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6" r:id="rId2"/>
  </p:sldMasterIdLst>
  <p:notesMasterIdLst>
    <p:notesMasterId r:id="rId16"/>
  </p:notesMasterIdLst>
  <p:handoutMasterIdLst>
    <p:handoutMasterId r:id="rId17"/>
  </p:handoutMasterIdLst>
  <p:sldIdLst>
    <p:sldId id="277" r:id="rId3"/>
    <p:sldId id="258" r:id="rId4"/>
    <p:sldId id="257" r:id="rId5"/>
    <p:sldId id="337" r:id="rId6"/>
    <p:sldId id="301" r:id="rId7"/>
    <p:sldId id="338" r:id="rId8"/>
    <p:sldId id="340" r:id="rId9"/>
    <p:sldId id="341" r:id="rId10"/>
    <p:sldId id="339" r:id="rId11"/>
    <p:sldId id="342" r:id="rId12"/>
    <p:sldId id="343" r:id="rId13"/>
    <p:sldId id="344" r:id="rId14"/>
    <p:sldId id="34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7C31"/>
    <a:srgbClr val="FF0000"/>
    <a:srgbClr val="FFAF00"/>
    <a:srgbClr val="00B050"/>
    <a:srgbClr val="FFD900"/>
    <a:srgbClr val="013D5F"/>
    <a:srgbClr val="004986"/>
    <a:srgbClr val="004989"/>
    <a:srgbClr val="CFD5EA"/>
    <a:srgbClr val="FFD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6E7DCE-A52F-46F6-98EB-C7826639FF16}" v="22" dt="2025-05-18T21:45:45.881"/>
  </p1510:revLst>
</p1510:revInfo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31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26E7DCE-A52F-46F6-98EB-C7826639FF16}"/>
    <pc:docChg chg="undo custSel addSld delSld modSld sldOrd">
      <pc:chgData name="Serif Salem" userId="93371da5-1b6a-4146-a736-4a3b0c81f0c2" providerId="ADAL" clId="{E26E7DCE-A52F-46F6-98EB-C7826639FF16}" dt="2025-05-18T21:50:40.461" v="789" actId="692"/>
      <pc:docMkLst>
        <pc:docMk/>
      </pc:docMkLst>
      <pc:sldChg chg="addSp modSp add">
        <pc:chgData name="Serif Salem" userId="93371da5-1b6a-4146-a736-4a3b0c81f0c2" providerId="ADAL" clId="{E26E7DCE-A52F-46F6-98EB-C7826639FF16}" dt="2025-05-18T21:42:42.959" v="668"/>
        <pc:sldMkLst>
          <pc:docMk/>
          <pc:sldMk cId="462251174" sldId="257"/>
        </pc:sldMkLst>
        <pc:spChg chg="add mod">
          <ac:chgData name="Serif Salem" userId="93371da5-1b6a-4146-a736-4a3b0c81f0c2" providerId="ADAL" clId="{E26E7DCE-A52F-46F6-98EB-C7826639FF16}" dt="2025-05-18T21:42:42.959" v="668"/>
          <ac:spMkLst>
            <pc:docMk/>
            <pc:sldMk cId="462251174" sldId="257"/>
            <ac:spMk id="2" creationId="{DF1DC8DF-F5C6-F32D-DC29-AE4CE66DB058}"/>
          </ac:spMkLst>
        </pc:spChg>
      </pc:sldChg>
      <pc:sldChg chg="addSp delSp modSp add del mod">
        <pc:chgData name="Serif Salem" userId="93371da5-1b6a-4146-a736-4a3b0c81f0c2" providerId="ADAL" clId="{E26E7DCE-A52F-46F6-98EB-C7826639FF16}" dt="2025-05-18T21:50:40.461" v="789" actId="692"/>
        <pc:sldMkLst>
          <pc:docMk/>
          <pc:sldMk cId="1414131639" sldId="258"/>
        </pc:sldMkLst>
        <pc:spChg chg="ord">
          <ac:chgData name="Serif Salem" userId="93371da5-1b6a-4146-a736-4a3b0c81f0c2" providerId="ADAL" clId="{E26E7DCE-A52F-46F6-98EB-C7826639FF16}" dt="2025-05-18T21:44:29.683" v="670" actId="167"/>
          <ac:spMkLst>
            <pc:docMk/>
            <pc:sldMk cId="1414131639" sldId="258"/>
            <ac:spMk id="5" creationId="{7A424E8E-F951-2DDB-9C4A-D5D0356C8749}"/>
          </ac:spMkLst>
        </pc:spChg>
        <pc:spChg chg="add mod">
          <ac:chgData name="Serif Salem" userId="93371da5-1b6a-4146-a736-4a3b0c81f0c2" providerId="ADAL" clId="{E26E7DCE-A52F-46F6-98EB-C7826639FF16}" dt="2025-05-18T21:50:40.461" v="789" actId="692"/>
          <ac:spMkLst>
            <pc:docMk/>
            <pc:sldMk cId="1414131639" sldId="258"/>
            <ac:spMk id="11" creationId="{A99F974A-2D14-3477-664E-C62A018DED6A}"/>
          </ac:spMkLst>
        </pc:spChg>
        <pc:picChg chg="add del mod">
          <ac:chgData name="Serif Salem" userId="93371da5-1b6a-4146-a736-4a3b0c81f0c2" providerId="ADAL" clId="{E26E7DCE-A52F-46F6-98EB-C7826639FF16}" dt="2025-05-18T21:44:47.195" v="674" actId="478"/>
          <ac:picMkLst>
            <pc:docMk/>
            <pc:sldMk cId="1414131639" sldId="258"/>
            <ac:picMk id="8" creationId="{F96982D6-2620-05FE-55A2-06DFE263EE96}"/>
          </ac:picMkLst>
        </pc:picChg>
        <pc:picChg chg="add del mod">
          <ac:chgData name="Serif Salem" userId="93371da5-1b6a-4146-a736-4a3b0c81f0c2" providerId="ADAL" clId="{E26E7DCE-A52F-46F6-98EB-C7826639FF16}" dt="2025-05-18T21:47:01.776" v="680" actId="478"/>
          <ac:picMkLst>
            <pc:docMk/>
            <pc:sldMk cId="1414131639" sldId="258"/>
            <ac:picMk id="10" creationId="{535E175A-DAE2-AD19-22EF-C5F64CFE3C22}"/>
          </ac:picMkLst>
        </pc:picChg>
      </pc:sldChg>
      <pc:sldChg chg="modSp mod">
        <pc:chgData name="Serif Salem" userId="93371da5-1b6a-4146-a736-4a3b0c81f0c2" providerId="ADAL" clId="{E26E7DCE-A52F-46F6-98EB-C7826639FF16}" dt="2025-05-18T20:42:39.608" v="10" actId="20577"/>
        <pc:sldMkLst>
          <pc:docMk/>
          <pc:sldMk cId="0" sldId="277"/>
        </pc:sldMkLst>
        <pc:spChg chg="mod">
          <ac:chgData name="Serif Salem" userId="93371da5-1b6a-4146-a736-4a3b0c81f0c2" providerId="ADAL" clId="{E26E7DCE-A52F-46F6-98EB-C7826639FF16}" dt="2025-05-18T20:42:39.608" v="10" actId="20577"/>
          <ac:spMkLst>
            <pc:docMk/>
            <pc:sldMk cId="0" sldId="277"/>
            <ac:spMk id="4" creationId="{95A4B799-7970-B5CA-F5FE-5F7E308872A1}"/>
          </ac:spMkLst>
        </pc:spChg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2859139580" sldId="296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3952380418" sldId="297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2031769568" sldId="298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3801808349" sldId="299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3482608796" sldId="302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1198021943" sldId="303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2374352096" sldId="304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1027745001" sldId="305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329306139" sldId="307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628812198" sldId="308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2010687041" sldId="309"/>
        </pc:sldMkLst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1815910479" sldId="310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1954001624" sldId="322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12003460" sldId="331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2156371995" sldId="333"/>
        </pc:sldMkLst>
      </pc:sldChg>
      <pc:sldChg chg="addSp delSp modSp new mod modClrScheme chgLayout">
        <pc:chgData name="Serif Salem" userId="93371da5-1b6a-4146-a736-4a3b0c81f0c2" providerId="ADAL" clId="{E26E7DCE-A52F-46F6-98EB-C7826639FF16}" dt="2025-05-18T20:48:35.909" v="19" actId="1076"/>
        <pc:sldMkLst>
          <pc:docMk/>
          <pc:sldMk cId="1303981628" sldId="338"/>
        </pc:sldMkLst>
        <pc:spChg chg="del mod ord">
          <ac:chgData name="Serif Salem" userId="93371da5-1b6a-4146-a736-4a3b0c81f0c2" providerId="ADAL" clId="{E26E7DCE-A52F-46F6-98EB-C7826639FF16}" dt="2025-05-18T20:48:05.993" v="14" actId="700"/>
          <ac:spMkLst>
            <pc:docMk/>
            <pc:sldMk cId="1303981628" sldId="338"/>
            <ac:spMk id="2" creationId="{B200BA7A-5956-DF27-6AEF-8EB9CF47CF58}"/>
          </ac:spMkLst>
        </pc:spChg>
        <pc:spChg chg="mod ord">
          <ac:chgData name="Serif Salem" userId="93371da5-1b6a-4146-a736-4a3b0c81f0c2" providerId="ADAL" clId="{E26E7DCE-A52F-46F6-98EB-C7826639FF16}" dt="2025-05-18T20:48:23.584" v="17" actId="700"/>
          <ac:spMkLst>
            <pc:docMk/>
            <pc:sldMk cId="1303981628" sldId="338"/>
            <ac:spMk id="3" creationId="{F961EFE9-E065-DA43-CE4A-A62801096EB2}"/>
          </ac:spMkLst>
        </pc:spChg>
        <pc:spChg chg="del">
          <ac:chgData name="Serif Salem" userId="93371da5-1b6a-4146-a736-4a3b0c81f0c2" providerId="ADAL" clId="{E26E7DCE-A52F-46F6-98EB-C7826639FF16}" dt="2025-05-18T20:48:05.993" v="14" actId="700"/>
          <ac:spMkLst>
            <pc:docMk/>
            <pc:sldMk cId="1303981628" sldId="338"/>
            <ac:spMk id="4" creationId="{44D5A9A0-5A5D-1021-28A7-AB9E03D76BF9}"/>
          </ac:spMkLst>
        </pc:spChg>
        <pc:spChg chg="add del mod ord">
          <ac:chgData name="Serif Salem" userId="93371da5-1b6a-4146-a736-4a3b0c81f0c2" providerId="ADAL" clId="{E26E7DCE-A52F-46F6-98EB-C7826639FF16}" dt="2025-05-18T20:48:23.584" v="17" actId="700"/>
          <ac:spMkLst>
            <pc:docMk/>
            <pc:sldMk cId="1303981628" sldId="338"/>
            <ac:spMk id="5" creationId="{877D4284-9F65-1832-CB98-F58A6A22E771}"/>
          </ac:spMkLst>
        </pc:spChg>
        <pc:picChg chg="add mod">
          <ac:chgData name="Serif Salem" userId="93371da5-1b6a-4146-a736-4a3b0c81f0c2" providerId="ADAL" clId="{E26E7DCE-A52F-46F6-98EB-C7826639FF16}" dt="2025-05-18T20:48:35.909" v="19" actId="1076"/>
          <ac:picMkLst>
            <pc:docMk/>
            <pc:sldMk cId="1303981628" sldId="338"/>
            <ac:picMk id="7" creationId="{E8430F3F-195C-20C8-AD8D-2E8CE5A5952A}"/>
          </ac:picMkLst>
        </pc:picChg>
      </pc:sldChg>
      <pc:sldChg chg="addSp modSp new mod modClrScheme chgLayout">
        <pc:chgData name="Serif Salem" userId="93371da5-1b6a-4146-a736-4a3b0c81f0c2" providerId="ADAL" clId="{E26E7DCE-A52F-46F6-98EB-C7826639FF16}" dt="2025-05-18T20:55:42.833" v="174" actId="20577"/>
        <pc:sldMkLst>
          <pc:docMk/>
          <pc:sldMk cId="3025914180" sldId="339"/>
        </pc:sldMkLst>
        <pc:spChg chg="mod ord">
          <ac:chgData name="Serif Salem" userId="93371da5-1b6a-4146-a736-4a3b0c81f0c2" providerId="ADAL" clId="{E26E7DCE-A52F-46F6-98EB-C7826639FF16}" dt="2025-05-18T20:48:44.343" v="21" actId="700"/>
          <ac:spMkLst>
            <pc:docMk/>
            <pc:sldMk cId="3025914180" sldId="339"/>
            <ac:spMk id="2" creationId="{2320D65D-72E0-DD8F-EB86-F99B8DB3DE14}"/>
          </ac:spMkLst>
        </pc:spChg>
        <pc:spChg chg="add mod ord">
          <ac:chgData name="Serif Salem" userId="93371da5-1b6a-4146-a736-4a3b0c81f0c2" providerId="ADAL" clId="{E26E7DCE-A52F-46F6-98EB-C7826639FF16}" dt="2025-05-18T20:51:06.798" v="68" actId="313"/>
          <ac:spMkLst>
            <pc:docMk/>
            <pc:sldMk cId="3025914180" sldId="339"/>
            <ac:spMk id="3" creationId="{21F5E62D-C630-8145-226B-F98B53256B21}"/>
          </ac:spMkLst>
        </pc:spChg>
        <pc:spChg chg="add mod ord">
          <ac:chgData name="Serif Salem" userId="93371da5-1b6a-4146-a736-4a3b0c81f0c2" providerId="ADAL" clId="{E26E7DCE-A52F-46F6-98EB-C7826639FF16}" dt="2025-05-18T20:55:42.833" v="174" actId="20577"/>
          <ac:spMkLst>
            <pc:docMk/>
            <pc:sldMk cId="3025914180" sldId="339"/>
            <ac:spMk id="4" creationId="{14495ABD-667C-E0A3-3670-144AD097FFD3}"/>
          </ac:spMkLst>
        </pc:spChg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3618778117" sldId="339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948262650" sldId="340"/>
        </pc:sldMkLst>
      </pc:sldChg>
      <pc:sldChg chg="addSp modSp new mod ord">
        <pc:chgData name="Serif Salem" userId="93371da5-1b6a-4146-a736-4a3b0c81f0c2" providerId="ADAL" clId="{E26E7DCE-A52F-46F6-98EB-C7826639FF16}" dt="2025-05-18T21:06:01.114" v="592" actId="14100"/>
        <pc:sldMkLst>
          <pc:docMk/>
          <pc:sldMk cId="2567924303" sldId="340"/>
        </pc:sldMkLst>
        <pc:spChg chg="mod">
          <ac:chgData name="Serif Salem" userId="93371da5-1b6a-4146-a736-4a3b0c81f0c2" providerId="ADAL" clId="{E26E7DCE-A52F-46F6-98EB-C7826639FF16}" dt="2025-05-18T20:57:06.153" v="225" actId="27636"/>
          <ac:spMkLst>
            <pc:docMk/>
            <pc:sldMk cId="2567924303" sldId="340"/>
            <ac:spMk id="2" creationId="{BC73AD40-61BD-591A-C489-C129AD23F011}"/>
          </ac:spMkLst>
        </pc:spChg>
        <pc:spChg chg="mod">
          <ac:chgData name="Serif Salem" userId="93371da5-1b6a-4146-a736-4a3b0c81f0c2" providerId="ADAL" clId="{E26E7DCE-A52F-46F6-98EB-C7826639FF16}" dt="2025-05-18T21:03:46.963" v="588" actId="14100"/>
          <ac:spMkLst>
            <pc:docMk/>
            <pc:sldMk cId="2567924303" sldId="340"/>
            <ac:spMk id="4" creationId="{D19CF1C1-D6C3-D36A-9B3A-7AB8373F6616}"/>
          </ac:spMkLst>
        </pc:spChg>
        <pc:picChg chg="add mod">
          <ac:chgData name="Serif Salem" userId="93371da5-1b6a-4146-a736-4a3b0c81f0c2" providerId="ADAL" clId="{E26E7DCE-A52F-46F6-98EB-C7826639FF16}" dt="2025-05-18T21:06:01.114" v="592" actId="14100"/>
          <ac:picMkLst>
            <pc:docMk/>
            <pc:sldMk cId="2567924303" sldId="340"/>
            <ac:picMk id="16386" creationId="{CFBED8D8-1A7A-DC35-77F5-44EAD3C0FC86}"/>
          </ac:picMkLst>
        </pc:picChg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1653301434" sldId="341"/>
        </pc:sldMkLst>
      </pc:sldChg>
      <pc:sldChg chg="addSp delSp modSp new mod modClrScheme chgLayout">
        <pc:chgData name="Serif Salem" userId="93371da5-1b6a-4146-a736-4a3b0c81f0c2" providerId="ADAL" clId="{E26E7DCE-A52F-46F6-98EB-C7826639FF16}" dt="2025-05-18T21:07:34.916" v="600" actId="1076"/>
        <pc:sldMkLst>
          <pc:docMk/>
          <pc:sldMk cId="3639753627" sldId="341"/>
        </pc:sldMkLst>
        <pc:spChg chg="del">
          <ac:chgData name="Serif Salem" userId="93371da5-1b6a-4146-a736-4a3b0c81f0c2" providerId="ADAL" clId="{E26E7DCE-A52F-46F6-98EB-C7826639FF16}" dt="2025-05-18T21:06:31.296" v="594" actId="700"/>
          <ac:spMkLst>
            <pc:docMk/>
            <pc:sldMk cId="3639753627" sldId="341"/>
            <ac:spMk id="2" creationId="{1301C682-F537-ABA8-9AA2-023F6E3B17A7}"/>
          </ac:spMkLst>
        </pc:spChg>
        <pc:spChg chg="mod ord">
          <ac:chgData name="Serif Salem" userId="93371da5-1b6a-4146-a736-4a3b0c81f0c2" providerId="ADAL" clId="{E26E7DCE-A52F-46F6-98EB-C7826639FF16}" dt="2025-05-18T21:06:31.296" v="594" actId="700"/>
          <ac:spMkLst>
            <pc:docMk/>
            <pc:sldMk cId="3639753627" sldId="341"/>
            <ac:spMk id="3" creationId="{9B78059E-A84C-4BAD-FD39-0143D534B35F}"/>
          </ac:spMkLst>
        </pc:spChg>
        <pc:spChg chg="del">
          <ac:chgData name="Serif Salem" userId="93371da5-1b6a-4146-a736-4a3b0c81f0c2" providerId="ADAL" clId="{E26E7DCE-A52F-46F6-98EB-C7826639FF16}" dt="2025-05-18T21:06:31.296" v="594" actId="700"/>
          <ac:spMkLst>
            <pc:docMk/>
            <pc:sldMk cId="3639753627" sldId="341"/>
            <ac:spMk id="4" creationId="{893DBD60-F3EA-8130-58AF-A2000A1BE625}"/>
          </ac:spMkLst>
        </pc:spChg>
        <pc:picChg chg="add mod">
          <ac:chgData name="Serif Salem" userId="93371da5-1b6a-4146-a736-4a3b0c81f0c2" providerId="ADAL" clId="{E26E7DCE-A52F-46F6-98EB-C7826639FF16}" dt="2025-05-18T21:07:34.916" v="600" actId="1076"/>
          <ac:picMkLst>
            <pc:docMk/>
            <pc:sldMk cId="3639753627" sldId="341"/>
            <ac:picMk id="6" creationId="{22C7C519-84FE-3E21-4E77-F5BD0FDEBBEA}"/>
          </ac:picMkLst>
        </pc:picChg>
      </pc:sldChg>
      <pc:sldChg chg="addSp delSp modSp add mod modClrScheme modAnim chgLayout">
        <pc:chgData name="Serif Salem" userId="93371da5-1b6a-4146-a736-4a3b0c81f0c2" providerId="ADAL" clId="{E26E7DCE-A52F-46F6-98EB-C7826639FF16}" dt="2025-05-18T21:31:22.313" v="661"/>
        <pc:sldMkLst>
          <pc:docMk/>
          <pc:sldMk cId="1814710017" sldId="342"/>
        </pc:sldMkLst>
        <pc:spChg chg="mod ord">
          <ac:chgData name="Serif Salem" userId="93371da5-1b6a-4146-a736-4a3b0c81f0c2" providerId="ADAL" clId="{E26E7DCE-A52F-46F6-98EB-C7826639FF16}" dt="2025-05-18T21:30:24.071" v="654" actId="700"/>
          <ac:spMkLst>
            <pc:docMk/>
            <pc:sldMk cId="1814710017" sldId="342"/>
            <ac:spMk id="2" creationId="{5AD4964A-C616-889D-2D88-1748CF5DB76E}"/>
          </ac:spMkLst>
        </pc:spChg>
        <pc:spChg chg="mod ord">
          <ac:chgData name="Serif Salem" userId="93371da5-1b6a-4146-a736-4a3b0c81f0c2" providerId="ADAL" clId="{E26E7DCE-A52F-46F6-98EB-C7826639FF16}" dt="2025-05-18T21:30:24.071" v="654" actId="700"/>
          <ac:spMkLst>
            <pc:docMk/>
            <pc:sldMk cId="1814710017" sldId="342"/>
            <ac:spMk id="3" creationId="{8E3ECE23-E0D4-68DA-379D-83E016FEED30}"/>
          </ac:spMkLst>
        </pc:spChg>
        <pc:spChg chg="del mod ord">
          <ac:chgData name="Serif Salem" userId="93371da5-1b6a-4146-a736-4a3b0c81f0c2" providerId="ADAL" clId="{E26E7DCE-A52F-46F6-98EB-C7826639FF16}" dt="2025-05-18T21:25:13.757" v="608" actId="478"/>
          <ac:spMkLst>
            <pc:docMk/>
            <pc:sldMk cId="1814710017" sldId="342"/>
            <ac:spMk id="4" creationId="{D8DFEE69-6E62-545E-E915-05DDFD326762}"/>
          </ac:spMkLst>
        </pc:spChg>
        <pc:spChg chg="add del mod ord">
          <ac:chgData name="Serif Salem" userId="93371da5-1b6a-4146-a736-4a3b0c81f0c2" providerId="ADAL" clId="{E26E7DCE-A52F-46F6-98EB-C7826639FF16}" dt="2025-05-18T21:30:28.318" v="655" actId="478"/>
          <ac:spMkLst>
            <pc:docMk/>
            <pc:sldMk cId="1814710017" sldId="342"/>
            <ac:spMk id="6" creationId="{DB8B6A9C-8AE9-0CED-94D4-25A1E9E87A09}"/>
          </ac:spMkLst>
        </pc:spChg>
        <pc:graphicFrameChg chg="add mod modGraphic">
          <ac:chgData name="Serif Salem" userId="93371da5-1b6a-4146-a736-4a3b0c81f0c2" providerId="ADAL" clId="{E26E7DCE-A52F-46F6-98EB-C7826639FF16}" dt="2025-05-18T21:27:24.982" v="632" actId="113"/>
          <ac:graphicFrameMkLst>
            <pc:docMk/>
            <pc:sldMk cId="1814710017" sldId="342"/>
            <ac:graphicFrameMk id="5" creationId="{A034CEE3-85DD-7B86-A20C-1A8DD3C0D1A4}"/>
          </ac:graphicFrameMkLst>
        </pc:graphicFrameChg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1021270183" sldId="343"/>
        </pc:sldMkLst>
      </pc:sldChg>
      <pc:sldChg chg="add del">
        <pc:chgData name="Serif Salem" userId="93371da5-1b6a-4146-a736-4a3b0c81f0c2" providerId="ADAL" clId="{E26E7DCE-A52F-46F6-98EB-C7826639FF16}" dt="2025-05-18T21:25:06.040" v="607" actId="2890"/>
        <pc:sldMkLst>
          <pc:docMk/>
          <pc:sldMk cId="1317890732" sldId="343"/>
        </pc:sldMkLst>
      </pc:sldChg>
      <pc:sldChg chg="addSp delSp modSp add mod modClrScheme chgLayout">
        <pc:chgData name="Serif Salem" userId="93371da5-1b6a-4146-a736-4a3b0c81f0c2" providerId="ADAL" clId="{E26E7DCE-A52F-46F6-98EB-C7826639FF16}" dt="2025-05-18T21:30:31.467" v="656" actId="478"/>
        <pc:sldMkLst>
          <pc:docMk/>
          <pc:sldMk cId="2609827447" sldId="343"/>
        </pc:sldMkLst>
        <pc:spChg chg="mod ord">
          <ac:chgData name="Serif Salem" userId="93371da5-1b6a-4146-a736-4a3b0c81f0c2" providerId="ADAL" clId="{E26E7DCE-A52F-46F6-98EB-C7826639FF16}" dt="2025-05-18T21:30:24.071" v="654" actId="700"/>
          <ac:spMkLst>
            <pc:docMk/>
            <pc:sldMk cId="2609827447" sldId="343"/>
            <ac:spMk id="2" creationId="{C04251A0-EE9C-179C-8895-424C34AF4A33}"/>
          </ac:spMkLst>
        </pc:spChg>
        <pc:spChg chg="mod ord">
          <ac:chgData name="Serif Salem" userId="93371da5-1b6a-4146-a736-4a3b0c81f0c2" providerId="ADAL" clId="{E26E7DCE-A52F-46F6-98EB-C7826639FF16}" dt="2025-05-18T21:30:24.071" v="654" actId="700"/>
          <ac:spMkLst>
            <pc:docMk/>
            <pc:sldMk cId="2609827447" sldId="343"/>
            <ac:spMk id="3" creationId="{8B67F099-91A3-0155-1A78-48CF9C57E5C1}"/>
          </ac:spMkLst>
        </pc:spChg>
        <pc:spChg chg="add del mod ord">
          <ac:chgData name="Serif Salem" userId="93371da5-1b6a-4146-a736-4a3b0c81f0c2" providerId="ADAL" clId="{E26E7DCE-A52F-46F6-98EB-C7826639FF16}" dt="2025-05-18T21:30:31.467" v="656" actId="478"/>
          <ac:spMkLst>
            <pc:docMk/>
            <pc:sldMk cId="2609827447" sldId="343"/>
            <ac:spMk id="7" creationId="{9A6D007C-0D84-900C-6138-78C3AD14E3D3}"/>
          </ac:spMkLst>
        </pc:spChg>
        <pc:graphicFrameChg chg="add mod">
          <ac:chgData name="Serif Salem" userId="93371da5-1b6a-4146-a736-4a3b0c81f0c2" providerId="ADAL" clId="{E26E7DCE-A52F-46F6-98EB-C7826639FF16}" dt="2025-05-18T21:28:39.671" v="636"/>
          <ac:graphicFrameMkLst>
            <pc:docMk/>
            <pc:sldMk cId="2609827447" sldId="343"/>
            <ac:graphicFrameMk id="4" creationId="{F470530A-EC19-BA58-FDD5-9333DCB1AB2B}"/>
          </ac:graphicFrameMkLst>
        </pc:graphicFrameChg>
        <pc:graphicFrameChg chg="del">
          <ac:chgData name="Serif Salem" userId="93371da5-1b6a-4146-a736-4a3b0c81f0c2" providerId="ADAL" clId="{E26E7DCE-A52F-46F6-98EB-C7826639FF16}" dt="2025-05-18T21:28:31.478" v="634" actId="478"/>
          <ac:graphicFrameMkLst>
            <pc:docMk/>
            <pc:sldMk cId="2609827447" sldId="343"/>
            <ac:graphicFrameMk id="5" creationId="{5472958F-FEA7-81FF-34E2-4BD0749BE204}"/>
          </ac:graphicFrameMkLst>
        </pc:graphicFrameChg>
        <pc:graphicFrameChg chg="add mod modGraphic">
          <ac:chgData name="Serif Salem" userId="93371da5-1b6a-4146-a736-4a3b0c81f0c2" providerId="ADAL" clId="{E26E7DCE-A52F-46F6-98EB-C7826639FF16}" dt="2025-05-18T21:28:54.524" v="644" actId="403"/>
          <ac:graphicFrameMkLst>
            <pc:docMk/>
            <pc:sldMk cId="2609827447" sldId="343"/>
            <ac:graphicFrameMk id="6" creationId="{107F0945-ABEA-DA51-4D11-F26100FA61A8}"/>
          </ac:graphicFrameMkLst>
        </pc:graphicFrameChg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2066609304" sldId="344"/>
        </pc:sldMkLst>
      </pc:sldChg>
      <pc:sldChg chg="add del">
        <pc:chgData name="Serif Salem" userId="93371da5-1b6a-4146-a736-4a3b0c81f0c2" providerId="ADAL" clId="{E26E7DCE-A52F-46F6-98EB-C7826639FF16}" dt="2025-05-18T21:25:05.254" v="606" actId="2890"/>
        <pc:sldMkLst>
          <pc:docMk/>
          <pc:sldMk cId="2378118746" sldId="344"/>
        </pc:sldMkLst>
      </pc:sldChg>
      <pc:sldChg chg="addSp delSp modSp add mod modClrScheme chgLayout">
        <pc:chgData name="Serif Salem" userId="93371da5-1b6a-4146-a736-4a3b0c81f0c2" providerId="ADAL" clId="{E26E7DCE-A52F-46F6-98EB-C7826639FF16}" dt="2025-05-18T21:30:34.269" v="657" actId="478"/>
        <pc:sldMkLst>
          <pc:docMk/>
          <pc:sldMk cId="3191434192" sldId="344"/>
        </pc:sldMkLst>
        <pc:spChg chg="mod ord">
          <ac:chgData name="Serif Salem" userId="93371da5-1b6a-4146-a736-4a3b0c81f0c2" providerId="ADAL" clId="{E26E7DCE-A52F-46F6-98EB-C7826639FF16}" dt="2025-05-18T21:30:24.071" v="654" actId="700"/>
          <ac:spMkLst>
            <pc:docMk/>
            <pc:sldMk cId="3191434192" sldId="344"/>
            <ac:spMk id="2" creationId="{F707D396-08C8-D882-BFDC-427CB9B7D4CF}"/>
          </ac:spMkLst>
        </pc:spChg>
        <pc:spChg chg="mod ord">
          <ac:chgData name="Serif Salem" userId="93371da5-1b6a-4146-a736-4a3b0c81f0c2" providerId="ADAL" clId="{E26E7DCE-A52F-46F6-98EB-C7826639FF16}" dt="2025-05-18T21:30:24.071" v="654" actId="700"/>
          <ac:spMkLst>
            <pc:docMk/>
            <pc:sldMk cId="3191434192" sldId="344"/>
            <ac:spMk id="3" creationId="{0C8FCDF4-F6B9-271A-2688-8563A9A34D6F}"/>
          </ac:spMkLst>
        </pc:spChg>
        <pc:spChg chg="add del mod ord">
          <ac:chgData name="Serif Salem" userId="93371da5-1b6a-4146-a736-4a3b0c81f0c2" providerId="ADAL" clId="{E26E7DCE-A52F-46F6-98EB-C7826639FF16}" dt="2025-05-18T21:30:34.269" v="657" actId="478"/>
          <ac:spMkLst>
            <pc:docMk/>
            <pc:sldMk cId="3191434192" sldId="344"/>
            <ac:spMk id="6" creationId="{D237C983-5B5A-ED17-2544-5B8140C5FDDF}"/>
          </ac:spMkLst>
        </pc:spChg>
        <pc:graphicFrameChg chg="add mod">
          <ac:chgData name="Serif Salem" userId="93371da5-1b6a-4146-a736-4a3b0c81f0c2" providerId="ADAL" clId="{E26E7DCE-A52F-46F6-98EB-C7826639FF16}" dt="2025-05-18T21:29:12.449" v="645"/>
          <ac:graphicFrameMkLst>
            <pc:docMk/>
            <pc:sldMk cId="3191434192" sldId="344"/>
            <ac:graphicFrameMk id="4" creationId="{B35BE430-3615-98C0-D463-DF33A307C8A3}"/>
          </ac:graphicFrameMkLst>
        </pc:graphicFrameChg>
        <pc:graphicFrameChg chg="add mod modGraphic">
          <ac:chgData name="Serif Salem" userId="93371da5-1b6a-4146-a736-4a3b0c81f0c2" providerId="ADAL" clId="{E26E7DCE-A52F-46F6-98EB-C7826639FF16}" dt="2025-05-18T21:29:27.101" v="653" actId="403"/>
          <ac:graphicFrameMkLst>
            <pc:docMk/>
            <pc:sldMk cId="3191434192" sldId="344"/>
            <ac:graphicFrameMk id="5" creationId="{35CB826E-F1C8-6013-D8E3-50D9BC030FB5}"/>
          </ac:graphicFrameMkLst>
        </pc:graphicFrameChg>
      </pc:sldChg>
      <pc:sldChg chg="delSp modSp new mod modClrScheme chgLayout">
        <pc:chgData name="Serif Salem" userId="93371da5-1b6a-4146-a736-4a3b0c81f0c2" providerId="ADAL" clId="{E26E7DCE-A52F-46F6-98EB-C7826639FF16}" dt="2025-05-18T21:32:06.245" v="663" actId="700"/>
        <pc:sldMkLst>
          <pc:docMk/>
          <pc:sldMk cId="2495237065" sldId="345"/>
        </pc:sldMkLst>
        <pc:spChg chg="del">
          <ac:chgData name="Serif Salem" userId="93371da5-1b6a-4146-a736-4a3b0c81f0c2" providerId="ADAL" clId="{E26E7DCE-A52F-46F6-98EB-C7826639FF16}" dt="2025-05-18T21:32:06.245" v="663" actId="700"/>
          <ac:spMkLst>
            <pc:docMk/>
            <pc:sldMk cId="2495237065" sldId="345"/>
            <ac:spMk id="2" creationId="{13778386-1D14-7C22-0367-A66668A3ED6C}"/>
          </ac:spMkLst>
        </pc:spChg>
        <pc:spChg chg="mod ord">
          <ac:chgData name="Serif Salem" userId="93371da5-1b6a-4146-a736-4a3b0c81f0c2" providerId="ADAL" clId="{E26E7DCE-A52F-46F6-98EB-C7826639FF16}" dt="2025-05-18T21:32:06.245" v="663" actId="700"/>
          <ac:spMkLst>
            <pc:docMk/>
            <pc:sldMk cId="2495237065" sldId="345"/>
            <ac:spMk id="3" creationId="{6B5ACA87-1A47-65FE-8B79-C6617C91C1DD}"/>
          </ac:spMkLst>
        </pc:spChg>
        <pc:spChg chg="del">
          <ac:chgData name="Serif Salem" userId="93371da5-1b6a-4146-a736-4a3b0c81f0c2" providerId="ADAL" clId="{E26E7DCE-A52F-46F6-98EB-C7826639FF16}" dt="2025-05-18T21:32:06.245" v="663" actId="700"/>
          <ac:spMkLst>
            <pc:docMk/>
            <pc:sldMk cId="2495237065" sldId="345"/>
            <ac:spMk id="4" creationId="{A7D8333E-1382-6429-8ABA-F5983F24A61C}"/>
          </ac:spMkLst>
        </pc:spChg>
      </pc:sldChg>
      <pc:sldChg chg="del">
        <pc:chgData name="Serif Salem" userId="93371da5-1b6a-4146-a736-4a3b0c81f0c2" providerId="ADAL" clId="{E26E7DCE-A52F-46F6-98EB-C7826639FF16}" dt="2025-05-18T20:44:02.953" v="12" actId="47"/>
        <pc:sldMkLst>
          <pc:docMk/>
          <pc:sldMk cId="2807090191" sldId="345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382855004" sldId="346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460694981" sldId="347"/>
        </pc:sldMkLst>
      </pc:sldChg>
      <pc:sldChg chg="del">
        <pc:chgData name="Serif Salem" userId="93371da5-1b6a-4146-a736-4a3b0c81f0c2" providerId="ADAL" clId="{E26E7DCE-A52F-46F6-98EB-C7826639FF16}" dt="2025-05-18T20:43:54.974" v="11" actId="47"/>
        <pc:sldMkLst>
          <pc:docMk/>
          <pc:sldMk cId="2699052308" sldId="34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C98272-6967-98D4-E3F1-904E81886E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819C0E-BB55-E499-68D7-7EBC3DD332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E6F5F-F619-4810-9F69-D1FE301E00A7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55685-0AFC-EC35-EF3B-40F9D02803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20499-560D-1C2B-10F9-1D3057D643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077FC-B652-4EE5-A302-09BC4FE8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34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3DE3B-B0CF-4E0B-AC32-EB0DA2B0DEB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842F9-EA7B-4795-8131-5DDC03D8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05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3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1087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25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692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1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4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3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89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30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6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7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8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9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4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EC772-D3DB-E19E-4E7A-800997D98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13A96E-78E6-D9B8-6CD2-2B2772BB99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235491-BC63-2E91-5154-C0A56BA7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78F32-3DC2-8010-80CE-DBDCD7493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8CA1EA-4CB0-85A1-585B-8D2459875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5923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23E32-62FB-4491-E0B6-6CE3FF4AC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319D0-D74E-39A1-C816-A58A24E92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0DD017-B2C9-96A8-453C-575D5C04A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3A9C2-270C-E92D-53EE-549316B97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0F0E8-9FE8-0E74-9FCE-9558F7813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706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97D5D-2824-B0FF-E0F7-A68B8CEDE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417EA-9339-9A98-FE52-0A903ACCF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2383E-9DA0-6E72-CB58-A8AFBE4A6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D1DC4-14B5-929F-2815-317198788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85CC0-9E24-090C-839D-58158B5AF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0629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81B32-7546-C335-A89D-0EDB01276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4E85B-02CA-16B7-5B1E-73BDDA6CE5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A6D569-C00D-FDF0-FD16-2DB717EE40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10D5A9-F929-11FD-A27C-BF46B4FD0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D0A9E-9939-BB2B-C31B-EA6039BC6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FA1AE-4411-4F6A-6BBB-D5FE15EEF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1006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B6F91-2029-0C8A-6BE7-E8C02BAAA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50800-641E-0C2C-F455-3D16E6DD59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102FF-D438-717A-1847-B2464314C6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1B337E-D000-5F4E-BFAE-CD5B5154DF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74176-8365-2B6D-41CB-3F263906F4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22EC14-83BA-1FC4-7502-F31B181D0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9A30C4-5614-0F68-1894-1F1A8325A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69E997-DFC8-9560-5248-96E7D6E7C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37500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AF1E-B3F7-A932-94D6-D7D1AF8A3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1E016B-9FAE-B3BD-C12C-8D4E73940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DE2BD7-DD21-B43B-A575-CD2EF4FC8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5A158-631F-43B1-6E7C-45F798E14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287872-C7E4-12F6-680B-6219ECC20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890083-8B11-1282-48F4-0367D594D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3133-903A-17CE-1E3F-3838A4768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782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746D-4EF5-CD77-D33E-92D94AED2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231E2-7F3D-9217-1102-A2882C973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02BCE-1B26-54DA-D571-4CC08C5072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D593F-5E73-8F1D-CB39-04E0421AA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14446-BA13-314B-DF16-3683A72FD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E4AC3A-9E6E-946F-CBFA-634C3CF32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2851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5D51C-B3E7-B93B-6BF2-2B3415BA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12ED02-D494-8D10-7764-00135137A7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5FDC0-9057-CD6C-BEB9-6F9FC371D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5FE0E2-9A43-8F02-7FC4-63868E79E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B80418-FDC0-7CAD-6F85-EEF46AA0A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84F78-9A43-F172-5788-024C2D6EF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9378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C5E14-7852-33AB-6FA4-4B78A9FCC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0D4E3D-2BBE-DDCE-A4CD-A5E42BA8CA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93E8E-FA72-FC47-3624-99506609E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F1E5-2115-5AC6-5A09-F64AB49C0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DD2A1-8A4A-0F82-C726-2875554C7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6943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29D518-3497-6082-C027-1D4C422C29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43F7AE-D0D6-4376-FEE4-6A115F4E08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71AA3-A796-DC01-EF96-4AD9ABB27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1F123-91DD-E1BB-7E04-65ABFBBCC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ADA36-D246-62C0-9FD0-F0F24FF50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9428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05/18/2025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032056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83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25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F436F5-A6E3-7946-5ABF-268E8FF4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049A19-3093-CCF1-5754-E44B08EB1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CEBBA-3B50-18C0-139B-5CC224CBD7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5C50A4-FDA9-47F8-8593-14AD2CE87E9F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82B74-5294-B5EF-0BC9-9254374BE7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14F63-822A-08E6-8228-6BDE1302A9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3A5737-214C-46AE-B846-A3144FF5F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705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moodle.uwtsd.ac.uk/mod/scorm/player.php?a=7561&amp;currentorg=articulate_rise&amp;scoid=16494&amp;sesskey=QOEo35udXV&amp;display=popup&amp;mode=normal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moodle.uwtsd.ac.uk/mod/scorm/player.php?a=7735&amp;currentorg=articulate_rise&amp;scoid=17023&amp;sesskey=u7KUpwQeqC&amp;display=popup&amp;mode=normal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Analysing and Solving Problems (APS)</a:t>
            </a:r>
            <a:r>
              <a:rPr lang="en-GB"/>
              <a:t> ACCA4019</a:t>
            </a:r>
            <a:endParaRPr lang="en-GB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Requirement Analysis (Tutorial)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82B4598-9506-A9DF-C0D8-C5DCCE2F8F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3878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2 Section 2: 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Searching for Journal Articles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=7561&amp;currentorg=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=16494&amp;sesskey=QOEo35udXV&amp;display=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8FFA18-6427-764B-B1B0-B670FE7F79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815" t="26621" r="16420" b="46111"/>
          <a:stretch/>
        </p:blipFill>
        <p:spPr>
          <a:xfrm>
            <a:off x="8077200" y="3761581"/>
            <a:ext cx="2819400" cy="273129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11B463E-47E2-18F0-47BF-CA36363EC3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68742" y="1441027"/>
            <a:ext cx="4462712" cy="198797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4B6B815-39F8-4B8A-6881-D99ED8CAFE3C}"/>
              </a:ext>
            </a:extLst>
          </p:cNvPr>
          <p:cNvSpPr txBox="1"/>
          <p:nvPr/>
        </p:nvSpPr>
        <p:spPr>
          <a:xfrm>
            <a:off x="869093" y="5127228"/>
            <a:ext cx="7014518" cy="1200329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Let's explore this valuable online course.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Completion of this online course is essential; Kindly complete it before the next class.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99F974A-2D14-3477-664E-C62A018DED6A}"/>
              </a:ext>
            </a:extLst>
          </p:cNvPr>
          <p:cNvSpPr/>
          <p:nvPr/>
        </p:nvSpPr>
        <p:spPr>
          <a:xfrm rot="20236900">
            <a:off x="1260968" y="1684938"/>
            <a:ext cx="9262334" cy="3141233"/>
          </a:xfrm>
          <a:prstGeom prst="roundRect">
            <a:avLst/>
          </a:prstGeom>
          <a:noFill/>
          <a:ln w="76200" cap="flat" cmpd="tri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6600" b="1" dirty="0">
                <a:solidFill>
                  <a:srgbClr val="FF0000"/>
                </a:solidFill>
                <a:effectLst>
                  <a:glow rad="152400">
                    <a:schemeClr val="bg1">
                      <a:alpha val="74000"/>
                    </a:schemeClr>
                  </a:glow>
                </a:effectLst>
              </a:rPr>
              <a:t>Mission Accomplished</a:t>
            </a:r>
            <a:br>
              <a:rPr lang="en-GB" sz="6600" b="1" dirty="0">
                <a:solidFill>
                  <a:srgbClr val="FF0000"/>
                </a:solidFill>
                <a:effectLst>
                  <a:glow rad="152400">
                    <a:schemeClr val="bg1">
                      <a:alpha val="74000"/>
                    </a:schemeClr>
                  </a:glow>
                </a:effectLst>
              </a:rPr>
            </a:br>
            <a:r>
              <a:rPr lang="en-GB" sz="6600" b="1" dirty="0">
                <a:solidFill>
                  <a:srgbClr val="FF0000"/>
                </a:solidFill>
                <a:effectLst>
                  <a:glow rad="152400">
                    <a:schemeClr val="bg1">
                      <a:alpha val="74000"/>
                    </a:schemeClr>
                  </a:glow>
                </a:effectLst>
              </a:rPr>
              <a:t>Week 1</a:t>
            </a:r>
          </a:p>
        </p:txBody>
      </p:sp>
    </p:spTree>
    <p:extLst>
      <p:ext uri="{BB962C8B-B14F-4D97-AF65-F5344CB8AC3E}">
        <p14:creationId xmlns:p14="http://schemas.microsoft.com/office/powerpoint/2010/main" val="14141316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56EF5-74CC-02E7-10E9-22C7D093B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Assignment Skills Programme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A424E8E-F951-2DDB-9C4A-D5D0356C8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551" y="1825625"/>
            <a:ext cx="647089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Finding and Using Information Unit 3 Section 4:</a:t>
            </a:r>
          </a:p>
          <a:p>
            <a:pPr marL="0" indent="0">
              <a:buNone/>
            </a:pPr>
            <a:r>
              <a:rPr lang="en-GB" sz="32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Introduction to AI </a:t>
            </a:r>
          </a:p>
          <a:p>
            <a:endParaRPr lang="en-GB" sz="1800" dirty="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r>
              <a:rPr lang="en-GB" dirty="0">
                <a:hlinkClick r:id="rId2"/>
              </a:rPr>
              <a:t>moodle.uwtsd.ac.uk/mod/</a:t>
            </a:r>
            <a:r>
              <a:rPr lang="en-GB" dirty="0" err="1">
                <a:hlinkClick r:id="rId2"/>
              </a:rPr>
              <a:t>scorm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player.php?a</a:t>
            </a:r>
            <a:r>
              <a:rPr lang="en-GB" dirty="0">
                <a:hlinkClick r:id="rId2"/>
              </a:rPr>
              <a:t>=7735&amp;currentorg=</a:t>
            </a:r>
            <a:r>
              <a:rPr lang="en-GB" dirty="0" err="1">
                <a:hlinkClick r:id="rId2"/>
              </a:rPr>
              <a:t>articulate_rise&amp;scoid</a:t>
            </a:r>
            <a:r>
              <a:rPr lang="en-GB" dirty="0">
                <a:hlinkClick r:id="rId2"/>
              </a:rPr>
              <a:t>=17023&amp;sesskey=u7KUpwQeqC&amp;display=</a:t>
            </a:r>
            <a:r>
              <a:rPr lang="en-GB" dirty="0" err="1">
                <a:hlinkClick r:id="rId2"/>
              </a:rPr>
              <a:t>popup&amp;mode</a:t>
            </a:r>
            <a:r>
              <a:rPr lang="en-GB" dirty="0">
                <a:hlinkClick r:id="rId2"/>
              </a:rPr>
              <a:t>=normal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E1E868-2D5A-618C-7034-42D3F6326E9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519" t="26620" r="16123" b="46222"/>
          <a:stretch/>
        </p:blipFill>
        <p:spPr>
          <a:xfrm>
            <a:off x="8276602" y="4062470"/>
            <a:ext cx="2550160" cy="23850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9CE4A8E-9E56-7134-5FB8-C5E7AAD279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3451" y="1690688"/>
            <a:ext cx="4876462" cy="22387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F1DC8DF-F5C6-F32D-DC29-AE4CE66DB058}"/>
              </a:ext>
            </a:extLst>
          </p:cNvPr>
          <p:cNvSpPr txBox="1"/>
          <p:nvPr/>
        </p:nvSpPr>
        <p:spPr>
          <a:xfrm>
            <a:off x="869093" y="5127228"/>
            <a:ext cx="7014518" cy="1200329"/>
          </a:xfrm>
          <a:prstGeom prst="rect">
            <a:avLst/>
          </a:prstGeom>
          <a:solidFill>
            <a:srgbClr val="FFCC66"/>
          </a:solidFill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Let's explore this valuable online course.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Completion of this online course is essential; Kindly complete it before the next class.</a:t>
            </a:r>
          </a:p>
        </p:txBody>
      </p:sp>
    </p:spTree>
    <p:extLst>
      <p:ext uri="{BB962C8B-B14F-4D97-AF65-F5344CB8AC3E}">
        <p14:creationId xmlns:p14="http://schemas.microsoft.com/office/powerpoint/2010/main" val="462251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601807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dirty="0" err="1">
                          <a:solidFill>
                            <a:schemeClr val="tx1"/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 Method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E34EB9-AD99-77EB-F4D2-2EB4C9FCDBC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14609" cy="4975225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 err="1"/>
              <a:t>MoSCoW</a:t>
            </a:r>
            <a:r>
              <a:rPr lang="en-GB" b="1" dirty="0"/>
              <a:t> method</a:t>
            </a:r>
            <a:r>
              <a:rPr lang="en-GB" dirty="0"/>
              <a:t> is a prioritisation technique used to evaluate the </a:t>
            </a:r>
            <a:r>
              <a:rPr lang="en-GB" b="1" dirty="0"/>
              <a:t>relative importance</a:t>
            </a:r>
            <a:r>
              <a:rPr lang="en-GB" dirty="0"/>
              <a:t> of requirements in a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helps teams distinguish clearly </a:t>
            </a:r>
            <a:r>
              <a:rPr lang="en-GB" b="1" dirty="0"/>
              <a:t>between needs and wants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method categorises features using the following four priority levels: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MUST Have</a:t>
            </a:r>
            <a:r>
              <a:rPr lang="en-GB" dirty="0">
                <a:solidFill>
                  <a:srgbClr val="00B050"/>
                </a:solidFill>
              </a:rPr>
              <a:t> – Essential requirements. Without them, the solution is considered a failure.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AF00"/>
                </a:solidFill>
              </a:rPr>
              <a:t>SHOULD Have</a:t>
            </a:r>
            <a:r>
              <a:rPr lang="en-GB" dirty="0">
                <a:solidFill>
                  <a:srgbClr val="FFAF00"/>
                </a:solidFill>
              </a:rPr>
              <a:t> – Important, but not vital. Can be delayed if necessary.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EE7C31"/>
                </a:solidFill>
              </a:rPr>
              <a:t>COULD Have</a:t>
            </a:r>
            <a:r>
              <a:rPr lang="en-GB" dirty="0">
                <a:solidFill>
                  <a:srgbClr val="EE7C31"/>
                </a:solidFill>
              </a:rPr>
              <a:t> – Desirable but optional. Nice to include if time and budget allow.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WON’T Have (this time)</a:t>
            </a:r>
            <a:r>
              <a:rPr lang="en-GB" dirty="0">
                <a:solidFill>
                  <a:srgbClr val="FF0000"/>
                </a:solidFill>
              </a:rPr>
              <a:t> – Least priority. Agreed to be excluded in the current scope.</a:t>
            </a:r>
          </a:p>
          <a:p>
            <a:endParaRPr lang="en-GB" dirty="0"/>
          </a:p>
        </p:txBody>
      </p:sp>
      <p:pic>
        <p:nvPicPr>
          <p:cNvPr id="7177" name="Picture 9" descr="You'll Get It - MoSCoW-Method">
            <a:extLst>
              <a:ext uri="{FF2B5EF4-FFF2-40B4-BE49-F238E27FC236}">
                <a16:creationId xmlns:a16="http://schemas.microsoft.com/office/drawing/2014/main" id="{C9E64650-87ED-ED6D-B659-8EC152AAA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069" y="2205316"/>
            <a:ext cx="3736042" cy="224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2B13086-358E-BCEF-D379-1455EFA80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61EFE9-E065-DA43-CE4A-A62801096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8430F3F-195C-20C8-AD8D-2E8CE5A59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385" y="107576"/>
            <a:ext cx="9268962" cy="5862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98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3AD40-61BD-591A-C489-C129AD23F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Practice for </a:t>
            </a:r>
            <a:r>
              <a:rPr lang="en-GB" dirty="0" err="1"/>
              <a:t>MoSCoW</a:t>
            </a:r>
            <a:r>
              <a:rPr lang="en-GB" dirty="0"/>
              <a:t> Prioritisation Method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DA90AD-190D-9559-E87C-EC4543272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CF1C1-D6C3-D36A-9B3A-7AB8373F661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429761" cy="4975225"/>
          </a:xfrm>
        </p:spPr>
        <p:txBody>
          <a:bodyPr/>
          <a:lstStyle/>
          <a:p>
            <a:pPr>
              <a:buNone/>
            </a:pPr>
            <a:r>
              <a:rPr lang="en-GB" b="1" dirty="0"/>
              <a:t>Steps for Completing the Practice Task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/>
              <a:t>This is an </a:t>
            </a:r>
            <a:r>
              <a:rPr lang="en-GB" sz="2200" b="1" dirty="0"/>
              <a:t>individual task</a:t>
            </a:r>
            <a:r>
              <a:rPr lang="en-GB" sz="2200" dirty="0"/>
              <a:t>—please complete it independently.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/>
              <a:t>Download and open the </a:t>
            </a:r>
            <a:r>
              <a:rPr lang="en-GB" sz="2200" b="1" dirty="0"/>
              <a:t>Excel file</a:t>
            </a:r>
            <a:r>
              <a:rPr lang="en-GB" sz="2200" dirty="0"/>
              <a:t> provided on the </a:t>
            </a:r>
            <a:r>
              <a:rPr lang="en-GB" sz="2200" b="1" dirty="0"/>
              <a:t>University Moodle system</a:t>
            </a:r>
            <a:r>
              <a:rPr lang="en-GB" sz="2200" dirty="0"/>
              <a:t>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/>
              <a:t>Carefully read the instructions and complete the activity:</a:t>
            </a:r>
            <a:br>
              <a:rPr lang="en-GB" sz="2200" dirty="0"/>
            </a:br>
            <a:r>
              <a:rPr lang="en-GB" sz="2200" b="1" dirty="0"/>
              <a:t>“Provide a computer-based solution for the game </a:t>
            </a:r>
            <a:r>
              <a:rPr lang="en-GB" sz="2200" b="1" i="1" dirty="0"/>
              <a:t>Snakes and Ladders</a:t>
            </a:r>
            <a:r>
              <a:rPr lang="en-GB" sz="2200" b="1" dirty="0"/>
              <a:t>.”</a:t>
            </a:r>
            <a:endParaRPr lang="en-GB" sz="22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dirty="0"/>
              <a:t>Once completed, </a:t>
            </a:r>
            <a:r>
              <a:rPr lang="en-GB" sz="2200" b="1" dirty="0"/>
              <a:t>present your work</a:t>
            </a:r>
            <a:r>
              <a:rPr lang="en-GB" sz="2200" dirty="0"/>
              <a:t> to your tutor or lecturer for review and feedback.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200" b="1" dirty="0"/>
              <a:t>Participate actively</a:t>
            </a:r>
            <a:r>
              <a:rPr lang="en-GB" sz="2200" dirty="0"/>
              <a:t> in the follow-up discussion to deepen your understanding.</a:t>
            </a:r>
          </a:p>
        </p:txBody>
      </p:sp>
      <p:pic>
        <p:nvPicPr>
          <p:cNvPr id="16386" name="Picture 2" descr="Snake ladder board game Royalty Free Vector Image">
            <a:extLst>
              <a:ext uri="{FF2B5EF4-FFF2-40B4-BE49-F238E27FC236}">
                <a16:creationId xmlns:a16="http://schemas.microsoft.com/office/drawing/2014/main" id="{CFBED8D8-1A7A-DC35-77F5-44EAD3C0FC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8536" y="1592130"/>
            <a:ext cx="4173968" cy="3133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924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78059E-A84C-4BAD-FD39-0143D534B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C7C519-84FE-3E21-4E77-F5BD0FDEB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49" y="348423"/>
            <a:ext cx="10693102" cy="63526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39753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1F5E62D-C630-8145-226B-F98B53256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for </a:t>
            </a:r>
            <a:r>
              <a:rPr lang="en-GB" dirty="0" err="1"/>
              <a:t>MoSCoW</a:t>
            </a:r>
            <a:r>
              <a:rPr lang="en-GB" dirty="0"/>
              <a:t> Prioritisation Method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20D65D-72E0-DD8F-EB86-F99B8DB3D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495ABD-667C-E0A3-3670-144AD097FF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You have been asked to provide </a:t>
            </a:r>
            <a:r>
              <a:rPr lang="en-GB" b="1" dirty="0">
                <a:solidFill>
                  <a:srgbClr val="C00000"/>
                </a:solidFill>
              </a:rPr>
              <a:t>a computer-based solution for the game, Snakes and Ladders</a:t>
            </a:r>
            <a:r>
              <a:rPr lang="en-GB" dirty="0"/>
              <a:t>. </a:t>
            </a:r>
          </a:p>
          <a:p>
            <a:r>
              <a:rPr lang="en-GB" dirty="0"/>
              <a:t>Column A contains a “wish list of </a:t>
            </a:r>
            <a:r>
              <a:rPr lang="en-GB" b="1" dirty="0"/>
              <a:t>requirements</a:t>
            </a:r>
            <a:r>
              <a:rPr lang="en-GB" dirty="0"/>
              <a:t>” from possible users. </a:t>
            </a:r>
          </a:p>
          <a:p>
            <a:r>
              <a:rPr lang="en-GB" dirty="0"/>
              <a:t>As you are just learning how to implement computer solutions, </a:t>
            </a:r>
            <a:r>
              <a:rPr lang="en-GB" b="1" dirty="0"/>
              <a:t>it is not going to be possible to provide all these requirements</a:t>
            </a:r>
            <a:r>
              <a:rPr lang="en-GB" dirty="0"/>
              <a:t>.				</a:t>
            </a:r>
          </a:p>
          <a:p>
            <a:r>
              <a:rPr lang="en-GB" dirty="0"/>
              <a:t>Your task is to:</a:t>
            </a:r>
          </a:p>
          <a:p>
            <a:pPr lvl="1"/>
            <a:r>
              <a:rPr lang="en-GB" dirty="0"/>
              <a:t>Sort these requirements into a </a:t>
            </a:r>
            <a:r>
              <a:rPr lang="en-GB" dirty="0" err="1"/>
              <a:t>MoSCoW</a:t>
            </a:r>
            <a:r>
              <a:rPr lang="en-GB" dirty="0"/>
              <a:t> prioritisation list of requirements/features.</a:t>
            </a:r>
          </a:p>
          <a:p>
            <a:pPr lvl="1"/>
            <a:r>
              <a:rPr lang="en-GB" dirty="0"/>
              <a:t>Drag each requirement into the appropriate column in the table provided.</a:t>
            </a:r>
          </a:p>
          <a:p>
            <a:pPr lvl="2"/>
            <a:r>
              <a:rPr lang="en-GB" dirty="0"/>
              <a:t>Must Have</a:t>
            </a:r>
          </a:p>
          <a:p>
            <a:pPr lvl="2"/>
            <a:r>
              <a:rPr lang="en-GB" dirty="0"/>
              <a:t>Should Have</a:t>
            </a:r>
          </a:p>
          <a:p>
            <a:pPr lvl="2"/>
            <a:r>
              <a:rPr lang="en-GB" dirty="0"/>
              <a:t>Could Have </a:t>
            </a:r>
          </a:p>
          <a:p>
            <a:pPr lvl="2"/>
            <a:r>
              <a:rPr lang="en-GB" dirty="0"/>
              <a:t>Won’t Have (Would Like to Have)			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914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15DDA3-B94E-204A-F69C-35E41EAD22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E3ECE23-E0D4-68DA-379D-83E016FEE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for </a:t>
            </a:r>
            <a:r>
              <a:rPr lang="en-GB" dirty="0" err="1"/>
              <a:t>MoSCoW</a:t>
            </a:r>
            <a:r>
              <a:rPr lang="en-GB" dirty="0"/>
              <a:t> Prioritisation Method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AD4964A-C616-889D-2D88-1748CF5DB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10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034CEE3-85DD-7B86-A20C-1A8DD3C0D1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949728"/>
              </p:ext>
            </p:extLst>
          </p:nvPr>
        </p:nvGraphicFramePr>
        <p:xfrm>
          <a:off x="516367" y="1045557"/>
          <a:ext cx="11339784" cy="4397808"/>
        </p:xfrm>
        <a:graphic>
          <a:graphicData uri="http://schemas.openxmlformats.org/drawingml/2006/table">
            <a:tbl>
              <a:tblPr firstRow="1" firstCol="1" bandRow="1"/>
              <a:tblGrid>
                <a:gridCol w="9173840">
                  <a:extLst>
                    <a:ext uri="{9D8B030D-6E8A-4147-A177-3AD203B41FA5}">
                      <a16:colId xmlns:a16="http://schemas.microsoft.com/office/drawing/2014/main" val="2453686171"/>
                    </a:ext>
                  </a:extLst>
                </a:gridCol>
                <a:gridCol w="541486">
                  <a:extLst>
                    <a:ext uri="{9D8B030D-6E8A-4147-A177-3AD203B41FA5}">
                      <a16:colId xmlns:a16="http://schemas.microsoft.com/office/drawing/2014/main" val="2379483848"/>
                    </a:ext>
                  </a:extLst>
                </a:gridCol>
                <a:gridCol w="541486">
                  <a:extLst>
                    <a:ext uri="{9D8B030D-6E8A-4147-A177-3AD203B41FA5}">
                      <a16:colId xmlns:a16="http://schemas.microsoft.com/office/drawing/2014/main" val="1167712005"/>
                    </a:ext>
                  </a:extLst>
                </a:gridCol>
                <a:gridCol w="541486">
                  <a:extLst>
                    <a:ext uri="{9D8B030D-6E8A-4147-A177-3AD203B41FA5}">
                      <a16:colId xmlns:a16="http://schemas.microsoft.com/office/drawing/2014/main" val="1654545632"/>
                    </a:ext>
                  </a:extLst>
                </a:gridCol>
                <a:gridCol w="541486">
                  <a:extLst>
                    <a:ext uri="{9D8B030D-6E8A-4147-A177-3AD203B41FA5}">
                      <a16:colId xmlns:a16="http://schemas.microsoft.com/office/drawing/2014/main" val="323413958"/>
                    </a:ext>
                  </a:extLst>
                </a:gridCol>
              </a:tblGrid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Requirements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813598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If player rolls a six, they get another turn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7165332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Musical sound and allow user to switch sound on/off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0162974"/>
                  </a:ext>
                </a:extLst>
              </a:tr>
              <a:tr h="11289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Player must roll the exact number to reach the final square.</a:t>
                      </a:r>
                      <a:b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If die roll is too large, player counts forwards off the final square and then counts backwards.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756897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Display user high scores over time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9606470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Allow player to re-display the instructions during game play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0903073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Allow user player to roll the dice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87873357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Allow user to pause and resume game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2823849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Randomly choose who goes first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0891524"/>
                  </a:ext>
                </a:extLst>
              </a:tr>
              <a:tr h="3632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Display a timer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87533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471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A43829-5C89-1EAB-4A13-D27968FEE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B67F099-91A3-0155-1A78-48CF9C57E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for </a:t>
            </a:r>
            <a:r>
              <a:rPr lang="en-GB" dirty="0" err="1"/>
              <a:t>MoSCoW</a:t>
            </a:r>
            <a:r>
              <a:rPr lang="en-GB" dirty="0"/>
              <a:t> Prioritisation Method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4251A0-EE9C-179C-8895-424C34AF4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07F0945-ABEA-DA51-4D11-F26100FA61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5291002"/>
              </p:ext>
            </p:extLst>
          </p:nvPr>
        </p:nvGraphicFramePr>
        <p:xfrm>
          <a:off x="869913" y="1131619"/>
          <a:ext cx="10554707" cy="4690872"/>
        </p:xfrm>
        <a:graphic>
          <a:graphicData uri="http://schemas.openxmlformats.org/drawingml/2006/table">
            <a:tbl>
              <a:tblPr firstRow="1" firstCol="1" bandRow="1"/>
              <a:tblGrid>
                <a:gridCol w="8538719">
                  <a:extLst>
                    <a:ext uri="{9D8B030D-6E8A-4147-A177-3AD203B41FA5}">
                      <a16:colId xmlns:a16="http://schemas.microsoft.com/office/drawing/2014/main" val="2667782074"/>
                    </a:ext>
                  </a:extLst>
                </a:gridCol>
                <a:gridCol w="503997">
                  <a:extLst>
                    <a:ext uri="{9D8B030D-6E8A-4147-A177-3AD203B41FA5}">
                      <a16:colId xmlns:a16="http://schemas.microsoft.com/office/drawing/2014/main" val="321150619"/>
                    </a:ext>
                  </a:extLst>
                </a:gridCol>
                <a:gridCol w="503997">
                  <a:extLst>
                    <a:ext uri="{9D8B030D-6E8A-4147-A177-3AD203B41FA5}">
                      <a16:colId xmlns:a16="http://schemas.microsoft.com/office/drawing/2014/main" val="3186573546"/>
                    </a:ext>
                  </a:extLst>
                </a:gridCol>
                <a:gridCol w="503997">
                  <a:extLst>
                    <a:ext uri="{9D8B030D-6E8A-4147-A177-3AD203B41FA5}">
                      <a16:colId xmlns:a16="http://schemas.microsoft.com/office/drawing/2014/main" val="2806730155"/>
                    </a:ext>
                  </a:extLst>
                </a:gridCol>
                <a:gridCol w="503997">
                  <a:extLst>
                    <a:ext uri="{9D8B030D-6E8A-4147-A177-3AD203B41FA5}">
                      <a16:colId xmlns:a16="http://schemas.microsoft.com/office/drawing/2014/main" val="578404383"/>
                    </a:ext>
                  </a:extLst>
                </a:gridCol>
              </a:tblGrid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Requirements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6603386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Allow user to end game mid-play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041963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Display instructions at start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5866379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Display player position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1172224"/>
                  </a:ext>
                </a:extLst>
              </a:tr>
              <a:tr h="6105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Player must roll the exact number to reach the final square.</a:t>
                      </a:r>
                      <a:b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If die roll is too large, player remains in place and tries again on next turn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5865361"/>
                  </a:ext>
                </a:extLst>
              </a:tr>
              <a:tr h="6105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Alternative version using different objects instead of snakes and ladders and allow player to choose which to play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4808292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Maximum of three extra turns if player continuously rolls a six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1474516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Player landing at bottom of ladder automatically goes up to ladder top position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5156594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Two players – the computer and 1 user player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7903586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Game set mode, that is, play a number of games in a set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902831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Different tokens for each player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6827249"/>
                  </a:ext>
                </a:extLst>
              </a:tr>
              <a:tr h="2972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Allow user to select different play modes e.g. computer vs user, user vs. user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53177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9827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7A931F-A6B3-6B88-BA2C-847D674D7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C8FCDF4-F6B9-271A-2688-8563A9A34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Practice for </a:t>
            </a:r>
            <a:r>
              <a:rPr lang="en-GB" dirty="0" err="1"/>
              <a:t>MoSCoW</a:t>
            </a:r>
            <a:r>
              <a:rPr lang="en-GB" dirty="0"/>
              <a:t> Prioritisation Method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707D396-08C8-D882-BFDC-427CB9B7D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5CB826E-F1C8-6013-D8E3-50D9BC030F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3869593"/>
              </p:ext>
            </p:extLst>
          </p:nvPr>
        </p:nvGraphicFramePr>
        <p:xfrm>
          <a:off x="891428" y="942658"/>
          <a:ext cx="10522435" cy="4608288"/>
        </p:xfrm>
        <a:graphic>
          <a:graphicData uri="http://schemas.openxmlformats.org/drawingml/2006/table">
            <a:tbl>
              <a:tblPr firstRow="1" firstCol="1" bandRow="1"/>
              <a:tblGrid>
                <a:gridCol w="8512611">
                  <a:extLst>
                    <a:ext uri="{9D8B030D-6E8A-4147-A177-3AD203B41FA5}">
                      <a16:colId xmlns:a16="http://schemas.microsoft.com/office/drawing/2014/main" val="3674130932"/>
                    </a:ext>
                  </a:extLst>
                </a:gridCol>
                <a:gridCol w="502456">
                  <a:extLst>
                    <a:ext uri="{9D8B030D-6E8A-4147-A177-3AD203B41FA5}">
                      <a16:colId xmlns:a16="http://schemas.microsoft.com/office/drawing/2014/main" val="1253415273"/>
                    </a:ext>
                  </a:extLst>
                </a:gridCol>
                <a:gridCol w="502456">
                  <a:extLst>
                    <a:ext uri="{9D8B030D-6E8A-4147-A177-3AD203B41FA5}">
                      <a16:colId xmlns:a16="http://schemas.microsoft.com/office/drawing/2014/main" val="2817363987"/>
                    </a:ext>
                  </a:extLst>
                </a:gridCol>
                <a:gridCol w="502456">
                  <a:extLst>
                    <a:ext uri="{9D8B030D-6E8A-4147-A177-3AD203B41FA5}">
                      <a16:colId xmlns:a16="http://schemas.microsoft.com/office/drawing/2014/main" val="2721965163"/>
                    </a:ext>
                  </a:extLst>
                </a:gridCol>
                <a:gridCol w="502456">
                  <a:extLst>
                    <a:ext uri="{9D8B030D-6E8A-4147-A177-3AD203B41FA5}">
                      <a16:colId xmlns:a16="http://schemas.microsoft.com/office/drawing/2014/main" val="874339746"/>
                    </a:ext>
                  </a:extLst>
                </a:gridCol>
              </a:tblGrid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Requirements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3161791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Multiplayer game version i.e. 3 to 6 players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42541517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Win mode determined by best of a number of games played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350568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Display tokens to show the player position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0989990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Display instructions at start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99353536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Current player position should be updated on die roll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3960892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Option to play again at end of current game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60699867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Display the winner at the end of the game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4575324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Automatically end game after a timeout period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81936959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Player landing on snake head automatically goes down to snake tail position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1733240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User accounts to keep track of games played and resume games at later dates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3779675"/>
                  </a:ext>
                </a:extLst>
              </a:tr>
              <a:tr h="384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Allow user player to select preferred token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60CA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06596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1434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5ACA87-1A47-65FE-8B79-C6617C91C1D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237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6A759F1-A508-4118-B326-23FDAB92EADB}" vid="{5C81E0A3-7688-4314-8C58-19EB5C8DC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7E35750-DBA0-47DF-93E0-205A78E6DFA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1191</TotalTime>
  <Words>1029</Words>
  <Application>Microsoft Office PowerPoint</Application>
  <PresentationFormat>Widescreen</PresentationFormat>
  <Paragraphs>250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Calibri Light</vt:lpstr>
      <vt:lpstr>Wingdings</vt:lpstr>
      <vt:lpstr>2_UWTSD Serif 2025</vt:lpstr>
      <vt:lpstr>Office Theme</vt:lpstr>
      <vt:lpstr>Analysing and Solving Problems (APS) ACCA4019</vt:lpstr>
      <vt:lpstr>Online Assignment Skills Programme</vt:lpstr>
      <vt:lpstr>Online Assignment Skills Programme</vt:lpstr>
      <vt:lpstr>Weekly schedule</vt:lpstr>
      <vt:lpstr>MoSCoW Requirements Method</vt:lpstr>
      <vt:lpstr>PowerPoint Presentation</vt:lpstr>
      <vt:lpstr>Practice for MoSCoW Prioritisation Method</vt:lpstr>
      <vt:lpstr>PowerPoint Presentation</vt:lpstr>
      <vt:lpstr>Practice for MoSCoW Prioritisation Method</vt:lpstr>
      <vt:lpstr>Practice for MoSCoW Prioritisation Method</vt:lpstr>
      <vt:lpstr>Practice for MoSCoW Prioritisation Method</vt:lpstr>
      <vt:lpstr>Practice for MoSCoW Prioritisation Method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2025-04-24T17:55:09Z</dcterms:created>
  <dcterms:modified xsi:type="dcterms:W3CDTF">2025-05-18T21:50:40Z</dcterms:modified>
</cp:coreProperties>
</file>