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1" r:id="rId5"/>
    <p:sldId id="262" r:id="rId6"/>
    <p:sldId id="263" r:id="rId7"/>
    <p:sldId id="264"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80" r:id="rId21"/>
    <p:sldId id="281"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748E6D-AA4D-DCD6-A11F-78E87D7A10BE}" v="8274" dt="2020-01-20T23:48:05.0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Allender (1908889)" userId="S::1908889@student.uwtsd.ac.uk::945426b1-0205-454c-a409-58e10edcc1d5" providerId="AD" clId="Web-{42748E6D-AA4D-DCD6-A11F-78E87D7A10BE}"/>
    <pc:docChg chg="addSld delSld modSld addMainMaster delMainMaster">
      <pc:chgData name="Rebecca Allender (1908889)" userId="S::1908889@student.uwtsd.ac.uk::945426b1-0205-454c-a409-58e10edcc1d5" providerId="AD" clId="Web-{42748E6D-AA4D-DCD6-A11F-78E87D7A10BE}" dt="2020-01-20T23:48:05.070" v="8270" actId="20577"/>
      <pc:docMkLst>
        <pc:docMk/>
      </pc:docMkLst>
      <pc:sldChg chg="modSp mod modClrScheme chgLayout">
        <pc:chgData name="Rebecca Allender (1908889)" userId="S::1908889@student.uwtsd.ac.uk::945426b1-0205-454c-a409-58e10edcc1d5" providerId="AD" clId="Web-{42748E6D-AA4D-DCD6-A11F-78E87D7A10BE}" dt="2020-01-20T13:31:24.838" v="32" actId="20577"/>
        <pc:sldMkLst>
          <pc:docMk/>
          <pc:sldMk cId="109857222" sldId="256"/>
        </pc:sldMkLst>
        <pc:spChg chg="mod ord">
          <ac:chgData name="Rebecca Allender (1908889)" userId="S::1908889@student.uwtsd.ac.uk::945426b1-0205-454c-a409-58e10edcc1d5" providerId="AD" clId="Web-{42748E6D-AA4D-DCD6-A11F-78E87D7A10BE}" dt="2020-01-20T13:16:10.860" v="15" actId="20577"/>
          <ac:spMkLst>
            <pc:docMk/>
            <pc:sldMk cId="109857222" sldId="256"/>
            <ac:spMk id="2" creationId="{00000000-0000-0000-0000-000000000000}"/>
          </ac:spMkLst>
        </pc:spChg>
        <pc:spChg chg="mod ord">
          <ac:chgData name="Rebecca Allender (1908889)" userId="S::1908889@student.uwtsd.ac.uk::945426b1-0205-454c-a409-58e10edcc1d5" providerId="AD" clId="Web-{42748E6D-AA4D-DCD6-A11F-78E87D7A10BE}" dt="2020-01-20T13:31:24.838" v="32" actId="20577"/>
          <ac:spMkLst>
            <pc:docMk/>
            <pc:sldMk cId="109857222" sldId="256"/>
            <ac:spMk id="3" creationId="{00000000-0000-0000-0000-000000000000}"/>
          </ac:spMkLst>
        </pc:spChg>
      </pc:sldChg>
      <pc:sldChg chg="modSp new">
        <pc:chgData name="Rebecca Allender (1908889)" userId="S::1908889@student.uwtsd.ac.uk::945426b1-0205-454c-a409-58e10edcc1d5" providerId="AD" clId="Web-{42748E6D-AA4D-DCD6-A11F-78E87D7A10BE}" dt="2020-01-20T13:32:53.854" v="121" actId="20577"/>
        <pc:sldMkLst>
          <pc:docMk/>
          <pc:sldMk cId="3765099213" sldId="257"/>
        </pc:sldMkLst>
        <pc:spChg chg="mod">
          <ac:chgData name="Rebecca Allender (1908889)" userId="S::1908889@student.uwtsd.ac.uk::945426b1-0205-454c-a409-58e10edcc1d5" providerId="AD" clId="Web-{42748E6D-AA4D-DCD6-A11F-78E87D7A10BE}" dt="2020-01-20T13:31:51.745" v="62" actId="20577"/>
          <ac:spMkLst>
            <pc:docMk/>
            <pc:sldMk cId="3765099213" sldId="257"/>
            <ac:spMk id="2" creationId="{ACCC304D-E7E7-41C6-9923-479C68301518}"/>
          </ac:spMkLst>
        </pc:spChg>
        <pc:spChg chg="mod">
          <ac:chgData name="Rebecca Allender (1908889)" userId="S::1908889@student.uwtsd.ac.uk::945426b1-0205-454c-a409-58e10edcc1d5" providerId="AD" clId="Web-{42748E6D-AA4D-DCD6-A11F-78E87D7A10BE}" dt="2020-01-20T13:32:53.854" v="121" actId="20577"/>
          <ac:spMkLst>
            <pc:docMk/>
            <pc:sldMk cId="3765099213" sldId="257"/>
            <ac:spMk id="3" creationId="{DB91F138-8664-4BB9-94A6-4388EFBC1226}"/>
          </ac:spMkLst>
        </pc:spChg>
      </pc:sldChg>
      <pc:sldChg chg="modSp new">
        <pc:chgData name="Rebecca Allender (1908889)" userId="S::1908889@student.uwtsd.ac.uk::945426b1-0205-454c-a409-58e10edcc1d5" providerId="AD" clId="Web-{42748E6D-AA4D-DCD6-A11F-78E87D7A10BE}" dt="2020-01-20T13:42:44.975" v="753" actId="20577"/>
        <pc:sldMkLst>
          <pc:docMk/>
          <pc:sldMk cId="1344162853" sldId="258"/>
        </pc:sldMkLst>
        <pc:spChg chg="mod">
          <ac:chgData name="Rebecca Allender (1908889)" userId="S::1908889@student.uwtsd.ac.uk::945426b1-0205-454c-a409-58e10edcc1d5" providerId="AD" clId="Web-{42748E6D-AA4D-DCD6-A11F-78E87D7A10BE}" dt="2020-01-20T13:35:37.978" v="170" actId="20577"/>
          <ac:spMkLst>
            <pc:docMk/>
            <pc:sldMk cId="1344162853" sldId="258"/>
            <ac:spMk id="2" creationId="{1E2AE941-C984-444C-AF9E-2CE70A25B0D5}"/>
          </ac:spMkLst>
        </pc:spChg>
        <pc:spChg chg="mod">
          <ac:chgData name="Rebecca Allender (1908889)" userId="S::1908889@student.uwtsd.ac.uk::945426b1-0205-454c-a409-58e10edcc1d5" providerId="AD" clId="Web-{42748E6D-AA4D-DCD6-A11F-78E87D7A10BE}" dt="2020-01-20T13:42:44.975" v="753" actId="20577"/>
          <ac:spMkLst>
            <pc:docMk/>
            <pc:sldMk cId="1344162853" sldId="258"/>
            <ac:spMk id="3" creationId="{898ACDD4-24CC-4F69-8787-03EC3E0ADC09}"/>
          </ac:spMkLst>
        </pc:spChg>
      </pc:sldChg>
      <pc:sldChg chg="modSp new del">
        <pc:chgData name="Rebecca Allender (1908889)" userId="S::1908889@student.uwtsd.ac.uk::945426b1-0205-454c-a409-58e10edcc1d5" providerId="AD" clId="Web-{42748E6D-AA4D-DCD6-A11F-78E87D7A10BE}" dt="2020-01-20T14:15:50.005" v="781"/>
        <pc:sldMkLst>
          <pc:docMk/>
          <pc:sldMk cId="1980031645" sldId="259"/>
        </pc:sldMkLst>
        <pc:spChg chg="mod">
          <ac:chgData name="Rebecca Allender (1908889)" userId="S::1908889@student.uwtsd.ac.uk::945426b1-0205-454c-a409-58e10edcc1d5" providerId="AD" clId="Web-{42748E6D-AA4D-DCD6-A11F-78E87D7A10BE}" dt="2020-01-20T13:59:08.203" v="760" actId="14100"/>
          <ac:spMkLst>
            <pc:docMk/>
            <pc:sldMk cId="1980031645" sldId="259"/>
            <ac:spMk id="2" creationId="{E143F393-F9FF-4DA7-9C46-EA4C9D838339}"/>
          </ac:spMkLst>
        </pc:spChg>
        <pc:spChg chg="mod">
          <ac:chgData name="Rebecca Allender (1908889)" userId="S::1908889@student.uwtsd.ac.uk::945426b1-0205-454c-a409-58e10edcc1d5" providerId="AD" clId="Web-{42748E6D-AA4D-DCD6-A11F-78E87D7A10BE}" dt="2020-01-20T13:59:28.406" v="778" actId="20577"/>
          <ac:spMkLst>
            <pc:docMk/>
            <pc:sldMk cId="1980031645" sldId="259"/>
            <ac:spMk id="3" creationId="{0AC94A97-6ACC-4614-9E39-02E3B953E6B3}"/>
          </ac:spMkLst>
        </pc:spChg>
      </pc:sldChg>
      <pc:sldChg chg="modSp new del">
        <pc:chgData name="Rebecca Allender (1908889)" userId="S::1908889@student.uwtsd.ac.uk::945426b1-0205-454c-a409-58e10edcc1d5" providerId="AD" clId="Web-{42748E6D-AA4D-DCD6-A11F-78E87D7A10BE}" dt="2020-01-20T15:55:54.973" v="1686"/>
        <pc:sldMkLst>
          <pc:docMk/>
          <pc:sldMk cId="3310190976" sldId="260"/>
        </pc:sldMkLst>
        <pc:spChg chg="mod">
          <ac:chgData name="Rebecca Allender (1908889)" userId="S::1908889@student.uwtsd.ac.uk::945426b1-0205-454c-a409-58e10edcc1d5" providerId="AD" clId="Web-{42748E6D-AA4D-DCD6-A11F-78E87D7A10BE}" dt="2020-01-20T15:54:45.347" v="1684" actId="20577"/>
          <ac:spMkLst>
            <pc:docMk/>
            <pc:sldMk cId="3310190976" sldId="260"/>
            <ac:spMk id="2" creationId="{9A4AF2E5-E96E-4E79-BBA8-4EC3AC1F8135}"/>
          </ac:spMkLst>
        </pc:spChg>
        <pc:spChg chg="mod">
          <ac:chgData name="Rebecca Allender (1908889)" userId="S::1908889@student.uwtsd.ac.uk::945426b1-0205-454c-a409-58e10edcc1d5" providerId="AD" clId="Web-{42748E6D-AA4D-DCD6-A11F-78E87D7A10BE}" dt="2020-01-20T14:39:20.871" v="1682" actId="20577"/>
          <ac:spMkLst>
            <pc:docMk/>
            <pc:sldMk cId="3310190976" sldId="260"/>
            <ac:spMk id="3" creationId="{07EF5EDC-2C14-45B0-B6EB-1695E8E3455C}"/>
          </ac:spMkLst>
        </pc:spChg>
      </pc:sldChg>
      <pc:sldChg chg="modSp new">
        <pc:chgData name="Rebecca Allender (1908889)" userId="S::1908889@student.uwtsd.ac.uk::945426b1-0205-454c-a409-58e10edcc1d5" providerId="AD" clId="Web-{42748E6D-AA4D-DCD6-A11F-78E87D7A10BE}" dt="2020-01-20T23:48:02.398" v="8268" actId="20577"/>
        <pc:sldMkLst>
          <pc:docMk/>
          <pc:sldMk cId="3753073743" sldId="261"/>
        </pc:sldMkLst>
        <pc:spChg chg="mod">
          <ac:chgData name="Rebecca Allender (1908889)" userId="S::1908889@student.uwtsd.ac.uk::945426b1-0205-454c-a409-58e10edcc1d5" providerId="AD" clId="Web-{42748E6D-AA4D-DCD6-A11F-78E87D7A10BE}" dt="2020-01-20T15:56:23.332" v="1700" actId="20577"/>
          <ac:spMkLst>
            <pc:docMk/>
            <pc:sldMk cId="3753073743" sldId="261"/>
            <ac:spMk id="2" creationId="{8A548E87-BB2A-433E-9D35-9BDF1F12748A}"/>
          </ac:spMkLst>
        </pc:spChg>
        <pc:spChg chg="mod">
          <ac:chgData name="Rebecca Allender (1908889)" userId="S::1908889@student.uwtsd.ac.uk::945426b1-0205-454c-a409-58e10edcc1d5" providerId="AD" clId="Web-{42748E6D-AA4D-DCD6-A11F-78E87D7A10BE}" dt="2020-01-20T23:48:02.398" v="8268" actId="20577"/>
          <ac:spMkLst>
            <pc:docMk/>
            <pc:sldMk cId="3753073743" sldId="261"/>
            <ac:spMk id="3" creationId="{B16ABF4F-3B64-4C70-AD8B-D2CBBB5941A8}"/>
          </ac:spMkLst>
        </pc:spChg>
      </pc:sldChg>
      <pc:sldChg chg="modSp new">
        <pc:chgData name="Rebecca Allender (1908889)" userId="S::1908889@student.uwtsd.ac.uk::945426b1-0205-454c-a409-58e10edcc1d5" providerId="AD" clId="Web-{42748E6D-AA4D-DCD6-A11F-78E87D7A10BE}" dt="2020-01-20T16:37:34.522" v="2326" actId="20577"/>
        <pc:sldMkLst>
          <pc:docMk/>
          <pc:sldMk cId="3351887724" sldId="262"/>
        </pc:sldMkLst>
        <pc:spChg chg="mod">
          <ac:chgData name="Rebecca Allender (1908889)" userId="S::1908889@student.uwtsd.ac.uk::945426b1-0205-454c-a409-58e10edcc1d5" providerId="AD" clId="Web-{42748E6D-AA4D-DCD6-A11F-78E87D7A10BE}" dt="2020-01-20T16:14:52.542" v="2034" actId="20577"/>
          <ac:spMkLst>
            <pc:docMk/>
            <pc:sldMk cId="3351887724" sldId="262"/>
            <ac:spMk id="2" creationId="{C2821A0C-4160-4BF5-8A12-CDD5D0C11E49}"/>
          </ac:spMkLst>
        </pc:spChg>
        <pc:spChg chg="mod">
          <ac:chgData name="Rebecca Allender (1908889)" userId="S::1908889@student.uwtsd.ac.uk::945426b1-0205-454c-a409-58e10edcc1d5" providerId="AD" clId="Web-{42748E6D-AA4D-DCD6-A11F-78E87D7A10BE}" dt="2020-01-20T16:37:34.522" v="2326" actId="20577"/>
          <ac:spMkLst>
            <pc:docMk/>
            <pc:sldMk cId="3351887724" sldId="262"/>
            <ac:spMk id="3" creationId="{68F4CC08-B2F6-49CE-9EAA-AD4A12B78BD8}"/>
          </ac:spMkLst>
        </pc:spChg>
      </pc:sldChg>
      <pc:sldChg chg="modSp new">
        <pc:chgData name="Rebecca Allender (1908889)" userId="S::1908889@student.uwtsd.ac.uk::945426b1-0205-454c-a409-58e10edcc1d5" providerId="AD" clId="Web-{42748E6D-AA4D-DCD6-A11F-78E87D7A10BE}" dt="2020-01-20T23:47:20.617" v="8244" actId="20577"/>
        <pc:sldMkLst>
          <pc:docMk/>
          <pc:sldMk cId="606756230" sldId="263"/>
        </pc:sldMkLst>
        <pc:spChg chg="mod">
          <ac:chgData name="Rebecca Allender (1908889)" userId="S::1908889@student.uwtsd.ac.uk::945426b1-0205-454c-a409-58e10edcc1d5" providerId="AD" clId="Web-{42748E6D-AA4D-DCD6-A11F-78E87D7A10BE}" dt="2020-01-20T16:48:20.511" v="2350" actId="20577"/>
          <ac:spMkLst>
            <pc:docMk/>
            <pc:sldMk cId="606756230" sldId="263"/>
            <ac:spMk id="2" creationId="{46302166-C2FB-4538-BDE9-8B57F2476268}"/>
          </ac:spMkLst>
        </pc:spChg>
        <pc:spChg chg="mod">
          <ac:chgData name="Rebecca Allender (1908889)" userId="S::1908889@student.uwtsd.ac.uk::945426b1-0205-454c-a409-58e10edcc1d5" providerId="AD" clId="Web-{42748E6D-AA4D-DCD6-A11F-78E87D7A10BE}" dt="2020-01-20T23:47:20.617" v="8244" actId="20577"/>
          <ac:spMkLst>
            <pc:docMk/>
            <pc:sldMk cId="606756230" sldId="263"/>
            <ac:spMk id="3" creationId="{BBDCC798-AE5F-4D2B-B901-E72374CE2AE7}"/>
          </ac:spMkLst>
        </pc:spChg>
      </pc:sldChg>
      <pc:sldChg chg="modSp new">
        <pc:chgData name="Rebecca Allender (1908889)" userId="S::1908889@student.uwtsd.ac.uk::945426b1-0205-454c-a409-58e10edcc1d5" providerId="AD" clId="Web-{42748E6D-AA4D-DCD6-A11F-78E87D7A10BE}" dt="2020-01-20T23:47:47.023" v="8258" actId="20577"/>
        <pc:sldMkLst>
          <pc:docMk/>
          <pc:sldMk cId="3714805383" sldId="264"/>
        </pc:sldMkLst>
        <pc:spChg chg="mod">
          <ac:chgData name="Rebecca Allender (1908889)" userId="S::1908889@student.uwtsd.ac.uk::945426b1-0205-454c-a409-58e10edcc1d5" providerId="AD" clId="Web-{42748E6D-AA4D-DCD6-A11F-78E87D7A10BE}" dt="2020-01-20T17:09:19.783" v="2438" actId="20577"/>
          <ac:spMkLst>
            <pc:docMk/>
            <pc:sldMk cId="3714805383" sldId="264"/>
            <ac:spMk id="2" creationId="{9897A612-B173-4C23-9D47-D303FE654FF7}"/>
          </ac:spMkLst>
        </pc:spChg>
        <pc:spChg chg="mod">
          <ac:chgData name="Rebecca Allender (1908889)" userId="S::1908889@student.uwtsd.ac.uk::945426b1-0205-454c-a409-58e10edcc1d5" providerId="AD" clId="Web-{42748E6D-AA4D-DCD6-A11F-78E87D7A10BE}" dt="2020-01-20T23:47:47.023" v="8258" actId="20577"/>
          <ac:spMkLst>
            <pc:docMk/>
            <pc:sldMk cId="3714805383" sldId="264"/>
            <ac:spMk id="3" creationId="{1399E79B-AB4E-48D4-B50E-291E0FB09FF3}"/>
          </ac:spMkLst>
        </pc:spChg>
      </pc:sldChg>
      <pc:sldChg chg="new del">
        <pc:chgData name="Rebecca Allender (1908889)" userId="S::1908889@student.uwtsd.ac.uk::945426b1-0205-454c-a409-58e10edcc1d5" providerId="AD" clId="Web-{42748E6D-AA4D-DCD6-A11F-78E87D7A10BE}" dt="2020-01-20T17:23:47.301" v="2645"/>
        <pc:sldMkLst>
          <pc:docMk/>
          <pc:sldMk cId="3803549199" sldId="265"/>
        </pc:sldMkLst>
      </pc:sldChg>
      <pc:sldChg chg="modSp new del">
        <pc:chgData name="Rebecca Allender (1908889)" userId="S::1908889@student.uwtsd.ac.uk::945426b1-0205-454c-a409-58e10edcc1d5" providerId="AD" clId="Web-{42748E6D-AA4D-DCD6-A11F-78E87D7A10BE}" dt="2020-01-20T17:41:09.690" v="2823"/>
        <pc:sldMkLst>
          <pc:docMk/>
          <pc:sldMk cId="4274074246" sldId="265"/>
        </pc:sldMkLst>
        <pc:spChg chg="mod">
          <ac:chgData name="Rebecca Allender (1908889)" userId="S::1908889@student.uwtsd.ac.uk::945426b1-0205-454c-a409-58e10edcc1d5" providerId="AD" clId="Web-{42748E6D-AA4D-DCD6-A11F-78E87D7A10BE}" dt="2020-01-20T17:34:59.940" v="2737" actId="20577"/>
          <ac:spMkLst>
            <pc:docMk/>
            <pc:sldMk cId="4274074246" sldId="265"/>
            <ac:spMk id="2" creationId="{56258907-BF55-412A-9BA6-0C9A6714308B}"/>
          </ac:spMkLst>
        </pc:spChg>
        <pc:spChg chg="mod">
          <ac:chgData name="Rebecca Allender (1908889)" userId="S::1908889@student.uwtsd.ac.uk::945426b1-0205-454c-a409-58e10edcc1d5" providerId="AD" clId="Web-{42748E6D-AA4D-DCD6-A11F-78E87D7A10BE}" dt="2020-01-20T17:31:45.159" v="2727" actId="20577"/>
          <ac:spMkLst>
            <pc:docMk/>
            <pc:sldMk cId="4274074246" sldId="265"/>
            <ac:spMk id="3" creationId="{BF6E64C7-3B5C-475D-BE75-906945208B46}"/>
          </ac:spMkLst>
        </pc:spChg>
      </pc:sldChg>
      <pc:sldChg chg="addSp delSp modSp new">
        <pc:chgData name="Rebecca Allender (1908889)" userId="S::1908889@student.uwtsd.ac.uk::945426b1-0205-454c-a409-58e10edcc1d5" providerId="AD" clId="Web-{42748E6D-AA4D-DCD6-A11F-78E87D7A10BE}" dt="2020-01-20T17:50:06.925" v="2849" actId="20577"/>
        <pc:sldMkLst>
          <pc:docMk/>
          <pc:sldMk cId="2175388050" sldId="266"/>
        </pc:sldMkLst>
        <pc:spChg chg="del">
          <ac:chgData name="Rebecca Allender (1908889)" userId="S::1908889@student.uwtsd.ac.uk::945426b1-0205-454c-a409-58e10edcc1d5" providerId="AD" clId="Web-{42748E6D-AA4D-DCD6-A11F-78E87D7A10BE}" dt="2020-01-20T17:38:11.034" v="2740"/>
          <ac:spMkLst>
            <pc:docMk/>
            <pc:sldMk cId="2175388050" sldId="266"/>
            <ac:spMk id="3" creationId="{C5FBEE42-9BD4-4B1E-A8D3-D5E63A65F6FF}"/>
          </ac:spMkLst>
        </pc:spChg>
        <pc:spChg chg="mod">
          <ac:chgData name="Rebecca Allender (1908889)" userId="S::1908889@student.uwtsd.ac.uk::945426b1-0205-454c-a409-58e10edcc1d5" providerId="AD" clId="Web-{42748E6D-AA4D-DCD6-A11F-78E87D7A10BE}" dt="2020-01-20T17:50:06.925" v="2849" actId="20577"/>
          <ac:spMkLst>
            <pc:docMk/>
            <pc:sldMk cId="2175388050" sldId="266"/>
            <ac:spMk id="4" creationId="{7C700B87-E27C-4419-8680-6B7542C10234}"/>
          </ac:spMkLst>
        </pc:spChg>
        <pc:picChg chg="add mod ord modCrop">
          <ac:chgData name="Rebecca Allender (1908889)" userId="S::1908889@student.uwtsd.ac.uk::945426b1-0205-454c-a409-58e10edcc1d5" providerId="AD" clId="Web-{42748E6D-AA4D-DCD6-A11F-78E87D7A10BE}" dt="2020-01-20T17:38:11.034" v="2740"/>
          <ac:picMkLst>
            <pc:docMk/>
            <pc:sldMk cId="2175388050" sldId="266"/>
            <ac:picMk id="5" creationId="{7D8A0AD7-80E6-41C5-B808-2E52CA8FE550}"/>
          </ac:picMkLst>
        </pc:picChg>
      </pc:sldChg>
      <pc:sldChg chg="modSp new">
        <pc:chgData name="Rebecca Allender (1908889)" userId="S::1908889@student.uwtsd.ac.uk::945426b1-0205-454c-a409-58e10edcc1d5" providerId="AD" clId="Web-{42748E6D-AA4D-DCD6-A11F-78E87D7A10BE}" dt="2020-01-20T20:17:23.016" v="3346" actId="20577"/>
        <pc:sldMkLst>
          <pc:docMk/>
          <pc:sldMk cId="1715645114" sldId="267"/>
        </pc:sldMkLst>
        <pc:spChg chg="mod">
          <ac:chgData name="Rebecca Allender (1908889)" userId="S::1908889@student.uwtsd.ac.uk::945426b1-0205-454c-a409-58e10edcc1d5" providerId="AD" clId="Web-{42748E6D-AA4D-DCD6-A11F-78E87D7A10BE}" dt="2020-01-20T20:17:23.016" v="3346" actId="20577"/>
          <ac:spMkLst>
            <pc:docMk/>
            <pc:sldMk cId="1715645114" sldId="267"/>
            <ac:spMk id="3" creationId="{B5B7F205-F882-4C95-AA15-F5FAEFC642A0}"/>
          </ac:spMkLst>
        </pc:spChg>
      </pc:sldChg>
      <pc:sldChg chg="modSp new">
        <pc:chgData name="Rebecca Allender (1908889)" userId="S::1908889@student.uwtsd.ac.uk::945426b1-0205-454c-a409-58e10edcc1d5" providerId="AD" clId="Web-{42748E6D-AA4D-DCD6-A11F-78E87D7A10BE}" dt="2020-01-20T23:47:08.086" v="8236" actId="20577"/>
        <pc:sldMkLst>
          <pc:docMk/>
          <pc:sldMk cId="1373709613" sldId="268"/>
        </pc:sldMkLst>
        <pc:spChg chg="mod">
          <ac:chgData name="Rebecca Allender (1908889)" userId="S::1908889@student.uwtsd.ac.uk::945426b1-0205-454c-a409-58e10edcc1d5" providerId="AD" clId="Web-{42748E6D-AA4D-DCD6-A11F-78E87D7A10BE}" dt="2020-01-20T20:25:58.701" v="3384" actId="20577"/>
          <ac:spMkLst>
            <pc:docMk/>
            <pc:sldMk cId="1373709613" sldId="268"/>
            <ac:spMk id="2" creationId="{BFB1F07E-B328-436F-A90E-4F6313CA7C72}"/>
          </ac:spMkLst>
        </pc:spChg>
        <pc:spChg chg="mod">
          <ac:chgData name="Rebecca Allender (1908889)" userId="S::1908889@student.uwtsd.ac.uk::945426b1-0205-454c-a409-58e10edcc1d5" providerId="AD" clId="Web-{42748E6D-AA4D-DCD6-A11F-78E87D7A10BE}" dt="2020-01-20T23:47:08.086" v="8236" actId="20577"/>
          <ac:spMkLst>
            <pc:docMk/>
            <pc:sldMk cId="1373709613" sldId="268"/>
            <ac:spMk id="3" creationId="{ECA66FF2-9A2B-4BE0-B15E-1BF202816F9D}"/>
          </ac:spMkLst>
        </pc:spChg>
      </pc:sldChg>
      <pc:sldChg chg="addSp delSp modSp new">
        <pc:chgData name="Rebecca Allender (1908889)" userId="S::1908889@student.uwtsd.ac.uk::945426b1-0205-454c-a409-58e10edcc1d5" providerId="AD" clId="Web-{42748E6D-AA4D-DCD6-A11F-78E87D7A10BE}" dt="2020-01-20T21:16:44.307" v="4216" actId="20577"/>
        <pc:sldMkLst>
          <pc:docMk/>
          <pc:sldMk cId="355630439" sldId="269"/>
        </pc:sldMkLst>
        <pc:spChg chg="mod">
          <ac:chgData name="Rebecca Allender (1908889)" userId="S::1908889@student.uwtsd.ac.uk::945426b1-0205-454c-a409-58e10edcc1d5" providerId="AD" clId="Web-{42748E6D-AA4D-DCD6-A11F-78E87D7A10BE}" dt="2020-01-20T21:16:44.307" v="4216" actId="20577"/>
          <ac:spMkLst>
            <pc:docMk/>
            <pc:sldMk cId="355630439" sldId="269"/>
            <ac:spMk id="2" creationId="{D54FB11F-A28C-4D0F-B405-25EFEFFAF224}"/>
          </ac:spMkLst>
        </pc:spChg>
        <pc:spChg chg="del">
          <ac:chgData name="Rebecca Allender (1908889)" userId="S::1908889@student.uwtsd.ac.uk::945426b1-0205-454c-a409-58e10edcc1d5" providerId="AD" clId="Web-{42748E6D-AA4D-DCD6-A11F-78E87D7A10BE}" dt="2020-01-20T20:45:38.149" v="3710"/>
          <ac:spMkLst>
            <pc:docMk/>
            <pc:sldMk cId="355630439" sldId="269"/>
            <ac:spMk id="3" creationId="{31653D52-261F-4E8B-9E72-931DA9A41DDD}"/>
          </ac:spMkLst>
        </pc:spChg>
        <pc:spChg chg="mod">
          <ac:chgData name="Rebecca Allender (1908889)" userId="S::1908889@student.uwtsd.ac.uk::945426b1-0205-454c-a409-58e10edcc1d5" providerId="AD" clId="Web-{42748E6D-AA4D-DCD6-A11F-78E87D7A10BE}" dt="2020-01-20T21:16:35.979" v="4214" actId="20577"/>
          <ac:spMkLst>
            <pc:docMk/>
            <pc:sldMk cId="355630439" sldId="269"/>
            <ac:spMk id="4" creationId="{175B5823-216A-4A43-B42F-887AC91D71A3}"/>
          </ac:spMkLst>
        </pc:spChg>
        <pc:picChg chg="add mod ord modCrop">
          <ac:chgData name="Rebecca Allender (1908889)" userId="S::1908889@student.uwtsd.ac.uk::945426b1-0205-454c-a409-58e10edcc1d5" providerId="AD" clId="Web-{42748E6D-AA4D-DCD6-A11F-78E87D7A10BE}" dt="2020-01-20T20:45:38.149" v="3710"/>
          <ac:picMkLst>
            <pc:docMk/>
            <pc:sldMk cId="355630439" sldId="269"/>
            <ac:picMk id="5" creationId="{56A7D55E-EE00-4ADA-AC79-A046620DE306}"/>
          </ac:picMkLst>
        </pc:picChg>
      </pc:sldChg>
      <pc:sldChg chg="modSp new">
        <pc:chgData name="Rebecca Allender (1908889)" userId="S::1908889@student.uwtsd.ac.uk::945426b1-0205-454c-a409-58e10edcc1d5" providerId="AD" clId="Web-{42748E6D-AA4D-DCD6-A11F-78E87D7A10BE}" dt="2020-01-20T23:45:51.660" v="8138" actId="20577"/>
        <pc:sldMkLst>
          <pc:docMk/>
          <pc:sldMk cId="2442668703" sldId="270"/>
        </pc:sldMkLst>
        <pc:spChg chg="mod">
          <ac:chgData name="Rebecca Allender (1908889)" userId="S::1908889@student.uwtsd.ac.uk::945426b1-0205-454c-a409-58e10edcc1d5" providerId="AD" clId="Web-{42748E6D-AA4D-DCD6-A11F-78E87D7A10BE}" dt="2020-01-20T21:30:33.959" v="4238" actId="20577"/>
          <ac:spMkLst>
            <pc:docMk/>
            <pc:sldMk cId="2442668703" sldId="270"/>
            <ac:spMk id="2" creationId="{83C7B131-345E-4C75-9498-38FBB67A2F37}"/>
          </ac:spMkLst>
        </pc:spChg>
        <pc:spChg chg="mod">
          <ac:chgData name="Rebecca Allender (1908889)" userId="S::1908889@student.uwtsd.ac.uk::945426b1-0205-454c-a409-58e10edcc1d5" providerId="AD" clId="Web-{42748E6D-AA4D-DCD6-A11F-78E87D7A10BE}" dt="2020-01-20T23:45:51.660" v="8138" actId="20577"/>
          <ac:spMkLst>
            <pc:docMk/>
            <pc:sldMk cId="2442668703" sldId="270"/>
            <ac:spMk id="3" creationId="{756A3007-3577-4C73-ACF2-30CEA5A5A29D}"/>
          </ac:spMkLst>
        </pc:spChg>
      </pc:sldChg>
      <pc:sldChg chg="addSp modSp new">
        <pc:chgData name="Rebecca Allender (1908889)" userId="S::1908889@student.uwtsd.ac.uk::945426b1-0205-454c-a409-58e10edcc1d5" providerId="AD" clId="Web-{42748E6D-AA4D-DCD6-A11F-78E87D7A10BE}" dt="2020-01-20T21:53:24.898" v="4776" actId="20577"/>
        <pc:sldMkLst>
          <pc:docMk/>
          <pc:sldMk cId="793057126" sldId="271"/>
        </pc:sldMkLst>
        <pc:spChg chg="mod">
          <ac:chgData name="Rebecca Allender (1908889)" userId="S::1908889@student.uwtsd.ac.uk::945426b1-0205-454c-a409-58e10edcc1d5" providerId="AD" clId="Web-{42748E6D-AA4D-DCD6-A11F-78E87D7A10BE}" dt="2020-01-20T21:53:24.898" v="4776" actId="20577"/>
          <ac:spMkLst>
            <pc:docMk/>
            <pc:sldMk cId="793057126" sldId="271"/>
            <ac:spMk id="2" creationId="{83931A93-0233-4133-A701-689285FE5CC7}"/>
          </ac:spMkLst>
        </pc:spChg>
        <pc:spChg chg="mod">
          <ac:chgData name="Rebecca Allender (1908889)" userId="S::1908889@student.uwtsd.ac.uk::945426b1-0205-454c-a409-58e10edcc1d5" providerId="AD" clId="Web-{42748E6D-AA4D-DCD6-A11F-78E87D7A10BE}" dt="2020-01-20T21:53:08.851" v="4775" actId="14100"/>
          <ac:spMkLst>
            <pc:docMk/>
            <pc:sldMk cId="793057126" sldId="271"/>
            <ac:spMk id="4" creationId="{49895FF7-980C-4622-B954-3A54CBC501CF}"/>
          </ac:spMkLst>
        </pc:spChg>
        <pc:spChg chg="add mod">
          <ac:chgData name="Rebecca Allender (1908889)" userId="S::1908889@student.uwtsd.ac.uk::945426b1-0205-454c-a409-58e10edcc1d5" providerId="AD" clId="Web-{42748E6D-AA4D-DCD6-A11F-78E87D7A10BE}" dt="2020-01-20T21:47:43.379" v="4612" actId="14100"/>
          <ac:spMkLst>
            <pc:docMk/>
            <pc:sldMk cId="793057126" sldId="271"/>
            <ac:spMk id="5" creationId="{A0A50261-F519-4F76-90B8-1EEEA9C718A9}"/>
          </ac:spMkLst>
        </pc:spChg>
      </pc:sldChg>
      <pc:sldChg chg="modSp new">
        <pc:chgData name="Rebecca Allender (1908889)" userId="S::1908889@student.uwtsd.ac.uk::945426b1-0205-454c-a409-58e10edcc1d5" providerId="AD" clId="Web-{42748E6D-AA4D-DCD6-A11F-78E87D7A10BE}" dt="2020-01-20T23:45:30.817" v="8128" actId="20577"/>
        <pc:sldMkLst>
          <pc:docMk/>
          <pc:sldMk cId="4151038362" sldId="272"/>
        </pc:sldMkLst>
        <pc:spChg chg="mod">
          <ac:chgData name="Rebecca Allender (1908889)" userId="S::1908889@student.uwtsd.ac.uk::945426b1-0205-454c-a409-58e10edcc1d5" providerId="AD" clId="Web-{42748E6D-AA4D-DCD6-A11F-78E87D7A10BE}" dt="2020-01-20T21:57:20.163" v="4788" actId="20577"/>
          <ac:spMkLst>
            <pc:docMk/>
            <pc:sldMk cId="4151038362" sldId="272"/>
            <ac:spMk id="2" creationId="{CAD51052-BB83-4E76-86CC-188A5992C3D1}"/>
          </ac:spMkLst>
        </pc:spChg>
        <pc:spChg chg="mod">
          <ac:chgData name="Rebecca Allender (1908889)" userId="S::1908889@student.uwtsd.ac.uk::945426b1-0205-454c-a409-58e10edcc1d5" providerId="AD" clId="Web-{42748E6D-AA4D-DCD6-A11F-78E87D7A10BE}" dt="2020-01-20T23:45:30.817" v="8128" actId="20577"/>
          <ac:spMkLst>
            <pc:docMk/>
            <pc:sldMk cId="4151038362" sldId="272"/>
            <ac:spMk id="3" creationId="{B1AD6386-5899-4336-AF72-B917BACAB501}"/>
          </ac:spMkLst>
        </pc:spChg>
      </pc:sldChg>
      <pc:sldChg chg="addSp delSp modSp new mod setBg">
        <pc:chgData name="Rebecca Allender (1908889)" userId="S::1908889@student.uwtsd.ac.uk::945426b1-0205-454c-a409-58e10edcc1d5" providerId="AD" clId="Web-{42748E6D-AA4D-DCD6-A11F-78E87D7A10BE}" dt="2020-01-20T22:20:35.861" v="5362" actId="20577"/>
        <pc:sldMkLst>
          <pc:docMk/>
          <pc:sldMk cId="1561842085" sldId="273"/>
        </pc:sldMkLst>
        <pc:spChg chg="mod">
          <ac:chgData name="Rebecca Allender (1908889)" userId="S::1908889@student.uwtsd.ac.uk::945426b1-0205-454c-a409-58e10edcc1d5" providerId="AD" clId="Web-{42748E6D-AA4D-DCD6-A11F-78E87D7A10BE}" dt="2020-01-20T22:16:16.597" v="5182" actId="20577"/>
          <ac:spMkLst>
            <pc:docMk/>
            <pc:sldMk cId="1561842085" sldId="273"/>
            <ac:spMk id="2" creationId="{4C1B6CDD-9113-4612-A0B0-A7623648FF29}"/>
          </ac:spMkLst>
        </pc:spChg>
        <pc:spChg chg="del">
          <ac:chgData name="Rebecca Allender (1908889)" userId="S::1908889@student.uwtsd.ac.uk::945426b1-0205-454c-a409-58e10edcc1d5" providerId="AD" clId="Web-{42748E6D-AA4D-DCD6-A11F-78E87D7A10BE}" dt="2020-01-20T22:08:56.572" v="5103"/>
          <ac:spMkLst>
            <pc:docMk/>
            <pc:sldMk cId="1561842085" sldId="273"/>
            <ac:spMk id="3" creationId="{8123F524-02CB-4E17-A008-35845599F516}"/>
          </ac:spMkLst>
        </pc:spChg>
        <pc:spChg chg="mod ord">
          <ac:chgData name="Rebecca Allender (1908889)" userId="S::1908889@student.uwtsd.ac.uk::945426b1-0205-454c-a409-58e10edcc1d5" providerId="AD" clId="Web-{42748E6D-AA4D-DCD6-A11F-78E87D7A10BE}" dt="2020-01-20T22:20:35.861" v="5362" actId="20577"/>
          <ac:spMkLst>
            <pc:docMk/>
            <pc:sldMk cId="1561842085" sldId="273"/>
            <ac:spMk id="4" creationId="{CCCD31BB-F559-4E37-B180-01B1E32DCC83}"/>
          </ac:spMkLst>
        </pc:spChg>
        <pc:spChg chg="add del mod">
          <ac:chgData name="Rebecca Allender (1908889)" userId="S::1908889@student.uwtsd.ac.uk::945426b1-0205-454c-a409-58e10edcc1d5" providerId="AD" clId="Web-{42748E6D-AA4D-DCD6-A11F-78E87D7A10BE}" dt="2020-01-20T22:09:51.196" v="5108"/>
          <ac:spMkLst>
            <pc:docMk/>
            <pc:sldMk cId="1561842085" sldId="273"/>
            <ac:spMk id="8" creationId="{A8282166-47E6-4B83-AF23-D4B7575744C9}"/>
          </ac:spMkLst>
        </pc:spChg>
        <pc:spChg chg="add">
          <ac:chgData name="Rebecca Allender (1908889)" userId="S::1908889@student.uwtsd.ac.uk::945426b1-0205-454c-a409-58e10edcc1d5" providerId="AD" clId="Web-{42748E6D-AA4D-DCD6-A11F-78E87D7A10BE}" dt="2020-01-20T22:09:57.509" v="5109"/>
          <ac:spMkLst>
            <pc:docMk/>
            <pc:sldMk cId="1561842085" sldId="273"/>
            <ac:spMk id="22" creationId="{22AC0F86-9A78-4E84-A4B4-ADB8B2629A0C}"/>
          </ac:spMkLst>
        </pc:spChg>
        <pc:spChg chg="add">
          <ac:chgData name="Rebecca Allender (1908889)" userId="S::1908889@student.uwtsd.ac.uk::945426b1-0205-454c-a409-58e10edcc1d5" providerId="AD" clId="Web-{42748E6D-AA4D-DCD6-A11F-78E87D7A10BE}" dt="2020-01-20T22:09:57.509" v="5109"/>
          <ac:spMkLst>
            <pc:docMk/>
            <pc:sldMk cId="1561842085" sldId="273"/>
            <ac:spMk id="30" creationId="{69A54E25-1C05-48E5-A5CC-3778C1D3632D}"/>
          </ac:spMkLst>
        </pc:spChg>
        <pc:grpChg chg="add">
          <ac:chgData name="Rebecca Allender (1908889)" userId="S::1908889@student.uwtsd.ac.uk::945426b1-0205-454c-a409-58e10edcc1d5" providerId="AD" clId="Web-{42748E6D-AA4D-DCD6-A11F-78E87D7A10BE}" dt="2020-01-20T22:09:57.509" v="5109"/>
          <ac:grpSpMkLst>
            <pc:docMk/>
            <pc:sldMk cId="1561842085" sldId="273"/>
            <ac:grpSpMk id="14" creationId="{DFB5D1BB-0703-437B-BD1E-1D07F8A2730B}"/>
          </ac:grpSpMkLst>
        </pc:grpChg>
        <pc:grpChg chg="add">
          <ac:chgData name="Rebecca Allender (1908889)" userId="S::1908889@student.uwtsd.ac.uk::945426b1-0205-454c-a409-58e10edcc1d5" providerId="AD" clId="Web-{42748E6D-AA4D-DCD6-A11F-78E87D7A10BE}" dt="2020-01-20T22:09:57.509" v="5109"/>
          <ac:grpSpMkLst>
            <pc:docMk/>
            <pc:sldMk cId="1561842085" sldId="273"/>
            <ac:grpSpMk id="24" creationId="{4AF78B9E-8BE2-4706-9377-A05FA25ABABF}"/>
          </ac:grpSpMkLst>
        </pc:grpChg>
        <pc:picChg chg="add del mod ord modCrop">
          <ac:chgData name="Rebecca Allender (1908889)" userId="S::1908889@student.uwtsd.ac.uk::945426b1-0205-454c-a409-58e10edcc1d5" providerId="AD" clId="Web-{42748E6D-AA4D-DCD6-A11F-78E87D7A10BE}" dt="2020-01-20T22:09:26.587" v="5107"/>
          <ac:picMkLst>
            <pc:docMk/>
            <pc:sldMk cId="1561842085" sldId="273"/>
            <ac:picMk id="5" creationId="{D743F236-3CDD-4C00-9AFB-74932999B911}"/>
          </ac:picMkLst>
        </pc:picChg>
        <pc:picChg chg="add mod ord modCrop">
          <ac:chgData name="Rebecca Allender (1908889)" userId="S::1908889@student.uwtsd.ac.uk::945426b1-0205-454c-a409-58e10edcc1d5" providerId="AD" clId="Web-{42748E6D-AA4D-DCD6-A11F-78E87D7A10BE}" dt="2020-01-20T22:09:57.509" v="5109"/>
          <ac:picMkLst>
            <pc:docMk/>
            <pc:sldMk cId="1561842085" sldId="273"/>
            <ac:picMk id="9" creationId="{D8999A56-718C-4C76-8867-F46AFBA3AEA2}"/>
          </ac:picMkLst>
        </pc:picChg>
        <pc:cxnChg chg="add">
          <ac:chgData name="Rebecca Allender (1908889)" userId="S::1908889@student.uwtsd.ac.uk::945426b1-0205-454c-a409-58e10edcc1d5" providerId="AD" clId="Web-{42748E6D-AA4D-DCD6-A11F-78E87D7A10BE}" dt="2020-01-20T22:09:57.509" v="5109"/>
          <ac:cxnSpMkLst>
            <pc:docMk/>
            <pc:sldMk cId="1561842085" sldId="273"/>
            <ac:cxnSpMk id="20" creationId="{883F92AF-2403-4558-B1D7-72130A1E4BC7}"/>
          </ac:cxnSpMkLst>
        </pc:cxnChg>
        <pc:cxnChg chg="add">
          <ac:chgData name="Rebecca Allender (1908889)" userId="S::1908889@student.uwtsd.ac.uk::945426b1-0205-454c-a409-58e10edcc1d5" providerId="AD" clId="Web-{42748E6D-AA4D-DCD6-A11F-78E87D7A10BE}" dt="2020-01-20T22:09:57.509" v="5109"/>
          <ac:cxnSpMkLst>
            <pc:docMk/>
            <pc:sldMk cId="1561842085" sldId="273"/>
            <ac:cxnSpMk id="32" creationId="{0E5D0023-B23E-4823-8D72-B07FFF8CAE96}"/>
          </ac:cxnSpMkLst>
        </pc:cxnChg>
      </pc:sldChg>
      <pc:sldChg chg="modSp new">
        <pc:chgData name="Rebecca Allender (1908889)" userId="S::1908889@student.uwtsd.ac.uk::945426b1-0205-454c-a409-58e10edcc1d5" providerId="AD" clId="Web-{42748E6D-AA4D-DCD6-A11F-78E87D7A10BE}" dt="2020-01-20T23:45:03.565" v="8114" actId="20577"/>
        <pc:sldMkLst>
          <pc:docMk/>
          <pc:sldMk cId="3377134961" sldId="274"/>
        </pc:sldMkLst>
        <pc:spChg chg="mod">
          <ac:chgData name="Rebecca Allender (1908889)" userId="S::1908889@student.uwtsd.ac.uk::945426b1-0205-454c-a409-58e10edcc1d5" providerId="AD" clId="Web-{42748E6D-AA4D-DCD6-A11F-78E87D7A10BE}" dt="2020-01-20T22:28:26.553" v="5393" actId="20577"/>
          <ac:spMkLst>
            <pc:docMk/>
            <pc:sldMk cId="3377134961" sldId="274"/>
            <ac:spMk id="2" creationId="{17673A6E-A792-48D7-A327-6219D27D8B89}"/>
          </ac:spMkLst>
        </pc:spChg>
        <pc:spChg chg="mod">
          <ac:chgData name="Rebecca Allender (1908889)" userId="S::1908889@student.uwtsd.ac.uk::945426b1-0205-454c-a409-58e10edcc1d5" providerId="AD" clId="Web-{42748E6D-AA4D-DCD6-A11F-78E87D7A10BE}" dt="2020-01-20T23:45:03.565" v="8114" actId="20577"/>
          <ac:spMkLst>
            <pc:docMk/>
            <pc:sldMk cId="3377134961" sldId="274"/>
            <ac:spMk id="3" creationId="{638579B0-3511-49CF-B14E-35A70AE8AE55}"/>
          </ac:spMkLst>
        </pc:spChg>
      </pc:sldChg>
      <pc:sldChg chg="modSp new">
        <pc:chgData name="Rebecca Allender (1908889)" userId="S::1908889@student.uwtsd.ac.uk::945426b1-0205-454c-a409-58e10edcc1d5" providerId="AD" clId="Web-{42748E6D-AA4D-DCD6-A11F-78E87D7A10BE}" dt="2020-01-20T23:44:25.377" v="8095" actId="20577"/>
        <pc:sldMkLst>
          <pc:docMk/>
          <pc:sldMk cId="813089021" sldId="275"/>
        </pc:sldMkLst>
        <pc:spChg chg="mod">
          <ac:chgData name="Rebecca Allender (1908889)" userId="S::1908889@student.uwtsd.ac.uk::945426b1-0205-454c-a409-58e10edcc1d5" providerId="AD" clId="Web-{42748E6D-AA4D-DCD6-A11F-78E87D7A10BE}" dt="2020-01-20T22:34:14.368" v="5534" actId="20577"/>
          <ac:spMkLst>
            <pc:docMk/>
            <pc:sldMk cId="813089021" sldId="275"/>
            <ac:spMk id="2" creationId="{24B9F259-7EB0-46BC-97F5-9717BC660756}"/>
          </ac:spMkLst>
        </pc:spChg>
        <pc:spChg chg="mod">
          <ac:chgData name="Rebecca Allender (1908889)" userId="S::1908889@student.uwtsd.ac.uk::945426b1-0205-454c-a409-58e10edcc1d5" providerId="AD" clId="Web-{42748E6D-AA4D-DCD6-A11F-78E87D7A10BE}" dt="2020-01-20T23:44:25.377" v="8095" actId="20577"/>
          <ac:spMkLst>
            <pc:docMk/>
            <pc:sldMk cId="813089021" sldId="275"/>
            <ac:spMk id="3" creationId="{75F35669-9228-487C-96AB-3B6053815C95}"/>
          </ac:spMkLst>
        </pc:spChg>
      </pc:sldChg>
      <pc:sldChg chg="modSp new">
        <pc:chgData name="Rebecca Allender (1908889)" userId="S::1908889@student.uwtsd.ac.uk::945426b1-0205-454c-a409-58e10edcc1d5" providerId="AD" clId="Web-{42748E6D-AA4D-DCD6-A11F-78E87D7A10BE}" dt="2020-01-20T23:44:18.737" v="8092" actId="20577"/>
        <pc:sldMkLst>
          <pc:docMk/>
          <pc:sldMk cId="4155719115" sldId="276"/>
        </pc:sldMkLst>
        <pc:spChg chg="mod">
          <ac:chgData name="Rebecca Allender (1908889)" userId="S::1908889@student.uwtsd.ac.uk::945426b1-0205-454c-a409-58e10edcc1d5" providerId="AD" clId="Web-{42748E6D-AA4D-DCD6-A11F-78E87D7A10BE}" dt="2020-01-20T22:47:05.884" v="6049" actId="20577"/>
          <ac:spMkLst>
            <pc:docMk/>
            <pc:sldMk cId="4155719115" sldId="276"/>
            <ac:spMk id="2" creationId="{2F51EC12-59A2-41F4-A0C0-BFB3992832AB}"/>
          </ac:spMkLst>
        </pc:spChg>
        <pc:spChg chg="mod">
          <ac:chgData name="Rebecca Allender (1908889)" userId="S::1908889@student.uwtsd.ac.uk::945426b1-0205-454c-a409-58e10edcc1d5" providerId="AD" clId="Web-{42748E6D-AA4D-DCD6-A11F-78E87D7A10BE}" dt="2020-01-20T23:44:18.737" v="8092" actId="20577"/>
          <ac:spMkLst>
            <pc:docMk/>
            <pc:sldMk cId="4155719115" sldId="276"/>
            <ac:spMk id="3" creationId="{CAD4FEA7-C30F-4A32-ABD1-1BB0068B3BC6}"/>
          </ac:spMkLst>
        </pc:spChg>
      </pc:sldChg>
      <pc:sldChg chg="modSp new">
        <pc:chgData name="Rebecca Allender (1908889)" userId="S::1908889@student.uwtsd.ac.uk::945426b1-0205-454c-a409-58e10edcc1d5" providerId="AD" clId="Web-{42748E6D-AA4D-DCD6-A11F-78E87D7A10BE}" dt="2020-01-20T23:43:56.706" v="8087" actId="20577"/>
        <pc:sldMkLst>
          <pc:docMk/>
          <pc:sldMk cId="3567905171" sldId="277"/>
        </pc:sldMkLst>
        <pc:spChg chg="mod">
          <ac:chgData name="Rebecca Allender (1908889)" userId="S::1908889@student.uwtsd.ac.uk::945426b1-0205-454c-a409-58e10edcc1d5" providerId="AD" clId="Web-{42748E6D-AA4D-DCD6-A11F-78E87D7A10BE}" dt="2020-01-20T23:29:04.139" v="7206" actId="14100"/>
          <ac:spMkLst>
            <pc:docMk/>
            <pc:sldMk cId="3567905171" sldId="277"/>
            <ac:spMk id="2" creationId="{0B1B93F0-0987-4281-90F4-EEBD99D537AF}"/>
          </ac:spMkLst>
        </pc:spChg>
        <pc:spChg chg="mod">
          <ac:chgData name="Rebecca Allender (1908889)" userId="S::1908889@student.uwtsd.ac.uk::945426b1-0205-454c-a409-58e10edcc1d5" providerId="AD" clId="Web-{42748E6D-AA4D-DCD6-A11F-78E87D7A10BE}" dt="2020-01-20T23:43:56.706" v="8087" actId="20577"/>
          <ac:spMkLst>
            <pc:docMk/>
            <pc:sldMk cId="3567905171" sldId="277"/>
            <ac:spMk id="3" creationId="{09BE521C-DD59-46B9-9E0A-4DC46A5B3906}"/>
          </ac:spMkLst>
        </pc:spChg>
      </pc:sldChg>
      <pc:sldChg chg="modSp new">
        <pc:chgData name="Rebecca Allender (1908889)" userId="S::1908889@student.uwtsd.ac.uk::945426b1-0205-454c-a409-58e10edcc1d5" providerId="AD" clId="Web-{42748E6D-AA4D-DCD6-A11F-78E87D7A10BE}" dt="2020-01-20T23:43:06.808" v="8079" actId="20577"/>
        <pc:sldMkLst>
          <pc:docMk/>
          <pc:sldMk cId="3745779106" sldId="278"/>
        </pc:sldMkLst>
        <pc:spChg chg="mod">
          <ac:chgData name="Rebecca Allender (1908889)" userId="S::1908889@student.uwtsd.ac.uk::945426b1-0205-454c-a409-58e10edcc1d5" providerId="AD" clId="Web-{42748E6D-AA4D-DCD6-A11F-78E87D7A10BE}" dt="2020-01-20T23:43:06.808" v="8079" actId="20577"/>
          <ac:spMkLst>
            <pc:docMk/>
            <pc:sldMk cId="3745779106" sldId="278"/>
            <ac:spMk id="3" creationId="{FE20E541-778D-4F5B-B0A9-0BD3FB9ACFB3}"/>
          </ac:spMkLst>
        </pc:spChg>
      </pc:sldChg>
      <pc:sldChg chg="new del">
        <pc:chgData name="Rebecca Allender (1908889)" userId="S::1908889@student.uwtsd.ac.uk::945426b1-0205-454c-a409-58e10edcc1d5" providerId="AD" clId="Web-{42748E6D-AA4D-DCD6-A11F-78E87D7A10BE}" dt="2020-01-20T23:42:49.417" v="8076"/>
        <pc:sldMkLst>
          <pc:docMk/>
          <pc:sldMk cId="1675319313" sldId="279"/>
        </pc:sldMkLst>
      </pc:sldChg>
      <pc:sldChg chg="modSp new">
        <pc:chgData name="Rebecca Allender (1908889)" userId="S::1908889@student.uwtsd.ac.uk::945426b1-0205-454c-a409-58e10edcc1d5" providerId="AD" clId="Web-{42748E6D-AA4D-DCD6-A11F-78E87D7A10BE}" dt="2020-01-20T23:43:29.762" v="8084" actId="20577"/>
        <pc:sldMkLst>
          <pc:docMk/>
          <pc:sldMk cId="3681450652" sldId="280"/>
        </pc:sldMkLst>
        <pc:spChg chg="mod">
          <ac:chgData name="Rebecca Allender (1908889)" userId="S::1908889@student.uwtsd.ac.uk::945426b1-0205-454c-a409-58e10edcc1d5" providerId="AD" clId="Web-{42748E6D-AA4D-DCD6-A11F-78E87D7A10BE}" dt="2020-01-20T23:43:29.762" v="8084" actId="20577"/>
          <ac:spMkLst>
            <pc:docMk/>
            <pc:sldMk cId="3681450652" sldId="280"/>
            <ac:spMk id="3" creationId="{855F217C-F1E0-45D0-9625-231160AEFDA6}"/>
          </ac:spMkLst>
        </pc:spChg>
      </pc:sldChg>
      <pc:sldChg chg="modSp new">
        <pc:chgData name="Rebecca Allender (1908889)" userId="S::1908889@student.uwtsd.ac.uk::945426b1-0205-454c-a409-58e10edcc1d5" providerId="AD" clId="Web-{42748E6D-AA4D-DCD6-A11F-78E87D7A10BE}" dt="2020-01-20T23:42:36.933" v="8073" actId="20577"/>
        <pc:sldMkLst>
          <pc:docMk/>
          <pc:sldMk cId="1464320869" sldId="281"/>
        </pc:sldMkLst>
        <pc:spChg chg="mod">
          <ac:chgData name="Rebecca Allender (1908889)" userId="S::1908889@student.uwtsd.ac.uk::945426b1-0205-454c-a409-58e10edcc1d5" providerId="AD" clId="Web-{42748E6D-AA4D-DCD6-A11F-78E87D7A10BE}" dt="2020-01-20T23:42:36.933" v="8073" actId="20577"/>
          <ac:spMkLst>
            <pc:docMk/>
            <pc:sldMk cId="1464320869" sldId="281"/>
            <ac:spMk id="3" creationId="{45759822-EED8-4DA2-A88B-8AD7AFB66AC5}"/>
          </ac:spMkLst>
        </pc:spChg>
      </pc:sldChg>
      <pc:sldMasterChg chg="del delSldLayout">
        <pc:chgData name="Rebecca Allender (1908889)" userId="S::1908889@student.uwtsd.ac.uk::945426b1-0205-454c-a409-58e10edcc1d5" providerId="AD" clId="Web-{42748E6D-AA4D-DCD6-A11F-78E87D7A10BE}" dt="2020-01-20T13:12:54.720" v="0"/>
        <pc:sldMasterMkLst>
          <pc:docMk/>
          <pc:sldMasterMk cId="2460954070" sldId="2147483660"/>
        </pc:sldMasterMkLst>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2385387890" sldId="2147483661"/>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949138452" sldId="2147483662"/>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2591524520" sldId="2147483663"/>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1203092039" sldId="2147483664"/>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3733172339" sldId="2147483665"/>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3210312558" sldId="2147483666"/>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3146388984" sldId="2147483667"/>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3171841454" sldId="2147483668"/>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1718958274" sldId="2147483669"/>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2202905451" sldId="2147483670"/>
          </pc:sldLayoutMkLst>
        </pc:sldLayoutChg>
        <pc:sldLayoutChg chg="del">
          <pc:chgData name="Rebecca Allender (1908889)" userId="S::1908889@student.uwtsd.ac.uk::945426b1-0205-454c-a409-58e10edcc1d5" providerId="AD" clId="Web-{42748E6D-AA4D-DCD6-A11F-78E87D7A10BE}" dt="2020-01-20T13:12:54.720" v="0"/>
          <pc:sldLayoutMkLst>
            <pc:docMk/>
            <pc:sldMasterMk cId="2460954070" sldId="2147483660"/>
            <pc:sldLayoutMk cId="3479445657" sldId="2147483671"/>
          </pc:sldLayoutMkLst>
        </pc:sldLayoutChg>
      </pc:sldMasterChg>
      <pc:sldMasterChg chg="add addSldLayout modSldLayout">
        <pc:chgData name="Rebecca Allender (1908889)" userId="S::1908889@student.uwtsd.ac.uk::945426b1-0205-454c-a409-58e10edcc1d5" providerId="AD" clId="Web-{42748E6D-AA4D-DCD6-A11F-78E87D7A10BE}" dt="2020-01-20T13:12:54.720" v="0"/>
        <pc:sldMasterMkLst>
          <pc:docMk/>
          <pc:sldMasterMk cId="3670946771" sldId="2147483672"/>
        </pc:sldMasterMkLst>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3381394666" sldId="2147483673"/>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946155540" sldId="2147483674"/>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861528428" sldId="2147483675"/>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3503969664" sldId="2147483676"/>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549238349" sldId="2147483677"/>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1491855398" sldId="2147483678"/>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4025742576" sldId="2147483679"/>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786317419" sldId="2147483680"/>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1998287921" sldId="2147483681"/>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293274149" sldId="2147483682"/>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4073837815" sldId="2147483683"/>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1931991686" sldId="2147483684"/>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825156319" sldId="2147483685"/>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419070266" sldId="2147483686"/>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047810831" sldId="2147483687"/>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2678308516" sldId="2147483688"/>
          </pc:sldLayoutMkLst>
        </pc:sldLayoutChg>
        <pc:sldLayoutChg chg="add mod replId">
          <pc:chgData name="Rebecca Allender (1908889)" userId="S::1908889@student.uwtsd.ac.uk::945426b1-0205-454c-a409-58e10edcc1d5" providerId="AD" clId="Web-{42748E6D-AA4D-DCD6-A11F-78E87D7A10BE}" dt="2020-01-20T13:12:54.720" v="0"/>
          <pc:sldLayoutMkLst>
            <pc:docMk/>
            <pc:sldMasterMk cId="3670946771" sldId="2147483672"/>
            <pc:sldLayoutMk cId="408713478" sldId="2147483689"/>
          </pc:sldLayoutMkLst>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1394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946155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1528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503969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9238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185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5742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631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8287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3274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3837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1991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51563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9070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78108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83085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713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1/20/2020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09467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www.legislation.gov.uk/ukpga/2014/23/section/4/enacted" TargetMode="External"/><Relationship Id="rId3" Type="http://schemas.openxmlformats.org/officeDocument/2006/relationships/hyperlink" Target="http://www.legislation.gov.uk/ukpga/2014/23/part/1/enacted" TargetMode="External"/><Relationship Id="rId7" Type="http://schemas.openxmlformats.org/officeDocument/2006/relationships/hyperlink" Target="http://www.legislation.gov.uk/ukpga/2014/23/section/3/enacted" TargetMode="External"/><Relationship Id="rId2" Type="http://schemas.openxmlformats.org/officeDocument/2006/relationships/hyperlink" Target="http://www.legislation.gov.uk/ukpga/2014/23/contents/enacted" TargetMode="External"/><Relationship Id="rId1" Type="http://schemas.openxmlformats.org/officeDocument/2006/relationships/slideLayout" Target="../slideLayouts/slideLayout9.xml"/><Relationship Id="rId6" Type="http://schemas.openxmlformats.org/officeDocument/2006/relationships/hyperlink" Target="http://www.legislation.gov.uk/ukpga/2014/23/section/2/enacted" TargetMode="External"/><Relationship Id="rId11" Type="http://schemas.openxmlformats.org/officeDocument/2006/relationships/hyperlink" Target="http://www.legislation.gov.uk/ukpga/2014/23/section/7/enacted" TargetMode="External"/><Relationship Id="rId5" Type="http://schemas.openxmlformats.org/officeDocument/2006/relationships/hyperlink" Target="http://www.legislation.gov.uk/ukpga/2014/23/section/1/enacted" TargetMode="External"/><Relationship Id="rId10" Type="http://schemas.openxmlformats.org/officeDocument/2006/relationships/hyperlink" Target="http://www.legislation.gov.uk/ukpga/2014/23/section/6/enacted" TargetMode="External"/><Relationship Id="rId4" Type="http://schemas.openxmlformats.org/officeDocument/2006/relationships/hyperlink" Target="http://www.legislation.gov.uk/ukpga/2014/23/part/1/crossheading/general-responsibilities-of-local-authorities/enacted" TargetMode="External"/><Relationship Id="rId9" Type="http://schemas.openxmlformats.org/officeDocument/2006/relationships/hyperlink" Target="http://www.legislation.gov.uk/ukpga/2014/23/section/5/enact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hyperlink" Target="https://www.advocacymatterswales.co.uk" TargetMode="External"/><Relationship Id="rId5" Type="http://schemas.openxmlformats.org/officeDocument/2006/relationships/image" Target="../media/image9.gif"/><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legislation.gov.uk/ukpga/2014/23/contents/enacted" TargetMode="External"/><Relationship Id="rId2" Type="http://schemas.openxmlformats.org/officeDocument/2006/relationships/hyperlink" Target="https://www.advocacymatterswales.co.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libguides.ioe.ac.uk/C.php?g=482485&amp;p=3299762" TargetMode="External"/><Relationship Id="rId2" Type="http://schemas.openxmlformats.org/officeDocument/2006/relationships/hyperlink" Target="https://libanswers.brunel.ac.uk/fag/13878" TargetMode="External"/><Relationship Id="rId1" Type="http://schemas.openxmlformats.org/officeDocument/2006/relationships/slideLayout" Target="../slideLayouts/slideLayout2.xml"/><Relationship Id="rId4" Type="http://schemas.openxmlformats.org/officeDocument/2006/relationships/hyperlink" Target="https://libguides.ioe.ac.uk/C.php?g=482485&amp;p=329986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aut.ac.nz.libguides.com/APA6th/referencelist" TargetMode="External"/><Relationship Id="rId2" Type="http://schemas.openxmlformats.org/officeDocument/2006/relationships/hyperlink" Target="https://libguides.mit.edu/cit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student.unsw.edu-au/how-do-i-cite-electronic-sources" TargetMode="External"/><Relationship Id="rId2" Type="http://schemas.openxmlformats.org/officeDocument/2006/relationships/hyperlink" Target="https://academic.oup.com/ptj/article/98/9/731/50866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Academic Study Skills For Students.</a:t>
            </a:r>
          </a:p>
        </p:txBody>
      </p:sp>
      <p:sp>
        <p:nvSpPr>
          <p:cNvPr id="3" name="Subtitle 2"/>
          <p:cNvSpPr>
            <a:spLocks noGrp="1"/>
          </p:cNvSpPr>
          <p:nvPr>
            <p:ph type="subTitle" idx="1"/>
          </p:nvPr>
        </p:nvSpPr>
        <p:spPr/>
        <p:txBody>
          <a:bodyPr>
            <a:normAutofit/>
          </a:bodyPr>
          <a:lstStyle/>
          <a:p>
            <a:r>
              <a:rPr lang="en-US" sz="4000" dirty="0"/>
              <a:t>ECGE4001Q</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C304D-E7E7-41C6-9923-479C68301518}"/>
              </a:ext>
            </a:extLst>
          </p:cNvPr>
          <p:cNvSpPr>
            <a:spLocks noGrp="1"/>
          </p:cNvSpPr>
          <p:nvPr>
            <p:ph type="title"/>
          </p:nvPr>
        </p:nvSpPr>
        <p:spPr/>
        <p:txBody>
          <a:bodyPr>
            <a:normAutofit fontScale="90000"/>
          </a:bodyPr>
          <a:lstStyle/>
          <a:p>
            <a:r>
              <a:rPr lang="en-US" dirty="0"/>
              <a:t>Rebecca Allender</a:t>
            </a:r>
            <a:br>
              <a:rPr lang="en-US" dirty="0"/>
            </a:br>
            <a:r>
              <a:rPr lang="en-US" dirty="0"/>
              <a:t>1908889</a:t>
            </a:r>
          </a:p>
        </p:txBody>
      </p:sp>
      <p:sp>
        <p:nvSpPr>
          <p:cNvPr id="3" name="Content Placeholder 2">
            <a:extLst>
              <a:ext uri="{FF2B5EF4-FFF2-40B4-BE49-F238E27FC236}">
                <a16:creationId xmlns:a16="http://schemas.microsoft.com/office/drawing/2014/main" id="{DB91F138-8664-4BB9-94A6-4388EFBC1226}"/>
              </a:ext>
            </a:extLst>
          </p:cNvPr>
          <p:cNvSpPr>
            <a:spLocks noGrp="1"/>
          </p:cNvSpPr>
          <p:nvPr>
            <p:ph idx="1"/>
          </p:nvPr>
        </p:nvSpPr>
        <p:spPr/>
        <p:txBody>
          <a:bodyPr>
            <a:normAutofit/>
          </a:bodyPr>
          <a:lstStyle/>
          <a:p>
            <a:r>
              <a:rPr lang="en-US" sz="4000" dirty="0"/>
              <a:t>Explain how to reference within a body of the text and a reference list.</a:t>
            </a:r>
          </a:p>
        </p:txBody>
      </p:sp>
    </p:spTree>
    <p:extLst>
      <p:ext uri="{BB962C8B-B14F-4D97-AF65-F5344CB8AC3E}">
        <p14:creationId xmlns:p14="http://schemas.microsoft.com/office/powerpoint/2010/main" val="3765099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AE941-C984-444C-AF9E-2CE70A25B0D5}"/>
              </a:ext>
            </a:extLst>
          </p:cNvPr>
          <p:cNvSpPr>
            <a:spLocks noGrp="1"/>
          </p:cNvSpPr>
          <p:nvPr>
            <p:ph type="title"/>
          </p:nvPr>
        </p:nvSpPr>
        <p:spPr/>
        <p:txBody>
          <a:bodyPr/>
          <a:lstStyle/>
          <a:p>
            <a:r>
              <a:rPr lang="en-US" dirty="0"/>
              <a:t>Why we reference our work?</a:t>
            </a:r>
          </a:p>
        </p:txBody>
      </p:sp>
      <p:sp>
        <p:nvSpPr>
          <p:cNvPr id="3" name="Content Placeholder 2">
            <a:extLst>
              <a:ext uri="{FF2B5EF4-FFF2-40B4-BE49-F238E27FC236}">
                <a16:creationId xmlns:a16="http://schemas.microsoft.com/office/drawing/2014/main" id="{898ACDD4-24CC-4F69-8787-03EC3E0ADC09}"/>
              </a:ext>
            </a:extLst>
          </p:cNvPr>
          <p:cNvSpPr>
            <a:spLocks noGrp="1"/>
          </p:cNvSpPr>
          <p:nvPr>
            <p:ph idx="1"/>
          </p:nvPr>
        </p:nvSpPr>
        <p:spPr/>
        <p:txBody>
          <a:bodyPr>
            <a:normAutofit lnSpcReduction="10000"/>
          </a:bodyPr>
          <a:lstStyle/>
          <a:p>
            <a:pPr>
              <a:buFont typeface="Wingdings"/>
              <a:buChar char="v"/>
            </a:pPr>
            <a:r>
              <a:rPr lang="en-US" dirty="0"/>
              <a:t>To show your reader you've done proper research by listing sources you used to get your information.</a:t>
            </a:r>
          </a:p>
          <a:p>
            <a:pPr>
              <a:buFont typeface="Wingdings"/>
              <a:buChar char="v"/>
            </a:pPr>
            <a:r>
              <a:rPr lang="en-US" dirty="0"/>
              <a:t>To be a responsible scholar by giving credit to other researchers and acknowledging their ideas.</a:t>
            </a:r>
          </a:p>
          <a:p>
            <a:pPr>
              <a:buFont typeface="Wingdings"/>
              <a:buChar char="v"/>
            </a:pPr>
            <a:r>
              <a:rPr lang="en-US" dirty="0"/>
              <a:t>To avoid plagiarism by quoting words and ideas used by other authors.</a:t>
            </a:r>
          </a:p>
          <a:p>
            <a:pPr>
              <a:buFont typeface="Wingdings"/>
              <a:buChar char="v"/>
            </a:pPr>
            <a:r>
              <a:rPr lang="en-US" dirty="0"/>
              <a:t>To allow your reader to track down the sources you used by citing them accurately in your paper by way of footnotes, a bibliography or reference list.                                                                                            </a:t>
            </a:r>
            <a:r>
              <a:rPr lang="en-US" sz="2000" dirty="0"/>
              <a:t>(LibGuides.com)</a:t>
            </a:r>
          </a:p>
        </p:txBody>
      </p:sp>
    </p:spTree>
    <p:extLst>
      <p:ext uri="{BB962C8B-B14F-4D97-AF65-F5344CB8AC3E}">
        <p14:creationId xmlns:p14="http://schemas.microsoft.com/office/powerpoint/2010/main" val="1344162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48E87-BB2A-433E-9D35-9BDF1F12748A}"/>
              </a:ext>
            </a:extLst>
          </p:cNvPr>
          <p:cNvSpPr>
            <a:spLocks noGrp="1"/>
          </p:cNvSpPr>
          <p:nvPr>
            <p:ph type="title"/>
          </p:nvPr>
        </p:nvSpPr>
        <p:spPr/>
        <p:txBody>
          <a:bodyPr>
            <a:normAutofit/>
          </a:bodyPr>
          <a:lstStyle/>
          <a:p>
            <a:r>
              <a:rPr lang="en-US" sz="6000"/>
              <a:t>Citations.</a:t>
            </a:r>
          </a:p>
        </p:txBody>
      </p:sp>
      <p:sp>
        <p:nvSpPr>
          <p:cNvPr id="3" name="Content Placeholder 2">
            <a:extLst>
              <a:ext uri="{FF2B5EF4-FFF2-40B4-BE49-F238E27FC236}">
                <a16:creationId xmlns:a16="http://schemas.microsoft.com/office/drawing/2014/main" id="{B16ABF4F-3B64-4C70-AD8B-D2CBBB5941A8}"/>
              </a:ext>
            </a:extLst>
          </p:cNvPr>
          <p:cNvSpPr>
            <a:spLocks noGrp="1"/>
          </p:cNvSpPr>
          <p:nvPr>
            <p:ph idx="1"/>
          </p:nvPr>
        </p:nvSpPr>
        <p:spPr/>
        <p:txBody>
          <a:bodyPr/>
          <a:lstStyle/>
          <a:p>
            <a:pPr marL="342900" indent="-342900">
              <a:buFont typeface="Wingdings"/>
              <a:buChar char="v"/>
            </a:pPr>
            <a:r>
              <a:rPr lang="en-US"/>
              <a:t>Author name(s).</a:t>
            </a:r>
            <a:endParaRPr lang="en-US" dirty="0"/>
          </a:p>
          <a:p>
            <a:pPr marL="342900" indent="-342900">
              <a:buFont typeface="Wingdings"/>
              <a:buChar char="v"/>
            </a:pPr>
            <a:r>
              <a:rPr lang="en-US"/>
              <a:t>Title of books, articles and journals.</a:t>
            </a:r>
            <a:endParaRPr lang="en-US" dirty="0"/>
          </a:p>
          <a:p>
            <a:pPr marL="342900" indent="-342900">
              <a:buFont typeface="Wingdings"/>
              <a:buChar char="v"/>
            </a:pPr>
            <a:r>
              <a:rPr lang="en-US"/>
              <a:t>Date of publication.</a:t>
            </a:r>
            <a:endParaRPr lang="en-US" dirty="0"/>
          </a:p>
          <a:p>
            <a:pPr marL="342900" indent="-342900">
              <a:buFont typeface="Wingdings"/>
              <a:buChar char="v"/>
            </a:pPr>
            <a:r>
              <a:rPr lang="en-US"/>
              <a:t>Page numbers.</a:t>
            </a:r>
            <a:endParaRPr lang="en-US" dirty="0"/>
          </a:p>
          <a:p>
            <a:pPr marL="342900" indent="-342900">
              <a:buFont typeface="Wingdings"/>
              <a:buChar char="v"/>
            </a:pPr>
            <a:r>
              <a:rPr lang="en-US"/>
              <a:t>Volume and issue numbers (for articles).                                  </a:t>
            </a:r>
            <a:endParaRPr lang="en-US" sz="1800" dirty="0"/>
          </a:p>
          <a:p>
            <a:pPr marL="0" indent="0">
              <a:buNone/>
            </a:pPr>
            <a:r>
              <a:rPr lang="en-US" dirty="0"/>
              <a:t>                                                                                               </a:t>
            </a:r>
            <a:r>
              <a:rPr lang="en-US" sz="1800"/>
              <a:t> (LibGuides.com</a:t>
            </a:r>
            <a:r>
              <a:rPr lang="en-US" sz="1800" dirty="0"/>
              <a:t>)</a:t>
            </a:r>
          </a:p>
        </p:txBody>
      </p:sp>
    </p:spTree>
    <p:extLst>
      <p:ext uri="{BB962C8B-B14F-4D97-AF65-F5344CB8AC3E}">
        <p14:creationId xmlns:p14="http://schemas.microsoft.com/office/powerpoint/2010/main" val="3753073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21A0C-4160-4BF5-8A12-CDD5D0C11E49}"/>
              </a:ext>
            </a:extLst>
          </p:cNvPr>
          <p:cNvSpPr>
            <a:spLocks noGrp="1"/>
          </p:cNvSpPr>
          <p:nvPr>
            <p:ph type="title"/>
          </p:nvPr>
        </p:nvSpPr>
        <p:spPr/>
        <p:txBody>
          <a:bodyPr>
            <a:normAutofit/>
          </a:bodyPr>
          <a:lstStyle/>
          <a:p>
            <a:r>
              <a:rPr lang="en-US" sz="6000"/>
              <a:t>Plagiarism.</a:t>
            </a:r>
          </a:p>
        </p:txBody>
      </p:sp>
      <p:sp>
        <p:nvSpPr>
          <p:cNvPr id="3" name="Content Placeholder 2">
            <a:extLst>
              <a:ext uri="{FF2B5EF4-FFF2-40B4-BE49-F238E27FC236}">
                <a16:creationId xmlns:a16="http://schemas.microsoft.com/office/drawing/2014/main" id="{68F4CC08-B2F6-49CE-9EAA-AD4A12B78BD8}"/>
              </a:ext>
            </a:extLst>
          </p:cNvPr>
          <p:cNvSpPr>
            <a:spLocks noGrp="1"/>
          </p:cNvSpPr>
          <p:nvPr>
            <p:ph idx="1"/>
          </p:nvPr>
        </p:nvSpPr>
        <p:spPr/>
        <p:txBody>
          <a:bodyPr/>
          <a:lstStyle/>
          <a:p>
            <a:pPr marL="0" indent="0">
              <a:buNone/>
            </a:pPr>
            <a:r>
              <a:rPr lang="en-US" sz="3600" dirty="0"/>
              <a:t>The best way to avoid plagiarism is to make sure that you cite your sources at all times, both within the body of your work and at the </a:t>
            </a:r>
            <a:r>
              <a:rPr lang="en-US" sz="3600"/>
              <a:t>end of your work.</a:t>
            </a:r>
            <a:endParaRPr lang="en-US" sz="3600" dirty="0"/>
          </a:p>
        </p:txBody>
      </p:sp>
    </p:spTree>
    <p:extLst>
      <p:ext uri="{BB962C8B-B14F-4D97-AF65-F5344CB8AC3E}">
        <p14:creationId xmlns:p14="http://schemas.microsoft.com/office/powerpoint/2010/main" val="335188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02166-C2FB-4538-BDE9-8B57F2476268}"/>
              </a:ext>
            </a:extLst>
          </p:cNvPr>
          <p:cNvSpPr>
            <a:spLocks noGrp="1"/>
          </p:cNvSpPr>
          <p:nvPr>
            <p:ph type="title"/>
          </p:nvPr>
        </p:nvSpPr>
        <p:spPr/>
        <p:txBody>
          <a:bodyPr>
            <a:normAutofit/>
          </a:bodyPr>
          <a:lstStyle/>
          <a:p>
            <a:r>
              <a:rPr lang="en-US" sz="5400"/>
              <a:t>How do you reference.</a:t>
            </a:r>
          </a:p>
        </p:txBody>
      </p:sp>
      <p:sp>
        <p:nvSpPr>
          <p:cNvPr id="3" name="Content Placeholder 2">
            <a:extLst>
              <a:ext uri="{FF2B5EF4-FFF2-40B4-BE49-F238E27FC236}">
                <a16:creationId xmlns:a16="http://schemas.microsoft.com/office/drawing/2014/main" id="{BBDCC798-AE5F-4D2B-B901-E72374CE2AE7}"/>
              </a:ext>
            </a:extLst>
          </p:cNvPr>
          <p:cNvSpPr>
            <a:spLocks noGrp="1"/>
          </p:cNvSpPr>
          <p:nvPr>
            <p:ph idx="1"/>
          </p:nvPr>
        </p:nvSpPr>
        <p:spPr/>
        <p:txBody>
          <a:bodyPr/>
          <a:lstStyle/>
          <a:p>
            <a:pPr marL="342900" indent="-342900">
              <a:buFont typeface="Wingdings"/>
              <a:buChar char="v"/>
            </a:pPr>
            <a:r>
              <a:rPr lang="en-US" sz="3200"/>
              <a:t>Books.</a:t>
            </a:r>
          </a:p>
          <a:p>
            <a:pPr marL="342900" indent="-342900">
              <a:buFont typeface="Wingdings"/>
              <a:buChar char="v"/>
            </a:pPr>
            <a:r>
              <a:rPr lang="en-US" sz="3200"/>
              <a:t>Journal Articles.</a:t>
            </a:r>
          </a:p>
          <a:p>
            <a:pPr marL="342900" indent="-342900">
              <a:buFont typeface="Wingdings"/>
              <a:buChar char="v"/>
            </a:pPr>
            <a:r>
              <a:rPr lang="en-US" sz="3200"/>
              <a:t>Government Legislation.</a:t>
            </a:r>
          </a:p>
          <a:p>
            <a:pPr marL="342900" indent="-342900">
              <a:buFont typeface="Wingdings"/>
              <a:buChar char="v"/>
            </a:pPr>
            <a:r>
              <a:rPr lang="en-US" sz="3200"/>
              <a:t>Websites.</a:t>
            </a:r>
          </a:p>
          <a:p>
            <a:pPr marL="342900" indent="-342900">
              <a:buFont typeface="Wingdings"/>
              <a:buChar char="v"/>
            </a:pPr>
            <a:endParaRPr lang="en-US" dirty="0"/>
          </a:p>
        </p:txBody>
      </p:sp>
    </p:spTree>
    <p:extLst>
      <p:ext uri="{BB962C8B-B14F-4D97-AF65-F5344CB8AC3E}">
        <p14:creationId xmlns:p14="http://schemas.microsoft.com/office/powerpoint/2010/main" val="606756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7A612-B173-4C23-9D47-D303FE654FF7}"/>
              </a:ext>
            </a:extLst>
          </p:cNvPr>
          <p:cNvSpPr>
            <a:spLocks noGrp="1"/>
          </p:cNvSpPr>
          <p:nvPr>
            <p:ph type="title"/>
          </p:nvPr>
        </p:nvSpPr>
        <p:spPr/>
        <p:txBody>
          <a:bodyPr>
            <a:normAutofit/>
          </a:bodyPr>
          <a:lstStyle/>
          <a:p>
            <a:r>
              <a:rPr lang="en-US" sz="6000"/>
              <a:t>Books</a:t>
            </a:r>
          </a:p>
        </p:txBody>
      </p:sp>
      <p:sp>
        <p:nvSpPr>
          <p:cNvPr id="3" name="Content Placeholder 2">
            <a:extLst>
              <a:ext uri="{FF2B5EF4-FFF2-40B4-BE49-F238E27FC236}">
                <a16:creationId xmlns:a16="http://schemas.microsoft.com/office/drawing/2014/main" id="{1399E79B-AB4E-48D4-B50E-291E0FB09FF3}"/>
              </a:ext>
            </a:extLst>
          </p:cNvPr>
          <p:cNvSpPr>
            <a:spLocks noGrp="1"/>
          </p:cNvSpPr>
          <p:nvPr>
            <p:ph idx="1"/>
          </p:nvPr>
        </p:nvSpPr>
        <p:spPr/>
        <p:txBody>
          <a:bodyPr>
            <a:normAutofit/>
          </a:bodyPr>
          <a:lstStyle/>
          <a:p>
            <a:pPr marL="342900" indent="-342900">
              <a:buFont typeface="Wingdings"/>
              <a:buChar char="v"/>
            </a:pPr>
            <a:r>
              <a:rPr lang="en-US"/>
              <a:t>Author's last name.</a:t>
            </a:r>
          </a:p>
          <a:p>
            <a:pPr marL="342900" indent="-342900">
              <a:buFont typeface="Wingdings"/>
              <a:buChar char="v"/>
            </a:pPr>
            <a:r>
              <a:rPr lang="en-US"/>
              <a:t>First initial(s.</a:t>
            </a:r>
            <a:r>
              <a:rPr lang="en-US" dirty="0"/>
              <a:t>)</a:t>
            </a:r>
            <a:endParaRPr lang="en-US"/>
          </a:p>
          <a:p>
            <a:pPr marL="342900" indent="-342900">
              <a:buFont typeface="Wingdings"/>
              <a:buChar char="v"/>
            </a:pPr>
            <a:r>
              <a:rPr lang="en-US"/>
              <a:t>Publication year.</a:t>
            </a:r>
          </a:p>
          <a:p>
            <a:pPr marL="342900" indent="-342900">
              <a:buFont typeface="Wingdings"/>
              <a:buChar char="v"/>
            </a:pPr>
            <a:r>
              <a:rPr lang="en-US"/>
              <a:t>Book title.</a:t>
            </a:r>
          </a:p>
          <a:p>
            <a:pPr marL="342900" indent="-342900">
              <a:buFont typeface="Wingdings"/>
              <a:buChar char="v"/>
            </a:pPr>
            <a:r>
              <a:rPr lang="en-US"/>
              <a:t>Location.</a:t>
            </a:r>
            <a:endParaRPr lang="en-US" dirty="0"/>
          </a:p>
          <a:p>
            <a:pPr marL="342900" indent="-342900">
              <a:buFont typeface="Wingdings"/>
              <a:buChar char="v"/>
            </a:pPr>
            <a:r>
              <a:rPr lang="en-US"/>
              <a:t>Publisher .                                                                   </a:t>
            </a:r>
            <a:r>
              <a:rPr lang="en-US" sz="1800"/>
              <a:t> (IOB LibGuides.com</a:t>
            </a:r>
            <a:r>
              <a:rPr lang="en-US" sz="1800" dirty="0"/>
              <a:t>)</a:t>
            </a:r>
            <a:endParaRPr lang="en-US" sz="1800"/>
          </a:p>
        </p:txBody>
      </p:sp>
    </p:spTree>
    <p:extLst>
      <p:ext uri="{BB962C8B-B14F-4D97-AF65-F5344CB8AC3E}">
        <p14:creationId xmlns:p14="http://schemas.microsoft.com/office/powerpoint/2010/main" val="3714805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C650-2BD9-49AD-BACF-6CABFF411C4D}"/>
              </a:ext>
            </a:extLst>
          </p:cNvPr>
          <p:cNvSpPr>
            <a:spLocks noGrp="1"/>
          </p:cNvSpPr>
          <p:nvPr>
            <p:ph type="title"/>
          </p:nvPr>
        </p:nvSpPr>
        <p:spPr/>
        <p:txBody>
          <a:bodyPr/>
          <a:lstStyle/>
          <a:p>
            <a:endParaRPr lang="en-US"/>
          </a:p>
        </p:txBody>
      </p:sp>
      <p:pic>
        <p:nvPicPr>
          <p:cNvPr id="5" name="Picture 5" descr="A screenshot of a cell phone&#10;&#10;Description generated with high confidence">
            <a:extLst>
              <a:ext uri="{FF2B5EF4-FFF2-40B4-BE49-F238E27FC236}">
                <a16:creationId xmlns:a16="http://schemas.microsoft.com/office/drawing/2014/main" id="{7D8A0AD7-80E6-41C5-B808-2E52CA8FE550}"/>
              </a:ext>
            </a:extLst>
          </p:cNvPr>
          <p:cNvPicPr>
            <a:picLocks noGrp="1" noChangeAspect="1"/>
          </p:cNvPicPr>
          <p:nvPr>
            <p:ph type="pic" idx="1"/>
          </p:nvPr>
        </p:nvPicPr>
        <p:blipFill rotWithShape="1">
          <a:blip r:embed="rId2"/>
          <a:srcRect l="4261" r="4261"/>
          <a:stretch/>
        </p:blipFill>
        <p:spPr>
          <a:xfrm>
            <a:off x="8094831" y="1244700"/>
            <a:ext cx="3063347" cy="4368599"/>
          </a:xfrm>
        </p:spPr>
      </p:pic>
      <p:sp>
        <p:nvSpPr>
          <p:cNvPr id="4" name="Text Placeholder 3">
            <a:extLst>
              <a:ext uri="{FF2B5EF4-FFF2-40B4-BE49-F238E27FC236}">
                <a16:creationId xmlns:a16="http://schemas.microsoft.com/office/drawing/2014/main" id="{7C700B87-E27C-4419-8680-6B7542C10234}"/>
              </a:ext>
            </a:extLst>
          </p:cNvPr>
          <p:cNvSpPr>
            <a:spLocks noGrp="1"/>
          </p:cNvSpPr>
          <p:nvPr>
            <p:ph type="body" sz="half" idx="2"/>
          </p:nvPr>
        </p:nvSpPr>
        <p:spPr>
          <a:xfrm>
            <a:off x="1295399" y="2004602"/>
            <a:ext cx="6241816" cy="3079630"/>
          </a:xfrm>
        </p:spPr>
        <p:txBody>
          <a:bodyPr vert="horz" lIns="91440" tIns="45720" rIns="91440" bIns="45720" rtlCol="0" anchor="t">
            <a:noAutofit/>
          </a:bodyPr>
          <a:lstStyle/>
          <a:p>
            <a:pPr marL="285750" indent="-285750">
              <a:buFont typeface="Wingdings"/>
              <a:buChar char="v"/>
            </a:pPr>
            <a:r>
              <a:rPr lang="en-US" sz="2800"/>
              <a:t>Martin</a:t>
            </a:r>
          </a:p>
          <a:p>
            <a:pPr marL="285750" indent="-285750">
              <a:buFont typeface="Wingdings"/>
              <a:buChar char="v"/>
            </a:pPr>
            <a:r>
              <a:rPr lang="en-US" sz="2800"/>
              <a:t>J</a:t>
            </a:r>
          </a:p>
          <a:p>
            <a:pPr marL="285750" indent="-285750">
              <a:buFont typeface="Wingdings"/>
              <a:buChar char="v"/>
            </a:pPr>
            <a:r>
              <a:rPr lang="en-US" sz="2800"/>
              <a:t>2007</a:t>
            </a:r>
          </a:p>
          <a:p>
            <a:pPr marL="285750" indent="-285750">
              <a:buFont typeface="Wingdings"/>
              <a:buChar char="v"/>
            </a:pPr>
            <a:r>
              <a:rPr lang="en-US" sz="2800" i="1"/>
              <a:t>Safeguarding Adults</a:t>
            </a:r>
          </a:p>
          <a:p>
            <a:pPr marL="285750" indent="-285750">
              <a:buFont typeface="Wingdings"/>
              <a:buChar char="v"/>
            </a:pPr>
            <a:r>
              <a:rPr lang="en-US" sz="2800"/>
              <a:t>Dorset</a:t>
            </a:r>
          </a:p>
          <a:p>
            <a:pPr marL="285750" indent="-285750">
              <a:buFont typeface="Wingdings"/>
              <a:buChar char="v"/>
            </a:pPr>
            <a:r>
              <a:rPr lang="en-US" sz="2800"/>
              <a:t>Russell House Publishing Ltd. </a:t>
            </a:r>
          </a:p>
          <a:p>
            <a:r>
              <a:rPr lang="en-US"/>
              <a:t>(Martin. J. </a:t>
            </a:r>
            <a:r>
              <a:rPr lang="en-US" i="1"/>
              <a:t>Safeguarding Adults</a:t>
            </a:r>
            <a:r>
              <a:rPr lang="en-US"/>
              <a:t>)</a:t>
            </a:r>
          </a:p>
        </p:txBody>
      </p:sp>
    </p:spTree>
    <p:extLst>
      <p:ext uri="{BB962C8B-B14F-4D97-AF65-F5344CB8AC3E}">
        <p14:creationId xmlns:p14="http://schemas.microsoft.com/office/powerpoint/2010/main" val="2175388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2D3B7-02CD-4797-A1FF-CBC7985670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5B7F205-F882-4C95-AA15-F5FAEFC642A0}"/>
              </a:ext>
            </a:extLst>
          </p:cNvPr>
          <p:cNvSpPr>
            <a:spLocks noGrp="1"/>
          </p:cNvSpPr>
          <p:nvPr>
            <p:ph idx="1"/>
          </p:nvPr>
        </p:nvSpPr>
        <p:spPr/>
        <p:txBody>
          <a:bodyPr>
            <a:normAutofit/>
          </a:bodyPr>
          <a:lstStyle/>
          <a:p>
            <a:pPr marL="0" indent="0">
              <a:buNone/>
            </a:pPr>
            <a:r>
              <a:rPr lang="en-US" dirty="0"/>
              <a:t>The view proposed by Martin (2007 p.25) is that they may not have the language to be able to communicate their concerns, either due to an illness such as a stroke which </a:t>
            </a:r>
            <a:r>
              <a:rPr lang="en-US"/>
              <a:t>has impeded their ability to speak, or they may be an adult with a learning disability with communication needs, which no-one they have contact with has the skill to meet.</a:t>
            </a:r>
          </a:p>
          <a:p>
            <a:pPr marL="0" indent="0">
              <a:buNone/>
            </a:pPr>
            <a:endParaRPr lang="en-US" dirty="0"/>
          </a:p>
          <a:p>
            <a:pPr marL="0" indent="0">
              <a:buNone/>
            </a:pPr>
            <a:endParaRPr lang="en-US" sz="1800" dirty="0"/>
          </a:p>
          <a:p>
            <a:pPr marL="0" indent="0">
              <a:buNone/>
            </a:pPr>
            <a:r>
              <a:rPr lang="en-US" sz="1800"/>
              <a:t>                                                                                                          (Martin J. Safeguarding Adults)</a:t>
            </a:r>
            <a:endParaRPr lang="en-US" sz="1800" dirty="0"/>
          </a:p>
        </p:txBody>
      </p:sp>
    </p:spTree>
    <p:extLst>
      <p:ext uri="{BB962C8B-B14F-4D97-AF65-F5344CB8AC3E}">
        <p14:creationId xmlns:p14="http://schemas.microsoft.com/office/powerpoint/2010/main" val="1715645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1F07E-B328-436F-A90E-4F6313CA7C72}"/>
              </a:ext>
            </a:extLst>
          </p:cNvPr>
          <p:cNvSpPr>
            <a:spLocks noGrp="1"/>
          </p:cNvSpPr>
          <p:nvPr>
            <p:ph type="title"/>
          </p:nvPr>
        </p:nvSpPr>
        <p:spPr/>
        <p:txBody>
          <a:bodyPr>
            <a:normAutofit/>
          </a:bodyPr>
          <a:lstStyle/>
          <a:p>
            <a:r>
              <a:rPr lang="en-US" sz="4800"/>
              <a:t>Journal Articles – On-line</a:t>
            </a:r>
          </a:p>
        </p:txBody>
      </p:sp>
      <p:sp>
        <p:nvSpPr>
          <p:cNvPr id="3" name="Content Placeholder 2">
            <a:extLst>
              <a:ext uri="{FF2B5EF4-FFF2-40B4-BE49-F238E27FC236}">
                <a16:creationId xmlns:a16="http://schemas.microsoft.com/office/drawing/2014/main" id="{ECA66FF2-9A2B-4BE0-B15E-1BF202816F9D}"/>
              </a:ext>
            </a:extLst>
          </p:cNvPr>
          <p:cNvSpPr>
            <a:spLocks noGrp="1"/>
          </p:cNvSpPr>
          <p:nvPr>
            <p:ph idx="1"/>
          </p:nvPr>
        </p:nvSpPr>
        <p:spPr/>
        <p:txBody>
          <a:bodyPr>
            <a:normAutofit fontScale="92500" lnSpcReduction="10000"/>
          </a:bodyPr>
          <a:lstStyle/>
          <a:p>
            <a:r>
              <a:rPr lang="en-US"/>
              <a:t>Author of the article by surname and initial(s).</a:t>
            </a:r>
          </a:p>
          <a:p>
            <a:r>
              <a:rPr lang="en-US"/>
              <a:t>Year of publication.</a:t>
            </a:r>
          </a:p>
          <a:p>
            <a:r>
              <a:rPr lang="en-US"/>
              <a:t>Title of the article.</a:t>
            </a:r>
            <a:endParaRPr lang="en-US" dirty="0"/>
          </a:p>
          <a:p>
            <a:r>
              <a:rPr lang="en-US"/>
              <a:t>The title of the journal.</a:t>
            </a:r>
            <a:endParaRPr lang="en-US" dirty="0"/>
          </a:p>
          <a:p>
            <a:r>
              <a:rPr lang="en-US"/>
              <a:t>The volume number.</a:t>
            </a:r>
            <a:endParaRPr lang="en-US" dirty="0"/>
          </a:p>
          <a:p>
            <a:r>
              <a:rPr lang="en-US"/>
              <a:t>Part or issue number.</a:t>
            </a:r>
            <a:endParaRPr lang="en-US" dirty="0"/>
          </a:p>
          <a:p>
            <a:r>
              <a:rPr lang="en-US"/>
              <a:t>The page numbers.                                     </a:t>
            </a:r>
            <a:r>
              <a:rPr lang="en-US" sz="1800"/>
              <a:t> (Libraryguides</a:t>
            </a:r>
            <a:r>
              <a:rPr lang="en-US" sz="1800" dirty="0"/>
              <a:t>.com)</a:t>
            </a:r>
          </a:p>
          <a:p>
            <a:endParaRPr lang="en-US" dirty="0"/>
          </a:p>
        </p:txBody>
      </p:sp>
    </p:spTree>
    <p:extLst>
      <p:ext uri="{BB962C8B-B14F-4D97-AF65-F5344CB8AC3E}">
        <p14:creationId xmlns:p14="http://schemas.microsoft.com/office/powerpoint/2010/main" val="1373709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B11F-A28C-4D0F-B405-25EFEFFAF224}"/>
              </a:ext>
            </a:extLst>
          </p:cNvPr>
          <p:cNvSpPr>
            <a:spLocks noGrp="1"/>
          </p:cNvSpPr>
          <p:nvPr>
            <p:ph type="title"/>
          </p:nvPr>
        </p:nvSpPr>
        <p:spPr/>
        <p:txBody>
          <a:bodyPr/>
          <a:lstStyle/>
          <a:p>
            <a:r>
              <a:rPr lang="en-US" sz="2400"/>
              <a:t>Jette, Alan M (2018) "Scientific Journals are not Advocacy Organizations" </a:t>
            </a:r>
            <a:r>
              <a:rPr lang="en-US" sz="2400" i="1"/>
              <a:t>Physical Therapy</a:t>
            </a:r>
            <a:r>
              <a:rPr lang="en-US" sz="2400"/>
              <a:t>, Vol.98(9), pp.731-732</a:t>
            </a:r>
          </a:p>
        </p:txBody>
      </p:sp>
      <p:pic>
        <p:nvPicPr>
          <p:cNvPr id="5" name="Picture 5" descr="A picture containing game&#10;&#10;Description generated with very high confidence">
            <a:extLst>
              <a:ext uri="{FF2B5EF4-FFF2-40B4-BE49-F238E27FC236}">
                <a16:creationId xmlns:a16="http://schemas.microsoft.com/office/drawing/2014/main" id="{56A7D55E-EE00-4ADA-AC79-A046620DE306}"/>
              </a:ext>
            </a:extLst>
          </p:cNvPr>
          <p:cNvPicPr>
            <a:picLocks noGrp="1" noChangeAspect="1"/>
          </p:cNvPicPr>
          <p:nvPr>
            <p:ph type="pic" idx="1"/>
          </p:nvPr>
        </p:nvPicPr>
        <p:blipFill rotWithShape="1">
          <a:blip r:embed="rId2"/>
          <a:srcRect l="7678" r="7678"/>
          <a:stretch/>
        </p:blipFill>
        <p:spPr/>
      </p:pic>
      <p:sp>
        <p:nvSpPr>
          <p:cNvPr id="4" name="Text Placeholder 3">
            <a:extLst>
              <a:ext uri="{FF2B5EF4-FFF2-40B4-BE49-F238E27FC236}">
                <a16:creationId xmlns:a16="http://schemas.microsoft.com/office/drawing/2014/main" id="{175B5823-216A-4A43-B42F-887AC91D71A3}"/>
              </a:ext>
            </a:extLst>
          </p:cNvPr>
          <p:cNvSpPr>
            <a:spLocks noGrp="1"/>
          </p:cNvSpPr>
          <p:nvPr>
            <p:ph type="body" sz="half" idx="2"/>
          </p:nvPr>
        </p:nvSpPr>
        <p:spPr/>
        <p:txBody>
          <a:bodyPr>
            <a:normAutofit fontScale="92500" lnSpcReduction="10000"/>
          </a:bodyPr>
          <a:lstStyle/>
          <a:p>
            <a:pPr marL="285750" indent="-285750">
              <a:buFont typeface="Wingdings"/>
              <a:buChar char="v"/>
            </a:pPr>
            <a:r>
              <a:rPr lang="en-US"/>
              <a:t>In their review of the literature (Jette, Alan M, 2018) it was said that 'I thank Dr Olavye Akinyemior their thoughtful letter to the editor that is beig published in this issue of PTJ.  For me, his letter highlighted an important point about the role of PTJ'.</a:t>
            </a:r>
          </a:p>
          <a:p>
            <a:pPr marL="285750" indent="-285750">
              <a:buFont typeface="Wingdings"/>
              <a:buChar char="v"/>
            </a:pPr>
            <a:endParaRPr lang="en-US" dirty="0"/>
          </a:p>
          <a:p>
            <a:r>
              <a:rPr lang="en-US"/>
              <a:t>                                                                       (academic.oup.com</a:t>
            </a:r>
            <a:r>
              <a:rPr lang="en-US" dirty="0"/>
              <a:t>)</a:t>
            </a:r>
          </a:p>
        </p:txBody>
      </p:sp>
    </p:spTree>
    <p:extLst>
      <p:ext uri="{BB962C8B-B14F-4D97-AF65-F5344CB8AC3E}">
        <p14:creationId xmlns:p14="http://schemas.microsoft.com/office/powerpoint/2010/main" val="355630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B131-345E-4C75-9498-38FBB67A2F37}"/>
              </a:ext>
            </a:extLst>
          </p:cNvPr>
          <p:cNvSpPr>
            <a:spLocks noGrp="1"/>
          </p:cNvSpPr>
          <p:nvPr>
            <p:ph type="title"/>
          </p:nvPr>
        </p:nvSpPr>
        <p:spPr/>
        <p:txBody>
          <a:bodyPr>
            <a:normAutofit/>
          </a:bodyPr>
          <a:lstStyle/>
          <a:p>
            <a:r>
              <a:rPr lang="en-US" sz="5400"/>
              <a:t>Government Legislation.</a:t>
            </a:r>
          </a:p>
        </p:txBody>
      </p:sp>
      <p:sp>
        <p:nvSpPr>
          <p:cNvPr id="3" name="Content Placeholder 2">
            <a:extLst>
              <a:ext uri="{FF2B5EF4-FFF2-40B4-BE49-F238E27FC236}">
                <a16:creationId xmlns:a16="http://schemas.microsoft.com/office/drawing/2014/main" id="{756A3007-3577-4C73-ACF2-30CEA5A5A29D}"/>
              </a:ext>
            </a:extLst>
          </p:cNvPr>
          <p:cNvSpPr>
            <a:spLocks noGrp="1"/>
          </p:cNvSpPr>
          <p:nvPr>
            <p:ph idx="1"/>
          </p:nvPr>
        </p:nvSpPr>
        <p:spPr/>
        <p:txBody>
          <a:bodyPr/>
          <a:lstStyle/>
          <a:p>
            <a:pPr marL="342900" indent="-342900">
              <a:buFont typeface="Wingdings"/>
              <a:buChar char="v"/>
            </a:pPr>
            <a:r>
              <a:rPr lang="en-US"/>
              <a:t>Title of Act including year and Chapter (in Italics).</a:t>
            </a:r>
          </a:p>
          <a:p>
            <a:pPr marL="342900" indent="-342900">
              <a:buFont typeface="Wingdings"/>
              <a:buChar char="v"/>
            </a:pPr>
            <a:r>
              <a:rPr lang="en-US"/>
              <a:t>Country/jurisdiction. </a:t>
            </a:r>
          </a:p>
          <a:p>
            <a:pPr marL="342900" indent="-342900">
              <a:buFont typeface="Wingdings"/>
              <a:buChar char="v"/>
            </a:pPr>
            <a:r>
              <a:rPr lang="en-US"/>
              <a:t>Available at: URL.</a:t>
            </a:r>
          </a:p>
          <a:p>
            <a:pPr marL="342900" indent="-342900">
              <a:buFont typeface="Wingdings"/>
              <a:buChar char="v"/>
            </a:pPr>
            <a:r>
              <a:rPr lang="en-US"/>
              <a:t>(Accessed: date).    </a:t>
            </a:r>
          </a:p>
          <a:p>
            <a:pPr marL="342900" indent="-342900">
              <a:buFont typeface="Wingdings"/>
              <a:buChar char="v"/>
            </a:pPr>
            <a:endParaRPr lang="en-US" dirty="0"/>
          </a:p>
          <a:p>
            <a:pPr marL="0" indent="0">
              <a:buNone/>
            </a:pPr>
            <a:r>
              <a:rPr lang="en-US" dirty="0"/>
              <a:t>                                                                           </a:t>
            </a:r>
            <a:r>
              <a:rPr lang="en-US" sz="1800"/>
              <a:t> (libanswers.brunel.ac.uk)</a:t>
            </a:r>
          </a:p>
        </p:txBody>
      </p:sp>
    </p:spTree>
    <p:extLst>
      <p:ext uri="{BB962C8B-B14F-4D97-AF65-F5344CB8AC3E}">
        <p14:creationId xmlns:p14="http://schemas.microsoft.com/office/powerpoint/2010/main" val="2442668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31A93-0233-4133-A701-689285FE5CC7}"/>
              </a:ext>
            </a:extLst>
          </p:cNvPr>
          <p:cNvSpPr>
            <a:spLocks noGrp="1"/>
          </p:cNvSpPr>
          <p:nvPr>
            <p:ph type="title"/>
          </p:nvPr>
        </p:nvSpPr>
        <p:spPr/>
        <p:txBody>
          <a:bodyPr>
            <a:normAutofit/>
          </a:bodyPr>
          <a:lstStyle/>
          <a:p>
            <a:r>
              <a:rPr lang="en-US"/>
              <a:t>Recent UK Social Care legislation (Care Act 2014) indicates that ….........</a:t>
            </a:r>
          </a:p>
        </p:txBody>
      </p:sp>
      <p:sp>
        <p:nvSpPr>
          <p:cNvPr id="3" name="Picture Placeholder 2">
            <a:extLst>
              <a:ext uri="{FF2B5EF4-FFF2-40B4-BE49-F238E27FC236}">
                <a16:creationId xmlns:a16="http://schemas.microsoft.com/office/drawing/2014/main" id="{E7116D99-B591-43EA-BF28-1F8FC90B14DC}"/>
              </a:ext>
            </a:extLst>
          </p:cNvPr>
          <p:cNvSpPr>
            <a:spLocks noGrp="1"/>
          </p:cNvSpPr>
          <p:nvPr>
            <p:ph type="pic" idx="1"/>
          </p:nvPr>
        </p:nvSpPr>
        <p:spPr/>
      </p:sp>
      <p:sp>
        <p:nvSpPr>
          <p:cNvPr id="4" name="Text Placeholder 3">
            <a:extLst>
              <a:ext uri="{FF2B5EF4-FFF2-40B4-BE49-F238E27FC236}">
                <a16:creationId xmlns:a16="http://schemas.microsoft.com/office/drawing/2014/main" id="{49895FF7-980C-4622-B954-3A54CBC501CF}"/>
              </a:ext>
            </a:extLst>
          </p:cNvPr>
          <p:cNvSpPr>
            <a:spLocks noGrp="1"/>
          </p:cNvSpPr>
          <p:nvPr>
            <p:ph type="body" sz="half" idx="2"/>
          </p:nvPr>
        </p:nvSpPr>
        <p:spPr>
          <a:xfrm>
            <a:off x="1122871" y="3255432"/>
            <a:ext cx="6414344" cy="1828800"/>
          </a:xfrm>
        </p:spPr>
        <p:txBody>
          <a:bodyPr/>
          <a:lstStyle/>
          <a:p>
            <a:pPr marL="285750" indent="-285750">
              <a:buFont typeface="Wingdings"/>
              <a:buChar char="v"/>
            </a:pPr>
            <a:r>
              <a:rPr lang="en-US"/>
              <a:t>Care Act 2014, c.23.  Available at: </a:t>
            </a:r>
            <a:r>
              <a:rPr lang="en-US" dirty="0">
                <a:hlinkClick r:id="rId2"/>
              </a:rPr>
              <a:t>http://www.legislation.gov.uk/ukpga/2014/23/contents/enacted</a:t>
            </a:r>
            <a:r>
              <a:rPr lang="en-US"/>
              <a:t> (Accessed: 5th January 2020).</a:t>
            </a:r>
          </a:p>
        </p:txBody>
      </p:sp>
      <p:sp>
        <p:nvSpPr>
          <p:cNvPr id="5" name="TextBox 4">
            <a:extLst>
              <a:ext uri="{FF2B5EF4-FFF2-40B4-BE49-F238E27FC236}">
                <a16:creationId xmlns:a16="http://schemas.microsoft.com/office/drawing/2014/main" id="{A0A50261-F519-4F76-90B8-1EEEA9C718A9}"/>
              </a:ext>
            </a:extLst>
          </p:cNvPr>
          <p:cNvSpPr txBox="1"/>
          <p:nvPr/>
        </p:nvSpPr>
        <p:spPr>
          <a:xfrm>
            <a:off x="7412965" y="1302588"/>
            <a:ext cx="374961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2790C4"/>
                </a:solidFill>
                <a:latin typeface="arial"/>
                <a:cs typeface="arial"/>
                <a:hlinkClick r:id="rId3"/>
              </a:rPr>
              <a:t>PART 1 Care and support</a:t>
            </a:r>
          </a:p>
          <a:p>
            <a:pPr>
              <a:buAutoNum type="arabicPeriod"/>
            </a:pPr>
            <a:r>
              <a:rPr lang="en-US" i="1">
                <a:solidFill>
                  <a:srgbClr val="2790C4"/>
                </a:solidFill>
                <a:latin typeface="arial"/>
                <a:cs typeface="arial"/>
                <a:hlinkClick r:id="rId4"/>
              </a:rPr>
              <a:t>General responsibilities of local authorities</a:t>
            </a:r>
          </a:p>
          <a:p>
            <a:pPr lvl="1">
              <a:buAutoNum type="arabicPeriod"/>
            </a:pPr>
            <a:r>
              <a:rPr lang="en-US">
                <a:solidFill>
                  <a:srgbClr val="2790C4"/>
                </a:solidFill>
                <a:latin typeface="arial"/>
                <a:cs typeface="arial"/>
                <a:hlinkClick r:id="rId5"/>
              </a:rPr>
              <a:t>1.Promoting individual well-being</a:t>
            </a:r>
          </a:p>
          <a:p>
            <a:pPr lvl="1">
              <a:buAutoNum type="arabicPeriod"/>
            </a:pPr>
            <a:r>
              <a:rPr lang="en-US">
                <a:solidFill>
                  <a:srgbClr val="2790C4"/>
                </a:solidFill>
                <a:latin typeface="arial"/>
                <a:cs typeface="arial"/>
                <a:hlinkClick r:id="rId6"/>
              </a:rPr>
              <a:t>2.Preventing needs for care and support</a:t>
            </a:r>
          </a:p>
          <a:p>
            <a:pPr lvl="1">
              <a:buAutoNum type="arabicPeriod"/>
            </a:pPr>
            <a:r>
              <a:rPr lang="en-US">
                <a:solidFill>
                  <a:srgbClr val="2790C4"/>
                </a:solidFill>
                <a:latin typeface="arial"/>
                <a:cs typeface="arial"/>
                <a:hlinkClick r:id="rId7"/>
              </a:rPr>
              <a:t>3.Promoting integration of care and support with health services etc.</a:t>
            </a:r>
          </a:p>
          <a:p>
            <a:pPr lvl="1">
              <a:buAutoNum type="arabicPeriod"/>
            </a:pPr>
            <a:r>
              <a:rPr lang="en-US">
                <a:solidFill>
                  <a:srgbClr val="2790C4"/>
                </a:solidFill>
                <a:latin typeface="arial"/>
                <a:cs typeface="arial"/>
                <a:hlinkClick r:id="rId8"/>
              </a:rPr>
              <a:t>4.Providing information and advice</a:t>
            </a:r>
          </a:p>
          <a:p>
            <a:pPr lvl="1">
              <a:buAutoNum type="arabicPeriod"/>
            </a:pPr>
            <a:r>
              <a:rPr lang="en-US">
                <a:solidFill>
                  <a:srgbClr val="2790C4"/>
                </a:solidFill>
                <a:latin typeface="arial"/>
                <a:cs typeface="arial"/>
                <a:hlinkClick r:id="rId9"/>
              </a:rPr>
              <a:t>5.Promoting diversity and quality in provision of services</a:t>
            </a:r>
          </a:p>
          <a:p>
            <a:pPr lvl="1">
              <a:buAutoNum type="arabicPeriod"/>
            </a:pPr>
            <a:r>
              <a:rPr lang="en-US">
                <a:solidFill>
                  <a:srgbClr val="2790C4"/>
                </a:solidFill>
                <a:latin typeface="arial"/>
                <a:cs typeface="arial"/>
                <a:hlinkClick r:id="rId10"/>
              </a:rPr>
              <a:t>6.Co-operating generally</a:t>
            </a:r>
          </a:p>
          <a:p>
            <a:pPr lvl="1">
              <a:buAutoNum type="arabicPeriod"/>
            </a:pPr>
            <a:r>
              <a:rPr lang="en-US">
                <a:solidFill>
                  <a:srgbClr val="2790C4"/>
                </a:solidFill>
                <a:latin typeface="arial"/>
                <a:cs typeface="arial"/>
                <a:hlinkClick r:id="rId11"/>
              </a:rPr>
              <a:t>7.Co-operating in specific cases</a:t>
            </a:r>
          </a:p>
        </p:txBody>
      </p:sp>
    </p:spTree>
    <p:extLst>
      <p:ext uri="{BB962C8B-B14F-4D97-AF65-F5344CB8AC3E}">
        <p14:creationId xmlns:p14="http://schemas.microsoft.com/office/powerpoint/2010/main" val="793057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51052-BB83-4E76-86CC-188A5992C3D1}"/>
              </a:ext>
            </a:extLst>
          </p:cNvPr>
          <p:cNvSpPr>
            <a:spLocks noGrp="1"/>
          </p:cNvSpPr>
          <p:nvPr>
            <p:ph type="title"/>
          </p:nvPr>
        </p:nvSpPr>
        <p:spPr/>
        <p:txBody>
          <a:bodyPr>
            <a:normAutofit/>
          </a:bodyPr>
          <a:lstStyle/>
          <a:p>
            <a:r>
              <a:rPr lang="en-US" sz="6000"/>
              <a:t>Websites.</a:t>
            </a:r>
          </a:p>
        </p:txBody>
      </p:sp>
      <p:sp>
        <p:nvSpPr>
          <p:cNvPr id="3" name="Content Placeholder 2">
            <a:extLst>
              <a:ext uri="{FF2B5EF4-FFF2-40B4-BE49-F238E27FC236}">
                <a16:creationId xmlns:a16="http://schemas.microsoft.com/office/drawing/2014/main" id="{B1AD6386-5899-4336-AF72-B917BACAB501}"/>
              </a:ext>
            </a:extLst>
          </p:cNvPr>
          <p:cNvSpPr>
            <a:spLocks noGrp="1"/>
          </p:cNvSpPr>
          <p:nvPr>
            <p:ph idx="1"/>
          </p:nvPr>
        </p:nvSpPr>
        <p:spPr/>
        <p:txBody>
          <a:bodyPr/>
          <a:lstStyle/>
          <a:p>
            <a:pPr marL="342900" indent="-342900">
              <a:buFont typeface="Wingdings"/>
              <a:buChar char="v"/>
            </a:pPr>
            <a:r>
              <a:rPr lang="en-US"/>
              <a:t>Author or organisation responsible for the site.</a:t>
            </a:r>
            <a:endParaRPr lang="en-US" dirty="0"/>
          </a:p>
          <a:p>
            <a:pPr marL="342900" indent="-342900">
              <a:buFont typeface="Wingdings"/>
              <a:buChar char="v"/>
            </a:pPr>
            <a:r>
              <a:rPr lang="en-US"/>
              <a:t>Title of the website. </a:t>
            </a:r>
          </a:p>
          <a:p>
            <a:pPr marL="342900" indent="-342900">
              <a:buFont typeface="Wingdings"/>
              <a:buChar char="v"/>
            </a:pPr>
            <a:r>
              <a:rPr lang="en-US"/>
              <a:t>Year.</a:t>
            </a:r>
            <a:endParaRPr lang="en-US" dirty="0"/>
          </a:p>
          <a:p>
            <a:pPr marL="342900" indent="-342900">
              <a:buFont typeface="Wingdings"/>
              <a:buChar char="v"/>
            </a:pPr>
            <a:r>
              <a:rPr lang="en-US"/>
              <a:t>Name of sponsor of site.</a:t>
            </a:r>
            <a:r>
              <a:rPr lang="en-US" dirty="0"/>
              <a:t> </a:t>
            </a:r>
          </a:p>
          <a:p>
            <a:pPr marL="342900" indent="-342900">
              <a:buFont typeface="Wingdings"/>
              <a:buChar char="v"/>
            </a:pPr>
            <a:r>
              <a:rPr lang="en-US"/>
              <a:t>Accessed day, month, year.</a:t>
            </a:r>
            <a:endParaRPr lang="en-US" dirty="0"/>
          </a:p>
          <a:p>
            <a:pPr marL="342900" indent="-342900">
              <a:buFont typeface="Wingdings"/>
              <a:buChar char="v"/>
            </a:pPr>
            <a:r>
              <a:rPr lang="en-US"/>
              <a:t>URL or internet address.                                      </a:t>
            </a:r>
            <a:r>
              <a:rPr lang="en-US" sz="1800"/>
              <a:t>    (student.unsw.com</a:t>
            </a:r>
            <a:r>
              <a:rPr lang="en-US" sz="1800" dirty="0"/>
              <a:t>)</a:t>
            </a:r>
          </a:p>
        </p:txBody>
      </p:sp>
    </p:spTree>
    <p:extLst>
      <p:ext uri="{BB962C8B-B14F-4D97-AF65-F5344CB8AC3E}">
        <p14:creationId xmlns:p14="http://schemas.microsoft.com/office/powerpoint/2010/main" val="4151038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9">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2" name="Rectangle 21">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5" name="Picture 24">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8" name="Picture 27">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C1B6CDD-9113-4612-A0B0-A7623648FF29}"/>
              </a:ext>
            </a:extLst>
          </p:cNvPr>
          <p:cNvSpPr>
            <a:spLocks noGrp="1"/>
          </p:cNvSpPr>
          <p:nvPr>
            <p:ph type="title"/>
          </p:nvPr>
        </p:nvSpPr>
        <p:spPr>
          <a:xfrm>
            <a:off x="7535825" y="982132"/>
            <a:ext cx="3360772" cy="1303867"/>
          </a:xfrm>
        </p:spPr>
        <p:txBody>
          <a:bodyPr vert="horz" lIns="91440" tIns="45720" rIns="91440" bIns="45720" rtlCol="0" anchor="ctr">
            <a:noAutofit/>
          </a:bodyPr>
          <a:lstStyle/>
          <a:p>
            <a:r>
              <a:rPr lang="en-US" sz="3200"/>
              <a:t>Advocacy Matter's (2020) as an organisation outlined that …......</a:t>
            </a:r>
          </a:p>
        </p:txBody>
      </p:sp>
      <p:sp>
        <p:nvSpPr>
          <p:cNvPr id="30" name="Rectangle 29">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close up of a sign&#10;&#10;Description generated with high confidence">
            <a:extLst>
              <a:ext uri="{FF2B5EF4-FFF2-40B4-BE49-F238E27FC236}">
                <a16:creationId xmlns:a16="http://schemas.microsoft.com/office/drawing/2014/main" id="{D8999A56-718C-4C76-8867-F46AFBA3AEA2}"/>
              </a:ext>
            </a:extLst>
          </p:cNvPr>
          <p:cNvPicPr>
            <a:picLocks noGrp="1" noChangeAspect="1"/>
          </p:cNvPicPr>
          <p:nvPr>
            <p:ph type="pic" idx="1"/>
          </p:nvPr>
        </p:nvPicPr>
        <p:blipFill rotWithShape="1">
          <a:blip r:embed="rId5"/>
          <a:srcRect l="4938" r="4943" b="5"/>
          <a:stretch/>
        </p:blipFill>
        <p:spPr>
          <a:xfrm>
            <a:off x="1412683" y="1410208"/>
            <a:ext cx="5278777" cy="3858780"/>
          </a:xfrm>
          <a:prstGeom prst="rect">
            <a:avLst/>
          </a:prstGeom>
        </p:spPr>
      </p:pic>
      <p:cxnSp>
        <p:nvCxnSpPr>
          <p:cNvPr id="32" name="Straight Connector 3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CCCD31BB-F559-4E37-B180-01B1E32DCC83}"/>
              </a:ext>
            </a:extLst>
          </p:cNvPr>
          <p:cNvSpPr>
            <a:spLocks noGrp="1"/>
          </p:cNvSpPr>
          <p:nvPr>
            <p:ph type="body" sz="half" idx="2"/>
          </p:nvPr>
        </p:nvSpPr>
        <p:spPr>
          <a:xfrm>
            <a:off x="7521447" y="2556932"/>
            <a:ext cx="4252166" cy="3318936"/>
          </a:xfrm>
        </p:spPr>
        <p:txBody>
          <a:bodyPr vert="horz" lIns="91440" tIns="45720" rIns="91440" bIns="45720" rtlCol="0" anchor="t">
            <a:normAutofit/>
          </a:bodyPr>
          <a:lstStyle/>
          <a:p>
            <a:pPr marL="285750" indent="-285750" algn="l">
              <a:buFont typeface="Wingdings"/>
              <a:buChar char="v"/>
            </a:pPr>
            <a:endParaRPr lang="en-US" dirty="0"/>
          </a:p>
          <a:p>
            <a:pPr marL="285750" indent="-285750" algn="l">
              <a:buFont typeface="Wingdings"/>
              <a:buChar char="v"/>
            </a:pPr>
            <a:endParaRPr lang="en-US" dirty="0"/>
          </a:p>
          <a:p>
            <a:pPr marL="285750" indent="-285750" algn="l">
              <a:buFont typeface="Wingdings"/>
              <a:buChar char="v"/>
            </a:pPr>
            <a:endParaRPr lang="en-US" dirty="0"/>
          </a:p>
          <a:p>
            <a:pPr marL="285750" indent="-285750" algn="l">
              <a:buFont typeface="Wingdings"/>
              <a:buChar char="v"/>
            </a:pPr>
            <a:endParaRPr lang="en-US" dirty="0"/>
          </a:p>
          <a:p>
            <a:pPr marL="285750" indent="-285750" algn="l">
              <a:buFont typeface="Wingdings"/>
              <a:buChar char="v"/>
            </a:pPr>
            <a:r>
              <a:rPr lang="en-US"/>
              <a:t>Advocacy Matters (Wales) (2020)  Welcome to Advocacy Matters Wales (AMW).  Available at: </a:t>
            </a:r>
            <a:r>
              <a:rPr lang="en-US" dirty="0">
                <a:hlinkClick r:id="rId6"/>
              </a:rPr>
              <a:t>https://www.advocacymatterswales.co.uk</a:t>
            </a:r>
            <a:r>
              <a:rPr lang="en-US" dirty="0"/>
              <a:t> </a:t>
            </a:r>
            <a:r>
              <a:rPr lang="en-US"/>
              <a:t>(Accessed: 15th January 2020).</a:t>
            </a:r>
          </a:p>
        </p:txBody>
      </p:sp>
    </p:spTree>
    <p:extLst>
      <p:ext uri="{BB962C8B-B14F-4D97-AF65-F5344CB8AC3E}">
        <p14:creationId xmlns:p14="http://schemas.microsoft.com/office/powerpoint/2010/main" val="1561842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73A6E-A792-48D7-A327-6219D27D8B89}"/>
              </a:ext>
            </a:extLst>
          </p:cNvPr>
          <p:cNvSpPr>
            <a:spLocks noGrp="1"/>
          </p:cNvSpPr>
          <p:nvPr>
            <p:ph type="title"/>
          </p:nvPr>
        </p:nvSpPr>
        <p:spPr/>
        <p:txBody>
          <a:bodyPr>
            <a:normAutofit/>
          </a:bodyPr>
          <a:lstStyle/>
          <a:p>
            <a:r>
              <a:rPr lang="en-US" sz="6000"/>
              <a:t>Other Types of Referencing.</a:t>
            </a:r>
            <a:endParaRPr lang="en-US" sz="6000" dirty="0"/>
          </a:p>
        </p:txBody>
      </p:sp>
      <p:sp>
        <p:nvSpPr>
          <p:cNvPr id="3" name="Content Placeholder 2">
            <a:extLst>
              <a:ext uri="{FF2B5EF4-FFF2-40B4-BE49-F238E27FC236}">
                <a16:creationId xmlns:a16="http://schemas.microsoft.com/office/drawing/2014/main" id="{638579B0-3511-49CF-B14E-35A70AE8AE55}"/>
              </a:ext>
            </a:extLst>
          </p:cNvPr>
          <p:cNvSpPr>
            <a:spLocks noGrp="1"/>
          </p:cNvSpPr>
          <p:nvPr>
            <p:ph idx="1"/>
          </p:nvPr>
        </p:nvSpPr>
        <p:spPr/>
        <p:txBody>
          <a:bodyPr/>
          <a:lstStyle/>
          <a:p>
            <a:pPr marL="342900" indent="-342900">
              <a:buFont typeface="Wingdings"/>
              <a:buChar char="v"/>
            </a:pPr>
            <a:r>
              <a:rPr lang="en-US"/>
              <a:t>Chapter in book.</a:t>
            </a:r>
          </a:p>
          <a:p>
            <a:pPr marL="342900" indent="-342900">
              <a:buFont typeface="Wingdings"/>
              <a:buChar char="v"/>
            </a:pPr>
            <a:r>
              <a:rPr lang="en-US"/>
              <a:t>Internet Image.</a:t>
            </a:r>
          </a:p>
          <a:p>
            <a:pPr marL="342900" indent="-342900">
              <a:buFont typeface="Wingdings"/>
              <a:buChar char="v"/>
            </a:pPr>
            <a:r>
              <a:rPr lang="en-US"/>
              <a:t>National Assembly for Wales Legislation.</a:t>
            </a:r>
          </a:p>
          <a:p>
            <a:pPr marL="342900" indent="-342900">
              <a:buFont typeface="Wingdings"/>
              <a:buChar char="v"/>
            </a:pPr>
            <a:r>
              <a:rPr lang="en-US"/>
              <a:t>Wikis.</a:t>
            </a:r>
          </a:p>
          <a:p>
            <a:pPr marL="342900" indent="-342900">
              <a:buFont typeface="Wingdings"/>
              <a:buChar char="v"/>
            </a:pPr>
            <a:r>
              <a:rPr lang="en-US"/>
              <a:t>Social Networking websites.</a:t>
            </a:r>
          </a:p>
          <a:p>
            <a:pPr marL="342900" indent="-342900">
              <a:buFont typeface="Wingdings"/>
              <a:buChar char="v"/>
            </a:pPr>
            <a:r>
              <a:rPr lang="en-US"/>
              <a:t>Mobile apps.</a:t>
            </a:r>
            <a:endParaRPr lang="en-US" dirty="0"/>
          </a:p>
        </p:txBody>
      </p:sp>
    </p:spTree>
    <p:extLst>
      <p:ext uri="{BB962C8B-B14F-4D97-AF65-F5344CB8AC3E}">
        <p14:creationId xmlns:p14="http://schemas.microsoft.com/office/powerpoint/2010/main" val="3377134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F259-7EB0-46BC-97F5-9717BC660756}"/>
              </a:ext>
            </a:extLst>
          </p:cNvPr>
          <p:cNvSpPr>
            <a:spLocks noGrp="1"/>
          </p:cNvSpPr>
          <p:nvPr>
            <p:ph type="title"/>
          </p:nvPr>
        </p:nvSpPr>
        <p:spPr/>
        <p:txBody>
          <a:bodyPr>
            <a:normAutofit/>
          </a:bodyPr>
          <a:lstStyle/>
          <a:p>
            <a:r>
              <a:rPr lang="en-US" sz="6000"/>
              <a:t>Conclusion</a:t>
            </a:r>
          </a:p>
        </p:txBody>
      </p:sp>
      <p:sp>
        <p:nvSpPr>
          <p:cNvPr id="3" name="Content Placeholder 2">
            <a:extLst>
              <a:ext uri="{FF2B5EF4-FFF2-40B4-BE49-F238E27FC236}">
                <a16:creationId xmlns:a16="http://schemas.microsoft.com/office/drawing/2014/main" id="{75F35669-9228-487C-96AB-3B6053815C95}"/>
              </a:ext>
            </a:extLst>
          </p:cNvPr>
          <p:cNvSpPr>
            <a:spLocks noGrp="1"/>
          </p:cNvSpPr>
          <p:nvPr>
            <p:ph idx="1"/>
          </p:nvPr>
        </p:nvSpPr>
        <p:spPr/>
        <p:txBody>
          <a:bodyPr>
            <a:normAutofit lnSpcReduction="10000"/>
          </a:bodyPr>
          <a:lstStyle/>
          <a:p>
            <a:pPr marL="342900" indent="-342900">
              <a:buFont typeface="Wingdings"/>
              <a:buChar char="v"/>
            </a:pPr>
            <a:r>
              <a:rPr lang="en-US"/>
              <a:t>A reference lists only the sources you refer to in your writing.</a:t>
            </a:r>
            <a:endParaRPr lang="en-US" dirty="0"/>
          </a:p>
          <a:p>
            <a:pPr marL="342900" indent="-342900">
              <a:buFont typeface="Wingdings"/>
              <a:buChar char="v"/>
            </a:pPr>
            <a:r>
              <a:rPr lang="en-US"/>
              <a:t>The purpose of the reference list is to allow your sources to be found by your reader.</a:t>
            </a:r>
            <a:endParaRPr lang="en-US" dirty="0"/>
          </a:p>
          <a:p>
            <a:pPr marL="342900" indent="-342900">
              <a:buFont typeface="Wingdings"/>
              <a:buChar char="v"/>
            </a:pPr>
            <a:r>
              <a:rPr lang="en-US"/>
              <a:t>It also gives credit to authors you have consulted for their ideas.</a:t>
            </a:r>
            <a:endParaRPr lang="en-US" dirty="0"/>
          </a:p>
          <a:p>
            <a:pPr marL="342900" indent="-342900">
              <a:buFont typeface="Wingdings"/>
              <a:buChar char="v"/>
            </a:pPr>
            <a:endParaRPr lang="en-US" dirty="0"/>
          </a:p>
          <a:p>
            <a:pPr marL="342900" indent="-342900">
              <a:buFont typeface="Wingdings"/>
              <a:buChar char="v"/>
            </a:pPr>
            <a:endParaRPr lang="en-US" dirty="0"/>
          </a:p>
          <a:p>
            <a:pPr marL="0" indent="0">
              <a:buNone/>
            </a:pPr>
            <a:r>
              <a:rPr lang="en-US" dirty="0"/>
              <a:t>                                                                               </a:t>
            </a:r>
            <a:r>
              <a:rPr lang="en-US" sz="1800"/>
              <a:t> (libguides.com)</a:t>
            </a:r>
          </a:p>
        </p:txBody>
      </p:sp>
    </p:spTree>
    <p:extLst>
      <p:ext uri="{BB962C8B-B14F-4D97-AF65-F5344CB8AC3E}">
        <p14:creationId xmlns:p14="http://schemas.microsoft.com/office/powerpoint/2010/main" val="813089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EC12-59A2-41F4-A0C0-BFB3992832AB}"/>
              </a:ext>
            </a:extLst>
          </p:cNvPr>
          <p:cNvSpPr>
            <a:spLocks noGrp="1"/>
          </p:cNvSpPr>
          <p:nvPr>
            <p:ph type="title"/>
          </p:nvPr>
        </p:nvSpPr>
        <p:spPr/>
        <p:txBody>
          <a:bodyPr/>
          <a:lstStyle/>
          <a:p>
            <a:r>
              <a:rPr lang="en-US"/>
              <a:t>With thanks to:</a:t>
            </a:r>
          </a:p>
        </p:txBody>
      </p:sp>
      <p:sp>
        <p:nvSpPr>
          <p:cNvPr id="3" name="Content Placeholder 2">
            <a:extLst>
              <a:ext uri="{FF2B5EF4-FFF2-40B4-BE49-F238E27FC236}">
                <a16:creationId xmlns:a16="http://schemas.microsoft.com/office/drawing/2014/main" id="{CAD4FEA7-C30F-4A32-ABD1-1BB0068B3BC6}"/>
              </a:ext>
            </a:extLst>
          </p:cNvPr>
          <p:cNvSpPr>
            <a:spLocks noGrp="1"/>
          </p:cNvSpPr>
          <p:nvPr>
            <p:ph idx="1"/>
          </p:nvPr>
        </p:nvSpPr>
        <p:spPr/>
        <p:txBody>
          <a:bodyPr/>
          <a:lstStyle/>
          <a:p>
            <a:pPr marL="0" indent="0">
              <a:buNone/>
            </a:pPr>
            <a:endParaRPr lang="en-US" dirty="0"/>
          </a:p>
          <a:p>
            <a:pPr marL="342900" indent="-342900">
              <a:buFont typeface="Wingdings"/>
              <a:buChar char="ü"/>
            </a:pPr>
            <a:r>
              <a:rPr lang="en-US"/>
              <a:t>Libguides.</a:t>
            </a:r>
          </a:p>
          <a:p>
            <a:pPr marL="342900" indent="-342900">
              <a:buFont typeface="Wingdings"/>
              <a:buChar char="ü"/>
            </a:pPr>
            <a:r>
              <a:rPr lang="en-US"/>
              <a:t>Advocacy Matters Wales.</a:t>
            </a:r>
            <a:endParaRPr lang="en-US" dirty="0"/>
          </a:p>
          <a:p>
            <a:pPr marL="342900" indent="-342900">
              <a:buFont typeface="Wingdings"/>
              <a:buChar char="ü"/>
            </a:pPr>
            <a:r>
              <a:rPr lang="en-US"/>
              <a:t>Alan M Jette.</a:t>
            </a:r>
          </a:p>
          <a:p>
            <a:pPr marL="342900" indent="-342900">
              <a:buFont typeface="Wingdings"/>
              <a:buChar char="ü"/>
            </a:pPr>
            <a:r>
              <a:rPr lang="en-US"/>
              <a:t>Dr Olavye Akinyemi.</a:t>
            </a:r>
          </a:p>
          <a:p>
            <a:pPr marL="342900" indent="-342900">
              <a:buFont typeface="Wingdings"/>
              <a:buChar char="ü"/>
            </a:pPr>
            <a:r>
              <a:rPr lang="en-US"/>
              <a:t>Martin Jackie.</a:t>
            </a:r>
            <a:endParaRPr lang="en-US" dirty="0"/>
          </a:p>
        </p:txBody>
      </p:sp>
    </p:spTree>
    <p:extLst>
      <p:ext uri="{BB962C8B-B14F-4D97-AF65-F5344CB8AC3E}">
        <p14:creationId xmlns:p14="http://schemas.microsoft.com/office/powerpoint/2010/main" val="4155719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B93F0-0987-4281-90F4-EEBD99D537AF}"/>
              </a:ext>
            </a:extLst>
          </p:cNvPr>
          <p:cNvSpPr>
            <a:spLocks noGrp="1"/>
          </p:cNvSpPr>
          <p:nvPr>
            <p:ph type="title"/>
          </p:nvPr>
        </p:nvSpPr>
        <p:spPr>
          <a:xfrm>
            <a:off x="1295402" y="982132"/>
            <a:ext cx="9601196" cy="1390131"/>
          </a:xfrm>
        </p:spPr>
        <p:txBody>
          <a:bodyPr/>
          <a:lstStyle/>
          <a:p>
            <a:r>
              <a:rPr lang="en-US"/>
              <a:t>References:</a:t>
            </a:r>
          </a:p>
        </p:txBody>
      </p:sp>
      <p:sp>
        <p:nvSpPr>
          <p:cNvPr id="3" name="Content Placeholder 2">
            <a:extLst>
              <a:ext uri="{FF2B5EF4-FFF2-40B4-BE49-F238E27FC236}">
                <a16:creationId xmlns:a16="http://schemas.microsoft.com/office/drawing/2014/main" id="{09BE521C-DD59-46B9-9E0A-4DC46A5B3906}"/>
              </a:ext>
            </a:extLst>
          </p:cNvPr>
          <p:cNvSpPr>
            <a:spLocks noGrp="1"/>
          </p:cNvSpPr>
          <p:nvPr>
            <p:ph idx="1"/>
          </p:nvPr>
        </p:nvSpPr>
        <p:spPr/>
        <p:txBody>
          <a:bodyPr>
            <a:normAutofit lnSpcReduction="10000"/>
          </a:bodyPr>
          <a:lstStyle/>
          <a:p>
            <a:pPr marL="0" indent="0">
              <a:buNone/>
            </a:pPr>
            <a:r>
              <a:rPr lang="en-US"/>
              <a:t>Advocacy Matters (Wales) (2020) </a:t>
            </a:r>
            <a:r>
              <a:rPr lang="en-US" i="1"/>
              <a:t>Welcome to Advocacy Matters Wales (AMW)</a:t>
            </a:r>
            <a:r>
              <a:rPr lang="en-US"/>
              <a:t>. Availale at: </a:t>
            </a:r>
            <a:r>
              <a:rPr lang="en-US" dirty="0">
                <a:hlinkClick r:id="rId2"/>
              </a:rPr>
              <a:t>https://www.advocacymatterswales.co.uk</a:t>
            </a:r>
            <a:r>
              <a:rPr lang="en-US"/>
              <a:t> (Accessed: 12th January 2020).</a:t>
            </a:r>
            <a:endParaRPr lang="en-US" dirty="0"/>
          </a:p>
          <a:p>
            <a:pPr marL="0" indent="0">
              <a:buNone/>
            </a:pPr>
            <a:r>
              <a:rPr lang="en-US"/>
              <a:t>Care Act 2014, c23.  Available at: </a:t>
            </a:r>
            <a:r>
              <a:rPr lang="en-US" dirty="0">
                <a:hlinkClick r:id="rId3"/>
              </a:rPr>
              <a:t>http://legislation.gov.uk/ukpga/2014/23/contents/enacted</a:t>
            </a:r>
            <a:r>
              <a:rPr lang="en-US"/>
              <a:t> (Accessed: 10th January 2020).</a:t>
            </a:r>
            <a:endParaRPr lang="en-US" dirty="0"/>
          </a:p>
          <a:p>
            <a:pPr marL="0" indent="0">
              <a:buNone/>
            </a:pPr>
            <a:r>
              <a:rPr lang="en-US"/>
              <a:t>Jette, A.M. (2018) 'Physical Therapy', </a:t>
            </a:r>
            <a:r>
              <a:rPr lang="en-US" i="1"/>
              <a:t>Scientific Journals are not Advocacy Organizations, </a:t>
            </a:r>
            <a:r>
              <a:rPr lang="en-US"/>
              <a:t>98(9), pp731-732.</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67905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2DC4-7C6D-41CE-884A-2047AC479C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5F217C-F1E0-45D0-9625-231160AEFDA6}"/>
              </a:ext>
            </a:extLst>
          </p:cNvPr>
          <p:cNvSpPr>
            <a:spLocks noGrp="1"/>
          </p:cNvSpPr>
          <p:nvPr>
            <p:ph idx="1"/>
          </p:nvPr>
        </p:nvSpPr>
        <p:spPr/>
        <p:txBody>
          <a:bodyPr>
            <a:normAutofit fontScale="92500" lnSpcReduction="10000"/>
          </a:bodyPr>
          <a:lstStyle/>
          <a:p>
            <a:pPr marL="0" indent="0">
              <a:buNone/>
            </a:pPr>
            <a:r>
              <a:rPr lang="en-US" dirty="0">
                <a:ea typeface="+mn-lt"/>
                <a:cs typeface="+mn-lt"/>
              </a:rPr>
              <a:t>Libanswers (2020) How do I reference an Act of Parliament in Harvard Style. Available at: </a:t>
            </a:r>
            <a:r>
              <a:rPr lang="en-US" dirty="0">
                <a:ea typeface="+mn-lt"/>
                <a:cs typeface="+mn-lt"/>
                <a:hlinkClick r:id="rId2"/>
              </a:rPr>
              <a:t>https://libanswers.brunel.ac.uk/fag/13878</a:t>
            </a:r>
            <a:r>
              <a:rPr lang="en-US">
                <a:ea typeface="+mn-lt"/>
                <a:cs typeface="+mn-lt"/>
              </a:rPr>
              <a:t> (Accessd at: 10th January 2020).</a:t>
            </a:r>
            <a:endParaRPr lang="en-US" dirty="0">
              <a:ea typeface="+mn-lt"/>
              <a:cs typeface="+mn-lt"/>
            </a:endParaRPr>
          </a:p>
          <a:p>
            <a:pPr marL="0" indent="0">
              <a:buNone/>
            </a:pPr>
            <a:r>
              <a:rPr lang="en-US">
                <a:ea typeface="+mn-lt"/>
                <a:cs typeface="+mn-lt"/>
              </a:rPr>
              <a:t>Libguides (2020) </a:t>
            </a:r>
            <a:r>
              <a:rPr lang="en-US" i="1">
                <a:ea typeface="+mn-lt"/>
                <a:cs typeface="+mn-lt"/>
              </a:rPr>
              <a:t>Referencing with Harvard</a:t>
            </a:r>
            <a:r>
              <a:rPr lang="en-US">
                <a:ea typeface="+mn-lt"/>
                <a:cs typeface="+mn-lt"/>
              </a:rPr>
              <a:t>.  Available at: </a:t>
            </a:r>
            <a:r>
              <a:rPr lang="en-US" dirty="0">
                <a:ea typeface="+mn-lt"/>
                <a:cs typeface="+mn-lt"/>
                <a:hlinkClick r:id="rId3"/>
              </a:rPr>
              <a:t>https://libguides.ioe.ac.uk/C.php?g=482485&amp;p=3299762</a:t>
            </a:r>
            <a:r>
              <a:rPr lang="en-US">
                <a:ea typeface="+mn-lt"/>
                <a:cs typeface="+mn-lt"/>
              </a:rPr>
              <a:t> (Accessed: 6th January 2020).</a:t>
            </a:r>
            <a:endParaRPr lang="en-US"/>
          </a:p>
          <a:p>
            <a:pPr marL="0" indent="0">
              <a:buNone/>
            </a:pPr>
            <a:r>
              <a:rPr lang="en-US">
                <a:ea typeface="+mn-lt"/>
                <a:cs typeface="+mn-lt"/>
              </a:rPr>
              <a:t>Libguides (2020) </a:t>
            </a:r>
            <a:r>
              <a:rPr lang="en-US" i="1">
                <a:ea typeface="+mn-lt"/>
                <a:cs typeface="+mn-lt"/>
              </a:rPr>
              <a:t>Referencing with Harvard</a:t>
            </a:r>
            <a:r>
              <a:rPr lang="en-US">
                <a:ea typeface="+mn-lt"/>
                <a:cs typeface="+mn-lt"/>
              </a:rPr>
              <a:t>.  Available at: </a:t>
            </a:r>
            <a:r>
              <a:rPr lang="en-US" dirty="0">
                <a:ea typeface="+mn-lt"/>
                <a:cs typeface="+mn-lt"/>
                <a:hlinkClick r:id="rId4"/>
              </a:rPr>
              <a:t>https://libguides.ioe.ac.uk/C.php?g=482485&amp;p=3299866</a:t>
            </a:r>
            <a:r>
              <a:rPr lang="en-US">
                <a:ea typeface="+mn-lt"/>
                <a:cs typeface="+mn-lt"/>
              </a:rPr>
              <a:t> (Accessed: 2nd January 2020).</a:t>
            </a:r>
          </a:p>
          <a:p>
            <a:pPr marL="0" indent="0">
              <a:buNone/>
            </a:pPr>
            <a:endParaRPr lang="en-US" dirty="0"/>
          </a:p>
        </p:txBody>
      </p:sp>
    </p:spTree>
    <p:extLst>
      <p:ext uri="{BB962C8B-B14F-4D97-AF65-F5344CB8AC3E}">
        <p14:creationId xmlns:p14="http://schemas.microsoft.com/office/powerpoint/2010/main" val="3681450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8A4C2-95BE-464B-A2CD-D7DD93314B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5759822-EED8-4DA2-A88B-8AD7AFB66AC5}"/>
              </a:ext>
            </a:extLst>
          </p:cNvPr>
          <p:cNvSpPr>
            <a:spLocks noGrp="1"/>
          </p:cNvSpPr>
          <p:nvPr>
            <p:ph idx="1"/>
          </p:nvPr>
        </p:nvSpPr>
        <p:spPr/>
        <p:txBody>
          <a:bodyPr/>
          <a:lstStyle/>
          <a:p>
            <a:pPr marL="0" indent="0">
              <a:buNone/>
            </a:pPr>
            <a:r>
              <a:rPr lang="en-US"/>
              <a:t>Library Guides (2020) </a:t>
            </a:r>
            <a:r>
              <a:rPr lang="en-US" i="1"/>
              <a:t>Citing Sources</a:t>
            </a:r>
            <a:r>
              <a:rPr lang="en-US"/>
              <a:t>.  Available at: </a:t>
            </a:r>
            <a:r>
              <a:rPr lang="en-US" dirty="0">
                <a:hlinkClick r:id="rId2"/>
              </a:rPr>
              <a:t>https://libguides.mit.edu/citing</a:t>
            </a:r>
            <a:r>
              <a:rPr lang="en-US" dirty="0"/>
              <a:t> (Accessed: 5th January 2020).</a:t>
            </a:r>
          </a:p>
          <a:p>
            <a:pPr marL="0" indent="0">
              <a:buNone/>
            </a:pPr>
            <a:r>
              <a:rPr lang="en-US" dirty="0"/>
              <a:t>Library Guides (2020) </a:t>
            </a:r>
            <a:r>
              <a:rPr lang="en-US" i="1" dirty="0"/>
              <a:t>Reference List</a:t>
            </a:r>
            <a:r>
              <a:rPr lang="en-US" dirty="0"/>
              <a:t>.  Available at: </a:t>
            </a:r>
            <a:r>
              <a:rPr lang="en-US" dirty="0">
                <a:hlinkClick r:id="rId3"/>
              </a:rPr>
              <a:t>https://aut.ac.nz.libguides.com/APA6th/referencelist</a:t>
            </a:r>
            <a:r>
              <a:rPr lang="en-US"/>
              <a:t> (Accessed: 17th January 2020).</a:t>
            </a:r>
            <a:endParaRPr lang="en-US" dirty="0"/>
          </a:p>
        </p:txBody>
      </p:sp>
    </p:spTree>
    <p:extLst>
      <p:ext uri="{BB962C8B-B14F-4D97-AF65-F5344CB8AC3E}">
        <p14:creationId xmlns:p14="http://schemas.microsoft.com/office/powerpoint/2010/main" val="1464320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1D7E6-501C-4F1F-8815-B972C6AE367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E20E541-778D-4F5B-B0A9-0BD3FB9ACFB3}"/>
              </a:ext>
            </a:extLst>
          </p:cNvPr>
          <p:cNvSpPr>
            <a:spLocks noGrp="1"/>
          </p:cNvSpPr>
          <p:nvPr>
            <p:ph idx="1"/>
          </p:nvPr>
        </p:nvSpPr>
        <p:spPr/>
        <p:txBody>
          <a:bodyPr/>
          <a:lstStyle/>
          <a:p>
            <a:pPr marL="0" indent="0">
              <a:buNone/>
            </a:pPr>
            <a:r>
              <a:rPr lang="en-US">
                <a:ea typeface="+mn-lt"/>
                <a:cs typeface="+mn-lt"/>
              </a:rPr>
              <a:t>Martin, J. (2007)</a:t>
            </a:r>
            <a:r>
              <a:rPr lang="en-US" i="1">
                <a:ea typeface="+mn-lt"/>
                <a:cs typeface="+mn-lt"/>
              </a:rPr>
              <a:t> Safeguarding Adults</a:t>
            </a:r>
            <a:r>
              <a:rPr lang="en-US">
                <a:ea typeface="+mn-lt"/>
                <a:cs typeface="+mn-lt"/>
              </a:rPr>
              <a:t>, Dorset: Russell House Publishing Ltd.</a:t>
            </a:r>
            <a:endParaRPr lang="en-US"/>
          </a:p>
          <a:p>
            <a:pPr marL="0" indent="0">
              <a:buNone/>
            </a:pPr>
            <a:r>
              <a:rPr lang="en-US"/>
              <a:t>Oxford Academic (2020) </a:t>
            </a:r>
            <a:r>
              <a:rPr lang="en-US" i="1"/>
              <a:t>Physical Therapy</a:t>
            </a:r>
            <a:r>
              <a:rPr lang="en-US"/>
              <a:t>.  Available at: </a:t>
            </a:r>
            <a:r>
              <a:rPr lang="en-US" dirty="0">
                <a:hlinkClick r:id="rId2"/>
              </a:rPr>
              <a:t>https://academic.oup.com/ptj/article/98/9/731/5086617</a:t>
            </a:r>
            <a:r>
              <a:rPr lang="en-US"/>
              <a:t> (Accessed: 20th January 2020).</a:t>
            </a:r>
            <a:endParaRPr lang="en-US" dirty="0"/>
          </a:p>
          <a:p>
            <a:pPr marL="0" indent="0">
              <a:buNone/>
            </a:pPr>
            <a:r>
              <a:rPr lang="en-US" dirty="0"/>
              <a:t>UNSW Sydney (2020) </a:t>
            </a:r>
            <a:r>
              <a:rPr lang="en-US" i="1" dirty="0"/>
              <a:t>How do I cite online sources</a:t>
            </a:r>
            <a:r>
              <a:rPr lang="en-US"/>
              <a:t>.  Available at: </a:t>
            </a:r>
            <a:r>
              <a:rPr lang="en-US" dirty="0">
                <a:hlinkClick r:id="rId3"/>
              </a:rPr>
              <a:t>https://student.unsw.edu-au/how-do-i-cite-electronic-sources</a:t>
            </a:r>
            <a:r>
              <a:rPr lang="en-US"/>
              <a:t> (Accessed: 13th January 2020).</a:t>
            </a:r>
          </a:p>
          <a:p>
            <a:pPr marL="0" indent="0">
              <a:buNone/>
            </a:pPr>
            <a:endParaRPr lang="en-US" dirty="0"/>
          </a:p>
        </p:txBody>
      </p:sp>
    </p:spTree>
    <p:extLst>
      <p:ext uri="{BB962C8B-B14F-4D97-AF65-F5344CB8AC3E}">
        <p14:creationId xmlns:p14="http://schemas.microsoft.com/office/powerpoint/2010/main" val="374577910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Organic</vt:lpstr>
      <vt:lpstr>Academic Study Skills For Students.</vt:lpstr>
      <vt:lpstr>Rebecca Allender 1908889</vt:lpstr>
      <vt:lpstr>Why we reference our work?</vt:lpstr>
      <vt:lpstr>Citations.</vt:lpstr>
      <vt:lpstr>Plagiarism.</vt:lpstr>
      <vt:lpstr>How do you reference.</vt:lpstr>
      <vt:lpstr>Books</vt:lpstr>
      <vt:lpstr>PowerPoint Presentation</vt:lpstr>
      <vt:lpstr>PowerPoint Presentation</vt:lpstr>
      <vt:lpstr>Journal Articles – On-line</vt:lpstr>
      <vt:lpstr>Jette, Alan M (2018) "Scientific Journals are not Advocacy Organizations" Physical Therapy, Vol.98(9), pp.731-732</vt:lpstr>
      <vt:lpstr>Government Legislation.</vt:lpstr>
      <vt:lpstr>Recent UK Social Care legislation (Care Act 2014) indicates that ….........</vt:lpstr>
      <vt:lpstr>Websites.</vt:lpstr>
      <vt:lpstr>Advocacy Matter's (2020) as an organisation outlined that …......</vt:lpstr>
      <vt:lpstr>Other Types of Referencing.</vt:lpstr>
      <vt:lpstr>Conclusion</vt:lpstr>
      <vt:lpstr>With thanks to:</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1352</cp:revision>
  <dcterms:created xsi:type="dcterms:W3CDTF">2020-01-20T13:12:21Z</dcterms:created>
  <dcterms:modified xsi:type="dcterms:W3CDTF">2020-01-20T23:48:05Z</dcterms:modified>
</cp:coreProperties>
</file>