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3171A6-1FA3-A6B4-F858-2F94065420A3}" v="2" dt="2026-09-17T16:05:26.2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Robitu (2535408)" userId="S::2535408@student.uwtsd.ac.uk::9268adae-e130-4af8-899b-74a591e3ea9d" providerId="AD" clId="Web-{3D3171A6-1FA3-A6B4-F858-2F94065420A3}"/>
    <pc:docChg chg="addSld">
      <pc:chgData name="Mihaela Robitu (2535408)" userId="S::2535408@student.uwtsd.ac.uk::9268adae-e130-4af8-899b-74a591e3ea9d" providerId="AD" clId="Web-{3D3171A6-1FA3-A6B4-F858-2F94065420A3}" dt="2026-09-17T16:05:26.256" v="1"/>
      <pc:docMkLst>
        <pc:docMk/>
      </pc:docMkLst>
      <pc:sldChg chg="new">
        <pc:chgData name="Mihaela Robitu (2535408)" userId="S::2535408@student.uwtsd.ac.uk::9268adae-e130-4af8-899b-74a591e3ea9d" providerId="AD" clId="Web-{3D3171A6-1FA3-A6B4-F858-2F94065420A3}" dt="2026-09-17T16:05:05.239" v="0"/>
        <pc:sldMkLst>
          <pc:docMk/>
          <pc:sldMk cId="2790784202" sldId="257"/>
        </pc:sldMkLst>
      </pc:sldChg>
      <pc:sldChg chg="new">
        <pc:chgData name="Mihaela Robitu (2535408)" userId="S::2535408@student.uwtsd.ac.uk::9268adae-e130-4af8-899b-74a591e3ea9d" providerId="AD" clId="Web-{3D3171A6-1FA3-A6B4-F858-2F94065420A3}" dt="2026-09-17T16:05:26.256" v="1"/>
        <pc:sldMkLst>
          <pc:docMk/>
          <pc:sldMk cId="2052508668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90784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525086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</cp:revision>
  <dcterms:created xsi:type="dcterms:W3CDTF">2026-09-17T16:04:24Z</dcterms:created>
  <dcterms:modified xsi:type="dcterms:W3CDTF">2026-09-17T16:05:31Z</dcterms:modified>
</cp:coreProperties>
</file>