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7" r:id="rId5"/>
    <p:sldId id="265" r:id="rId6"/>
    <p:sldId id="259" r:id="rId7"/>
    <p:sldId id="266" r:id="rId8"/>
    <p:sldId id="260" r:id="rId9"/>
    <p:sldId id="270" r:id="rId10"/>
    <p:sldId id="262" r:id="rId11"/>
    <p:sldId id="268" r:id="rId12"/>
    <p:sldId id="269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7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C1317-AD59-4277-A6A2-8FCAED0D80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EBE57-909D-464A-A9BC-4BF8E21DD7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B766D-0076-454E-A358-BE51DD07B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D3580-4774-4F67-A16B-1CD0998CB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72B5C0-4D64-4095-9B0D-F293E7BAC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42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C1068-84FA-400E-BA26-F03739FFD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8F8E4-34CC-4636-8CF7-D7D58F701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A37FB-D746-4848-BF7B-B58524BDE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E8E21-F0C1-4C7C-B253-40544032D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EC968-D63B-417C-8348-D44FEB52E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259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CA728-8768-43E3-AD55-15FDDE135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5E3B74-8225-4852-9EDD-8E047183FF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455E04-229D-4E99-AC14-DEE9C6DC6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DDF06-068F-422E-9050-7DA3D2FDC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5C126-F088-4302-9E8C-C0D55CFA4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79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D6BC0-7371-4630-898B-8FE1511F5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5866A-5D5A-45E1-99E9-05334C5E50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B1EE16-788F-4FB3-A88A-7FACBF88B2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75EEB6-61B4-434F-AA20-491D471A23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82E967-C605-46CB-A012-5C2F1A51E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D4A3AF-F4DE-4EBD-894C-B08E70A79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069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174F0-0DBC-45DE-ABE2-EE1F46AF6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EDF60C-7B47-410C-A5AA-D6DC9F646C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CB27C5-39A2-4B82-B0FD-ED945988A4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0944B4-6811-4D3B-804A-78918A7AD2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BFFE7B-8B2D-453C-8D02-C9745DB21B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7862B9-2DA6-4A5C-9596-1DB798DCE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36CEC6-A359-47B0-B8B7-126A2312D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CAE0C7-FC5E-4D67-A3C1-F91EE7B31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227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4154D-2635-4392-8216-68D999046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B76477-52DA-4A1E-8639-AA5A49941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E1ACFD-7083-4F63-85AF-9691FD528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088201-5D77-4A37-891C-93392C240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32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F9B86-999D-4F73-96EF-1AEE59775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23A8F3-C4A4-44A3-91F1-6C81D3D23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CFEAC4-8855-4035-839D-3DA1372F9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637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9A57-D537-4DF6-871F-391FB8E8A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5DDE1-5622-4568-AC4F-155295940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132EEE-BA93-45EE-A85F-625C174D43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33F6C-7DA6-4331-81E9-E24F24530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297926-ECA8-4446-A164-0DFA8CABB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1A68B-9BB3-4EC1-A25C-7DD895038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02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B0344-CAB1-4F06-8F8C-3C83642F5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AC7A3C-7AE7-4956-B580-5D71EFDFE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5B24FE-0C4B-4991-9EF5-CC7A8F2698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B98C2E-81EA-4BF5-B42F-99EF8E712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B846E4-665A-4832-A7D1-116054BAE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A1F44-B271-469F-8C36-3D80868B4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685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B856B-A074-490B-B150-57DB50B51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96FBB7-9941-4DF2-9E6C-BD1D119C2F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AFC0C9-D4DC-4C16-BB0D-1A8219D63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71D20-C122-4211-B3D3-382046444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07CBE-16B9-418C-802C-E39226E48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2092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C09C39-AF37-430C-AAC8-F2BFB4EE16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67F101-D25E-4AFE-9770-4E51F2CD40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E5FE5-DD2C-4D3B-A1C7-C490AFE8F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9525B-60A4-4C4A-A6D4-63BBB5063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E08AF-C397-434D-9FFA-30C483E9F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1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B88979-EE6E-45CD-BC79-4C5CA1B2C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1B916-0777-440F-86E0-E932431A83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371E8-6CB6-4A98-8FE4-9176A5B731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FE14E-3DFE-4966-96A6-B83BD7FE9C65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1D8AF-DEAE-41B0-906B-75382EFD1A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C51A2-6411-445D-BBFD-5395F94252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33506-71F3-4472-A8E4-F33DC184D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65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10BDF-5138-4220-8D27-EFEDE11D8F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5040"/>
            <a:ext cx="9144000" cy="2387600"/>
          </a:xfrm>
        </p:spPr>
        <p:txBody>
          <a:bodyPr/>
          <a:lstStyle/>
          <a:p>
            <a:r>
              <a:rPr lang="en-GB" dirty="0"/>
              <a:t>Individual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38E5E5-F7B5-49AA-B7D0-7B03E15612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Daniel Rowley</a:t>
            </a:r>
          </a:p>
          <a:p>
            <a:endParaRPr lang="en-GB" dirty="0"/>
          </a:p>
          <a:p>
            <a:r>
              <a:rPr lang="en-GB" dirty="0"/>
              <a:t>Undertaking the HND in applied computing</a:t>
            </a:r>
          </a:p>
        </p:txBody>
      </p:sp>
    </p:spTree>
    <p:extLst>
      <p:ext uri="{BB962C8B-B14F-4D97-AF65-F5344CB8AC3E}">
        <p14:creationId xmlns:p14="http://schemas.microsoft.com/office/powerpoint/2010/main" val="3630517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AC88B-0185-422A-B991-7E1ED9A7A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59429-688B-4884-97B8-C13F044B4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Team</a:t>
            </a:r>
          </a:p>
          <a:p>
            <a:r>
              <a:rPr lang="en-GB" dirty="0"/>
              <a:t>Idea</a:t>
            </a:r>
          </a:p>
          <a:p>
            <a:r>
              <a:rPr lang="en-GB" dirty="0"/>
              <a:t>Market</a:t>
            </a:r>
          </a:p>
          <a:p>
            <a:r>
              <a:rPr lang="en-GB" dirty="0"/>
              <a:t>Demo</a:t>
            </a:r>
          </a:p>
          <a:p>
            <a:r>
              <a:rPr lang="en-GB" dirty="0"/>
              <a:t>Creativity marketing &amp; promotion</a:t>
            </a:r>
          </a:p>
          <a:p>
            <a:r>
              <a:rPr lang="en-GB" dirty="0"/>
              <a:t>Business</a:t>
            </a:r>
          </a:p>
          <a:p>
            <a:r>
              <a:rPr lang="en-GB" dirty="0"/>
              <a:t>Financial</a:t>
            </a:r>
          </a:p>
        </p:txBody>
      </p:sp>
    </p:spTree>
    <p:extLst>
      <p:ext uri="{BB962C8B-B14F-4D97-AF65-F5344CB8AC3E}">
        <p14:creationId xmlns:p14="http://schemas.microsoft.com/office/powerpoint/2010/main" val="1616652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886F9-9CB8-40C9-A59A-0B5348690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7F22A-C3A7-4507-A3E0-EF0FB720C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Daniel: Project design</a:t>
            </a:r>
          </a:p>
          <a:p>
            <a:r>
              <a:rPr lang="en-GB" dirty="0"/>
              <a:t>Kieran: Marking research</a:t>
            </a:r>
          </a:p>
          <a:p>
            <a:r>
              <a:rPr lang="en-GB" dirty="0"/>
              <a:t>Sean: Business &amp; research</a:t>
            </a:r>
          </a:p>
        </p:txBody>
      </p:sp>
    </p:spTree>
    <p:extLst>
      <p:ext uri="{BB962C8B-B14F-4D97-AF65-F5344CB8AC3E}">
        <p14:creationId xmlns:p14="http://schemas.microsoft.com/office/powerpoint/2010/main" val="4270280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71E9D-56C5-4628-9C36-23F5E472A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contribution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AD6E5-5F57-492A-AAC9-004F3F525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2272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My personal contribution to this project was the project design as well as the creation of the logo and the slogan.</a:t>
            </a:r>
          </a:p>
          <a:p>
            <a:pPr marL="0" indent="0">
              <a:buNone/>
            </a:pPr>
            <a:r>
              <a:rPr lang="en-GB" dirty="0"/>
              <a:t>As part of the design process I also compiles o list of the parts that would be required.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561346-41FD-474D-8AE5-EC7F958C5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0920" y="1695768"/>
            <a:ext cx="4320540" cy="4320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122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683B9-9D46-45F6-937F-03F6EFB90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C4256-1419-4CF3-92AA-FBEB0F38F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idea was to create a company which sold custom made arcade machines and plug and play consoles. These could be used at home or, in the case of the arcade machine, a coin slot can be added. This means that the machines can be used to furnish an arcade.</a:t>
            </a:r>
          </a:p>
        </p:txBody>
      </p:sp>
    </p:spTree>
    <p:extLst>
      <p:ext uri="{BB962C8B-B14F-4D97-AF65-F5344CB8AC3E}">
        <p14:creationId xmlns:p14="http://schemas.microsoft.com/office/powerpoint/2010/main" val="1379163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41">
            <a:extLst>
              <a:ext uri="{FF2B5EF4-FFF2-40B4-BE49-F238E27FC236}">
                <a16:creationId xmlns:a16="http://schemas.microsoft.com/office/drawing/2014/main" id="{2E146FBA-E526-46F7-8CFB-3312FA30CC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608"/>
          <a:stretch/>
        </p:blipFill>
        <p:spPr>
          <a:xfrm>
            <a:off x="2585027" y="3585228"/>
            <a:ext cx="1988743" cy="327277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200765-D0FE-4B05-AA76-23BACCF02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Idea: Design: Arcade machine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B07CE-39A0-4332-96E5-A209B6B05A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arcade machine has casing made of ply wood, a control panel equipped with a joy stick and numerous buttons, a monitor and a raspberry pi which servers as the main console of the product. A coin slot can be added if need be.</a:t>
            </a:r>
          </a:p>
        </p:txBody>
      </p:sp>
      <p:sp>
        <p:nvSpPr>
          <p:cNvPr id="25" name="TextBox 5">
            <a:extLst>
              <a:ext uri="{FF2B5EF4-FFF2-40B4-BE49-F238E27FC236}">
                <a16:creationId xmlns:a16="http://schemas.microsoft.com/office/drawing/2014/main" id="{A7908453-349A-4AA7-8802-0EFB98DE82E6}"/>
              </a:ext>
            </a:extLst>
          </p:cNvPr>
          <p:cNvSpPr txBox="1"/>
          <p:nvPr/>
        </p:nvSpPr>
        <p:spPr>
          <a:xfrm>
            <a:off x="4618705" y="3350328"/>
            <a:ext cx="190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Wooden casing</a:t>
            </a:r>
          </a:p>
        </p:txBody>
      </p:sp>
      <p:sp>
        <p:nvSpPr>
          <p:cNvPr id="26" name="TextBox 6">
            <a:extLst>
              <a:ext uri="{FF2B5EF4-FFF2-40B4-BE49-F238E27FC236}">
                <a16:creationId xmlns:a16="http://schemas.microsoft.com/office/drawing/2014/main" id="{9B3D9A05-2945-4BE3-847A-F0AECC7D6799}"/>
              </a:ext>
            </a:extLst>
          </p:cNvPr>
          <p:cNvSpPr txBox="1"/>
          <p:nvPr/>
        </p:nvSpPr>
        <p:spPr>
          <a:xfrm>
            <a:off x="4674950" y="3979131"/>
            <a:ext cx="190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Monitor</a:t>
            </a:r>
          </a:p>
        </p:txBody>
      </p:sp>
      <p:sp>
        <p:nvSpPr>
          <p:cNvPr id="27" name="TextBox 7">
            <a:extLst>
              <a:ext uri="{FF2B5EF4-FFF2-40B4-BE49-F238E27FC236}">
                <a16:creationId xmlns:a16="http://schemas.microsoft.com/office/drawing/2014/main" id="{0E44617F-C0E9-4ED4-8FAA-999C3F57AC89}"/>
              </a:ext>
            </a:extLst>
          </p:cNvPr>
          <p:cNvSpPr txBox="1"/>
          <p:nvPr/>
        </p:nvSpPr>
        <p:spPr>
          <a:xfrm>
            <a:off x="5462331" y="5901481"/>
            <a:ext cx="190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Coin slot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AE32169-6FCC-4518-A64A-2C2A6EBAE092}"/>
              </a:ext>
            </a:extLst>
          </p:cNvPr>
          <p:cNvCxnSpPr>
            <a:cxnSpLocks/>
            <a:stCxn id="25" idx="1"/>
          </p:cNvCxnSpPr>
          <p:nvPr/>
        </p:nvCxnSpPr>
        <p:spPr>
          <a:xfrm flipH="1">
            <a:off x="4047433" y="3534994"/>
            <a:ext cx="571272" cy="27983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5A0EB5E1-B960-4CB8-AFA1-B790502A5853}"/>
              </a:ext>
            </a:extLst>
          </p:cNvPr>
          <p:cNvCxnSpPr>
            <a:cxnSpLocks/>
          </p:cNvCxnSpPr>
          <p:nvPr/>
        </p:nvCxnSpPr>
        <p:spPr>
          <a:xfrm flipH="1" flipV="1">
            <a:off x="4335459" y="5971392"/>
            <a:ext cx="1149342" cy="9703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7F69EC8-EC85-4ECE-B598-190D11D2183C}"/>
              </a:ext>
            </a:extLst>
          </p:cNvPr>
          <p:cNvCxnSpPr>
            <a:cxnSpLocks/>
          </p:cNvCxnSpPr>
          <p:nvPr/>
        </p:nvCxnSpPr>
        <p:spPr>
          <a:xfrm flipH="1">
            <a:off x="3869855" y="4202389"/>
            <a:ext cx="724755" cy="39901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1A7B103-A031-4AAA-B064-B8FDE89FFC5F}"/>
              </a:ext>
            </a:extLst>
          </p:cNvPr>
          <p:cNvCxnSpPr/>
          <p:nvPr/>
        </p:nvCxnSpPr>
        <p:spPr>
          <a:xfrm flipV="1">
            <a:off x="4986362" y="4166837"/>
            <a:ext cx="2511869" cy="12096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E6A6047-1634-405A-90D8-358066F37564}"/>
              </a:ext>
            </a:extLst>
          </p:cNvPr>
          <p:cNvCxnSpPr/>
          <p:nvPr/>
        </p:nvCxnSpPr>
        <p:spPr>
          <a:xfrm>
            <a:off x="4986362" y="5376459"/>
            <a:ext cx="2511869" cy="5570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21">
            <a:extLst>
              <a:ext uri="{FF2B5EF4-FFF2-40B4-BE49-F238E27FC236}">
                <a16:creationId xmlns:a16="http://schemas.microsoft.com/office/drawing/2014/main" id="{2B9C488A-E5B5-46D0-BFD0-02147F698A1D}"/>
              </a:ext>
            </a:extLst>
          </p:cNvPr>
          <p:cNvSpPr txBox="1"/>
          <p:nvPr/>
        </p:nvSpPr>
        <p:spPr>
          <a:xfrm>
            <a:off x="7889983" y="4037504"/>
            <a:ext cx="1941095" cy="1228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4B569A0-2910-4391-B5D8-0A31FE4A647A}"/>
              </a:ext>
            </a:extLst>
          </p:cNvPr>
          <p:cNvSpPr/>
          <p:nvPr/>
        </p:nvSpPr>
        <p:spPr>
          <a:xfrm>
            <a:off x="7498231" y="4166837"/>
            <a:ext cx="3632662" cy="18084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6FDBF45-8EE2-498A-AB32-CB8F9F5D565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77" b="19150"/>
          <a:stretch/>
        </p:blipFill>
        <p:spPr>
          <a:xfrm>
            <a:off x="7653432" y="4202389"/>
            <a:ext cx="3388468" cy="1737360"/>
          </a:xfrm>
          <a:prstGeom prst="rect">
            <a:avLst/>
          </a:prstGeom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F53A536-B792-48AB-9E97-BCEBBE9CA740}"/>
              </a:ext>
            </a:extLst>
          </p:cNvPr>
          <p:cNvCxnSpPr>
            <a:cxnSpLocks/>
          </p:cNvCxnSpPr>
          <p:nvPr/>
        </p:nvCxnSpPr>
        <p:spPr>
          <a:xfrm>
            <a:off x="8394030" y="3542538"/>
            <a:ext cx="1" cy="74398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4B20DEED-B827-479B-8456-8B1EC2513206}"/>
              </a:ext>
            </a:extLst>
          </p:cNvPr>
          <p:cNvCxnSpPr/>
          <p:nvPr/>
        </p:nvCxnSpPr>
        <p:spPr>
          <a:xfrm flipH="1">
            <a:off x="9626621" y="3492809"/>
            <a:ext cx="854162" cy="93250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20">
            <a:extLst>
              <a:ext uri="{FF2B5EF4-FFF2-40B4-BE49-F238E27FC236}">
                <a16:creationId xmlns:a16="http://schemas.microsoft.com/office/drawing/2014/main" id="{613C488F-407B-492B-B123-CE53130B958D}"/>
              </a:ext>
            </a:extLst>
          </p:cNvPr>
          <p:cNvSpPr txBox="1"/>
          <p:nvPr/>
        </p:nvSpPr>
        <p:spPr>
          <a:xfrm>
            <a:off x="7922068" y="3130796"/>
            <a:ext cx="190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Joy stick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5ED9BC34-539E-4A2D-94E7-06F6BCEF1A10}"/>
              </a:ext>
            </a:extLst>
          </p:cNvPr>
          <p:cNvCxnSpPr/>
          <p:nvPr/>
        </p:nvCxnSpPr>
        <p:spPr>
          <a:xfrm flipV="1">
            <a:off x="1694230" y="4601405"/>
            <a:ext cx="939338" cy="46966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26">
            <a:extLst>
              <a:ext uri="{FF2B5EF4-FFF2-40B4-BE49-F238E27FC236}">
                <a16:creationId xmlns:a16="http://schemas.microsoft.com/office/drawing/2014/main" id="{815AA978-B315-4738-B71F-5CA3AD9FEC24}"/>
              </a:ext>
            </a:extLst>
          </p:cNvPr>
          <p:cNvSpPr txBox="1"/>
          <p:nvPr/>
        </p:nvSpPr>
        <p:spPr>
          <a:xfrm>
            <a:off x="838200" y="5045621"/>
            <a:ext cx="190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Raspberry pi 0</a:t>
            </a:r>
          </a:p>
        </p:txBody>
      </p:sp>
      <p:sp>
        <p:nvSpPr>
          <p:cNvPr id="41" name="TextBox 22">
            <a:extLst>
              <a:ext uri="{FF2B5EF4-FFF2-40B4-BE49-F238E27FC236}">
                <a16:creationId xmlns:a16="http://schemas.microsoft.com/office/drawing/2014/main" id="{567B9D19-9635-4ED2-A156-121DE35FF606}"/>
              </a:ext>
            </a:extLst>
          </p:cNvPr>
          <p:cNvSpPr txBox="1"/>
          <p:nvPr/>
        </p:nvSpPr>
        <p:spPr>
          <a:xfrm>
            <a:off x="9896852" y="3173206"/>
            <a:ext cx="1909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Buttons</a:t>
            </a:r>
          </a:p>
        </p:txBody>
      </p:sp>
    </p:spTree>
    <p:extLst>
      <p:ext uri="{BB962C8B-B14F-4D97-AF65-F5344CB8AC3E}">
        <p14:creationId xmlns:p14="http://schemas.microsoft.com/office/powerpoint/2010/main" val="4086456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4E8C8-910C-4640-B1AD-B927CFBDC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Idea: Design: Plug-and-play console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7E47C-4D88-47BD-8B8E-903791D34D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plug-and-play consoles are meant to be use in the comfort of one’s home. They are made up of a small plastic box, buttons, a joystick, </a:t>
            </a:r>
            <a:r>
              <a:rPr lang="en-GB" dirty="0" err="1"/>
              <a:t>usb</a:t>
            </a:r>
            <a:r>
              <a:rPr lang="en-GB" dirty="0"/>
              <a:t> &amp; HDMI ports and a raspberry pi inside.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9FBC73-9FE6-453A-B5F9-A36FC113DD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32" b="27218"/>
          <a:stretch/>
        </p:blipFill>
        <p:spPr>
          <a:xfrm>
            <a:off x="3041850" y="4001294"/>
            <a:ext cx="6108300" cy="2244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807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8D60F-3DFF-4F20-8A06-60D5A4D30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Market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AE135-CD33-4880-B326-BEFC3F48F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 shown below, from research conducted be Kieron Perrin (another group member), a staggeringly large amount of people say they enjoy arcade games. Also a large amount of people would consider buying a arcade machines themselves and even would consider buying a plug-and-play console.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6FCD73-92D2-4E0B-83F8-1BB578F080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0"/>
          <a:stretch/>
        </p:blipFill>
        <p:spPr>
          <a:xfrm>
            <a:off x="0" y="4001294"/>
            <a:ext cx="5075853" cy="26484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89F4BC-FE40-444F-A22D-994068AD8F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25"/>
          <a:stretch/>
        </p:blipFill>
        <p:spPr>
          <a:xfrm>
            <a:off x="8066166" y="4158621"/>
            <a:ext cx="4043103" cy="2777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665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5FECC-0A65-4B2C-B4F1-CE6D7FFCD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Creativity marketing &amp; promotion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328F30-6ABC-4E0F-9CB1-B7B5DE87B9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63"/>
          <a:stretch/>
        </p:blipFill>
        <p:spPr>
          <a:xfrm>
            <a:off x="4425315" y="2194560"/>
            <a:ext cx="3341370" cy="30861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80623A-5F9E-4ED2-BD3D-C15D23093E0D}"/>
              </a:ext>
            </a:extLst>
          </p:cNvPr>
          <p:cNvSpPr txBox="1"/>
          <p:nvPr/>
        </p:nvSpPr>
        <p:spPr>
          <a:xfrm>
            <a:off x="8435340" y="2194560"/>
            <a:ext cx="150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Logo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A336ABD-B3AD-45FB-B326-66A93FF6152C}"/>
              </a:ext>
            </a:extLst>
          </p:cNvPr>
          <p:cNvCxnSpPr>
            <a:cxnSpLocks/>
          </p:cNvCxnSpPr>
          <p:nvPr/>
        </p:nvCxnSpPr>
        <p:spPr>
          <a:xfrm flipH="1">
            <a:off x="7766686" y="2563892"/>
            <a:ext cx="668654" cy="6822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2AF8F9F-AF05-432A-B74D-A264397CD00C}"/>
              </a:ext>
            </a:extLst>
          </p:cNvPr>
          <p:cNvSpPr txBox="1"/>
          <p:nvPr/>
        </p:nvSpPr>
        <p:spPr>
          <a:xfrm>
            <a:off x="4377690" y="5855136"/>
            <a:ext cx="150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Slogan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81C0A5A-37CA-4DE4-BD8C-3453E4C58A14}"/>
              </a:ext>
            </a:extLst>
          </p:cNvPr>
          <p:cNvCxnSpPr>
            <a:cxnSpLocks/>
          </p:cNvCxnSpPr>
          <p:nvPr/>
        </p:nvCxnSpPr>
        <p:spPr>
          <a:xfrm flipV="1">
            <a:off x="4777740" y="5535930"/>
            <a:ext cx="708660" cy="316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663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D26C0-164F-4EE1-A6C2-2F0F5AC8B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Creativity marketing &amp; promotion: Arcade machine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6B295-05BA-401D-BDEC-0E00CFB9D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Target market for arcade machine: Gamers</a:t>
            </a:r>
          </a:p>
          <a:p>
            <a:pPr marL="0" indent="0">
              <a:buNone/>
            </a:pPr>
            <a:r>
              <a:rPr lang="en-GB" dirty="0"/>
              <a:t>Price: £200</a:t>
            </a:r>
          </a:p>
        </p:txBody>
      </p:sp>
    </p:spTree>
    <p:extLst>
      <p:ext uri="{BB962C8B-B14F-4D97-AF65-F5344CB8AC3E}">
        <p14:creationId xmlns:p14="http://schemas.microsoft.com/office/powerpoint/2010/main" val="2274422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35496-F9B0-4035-9996-0B1505689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Creativity marketing &amp; promotion: Arcade machine (with coin slot)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FB31D-9425-4C1D-AC06-1DEDB1BC7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Target market for arcade machine (with coin slot): Arcade owners</a:t>
            </a:r>
          </a:p>
          <a:p>
            <a:pPr marL="0" indent="0">
              <a:buNone/>
            </a:pPr>
            <a:r>
              <a:rPr lang="en-GB" dirty="0"/>
              <a:t>Price: £220</a:t>
            </a:r>
          </a:p>
        </p:txBody>
      </p:sp>
    </p:spTree>
    <p:extLst>
      <p:ext uri="{BB962C8B-B14F-4D97-AF65-F5344CB8AC3E}">
        <p14:creationId xmlns:p14="http://schemas.microsoft.com/office/powerpoint/2010/main" val="3805524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E77B1-18FB-43FA-8BEE-BCEBF7B06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Creativity marketing &amp; promotion: plug-and-play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2D1F7-E8AC-456C-A1E0-C68D2715A4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Target market for plug-and-play: Gamers</a:t>
            </a:r>
          </a:p>
          <a:p>
            <a:pPr marL="0" indent="0">
              <a:buNone/>
            </a:pPr>
            <a:r>
              <a:rPr lang="en-GB" dirty="0"/>
              <a:t>Price: £70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955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91E59-92A9-491A-8B9D-E0F6F0A2C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CEF1B-BE83-4290-B1A2-5856E8D75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Trading name: 1UP GAMES LLP</a:t>
            </a:r>
          </a:p>
          <a:p>
            <a:r>
              <a:rPr lang="en-GB" dirty="0"/>
              <a:t>Legal classification: LLP</a:t>
            </a:r>
          </a:p>
          <a:p>
            <a:r>
              <a:rPr lang="en-GB" dirty="0"/>
              <a:t>Mission statement: To create quality</a:t>
            </a:r>
          </a:p>
          <a:p>
            <a:pPr marL="0" indent="0">
              <a:buNone/>
            </a:pPr>
            <a:r>
              <a:rPr lang="en-GB" dirty="0"/>
              <a:t>   arcade platforms</a:t>
            </a:r>
          </a:p>
          <a:p>
            <a:r>
              <a:rPr lang="en-GB" dirty="0"/>
              <a:t>Goals:</a:t>
            </a:r>
          </a:p>
          <a:p>
            <a:pPr lvl="1"/>
            <a:r>
              <a:rPr lang="en-GB" dirty="0"/>
              <a:t>Build a company which can bring something</a:t>
            </a:r>
          </a:p>
          <a:p>
            <a:pPr marL="457200" lvl="1" indent="0">
              <a:buNone/>
            </a:pPr>
            <a:r>
              <a:rPr lang="en-GB" dirty="0"/>
              <a:t>    new to the table</a:t>
            </a:r>
          </a:p>
          <a:p>
            <a:pPr lvl="1"/>
            <a:r>
              <a:rPr lang="en-GB" dirty="0"/>
              <a:t>Gain customers who enjoy our products</a:t>
            </a:r>
          </a:p>
          <a:p>
            <a:pPr lvl="1"/>
            <a:r>
              <a:rPr lang="en-GB" dirty="0"/>
              <a:t>Ship world wide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413D29-4BE5-4644-BA96-E0DB992854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67"/>
          <a:stretch/>
        </p:blipFill>
        <p:spPr>
          <a:xfrm>
            <a:off x="7267575" y="2507853"/>
            <a:ext cx="3341370" cy="33413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28D281-2AC2-4A1D-B8CA-5EDF805B88A1}"/>
              </a:ext>
            </a:extLst>
          </p:cNvPr>
          <p:cNvSpPr txBox="1"/>
          <p:nvPr/>
        </p:nvSpPr>
        <p:spPr>
          <a:xfrm>
            <a:off x="9944100" y="1416646"/>
            <a:ext cx="150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Logo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81DF47B-E040-4D6D-9C44-7F0524045981}"/>
              </a:ext>
            </a:extLst>
          </p:cNvPr>
          <p:cNvCxnSpPr>
            <a:cxnSpLocks/>
          </p:cNvCxnSpPr>
          <p:nvPr/>
        </p:nvCxnSpPr>
        <p:spPr>
          <a:xfrm flipH="1">
            <a:off x="9609773" y="1825625"/>
            <a:ext cx="517207" cy="6425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7C60F4B-0799-4D33-AE5E-C7DC89CE9D7C}"/>
              </a:ext>
            </a:extLst>
          </p:cNvPr>
          <p:cNvSpPr txBox="1"/>
          <p:nvPr/>
        </p:nvSpPr>
        <p:spPr>
          <a:xfrm>
            <a:off x="6918007" y="6207205"/>
            <a:ext cx="150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Slogan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9D3BBDA-E32A-4DED-916D-C6B655E16268}"/>
              </a:ext>
            </a:extLst>
          </p:cNvPr>
          <p:cNvCxnSpPr>
            <a:cxnSpLocks/>
          </p:cNvCxnSpPr>
          <p:nvPr/>
        </p:nvCxnSpPr>
        <p:spPr>
          <a:xfrm flipV="1">
            <a:off x="7377114" y="5940703"/>
            <a:ext cx="708660" cy="3162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25039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C9837-651C-474E-8583-42ABB4B19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2A62F-7FD1-4977-8972-6225C0CDF4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cost to build a single plug-and-play console is around £60, where as they would retail at £70.</a:t>
            </a:r>
          </a:p>
          <a:p>
            <a:r>
              <a:rPr lang="en-GB" dirty="0"/>
              <a:t>The cost to build a single arcade cabinet is around £190 (£205 with the coin slot), where as they would retail at £200 (£215 with the coin slot).</a:t>
            </a:r>
          </a:p>
        </p:txBody>
      </p:sp>
    </p:spTree>
    <p:extLst>
      <p:ext uri="{BB962C8B-B14F-4D97-AF65-F5344CB8AC3E}">
        <p14:creationId xmlns:p14="http://schemas.microsoft.com/office/powerpoint/2010/main" val="2612921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467</Words>
  <Application>Microsoft Office PowerPoint</Application>
  <PresentationFormat>Widescreen</PresentationFormat>
  <Paragraphs>60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Individual project</vt:lpstr>
      <vt:lpstr>Index</vt:lpstr>
      <vt:lpstr>Team</vt:lpstr>
      <vt:lpstr>Personal contribution</vt:lpstr>
      <vt:lpstr>Idea</vt:lpstr>
      <vt:lpstr>Idea: Design: Arcade machine</vt:lpstr>
      <vt:lpstr>Idea: Design: Plug-and-play console</vt:lpstr>
      <vt:lpstr>Market</vt:lpstr>
      <vt:lpstr>Creativity marketing &amp; promotion</vt:lpstr>
      <vt:lpstr>Creativity marketing &amp; promotion: Arcade machine</vt:lpstr>
      <vt:lpstr>Creativity marketing &amp; promotion: Arcade machine (with coin slot)</vt:lpstr>
      <vt:lpstr>Creativity marketing &amp; promotion: plug-and-play</vt:lpstr>
      <vt:lpstr>Business</vt:lpstr>
      <vt:lpstr>Financial overview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project</dc:title>
  <dc:creator>Daniel</dc:creator>
  <cp:lastModifiedBy>ROW15822066</cp:lastModifiedBy>
  <cp:revision>22</cp:revision>
  <dcterms:created xsi:type="dcterms:W3CDTF">2020-06-12T12:31:29Z</dcterms:created>
  <dcterms:modified xsi:type="dcterms:W3CDTF">2020-06-12T16:49:24Z</dcterms:modified>
</cp:coreProperties>
</file>