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59" r:id="rId4"/>
    <p:sldId id="257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 " initials="" lastIdx="1" clrIdx="0">
    <p:extLst>
      <p:ext uri="{19B8F6BF-5375-455C-9EA6-DF929625EA0E}">
        <p15:presenceInfo xmlns:p15="http://schemas.microsoft.com/office/powerpoint/2012/main" userId="2cf5181fd51ecfc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4-26T22:29:34.86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9546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3341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2958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32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15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886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847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242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6671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55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8018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27795-3243-47E3-BECA-6F487182280F}" type="datetimeFigureOut">
              <a:rPr lang="en-GB" smtClean="0"/>
              <a:t>23/04/2019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8BA322F-1E3F-47E6-A855-F9D64ABB997E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3841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chemeClr val="bg2">
                  <a:lumMod val="10000"/>
                </a:schemeClr>
              </a:gs>
              <a:gs pos="100000">
                <a:schemeClr val="bg2">
                  <a:lumMod val="10000"/>
                </a:schemeClr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 prstMaterial="matte">
            <a:bevelT w="133350" h="50800" prst="divo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0BA2E-656B-41EA-8367-7A017F8362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7071" y="1584552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>
                <a:solidFill>
                  <a:srgbClr val="45454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0C650-B082-4FB1-A206-D0F957274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3975" y="3542399"/>
            <a:ext cx="9120954" cy="744373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Charlotte Davis</a:t>
            </a:r>
          </a:p>
          <a:p>
            <a:pPr algn="ctr"/>
            <a:r>
              <a:rPr lang="en-GB" sz="20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SJSI4017 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9">
            <a:extLst>
              <a:ext uri="{FF2B5EF4-FFF2-40B4-BE49-F238E27FC236}">
                <a16:creationId xmlns:a16="http://schemas.microsoft.com/office/drawing/2014/main" id="{50FE9B6F-A7A5-454C-A29B-78650855F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243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DE33292-50BA-4AED-A315-7A6ADB4B1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8A4B56A-28BF-494A-B9A0-7212483E8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A5EE248-87D5-4C83-A97D-C1754B546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6BA92-15A3-487D-ABF2-8E3A4E03C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8570" y="1519294"/>
            <a:ext cx="4087178" cy="1104113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Social Constructionism?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D73BF24-D1F3-4181-8C60-4EA9D4CED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5829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CD975C1-B3E4-4321-B45F-1D57F4B79D7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196692" y="805583"/>
            <a:ext cx="4755879" cy="466076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A52E10F-3348-4997-8FD3-E6389D562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D381074-0101-41BB-98A9-EE3DC457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75563EF-1FAC-43B5-A07A-5A9DB8E09511}"/>
              </a:ext>
            </a:extLst>
          </p:cNvPr>
          <p:cNvSpPr txBox="1"/>
          <p:nvPr/>
        </p:nvSpPr>
        <p:spPr>
          <a:xfrm>
            <a:off x="7681761" y="5614657"/>
            <a:ext cx="3657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(Renew Perspectives, 2019</a:t>
            </a:r>
            <a:r>
              <a:rPr lang="en-GB" sz="1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255607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C3EF68-8717-4651-B8AA-70581C59A725}"/>
              </a:ext>
            </a:extLst>
          </p:cNvPr>
          <p:cNvSpPr txBox="1"/>
          <p:nvPr/>
        </p:nvSpPr>
        <p:spPr>
          <a:xfrm>
            <a:off x="1130300" y="736600"/>
            <a:ext cx="4597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is the theory of sociology of humanities knowledge and communication. </a:t>
            </a:r>
          </a:p>
          <a:p>
            <a:endParaRPr lang="en-GB" dirty="0"/>
          </a:p>
        </p:txBody>
      </p:sp>
      <p:pic>
        <p:nvPicPr>
          <p:cNvPr id="4" name="Graphic 3" descr="Single gear">
            <a:extLst>
              <a:ext uri="{FF2B5EF4-FFF2-40B4-BE49-F238E27FC236}">
                <a16:creationId xmlns:a16="http://schemas.microsoft.com/office/drawing/2014/main" id="{A575DDE5-A098-4786-B883-B972233B49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3100" y="1536700"/>
            <a:ext cx="457200" cy="457200"/>
          </a:xfrm>
          <a:prstGeom prst="rect">
            <a:avLst/>
          </a:prstGeom>
        </p:spPr>
      </p:pic>
      <p:pic>
        <p:nvPicPr>
          <p:cNvPr id="6" name="Graphic 5" descr="Single gear">
            <a:extLst>
              <a:ext uri="{FF2B5EF4-FFF2-40B4-BE49-F238E27FC236}">
                <a16:creationId xmlns:a16="http://schemas.microsoft.com/office/drawing/2014/main" id="{079FF351-C747-470D-B91A-305B1B35E2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355" y="3069522"/>
            <a:ext cx="457200" cy="457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2D514A-9B4A-4C76-99A6-13962E01961B}"/>
              </a:ext>
            </a:extLst>
          </p:cNvPr>
          <p:cNvSpPr txBox="1"/>
          <p:nvPr/>
        </p:nvSpPr>
        <p:spPr>
          <a:xfrm>
            <a:off x="6825545" y="3069522"/>
            <a:ext cx="4279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Gergan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(1985) believes Social Constructionism is the perspective that human life only exists as it does due to social and interpersonal influences.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2E5967-2979-425C-8B31-19C185A419E1}"/>
              </a:ext>
            </a:extLst>
          </p:cNvPr>
          <p:cNvSpPr txBox="1"/>
          <p:nvPr/>
        </p:nvSpPr>
        <p:spPr>
          <a:xfrm>
            <a:off x="6886221" y="1536700"/>
            <a:ext cx="43462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Burr (2003) states that humanity should forever hold suspicion on our assumptions of how the world appears to be.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AA222A-2082-4F3F-8AE6-65DB3E197936}"/>
              </a:ext>
            </a:extLst>
          </p:cNvPr>
          <p:cNvSpPr txBox="1"/>
          <p:nvPr/>
        </p:nvSpPr>
        <p:spPr>
          <a:xfrm>
            <a:off x="1086555" y="3081547"/>
            <a:ext cx="4684889" cy="15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Examining structure and humanities joint development effort to understanding the world and functioning through life.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Galbin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 </a:t>
            </a:r>
          </a:p>
        </p:txBody>
      </p:sp>
      <p:pic>
        <p:nvPicPr>
          <p:cNvPr id="11" name="Graphic 10" descr="Single gear">
            <a:extLst>
              <a:ext uri="{FF2B5EF4-FFF2-40B4-BE49-F238E27FC236}">
                <a16:creationId xmlns:a16="http://schemas.microsoft.com/office/drawing/2014/main" id="{01FB79DC-7102-4DD8-B48F-931B0C98E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8345" y="1536700"/>
            <a:ext cx="457200" cy="457200"/>
          </a:xfrm>
          <a:prstGeom prst="rect">
            <a:avLst/>
          </a:prstGeom>
        </p:spPr>
      </p:pic>
      <p:pic>
        <p:nvPicPr>
          <p:cNvPr id="13" name="Graphic 12" descr="Single gear">
            <a:extLst>
              <a:ext uri="{FF2B5EF4-FFF2-40B4-BE49-F238E27FC236}">
                <a16:creationId xmlns:a16="http://schemas.microsoft.com/office/drawing/2014/main" id="{71BCF386-CB03-4B3A-9C02-45F3057C02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8345" y="3049766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897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38BCE-2EF6-403C-BCC6-B8D97A755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52" y="343401"/>
            <a:ext cx="9520158" cy="1049235"/>
          </a:xfrm>
        </p:spPr>
        <p:txBody>
          <a:bodyPr/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Meets Symbolic Thinking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E0CA8-28D6-47AA-A0BF-B30E99D96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774" y="1814803"/>
            <a:ext cx="4249448" cy="14681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has been recognised as a interpretivism way of thinking and a link of this established to Symbolic Thinking (Andrews, 2012).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C73C6F-4975-4BE0-B733-546DDD3EB7C3}"/>
              </a:ext>
            </a:extLst>
          </p:cNvPr>
          <p:cNvSpPr txBox="1"/>
          <p:nvPr/>
        </p:nvSpPr>
        <p:spPr>
          <a:xfrm>
            <a:off x="1620774" y="3363669"/>
            <a:ext cx="48655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Constructionists and Symbolic Thinkers  main focus include how meanings are;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Created, Negotiated, Sustained and Modified.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(Schwandt, 2003)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B11FDA-4782-4F47-9AF8-967DD877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7347" y="1948079"/>
            <a:ext cx="2911909" cy="29061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306E9F-56E5-449F-860D-4DC462406DDB}"/>
              </a:ext>
            </a:extLst>
          </p:cNvPr>
          <p:cNvSpPr txBox="1"/>
          <p:nvPr/>
        </p:nvSpPr>
        <p:spPr>
          <a:xfrm>
            <a:off x="8002029" y="4854222"/>
            <a:ext cx="2906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1200" dirty="0"/>
              <a:t>(</a:t>
            </a:r>
            <a:r>
              <a:rPr lang="sv-SE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 Infotech Pvt.Ltd., 2018)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765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9">
            <a:extLst>
              <a:ext uri="{FF2B5EF4-FFF2-40B4-BE49-F238E27FC236}">
                <a16:creationId xmlns:a16="http://schemas.microsoft.com/office/drawing/2014/main" id="{1034510A-DB30-456D-9F45-F70101243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5" name="Picture 11">
            <a:extLst>
              <a:ext uri="{FF2B5EF4-FFF2-40B4-BE49-F238E27FC236}">
                <a16:creationId xmlns:a16="http://schemas.microsoft.com/office/drawing/2014/main" id="{D9E3E4AB-D495-4E09-86D0-3C3F1CD3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46" name="Straight Connector 13">
            <a:extLst>
              <a:ext uri="{FF2B5EF4-FFF2-40B4-BE49-F238E27FC236}">
                <a16:creationId xmlns:a16="http://schemas.microsoft.com/office/drawing/2014/main" id="{59D48945-BEE9-473E-9443-A1CE317E2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15">
            <a:extLst>
              <a:ext uri="{FF2B5EF4-FFF2-40B4-BE49-F238E27FC236}">
                <a16:creationId xmlns:a16="http://schemas.microsoft.com/office/drawing/2014/main" id="{2DD6752A-2411-44BF-8C92-DF55B95F3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17">
            <a:extLst>
              <a:ext uri="{FF2B5EF4-FFF2-40B4-BE49-F238E27FC236}">
                <a16:creationId xmlns:a16="http://schemas.microsoft.com/office/drawing/2014/main" id="{6197630E-4D5A-46D7-81B6-AACF293DE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19">
            <a:extLst>
              <a:ext uri="{FF2B5EF4-FFF2-40B4-BE49-F238E27FC236}">
                <a16:creationId xmlns:a16="http://schemas.microsoft.com/office/drawing/2014/main" id="{DF55C1FB-AF64-47EC-9F76-92517C60B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BC6CA-19A3-4F24-A05A-74BAC49C1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889" y="887740"/>
            <a:ext cx="5436294" cy="236722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Social Development  Theory </a:t>
            </a:r>
          </a:p>
        </p:txBody>
      </p:sp>
      <p:cxnSp>
        <p:nvCxnSpPr>
          <p:cNvPr id="50" name="Straight Connector 21">
            <a:extLst>
              <a:ext uri="{FF2B5EF4-FFF2-40B4-BE49-F238E27FC236}">
                <a16:creationId xmlns:a16="http://schemas.microsoft.com/office/drawing/2014/main" id="{2BDBCFA8-87D3-44D6-ACCC-2B1A9C34E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5829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231400A-89D5-4788-B071-EDA807D6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6FD7EC6-3B6C-4408-8E62-047685A4A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22E0FB64-7B32-4C97-ADBE-9CCAF64C0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B34AFE28-F0FD-4541-9765-460090A76B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4" b="-4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DB21661-E71D-4919-863E-4DAF7C88D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7CAD9E-0068-4D78-AC4D-5A0EE804C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785B569-4B68-469A-A6B1-D2166D4CD455}"/>
              </a:ext>
            </a:extLst>
          </p:cNvPr>
          <p:cNvSpPr txBox="1"/>
          <p:nvPr/>
        </p:nvSpPr>
        <p:spPr>
          <a:xfrm>
            <a:off x="8418293" y="5722706"/>
            <a:ext cx="40745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Wikipedia Foundation Inc, 2019</a:t>
            </a:r>
            <a:r>
              <a:rPr lang="en-GB" sz="1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335424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1C45-E27C-4FAB-B11E-8D03BAB25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/>
          <a:lstStyle/>
          <a:p>
            <a:r>
              <a:rPr lang="en-GB"/>
              <a:t>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514257-481B-480C-B164-93904C92EFB6}"/>
              </a:ext>
            </a:extLst>
          </p:cNvPr>
          <p:cNvSpPr txBox="1"/>
          <p:nvPr/>
        </p:nvSpPr>
        <p:spPr>
          <a:xfrm>
            <a:off x="1534696" y="2720622"/>
            <a:ext cx="4166193" cy="2283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3BE47E-339E-496C-8E62-7C28F885BD93}"/>
              </a:ext>
            </a:extLst>
          </p:cNvPr>
          <p:cNvSpPr txBox="1"/>
          <p:nvPr/>
        </p:nvSpPr>
        <p:spPr>
          <a:xfrm>
            <a:off x="1534696" y="1041508"/>
            <a:ext cx="5692055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Jones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Araje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(2002) Describe Len Vygotsky as the father of Social Constructionism theory, he theorized that social interaction predates development.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 believed development is reliant on social interaction, that it’s social learning that leads to effective cognitive development , this known as the Zone of Proximal Development (Riddle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Dabbagh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1999).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Development Theory is composed of three different subjects.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2C7A13-CF89-4B12-83F8-934B32486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180" y="1329136"/>
            <a:ext cx="3828103" cy="32031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9EDE80-735F-482C-A325-23D6A8F2C98C}"/>
              </a:ext>
            </a:extLst>
          </p:cNvPr>
          <p:cNvSpPr txBox="1"/>
          <p:nvPr/>
        </p:nvSpPr>
        <p:spPr>
          <a:xfrm>
            <a:off x="9199564" y="4687528"/>
            <a:ext cx="2915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200" dirty="0"/>
              <a:t>(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Johnston, 2018</a:t>
            </a:r>
            <a:r>
              <a:rPr lang="en-GB" sz="1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410049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14C64-92BE-487D-8A46-0F5B0C62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025" y="526223"/>
            <a:ext cx="9520158" cy="1049235"/>
          </a:xfrm>
        </p:spPr>
        <p:txBody>
          <a:bodyPr>
            <a:no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Three Themes of Social Development Theory   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C84E1-7A63-43BD-9D83-5C43894715FE}"/>
              </a:ext>
            </a:extLst>
          </p:cNvPr>
          <p:cNvSpPr txBox="1"/>
          <p:nvPr/>
        </p:nvSpPr>
        <p:spPr>
          <a:xfrm>
            <a:off x="1683025" y="2080591"/>
            <a:ext cx="989937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Interaction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Vygotsky’s theory suggests that a child’s vital learning is achieved through social interaction (Esther et al., n.d.).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Knowledgeable Other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The MKO should have more knowledge about the topic they are teaching to the learner, that they must have more knowledge in order to raise the learner’s competence (Vygotsky, 1998).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Actual developmental level from independent problem solving compared to potential development through problem solving with guidance from a MKO (Jones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Araje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2002).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040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A01027E-B10F-4212-8A7C-18D371461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0FD804C-259B-4729-9A28-42C3554C0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363" y="378259"/>
            <a:ext cx="9520158" cy="1049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Division Throughout Society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0FD16F-B8B7-4906-9A89-C1BE255FA082}"/>
              </a:ext>
            </a:extLst>
          </p:cNvPr>
          <p:cNvSpPr txBox="1"/>
          <p:nvPr/>
        </p:nvSpPr>
        <p:spPr>
          <a:xfrm>
            <a:off x="1451651" y="1478249"/>
            <a:ext cx="4262286" cy="42201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 plays a major role in problems in Social Constructionism.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Depending on an individual’s or group of people and what position they hold within society.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Division can relate to gender, race, sexuality and class.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(Taylor, 2000)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1B9CD3-C861-44B6-88F8-4F83CE9FD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873" y="2184356"/>
            <a:ext cx="3537476" cy="26531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B496C5-AE49-46C2-A8B1-FBC85FCDB9AD}"/>
              </a:ext>
            </a:extLst>
          </p:cNvPr>
          <p:cNvSpPr txBox="1"/>
          <p:nvPr/>
        </p:nvSpPr>
        <p:spPr>
          <a:xfrm>
            <a:off x="8348025" y="4964705"/>
            <a:ext cx="28782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(Greenslade, 2011</a:t>
            </a:r>
            <a:r>
              <a:rPr lang="en-GB" sz="12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347520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ED5B4-80B6-4E53-A8BD-EB30110DE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087" y="459963"/>
            <a:ext cx="9520158" cy="1049235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Socially Constructive Future For Britain?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2B63C6-878D-4EB8-B47D-3C0D556FDF3B}"/>
              </a:ext>
            </a:extLst>
          </p:cNvPr>
          <p:cNvSpPr txBox="1"/>
          <p:nvPr/>
        </p:nvSpPr>
        <p:spPr>
          <a:xfrm>
            <a:off x="1587704" y="1881809"/>
            <a:ext cx="599253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states that despite more than two decades of the UK Government attempting to bridge the gap between the rich and the poor the efforts  have been unsuccessful.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Communities in Britain face large questions of uncertainty of their role within future society including, National Security, The Economy and Social Cohesion.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Communities within Britain feel that any globalisation benefits have gone and they are not being given a fair chance to succeed in future society.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(Hughes, 2017)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5D9ECC-89C5-4133-B354-A29E363479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0243" y="1881809"/>
            <a:ext cx="4110715" cy="2480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212B5D-305C-48CF-AE2A-B353422DBB5B}"/>
              </a:ext>
            </a:extLst>
          </p:cNvPr>
          <p:cNvSpPr txBox="1"/>
          <p:nvPr/>
        </p:nvSpPr>
        <p:spPr>
          <a:xfrm>
            <a:off x="8945217" y="4457855"/>
            <a:ext cx="3962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Sputniknews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4133451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67ADCC-38DD-4989-A31F-28842B927AB7}"/>
              </a:ext>
            </a:extLst>
          </p:cNvPr>
          <p:cNvSpPr txBox="1"/>
          <p:nvPr/>
        </p:nvSpPr>
        <p:spPr>
          <a:xfrm>
            <a:off x="3604591" y="2228671"/>
            <a:ext cx="8203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You. </a:t>
            </a:r>
          </a:p>
        </p:txBody>
      </p:sp>
    </p:spTree>
    <p:extLst>
      <p:ext uri="{BB962C8B-B14F-4D97-AF65-F5344CB8AC3E}">
        <p14:creationId xmlns:p14="http://schemas.microsoft.com/office/powerpoint/2010/main" val="224003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B4FD9C-B13E-44B0-8D50-F075BBABAAF5}"/>
              </a:ext>
            </a:extLst>
          </p:cNvPr>
          <p:cNvSpPr txBox="1"/>
          <p:nvPr/>
        </p:nvSpPr>
        <p:spPr>
          <a:xfrm>
            <a:off x="4929809" y="226152"/>
            <a:ext cx="579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3F61AC-F0FB-4D59-AB10-FDD0D6AB4252}"/>
              </a:ext>
            </a:extLst>
          </p:cNvPr>
          <p:cNvSpPr txBox="1"/>
          <p:nvPr/>
        </p:nvSpPr>
        <p:spPr>
          <a:xfrm>
            <a:off x="1338469" y="687817"/>
            <a:ext cx="981986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Andrews, T. (2012). What is Social Constructionism?. The Grounded Theory Review, [online] 11(1), pp.39-45. Available at: https://web-a-ebscohost-com.ezproxy.uwtsd.ac.uk/ehost/pdfviewer/pdfviewer?vid=1&amp;sid=c943748c-71bf-4f04-8d4f-e4b27e29ab33%40sdc-v-sessmgr03 [Accessed 23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Burr, V. (2003). Social Constructionism. 2nd ed.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London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Newyork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Routledge Taylor and Francis Group, pp.13-14. Available at: https://epdf.tips/social-constructionism-2nd-edition.html [Accessed 26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Carter, M. and Fuller, C. (2015). Symbolic interactionism.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Sociopedia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pp.1-3. Available at: http://www.sagepub.net/isa/resources/pdf/symbolic%20interactionism.pdf [Accessed 26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Esther, G., Musa, A., Abubakar, A., Khali, A. and Susan, Z. (n.d.). Vygotsky Social Development Theory as a Theoretical Framework for Understanding Access to and Utilization of Information Resources and Services to Online Learners in Resource Constraint Setting.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Kaduna, Nigeria: Kaduna State University Library, pp.1-3. Available at: https://www.researchgate.net/publication/323990981_Vygotsky_Social_Development_Theory_as_a_Theoretical_Framework_for_Understanding_Access_to_and_Utilization_of_Information_Resources_and_Services_to_Online_Learners_in_Resource_Constraint_Setting [Accessed 28 Apr. 2019].</a:t>
            </a:r>
          </a:p>
        </p:txBody>
      </p:sp>
    </p:spTree>
    <p:extLst>
      <p:ext uri="{BB962C8B-B14F-4D97-AF65-F5344CB8AC3E}">
        <p14:creationId xmlns:p14="http://schemas.microsoft.com/office/powerpoint/2010/main" val="1803553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30179A-D81A-46CF-A9D3-A59A98B35C79}"/>
              </a:ext>
            </a:extLst>
          </p:cNvPr>
          <p:cNvSpPr txBox="1"/>
          <p:nvPr/>
        </p:nvSpPr>
        <p:spPr>
          <a:xfrm>
            <a:off x="1285460" y="808382"/>
            <a:ext cx="1016441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Galbin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(2015). AN INTRODUCTION TO SOCIAL CONSTRUCTIONISM. SOCIAL RESEARCH REPORTS, [online] 26, pp.82-83. Available at: http://file:///C:/Users/Charlotte/Downloads/srr_2014_vol026_004.pdf [Accessed 23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Greenslade, B. (2011). Separation of Power: Principles, Problem, Solution. [image] Available at: https://tenthamendmentcenter.com/2011/03/07/separation-of-power-principles-problem-solution/ [Accessed 28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Hughes, D. (2017). Britain becoming more divided with ‘whole tracts of country left behind’, says Social Mobility Commission. Independent. [online] Available at: https://www.independent.co.uk/news/uk/home-news/britain-divided-society-social-mobility-commission-alan-milburn-a7811386.html [Accessed 29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 Infotech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Pvt.Ltd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Young boy thinking. [image] Available at: https://www.a1student.com/symbolic-thinking/ [Accessed 26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Johnston, M. (2018). Social Development Theory. [image] Available at: https://www.michael-johnston.co.uk/instructional-design-learning-models/ [Accessed 28 Apr. 2019].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94562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7F03CD-6A2B-48E5-8A91-B6E0428BCA93}"/>
              </a:ext>
            </a:extLst>
          </p:cNvPr>
          <p:cNvSpPr txBox="1"/>
          <p:nvPr/>
        </p:nvSpPr>
        <p:spPr>
          <a:xfrm>
            <a:off x="1007165" y="463826"/>
            <a:ext cx="1074751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M.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Araje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(2002). Vygotsky’s Social Constructivists Theory of Learning. American Communication Journal, [online] pp.1-3. Available at: https://mmls.mmu.edu.my/wordpress/1161403286/wp-content/uploads/sites/35482/2017/09/Content-Edited.pdf [Accessed 23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Renew Perspectives (2019). Four characters and a circle jigsaw. [image] Available at: https://renewperspectives.org/courses/course/social-construction-theories-power-to-the-people/ [Accessed 26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Riddle, E.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Dabbagh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(1999). Lev Vygotsky’s Social Development Theory.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pp.1-2. Available at: http://members.iinet.net.au/~aamcarthur/4_Mar_2008_files/Vygotskys_Social_Development_Theory.pdf [Accessed 28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Sputniknews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(2016). Six Months After EU Vote, UK Divided on Hard Brexit, Soft Brexit, 'Dog's Brexit'. [image] Available at: https://sputniknews.com/europe/201612231048919615-brexit-referendum-division-negotiation/ [Accessed 29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Taylor, D. (2000). The Rise of the Environmental Justice Paradigm. AMERICAN BEHAVIORAL SCIENTIST, [online] 43(4), pp.1-4. Available at: http://citeseerx.ist.psu.edu/viewdoc/download?doi=10.1.1.452.7534&amp;rep=rep1&amp;type=pdf [Accessed 28 Apr. 2019].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Wikipedia Foundation Inc (2019). Len Vygotsky. [image] Available at: https://en.wikipedia.org/wiki/Lev_Vygotsky [Accessed 26 Apr. 2019].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90598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1377</TotalTime>
  <Words>1350</Words>
  <Application>Microsoft Office PowerPoint</Application>
  <PresentationFormat>Widescreen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Palatino Linotype</vt:lpstr>
      <vt:lpstr>Times New Roman</vt:lpstr>
      <vt:lpstr>Gallery</vt:lpstr>
      <vt:lpstr>Social Constructionism </vt:lpstr>
      <vt:lpstr>What is Social Constructionism?</vt:lpstr>
      <vt:lpstr>PowerPoint Presentation</vt:lpstr>
      <vt:lpstr>Social Constructionism Meets Symbolic Thinking </vt:lpstr>
      <vt:lpstr>Vygotsky’s Social Development  Theory </vt:lpstr>
      <vt:lpstr> </vt:lpstr>
      <vt:lpstr>The Three Themes of Social Development Theory    </vt:lpstr>
      <vt:lpstr>Division Throughout Society  </vt:lpstr>
      <vt:lpstr>Socially Constructive Future For Britain?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Constructionism</dc:title>
  <dc:creator>Charlotte</dc:creator>
  <cp:lastModifiedBy> </cp:lastModifiedBy>
  <cp:revision>11</cp:revision>
  <dcterms:created xsi:type="dcterms:W3CDTF">2019-04-28T21:43:35Z</dcterms:created>
  <dcterms:modified xsi:type="dcterms:W3CDTF">2019-04-29T20:41:21Z</dcterms:modified>
</cp:coreProperties>
</file>