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64" r:id="rId4"/>
    <p:sldMasterId id="2147483668" r:id="rId5"/>
    <p:sldMasterId id="2147483680" r:id="rId6"/>
  </p:sldMasterIdLst>
  <p:notesMasterIdLst>
    <p:notesMasterId r:id="rId8"/>
  </p:notesMasterIdLst>
  <p:sldIdLst>
    <p:sldId id="398" r:id="rId7"/>
    <p:sldId id="397" r:id="rId9"/>
    <p:sldId id="383" r:id="rId10"/>
    <p:sldId id="422" r:id="rId11"/>
    <p:sldId id="423" r:id="rId12"/>
    <p:sldId id="386" r:id="rId13"/>
    <p:sldId id="413" r:id="rId14"/>
    <p:sldId id="424" r:id="rId15"/>
    <p:sldId id="425" r:id="rId16"/>
    <p:sldId id="402" r:id="rId17"/>
    <p:sldId id="426" r:id="rId18"/>
    <p:sldId id="407" r:id="rId19"/>
    <p:sldId id="405" r:id="rId20"/>
    <p:sldId id="406" r:id="rId21"/>
    <p:sldId id="395" r:id="rId22"/>
  </p:sldIdLst>
  <p:sldSz cx="12192000" cy="6858000"/>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 id="1" name="幸全" initials="幸全"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8" d="100"/>
          <a:sy n="88" d="100"/>
        </p:scale>
        <p:origin x="374" y="3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2.xml"/><Relationship Id="rId8" Type="http://schemas.openxmlformats.org/officeDocument/2006/relationships/notesMaster" Target="notesMasters/notesMaster1.xml"/><Relationship Id="rId7" Type="http://schemas.openxmlformats.org/officeDocument/2006/relationships/slide" Target="slides/slide1.xml"/><Relationship Id="rId6" Type="http://schemas.openxmlformats.org/officeDocument/2006/relationships/slideMaster" Target="slideMasters/slideMaster5.xml"/><Relationship Id="rId5" Type="http://schemas.openxmlformats.org/officeDocument/2006/relationships/slideMaster" Target="slideMasters/slideMaster4.xml"/><Relationship Id="rId4" Type="http://schemas.openxmlformats.org/officeDocument/2006/relationships/slideMaster" Target="slideMasters/slideMaster3.xml"/><Relationship Id="rId3" Type="http://schemas.openxmlformats.org/officeDocument/2006/relationships/slideMaster" Target="slideMasters/slideMaster2.xml"/><Relationship Id="rId27" Type="http://schemas.openxmlformats.org/officeDocument/2006/relationships/tags" Target="tags/tag146.xml"/><Relationship Id="rId26" Type="http://schemas.openxmlformats.org/officeDocument/2006/relationships/commentAuthors" Target="commentAuthors.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5.xml"/><Relationship Id="rId21" Type="http://schemas.openxmlformats.org/officeDocument/2006/relationships/slide" Target="slides/slide14.xml"/><Relationship Id="rId20" Type="http://schemas.openxmlformats.org/officeDocument/2006/relationships/slide" Target="slides/slide13.xml"/><Relationship Id="rId2" Type="http://schemas.openxmlformats.org/officeDocument/2006/relationships/theme" Target="theme/theme1.xml"/><Relationship Id="rId19" Type="http://schemas.openxmlformats.org/officeDocument/2006/relationships/slide" Target="slides/slide12.xml"/><Relationship Id="rId18" Type="http://schemas.openxmlformats.org/officeDocument/2006/relationships/slide" Target="slides/slide11.xml"/><Relationship Id="rId17" Type="http://schemas.openxmlformats.org/officeDocument/2006/relationships/slide" Target="slides/slide10.xml"/><Relationship Id="rId16" Type="http://schemas.openxmlformats.org/officeDocument/2006/relationships/slide" Target="slides/slide9.xml"/><Relationship Id="rId15" Type="http://schemas.openxmlformats.org/officeDocument/2006/relationships/slide" Target="slides/slide8.xml"/><Relationship Id="rId14" Type="http://schemas.openxmlformats.org/officeDocument/2006/relationships/slide" Target="slides/slide7.xml"/><Relationship Id="rId13" Type="http://schemas.openxmlformats.org/officeDocument/2006/relationships/slide" Target="slides/slide6.xml"/><Relationship Id="rId12" Type="http://schemas.openxmlformats.org/officeDocument/2006/relationships/slide" Target="slides/slide5.xml"/><Relationship Id="rId11" Type="http://schemas.openxmlformats.org/officeDocument/2006/relationships/slide" Target="slides/slide4.xml"/><Relationship Id="rId10" Type="http://schemas.openxmlformats.org/officeDocument/2006/relationships/slide" Target="slides/slide3.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F7A635-D20F-4FA4-82A1-A0A042DCF038}"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403D2-E975-4221-974C-A7C031AA8E0A}"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pPr>
            <a:fld id="{EB55E033-BE50-4306-A274-7C9333946FA6}" type="slidenum">
              <a:rPr kumimoji="0" lang="zh-CN" altLang="en-US" sz="1200" b="0" i="0" u="none" strike="noStrike" kern="1200" cap="none" spc="0" normalizeH="0" baseline="0" noProof="0" smtClean="0">
                <a:ln>
                  <a:noFill/>
                </a:ln>
                <a:solidFill>
                  <a:prstClr val="black"/>
                </a:solidFill>
                <a:effectLst/>
                <a:uLnTx/>
                <a:uFillTx/>
                <a:latin typeface="等线" panose="02010600030101010101" pitchFamily="2" charset="-122"/>
                <a:ea typeface="等线" panose="02010600030101010101" pitchFamily="2" charset="-122"/>
                <a:cs typeface="+mn-cs"/>
              </a:rPr>
            </a:fld>
            <a:endParaRPr kumimoji="0" lang="zh-CN" altLang="en-US" sz="1200" b="0" i="0" u="none" strike="noStrike" kern="120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Tree>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Tree>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Tree>
  </p:cSld>
  <p:clrMapOvr>
    <a:masterClrMapping/>
  </p:clrMapOvr>
  <p:transition spd="slow"/>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transition spd="slow"/>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Tree>
  </p:cSld>
  <p:clrMapOvr>
    <a:masterClrMapping/>
  </p:clrMapOvr>
  <p:transition spd="slow"/>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Tree>
  </p:cSld>
  <p:clrMapOvr>
    <a:masterClrMapping/>
  </p:clrMapOvr>
  <p:transition spd="slow"/>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transition spd="slow"/>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Tree>
  </p:cSld>
  <p:clrMapOvr>
    <a:masterClrMapping/>
  </p:clrMapOvr>
  <p:transition spd="slow"/>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4" Type="http://schemas.openxmlformats.org/officeDocument/2006/relationships/theme" Target="../theme/theme3.xml"/><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9" Type="http://schemas.openxmlformats.org/officeDocument/2006/relationships/slideLayout" Target="../slideLayouts/slideLayout26.xml"/><Relationship Id="rId8" Type="http://schemas.openxmlformats.org/officeDocument/2006/relationships/slideLayout" Target="../slideLayouts/slideLayout25.xml"/><Relationship Id="rId7" Type="http://schemas.openxmlformats.org/officeDocument/2006/relationships/slideLayout" Target="../slideLayouts/slideLayout24.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3" Type="http://schemas.openxmlformats.org/officeDocument/2006/relationships/slideLayout" Target="../slideLayouts/slideLayout20.xml"/><Relationship Id="rId2" Type="http://schemas.openxmlformats.org/officeDocument/2006/relationships/slideLayout" Target="../slideLayouts/slideLayout19.xml"/><Relationship Id="rId12" Type="http://schemas.openxmlformats.org/officeDocument/2006/relationships/theme" Target="../theme/theme4.xml"/><Relationship Id="rId11" Type="http://schemas.openxmlformats.org/officeDocument/2006/relationships/slideLayout" Target="../slideLayouts/slideLayout28.xml"/><Relationship Id="rId10" Type="http://schemas.openxmlformats.org/officeDocument/2006/relationships/slideLayout" Target="../slideLayouts/slideLayout27.xml"/><Relationship Id="rId1"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4" Type="http://schemas.openxmlformats.org/officeDocument/2006/relationships/theme" Target="../theme/theme5.xml"/><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pattFill prst="lgGrid">
          <a:fgClr>
            <a:schemeClr val="lt2"/>
          </a:fgClr>
          <a:bgClr>
            <a:schemeClr val="bg1"/>
          </a:bgClr>
        </a:pattFill>
        <a:effectLst/>
      </p:bgPr>
    </p:bg>
    <p:spTree>
      <p:nvGrpSpPr>
        <p:cNvPr id="1" name=""/>
        <p:cNvGrpSpPr/>
        <p:nvPr/>
      </p:nvGrpSpPr>
      <p:grpSpPr>
        <a:xfrm>
          <a:off x="0" y="0"/>
          <a:ext cx="0" cy="0"/>
          <a:chOff x="0" y="0"/>
          <a:chExt cx="0" cy="0"/>
        </a:xfrm>
      </p:grpSpPr>
      <p:sp>
        <p:nvSpPr>
          <p:cNvPr id="2" name="文本框 1"/>
          <p:cNvSpPr txBox="1"/>
          <p:nvPr userDrawn="1"/>
        </p:nvSpPr>
        <p:spPr>
          <a:xfrm>
            <a:off x="4318000" y="2971800"/>
            <a:ext cx="3556000" cy="229870"/>
          </a:xfrm>
          <a:prstGeom prst="rect">
            <a:avLst/>
          </a:prstGeom>
          <a:noFill/>
        </p:spPr>
        <p:txBody>
          <a:bodyPr wrap="square" rtlCol="0">
            <a:spAutoFit/>
          </a:bodyPr>
          <a:lstStyle/>
          <a:p>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感谢您下载包图网平台上提供的</a:t>
            </a:r>
            <a:r>
              <a:rPr lang="en-US" altLang="zh-CN" sz="300" dirty="0">
                <a:solidFill>
                  <a:schemeClr val="bg1">
                    <a:alpha val="0"/>
                  </a:schemeClr>
                </a:solidFill>
                <a:latin typeface="微软雅黑" panose="020B0503020204020204" pitchFamily="34" charset="-122"/>
                <a:ea typeface="微软雅黑" panose="020B0503020204020204" pitchFamily="34" charset="-122"/>
                <a:sym typeface="+mn-ea"/>
              </a:rPr>
              <a:t>PPT</a:t>
            </a:r>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作品，为了您和包图网以及原创作者的利益，请勿复制、传播、销售，否则将承担法律责任！包图网将对作品进行维权，按照传播下载次数进行十倍的索取赔偿！</a:t>
            </a:r>
            <a:endParaRPr lang="zh-CN" altLang="en-US" sz="300" dirty="0">
              <a:solidFill>
                <a:schemeClr val="bg1">
                  <a:alpha val="0"/>
                </a:schemeClr>
              </a:solidFill>
              <a:latin typeface="微软雅黑" panose="020B0503020204020204" pitchFamily="34" charset="-122"/>
              <a:ea typeface="微软雅黑" panose="020B0503020204020204" pitchFamily="34" charset="-122"/>
              <a:sym typeface="+mn-ea"/>
            </a:endParaRPr>
          </a:p>
          <a:p>
            <a:r>
              <a:rPr lang="en-US" altLang="zh-CN" sz="600" dirty="0">
                <a:solidFill>
                  <a:schemeClr val="bg1">
                    <a:alpha val="0"/>
                  </a:schemeClr>
                </a:solidFill>
                <a:latin typeface="微软雅黑" panose="020B0503020204020204" pitchFamily="34" charset="-122"/>
                <a:ea typeface="微软雅黑" panose="020B0503020204020204" pitchFamily="34" charset="-122"/>
                <a:sym typeface="+mn-ea"/>
              </a:rPr>
              <a:t>ibaotu.com</a:t>
            </a:r>
            <a:endParaRPr lang="en-US" altLang="zh-CN" sz="600" dirty="0">
              <a:solidFill>
                <a:schemeClr val="bg1">
                  <a:alpha val="0"/>
                </a:schemeClr>
              </a:solidFill>
              <a:latin typeface="微软雅黑" panose="020B0503020204020204" pitchFamily="34" charset="-122"/>
              <a:ea typeface="微软雅黑" panose="020B0503020204020204" pitchFamily="34" charset="-122"/>
              <a:sym typeface="+mn-ea"/>
            </a:endParaRPr>
          </a:p>
        </p:txBody>
      </p:sp>
      <p:grpSp>
        <p:nvGrpSpPr>
          <p:cNvPr id="8" name="组合 7"/>
          <p:cNvGrpSpPr/>
          <p:nvPr userDrawn="1"/>
        </p:nvGrpSpPr>
        <p:grpSpPr>
          <a:xfrm>
            <a:off x="0" y="-1320048"/>
            <a:ext cx="6102990" cy="936104"/>
            <a:chOff x="0" y="-1320048"/>
            <a:chExt cx="6102990" cy="936104"/>
          </a:xfrm>
        </p:grpSpPr>
        <p:sp>
          <p:nvSpPr>
            <p:cNvPr id="9" name="椭圆 8"/>
            <p:cNvSpPr/>
            <p:nvPr/>
          </p:nvSpPr>
          <p:spPr>
            <a:xfrm>
              <a:off x="0" y="-1320048"/>
              <a:ext cx="936104" cy="9361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0" name="椭圆 9"/>
            <p:cNvSpPr/>
            <p:nvPr/>
          </p:nvSpPr>
          <p:spPr>
            <a:xfrm>
              <a:off x="1291722" y="-1320048"/>
              <a:ext cx="936104" cy="9361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1" name="椭圆 10"/>
            <p:cNvSpPr/>
            <p:nvPr/>
          </p:nvSpPr>
          <p:spPr>
            <a:xfrm>
              <a:off x="2583444" y="-1320048"/>
              <a:ext cx="936104" cy="936104"/>
            </a:xfrm>
            <a:prstGeom prst="ellipse">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2" name="椭圆 11"/>
            <p:cNvSpPr/>
            <p:nvPr/>
          </p:nvSpPr>
          <p:spPr>
            <a:xfrm>
              <a:off x="3875166" y="-1320048"/>
              <a:ext cx="936104" cy="936104"/>
            </a:xfrm>
            <a:prstGeom prst="ellipse">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3" name="椭圆 12"/>
            <p:cNvSpPr/>
            <p:nvPr/>
          </p:nvSpPr>
          <p:spPr>
            <a:xfrm>
              <a:off x="5166886" y="-1320048"/>
              <a:ext cx="936104" cy="9361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ransition spd="slow"/>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pattFill prst="lgGrid">
          <a:fgClr>
            <a:schemeClr val="lt2"/>
          </a:fgClr>
          <a:bgClr>
            <a:schemeClr val="bg1"/>
          </a:bgClr>
        </a:pattFill>
        <a:effectLst/>
      </p:bgPr>
    </p:bg>
    <p:spTree>
      <p:nvGrpSpPr>
        <p:cNvPr id="1" name=""/>
        <p:cNvGrpSpPr/>
        <p:nvPr/>
      </p:nvGrpSpPr>
      <p:grpSpPr>
        <a:xfrm>
          <a:off x="0" y="0"/>
          <a:ext cx="0" cy="0"/>
          <a:chOff x="0" y="0"/>
          <a:chExt cx="0" cy="0"/>
        </a:xfrm>
      </p:grpSpPr>
      <p:sp>
        <p:nvSpPr>
          <p:cNvPr id="2" name="文本框 1"/>
          <p:cNvSpPr txBox="1"/>
          <p:nvPr userDrawn="1"/>
        </p:nvSpPr>
        <p:spPr>
          <a:xfrm>
            <a:off x="4318000" y="2971800"/>
            <a:ext cx="3556000" cy="229870"/>
          </a:xfrm>
          <a:prstGeom prst="rect">
            <a:avLst/>
          </a:prstGeom>
          <a:noFill/>
        </p:spPr>
        <p:txBody>
          <a:bodyPr wrap="square" rtlCol="0">
            <a:spAutoFit/>
          </a:bodyPr>
          <a:lstStyle/>
          <a:p>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感谢您下载包图网平台上提供的</a:t>
            </a:r>
            <a:r>
              <a:rPr lang="en-US" altLang="zh-CN" sz="300" dirty="0">
                <a:solidFill>
                  <a:schemeClr val="bg1">
                    <a:alpha val="0"/>
                  </a:schemeClr>
                </a:solidFill>
                <a:latin typeface="微软雅黑" panose="020B0503020204020204" pitchFamily="34" charset="-122"/>
                <a:ea typeface="微软雅黑" panose="020B0503020204020204" pitchFamily="34" charset="-122"/>
                <a:sym typeface="+mn-ea"/>
              </a:rPr>
              <a:t>PPT</a:t>
            </a:r>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作品，为了您和包图网以及原创作者的利益，请勿复制、传播、销售，否则将承担法律责任！包图网将对作品进行维权，按照传播下载次数进行十倍的索取赔偿！</a:t>
            </a:r>
            <a:endParaRPr lang="zh-CN" altLang="en-US" sz="300" dirty="0">
              <a:solidFill>
                <a:schemeClr val="bg1">
                  <a:alpha val="0"/>
                </a:schemeClr>
              </a:solidFill>
              <a:latin typeface="微软雅黑" panose="020B0503020204020204" pitchFamily="34" charset="-122"/>
              <a:ea typeface="微软雅黑" panose="020B0503020204020204" pitchFamily="34" charset="-122"/>
              <a:sym typeface="+mn-ea"/>
            </a:endParaRPr>
          </a:p>
          <a:p>
            <a:r>
              <a:rPr lang="en-US" altLang="zh-CN" sz="600" dirty="0">
                <a:solidFill>
                  <a:schemeClr val="bg1">
                    <a:alpha val="0"/>
                  </a:schemeClr>
                </a:solidFill>
                <a:latin typeface="微软雅黑" panose="020B0503020204020204" pitchFamily="34" charset="-122"/>
                <a:ea typeface="微软雅黑" panose="020B0503020204020204" pitchFamily="34" charset="-122"/>
                <a:sym typeface="+mn-ea"/>
              </a:rPr>
              <a:t>ibaotu.com</a:t>
            </a:r>
            <a:endParaRPr lang="en-US" altLang="zh-CN" sz="600" dirty="0">
              <a:solidFill>
                <a:schemeClr val="bg1">
                  <a:alpha val="0"/>
                </a:schemeClr>
              </a:solidFill>
              <a:latin typeface="微软雅黑" panose="020B0503020204020204" pitchFamily="34" charset="-122"/>
              <a:ea typeface="微软雅黑" panose="020B0503020204020204" pitchFamily="34" charset="-122"/>
              <a:sym typeface="+mn-ea"/>
            </a:endParaRPr>
          </a:p>
        </p:txBody>
      </p:sp>
      <p:grpSp>
        <p:nvGrpSpPr>
          <p:cNvPr id="8" name="组合 7"/>
          <p:cNvGrpSpPr/>
          <p:nvPr userDrawn="1"/>
        </p:nvGrpSpPr>
        <p:grpSpPr>
          <a:xfrm>
            <a:off x="0" y="-1320048"/>
            <a:ext cx="6102990" cy="936104"/>
            <a:chOff x="0" y="-1320048"/>
            <a:chExt cx="6102990" cy="936104"/>
          </a:xfrm>
        </p:grpSpPr>
        <p:sp>
          <p:nvSpPr>
            <p:cNvPr id="9" name="椭圆 8"/>
            <p:cNvSpPr/>
            <p:nvPr/>
          </p:nvSpPr>
          <p:spPr>
            <a:xfrm>
              <a:off x="0" y="-1320048"/>
              <a:ext cx="936104" cy="9361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0" name="椭圆 9"/>
            <p:cNvSpPr/>
            <p:nvPr/>
          </p:nvSpPr>
          <p:spPr>
            <a:xfrm>
              <a:off x="1291722" y="-1320048"/>
              <a:ext cx="936104" cy="9361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1" name="椭圆 10"/>
            <p:cNvSpPr/>
            <p:nvPr/>
          </p:nvSpPr>
          <p:spPr>
            <a:xfrm>
              <a:off x="2583444" y="-1320048"/>
              <a:ext cx="936104" cy="936104"/>
            </a:xfrm>
            <a:prstGeom prst="ellipse">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2" name="椭圆 11"/>
            <p:cNvSpPr/>
            <p:nvPr/>
          </p:nvSpPr>
          <p:spPr>
            <a:xfrm>
              <a:off x="3875166" y="-1320048"/>
              <a:ext cx="936104" cy="936104"/>
            </a:xfrm>
            <a:prstGeom prst="ellipse">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3" name="椭圆 12"/>
            <p:cNvSpPr/>
            <p:nvPr/>
          </p:nvSpPr>
          <p:spPr>
            <a:xfrm>
              <a:off x="5166886" y="-1320048"/>
              <a:ext cx="936104" cy="9361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grp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Lst>
  <p:transition spd="slow"/>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思源黑体 CN Bold" panose="020B0800000000000000" pitchFamily="34" charset="-122"/>
                <a:ea typeface="思源黑体 CN Bold" panose="020B0800000000000000" pitchFamily="34" charset="-122"/>
              </a:defRPr>
            </a:lvl1pPr>
          </a:lstStyle>
          <a:p>
            <a:fld id="{E7A4C567-741D-4661-AF15-575E60AD0E53}"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思源黑体 CN Bold" panose="020B0800000000000000" pitchFamily="34" charset="-122"/>
                <a:ea typeface="思源黑体 CN Bold" panose="020B0800000000000000" pitchFamily="34" charset="-122"/>
              </a:defRPr>
            </a:lvl1pPr>
          </a:lstStyle>
          <a:p>
            <a:endParaRPr lang="zh-CN" alt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思源黑体 CN Bold" panose="020B0800000000000000" pitchFamily="34" charset="-122"/>
                <a:ea typeface="思源黑体 CN Bold" panose="020B0800000000000000" pitchFamily="34" charset="-122"/>
              </a:defRPr>
            </a:lvl1pPr>
          </a:lstStyle>
          <a:p>
            <a:fld id="{249AC632-1701-4E0E-A153-4E68B6143C3E}"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思源黑体 CN Bold" panose="020B0800000000000000" pitchFamily="34" charset="-122"/>
          <a:ea typeface="思源黑体 CN Bold" panose="020B0800000000000000" pitchFamily="34"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思源黑体 CN Bold" panose="020B0800000000000000" pitchFamily="34" charset="-122"/>
          <a:ea typeface="思源黑体 CN Bold" panose="020B0800000000000000" pitchFamily="34"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思源黑体 CN Bold" panose="020B0800000000000000" pitchFamily="34" charset="-122"/>
          <a:ea typeface="思源黑体 CN Bold" panose="020B0800000000000000" pitchFamily="34"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pattFill prst="lgGrid">
          <a:fgClr>
            <a:schemeClr val="lt2"/>
          </a:fgClr>
          <a:bgClr>
            <a:schemeClr val="bg1"/>
          </a:bgClr>
        </a:pattFill>
        <a:effectLst/>
      </p:bgPr>
    </p:bg>
    <p:spTree>
      <p:nvGrpSpPr>
        <p:cNvPr id="1" name=""/>
        <p:cNvGrpSpPr/>
        <p:nvPr/>
      </p:nvGrpSpPr>
      <p:grpSpPr>
        <a:xfrm>
          <a:off x="0" y="0"/>
          <a:ext cx="0" cy="0"/>
          <a:chOff x="0" y="0"/>
          <a:chExt cx="0" cy="0"/>
        </a:xfrm>
      </p:grpSpPr>
      <p:sp>
        <p:nvSpPr>
          <p:cNvPr id="2" name="文本框 1"/>
          <p:cNvSpPr txBox="1"/>
          <p:nvPr userDrawn="1"/>
        </p:nvSpPr>
        <p:spPr>
          <a:xfrm>
            <a:off x="4318000" y="2971800"/>
            <a:ext cx="3556000" cy="229870"/>
          </a:xfrm>
          <a:prstGeom prst="rect">
            <a:avLst/>
          </a:prstGeom>
          <a:noFill/>
        </p:spPr>
        <p:txBody>
          <a:bodyPr wrap="square" rtlCol="0">
            <a:spAutoFit/>
          </a:bodyPr>
          <a:lstStyle/>
          <a:p>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感谢您下载包图网平台上提供的</a:t>
            </a:r>
            <a:r>
              <a:rPr lang="en-US" altLang="zh-CN" sz="300" dirty="0">
                <a:solidFill>
                  <a:schemeClr val="bg1">
                    <a:alpha val="0"/>
                  </a:schemeClr>
                </a:solidFill>
                <a:latin typeface="微软雅黑" panose="020B0503020204020204" pitchFamily="34" charset="-122"/>
                <a:ea typeface="微软雅黑" panose="020B0503020204020204" pitchFamily="34" charset="-122"/>
                <a:sym typeface="+mn-ea"/>
              </a:rPr>
              <a:t>PPT</a:t>
            </a:r>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作品，为了您和包图网以及原创作者的利益，请勿复制、传播、销售，否则将承担法律责任！包图网将对作品进行维权，按照传播下载次数进行十倍的索取赔偿！</a:t>
            </a:r>
            <a:endParaRPr lang="zh-CN" altLang="en-US" sz="300" dirty="0">
              <a:solidFill>
                <a:schemeClr val="bg1">
                  <a:alpha val="0"/>
                </a:schemeClr>
              </a:solidFill>
              <a:latin typeface="微软雅黑" panose="020B0503020204020204" pitchFamily="34" charset="-122"/>
              <a:ea typeface="微软雅黑" panose="020B0503020204020204" pitchFamily="34" charset="-122"/>
              <a:sym typeface="+mn-ea"/>
            </a:endParaRPr>
          </a:p>
          <a:p>
            <a:r>
              <a:rPr lang="en-US" altLang="zh-CN" sz="600" dirty="0">
                <a:solidFill>
                  <a:schemeClr val="bg1">
                    <a:alpha val="0"/>
                  </a:schemeClr>
                </a:solidFill>
                <a:latin typeface="微软雅黑" panose="020B0503020204020204" pitchFamily="34" charset="-122"/>
                <a:ea typeface="微软雅黑" panose="020B0503020204020204" pitchFamily="34" charset="-122"/>
                <a:sym typeface="+mn-ea"/>
              </a:rPr>
              <a:t>ibaotu.com</a:t>
            </a:r>
            <a:endParaRPr lang="en-US" altLang="zh-CN" sz="600" dirty="0">
              <a:solidFill>
                <a:schemeClr val="bg1">
                  <a:alpha val="0"/>
                </a:schemeClr>
              </a:solidFill>
              <a:latin typeface="微软雅黑" panose="020B0503020204020204" pitchFamily="34" charset="-122"/>
              <a:ea typeface="微软雅黑" panose="020B0503020204020204" pitchFamily="34" charset="-122"/>
              <a:sym typeface="+mn-ea"/>
            </a:endParaRPr>
          </a:p>
        </p:txBody>
      </p:sp>
      <p:grpSp>
        <p:nvGrpSpPr>
          <p:cNvPr id="8" name="组合 7"/>
          <p:cNvGrpSpPr/>
          <p:nvPr userDrawn="1"/>
        </p:nvGrpSpPr>
        <p:grpSpPr>
          <a:xfrm>
            <a:off x="0" y="-1320048"/>
            <a:ext cx="6102990" cy="936104"/>
            <a:chOff x="0" y="-1320048"/>
            <a:chExt cx="6102990" cy="936104"/>
          </a:xfrm>
        </p:grpSpPr>
        <p:sp>
          <p:nvSpPr>
            <p:cNvPr id="9" name="椭圆 8"/>
            <p:cNvSpPr/>
            <p:nvPr/>
          </p:nvSpPr>
          <p:spPr>
            <a:xfrm>
              <a:off x="0" y="-1320048"/>
              <a:ext cx="936104" cy="9361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0" name="椭圆 9"/>
            <p:cNvSpPr/>
            <p:nvPr/>
          </p:nvSpPr>
          <p:spPr>
            <a:xfrm>
              <a:off x="1291722" y="-1320048"/>
              <a:ext cx="936104" cy="9361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1" name="椭圆 10"/>
            <p:cNvSpPr/>
            <p:nvPr/>
          </p:nvSpPr>
          <p:spPr>
            <a:xfrm>
              <a:off x="2583444" y="-1320048"/>
              <a:ext cx="936104" cy="936104"/>
            </a:xfrm>
            <a:prstGeom prst="ellipse">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2" name="椭圆 11"/>
            <p:cNvSpPr/>
            <p:nvPr/>
          </p:nvSpPr>
          <p:spPr>
            <a:xfrm>
              <a:off x="3875166" y="-1320048"/>
              <a:ext cx="936104" cy="936104"/>
            </a:xfrm>
            <a:prstGeom prst="ellipse">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3" name="椭圆 12"/>
            <p:cNvSpPr/>
            <p:nvPr/>
          </p:nvSpPr>
          <p:spPr>
            <a:xfrm>
              <a:off x="5166886" y="-1320048"/>
              <a:ext cx="936104" cy="9361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gr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ransition spd="slow"/>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4" Type="http://schemas.openxmlformats.org/officeDocument/2006/relationships/notesSlide" Target="../notesSlides/notesSlide1.xml"/><Relationship Id="rId13" Type="http://schemas.openxmlformats.org/officeDocument/2006/relationships/slideLayout" Target="../slideLayouts/slideLayout14.xml"/><Relationship Id="rId12" Type="http://schemas.openxmlformats.org/officeDocument/2006/relationships/tags" Target="../tags/tag12.xml"/><Relationship Id="rId11" Type="http://schemas.openxmlformats.org/officeDocument/2006/relationships/tags" Target="../tags/tag11.xml"/><Relationship Id="rId10" Type="http://schemas.openxmlformats.org/officeDocument/2006/relationships/tags" Target="../tags/tag10.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9" Type="http://schemas.openxmlformats.org/officeDocument/2006/relationships/slideLayout" Target="../slideLayouts/slideLayout14.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tags" Target="../tags/tag17.xml"/><Relationship Id="rId5" Type="http://schemas.openxmlformats.org/officeDocument/2006/relationships/image" Target="../media/image1.png"/><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s>
</file>

<file path=ppt/slides/_rels/slide3.xml.rels><?xml version="1.0" encoding="UTF-8" standalone="yes"?>
<Relationships xmlns="http://schemas.openxmlformats.org/package/2006/relationships"><Relationship Id="rId9" Type="http://schemas.openxmlformats.org/officeDocument/2006/relationships/slideLayout" Target="../slideLayouts/slideLayout14.xml"/><Relationship Id="rId8" Type="http://schemas.openxmlformats.org/officeDocument/2006/relationships/image" Target="../media/image2.png"/><Relationship Id="rId7" Type="http://schemas.openxmlformats.org/officeDocument/2006/relationships/tags" Target="../tags/tag26.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tags" Target="../tags/tag23.xml"/><Relationship Id="rId3" Type="http://schemas.openxmlformats.org/officeDocument/2006/relationships/tags" Target="../tags/tag22.xml"/><Relationship Id="rId2" Type="http://schemas.openxmlformats.org/officeDocument/2006/relationships/tags" Target="../tags/tag21.xml"/><Relationship Id="rId1" Type="http://schemas.openxmlformats.org/officeDocument/2006/relationships/tags" Target="../tags/tag20.xml"/></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14.xml"/><Relationship Id="rId5" Type="http://schemas.openxmlformats.org/officeDocument/2006/relationships/tags" Target="../tags/tag31.xml"/><Relationship Id="rId4" Type="http://schemas.openxmlformats.org/officeDocument/2006/relationships/tags" Target="../tags/tag30.xml"/><Relationship Id="rId3" Type="http://schemas.openxmlformats.org/officeDocument/2006/relationships/tags" Target="../tags/tag29.xml"/><Relationship Id="rId2" Type="http://schemas.openxmlformats.org/officeDocument/2006/relationships/tags" Target="../tags/tag28.xml"/><Relationship Id="rId1" Type="http://schemas.openxmlformats.org/officeDocument/2006/relationships/tags" Target="../tags/tag27.xml"/></Relationships>
</file>

<file path=ppt/slides/_rels/slide5.xml.rels><?xml version="1.0" encoding="UTF-8" standalone="yes"?>
<Relationships xmlns="http://schemas.openxmlformats.org/package/2006/relationships"><Relationship Id="rId9" Type="http://schemas.openxmlformats.org/officeDocument/2006/relationships/slideLayout" Target="../slideLayouts/slideLayout14.xml"/><Relationship Id="rId8" Type="http://schemas.openxmlformats.org/officeDocument/2006/relationships/tags" Target="../tags/tag39.xml"/><Relationship Id="rId7" Type="http://schemas.openxmlformats.org/officeDocument/2006/relationships/tags" Target="../tags/tag38.xml"/><Relationship Id="rId6" Type="http://schemas.openxmlformats.org/officeDocument/2006/relationships/tags" Target="../tags/tag37.xml"/><Relationship Id="rId5" Type="http://schemas.openxmlformats.org/officeDocument/2006/relationships/tags" Target="../tags/tag36.xml"/><Relationship Id="rId4" Type="http://schemas.openxmlformats.org/officeDocument/2006/relationships/tags" Target="../tags/tag35.xml"/><Relationship Id="rId3" Type="http://schemas.openxmlformats.org/officeDocument/2006/relationships/tags" Target="../tags/tag34.xml"/><Relationship Id="rId2" Type="http://schemas.openxmlformats.org/officeDocument/2006/relationships/tags" Target="../tags/tag33.xml"/><Relationship Id="rId1" Type="http://schemas.openxmlformats.org/officeDocument/2006/relationships/tags" Target="../tags/tag32.xml"/></Relationships>
</file>

<file path=ppt/slides/_rels/slide6.xml.rels><?xml version="1.0" encoding="UTF-8" standalone="yes"?>
<Relationships xmlns="http://schemas.openxmlformats.org/package/2006/relationships"><Relationship Id="rId6" Type="http://schemas.openxmlformats.org/officeDocument/2006/relationships/slideLayout" Target="../slideLayouts/slideLayout17.xml"/><Relationship Id="rId5" Type="http://schemas.openxmlformats.org/officeDocument/2006/relationships/tags" Target="../tags/tag44.xml"/><Relationship Id="rId4" Type="http://schemas.openxmlformats.org/officeDocument/2006/relationships/tags" Target="../tags/tag43.xml"/><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s>
</file>

<file path=ppt/slides/_rels/slide7.xml.rels><?xml version="1.0" encoding="UTF-8" standalone="yes"?>
<Relationships xmlns="http://schemas.openxmlformats.org/package/2006/relationships"><Relationship Id="rId9" Type="http://schemas.openxmlformats.org/officeDocument/2006/relationships/tags" Target="../tags/tag53.xml"/><Relationship Id="rId8" Type="http://schemas.openxmlformats.org/officeDocument/2006/relationships/tags" Target="../tags/tag52.xml"/><Relationship Id="rId7" Type="http://schemas.openxmlformats.org/officeDocument/2006/relationships/tags" Target="../tags/tag51.xml"/><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6" Type="http://schemas.openxmlformats.org/officeDocument/2006/relationships/slideLayout" Target="../slideLayouts/slideLayout14.xml"/><Relationship Id="rId25" Type="http://schemas.openxmlformats.org/officeDocument/2006/relationships/tags" Target="../tags/tag69.xml"/><Relationship Id="rId24" Type="http://schemas.openxmlformats.org/officeDocument/2006/relationships/tags" Target="../tags/tag68.xml"/><Relationship Id="rId23" Type="http://schemas.openxmlformats.org/officeDocument/2006/relationships/tags" Target="../tags/tag67.xml"/><Relationship Id="rId22" Type="http://schemas.openxmlformats.org/officeDocument/2006/relationships/tags" Target="../tags/tag66.xml"/><Relationship Id="rId21" Type="http://schemas.openxmlformats.org/officeDocument/2006/relationships/tags" Target="../tags/tag65.xml"/><Relationship Id="rId20" Type="http://schemas.openxmlformats.org/officeDocument/2006/relationships/tags" Target="../tags/tag64.xml"/><Relationship Id="rId2" Type="http://schemas.openxmlformats.org/officeDocument/2006/relationships/tags" Target="../tags/tag46.xml"/><Relationship Id="rId19" Type="http://schemas.openxmlformats.org/officeDocument/2006/relationships/tags" Target="../tags/tag63.xml"/><Relationship Id="rId18" Type="http://schemas.openxmlformats.org/officeDocument/2006/relationships/tags" Target="../tags/tag62.xml"/><Relationship Id="rId17" Type="http://schemas.openxmlformats.org/officeDocument/2006/relationships/tags" Target="../tags/tag61.xml"/><Relationship Id="rId16" Type="http://schemas.openxmlformats.org/officeDocument/2006/relationships/tags" Target="../tags/tag60.xml"/><Relationship Id="rId15" Type="http://schemas.openxmlformats.org/officeDocument/2006/relationships/tags" Target="../tags/tag59.xml"/><Relationship Id="rId14" Type="http://schemas.openxmlformats.org/officeDocument/2006/relationships/tags" Target="../tags/tag58.xml"/><Relationship Id="rId13" Type="http://schemas.openxmlformats.org/officeDocument/2006/relationships/tags" Target="../tags/tag57.xml"/><Relationship Id="rId12" Type="http://schemas.openxmlformats.org/officeDocument/2006/relationships/tags" Target="../tags/tag56.xml"/><Relationship Id="rId11" Type="http://schemas.openxmlformats.org/officeDocument/2006/relationships/tags" Target="../tags/tag55.xml"/><Relationship Id="rId10" Type="http://schemas.openxmlformats.org/officeDocument/2006/relationships/tags" Target="../tags/tag54.xml"/><Relationship Id="rId1" Type="http://schemas.openxmlformats.org/officeDocument/2006/relationships/tags" Target="../tags/tag45.xml"/></Relationships>
</file>

<file path=ppt/slides/_rels/slide8.xml.rels><?xml version="1.0" encoding="UTF-8" standalone="yes"?>
<Relationships xmlns="http://schemas.openxmlformats.org/package/2006/relationships"><Relationship Id="rId7" Type="http://schemas.openxmlformats.org/officeDocument/2006/relationships/slideLayout" Target="../slideLayouts/slideLayout14.xml"/><Relationship Id="rId6" Type="http://schemas.openxmlformats.org/officeDocument/2006/relationships/tags" Target="../tags/tag75.xml"/><Relationship Id="rId5" Type="http://schemas.openxmlformats.org/officeDocument/2006/relationships/tags" Target="../tags/tag74.xml"/><Relationship Id="rId4" Type="http://schemas.openxmlformats.org/officeDocument/2006/relationships/tags" Target="../tags/tag73.xml"/><Relationship Id="rId3" Type="http://schemas.openxmlformats.org/officeDocument/2006/relationships/tags" Target="../tags/tag72.xml"/><Relationship Id="rId2" Type="http://schemas.openxmlformats.org/officeDocument/2006/relationships/tags" Target="../tags/tag71.xml"/><Relationship Id="rId1" Type="http://schemas.openxmlformats.org/officeDocument/2006/relationships/tags" Target="../tags/tag70.xml"/></Relationships>
</file>

<file path=ppt/slides/_rels/slide9.xml.rels><?xml version="1.0" encoding="UTF-8" standalone="yes"?>
<Relationships xmlns="http://schemas.openxmlformats.org/package/2006/relationships"><Relationship Id="rId7" Type="http://schemas.openxmlformats.org/officeDocument/2006/relationships/slideLayout" Target="../slideLayouts/slideLayout14.xml"/><Relationship Id="rId6" Type="http://schemas.openxmlformats.org/officeDocument/2006/relationships/tags" Target="../tags/tag81.xml"/><Relationship Id="rId5" Type="http://schemas.openxmlformats.org/officeDocument/2006/relationships/tags" Target="../tags/tag80.xml"/><Relationship Id="rId4" Type="http://schemas.openxmlformats.org/officeDocument/2006/relationships/tags" Target="../tags/tag79.xml"/><Relationship Id="rId3" Type="http://schemas.openxmlformats.org/officeDocument/2006/relationships/tags" Target="../tags/tag78.xml"/><Relationship Id="rId2" Type="http://schemas.openxmlformats.org/officeDocument/2006/relationships/tags" Target="../tags/tag77.xml"/><Relationship Id="rId1" Type="http://schemas.openxmlformats.org/officeDocument/2006/relationships/tags" Target="../tags/tag76.xml"/></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14.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tags" Target="../tags/tag83.xml"/><Relationship Id="rId1" Type="http://schemas.openxmlformats.org/officeDocument/2006/relationships/tags" Target="../tags/tag82.xml"/></Relationships>
</file>

<file path=ppt/slides/_rels/slide11.xml.rels><?xml version="1.0" encoding="UTF-8" standalone="yes"?>
<Relationships xmlns="http://schemas.openxmlformats.org/package/2006/relationships"><Relationship Id="rId8" Type="http://schemas.openxmlformats.org/officeDocument/2006/relationships/slideLayout" Target="../slideLayouts/slideLayout14.xml"/><Relationship Id="rId7" Type="http://schemas.openxmlformats.org/officeDocument/2006/relationships/tags" Target="../tags/tag93.xml"/><Relationship Id="rId6" Type="http://schemas.openxmlformats.org/officeDocument/2006/relationships/tags" Target="../tags/tag92.xml"/><Relationship Id="rId5" Type="http://schemas.openxmlformats.org/officeDocument/2006/relationships/tags" Target="../tags/tag91.xml"/><Relationship Id="rId4" Type="http://schemas.openxmlformats.org/officeDocument/2006/relationships/tags" Target="../tags/tag90.xml"/><Relationship Id="rId3" Type="http://schemas.openxmlformats.org/officeDocument/2006/relationships/image" Target="../media/image3.png"/><Relationship Id="rId2" Type="http://schemas.openxmlformats.org/officeDocument/2006/relationships/tags" Target="../tags/tag89.xml"/><Relationship Id="rId1" Type="http://schemas.openxmlformats.org/officeDocument/2006/relationships/tags" Target="../tags/tag88.xml"/></Relationships>
</file>

<file path=ppt/slides/_rels/slide12.xml.rels><?xml version="1.0" encoding="UTF-8" standalone="yes"?>
<Relationships xmlns="http://schemas.openxmlformats.org/package/2006/relationships"><Relationship Id="rId9" Type="http://schemas.openxmlformats.org/officeDocument/2006/relationships/tags" Target="../tags/tag102.xml"/><Relationship Id="rId8" Type="http://schemas.openxmlformats.org/officeDocument/2006/relationships/tags" Target="../tags/tag101.xml"/><Relationship Id="rId7" Type="http://schemas.openxmlformats.org/officeDocument/2006/relationships/tags" Target="../tags/tag100.xml"/><Relationship Id="rId6" Type="http://schemas.openxmlformats.org/officeDocument/2006/relationships/tags" Target="../tags/tag99.xml"/><Relationship Id="rId5" Type="http://schemas.openxmlformats.org/officeDocument/2006/relationships/tags" Target="../tags/tag98.xml"/><Relationship Id="rId4" Type="http://schemas.openxmlformats.org/officeDocument/2006/relationships/tags" Target="../tags/tag97.xml"/><Relationship Id="rId35" Type="http://schemas.openxmlformats.org/officeDocument/2006/relationships/slideLayout" Target="../slideLayouts/slideLayout14.xml"/><Relationship Id="rId34" Type="http://schemas.openxmlformats.org/officeDocument/2006/relationships/tags" Target="../tags/tag127.xml"/><Relationship Id="rId33" Type="http://schemas.openxmlformats.org/officeDocument/2006/relationships/tags" Target="../tags/tag126.xml"/><Relationship Id="rId32" Type="http://schemas.openxmlformats.org/officeDocument/2006/relationships/tags" Target="../tags/tag125.xml"/><Relationship Id="rId31" Type="http://schemas.openxmlformats.org/officeDocument/2006/relationships/tags" Target="../tags/tag124.xml"/><Relationship Id="rId30" Type="http://schemas.openxmlformats.org/officeDocument/2006/relationships/tags" Target="../tags/tag123.xml"/><Relationship Id="rId3" Type="http://schemas.openxmlformats.org/officeDocument/2006/relationships/tags" Target="../tags/tag96.xml"/><Relationship Id="rId29" Type="http://schemas.openxmlformats.org/officeDocument/2006/relationships/tags" Target="../tags/tag122.xml"/><Relationship Id="rId28" Type="http://schemas.openxmlformats.org/officeDocument/2006/relationships/tags" Target="../tags/tag121.xml"/><Relationship Id="rId27" Type="http://schemas.openxmlformats.org/officeDocument/2006/relationships/tags" Target="../tags/tag120.xml"/><Relationship Id="rId26" Type="http://schemas.openxmlformats.org/officeDocument/2006/relationships/tags" Target="../tags/tag119.xml"/><Relationship Id="rId25" Type="http://schemas.openxmlformats.org/officeDocument/2006/relationships/tags" Target="../tags/tag118.xml"/><Relationship Id="rId24" Type="http://schemas.openxmlformats.org/officeDocument/2006/relationships/tags" Target="../tags/tag117.xml"/><Relationship Id="rId23" Type="http://schemas.openxmlformats.org/officeDocument/2006/relationships/tags" Target="../tags/tag116.xml"/><Relationship Id="rId22" Type="http://schemas.openxmlformats.org/officeDocument/2006/relationships/tags" Target="../tags/tag115.xml"/><Relationship Id="rId21" Type="http://schemas.openxmlformats.org/officeDocument/2006/relationships/tags" Target="../tags/tag114.xml"/><Relationship Id="rId20" Type="http://schemas.openxmlformats.org/officeDocument/2006/relationships/tags" Target="../tags/tag113.xml"/><Relationship Id="rId2" Type="http://schemas.openxmlformats.org/officeDocument/2006/relationships/tags" Target="../tags/tag95.xml"/><Relationship Id="rId19" Type="http://schemas.openxmlformats.org/officeDocument/2006/relationships/tags" Target="../tags/tag112.xml"/><Relationship Id="rId18" Type="http://schemas.openxmlformats.org/officeDocument/2006/relationships/tags" Target="../tags/tag111.xml"/><Relationship Id="rId17" Type="http://schemas.openxmlformats.org/officeDocument/2006/relationships/tags" Target="../tags/tag110.xml"/><Relationship Id="rId16" Type="http://schemas.openxmlformats.org/officeDocument/2006/relationships/tags" Target="../tags/tag109.xml"/><Relationship Id="rId15" Type="http://schemas.openxmlformats.org/officeDocument/2006/relationships/tags" Target="../tags/tag108.xml"/><Relationship Id="rId14" Type="http://schemas.openxmlformats.org/officeDocument/2006/relationships/tags" Target="../tags/tag107.xml"/><Relationship Id="rId13" Type="http://schemas.openxmlformats.org/officeDocument/2006/relationships/tags" Target="../tags/tag106.xml"/><Relationship Id="rId12" Type="http://schemas.openxmlformats.org/officeDocument/2006/relationships/tags" Target="../tags/tag105.xml"/><Relationship Id="rId11" Type="http://schemas.openxmlformats.org/officeDocument/2006/relationships/tags" Target="../tags/tag104.xml"/><Relationship Id="rId10" Type="http://schemas.openxmlformats.org/officeDocument/2006/relationships/tags" Target="../tags/tag103.xml"/><Relationship Id="rId1" Type="http://schemas.openxmlformats.org/officeDocument/2006/relationships/tags" Target="../tags/tag94.xml"/></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14.xml"/><Relationship Id="rId7" Type="http://schemas.openxmlformats.org/officeDocument/2006/relationships/tags" Target="../tags/tag134.xml"/><Relationship Id="rId6" Type="http://schemas.openxmlformats.org/officeDocument/2006/relationships/tags" Target="../tags/tag133.xml"/><Relationship Id="rId5" Type="http://schemas.openxmlformats.org/officeDocument/2006/relationships/tags" Target="../tags/tag132.xml"/><Relationship Id="rId4" Type="http://schemas.openxmlformats.org/officeDocument/2006/relationships/tags" Target="../tags/tag131.xml"/><Relationship Id="rId3" Type="http://schemas.openxmlformats.org/officeDocument/2006/relationships/tags" Target="../tags/tag130.xml"/><Relationship Id="rId2" Type="http://schemas.openxmlformats.org/officeDocument/2006/relationships/tags" Target="../tags/tag129.xml"/><Relationship Id="rId1" Type="http://schemas.openxmlformats.org/officeDocument/2006/relationships/tags" Target="../tags/tag128.xml"/></Relationships>
</file>

<file path=ppt/slides/_rels/slide14.xml.rels><?xml version="1.0" encoding="UTF-8" standalone="yes"?>
<Relationships xmlns="http://schemas.openxmlformats.org/package/2006/relationships"><Relationship Id="rId7" Type="http://schemas.openxmlformats.org/officeDocument/2006/relationships/slideLayout" Target="../slideLayouts/slideLayout19.xml"/><Relationship Id="rId6" Type="http://schemas.openxmlformats.org/officeDocument/2006/relationships/tags" Target="../tags/tag139.xml"/><Relationship Id="rId5" Type="http://schemas.openxmlformats.org/officeDocument/2006/relationships/tags" Target="../tags/tag138.xml"/><Relationship Id="rId4" Type="http://schemas.openxmlformats.org/officeDocument/2006/relationships/tags" Target="../tags/tag137.xml"/><Relationship Id="rId3" Type="http://schemas.openxmlformats.org/officeDocument/2006/relationships/image" Target="../media/image4.png"/><Relationship Id="rId2" Type="http://schemas.openxmlformats.org/officeDocument/2006/relationships/tags" Target="../tags/tag136.xml"/><Relationship Id="rId1" Type="http://schemas.openxmlformats.org/officeDocument/2006/relationships/tags" Target="../tags/tag135.xml"/></Relationships>
</file>

<file path=ppt/slides/_rels/slide15.xml.rels><?xml version="1.0" encoding="UTF-8" standalone="yes"?>
<Relationships xmlns="http://schemas.openxmlformats.org/package/2006/relationships"><Relationship Id="rId7" Type="http://schemas.openxmlformats.org/officeDocument/2006/relationships/slideLayout" Target="../slideLayouts/slideLayout31.xml"/><Relationship Id="rId6" Type="http://schemas.openxmlformats.org/officeDocument/2006/relationships/tags" Target="../tags/tag145.xml"/><Relationship Id="rId5" Type="http://schemas.openxmlformats.org/officeDocument/2006/relationships/tags" Target="../tags/tag144.xml"/><Relationship Id="rId4" Type="http://schemas.openxmlformats.org/officeDocument/2006/relationships/tags" Target="../tags/tag143.xml"/><Relationship Id="rId3" Type="http://schemas.openxmlformats.org/officeDocument/2006/relationships/tags" Target="../tags/tag142.xml"/><Relationship Id="rId2" Type="http://schemas.openxmlformats.org/officeDocument/2006/relationships/tags" Target="../tags/tag141.xml"/><Relationship Id="rId1" Type="http://schemas.openxmlformats.org/officeDocument/2006/relationships/tags" Target="../tags/tag1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custDataLst>
              <p:tags r:id="rId1"/>
            </p:custDataLst>
          </p:nvPr>
        </p:nvSpPr>
        <p:spPr>
          <a:xfrm>
            <a:off x="0" y="-1270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1" name="任意多边形: 形状 11"/>
          <p:cNvSpPr/>
          <p:nvPr>
            <p:custDataLst>
              <p:tags r:id="rId2"/>
            </p:custDataLst>
          </p:nvPr>
        </p:nvSpPr>
        <p:spPr>
          <a:xfrm>
            <a:off x="707390" y="-12700"/>
            <a:ext cx="11163300" cy="6858000"/>
          </a:xfrm>
          <a:custGeom>
            <a:avLst/>
            <a:gdLst>
              <a:gd name="connsiteX0" fmla="*/ 1391964 w 11162996"/>
              <a:gd name="connsiteY0" fmla="*/ 0 h 6841459"/>
              <a:gd name="connsiteX1" fmla="*/ 9771032 w 11162996"/>
              <a:gd name="connsiteY1" fmla="*/ 0 h 6841459"/>
              <a:gd name="connsiteX2" fmla="*/ 9888453 w 11162996"/>
              <a:gd name="connsiteY2" fmla="*/ 135555 h 6841459"/>
              <a:gd name="connsiteX3" fmla="*/ 11162996 w 11162996"/>
              <a:gd name="connsiteY3" fmla="*/ 3685906 h 6841459"/>
              <a:gd name="connsiteX4" fmla="*/ 10209764 w 11162996"/>
              <a:gd name="connsiteY4" fmla="*/ 6806575 h 6841459"/>
              <a:gd name="connsiteX5" fmla="*/ 10184957 w 11162996"/>
              <a:gd name="connsiteY5" fmla="*/ 6841459 h 6841459"/>
              <a:gd name="connsiteX6" fmla="*/ 978039 w 11162996"/>
              <a:gd name="connsiteY6" fmla="*/ 6841459 h 6841459"/>
              <a:gd name="connsiteX7" fmla="*/ 953232 w 11162996"/>
              <a:gd name="connsiteY7" fmla="*/ 6806575 h 6841459"/>
              <a:gd name="connsiteX8" fmla="*/ 0 w 11162996"/>
              <a:gd name="connsiteY8" fmla="*/ 3685906 h 6841459"/>
              <a:gd name="connsiteX9" fmla="*/ 1274543 w 11162996"/>
              <a:gd name="connsiteY9" fmla="*/ 135555 h 6841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62996" h="6841459">
                <a:moveTo>
                  <a:pt x="1391964" y="0"/>
                </a:moveTo>
                <a:lnTo>
                  <a:pt x="9771032" y="0"/>
                </a:lnTo>
                <a:lnTo>
                  <a:pt x="9888453" y="135555"/>
                </a:lnTo>
                <a:cubicBezTo>
                  <a:pt x="10684687" y="1100367"/>
                  <a:pt x="11162996" y="2337279"/>
                  <a:pt x="11162996" y="3685906"/>
                </a:cubicBezTo>
                <a:cubicBezTo>
                  <a:pt x="11162996" y="4841872"/>
                  <a:pt x="10811585" y="5915762"/>
                  <a:pt x="10209764" y="6806575"/>
                </a:cubicBezTo>
                <a:lnTo>
                  <a:pt x="10184957" y="6841459"/>
                </a:lnTo>
                <a:lnTo>
                  <a:pt x="978039" y="6841459"/>
                </a:lnTo>
                <a:lnTo>
                  <a:pt x="953232" y="6806575"/>
                </a:lnTo>
                <a:cubicBezTo>
                  <a:pt x="351411" y="5915762"/>
                  <a:pt x="0" y="4841872"/>
                  <a:pt x="0" y="3685906"/>
                </a:cubicBezTo>
                <a:cubicBezTo>
                  <a:pt x="0" y="2337279"/>
                  <a:pt x="478309" y="1100367"/>
                  <a:pt x="1274543" y="135555"/>
                </a:cubicBezTo>
                <a:close/>
              </a:path>
            </a:pathLst>
          </a:cu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2" name="椭圆 31"/>
          <p:cNvSpPr/>
          <p:nvPr>
            <p:custDataLst>
              <p:tags r:id="rId3"/>
            </p:custDataLst>
          </p:nvPr>
        </p:nvSpPr>
        <p:spPr>
          <a:xfrm>
            <a:off x="1096010" y="818515"/>
            <a:ext cx="776605" cy="777240"/>
          </a:xfrm>
          <a:prstGeom prst="ellipse">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3" name="椭圆 32"/>
          <p:cNvSpPr/>
          <p:nvPr>
            <p:custDataLst>
              <p:tags r:id="rId4"/>
            </p:custDataLst>
          </p:nvPr>
        </p:nvSpPr>
        <p:spPr>
          <a:xfrm>
            <a:off x="1340485" y="944245"/>
            <a:ext cx="776605" cy="777240"/>
          </a:xfrm>
          <a:prstGeom prst="ellips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6" name="椭圆 35"/>
          <p:cNvSpPr/>
          <p:nvPr>
            <p:custDataLst>
              <p:tags r:id="rId5"/>
            </p:custDataLst>
          </p:nvPr>
        </p:nvSpPr>
        <p:spPr>
          <a:xfrm>
            <a:off x="1508125" y="5896610"/>
            <a:ext cx="765175" cy="765175"/>
          </a:xfrm>
          <a:prstGeom prst="ellipse">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grpSp>
        <p:nvGrpSpPr>
          <p:cNvPr id="12" name="组合 1"/>
          <p:cNvGrpSpPr/>
          <p:nvPr>
            <p:custDataLst>
              <p:tags r:id="rId6"/>
            </p:custDataLst>
          </p:nvPr>
        </p:nvGrpSpPr>
        <p:grpSpPr>
          <a:xfrm>
            <a:off x="10013950" y="4904105"/>
            <a:ext cx="1777365" cy="1687830"/>
            <a:chOff x="14021" y="6063"/>
            <a:chExt cx="4548" cy="4318"/>
          </a:xfrm>
        </p:grpSpPr>
        <p:sp>
          <p:nvSpPr>
            <p:cNvPr id="13" name="椭圆 2"/>
            <p:cNvSpPr/>
            <p:nvPr>
              <p:custDataLst>
                <p:tags r:id="rId7"/>
              </p:custDataLst>
            </p:nvPr>
          </p:nvSpPr>
          <p:spPr>
            <a:xfrm>
              <a:off x="14999" y="6811"/>
              <a:ext cx="3571" cy="3571"/>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椭圆 3"/>
            <p:cNvSpPr/>
            <p:nvPr>
              <p:custDataLst>
                <p:tags r:id="rId8"/>
              </p:custDataLst>
            </p:nvPr>
          </p:nvSpPr>
          <p:spPr>
            <a:xfrm>
              <a:off x="14021" y="6063"/>
              <a:ext cx="2650" cy="2650"/>
            </a:xfrm>
            <a:prstGeom prst="ellipse">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grpSp>
      <p:sp>
        <p:nvSpPr>
          <p:cNvPr id="37" name="矩形 36"/>
          <p:cNvSpPr/>
          <p:nvPr>
            <p:custDataLst>
              <p:tags r:id="rId9"/>
            </p:custDataLst>
          </p:nvPr>
        </p:nvSpPr>
        <p:spPr>
          <a:xfrm>
            <a:off x="2690368" y="2520304"/>
            <a:ext cx="6811275" cy="4571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5" name="Title 6"/>
          <p:cNvSpPr txBox="1"/>
          <p:nvPr>
            <p:custDataLst>
              <p:tags r:id="rId10"/>
            </p:custDataLst>
          </p:nvPr>
        </p:nvSpPr>
        <p:spPr>
          <a:xfrm>
            <a:off x="1523968" y="1066785"/>
            <a:ext cx="9144064" cy="1195083"/>
          </a:xfrm>
          <a:prstGeom prst="rect">
            <a:avLst/>
          </a:prstGeom>
          <a:noFill/>
          <a:ln w="3175">
            <a:noFill/>
            <a:prstDash val="dash"/>
          </a:ln>
        </p:spPr>
        <p:txBody>
          <a:bodyPr wrap="square" lIns="63500" tIns="25400" rIns="63500" bIns="25400" anchor="b"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ctr" fontAlgn="auto">
              <a:lnSpc>
                <a:spcPct val="100000"/>
              </a:lnSpc>
              <a:spcBef>
                <a:spcPts val="0"/>
              </a:spcBef>
              <a:spcAft>
                <a:spcPts val="800"/>
              </a:spcAft>
              <a:buSzPct val="100000"/>
              <a:buNone/>
            </a:pPr>
            <a:r>
              <a:rPr lang="zh-CN" altLang="en-US" sz="3600" b="1" strike="noStrike" spc="140" baseline="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Research on organizational structure change management</a:t>
            </a:r>
            <a:endParaRPr lang="zh-CN" altLang="en-US" sz="3600" b="1" strike="noStrike" spc="140" baseline="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7" name="Title 6"/>
          <p:cNvSpPr txBox="1"/>
          <p:nvPr>
            <p:custDataLst>
              <p:tags r:id="rId11"/>
            </p:custDataLst>
          </p:nvPr>
        </p:nvSpPr>
        <p:spPr>
          <a:xfrm>
            <a:off x="1523969" y="2871485"/>
            <a:ext cx="9144064" cy="291973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381000" lvl="0" indent="-381000" algn="l" fontAlgn="ctr">
              <a:lnSpc>
                <a:spcPct val="120000"/>
              </a:lnSpc>
              <a:spcBef>
                <a:spcPts val="0"/>
              </a:spcBef>
              <a:spcAft>
                <a:spcPts val="800"/>
              </a:spcAft>
              <a:buSzPct val="100000"/>
              <a:buFont typeface="Wingdings" panose="05000000000000000000" charset="0"/>
              <a:buChar char="l"/>
            </a:pPr>
            <a:r>
              <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Student name: Guiqing Jin(ID:2215446)</a:t>
            </a:r>
            <a:endPar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381000" lvl="0" indent="-381000" algn="l" fontAlgn="ctr">
              <a:lnSpc>
                <a:spcPct val="120000"/>
              </a:lnSpc>
              <a:spcBef>
                <a:spcPts val="0"/>
              </a:spcBef>
              <a:spcAft>
                <a:spcPts val="800"/>
              </a:spcAft>
              <a:buSzPct val="100000"/>
              <a:buFont typeface="Wingdings" panose="05000000000000000000" charset="0"/>
              <a:buChar char="l"/>
            </a:pPr>
            <a:r>
              <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Programme: MBA</a:t>
            </a:r>
            <a:endPar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381000" lvl="0" indent="-381000" algn="l" fontAlgn="ctr">
              <a:lnSpc>
                <a:spcPct val="120000"/>
              </a:lnSpc>
              <a:spcBef>
                <a:spcPts val="0"/>
              </a:spcBef>
              <a:spcAft>
                <a:spcPts val="800"/>
              </a:spcAft>
              <a:buSzPct val="100000"/>
              <a:buFont typeface="Wingdings" panose="05000000000000000000" charset="0"/>
              <a:buChar char="l"/>
            </a:pPr>
            <a:r>
              <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Module: Change &amp; Stability Management(7000)</a:t>
            </a:r>
            <a:endPar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381000" lvl="0" indent="-381000" algn="l" fontAlgn="ctr">
              <a:lnSpc>
                <a:spcPct val="120000"/>
              </a:lnSpc>
              <a:spcBef>
                <a:spcPts val="0"/>
              </a:spcBef>
              <a:spcAft>
                <a:spcPts val="800"/>
              </a:spcAft>
              <a:buSzPct val="100000"/>
              <a:buFont typeface="Wingdings" panose="05000000000000000000" charset="0"/>
              <a:buChar char="l"/>
            </a:pPr>
            <a:r>
              <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Lecturer:Marie Pitson</a:t>
            </a:r>
            <a:endParaRPr lang="en-US" altLang="zh-CN" sz="2200" spc="1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12"/>
    </p:custData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本框 1"/>
          <p:cNvSpPr txBox="1"/>
          <p:nvPr>
            <p:custDataLst>
              <p:tags r:id="rId1"/>
            </p:custDataLst>
          </p:nvPr>
        </p:nvSpPr>
        <p:spPr>
          <a:xfrm>
            <a:off x="914407" y="609581"/>
            <a:ext cx="10058476" cy="762000"/>
          </a:xfrm>
          <a:prstGeom prst="rect">
            <a:avLst/>
          </a:prstGeom>
          <a:noFill/>
        </p:spPr>
        <p:txBody>
          <a:bodyPr wrap="square" lIns="63500" tIns="25400" rIns="63500" bIns="25400" rtlCol="0" anchor="b" anchorCtr="0">
            <a:normAutofit/>
          </a:bodyPr>
          <a:p>
            <a:pPr marL="0" indent="0" algn="l">
              <a:lnSpc>
                <a:spcPct val="100000"/>
              </a:lnSpc>
              <a:spcBef>
                <a:spcPts val="0"/>
              </a:spcBef>
              <a:spcAft>
                <a:spcPts val="0"/>
              </a:spcAft>
              <a:buSzPct val="100000"/>
              <a:buNone/>
            </a:pPr>
            <a:r>
              <a:rPr lang="zh-CN" altLang="en-US" sz="3600" b="1" spc="200" baseline="0" dirty="0">
                <a:solidFill>
                  <a:schemeClr val="accent1"/>
                </a:solidFill>
                <a:uFillTx/>
                <a:latin typeface="微软雅黑" panose="020B0503020204020204" pitchFamily="34" charset="-122"/>
                <a:ea typeface="微软雅黑" panose="020B0503020204020204" pitchFamily="34" charset="-122"/>
              </a:rPr>
              <a:t>Define Change</a:t>
            </a:r>
            <a:endParaRPr lang="zh-CN" altLang="en-US" sz="3600" b="1" spc="200" baseline="0" dirty="0">
              <a:solidFill>
                <a:schemeClr val="accent1"/>
              </a:solidFill>
              <a:uFillTx/>
              <a:latin typeface="微软雅黑" panose="020B0503020204020204" pitchFamily="34" charset="-122"/>
              <a:ea typeface="微软雅黑" panose="020B0503020204020204" pitchFamily="34" charset="-122"/>
            </a:endParaRPr>
          </a:p>
        </p:txBody>
      </p:sp>
      <p:sp>
        <p:nvSpPr>
          <p:cNvPr id="15" name="Title 6"/>
          <p:cNvSpPr txBox="1"/>
          <p:nvPr>
            <p:custDataLst>
              <p:tags r:id="rId2"/>
            </p:custDataLst>
          </p:nvPr>
        </p:nvSpPr>
        <p:spPr>
          <a:xfrm>
            <a:off x="609556" y="1676390"/>
            <a:ext cx="10972876" cy="194310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Change management refers to that when the organization grows slowly, internal bad problems occur, and cannot adapt to the changes in the business environment, the enterprise must make organizational change strategies, and make necessary adjustments and improvements to the internal level, workflow and corporate culture, so as to achieve the smooth transformation of the enterprise.</a:t>
            </a:r>
            <a:endParaRPr lang="en-US" sz="1600" spc="4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a:p>
            <a:pPr marL="0" lvl="0" indent="0" algn="l" fontAlgn="auto">
              <a:lnSpc>
                <a:spcPct val="120000"/>
              </a:lnSpc>
              <a:spcBef>
                <a:spcPts val="0"/>
              </a:spcBef>
              <a:spcAft>
                <a:spcPts val="800"/>
              </a:spcAft>
              <a:buSzPct val="100000"/>
              <a:buNone/>
            </a:pPr>
            <a:endParaRPr lang="en-US" sz="1600" spc="4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
        <p:nvSpPr>
          <p:cNvPr id="16" name="Title 6"/>
          <p:cNvSpPr txBox="1"/>
          <p:nvPr>
            <p:custDataLst>
              <p:tags r:id="rId3"/>
            </p:custDataLst>
          </p:nvPr>
        </p:nvSpPr>
        <p:spPr>
          <a:xfrm>
            <a:off x="609605" y="4076677"/>
            <a:ext cx="7303008" cy="2171713"/>
          </a:xfrm>
          <a:prstGeom prst="rect">
            <a:avLst/>
          </a:prstGeom>
          <a:noFill/>
          <a:ln w="3175">
            <a:noFill/>
            <a:prstDash val="dash"/>
          </a:ln>
        </p:spPr>
        <p:txBody>
          <a:bodyPr wrap="square" lIns="63500" tIns="25400" rIns="63500" bIns="25400" anchor="t" anchorCtr="0">
            <a:normAutofit fontScale="90000" lnSpcReduction="1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20000"/>
              </a:lnSpc>
              <a:spcBef>
                <a:spcPts val="0"/>
              </a:spcBef>
              <a:spcAft>
                <a:spcPts val="800"/>
              </a:spcAft>
              <a:buSzPct val="100000"/>
              <a:buNone/>
            </a:pPr>
            <a:r>
              <a:rPr sz="178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Change is the themes of today's world, and change management has also become a new research field. In companies and organizations, implementing change is often not an overnight matter, but a long-term and complex process with many obstacles, which needs to be supported by a complete plan, a skilled team and a detailed strategy. The success of the change is often related to whether an organization can continue to move forward, continue to better serve the society and obtain greater benefits.</a:t>
            </a:r>
            <a:endParaRPr lang="en-US" sz="1780" spc="4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0" algn="just" fontAlgn="auto">
              <a:lnSpc>
                <a:spcPct val="120000"/>
              </a:lnSpc>
              <a:spcBef>
                <a:spcPts val="0"/>
              </a:spcBef>
              <a:spcAft>
                <a:spcPts val="800"/>
              </a:spcAft>
              <a:buSzPct val="100000"/>
              <a:buNone/>
            </a:pPr>
            <a:endParaRPr lang="en-US" sz="1600" spc="4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a:p>
            <a:pPr marL="0" lvl="0" indent="0" algn="just" fontAlgn="auto">
              <a:lnSpc>
                <a:spcPct val="120000"/>
              </a:lnSpc>
              <a:spcBef>
                <a:spcPts val="0"/>
              </a:spcBef>
              <a:spcAft>
                <a:spcPts val="800"/>
              </a:spcAft>
              <a:buSzPct val="100000"/>
              <a:buNone/>
            </a:pPr>
            <a:endParaRPr lang="en-US" sz="1600" spc="4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p:txBody>
      </p:sp>
      <p:pic>
        <p:nvPicPr>
          <p:cNvPr id="17" name="图片 9"/>
          <p:cNvPicPr>
            <a:picLocks noChangeAspect="1"/>
          </p:cNvPicPr>
          <p:nvPr>
            <p:custDataLst>
              <p:tags r:id="rId4"/>
            </p:custDataLst>
          </p:nvPr>
        </p:nvPicPr>
        <p:blipFill rotWithShape="1">
          <a:blip r:embed="rId5"/>
          <a:srcRect t="17913" b="17913"/>
          <a:stretch>
            <a:fillRect/>
          </a:stretch>
        </p:blipFill>
        <p:spPr>
          <a:xfrm>
            <a:off x="8230142" y="4076706"/>
            <a:ext cx="3365043" cy="2171713"/>
          </a:xfrm>
          <a:custGeom>
            <a:avLst/>
            <a:gdLst/>
            <a:ahLst/>
            <a:cxnLst>
              <a:cxn ang="3">
                <a:pos x="hc" y="t"/>
              </a:cxn>
              <a:cxn ang="cd2">
                <a:pos x="l" y="vc"/>
              </a:cxn>
              <a:cxn ang="cd4">
                <a:pos x="hc" y="b"/>
              </a:cxn>
              <a:cxn ang="0">
                <a:pos x="r" y="vc"/>
              </a:cxn>
            </a:cxnLst>
            <a:rect l="l" t="t" r="r" b="b"/>
            <a:pathLst>
              <a:path w="11520" h="4080">
                <a:moveTo>
                  <a:pt x="0" y="0"/>
                </a:moveTo>
                <a:lnTo>
                  <a:pt x="11520" y="0"/>
                </a:lnTo>
                <a:lnTo>
                  <a:pt x="11520" y="4080"/>
                </a:lnTo>
                <a:lnTo>
                  <a:pt x="0" y="4080"/>
                </a:lnTo>
                <a:lnTo>
                  <a:pt x="0" y="0"/>
                </a:lnTo>
                <a:close/>
              </a:path>
            </a:pathLst>
          </a:custGeom>
        </p:spPr>
      </p:pic>
      <p:sp>
        <p:nvSpPr>
          <p:cNvPr id="10" name="矩形 5"/>
          <p:cNvSpPr/>
          <p:nvPr>
            <p:custDataLst>
              <p:tags r:id="rId6"/>
            </p:custDataLst>
          </p:nvPr>
        </p:nvSpPr>
        <p:spPr>
          <a:xfrm>
            <a:off x="609605" y="673994"/>
            <a:ext cx="109220" cy="63436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cxnSp>
        <p:nvCxnSpPr>
          <p:cNvPr id="12" name="直接连接符 6"/>
          <p:cNvCxnSpPr/>
          <p:nvPr>
            <p:custDataLst>
              <p:tags r:id="rId7"/>
            </p:custDataLst>
          </p:nvPr>
        </p:nvCxnSpPr>
        <p:spPr>
          <a:xfrm flipH="1">
            <a:off x="609556" y="3847442"/>
            <a:ext cx="10972888" cy="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spTree>
    <p:custDataLst>
      <p:tags r:id="rId8"/>
    </p:custDataLst>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5633"/>
            <a:ext cx="11602085" cy="6256401"/>
            <a:chOff x="465" y="589"/>
            <a:chExt cx="18271" cy="9678"/>
          </a:xfrm>
        </p:grpSpPr>
        <p:grpSp>
          <p:nvGrpSpPr>
            <p:cNvPr id="3" name="组合 2"/>
            <p:cNvGrpSpPr/>
            <p:nvPr/>
          </p:nvGrpSpPr>
          <p:grpSpPr>
            <a:xfrm rot="5400000">
              <a:off x="4763" y="-3705"/>
              <a:ext cx="9674" cy="18270"/>
              <a:chOff x="10605" y="1800"/>
              <a:chExt cx="7500" cy="6945"/>
            </a:xfrm>
          </p:grpSpPr>
          <p:cxnSp>
            <p:nvCxnSpPr>
              <p:cNvPr id="6" name="直接连接符 5"/>
              <p:cNvCxnSpPr/>
              <p:nvPr>
                <p:custDataLst>
                  <p:tags r:id="rId1"/>
                </p:custDataLst>
              </p:nvPr>
            </p:nvCxnSpPr>
            <p:spPr>
              <a:xfrm>
                <a:off x="10605" y="1800"/>
                <a:ext cx="75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2"/>
                </p:custDataLst>
              </p:nvPr>
            </p:nvCxnSpPr>
            <p:spPr>
              <a:xfrm>
                <a:off x="18105" y="1800"/>
                <a:ext cx="0" cy="694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3"/>
                </p:custDataLst>
              </p:nvPr>
            </p:nvCxnSpPr>
            <p:spPr>
              <a:xfrm>
                <a:off x="10605" y="8745"/>
                <a:ext cx="75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custDataLst>
                <p:tags r:id="rId4"/>
              </p:custDataLst>
            </p:nvPr>
          </p:nvCxnSpPr>
          <p:spPr>
            <a:xfrm flipH="1">
              <a:off x="465" y="589"/>
              <a:ext cx="5256" cy="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5"/>
              </p:custDataLst>
            </p:nvPr>
          </p:nvCxnSpPr>
          <p:spPr>
            <a:xfrm flipH="1" flipV="1">
              <a:off x="13549" y="589"/>
              <a:ext cx="5187" cy="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3441130" y="136968"/>
            <a:ext cx="5309235" cy="5835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3200" b="1" i="0" kern="1200" cap="none" spc="0" normalizeH="0" baseline="0" noProof="0" dirty="0">
                <a:solidFill>
                  <a:schemeClr val="accent1"/>
                </a:solidFill>
                <a:latin typeface="Arial" panose="020B0604020202020204" pitchFamily="34" charset="0"/>
                <a:ea typeface="微软雅黑" panose="020B0503020204020204" pitchFamily="34" charset="-122"/>
                <a:cs typeface="Arial" panose="020B0604020202020204" pitchFamily="34" charset="0"/>
              </a:rPr>
              <a:t>Introduce the organisation</a:t>
            </a:r>
            <a:endParaRPr kumimoji="0" lang="zh-CN" altLang="en-US" sz="3200" b="1" i="0" kern="1200" cap="none" spc="0" normalizeH="0" baseline="0" noProof="0" dirty="0">
              <a:solidFill>
                <a:schemeClr val="accent1"/>
              </a:solidFill>
              <a:latin typeface="Arial" panose="020B0604020202020204" pitchFamily="34" charset="0"/>
              <a:ea typeface="微软雅黑" panose="020B0503020204020204" pitchFamily="34" charset="-122"/>
              <a:cs typeface="Arial" panose="020B0604020202020204" pitchFamily="34" charset="0"/>
            </a:endParaRPr>
          </a:p>
        </p:txBody>
      </p:sp>
      <p:sp>
        <p:nvSpPr>
          <p:cNvPr id="10" name="文本框 9"/>
          <p:cNvSpPr txBox="1"/>
          <p:nvPr>
            <p:custDataLst>
              <p:tags r:id="rId6"/>
            </p:custDataLst>
          </p:nvPr>
        </p:nvSpPr>
        <p:spPr>
          <a:xfrm>
            <a:off x="730250" y="857250"/>
            <a:ext cx="7235190" cy="4892675"/>
          </a:xfrm>
          <a:prstGeom prst="rect">
            <a:avLst/>
          </a:prstGeom>
          <a:noFill/>
          <a:ln w="9525">
            <a:noFill/>
          </a:ln>
        </p:spPr>
        <p:txBody>
          <a:bodyPr wrap="square">
            <a:spAutoFit/>
          </a:bodyPr>
          <a:lstStyle/>
          <a:p>
            <a:pPr indent="266700" algn="just" fontAlgn="auto">
              <a:lnSpc>
                <a:spcPct val="150000"/>
              </a:lnSpc>
            </a:pPr>
            <a:r>
              <a:rPr lang="en-US" sz="1600" b="0" dirty="0">
                <a:solidFill>
                  <a:schemeClr val="dk1"/>
                </a:solidFill>
                <a:latin typeface="Arial" panose="020B0604020202020204" pitchFamily="34" charset="0"/>
                <a:ea typeface="宋体" panose="02010600030101010101" pitchFamily="2" charset="-122"/>
                <a:cs typeface="Arial" panose="020B0604020202020204" pitchFamily="34" charset="0"/>
              </a:rPr>
              <a:t>The international organization studied in this paper </a:t>
            </a:r>
            <a:r>
              <a:rPr lang="en-US" sz="1600" dirty="0">
                <a:solidFill>
                  <a:schemeClr val="dk1"/>
                </a:solidFill>
                <a:latin typeface="Arial" panose="020B0604020202020204" pitchFamily="34" charset="0"/>
                <a:ea typeface="宋体" panose="02010600030101010101" pitchFamily="2" charset="-122"/>
                <a:cs typeface="Arial" panose="020B0604020202020204" pitchFamily="34" charset="0"/>
              </a:rPr>
              <a:t>is the United Nations UNOG Office,</a:t>
            </a:r>
            <a:r>
              <a:rPr lang="en-US" sz="1600" b="0" dirty="0">
                <a:solidFill>
                  <a:schemeClr val="dk1"/>
                </a:solidFill>
                <a:latin typeface="Arial" panose="020B0604020202020204" pitchFamily="34" charset="0"/>
                <a:ea typeface="宋体" panose="02010600030101010101" pitchFamily="2" charset="-122"/>
                <a:cs typeface="Arial" panose="020B0604020202020204" pitchFamily="34" charset="0"/>
              </a:rPr>
              <a:t> which is the United Nations European Affairs Center, second only to the headquarters in New York.</a:t>
            </a:r>
            <a:endParaRPr lang="en-US" sz="1600" b="0" dirty="0">
              <a:solidFill>
                <a:schemeClr val="dk1"/>
              </a:solidFill>
              <a:latin typeface="Arial" panose="020B0604020202020204" pitchFamily="34" charset="0"/>
              <a:ea typeface="宋体" panose="02010600030101010101" pitchFamily="2" charset="-122"/>
              <a:cs typeface="Arial" panose="020B0604020202020204" pitchFamily="34" charset="0"/>
            </a:endParaRPr>
          </a:p>
          <a:p>
            <a:pPr indent="266700" algn="just" fontAlgn="auto">
              <a:lnSpc>
                <a:spcPct val="150000"/>
              </a:lnSpc>
            </a:pPr>
            <a:r>
              <a:rPr lang="en-US" sz="1600" b="0" dirty="0">
                <a:solidFill>
                  <a:schemeClr val="dk1"/>
                </a:solidFill>
                <a:latin typeface="Arial" panose="020B0604020202020204" pitchFamily="34" charset="0"/>
                <a:ea typeface="宋体" panose="02010600030101010101" pitchFamily="2" charset="-122"/>
                <a:cs typeface="Arial" panose="020B0604020202020204" pitchFamily="34" charset="0"/>
              </a:rPr>
              <a:t>Procurement and Contract Uni belongs to the Central Support Services of UNOG Administration Division and the Purchase and Transportation Section of the subordinate. It is not only fully responsible for all procurement tasks of the United Nations UNOG office, but also provides procurement services for 14 international organizations of UNOG. The department is divided into four divisions, which are responsible for the procurement of </a:t>
            </a:r>
            <a:r>
              <a:rPr lang="en-US" sz="1600" dirty="0">
                <a:solidFill>
                  <a:schemeClr val="dk1"/>
                </a:solidFill>
                <a:latin typeface="Arial" panose="020B0604020202020204" pitchFamily="34" charset="0"/>
                <a:ea typeface="宋体" panose="02010600030101010101" pitchFamily="2" charset="-122"/>
                <a:cs typeface="Arial" panose="020B0604020202020204" pitchFamily="34" charset="0"/>
              </a:rPr>
              <a:t>products, services, IT</a:t>
            </a:r>
            <a:r>
              <a:rPr lang="en-US" sz="1600" b="1" dirty="0">
                <a:solidFill>
                  <a:schemeClr val="dk1"/>
                </a:solidFill>
                <a:latin typeface="Arial" panose="020B0604020202020204" pitchFamily="34" charset="0"/>
                <a:ea typeface="宋体" panose="02010600030101010101" pitchFamily="2" charset="-122"/>
                <a:cs typeface="Arial" panose="020B0604020202020204" pitchFamily="34" charset="0"/>
              </a:rPr>
              <a:t> </a:t>
            </a:r>
            <a:r>
              <a:rPr lang="en-US" sz="1600" dirty="0">
                <a:solidFill>
                  <a:schemeClr val="dk1"/>
                </a:solidFill>
                <a:latin typeface="Arial" panose="020B0604020202020204" pitchFamily="34" charset="0"/>
                <a:ea typeface="宋体" panose="02010600030101010101" pitchFamily="2" charset="-122"/>
                <a:cs typeface="Arial" panose="020B0604020202020204" pitchFamily="34" charset="0"/>
              </a:rPr>
              <a:t>and</a:t>
            </a:r>
            <a:r>
              <a:rPr lang="en-US" sz="1600" b="1" dirty="0">
                <a:solidFill>
                  <a:schemeClr val="dk1"/>
                </a:solidFill>
                <a:latin typeface="Arial" panose="020B0604020202020204" pitchFamily="34" charset="0"/>
                <a:ea typeface="宋体" panose="02010600030101010101" pitchFamily="2" charset="-122"/>
                <a:cs typeface="Arial" panose="020B0604020202020204" pitchFamily="34" charset="0"/>
              </a:rPr>
              <a:t> </a:t>
            </a:r>
            <a:r>
              <a:rPr lang="en-US" sz="1600" dirty="0">
                <a:solidFill>
                  <a:schemeClr val="dk1"/>
                </a:solidFill>
                <a:latin typeface="Arial" panose="020B0604020202020204" pitchFamily="34" charset="0"/>
                <a:ea typeface="宋体" panose="02010600030101010101" pitchFamily="2" charset="-122"/>
                <a:cs typeface="Arial" panose="020B0604020202020204" pitchFamily="34" charset="0"/>
              </a:rPr>
              <a:t>construction</a:t>
            </a:r>
            <a:r>
              <a:rPr lang="en-US" sz="1600" b="0" dirty="0">
                <a:solidFill>
                  <a:schemeClr val="dk1"/>
                </a:solidFill>
                <a:latin typeface="Arial" panose="020B0604020202020204" pitchFamily="34" charset="0"/>
                <a:ea typeface="宋体" panose="02010600030101010101" pitchFamily="2" charset="-122"/>
                <a:cs typeface="Arial" panose="020B0604020202020204" pitchFamily="34" charset="0"/>
              </a:rPr>
              <a:t>. The staff of the Procurement Department come from different countries and have different backgrounds, but most of them are bilingual in English and French. Some people have even worked in this department for more than ten years.</a:t>
            </a:r>
            <a:endParaRPr lang="en-US" altLang="en-US" sz="1600" b="0" dirty="0">
              <a:solidFill>
                <a:schemeClr val="dk1"/>
              </a:solidFill>
              <a:latin typeface="Arial" panose="020B0604020202020204" pitchFamily="34" charset="0"/>
              <a:ea typeface="宋体" panose="02010600030101010101" pitchFamily="2" charset="-122"/>
              <a:cs typeface="Arial" panose="020B0604020202020204" pitchFamily="34" charset="0"/>
            </a:endParaRPr>
          </a:p>
        </p:txBody>
      </p:sp>
      <p:pic>
        <p:nvPicPr>
          <p:cNvPr id="12" name="图片 11"/>
          <p:cNvPicPr>
            <a:picLocks noChangeAspect="1"/>
          </p:cNvPicPr>
          <p:nvPr>
            <p:custDataLst>
              <p:tags r:id="rId7"/>
            </p:custDataLst>
          </p:nvPr>
        </p:nvPicPr>
        <p:blipFill>
          <a:blip r:embed="rId8"/>
          <a:stretch>
            <a:fillRect/>
          </a:stretch>
        </p:blipFill>
        <p:spPr>
          <a:xfrm>
            <a:off x="8246745" y="857250"/>
            <a:ext cx="3359150" cy="5127625"/>
          </a:xfrm>
          <a:prstGeom prst="rect">
            <a:avLst/>
          </a:prstGeom>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609559" y="2329033"/>
            <a:ext cx="10972888" cy="3717885"/>
          </a:xfrm>
          <a:prstGeom prst="rect">
            <a:avLst/>
          </a:prstGeom>
          <a:solidFill>
            <a:schemeClr val="lt1"/>
          </a:solidFill>
          <a:ln>
            <a:noFill/>
          </a:ln>
          <a:effectLst>
            <a:outerShdw blurRad="1524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 name="文本框 3"/>
          <p:cNvSpPr txBox="1"/>
          <p:nvPr>
            <p:custDataLst>
              <p:tags r:id="rId2"/>
            </p:custDataLst>
          </p:nvPr>
        </p:nvSpPr>
        <p:spPr>
          <a:xfrm>
            <a:off x="1066782" y="609600"/>
            <a:ext cx="10210876" cy="1213091"/>
          </a:xfrm>
          <a:prstGeom prst="rect">
            <a:avLst/>
          </a:prstGeom>
          <a:noFill/>
        </p:spPr>
        <p:txBody>
          <a:bodyPr wrap="square" lIns="63500" tIns="25400" rIns="63500" bIns="25400" rtlCol="0" anchor="t" anchorCtr="0">
            <a:normAutofit/>
          </a:bodyPr>
          <a:p>
            <a:pPr marL="0" indent="0" algn="l">
              <a:lnSpc>
                <a:spcPct val="100000"/>
              </a:lnSpc>
              <a:spcBef>
                <a:spcPts val="0"/>
              </a:spcBef>
              <a:spcAft>
                <a:spcPts val="0"/>
              </a:spcAft>
              <a:buSzPct val="100000"/>
              <a:buNone/>
            </a:pPr>
            <a:r>
              <a:rPr lang="zh-CN" altLang="en-US" sz="3600" b="1" spc="200" baseline="0" dirty="0">
                <a:solidFill>
                  <a:schemeClr val="accent1"/>
                </a:solidFill>
                <a:uFillTx/>
                <a:latin typeface="微软雅黑" panose="020B0503020204020204" pitchFamily="34" charset="-122"/>
                <a:ea typeface="微软雅黑" panose="020B0503020204020204" pitchFamily="34" charset="-122"/>
              </a:rPr>
              <a:t>what change has been experienced</a:t>
            </a:r>
            <a:endParaRPr lang="zh-CN" altLang="en-US" sz="3600" b="1" spc="200" baseline="0" dirty="0">
              <a:solidFill>
                <a:schemeClr val="accent1"/>
              </a:solidFill>
              <a:uFillTx/>
              <a:latin typeface="微软雅黑" panose="020B0503020204020204" pitchFamily="34" charset="-122"/>
              <a:ea typeface="微软雅黑" panose="020B0503020204020204" pitchFamily="34" charset="-122"/>
            </a:endParaRPr>
          </a:p>
        </p:txBody>
      </p:sp>
      <p:sp>
        <p:nvSpPr>
          <p:cNvPr id="5" name="Title 6"/>
          <p:cNvSpPr txBox="1"/>
          <p:nvPr>
            <p:custDataLst>
              <p:tags r:id="rId3"/>
            </p:custDataLst>
          </p:nvPr>
        </p:nvSpPr>
        <p:spPr>
          <a:xfrm>
            <a:off x="530860" y="2642870"/>
            <a:ext cx="10591165" cy="3511550"/>
          </a:xfrm>
          <a:prstGeom prst="rect">
            <a:avLst/>
          </a:prstGeom>
          <a:noFill/>
          <a:ln w="3175">
            <a:noFill/>
            <a:prstDash val="dash"/>
          </a:ln>
        </p:spPr>
        <p:txBody>
          <a:bodyPr wrap="square" lIns="63500" tIns="25400" rIns="63500" bIns="25400" anchor="ctr"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457200" lvl="1" indent="0" algn="just" fontAlgn="auto">
              <a:lnSpc>
                <a:spcPct val="120000"/>
              </a:lnSpc>
              <a:spcBef>
                <a:spcPts val="0"/>
              </a:spcBef>
              <a:spcAft>
                <a:spcPts val="800"/>
              </a:spcAft>
              <a:buSzPct val="100000"/>
              <a:buNone/>
            </a:pPr>
            <a:r>
              <a:rPr lang="en-US" sz="1600" spc="4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In the past 20 years, employees in Geneva have used three kinds of software, IMIS, ProcurePlus and E-tender, which are created by the R&amp;D department owned by the Procurement Department. At the beginning of its establishment, it was set to be bilingual in English and French, but most of the employees are French, so they mainly use French in the system. Over the years, with the continuous change of organizational personnel, the nationality of employees has become more and more diverse, which leads to more and more obvious barriers to language use. In addition, when purchasing these three kinds of software, all the suppliers' tenders must be submitted to the Procurement Department in paper form and collected by a special committee, which increases the communication cost of suppliers, which is time-consuming and not environmentally friendly, causing dissatisfaction from many overseas suppliers.</a:t>
            </a:r>
            <a:endParaRPr lang="en-US" sz="1600" spc="4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矩形 1"/>
          <p:cNvSpPr/>
          <p:nvPr>
            <p:custDataLst>
              <p:tags r:id="rId4"/>
            </p:custDataLst>
          </p:nvPr>
        </p:nvSpPr>
        <p:spPr>
          <a:xfrm>
            <a:off x="609605" y="609600"/>
            <a:ext cx="152401" cy="6096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Tree>
    <p:custDataLst>
      <p:tags r:id="rId5"/>
    </p:custData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3"/>
          <p:cNvSpPr/>
          <p:nvPr>
            <p:custDataLst>
              <p:tags r:id="rId1"/>
            </p:custDataLst>
          </p:nvPr>
        </p:nvSpPr>
        <p:spPr>
          <a:xfrm>
            <a:off x="0" y="0"/>
            <a:ext cx="6096000" cy="68580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18" name="等腰三角形 15"/>
          <p:cNvSpPr/>
          <p:nvPr>
            <p:custDataLst>
              <p:tags r:id="rId2"/>
            </p:custDataLst>
          </p:nvPr>
        </p:nvSpPr>
        <p:spPr>
          <a:xfrm flipV="1">
            <a:off x="5433347" y="0"/>
            <a:ext cx="1325299" cy="7360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菱形 19"/>
          <p:cNvSpPr/>
          <p:nvPr>
            <p:custDataLst>
              <p:tags r:id="rId3"/>
            </p:custDataLst>
          </p:nvPr>
        </p:nvSpPr>
        <p:spPr>
          <a:xfrm>
            <a:off x="4397823" y="1560285"/>
            <a:ext cx="3396343" cy="3396343"/>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9" name="矩形 3"/>
          <p:cNvSpPr/>
          <p:nvPr>
            <p:custDataLst>
              <p:tags r:id="rId4"/>
            </p:custDataLst>
          </p:nvPr>
        </p:nvSpPr>
        <p:spPr>
          <a:xfrm>
            <a:off x="4905820" y="2046514"/>
            <a:ext cx="2380347" cy="2423884"/>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ts val="0"/>
              </a:spcBef>
              <a:spcAft>
                <a:spcPts val="0"/>
              </a:spcAft>
              <a:buSzPct val="100000"/>
              <a:buNone/>
            </a:pPr>
            <a:r>
              <a:rPr lang="en-US" altLang="zh-CN" sz="3200" b="1" strike="noStrike" spc="220" baseline="0" dirty="0">
                <a:solidFill>
                  <a:schemeClr val="lt1"/>
                </a:solidFill>
                <a:latin typeface="Arial" panose="020B0604020202020204" pitchFamily="34" charset="0"/>
                <a:ea typeface="微软雅黑" panose="020B0503020204020204" pitchFamily="34" charset="-122"/>
              </a:rPr>
              <a:t>Chage drivers</a:t>
            </a:r>
            <a:endParaRPr lang="en-US" altLang="zh-CN" sz="3200" b="1" strike="noStrike" spc="220" baseline="0" dirty="0">
              <a:solidFill>
                <a:schemeClr val="lt1"/>
              </a:solidFill>
              <a:latin typeface="Arial" panose="020B0604020202020204" pitchFamily="34" charset="0"/>
              <a:ea typeface="微软雅黑" panose="020B0503020204020204" pitchFamily="34" charset="-122"/>
            </a:endParaRPr>
          </a:p>
        </p:txBody>
      </p:sp>
      <p:sp>
        <p:nvSpPr>
          <p:cNvPr id="22" name="矩形 14"/>
          <p:cNvSpPr/>
          <p:nvPr>
            <p:custDataLst>
              <p:tags r:id="rId5"/>
            </p:custDataLst>
          </p:nvPr>
        </p:nvSpPr>
        <p:spPr>
          <a:xfrm>
            <a:off x="464448" y="1264465"/>
            <a:ext cx="3860799" cy="4747698"/>
          </a:xfrm>
          <a:prstGeom prst="rect">
            <a:avLst/>
          </a:prstGeom>
        </p:spPr>
        <p:txBody>
          <a:bodyPr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20000"/>
              </a:lnSpc>
              <a:spcBef>
                <a:spcPts val="0"/>
              </a:spcBef>
              <a:spcAft>
                <a:spcPts val="800"/>
              </a:spcAft>
              <a:buSzPct val="100000"/>
              <a:buFontTx/>
              <a:buNone/>
            </a:pPr>
            <a:r>
              <a:rPr lang="en-US" sz="2400" b="1" spc="130">
                <a:solidFill>
                  <a:schemeClr val="dk1"/>
                </a:solidFill>
                <a:latin typeface="Arial" panose="020B0604020202020204" pitchFamily="34" charset="0"/>
                <a:ea typeface="微软雅黑" panose="020B0503020204020204" pitchFamily="34" charset="-122"/>
                <a:cs typeface="Arial" panose="020B0604020202020204" pitchFamily="34" charset="0"/>
              </a:rPr>
              <a:t>internal environment</a:t>
            </a:r>
            <a:endParaRPr lang="en-US" sz="2400" b="1" spc="130">
              <a:solidFill>
                <a:schemeClr val="dk1"/>
              </a:solidFill>
              <a:latin typeface="Arial" panose="020B0604020202020204" pitchFamily="34" charset="0"/>
              <a:ea typeface="微软雅黑" panose="020B0503020204020204" pitchFamily="34" charset="-122"/>
              <a:cs typeface="Arial" panose="020B0604020202020204" pitchFamily="34" charset="0"/>
            </a:endParaRPr>
          </a:p>
          <a:p>
            <a:pPr marL="711200" lvl="1" indent="-342900" algn="l" fontAlgn="ctr">
              <a:lnSpc>
                <a:spcPct val="120000"/>
              </a:lnSpc>
              <a:spcBef>
                <a:spcPts val="0"/>
              </a:spcBef>
              <a:spcAft>
                <a:spcPts val="800"/>
              </a:spcAft>
              <a:buSzPct val="100000"/>
              <a:buFont typeface="Arial" panose="020B0604020202020204" pitchFamily="34" charset="0"/>
              <a:buChar char="○"/>
            </a:pPr>
            <a:r>
              <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rPr>
              <a:t>Personnel structures</a:t>
            </a:r>
            <a:endPar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endParaRPr>
          </a:p>
          <a:p>
            <a:pPr marL="711200" lvl="1" indent="-342900" algn="l" fontAlgn="ctr">
              <a:lnSpc>
                <a:spcPct val="120000"/>
              </a:lnSpc>
              <a:spcBef>
                <a:spcPts val="0"/>
              </a:spcBef>
              <a:spcAft>
                <a:spcPts val="800"/>
              </a:spcAft>
              <a:buSzPct val="100000"/>
              <a:buFont typeface="Arial" panose="020B0604020202020204" pitchFamily="34" charset="0"/>
              <a:buChar char="○"/>
            </a:pPr>
            <a:r>
              <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rPr>
              <a:t>Management models and tools</a:t>
            </a:r>
            <a:endPar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endParaRPr>
          </a:p>
          <a:p>
            <a:pPr marL="711200" lvl="1" indent="-342900" algn="l" fontAlgn="ctr">
              <a:lnSpc>
                <a:spcPct val="120000"/>
              </a:lnSpc>
              <a:spcBef>
                <a:spcPts val="0"/>
              </a:spcBef>
              <a:spcAft>
                <a:spcPts val="800"/>
              </a:spcAft>
              <a:buSzPct val="100000"/>
              <a:buFont typeface="Arial" panose="020B0604020202020204" pitchFamily="34" charset="0"/>
              <a:buChar char="○"/>
            </a:pPr>
            <a:r>
              <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rPr>
              <a:t>Leadership teams</a:t>
            </a:r>
            <a:endPar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endParaRPr>
          </a:p>
          <a:p>
            <a:pPr marL="711200" lvl="1" indent="-342900" algn="l" fontAlgn="ctr">
              <a:lnSpc>
                <a:spcPct val="120000"/>
              </a:lnSpc>
              <a:spcBef>
                <a:spcPts val="0"/>
              </a:spcBef>
              <a:spcAft>
                <a:spcPts val="800"/>
              </a:spcAft>
              <a:buSzPct val="100000"/>
              <a:buFont typeface="Arial" panose="020B0604020202020204" pitchFamily="34" charset="0"/>
              <a:buChar char="○"/>
            </a:pPr>
            <a:r>
              <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rPr>
              <a:t>Organizational cycles</a:t>
            </a:r>
            <a:endParaRPr lang="en-US" altLang="en-US" sz="1900" spc="110" dirty="0">
              <a:solidFill>
                <a:schemeClr val="dk1"/>
              </a:solidFill>
              <a:latin typeface="Arial" panose="020B0604020202020204" pitchFamily="34" charset="0"/>
              <a:ea typeface="微软雅黑" panose="020B0503020204020204" pitchFamily="34" charset="-122"/>
              <a:cs typeface="Arial" panose="020B0604020202020204" pitchFamily="34" charset="0"/>
            </a:endParaRPr>
          </a:p>
        </p:txBody>
      </p:sp>
      <p:sp>
        <p:nvSpPr>
          <p:cNvPr id="23" name="矩形 16"/>
          <p:cNvSpPr/>
          <p:nvPr>
            <p:custDataLst>
              <p:tags r:id="rId6"/>
            </p:custDataLst>
          </p:nvPr>
        </p:nvSpPr>
        <p:spPr>
          <a:xfrm>
            <a:off x="7866753" y="1264465"/>
            <a:ext cx="3860799" cy="4747698"/>
          </a:xfrm>
          <a:prstGeom prst="rect">
            <a:avLst/>
          </a:prstGeom>
        </p:spPr>
        <p:txBody>
          <a:bodyPr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20000"/>
              </a:lnSpc>
              <a:spcBef>
                <a:spcPts val="0"/>
              </a:spcBef>
              <a:spcAft>
                <a:spcPts val="800"/>
              </a:spcAft>
              <a:buSzPct val="100000"/>
              <a:buFontTx/>
              <a:buNone/>
            </a:pPr>
            <a:r>
              <a:rPr lang="en-US" sz="2400" b="1" spc="14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rPr>
              <a:t>external environment</a:t>
            </a:r>
            <a:endParaRPr lang="en-US" sz="2400" b="1" spc="14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endParaRPr>
          </a:p>
          <a:p>
            <a:pPr marL="736600" lvl="1" indent="-355600" algn="l" fontAlgn="ctr">
              <a:lnSpc>
                <a:spcPct val="120000"/>
              </a:lnSpc>
              <a:spcBef>
                <a:spcPts val="0"/>
              </a:spcBef>
              <a:spcAft>
                <a:spcPts val="800"/>
              </a:spcAft>
              <a:buSzPct val="100000"/>
              <a:buFont typeface="Arial" panose="020B0604020202020204" pitchFamily="34" charset="0"/>
              <a:buChar char="○"/>
            </a:pPr>
            <a:r>
              <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rPr>
              <a:t>The international and domestic economic situation</a:t>
            </a:r>
            <a:endPar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endParaRPr>
          </a:p>
          <a:p>
            <a:pPr marL="736600" lvl="1" indent="-355600" algn="l" fontAlgn="ctr">
              <a:lnSpc>
                <a:spcPct val="120000"/>
              </a:lnSpc>
              <a:spcBef>
                <a:spcPts val="0"/>
              </a:spcBef>
              <a:spcAft>
                <a:spcPts val="800"/>
              </a:spcAft>
              <a:buSzPct val="100000"/>
              <a:buFont typeface="Arial" panose="020B0604020202020204" pitchFamily="34" charset="0"/>
              <a:buChar char="○"/>
            </a:pPr>
            <a:r>
              <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rPr>
              <a:t>competitors and customers</a:t>
            </a:r>
            <a:endPar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endParaRPr>
          </a:p>
          <a:p>
            <a:pPr marL="736600" lvl="1" indent="-355600" algn="l" fontAlgn="ctr">
              <a:lnSpc>
                <a:spcPct val="120000"/>
              </a:lnSpc>
              <a:spcBef>
                <a:spcPts val="0"/>
              </a:spcBef>
              <a:spcAft>
                <a:spcPts val="800"/>
              </a:spcAft>
              <a:buSzPct val="100000"/>
              <a:buFont typeface="Arial" panose="020B0604020202020204" pitchFamily="34" charset="0"/>
              <a:buChar char="○"/>
            </a:pPr>
            <a:r>
              <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rPr>
              <a:t>T</a:t>
            </a:r>
            <a:r>
              <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rPr>
              <a:t>he new procurement system,called Umoja</a:t>
            </a:r>
            <a:endParaRPr lang="en-US" sz="1900" spc="120" dirty="0">
              <a:solidFill>
                <a:schemeClr val="dk1">
                  <a:lumMod val="75000"/>
                  <a:lumOff val="25000"/>
                </a:schemeClr>
              </a:solidFill>
              <a:latin typeface="Arial" panose="020B0604020202020204" pitchFamily="34" charset="0"/>
              <a:ea typeface="微软雅黑" panose="020B0503020204020204" pitchFamily="34" charset="-122"/>
              <a:cs typeface="Arial" panose="020B0604020202020204" pitchFamily="34" charset="0"/>
            </a:endParaRPr>
          </a:p>
        </p:txBody>
      </p:sp>
      <p:sp>
        <p:nvSpPr>
          <p:cNvPr id="21" name="等腰三角形 20"/>
          <p:cNvSpPr/>
          <p:nvPr>
            <p:custDataLst>
              <p:tags r:id="rId7"/>
            </p:custDataLst>
          </p:nvPr>
        </p:nvSpPr>
        <p:spPr>
          <a:xfrm>
            <a:off x="5433347" y="6121177"/>
            <a:ext cx="1325299" cy="7360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8"/>
    </p:custDataLst>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9"/>
          <p:cNvSpPr/>
          <p:nvPr userDrawn="1">
            <p:custDataLst>
              <p:tags r:id="rId1"/>
            </p:custDataLst>
          </p:nvPr>
        </p:nvSpPr>
        <p:spPr>
          <a:xfrm>
            <a:off x="0" y="0"/>
            <a:ext cx="12192000" cy="912114"/>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latin typeface="微软雅黑" panose="020B0503020204020204" pitchFamily="34" charset="-122"/>
              <a:ea typeface="微软雅黑" panose="020B0503020204020204" pitchFamily="34" charset="-122"/>
              <a:sym typeface="+mn-ea"/>
            </a:endParaRPr>
          </a:p>
        </p:txBody>
      </p:sp>
      <p:sp>
        <p:nvSpPr>
          <p:cNvPr id="18" name="文本框 1"/>
          <p:cNvSpPr txBox="1"/>
          <p:nvPr>
            <p:custDataLst>
              <p:tags r:id="rId2"/>
            </p:custDataLst>
          </p:nvPr>
        </p:nvSpPr>
        <p:spPr>
          <a:xfrm>
            <a:off x="457155" y="152401"/>
            <a:ext cx="11277689" cy="609600"/>
          </a:xfrm>
          <a:prstGeom prst="rect">
            <a:avLst/>
          </a:prstGeom>
          <a:noFill/>
        </p:spPr>
        <p:txBody>
          <a:bodyPr wrap="square" lIns="63500" tIns="25400" rIns="63500" bIns="25400" rtlCol="0" anchor="ctr" anchorCtr="0">
            <a:normAutofit/>
          </a:bodyPr>
          <a:p>
            <a:pPr marL="0" indent="0" algn="l">
              <a:lnSpc>
                <a:spcPct val="100000"/>
              </a:lnSpc>
              <a:spcBef>
                <a:spcPts val="0"/>
              </a:spcBef>
              <a:spcAft>
                <a:spcPts val="0"/>
              </a:spcAft>
              <a:buSzPct val="100000"/>
              <a:buNone/>
            </a:pPr>
            <a:r>
              <a:rPr lang="zh-CN" altLang="en-US" sz="3200" b="1" strike="noStrike" spc="160" baseline="0" dirty="0">
                <a:solidFill>
                  <a:schemeClr val="accent1"/>
                </a:solidFill>
                <a:uFillTx/>
                <a:latin typeface="微软雅黑" panose="020B0503020204020204" pitchFamily="34" charset="-122"/>
                <a:ea typeface="微软雅黑" panose="020B0503020204020204" pitchFamily="34" charset="-122"/>
              </a:rPr>
              <a:t>swot of Umoja</a:t>
            </a:r>
            <a:endParaRPr lang="zh-CN" altLang="en-US" sz="3200" b="1" strike="noStrike" spc="160" baseline="0" dirty="0">
              <a:solidFill>
                <a:schemeClr val="accent1"/>
              </a:solidFill>
              <a:uFillTx/>
              <a:latin typeface="微软雅黑" panose="020B0503020204020204" pitchFamily="34" charset="-122"/>
              <a:ea typeface="微软雅黑" panose="020B0503020204020204" pitchFamily="34" charset="-122"/>
            </a:endParaRPr>
          </a:p>
        </p:txBody>
      </p:sp>
      <p:sp>
        <p:nvSpPr>
          <p:cNvPr id="19" name="Title 6"/>
          <p:cNvSpPr txBox="1"/>
          <p:nvPr>
            <p:custDataLst>
              <p:tags r:id="rId3"/>
            </p:custDataLst>
          </p:nvPr>
        </p:nvSpPr>
        <p:spPr>
          <a:xfrm>
            <a:off x="535823" y="911599"/>
            <a:ext cx="5486514" cy="5031486"/>
          </a:xfrm>
          <a:prstGeom prst="rect">
            <a:avLst/>
          </a:prstGeom>
          <a:noFill/>
          <a:ln w="3175">
            <a:noFill/>
            <a:prstDash val="dash"/>
          </a:ln>
        </p:spPr>
        <p:txBody>
          <a:bodyPr wrap="square" lIns="63500" tIns="25400" rIns="63500" bIns="25400" anchor="ctr"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330200" lvl="0" indent="-330200" algn="l" fontAlgn="ctr">
              <a:lnSpc>
                <a:spcPct val="120000"/>
              </a:lnSpc>
              <a:spcBef>
                <a:spcPts val="0"/>
              </a:spcBef>
              <a:spcAft>
                <a:spcPts val="800"/>
              </a:spcAft>
              <a:buSzPct val="100000"/>
              <a:buFont typeface="Wingdings" panose="05000000000000000000" charset="0"/>
              <a:buChar char="l"/>
            </a:pPr>
            <a:r>
              <a:rPr lang="zh-CN" altLang="en-US" sz="2400" b="1" spc="10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W（weaknesses）</a:t>
            </a:r>
            <a:endParaRPr lang="zh-CN" altLang="en-US" sz="2400" b="1" spc="10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a:p>
            <a:pPr marL="635000" lvl="1" indent="-304800" algn="l" fontAlgn="ctr">
              <a:lnSpc>
                <a:spcPct val="120000"/>
              </a:lnSpc>
              <a:spcBef>
                <a:spcPts val="0"/>
              </a:spcBef>
              <a:spcAft>
                <a:spcPts val="800"/>
              </a:spcAft>
              <a:buSzPct val="100000"/>
              <a:buFont typeface="Calibri Light" panose="020F0302020204030204" charset="0"/>
              <a:buAutoNum type="arabicPeriod"/>
            </a:pPr>
            <a:r>
              <a:rPr lang="zh-CN" altLang="en-US" sz="1600" spc="80" dirty="0">
                <a:ln w="3175">
                  <a:noFill/>
                  <a:prstDash val="dash"/>
                </a:ln>
                <a:solidFill>
                  <a:schemeClr val="dk1">
                    <a:lumMod val="75000"/>
                    <a:lumOff val="25000"/>
                  </a:schemeClr>
                </a:solidFill>
                <a:uFillTx/>
                <a:ea typeface="微软雅黑" panose="020B0503020204020204" pitchFamily="34" charset="-122"/>
                <a:cs typeface="+mj-lt"/>
              </a:rPr>
              <a:t>Once Umoja is enabled, the original three systems will inevitably lose their functions;</a:t>
            </a:r>
            <a:endParaRPr lang="zh-CN" altLang="en-US" sz="1600" spc="80" dirty="0">
              <a:ln w="3175">
                <a:noFill/>
                <a:prstDash val="dash"/>
              </a:ln>
              <a:solidFill>
                <a:schemeClr val="dk1">
                  <a:lumMod val="75000"/>
                  <a:lumOff val="25000"/>
                </a:schemeClr>
              </a:solidFill>
              <a:uFillTx/>
              <a:ea typeface="微软雅黑" panose="020B0503020204020204" pitchFamily="34" charset="-122"/>
              <a:cs typeface="+mj-lt"/>
            </a:endParaRPr>
          </a:p>
          <a:p>
            <a:pPr marL="635000" lvl="1" indent="-304800" algn="l" fontAlgn="ctr">
              <a:lnSpc>
                <a:spcPct val="120000"/>
              </a:lnSpc>
              <a:spcBef>
                <a:spcPts val="0"/>
              </a:spcBef>
              <a:spcAft>
                <a:spcPts val="800"/>
              </a:spcAft>
              <a:buSzPct val="100000"/>
              <a:buFont typeface="Calibri Light" panose="020F0302020204030204" charset="0"/>
              <a:buAutoNum type="arabicPeriod"/>
            </a:pPr>
            <a:r>
              <a:rPr lang="zh-CN" altLang="en-US" sz="1600" spc="80" dirty="0">
                <a:ln w="3175">
                  <a:noFill/>
                  <a:prstDash val="dash"/>
                </a:ln>
                <a:solidFill>
                  <a:schemeClr val="dk1">
                    <a:lumMod val="75000"/>
                    <a:lumOff val="25000"/>
                  </a:schemeClr>
                </a:solidFill>
                <a:uFillTx/>
                <a:ea typeface="微软雅黑" panose="020B0503020204020204" pitchFamily="34" charset="-122"/>
                <a:cs typeface="+mj-lt"/>
              </a:rPr>
              <a:t>The use process is relatively complex;</a:t>
            </a:r>
            <a:endParaRPr lang="zh-CN" altLang="en-US" sz="1600" spc="80" dirty="0">
              <a:ln w="3175">
                <a:noFill/>
                <a:prstDash val="dash"/>
              </a:ln>
              <a:solidFill>
                <a:schemeClr val="dk1">
                  <a:lumMod val="75000"/>
                  <a:lumOff val="25000"/>
                </a:schemeClr>
              </a:solidFill>
              <a:uFillTx/>
              <a:ea typeface="微软雅黑" panose="020B0503020204020204" pitchFamily="34" charset="-122"/>
              <a:cs typeface="+mj-lt"/>
            </a:endParaRPr>
          </a:p>
          <a:p>
            <a:pPr marL="635000" lvl="1" indent="-304800" algn="l" fontAlgn="ctr">
              <a:lnSpc>
                <a:spcPct val="120000"/>
              </a:lnSpc>
              <a:spcBef>
                <a:spcPts val="0"/>
              </a:spcBef>
              <a:spcAft>
                <a:spcPts val="800"/>
              </a:spcAft>
              <a:buSzPct val="100000"/>
              <a:buFont typeface="Calibri Light" panose="020F0302020204030204" charset="0"/>
              <a:buAutoNum type="arabicPeriod"/>
            </a:pPr>
            <a:r>
              <a:rPr lang="zh-CN" altLang="en-US" sz="1600" spc="80" dirty="0">
                <a:ln w="3175">
                  <a:noFill/>
                  <a:prstDash val="dash"/>
                </a:ln>
                <a:solidFill>
                  <a:schemeClr val="dk1">
                    <a:lumMod val="75000"/>
                    <a:lumOff val="25000"/>
                  </a:schemeClr>
                </a:solidFill>
                <a:uFillTx/>
                <a:ea typeface="微软雅黑" panose="020B0503020204020204" pitchFamily="34" charset="-122"/>
                <a:cs typeface="+mj-lt"/>
              </a:rPr>
              <a:t>Still need at least five years to develop and improve</a:t>
            </a:r>
            <a:endParaRPr lang="zh-CN" altLang="en-US" sz="1600" spc="80" dirty="0">
              <a:ln w="3175">
                <a:noFill/>
                <a:prstDash val="dash"/>
              </a:ln>
              <a:solidFill>
                <a:schemeClr val="dk1">
                  <a:lumMod val="75000"/>
                  <a:lumOff val="25000"/>
                </a:schemeClr>
              </a:solidFill>
              <a:uFillTx/>
              <a:ea typeface="微软雅黑" panose="020B0503020204020204" pitchFamily="34" charset="-122"/>
              <a:cs typeface="+mj-lt"/>
            </a:endParaRPr>
          </a:p>
          <a:p>
            <a:pPr marL="330200" lvl="0" indent="-330200" algn="l" fontAlgn="ctr">
              <a:lnSpc>
                <a:spcPct val="120000"/>
              </a:lnSpc>
              <a:spcBef>
                <a:spcPts val="0"/>
              </a:spcBef>
              <a:spcAft>
                <a:spcPts val="800"/>
              </a:spcAft>
              <a:buSzPct val="100000"/>
              <a:buFont typeface="Wingdings" panose="05000000000000000000" charset="0"/>
              <a:buChar char="l"/>
            </a:pPr>
            <a:r>
              <a:rPr lang="zh-CN" altLang="en-US" sz="2400" b="1" spc="10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T（threats）</a:t>
            </a:r>
            <a:endParaRPr lang="zh-CN" altLang="en-US" sz="2400" b="1" spc="10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a:p>
            <a:pPr marL="635000" lvl="1" indent="-304800" algn="l" fontAlgn="ctr">
              <a:lnSpc>
                <a:spcPct val="120000"/>
              </a:lnSpc>
              <a:spcBef>
                <a:spcPts val="0"/>
              </a:spcBef>
              <a:spcAft>
                <a:spcPts val="800"/>
              </a:spcAft>
              <a:buSzPct val="100000"/>
              <a:buFont typeface="Calibri Light" panose="020F0302020204030204" charset="0"/>
              <a:buAutoNum type="arabicPeriod"/>
            </a:pPr>
            <a:r>
              <a:rPr lang="zh-CN" altLang="en-US" sz="1600" spc="8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Long improvement cycle</a:t>
            </a:r>
            <a:endParaRPr lang="zh-CN" altLang="en-US" sz="1600" spc="8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635000" lvl="1" indent="-304800" algn="l" fontAlgn="ctr">
              <a:lnSpc>
                <a:spcPct val="120000"/>
              </a:lnSpc>
              <a:spcBef>
                <a:spcPts val="0"/>
              </a:spcBef>
              <a:spcAft>
                <a:spcPts val="800"/>
              </a:spcAft>
              <a:buSzPct val="100000"/>
              <a:buFont typeface="Calibri Light" panose="020F0302020204030204" charset="0"/>
              <a:buAutoNum type="arabicPeriod"/>
            </a:pPr>
            <a:r>
              <a:rPr lang="zh-CN" altLang="en-US" sz="1600" spc="8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High error rate during use</a:t>
            </a:r>
            <a:endParaRPr lang="zh-CN" altLang="en-US" sz="1600" spc="8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
        <p:nvSpPr>
          <p:cNvPr id="20" name="Title 6"/>
          <p:cNvSpPr txBox="1"/>
          <p:nvPr>
            <p:custDataLst>
              <p:tags r:id="rId4"/>
            </p:custDataLst>
          </p:nvPr>
        </p:nvSpPr>
        <p:spPr>
          <a:xfrm>
            <a:off x="6400917" y="1217034"/>
            <a:ext cx="5181600" cy="5031486"/>
          </a:xfrm>
          <a:prstGeom prst="rect">
            <a:avLst/>
          </a:prstGeom>
          <a:noFill/>
          <a:ln w="3175">
            <a:noFill/>
            <a:prstDash val="dash"/>
          </a:ln>
        </p:spPr>
        <p:txBody>
          <a:bodyPr wrap="square" lIns="63500" tIns="25400" rIns="63500" bIns="25400" anchor="ctr"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317500" lvl="0" indent="-317500" algn="l" fontAlgn="ctr">
              <a:lnSpc>
                <a:spcPct val="120000"/>
              </a:lnSpc>
              <a:spcBef>
                <a:spcPts val="0"/>
              </a:spcBef>
              <a:spcAft>
                <a:spcPts val="800"/>
              </a:spcAft>
              <a:buSzPct val="100000"/>
              <a:buFont typeface="Wingdings" panose="05000000000000000000" charset="0"/>
              <a:buChar char="l"/>
            </a:pPr>
            <a:r>
              <a:rPr lang="zh-CN" altLang="en-US" sz="2400" b="1" spc="9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S（strengths）</a:t>
            </a:r>
            <a:endParaRPr lang="zh-CN" altLang="en-US" sz="2400" b="1" spc="9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a:p>
            <a:pPr marL="609600" lvl="1" indent="-292100" algn="l" fontAlgn="ctr">
              <a:lnSpc>
                <a:spcPct val="120000"/>
              </a:lnSpc>
              <a:spcBef>
                <a:spcPts val="0"/>
              </a:spcBef>
              <a:spcAft>
                <a:spcPts val="800"/>
              </a:spcAft>
              <a:buSzPct val="100000"/>
              <a:buFont typeface="Calibri Light" panose="020F0302020204030204" charset="0"/>
              <a:buAutoNum type="arabicPeriod"/>
            </a:pPr>
            <a:r>
              <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Save labor costs</a:t>
            </a:r>
            <a:endPar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609600" lvl="1" indent="-292100" algn="l" fontAlgn="ctr">
              <a:lnSpc>
                <a:spcPct val="120000"/>
              </a:lnSpc>
              <a:spcBef>
                <a:spcPts val="0"/>
              </a:spcBef>
              <a:spcAft>
                <a:spcPts val="800"/>
              </a:spcAft>
              <a:buSzPct val="100000"/>
              <a:buFont typeface="Calibri Light" panose="020F0302020204030204" charset="0"/>
              <a:buAutoNum type="arabicPeriod"/>
            </a:pPr>
            <a:r>
              <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Environment protection</a:t>
            </a:r>
            <a:endPar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609600" lvl="1" indent="-292100" algn="l" fontAlgn="ctr">
              <a:lnSpc>
                <a:spcPct val="120000"/>
              </a:lnSpc>
              <a:spcBef>
                <a:spcPts val="0"/>
              </a:spcBef>
              <a:spcAft>
                <a:spcPts val="800"/>
              </a:spcAft>
              <a:buSzPct val="100000"/>
              <a:buFont typeface="Calibri Light" panose="020F0302020204030204" charset="0"/>
              <a:buAutoNum type="arabicPeriod"/>
            </a:pPr>
            <a:r>
              <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Improve efficiency</a:t>
            </a:r>
            <a:endPar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609600" lvl="1" indent="-292100" algn="l" fontAlgn="ctr">
              <a:lnSpc>
                <a:spcPct val="120000"/>
              </a:lnSpc>
              <a:spcBef>
                <a:spcPts val="0"/>
              </a:spcBef>
              <a:spcAft>
                <a:spcPts val="800"/>
              </a:spcAft>
              <a:buSzPct val="100000"/>
              <a:buFont typeface="Calibri Light" panose="020F0302020204030204" charset="0"/>
              <a:buAutoNum type="arabicPeriod"/>
            </a:pPr>
            <a:r>
              <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Maintain the cooperative relationship with overseas suppliers</a:t>
            </a:r>
            <a:endPar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317500" lvl="0" indent="-317500" algn="l" fontAlgn="ctr">
              <a:lnSpc>
                <a:spcPct val="120000"/>
              </a:lnSpc>
              <a:spcBef>
                <a:spcPts val="0"/>
              </a:spcBef>
              <a:spcAft>
                <a:spcPts val="800"/>
              </a:spcAft>
              <a:buSzPct val="100000"/>
              <a:buFont typeface="Wingdings" panose="05000000000000000000" charset="0"/>
              <a:buChar char="l"/>
            </a:pPr>
            <a:r>
              <a:rPr lang="zh-CN" altLang="en-US" sz="2400" b="1" spc="9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O（opportunities）</a:t>
            </a:r>
            <a:endParaRPr lang="zh-CN" altLang="en-US" sz="2400" b="1" spc="9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a:p>
            <a:pPr marL="609600" lvl="1" indent="-292100" algn="l" fontAlgn="ctr">
              <a:lnSpc>
                <a:spcPct val="120000"/>
              </a:lnSpc>
              <a:spcBef>
                <a:spcPts val="0"/>
              </a:spcBef>
              <a:spcAft>
                <a:spcPts val="800"/>
              </a:spcAft>
              <a:buSzPct val="100000"/>
              <a:buFont typeface="Arial" panose="020B0604020202020204" pitchFamily="34" charset="0"/>
              <a:buChar char="○"/>
            </a:pPr>
            <a:r>
              <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Umoja system will cover human resources, finance, logistics, procurement and other activities. With the technology upgrading, more functions can be added</a:t>
            </a:r>
            <a:endParaRPr lang="zh-CN" alt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Tree>
    <p:custDataLst>
      <p:tags r:id="rId5"/>
    </p:custData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椭圆 21"/>
          <p:cNvSpPr/>
          <p:nvPr>
            <p:custDataLst>
              <p:tags r:id="rId1"/>
            </p:custDataLst>
          </p:nvPr>
        </p:nvSpPr>
        <p:spPr>
          <a:xfrm>
            <a:off x="10363200" y="609605"/>
            <a:ext cx="304802" cy="304802"/>
          </a:xfrm>
          <a:prstGeom prst="ellips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椭圆 22"/>
          <p:cNvSpPr/>
          <p:nvPr>
            <p:custDataLst>
              <p:tags r:id="rId2"/>
            </p:custDataLst>
          </p:nvPr>
        </p:nvSpPr>
        <p:spPr>
          <a:xfrm>
            <a:off x="10819130" y="609605"/>
            <a:ext cx="304802" cy="304802"/>
          </a:xfrm>
          <a:prstGeom prst="ellips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 name="椭圆 23"/>
          <p:cNvSpPr/>
          <p:nvPr>
            <p:custDataLst>
              <p:tags r:id="rId3"/>
            </p:custDataLst>
          </p:nvPr>
        </p:nvSpPr>
        <p:spPr>
          <a:xfrm>
            <a:off x="11277600" y="609605"/>
            <a:ext cx="304802" cy="304802"/>
          </a:xfrm>
          <a:prstGeom prst="ellips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 name="任意多边形 24"/>
          <p:cNvSpPr/>
          <p:nvPr>
            <p:custDataLst>
              <p:tags r:id="rId4"/>
            </p:custDataLst>
          </p:nvPr>
        </p:nvSpPr>
        <p:spPr>
          <a:xfrm>
            <a:off x="-1270" y="5223510"/>
            <a:ext cx="1847215" cy="1622425"/>
          </a:xfrm>
          <a:custGeom>
            <a:avLst/>
            <a:gdLst/>
            <a:ahLst/>
            <a:cxnLst>
              <a:cxn ang="3">
                <a:pos x="hc" y="t"/>
              </a:cxn>
              <a:cxn ang="cd2">
                <a:pos x="l" y="vc"/>
              </a:cxn>
              <a:cxn ang="cd4">
                <a:pos x="hc" y="b"/>
              </a:cxn>
              <a:cxn ang="0">
                <a:pos x="r" y="vc"/>
              </a:cxn>
            </a:cxnLst>
            <a:rect l="l" t="t" r="r" b="b"/>
            <a:pathLst>
              <a:path w="2858" h="2510">
                <a:moveTo>
                  <a:pt x="780" y="0"/>
                </a:moveTo>
                <a:cubicBezTo>
                  <a:pt x="1927" y="0"/>
                  <a:pt x="2858" y="931"/>
                  <a:pt x="2858" y="2079"/>
                </a:cubicBezTo>
                <a:cubicBezTo>
                  <a:pt x="2858" y="2222"/>
                  <a:pt x="2843" y="2362"/>
                  <a:pt x="2816" y="2497"/>
                </a:cubicBezTo>
                <a:lnTo>
                  <a:pt x="2813" y="2510"/>
                </a:lnTo>
                <a:lnTo>
                  <a:pt x="0" y="2510"/>
                </a:lnTo>
                <a:lnTo>
                  <a:pt x="0" y="151"/>
                </a:lnTo>
                <a:lnTo>
                  <a:pt x="17" y="144"/>
                </a:lnTo>
                <a:cubicBezTo>
                  <a:pt x="253" y="51"/>
                  <a:pt x="510" y="0"/>
                  <a:pt x="780" y="0"/>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5" name="AutoShape 3"/>
          <p:cNvSpPr>
            <a:spLocks noChangeAspect="1" noChangeArrowheads="1" noTextEdit="1"/>
          </p:cNvSpPr>
          <p:nvPr>
            <p:custDataLst>
              <p:tags r:id="rId5"/>
            </p:custDataLst>
          </p:nvPr>
        </p:nvSpPr>
        <p:spPr bwMode="auto">
          <a:xfrm>
            <a:off x="765810" y="1511300"/>
            <a:ext cx="673735"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7" name="文本框 2"/>
          <p:cNvSpPr txBox="1"/>
          <p:nvPr>
            <p:custDataLst>
              <p:tags r:id="rId6"/>
            </p:custDataLst>
          </p:nvPr>
        </p:nvSpPr>
        <p:spPr>
          <a:xfrm>
            <a:off x="609558" y="2133720"/>
            <a:ext cx="3657625" cy="2712707"/>
          </a:xfrm>
          <a:prstGeom prst="rect">
            <a:avLst/>
          </a:prstGeom>
          <a:noFill/>
        </p:spPr>
        <p:txBody>
          <a:bodyPr wrap="square" lIns="63500" tIns="25400" rIns="63500" bIns="25400" rtlCol="0" anchor="ctr" anchorCtr="0">
            <a:normAutofit/>
          </a:bodyPr>
          <a:p>
            <a:pPr marL="0" indent="0" algn="l">
              <a:lnSpc>
                <a:spcPct val="110000"/>
              </a:lnSpc>
              <a:spcBef>
                <a:spcPts val="0"/>
              </a:spcBef>
              <a:spcAft>
                <a:spcPts val="0"/>
              </a:spcAft>
              <a:buSzPct val="100000"/>
              <a:buNone/>
            </a:pPr>
            <a:r>
              <a:rPr lang="zh-CN" altLang="en-US" sz="3200" b="1" strike="noStrike" spc="130" baseline="0" dirty="0">
                <a:solidFill>
                  <a:schemeClr val="accent1"/>
                </a:solidFill>
                <a:uFillTx/>
                <a:latin typeface="微软雅黑" panose="020B0503020204020204" pitchFamily="34" charset="-122"/>
                <a:ea typeface="微软雅黑" panose="020B0503020204020204" pitchFamily="34" charset="-122"/>
              </a:rPr>
              <a:t>Resistance to change and customer service</a:t>
            </a:r>
            <a:endParaRPr lang="zh-CN" altLang="en-US" sz="3200" b="1" strike="noStrike" spc="130" baseline="0" dirty="0">
              <a:solidFill>
                <a:schemeClr val="accent1"/>
              </a:solidFill>
              <a:uFillTx/>
              <a:latin typeface="微软雅黑" panose="020B0503020204020204" pitchFamily="34" charset="-122"/>
              <a:ea typeface="微软雅黑" panose="020B0503020204020204" pitchFamily="34" charset="-122"/>
            </a:endParaRPr>
          </a:p>
        </p:txBody>
      </p:sp>
      <p:sp>
        <p:nvSpPr>
          <p:cNvPr id="10" name="箭头: 五边形 49"/>
          <p:cNvSpPr/>
          <p:nvPr>
            <p:custDataLst>
              <p:tags r:id="rId7"/>
            </p:custDataLst>
          </p:nvPr>
        </p:nvSpPr>
        <p:spPr>
          <a:xfrm flipH="1">
            <a:off x="4877067" y="1329004"/>
            <a:ext cx="6705600" cy="1327313"/>
          </a:xfrm>
          <a:prstGeom prst="homePlate">
            <a:avLst>
              <a:gd name="adj" fmla="val 2642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平行四边形 10"/>
          <p:cNvSpPr/>
          <p:nvPr>
            <p:custDataLst>
              <p:tags r:id="rId8"/>
            </p:custDataLst>
          </p:nvPr>
        </p:nvSpPr>
        <p:spPr>
          <a:xfrm>
            <a:off x="4877851" y="1329004"/>
            <a:ext cx="545203" cy="665226"/>
          </a:xfrm>
          <a:prstGeom prst="parallelogram">
            <a:avLst>
              <a:gd name="adj" fmla="val 5302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11"/>
          <p:cNvSpPr/>
          <p:nvPr>
            <p:custDataLst>
              <p:tags r:id="rId9"/>
            </p:custDataLst>
          </p:nvPr>
        </p:nvSpPr>
        <p:spPr>
          <a:xfrm flipV="1">
            <a:off x="4877067" y="1992661"/>
            <a:ext cx="545987" cy="665226"/>
          </a:xfrm>
          <a:prstGeom prst="parallelogram">
            <a:avLst>
              <a:gd name="adj" fmla="val 53025"/>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 name="直接连接符 12"/>
          <p:cNvCxnSpPr/>
          <p:nvPr>
            <p:custDataLst>
              <p:tags r:id="rId10"/>
            </p:custDataLst>
          </p:nvPr>
        </p:nvCxnSpPr>
        <p:spPr>
          <a:xfrm>
            <a:off x="6330679" y="1474915"/>
            <a:ext cx="0" cy="1036277"/>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28" name="文本框 142"/>
          <p:cNvSpPr txBox="1"/>
          <p:nvPr>
            <p:custDataLst>
              <p:tags r:id="rId11"/>
            </p:custDataLst>
          </p:nvPr>
        </p:nvSpPr>
        <p:spPr>
          <a:xfrm>
            <a:off x="6504046" y="1406666"/>
            <a:ext cx="4915453" cy="1171990"/>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buNone/>
            </a:pPr>
            <a:r>
              <a:rPr lang="zh-CN" altLang="en-US" sz="1900" strike="noStrike" spc="140" baseline="0" dirty="0">
                <a:solidFill>
                  <a:schemeClr val="tx1">
                    <a:lumMod val="75000"/>
                    <a:lumOff val="25000"/>
                  </a:schemeClr>
                </a:solidFill>
                <a:latin typeface="Arial" panose="020B0604020202020204" pitchFamily="34" charset="0"/>
                <a:ea typeface="微软雅黑" panose="020B0503020204020204" pitchFamily="34" charset="-122"/>
              </a:rPr>
              <a:t>The top management did not fully support the change plan</a:t>
            </a:r>
            <a:endParaRPr lang="zh-CN" altLang="en-US" sz="1900" strike="noStrike" spc="140" baseline="0" dirty="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29" name="Object 1107"/>
          <p:cNvSpPr txBox="1"/>
          <p:nvPr>
            <p:custDataLst>
              <p:tags r:id="rId12"/>
            </p:custDataLst>
          </p:nvPr>
        </p:nvSpPr>
        <p:spPr>
          <a:xfrm>
            <a:off x="5341470" y="1444321"/>
            <a:ext cx="895858" cy="1018235"/>
          </a:xfrm>
          <a:prstGeom prst="rect">
            <a:avLst/>
          </a:prstGeom>
        </p:spPr>
        <p:txBody>
          <a:bodyPr vert="horz"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lnSpc>
                <a:spcPct val="130000"/>
              </a:lnSpc>
            </a:pPr>
            <a:r>
              <a:rPr lang="en-US" altLang="zh-CN" sz="3600" b="1" spc="150" dirty="0">
                <a:solidFill>
                  <a:schemeClr val="accent1">
                    <a:lumMod val="50000"/>
                  </a:schemeClr>
                </a:solidFill>
                <a:latin typeface="微软雅黑" panose="020B0503020204020204" pitchFamily="34" charset="-122"/>
                <a:ea typeface="微软雅黑" panose="020B0503020204020204" pitchFamily="34" charset="-122"/>
              </a:rPr>
              <a:t>01</a:t>
            </a:r>
            <a:endParaRPr lang="en-US" altLang="zh-CN" sz="3600" b="1" spc="150"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30" name="箭头: 五边形 49"/>
          <p:cNvSpPr/>
          <p:nvPr>
            <p:custDataLst>
              <p:tags r:id="rId13"/>
            </p:custDataLst>
          </p:nvPr>
        </p:nvSpPr>
        <p:spPr>
          <a:xfrm flipH="1">
            <a:off x="4877067" y="3040910"/>
            <a:ext cx="6705600" cy="1327313"/>
          </a:xfrm>
          <a:prstGeom prst="homePlate">
            <a:avLst>
              <a:gd name="adj" fmla="val 2642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1" name="平行四边形 2"/>
          <p:cNvSpPr/>
          <p:nvPr>
            <p:custDataLst>
              <p:tags r:id="rId14"/>
            </p:custDataLst>
          </p:nvPr>
        </p:nvSpPr>
        <p:spPr>
          <a:xfrm>
            <a:off x="4877851" y="3040910"/>
            <a:ext cx="545203" cy="665226"/>
          </a:xfrm>
          <a:prstGeom prst="parallelogram">
            <a:avLst>
              <a:gd name="adj" fmla="val 5302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平行四边形 3"/>
          <p:cNvSpPr/>
          <p:nvPr>
            <p:custDataLst>
              <p:tags r:id="rId15"/>
            </p:custDataLst>
          </p:nvPr>
        </p:nvSpPr>
        <p:spPr>
          <a:xfrm flipV="1">
            <a:off x="4877067" y="3704565"/>
            <a:ext cx="545987" cy="665226"/>
          </a:xfrm>
          <a:prstGeom prst="parallelogram">
            <a:avLst>
              <a:gd name="adj" fmla="val 53025"/>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3" name="直接连接符 4"/>
          <p:cNvCxnSpPr/>
          <p:nvPr>
            <p:custDataLst>
              <p:tags r:id="rId16"/>
            </p:custDataLst>
          </p:nvPr>
        </p:nvCxnSpPr>
        <p:spPr>
          <a:xfrm>
            <a:off x="6330679" y="3186820"/>
            <a:ext cx="0" cy="1036277"/>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文本框 142"/>
          <p:cNvSpPr txBox="1"/>
          <p:nvPr>
            <p:custDataLst>
              <p:tags r:id="rId17"/>
            </p:custDataLst>
          </p:nvPr>
        </p:nvSpPr>
        <p:spPr>
          <a:xfrm>
            <a:off x="6504046" y="3118572"/>
            <a:ext cx="4915453" cy="1171990"/>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buNone/>
            </a:pPr>
            <a:r>
              <a:rPr lang="zh-CN" altLang="en-US" sz="1900" strike="noStrike" spc="130" baseline="0" dirty="0">
                <a:solidFill>
                  <a:schemeClr val="tx1">
                    <a:lumMod val="75000"/>
                    <a:lumOff val="25000"/>
                  </a:schemeClr>
                </a:solidFill>
                <a:latin typeface="Arial" panose="020B0604020202020204" pitchFamily="34" charset="0"/>
                <a:ea typeface="微软雅黑" panose="020B0503020204020204" pitchFamily="34" charset="-122"/>
              </a:rPr>
              <a:t>Employees' distrust of change - building efficient teams</a:t>
            </a:r>
            <a:endParaRPr lang="zh-CN" altLang="en-US" sz="1900" strike="noStrike" spc="130" baseline="0" dirty="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35" name="Object 1107"/>
          <p:cNvSpPr txBox="1"/>
          <p:nvPr>
            <p:custDataLst>
              <p:tags r:id="rId18"/>
            </p:custDataLst>
          </p:nvPr>
        </p:nvSpPr>
        <p:spPr>
          <a:xfrm>
            <a:off x="5341470" y="3156226"/>
            <a:ext cx="895858" cy="1018235"/>
          </a:xfrm>
          <a:prstGeom prst="rect">
            <a:avLst/>
          </a:prstGeom>
        </p:spPr>
        <p:txBody>
          <a:bodyPr vert="horz"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lnSpc>
                <a:spcPct val="130000"/>
              </a:lnSpc>
            </a:pPr>
            <a:r>
              <a:rPr lang="en-US" altLang="zh-CN" sz="3600" b="1" spc="150" dirty="0">
                <a:solidFill>
                  <a:schemeClr val="accent1">
                    <a:lumMod val="50000"/>
                  </a:schemeClr>
                </a:solidFill>
                <a:latin typeface="微软雅黑" panose="020B0503020204020204" pitchFamily="34" charset="-122"/>
                <a:ea typeface="微软雅黑" panose="020B0503020204020204" pitchFamily="34" charset="-122"/>
              </a:rPr>
              <a:t>02</a:t>
            </a:r>
            <a:endParaRPr lang="en-US" altLang="zh-CN" sz="3600" b="1" spc="150"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36" name="箭头: 五边形 49"/>
          <p:cNvSpPr/>
          <p:nvPr>
            <p:custDataLst>
              <p:tags r:id="rId19"/>
            </p:custDataLst>
          </p:nvPr>
        </p:nvSpPr>
        <p:spPr>
          <a:xfrm flipH="1">
            <a:off x="4877067" y="4752815"/>
            <a:ext cx="6705600" cy="1327313"/>
          </a:xfrm>
          <a:prstGeom prst="homePlate">
            <a:avLst>
              <a:gd name="adj" fmla="val 2642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7" name="平行四边形 8"/>
          <p:cNvSpPr/>
          <p:nvPr>
            <p:custDataLst>
              <p:tags r:id="rId20"/>
            </p:custDataLst>
          </p:nvPr>
        </p:nvSpPr>
        <p:spPr>
          <a:xfrm>
            <a:off x="4877851" y="4752815"/>
            <a:ext cx="545203" cy="665226"/>
          </a:xfrm>
          <a:prstGeom prst="parallelogram">
            <a:avLst>
              <a:gd name="adj" fmla="val 5302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平行四边形 15"/>
          <p:cNvSpPr/>
          <p:nvPr>
            <p:custDataLst>
              <p:tags r:id="rId21"/>
            </p:custDataLst>
          </p:nvPr>
        </p:nvSpPr>
        <p:spPr>
          <a:xfrm flipV="1">
            <a:off x="4877067" y="5416471"/>
            <a:ext cx="545987" cy="665226"/>
          </a:xfrm>
          <a:prstGeom prst="parallelogram">
            <a:avLst>
              <a:gd name="adj" fmla="val 53025"/>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9" name="直接连接符 16"/>
          <p:cNvCxnSpPr/>
          <p:nvPr>
            <p:custDataLst>
              <p:tags r:id="rId22"/>
            </p:custDataLst>
          </p:nvPr>
        </p:nvCxnSpPr>
        <p:spPr>
          <a:xfrm>
            <a:off x="6330679" y="4898725"/>
            <a:ext cx="0" cy="1036277"/>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40" name="文本框 142"/>
          <p:cNvSpPr txBox="1"/>
          <p:nvPr>
            <p:custDataLst>
              <p:tags r:id="rId23"/>
            </p:custDataLst>
          </p:nvPr>
        </p:nvSpPr>
        <p:spPr>
          <a:xfrm>
            <a:off x="6504046" y="4830475"/>
            <a:ext cx="4915453" cy="1171990"/>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buNone/>
            </a:pPr>
            <a:r>
              <a:rPr lang="zh-CN" altLang="en-US" sz="1900" strike="noStrike" spc="110" baseline="0" dirty="0">
                <a:solidFill>
                  <a:schemeClr val="tx1">
                    <a:lumMod val="75000"/>
                    <a:lumOff val="25000"/>
                  </a:schemeClr>
                </a:solidFill>
                <a:latin typeface="Arial" panose="020B0604020202020204" pitchFamily="34" charset="0"/>
                <a:ea typeface="微软雅黑" panose="020B0503020204020204" pitchFamily="34" charset="-122"/>
              </a:rPr>
              <a:t>Employees do not understand the change and do not act actively</a:t>
            </a:r>
            <a:endParaRPr lang="zh-CN" altLang="en-US" sz="1900" strike="noStrike" spc="110" baseline="0" dirty="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41" name="Object 1107"/>
          <p:cNvSpPr txBox="1"/>
          <p:nvPr>
            <p:custDataLst>
              <p:tags r:id="rId24"/>
            </p:custDataLst>
          </p:nvPr>
        </p:nvSpPr>
        <p:spPr>
          <a:xfrm>
            <a:off x="5341470" y="4868131"/>
            <a:ext cx="895858" cy="1018235"/>
          </a:xfrm>
          <a:prstGeom prst="rect">
            <a:avLst/>
          </a:prstGeom>
        </p:spPr>
        <p:txBody>
          <a:bodyPr vert="horz"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lnSpc>
                <a:spcPct val="130000"/>
              </a:lnSpc>
            </a:pPr>
            <a:r>
              <a:rPr lang="en-US" altLang="zh-CN" sz="3600" b="1" spc="150" dirty="0">
                <a:solidFill>
                  <a:schemeClr val="accent1">
                    <a:lumMod val="50000"/>
                  </a:schemeClr>
                </a:solidFill>
                <a:latin typeface="微软雅黑" panose="020B0503020204020204" pitchFamily="34" charset="-122"/>
                <a:ea typeface="微软雅黑" panose="020B0503020204020204" pitchFamily="34" charset="-122"/>
              </a:rPr>
              <a:t>03</a:t>
            </a:r>
            <a:endParaRPr lang="en-US" altLang="zh-CN" sz="3600" b="1" spc="150" dirty="0">
              <a:solidFill>
                <a:schemeClr val="accent1">
                  <a:lumMod val="50000"/>
                </a:schemeClr>
              </a:solidFill>
              <a:latin typeface="微软雅黑" panose="020B0503020204020204" pitchFamily="34" charset="-122"/>
              <a:ea typeface="微软雅黑" panose="020B0503020204020204" pitchFamily="34" charset="-122"/>
            </a:endParaRPr>
          </a:p>
        </p:txBody>
      </p:sp>
    </p:spTree>
    <p:custDataLst>
      <p:tags r:id="rId25"/>
    </p:custData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2"/>
          <p:cNvSpPr/>
          <p:nvPr>
            <p:custDataLst>
              <p:tags r:id="rId1"/>
            </p:custDataLst>
          </p:nvPr>
        </p:nvSpPr>
        <p:spPr>
          <a:xfrm>
            <a:off x="609559" y="2115674"/>
            <a:ext cx="10972888" cy="3937342"/>
          </a:xfrm>
          <a:prstGeom prst="rect">
            <a:avLst/>
          </a:prstGeom>
          <a:solidFill>
            <a:schemeClr val="lt1"/>
          </a:solidFill>
          <a:ln>
            <a:noFill/>
          </a:ln>
          <a:effectLst>
            <a:outerShdw blurRad="1524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2" name="文本框 3"/>
          <p:cNvSpPr txBox="1"/>
          <p:nvPr>
            <p:custDataLst>
              <p:tags r:id="rId2"/>
            </p:custDataLst>
          </p:nvPr>
        </p:nvSpPr>
        <p:spPr>
          <a:xfrm>
            <a:off x="1066782" y="609600"/>
            <a:ext cx="10210876" cy="1005827"/>
          </a:xfrm>
          <a:prstGeom prst="rect">
            <a:avLst/>
          </a:prstGeom>
          <a:noFill/>
        </p:spPr>
        <p:txBody>
          <a:bodyPr wrap="square" lIns="63500" tIns="25400" rIns="63500" bIns="25400" rtlCol="0" anchor="t" anchorCtr="0">
            <a:normAutofit/>
          </a:bodyPr>
          <a:p>
            <a:pPr marL="0" indent="0" algn="l">
              <a:lnSpc>
                <a:spcPct val="100000"/>
              </a:lnSpc>
              <a:spcBef>
                <a:spcPts val="0"/>
              </a:spcBef>
              <a:spcAft>
                <a:spcPts val="0"/>
              </a:spcAft>
              <a:buSzPct val="100000"/>
              <a:buNone/>
            </a:pPr>
            <a:r>
              <a:rPr lang="zh-CN" altLang="en-US" sz="3200" b="1" spc="140" baseline="0" dirty="0">
                <a:solidFill>
                  <a:schemeClr val="accent1"/>
                </a:solidFill>
                <a:uFillTx/>
                <a:latin typeface="微软雅黑" panose="020B0503020204020204" pitchFamily="34" charset="-122"/>
                <a:ea typeface="微软雅黑" panose="020B0503020204020204" pitchFamily="34" charset="-122"/>
              </a:rPr>
              <a:t>Resistance to change and customer service</a:t>
            </a:r>
            <a:endParaRPr lang="zh-CN" altLang="en-US" sz="3200" b="1" spc="140" baseline="0" dirty="0">
              <a:solidFill>
                <a:schemeClr val="accent1"/>
              </a:solidFill>
              <a:uFillTx/>
              <a:latin typeface="微软雅黑" panose="020B0503020204020204" pitchFamily="34" charset="-122"/>
              <a:ea typeface="微软雅黑" panose="020B0503020204020204" pitchFamily="34" charset="-122"/>
            </a:endParaRPr>
          </a:p>
        </p:txBody>
      </p:sp>
      <p:sp>
        <p:nvSpPr>
          <p:cNvPr id="13" name="Title 6"/>
          <p:cNvSpPr txBox="1"/>
          <p:nvPr>
            <p:custDataLst>
              <p:tags r:id="rId3"/>
            </p:custDataLst>
          </p:nvPr>
        </p:nvSpPr>
        <p:spPr>
          <a:xfrm>
            <a:off x="914997" y="2225042"/>
            <a:ext cx="10362641" cy="926452"/>
          </a:xfrm>
          <a:prstGeom prst="rect">
            <a:avLst/>
          </a:prstGeom>
          <a:noFill/>
          <a:ln w="3175">
            <a:noFill/>
            <a:prstDash val="dash"/>
          </a:ln>
        </p:spPr>
        <p:txBody>
          <a:bodyPr wrap="square" lIns="63500" tIns="25400" rIns="63500" bIns="25400" anchor="b"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marR="0" lvl="0" indent="0" algn="l" defTabSz="913765" rtl="0" eaLnBrk="1" fontAlgn="auto" latinLnBrk="0" hangingPunct="1">
              <a:lnSpc>
                <a:spcPct val="120000"/>
              </a:lnSpc>
              <a:spcBef>
                <a:spcPts val="0"/>
              </a:spcBef>
              <a:spcAft>
                <a:spcPts val="0"/>
              </a:spcAft>
              <a:buSzPct val="100000"/>
              <a:buFontTx/>
              <a:buNone/>
            </a:pPr>
            <a:r>
              <a:rPr kumimoji="0" lang="en-US" sz="2300" b="1" i="0" spc="150" noProof="0" dirty="0">
                <a:ln w="3175">
                  <a:noFill/>
                  <a:prstDash val="dash"/>
                </a:ln>
                <a:solidFill>
                  <a:schemeClr val="dk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1 </a:t>
            </a:r>
            <a:r>
              <a:rPr kumimoji="0" lang="en-US" sz="2300" b="1" i="0" spc="150" noProof="0" dirty="0">
                <a:ln w="3175">
                  <a:noFill/>
                  <a:prstDash val="dash"/>
                </a:ln>
                <a:solidFill>
                  <a:schemeClr val="dk1"/>
                </a:solidFill>
                <a:effectLst/>
                <a:uLnTx/>
                <a:uFillTx/>
                <a:latin typeface="Arial" panose="020B0604020202020204" pitchFamily="34" charset="0"/>
                <a:ea typeface="微软雅黑" panose="020B0503020204020204" pitchFamily="34" charset="-122"/>
                <a:cs typeface="Arial" panose="020B0604020202020204" pitchFamily="34" charset="0"/>
              </a:rPr>
              <a:t>The top management did not fully support the change plan</a:t>
            </a:r>
            <a:endParaRPr kumimoji="0" lang="en-US" sz="2300" b="1" i="0" spc="150" noProof="0" dirty="0">
              <a:ln w="3175">
                <a:noFill/>
                <a:prstDash val="dash"/>
              </a:ln>
              <a:solidFill>
                <a:schemeClr val="dk1"/>
              </a:solidFill>
              <a:effectLst/>
              <a:uLnTx/>
              <a:uFillTx/>
              <a:latin typeface="Arial" panose="020B0604020202020204" pitchFamily="34" charset="0"/>
              <a:ea typeface="微软雅黑" panose="020B0503020204020204" pitchFamily="34" charset="-122"/>
              <a:cs typeface="Arial" panose="020B0604020202020204" pitchFamily="34" charset="0"/>
            </a:endParaRPr>
          </a:p>
        </p:txBody>
      </p:sp>
      <p:sp>
        <p:nvSpPr>
          <p:cNvPr id="14" name="Title 6"/>
          <p:cNvSpPr txBox="1"/>
          <p:nvPr>
            <p:custDataLst>
              <p:tags r:id="rId4"/>
            </p:custDataLst>
          </p:nvPr>
        </p:nvSpPr>
        <p:spPr>
          <a:xfrm>
            <a:off x="914362" y="3221980"/>
            <a:ext cx="10362622" cy="272166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a:lnSpc>
                <a:spcPct val="120000"/>
              </a:lnSpc>
              <a:spcBef>
                <a:spcPts val="0"/>
              </a:spcBef>
              <a:spcAft>
                <a:spcPts val="800"/>
              </a:spcAft>
              <a:buSzPct val="100000"/>
            </a:pPr>
            <a:r>
              <a:rPr 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Without the full support and active cooperation of the senior leaders, any change is impossible to succeed. In the reform of the organization's procurement system, the first thing is that the organizational leaders and department leaders release the signal of change, which increases the credibility of the employees for the change. The encouragement of the senior leaders can also greatly enhance the confidence of the employees in the Millennium New System.</a:t>
            </a:r>
            <a:endParaRPr 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
        <p:nvSpPr>
          <p:cNvPr id="11" name="矩形 1"/>
          <p:cNvSpPr/>
          <p:nvPr>
            <p:custDataLst>
              <p:tags r:id="rId5"/>
            </p:custDataLst>
          </p:nvPr>
        </p:nvSpPr>
        <p:spPr>
          <a:xfrm>
            <a:off x="609605" y="609600"/>
            <a:ext cx="152401" cy="6096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Tree>
    <p:custDataLst>
      <p:tags r:id="rId6"/>
    </p:custData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2"/>
          <p:cNvSpPr/>
          <p:nvPr>
            <p:custDataLst>
              <p:tags r:id="rId1"/>
            </p:custDataLst>
          </p:nvPr>
        </p:nvSpPr>
        <p:spPr>
          <a:xfrm>
            <a:off x="609559" y="2115674"/>
            <a:ext cx="10972888" cy="3937342"/>
          </a:xfrm>
          <a:prstGeom prst="rect">
            <a:avLst/>
          </a:prstGeom>
          <a:solidFill>
            <a:schemeClr val="lt1"/>
          </a:solidFill>
          <a:ln>
            <a:noFill/>
          </a:ln>
          <a:effectLst>
            <a:outerShdw blurRad="1524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2" name="文本框 3"/>
          <p:cNvSpPr txBox="1"/>
          <p:nvPr>
            <p:custDataLst>
              <p:tags r:id="rId2"/>
            </p:custDataLst>
          </p:nvPr>
        </p:nvSpPr>
        <p:spPr>
          <a:xfrm>
            <a:off x="1066782" y="609600"/>
            <a:ext cx="10210876" cy="1005827"/>
          </a:xfrm>
          <a:prstGeom prst="rect">
            <a:avLst/>
          </a:prstGeom>
          <a:noFill/>
        </p:spPr>
        <p:txBody>
          <a:bodyPr wrap="square" lIns="63500" tIns="25400" rIns="63500" bIns="25400" rtlCol="0" anchor="t" anchorCtr="0">
            <a:normAutofit/>
          </a:bodyPr>
          <a:p>
            <a:pPr marL="0" indent="0" algn="l">
              <a:lnSpc>
                <a:spcPct val="100000"/>
              </a:lnSpc>
              <a:spcBef>
                <a:spcPts val="0"/>
              </a:spcBef>
              <a:spcAft>
                <a:spcPts val="0"/>
              </a:spcAft>
              <a:buSzPct val="100000"/>
              <a:buNone/>
            </a:pPr>
            <a:r>
              <a:rPr lang="zh-CN" altLang="en-US" sz="3200" b="1" spc="140" baseline="0" dirty="0">
                <a:solidFill>
                  <a:schemeClr val="accent1"/>
                </a:solidFill>
                <a:uFillTx/>
                <a:latin typeface="微软雅黑" panose="020B0503020204020204" pitchFamily="34" charset="-122"/>
                <a:ea typeface="微软雅黑" panose="020B0503020204020204" pitchFamily="34" charset="-122"/>
              </a:rPr>
              <a:t>Resistance to change and customer service</a:t>
            </a:r>
            <a:endParaRPr lang="zh-CN" altLang="en-US" sz="3200" b="1" spc="140" baseline="0" dirty="0">
              <a:solidFill>
                <a:schemeClr val="accent1"/>
              </a:solidFill>
              <a:uFillTx/>
              <a:latin typeface="微软雅黑" panose="020B0503020204020204" pitchFamily="34" charset="-122"/>
              <a:ea typeface="微软雅黑" panose="020B0503020204020204" pitchFamily="34" charset="-122"/>
            </a:endParaRPr>
          </a:p>
        </p:txBody>
      </p:sp>
      <p:sp>
        <p:nvSpPr>
          <p:cNvPr id="13" name="Title 6"/>
          <p:cNvSpPr txBox="1"/>
          <p:nvPr>
            <p:custDataLst>
              <p:tags r:id="rId3"/>
            </p:custDataLst>
          </p:nvPr>
        </p:nvSpPr>
        <p:spPr>
          <a:xfrm>
            <a:off x="914997" y="2225042"/>
            <a:ext cx="10362641" cy="926452"/>
          </a:xfrm>
          <a:prstGeom prst="rect">
            <a:avLst/>
          </a:prstGeom>
          <a:noFill/>
          <a:ln w="3175">
            <a:noFill/>
            <a:prstDash val="dash"/>
          </a:ln>
        </p:spPr>
        <p:txBody>
          <a:bodyPr wrap="square" lIns="63500" tIns="25400" rIns="63500" bIns="25400" anchor="b"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marR="0" lvl="0" indent="0" algn="l" defTabSz="913765" rtl="0" eaLnBrk="1" fontAlgn="auto" latinLnBrk="0" hangingPunct="1">
              <a:lnSpc>
                <a:spcPct val="120000"/>
              </a:lnSpc>
              <a:spcBef>
                <a:spcPts val="0"/>
              </a:spcBef>
              <a:spcAft>
                <a:spcPts val="0"/>
              </a:spcAft>
              <a:buSzPct val="100000"/>
              <a:buFontTx/>
              <a:buNone/>
            </a:pPr>
            <a:r>
              <a:rPr kumimoji="0" lang="en-US" sz="2300" b="1" i="0" spc="150" noProof="0" dirty="0">
                <a:ln w="3175">
                  <a:noFill/>
                  <a:prstDash val="dash"/>
                </a:ln>
                <a:solidFill>
                  <a:schemeClr val="dk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2  Eployees’disrust of  change-building efficient team</a:t>
            </a:r>
            <a:endParaRPr kumimoji="0" lang="en-US" sz="2300" b="1" i="0" spc="150" noProof="0" dirty="0">
              <a:ln w="3175">
                <a:noFill/>
                <a:prstDash val="dash"/>
              </a:ln>
              <a:solidFill>
                <a:schemeClr val="dk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4" name="Title 6"/>
          <p:cNvSpPr txBox="1"/>
          <p:nvPr>
            <p:custDataLst>
              <p:tags r:id="rId4"/>
            </p:custDataLst>
          </p:nvPr>
        </p:nvSpPr>
        <p:spPr>
          <a:xfrm>
            <a:off x="914362" y="3221980"/>
            <a:ext cx="10362622" cy="272166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indent="0" algn="just" fontAlgn="auto">
              <a:lnSpc>
                <a:spcPct val="150000"/>
              </a:lnSpc>
            </a:pPr>
            <a:r>
              <a:rPr sz="1600">
                <a:solidFill>
                  <a:schemeClr val="dk1"/>
                </a:solidFill>
                <a:latin typeface="Arial" panose="020B0604020202020204" pitchFamily="34" charset="0"/>
                <a:ea typeface="宋体" panose="02010600030101010101" pitchFamily="2" charset="-122"/>
                <a:cs typeface="Arial" panose="020B0604020202020204" pitchFamily="34" charset="0"/>
                <a:sym typeface="+mn-ea"/>
              </a:rPr>
              <a:t>Organizational change is usually top-down, and senior leaders are too busy to take into account every small detail of the change. Therefore, establishing a strategic change implementation team is the most important thing in the change preparation stage. The United Nations Office at Geneva has set up a change team, including senior management, project managers, assistants, commissioners, etc., to participate in the reform work as soon as possible.</a:t>
            </a:r>
            <a:endParaRPr 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
        <p:nvSpPr>
          <p:cNvPr id="11" name="矩形 1"/>
          <p:cNvSpPr/>
          <p:nvPr>
            <p:custDataLst>
              <p:tags r:id="rId5"/>
            </p:custDataLst>
          </p:nvPr>
        </p:nvSpPr>
        <p:spPr>
          <a:xfrm>
            <a:off x="609605" y="609600"/>
            <a:ext cx="152401" cy="6096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Tree>
    <p:custDataLst>
      <p:tags r:id="rId6"/>
    </p:custData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2"/>
          <p:cNvSpPr/>
          <p:nvPr>
            <p:custDataLst>
              <p:tags r:id="rId1"/>
            </p:custDataLst>
          </p:nvPr>
        </p:nvSpPr>
        <p:spPr>
          <a:xfrm>
            <a:off x="609559" y="2115674"/>
            <a:ext cx="10972888" cy="3937342"/>
          </a:xfrm>
          <a:prstGeom prst="rect">
            <a:avLst/>
          </a:prstGeom>
          <a:solidFill>
            <a:schemeClr val="lt1"/>
          </a:solidFill>
          <a:ln>
            <a:noFill/>
          </a:ln>
          <a:effectLst>
            <a:outerShdw blurRad="1524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2" name="文本框 3"/>
          <p:cNvSpPr txBox="1"/>
          <p:nvPr>
            <p:custDataLst>
              <p:tags r:id="rId2"/>
            </p:custDataLst>
          </p:nvPr>
        </p:nvSpPr>
        <p:spPr>
          <a:xfrm>
            <a:off x="1066782" y="609600"/>
            <a:ext cx="10210876" cy="1005827"/>
          </a:xfrm>
          <a:prstGeom prst="rect">
            <a:avLst/>
          </a:prstGeom>
          <a:noFill/>
        </p:spPr>
        <p:txBody>
          <a:bodyPr wrap="square" lIns="63500" tIns="25400" rIns="63500" bIns="25400" rtlCol="0" anchor="t" anchorCtr="0">
            <a:normAutofit/>
          </a:bodyPr>
          <a:p>
            <a:pPr marL="0" indent="0" algn="l">
              <a:lnSpc>
                <a:spcPct val="100000"/>
              </a:lnSpc>
              <a:spcBef>
                <a:spcPts val="0"/>
              </a:spcBef>
              <a:spcAft>
                <a:spcPts val="0"/>
              </a:spcAft>
              <a:buSzPct val="100000"/>
              <a:buNone/>
            </a:pPr>
            <a:r>
              <a:rPr lang="zh-CN" altLang="en-US" sz="3200" b="1" spc="140" baseline="0" dirty="0">
                <a:solidFill>
                  <a:schemeClr val="accent1"/>
                </a:solidFill>
                <a:uFillTx/>
                <a:latin typeface="微软雅黑" panose="020B0503020204020204" pitchFamily="34" charset="-122"/>
                <a:ea typeface="微软雅黑" panose="020B0503020204020204" pitchFamily="34" charset="-122"/>
              </a:rPr>
              <a:t>Resistance to change and customer service</a:t>
            </a:r>
            <a:endParaRPr lang="zh-CN" altLang="en-US" sz="3200" b="1" spc="140" baseline="0" dirty="0">
              <a:solidFill>
                <a:schemeClr val="accent1"/>
              </a:solidFill>
              <a:uFillTx/>
              <a:latin typeface="微软雅黑" panose="020B0503020204020204" pitchFamily="34" charset="-122"/>
              <a:ea typeface="微软雅黑" panose="020B0503020204020204" pitchFamily="34" charset="-122"/>
            </a:endParaRPr>
          </a:p>
        </p:txBody>
      </p:sp>
      <p:sp>
        <p:nvSpPr>
          <p:cNvPr id="13" name="Title 6"/>
          <p:cNvSpPr txBox="1"/>
          <p:nvPr>
            <p:custDataLst>
              <p:tags r:id="rId3"/>
            </p:custDataLst>
          </p:nvPr>
        </p:nvSpPr>
        <p:spPr>
          <a:xfrm>
            <a:off x="914997" y="2225042"/>
            <a:ext cx="10362641" cy="926452"/>
          </a:xfrm>
          <a:prstGeom prst="rect">
            <a:avLst/>
          </a:prstGeom>
          <a:noFill/>
          <a:ln w="3175">
            <a:noFill/>
            <a:prstDash val="dash"/>
          </a:ln>
        </p:spPr>
        <p:txBody>
          <a:bodyPr wrap="square" lIns="63500" tIns="25400" rIns="63500" bIns="25400" anchor="b"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marR="0" lvl="0" indent="0" algn="l" defTabSz="913765" rtl="0" eaLnBrk="1" fontAlgn="auto" latinLnBrk="0" hangingPunct="1">
              <a:lnSpc>
                <a:spcPct val="120000"/>
              </a:lnSpc>
              <a:spcBef>
                <a:spcPts val="0"/>
              </a:spcBef>
              <a:spcAft>
                <a:spcPts val="0"/>
              </a:spcAft>
              <a:buSzPct val="100000"/>
              <a:buFontTx/>
              <a:buNone/>
            </a:pPr>
            <a:r>
              <a:rPr kumimoji="0" lang="en-US" sz="2300" b="1" i="0" spc="150" noProof="0" dirty="0">
                <a:ln w="3175">
                  <a:noFill/>
                  <a:prstDash val="dash"/>
                </a:ln>
                <a:solidFill>
                  <a:schemeClr val="dk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3  Eployees do not act actively</a:t>
            </a:r>
            <a:endParaRPr kumimoji="0" lang="en-US" sz="2300" b="1" i="0" spc="150" noProof="0" dirty="0">
              <a:ln w="3175">
                <a:noFill/>
                <a:prstDash val="dash"/>
              </a:ln>
              <a:solidFill>
                <a:schemeClr val="dk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4" name="Title 6"/>
          <p:cNvSpPr txBox="1"/>
          <p:nvPr>
            <p:custDataLst>
              <p:tags r:id="rId4"/>
            </p:custDataLst>
          </p:nvPr>
        </p:nvSpPr>
        <p:spPr>
          <a:xfrm>
            <a:off x="914362" y="3221980"/>
            <a:ext cx="10362622" cy="272166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indent="0" algn="just" fontAlgn="auto">
              <a:lnSpc>
                <a:spcPct val="150000"/>
              </a:lnSpc>
            </a:pPr>
            <a:r>
              <a:rPr sz="1600">
                <a:solidFill>
                  <a:schemeClr val="dk1"/>
                </a:solidFill>
                <a:latin typeface="Arial" panose="020B0604020202020204" pitchFamily="34" charset="0"/>
                <a:ea typeface="宋体" panose="02010600030101010101" pitchFamily="2" charset="-122"/>
                <a:cs typeface="Arial" panose="020B0604020202020204" pitchFamily="34" charset="0"/>
                <a:sym typeface="+mn-ea"/>
              </a:rPr>
              <a:t>Generally, the overall goal of change is too ambitious and far away from reality, and employees will take a indifferent attitude. During the reform process of the United Nations Office at Geneva, when the first weekly report is published, employees can see how many projects each person has done in the first part of the data on the use of the new system. Therefore, establishing your own project can be regarded as a short-term goal. Those very active employees can also clearly see how their efforts positively affect the big data of the whole department.</a:t>
            </a:r>
            <a:endParaRPr lang="en-US" sz="1600" spc="70" dirty="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
        <p:nvSpPr>
          <p:cNvPr id="11" name="矩形 1"/>
          <p:cNvSpPr/>
          <p:nvPr>
            <p:custDataLst>
              <p:tags r:id="rId5"/>
            </p:custDataLst>
          </p:nvPr>
        </p:nvSpPr>
        <p:spPr>
          <a:xfrm>
            <a:off x="609605" y="609600"/>
            <a:ext cx="152401" cy="6096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spTree>
    <p:custDataLst>
      <p:tags r:id="rId6"/>
    </p:custData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1"/>
            </p:custDataLst>
          </p:nvPr>
        </p:nvSpPr>
        <p:spPr>
          <a:xfrm>
            <a:off x="7426292" y="2161756"/>
            <a:ext cx="4166075" cy="3163304"/>
          </a:xfrm>
          <a:prstGeom prst="rect">
            <a:avLst/>
          </a:prstGeom>
          <a:solidFill>
            <a:schemeClr val="bg1"/>
          </a:solidFill>
          <a:ln w="3175">
            <a:solidFill>
              <a:schemeClr val="accent1">
                <a:shade val="50000"/>
              </a:schemeClr>
            </a:solidFill>
          </a:ln>
          <a:effectLst>
            <a:outerShdw blurRad="50800" dist="38100" dir="540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4" name="图片 2"/>
          <p:cNvPicPr>
            <a:picLocks noChangeAspect="1"/>
          </p:cNvPicPr>
          <p:nvPr>
            <p:custDataLst>
              <p:tags r:id="rId2"/>
            </p:custDataLst>
          </p:nvPr>
        </p:nvPicPr>
        <p:blipFill rotWithShape="1">
          <a:blip r:embed="rId3"/>
          <a:srcRect/>
          <a:stretch>
            <a:fillRect/>
          </a:stretch>
        </p:blipFill>
        <p:spPr>
          <a:xfrm>
            <a:off x="8466026" y="2236674"/>
            <a:ext cx="2086610" cy="3016147"/>
          </a:xfrm>
          <a:prstGeom prst="rect">
            <a:avLst/>
          </a:prstGeom>
        </p:spPr>
      </p:pic>
      <p:sp>
        <p:nvSpPr>
          <p:cNvPr id="5" name="标题 1"/>
          <p:cNvSpPr>
            <a:spLocks noGrp="1"/>
          </p:cNvSpPr>
          <p:nvPr>
            <p:custDataLst>
              <p:tags r:id="rId4"/>
            </p:custDataLst>
          </p:nvPr>
        </p:nvSpPr>
        <p:spPr>
          <a:xfrm>
            <a:off x="592647" y="914400"/>
            <a:ext cx="10927450" cy="687755"/>
          </a:xfrm>
          <a:prstGeom prst="rect">
            <a:avLst/>
          </a:prstGeom>
        </p:spPr>
        <p:txBody>
          <a:bodyPr vert="horz" lIns="101600" tIns="38100" rIns="76200" bIns="38100" rtlCol="0" anchor="t" anchorCtr="0">
            <a:noAutofit/>
          </a:bodyPr>
          <a:lst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微软雅黑" panose="020B0503020204020204" pitchFamily="34" charset="-122"/>
                <a:ea typeface="微软雅黑" panose="020B0503020204020204" pitchFamily="34" charset="-122"/>
                <a:cs typeface="+mj-cs"/>
              </a:defRPr>
            </a:lvl1pPr>
          </a:lstStyle>
          <a:p>
            <a:pPr marL="0" lvl="0" indent="0" algn="l" fontAlgn="auto">
              <a:lnSpc>
                <a:spcPct val="100000"/>
              </a:lnSpc>
              <a:spcBef>
                <a:spcPts val="0"/>
              </a:spcBef>
              <a:spcAft>
                <a:spcPts val="0"/>
              </a:spcAft>
              <a:buSzPct val="100000"/>
              <a:buNone/>
            </a:pPr>
            <a:r>
              <a:rPr altLang="zh-CN" sz="3200" spc="190" baseline="0" dirty="0">
                <a:solidFill>
                  <a:schemeClr val="accent1"/>
                </a:solidFill>
                <a:latin typeface="微软雅黑" panose="020B0503020204020204" pitchFamily="34" charset="-122"/>
                <a:ea typeface="微软雅黑" panose="020B0503020204020204" pitchFamily="34" charset="-122"/>
              </a:rPr>
              <a:t>Define Change model</a:t>
            </a:r>
            <a:endParaRPr altLang="zh-CN" sz="3200" spc="190" baseline="0" dirty="0">
              <a:solidFill>
                <a:schemeClr val="accent1"/>
              </a:solidFill>
              <a:latin typeface="微软雅黑" panose="020B0503020204020204" pitchFamily="34" charset="-122"/>
              <a:ea typeface="微软雅黑" panose="020B0503020204020204" pitchFamily="34" charset="-122"/>
            </a:endParaRPr>
          </a:p>
        </p:txBody>
      </p:sp>
      <p:sp>
        <p:nvSpPr>
          <p:cNvPr id="6" name="文本框 5"/>
          <p:cNvSpPr txBox="1"/>
          <p:nvPr>
            <p:custDataLst>
              <p:tags r:id="rId5"/>
            </p:custDataLst>
          </p:nvPr>
        </p:nvSpPr>
        <p:spPr>
          <a:xfrm>
            <a:off x="592455" y="1757680"/>
            <a:ext cx="6692900" cy="4360545"/>
          </a:xfrm>
          <a:prstGeom prst="rect">
            <a:avLst/>
          </a:prstGeom>
          <a:noFill/>
        </p:spPr>
        <p:txBody>
          <a:bodyPr vert="horz" lIns="90000" tIns="46800" rIns="90000" bIns="46800" rtlCol="0" anchor="ctr" anchorCtr="0">
            <a:normAutofit/>
          </a:bodyPr>
          <a:lstStyle>
            <a:lvl1pPr marL="285750" indent="-285750" fontAlgn="auto">
              <a:lnSpc>
                <a:spcPct val="130000"/>
              </a:lnSpc>
              <a:spcBef>
                <a:spcPts val="0"/>
              </a:spcBef>
              <a:spcAft>
                <a:spcPts val="800"/>
              </a:spcAft>
              <a:buFont typeface="+mj-ea"/>
              <a:buAutoNum type="ea1JpnChsDbPeriod"/>
              <a:defRPr sz="1100" u="none" strike="noStrike" cap="none" spc="150" normalizeH="0" baseline="0">
                <a:solidFill>
                  <a:schemeClr val="tx1">
                    <a:lumMod val="75000"/>
                    <a:lumOff val="25000"/>
                  </a:schemeClr>
                </a:solidFill>
                <a:uFillTx/>
                <a:latin typeface="微软雅黑" panose="020B0503020204020204" pitchFamily="34" charset="-122"/>
                <a:ea typeface="微软雅黑" panose="020B0503020204020204" pitchFamily="34" charset="-122"/>
              </a:defRPr>
            </a:lvl1pPr>
            <a:lvl2pPr marL="685800" indent="-228600" fontAlgn="auto">
              <a:lnSpc>
                <a:spcPct val="130000"/>
              </a:lnSpc>
              <a:spcBef>
                <a:spcPts val="0"/>
              </a:spcBef>
              <a:spcAft>
                <a:spcPts val="1000"/>
              </a:spcAft>
              <a:buFont typeface="Arial" panose="020B0604020202020204" pitchFamily="34" charset="0"/>
              <a:buChar char="•"/>
              <a:tabLst>
                <a:tab pos="1609725" algn="l"/>
              </a:tabLst>
              <a:defRPr sz="1600" u="none" strike="noStrike" cap="none" spc="150" normalizeH="0" baseline="0">
                <a:uFillTx/>
                <a:latin typeface="微软雅黑" panose="020B0503020204020204" pitchFamily="34" charset="-122"/>
                <a:ea typeface="微软雅黑" panose="020B0503020204020204" pitchFamily="34" charset="-122"/>
              </a:defRPr>
            </a:lvl2pPr>
            <a:lvl3pPr marL="1143000" indent="-228600" fontAlgn="auto">
              <a:lnSpc>
                <a:spcPct val="130000"/>
              </a:lnSpc>
              <a:spcBef>
                <a:spcPts val="0"/>
              </a:spcBef>
              <a:spcAft>
                <a:spcPts val="1000"/>
              </a:spcAft>
              <a:buFont typeface="Arial" panose="020B0604020202020204" pitchFamily="34" charset="0"/>
              <a:buChar char="•"/>
              <a:defRPr sz="1600" u="none" strike="noStrike" cap="none" spc="150" normalizeH="0" baseline="0">
                <a:uFillTx/>
                <a:latin typeface="微软雅黑" panose="020B0503020204020204" pitchFamily="34" charset="-122"/>
                <a:ea typeface="微软雅黑" panose="020B0503020204020204" pitchFamily="34" charset="-122"/>
              </a:defRPr>
            </a:lvl3pPr>
            <a:lvl4pPr marL="1600200" indent="-228600" fontAlgn="auto">
              <a:lnSpc>
                <a:spcPct val="130000"/>
              </a:lnSpc>
              <a:spcBef>
                <a:spcPts val="0"/>
              </a:spcBef>
              <a:spcAft>
                <a:spcPts val="1000"/>
              </a:spcAft>
              <a:buFont typeface="Arial" panose="020B0604020202020204" pitchFamily="34" charset="0"/>
              <a:buChar char="•"/>
              <a:defRPr sz="1600" u="none" strike="noStrike" cap="none" spc="150" normalizeH="0" baseline="0">
                <a:uFillTx/>
                <a:latin typeface="微软雅黑" panose="020B0503020204020204" pitchFamily="34" charset="-122"/>
                <a:ea typeface="微软雅黑" panose="020B0503020204020204" pitchFamily="34" charset="-122"/>
              </a:defRPr>
            </a:lvl4pPr>
            <a:lvl5pPr marL="2057400" indent="-228600" fontAlgn="auto">
              <a:lnSpc>
                <a:spcPct val="130000"/>
              </a:lnSpc>
              <a:spcBef>
                <a:spcPts val="0"/>
              </a:spcBef>
              <a:spcAft>
                <a:spcPts val="1000"/>
              </a:spcAft>
              <a:buFont typeface="Arial" panose="020B0604020202020204" pitchFamily="34" charset="0"/>
              <a:buChar char="•"/>
              <a:defRPr sz="1600" u="none" strike="noStrike" cap="none" spc="150" normalizeH="0" baseline="0">
                <a:uFillTx/>
                <a:latin typeface="微软雅黑" panose="020B0503020204020204" pitchFamily="34" charset="-122"/>
                <a:ea typeface="微软雅黑" panose="020B0503020204020204" pitchFamily="34" charset="-122"/>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lvl="0" indent="0" algn="l">
              <a:lnSpc>
                <a:spcPct val="120000"/>
              </a:lnSpc>
              <a:buClr>
                <a:schemeClr val="tx1">
                  <a:lumMod val="85000"/>
                  <a:lumOff val="15000"/>
                </a:schemeClr>
              </a:buClr>
              <a:buSzPct val="100000"/>
              <a:buNone/>
            </a:pPr>
            <a:r>
              <a:rPr lang="en-US" sz="2000" spc="160">
                <a:solidFill>
                  <a:schemeClr val="tx1">
                    <a:lumMod val="75000"/>
                    <a:lumOff val="25000"/>
                  </a:schemeClr>
                </a:solidFill>
                <a:latin typeface="Arial" panose="020B0604020202020204" pitchFamily="34" charset="0"/>
              </a:rPr>
              <a:t>This paper refers to the eight-step transformation theory proposed by Kotter (1996). Kotter is a tenured professor at Harvard Business School.</a:t>
            </a:r>
            <a:endParaRPr lang="en-US" sz="2000" spc="160">
              <a:solidFill>
                <a:schemeClr val="tx1">
                  <a:lumMod val="75000"/>
                  <a:lumOff val="25000"/>
                </a:schemeClr>
              </a:solidFill>
              <a:latin typeface="Arial" panose="020B0604020202020204" pitchFamily="34" charset="0"/>
            </a:endParaRPr>
          </a:p>
        </p:txBody>
      </p:sp>
      <p:cxnSp>
        <p:nvCxnSpPr>
          <p:cNvPr id="7" name="直接连接符 6"/>
          <p:cNvCxnSpPr/>
          <p:nvPr>
            <p:custDataLst>
              <p:tags r:id="rId6"/>
            </p:custDataLst>
          </p:nvPr>
        </p:nvCxnSpPr>
        <p:spPr>
          <a:xfrm>
            <a:off x="0" y="6467293"/>
            <a:ext cx="12192000" cy="0"/>
          </a:xfrm>
          <a:prstGeom prst="line">
            <a:avLst/>
          </a:prstGeom>
          <a:ln>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custDataLst>
      <p:tags r:id="rId7"/>
    </p:custData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43997"/>
            <a:ext cx="11602085" cy="6268037"/>
            <a:chOff x="465" y="571"/>
            <a:chExt cx="18271" cy="9696"/>
          </a:xfrm>
        </p:grpSpPr>
        <p:grpSp>
          <p:nvGrpSpPr>
            <p:cNvPr id="3" name="组合 2"/>
            <p:cNvGrpSpPr/>
            <p:nvPr/>
          </p:nvGrpSpPr>
          <p:grpSpPr>
            <a:xfrm rot="5400000">
              <a:off x="4763" y="-3705"/>
              <a:ext cx="9674" cy="18270"/>
              <a:chOff x="10605" y="1800"/>
              <a:chExt cx="7500" cy="6945"/>
            </a:xfrm>
          </p:grpSpPr>
          <p:cxnSp>
            <p:nvCxnSpPr>
              <p:cNvPr id="6" name="直接连接符 5"/>
              <p:cNvCxnSpPr/>
              <p:nvPr>
                <p:custDataLst>
                  <p:tags r:id="rId1"/>
                </p:custDataLst>
              </p:nvPr>
            </p:nvCxnSpPr>
            <p:spPr>
              <a:xfrm>
                <a:off x="10605" y="1800"/>
                <a:ext cx="75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2"/>
                </p:custDataLst>
              </p:nvPr>
            </p:nvCxnSpPr>
            <p:spPr>
              <a:xfrm>
                <a:off x="18105" y="1800"/>
                <a:ext cx="0" cy="694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3"/>
                </p:custDataLst>
              </p:nvPr>
            </p:nvCxnSpPr>
            <p:spPr>
              <a:xfrm>
                <a:off x="10605" y="8745"/>
                <a:ext cx="75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custDataLst>
                <p:tags r:id="rId4"/>
              </p:custDataLst>
            </p:nvPr>
          </p:nvCxnSpPr>
          <p:spPr>
            <a:xfrm flipH="1">
              <a:off x="465" y="571"/>
              <a:ext cx="5724" cy="22"/>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5"/>
              </p:custDataLst>
            </p:nvPr>
          </p:nvCxnSpPr>
          <p:spPr>
            <a:xfrm flipH="1">
              <a:off x="12931" y="593"/>
              <a:ext cx="5805" cy="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pSp>
        <p:nvGrpSpPr>
          <p:cNvPr id="15" name="组合 5"/>
          <p:cNvGrpSpPr/>
          <p:nvPr>
            <p:custDataLst>
              <p:tags r:id="rId6"/>
            </p:custDataLst>
          </p:nvPr>
        </p:nvGrpSpPr>
        <p:grpSpPr>
          <a:xfrm>
            <a:off x="2457515" y="110298"/>
            <a:ext cx="1344168" cy="600075"/>
            <a:chOff x="-18" y="588"/>
            <a:chExt cx="1792" cy="800"/>
          </a:xfrm>
        </p:grpSpPr>
        <p:sp>
          <p:nvSpPr>
            <p:cNvPr id="16" name="任意多边形 4"/>
            <p:cNvSpPr/>
            <p:nvPr>
              <p:custDataLst>
                <p:tags r:id="rId7"/>
              </p:custDataLst>
            </p:nvPr>
          </p:nvSpPr>
          <p:spPr>
            <a:xfrm>
              <a:off x="528" y="588"/>
              <a:ext cx="1247" cy="800"/>
            </a:xfrm>
            <a:custGeom>
              <a:avLst/>
              <a:gdLst>
                <a:gd name="connsiteX0" fmla="*/ 0 w 4757"/>
                <a:gd name="connsiteY0" fmla="*/ 0 h 1189"/>
                <a:gd name="connsiteX1" fmla="*/ 4757 w 4757"/>
                <a:gd name="connsiteY1" fmla="*/ 0 h 1189"/>
                <a:gd name="connsiteX2" fmla="*/ 3818 w 4757"/>
                <a:gd name="connsiteY2" fmla="*/ 1189 h 1189"/>
                <a:gd name="connsiteX3" fmla="*/ 0 w 4757"/>
                <a:gd name="connsiteY3" fmla="*/ 1189 h 1189"/>
                <a:gd name="connsiteX4" fmla="*/ 0 w 4757"/>
                <a:gd name="connsiteY4" fmla="*/ 0 h 1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7" h="1189">
                  <a:moveTo>
                    <a:pt x="0" y="0"/>
                  </a:moveTo>
                  <a:lnTo>
                    <a:pt x="4757" y="0"/>
                  </a:lnTo>
                  <a:lnTo>
                    <a:pt x="3818" y="1189"/>
                  </a:lnTo>
                  <a:lnTo>
                    <a:pt x="0" y="118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7" name="任意多边形 3"/>
            <p:cNvSpPr/>
            <p:nvPr>
              <p:custDataLst>
                <p:tags r:id="rId8"/>
              </p:custDataLst>
            </p:nvPr>
          </p:nvSpPr>
          <p:spPr>
            <a:xfrm>
              <a:off x="273" y="588"/>
              <a:ext cx="1247" cy="800"/>
            </a:xfrm>
            <a:custGeom>
              <a:avLst/>
              <a:gdLst>
                <a:gd name="connsiteX0" fmla="*/ 0 w 4757"/>
                <a:gd name="connsiteY0" fmla="*/ 0 h 1189"/>
                <a:gd name="connsiteX1" fmla="*/ 4757 w 4757"/>
                <a:gd name="connsiteY1" fmla="*/ 0 h 1189"/>
                <a:gd name="connsiteX2" fmla="*/ 3818 w 4757"/>
                <a:gd name="connsiteY2" fmla="*/ 1189 h 1189"/>
                <a:gd name="connsiteX3" fmla="*/ 0 w 4757"/>
                <a:gd name="connsiteY3" fmla="*/ 1189 h 1189"/>
                <a:gd name="connsiteX4" fmla="*/ 0 w 4757"/>
                <a:gd name="connsiteY4" fmla="*/ 0 h 1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7" h="1189">
                  <a:moveTo>
                    <a:pt x="0" y="0"/>
                  </a:moveTo>
                  <a:lnTo>
                    <a:pt x="4757" y="0"/>
                  </a:lnTo>
                  <a:lnTo>
                    <a:pt x="3818" y="1189"/>
                  </a:lnTo>
                  <a:lnTo>
                    <a:pt x="0" y="1189"/>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8" name="任意多边形 2"/>
            <p:cNvSpPr/>
            <p:nvPr>
              <p:custDataLst>
                <p:tags r:id="rId9"/>
              </p:custDataLst>
            </p:nvPr>
          </p:nvSpPr>
          <p:spPr>
            <a:xfrm>
              <a:off x="-18" y="588"/>
              <a:ext cx="1247" cy="800"/>
            </a:xfrm>
            <a:custGeom>
              <a:avLst/>
              <a:gdLst>
                <a:gd name="connsiteX0" fmla="*/ 0 w 4757"/>
                <a:gd name="connsiteY0" fmla="*/ 0 h 1189"/>
                <a:gd name="connsiteX1" fmla="*/ 4757 w 4757"/>
                <a:gd name="connsiteY1" fmla="*/ 0 h 1189"/>
                <a:gd name="connsiteX2" fmla="*/ 3818 w 4757"/>
                <a:gd name="connsiteY2" fmla="*/ 1189 h 1189"/>
                <a:gd name="connsiteX3" fmla="*/ 0 w 4757"/>
                <a:gd name="connsiteY3" fmla="*/ 1189 h 1189"/>
                <a:gd name="connsiteX4" fmla="*/ 0 w 4757"/>
                <a:gd name="connsiteY4" fmla="*/ 0 h 1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7" h="1189">
                  <a:moveTo>
                    <a:pt x="0" y="0"/>
                  </a:moveTo>
                  <a:lnTo>
                    <a:pt x="4757" y="0"/>
                  </a:lnTo>
                  <a:lnTo>
                    <a:pt x="3818" y="1189"/>
                  </a:lnTo>
                  <a:lnTo>
                    <a:pt x="0" y="1189"/>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grpSp>
      <p:sp>
        <p:nvSpPr>
          <p:cNvPr id="19" name="Title 6"/>
          <p:cNvSpPr txBox="1"/>
          <p:nvPr>
            <p:custDataLst>
              <p:tags r:id="rId10"/>
            </p:custDataLst>
          </p:nvPr>
        </p:nvSpPr>
        <p:spPr>
          <a:xfrm>
            <a:off x="3725611" y="115378"/>
            <a:ext cx="5934710" cy="626110"/>
          </a:xfrm>
          <a:prstGeom prst="rect">
            <a:avLst/>
          </a:prstGeom>
          <a:noFill/>
          <a:ln w="3175">
            <a:noFill/>
            <a:prstDash val="dash"/>
          </a:ln>
          <a:extLst>
            <a:ext uri="{909E8E84-426E-40DD-AFC4-6F175D3DCCD1}">
              <a14:hiddenFill xmlns:a14="http://schemas.microsoft.com/office/drawing/2010/main">
                <a:solidFill>
                  <a:schemeClr val="bg2"/>
                </a:solidFill>
              </a14:hiddenFill>
            </a:ext>
          </a:extLst>
        </p:spPr>
        <p:txBody>
          <a:bodyPr wrap="none" lIns="72000" tIns="36195" rIns="72000" bIns="36195"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a:lnSpc>
                <a:spcPct val="100000"/>
              </a:lnSpc>
              <a:spcBef>
                <a:spcPts val="1000"/>
              </a:spcBef>
              <a:spcAft>
                <a:spcPts val="0"/>
              </a:spcAft>
              <a:buSzPct val="100000"/>
              <a:buNone/>
            </a:pPr>
            <a:r>
              <a:rPr lang="zh-CN" altLang="en-US" sz="3600" b="1" spc="342" baseline="0" dirty="0" err="1">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mn-ea"/>
              </a:rPr>
              <a:t>Define Change model</a:t>
            </a:r>
            <a:endParaRPr lang="zh-CN" altLang="en-US" sz="3600" b="1" spc="342" baseline="0" dirty="0" err="1">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 name="三角形 15"/>
          <p:cNvSpPr/>
          <p:nvPr>
            <p:custDataLst>
              <p:tags r:id="rId11"/>
            </p:custDataLst>
          </p:nvPr>
        </p:nvSpPr>
        <p:spPr>
          <a:xfrm>
            <a:off x="609971"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12" name="文本框 10"/>
          <p:cNvSpPr txBox="1"/>
          <p:nvPr>
            <p:custDataLst>
              <p:tags r:id="rId12"/>
            </p:custDataLst>
          </p:nvPr>
        </p:nvSpPr>
        <p:spPr>
          <a:xfrm>
            <a:off x="901335"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dk1">
                    <a:lumMod val="75000"/>
                    <a:lumOff val="25000"/>
                  </a:schemeClr>
                </a:solidFill>
                <a:latin typeface="Arial" panose="020B0604020202020204" pitchFamily="34" charset="0"/>
                <a:ea typeface="微软雅黑" panose="020B0503020204020204" pitchFamily="34" charset="-122"/>
              </a:rPr>
              <a:t>Create a sense of urgency</a:t>
            </a:r>
            <a:endParaRPr sz="1600" spc="20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13" name="矩形: 圆角 13"/>
          <p:cNvSpPr/>
          <p:nvPr>
            <p:custDataLst>
              <p:tags r:id="rId13"/>
            </p:custDataLst>
          </p:nvPr>
        </p:nvSpPr>
        <p:spPr>
          <a:xfrm>
            <a:off x="770141"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4" name="三角形 15"/>
          <p:cNvSpPr/>
          <p:nvPr>
            <p:custDataLst>
              <p:tags r:id="rId14"/>
            </p:custDataLst>
          </p:nvPr>
        </p:nvSpPr>
        <p:spPr>
          <a:xfrm>
            <a:off x="3467015"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38" name="文本框 10"/>
          <p:cNvSpPr txBox="1"/>
          <p:nvPr>
            <p:custDataLst>
              <p:tags r:id="rId15"/>
            </p:custDataLst>
          </p:nvPr>
        </p:nvSpPr>
        <p:spPr>
          <a:xfrm>
            <a:off x="3758378"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140">
                <a:solidFill>
                  <a:schemeClr val="dk1">
                    <a:lumMod val="75000"/>
                    <a:lumOff val="25000"/>
                  </a:schemeClr>
                </a:solidFill>
                <a:latin typeface="Arial" panose="020B0604020202020204" pitchFamily="34" charset="0"/>
                <a:ea typeface="微软雅黑" panose="020B0503020204020204" pitchFamily="34" charset="-122"/>
              </a:rPr>
              <a:t>Organize a strong leadership alliance</a:t>
            </a:r>
            <a:endParaRPr sz="1600" spc="14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39" name="矩形: 圆角 13"/>
          <p:cNvSpPr/>
          <p:nvPr>
            <p:custDataLst>
              <p:tags r:id="rId16"/>
            </p:custDataLst>
          </p:nvPr>
        </p:nvSpPr>
        <p:spPr>
          <a:xfrm>
            <a:off x="3627184"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40" name="三角形 15"/>
          <p:cNvSpPr/>
          <p:nvPr>
            <p:custDataLst>
              <p:tags r:id="rId17"/>
            </p:custDataLst>
          </p:nvPr>
        </p:nvSpPr>
        <p:spPr>
          <a:xfrm>
            <a:off x="6324058"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41" name="文本框 10"/>
          <p:cNvSpPr txBox="1"/>
          <p:nvPr>
            <p:custDataLst>
              <p:tags r:id="rId18"/>
            </p:custDataLst>
          </p:nvPr>
        </p:nvSpPr>
        <p:spPr>
          <a:xfrm>
            <a:off x="6615421"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dk1">
                    <a:lumMod val="75000"/>
                    <a:lumOff val="25000"/>
                  </a:schemeClr>
                </a:solidFill>
                <a:latin typeface="Arial" panose="020B0604020202020204" pitchFamily="34" charset="0"/>
                <a:ea typeface="微软雅黑" panose="020B0503020204020204" pitchFamily="34" charset="-122"/>
              </a:rPr>
              <a:t>Develop a long-term plan</a:t>
            </a:r>
            <a:endParaRPr sz="1600" spc="20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42" name="矩形: 圆角 13"/>
          <p:cNvSpPr/>
          <p:nvPr>
            <p:custDataLst>
              <p:tags r:id="rId19"/>
            </p:custDataLst>
          </p:nvPr>
        </p:nvSpPr>
        <p:spPr>
          <a:xfrm>
            <a:off x="6484227"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43" name="三角形 15"/>
          <p:cNvSpPr/>
          <p:nvPr>
            <p:custDataLst>
              <p:tags r:id="rId20"/>
            </p:custDataLst>
          </p:nvPr>
        </p:nvSpPr>
        <p:spPr>
          <a:xfrm>
            <a:off x="9181100"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44" name="文本框 10"/>
          <p:cNvSpPr txBox="1"/>
          <p:nvPr>
            <p:custDataLst>
              <p:tags r:id="rId21"/>
            </p:custDataLst>
          </p:nvPr>
        </p:nvSpPr>
        <p:spPr>
          <a:xfrm>
            <a:off x="9472463"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dk1">
                    <a:lumMod val="75000"/>
                    <a:lumOff val="25000"/>
                  </a:schemeClr>
                </a:solidFill>
                <a:latin typeface="Arial" panose="020B0604020202020204" pitchFamily="34" charset="0"/>
                <a:ea typeface="微软雅黑" panose="020B0503020204020204" pitchFamily="34" charset="-122"/>
              </a:rPr>
              <a:t>Communicate this vision</a:t>
            </a:r>
            <a:endParaRPr sz="1600" spc="20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45" name="矩形: 圆角 13"/>
          <p:cNvSpPr/>
          <p:nvPr>
            <p:custDataLst>
              <p:tags r:id="rId22"/>
            </p:custDataLst>
          </p:nvPr>
        </p:nvSpPr>
        <p:spPr>
          <a:xfrm>
            <a:off x="9341269"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46" name="三角形 15"/>
          <p:cNvSpPr/>
          <p:nvPr>
            <p:custDataLst>
              <p:tags r:id="rId23"/>
            </p:custDataLst>
          </p:nvPr>
        </p:nvSpPr>
        <p:spPr>
          <a:xfrm>
            <a:off x="609971"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47" name="文本框 10"/>
          <p:cNvSpPr txBox="1"/>
          <p:nvPr>
            <p:custDataLst>
              <p:tags r:id="rId24"/>
            </p:custDataLst>
          </p:nvPr>
        </p:nvSpPr>
        <p:spPr>
          <a:xfrm>
            <a:off x="901335" y="3631480"/>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dk1">
                    <a:lumMod val="75000"/>
                    <a:lumOff val="25000"/>
                  </a:schemeClr>
                </a:solidFill>
                <a:latin typeface="Arial" panose="020B0604020202020204" pitchFamily="34" charset="0"/>
                <a:ea typeface="微软雅黑" panose="020B0503020204020204" pitchFamily="34" charset="-122"/>
              </a:rPr>
              <a:t>Remove</a:t>
            </a:r>
            <a:r>
              <a:rPr lang="en-US" sz="1600" spc="200">
                <a:solidFill>
                  <a:schemeClr val="dk1">
                    <a:lumMod val="75000"/>
                    <a:lumOff val="25000"/>
                  </a:schemeClr>
                </a:solidFill>
                <a:latin typeface="Arial" panose="020B0604020202020204" pitchFamily="34" charset="0"/>
                <a:ea typeface="微软雅黑" panose="020B0503020204020204" pitchFamily="34" charset="-122"/>
              </a:rPr>
              <a:t> </a:t>
            </a:r>
            <a:r>
              <a:rPr sz="1600" spc="200">
                <a:solidFill>
                  <a:schemeClr val="dk1">
                    <a:lumMod val="75000"/>
                    <a:lumOff val="25000"/>
                  </a:schemeClr>
                </a:solidFill>
                <a:latin typeface="Arial" panose="020B0604020202020204" pitchFamily="34" charset="0"/>
                <a:ea typeface="微软雅黑" panose="020B0503020204020204" pitchFamily="34" charset="-122"/>
              </a:rPr>
              <a:t>obstacles to reform</a:t>
            </a:r>
            <a:endParaRPr sz="1600" spc="20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48" name="矩形: 圆角 13"/>
          <p:cNvSpPr/>
          <p:nvPr>
            <p:custDataLst>
              <p:tags r:id="rId25"/>
            </p:custDataLst>
          </p:nvPr>
        </p:nvSpPr>
        <p:spPr>
          <a:xfrm>
            <a:off x="770141"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49" name="三角形 15"/>
          <p:cNvSpPr/>
          <p:nvPr>
            <p:custDataLst>
              <p:tags r:id="rId26"/>
            </p:custDataLst>
          </p:nvPr>
        </p:nvSpPr>
        <p:spPr>
          <a:xfrm>
            <a:off x="3467015"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50" name="文本框 10"/>
          <p:cNvSpPr txBox="1"/>
          <p:nvPr>
            <p:custDataLst>
              <p:tags r:id="rId27"/>
            </p:custDataLst>
          </p:nvPr>
        </p:nvSpPr>
        <p:spPr>
          <a:xfrm>
            <a:off x="3758378" y="3631480"/>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dk1">
                    <a:lumMod val="75000"/>
                    <a:lumOff val="25000"/>
                  </a:schemeClr>
                </a:solidFill>
                <a:latin typeface="Arial" panose="020B0604020202020204" pitchFamily="34" charset="0"/>
                <a:ea typeface="微软雅黑" panose="020B0503020204020204" pitchFamily="34" charset="-122"/>
              </a:rPr>
              <a:t>Achieve short-term goals</a:t>
            </a:r>
            <a:endParaRPr sz="1600" spc="20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51" name="矩形: 圆角 13"/>
          <p:cNvSpPr/>
          <p:nvPr>
            <p:custDataLst>
              <p:tags r:id="rId28"/>
            </p:custDataLst>
          </p:nvPr>
        </p:nvSpPr>
        <p:spPr>
          <a:xfrm>
            <a:off x="3627184"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52" name="三角形 15"/>
          <p:cNvSpPr/>
          <p:nvPr>
            <p:custDataLst>
              <p:tags r:id="rId29"/>
            </p:custDataLst>
          </p:nvPr>
        </p:nvSpPr>
        <p:spPr>
          <a:xfrm>
            <a:off x="6324058"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53" name="文本框 10"/>
          <p:cNvSpPr txBox="1"/>
          <p:nvPr>
            <p:custDataLst>
              <p:tags r:id="rId30"/>
            </p:custDataLst>
          </p:nvPr>
        </p:nvSpPr>
        <p:spPr>
          <a:xfrm>
            <a:off x="6615420" y="3631480"/>
            <a:ext cx="1992859" cy="1308719"/>
          </a:xfrm>
          <a:prstGeom prst="rect">
            <a:avLst/>
          </a:prstGeom>
          <a:noFill/>
        </p:spPr>
        <p:txBody>
          <a:bodyPr vert="horz" wrap="square" lIns="90000" tIns="46800" rIns="90000" bIns="4680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140">
                <a:solidFill>
                  <a:schemeClr val="dk1">
                    <a:lumMod val="75000"/>
                    <a:lumOff val="25000"/>
                  </a:schemeClr>
                </a:solidFill>
                <a:latin typeface="Arial" panose="020B0604020202020204" pitchFamily="34" charset="0"/>
                <a:ea typeface="微软雅黑" panose="020B0503020204020204" pitchFamily="34" charset="-122"/>
              </a:rPr>
              <a:t>Affirm and reward employees who actively participate in the change</a:t>
            </a:r>
            <a:endParaRPr sz="1600" spc="14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54" name="矩形: 圆角 13"/>
          <p:cNvSpPr/>
          <p:nvPr>
            <p:custDataLst>
              <p:tags r:id="rId31"/>
            </p:custDataLst>
          </p:nvPr>
        </p:nvSpPr>
        <p:spPr>
          <a:xfrm>
            <a:off x="6484227"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spcBef>
                <a:spcPts val="0"/>
              </a:spcBef>
              <a:spcAft>
                <a:spcPts val="0"/>
              </a:spcAft>
            </a:pPr>
            <a:endParaRPr lang="zh-CN" altLang="en-US">
              <a:solidFill>
                <a:schemeClr val="lt1"/>
              </a:solidFill>
            </a:endParaRPr>
          </a:p>
        </p:txBody>
      </p:sp>
      <p:sp>
        <p:nvSpPr>
          <p:cNvPr id="55" name="三角形 15"/>
          <p:cNvSpPr/>
          <p:nvPr>
            <p:custDataLst>
              <p:tags r:id="rId32"/>
            </p:custDataLst>
          </p:nvPr>
        </p:nvSpPr>
        <p:spPr>
          <a:xfrm>
            <a:off x="9181100"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lt1"/>
              </a:solidFill>
            </a:endParaRPr>
          </a:p>
        </p:txBody>
      </p:sp>
      <p:sp>
        <p:nvSpPr>
          <p:cNvPr id="56" name="文本框 10"/>
          <p:cNvSpPr txBox="1"/>
          <p:nvPr>
            <p:custDataLst>
              <p:tags r:id="rId33"/>
            </p:custDataLst>
          </p:nvPr>
        </p:nvSpPr>
        <p:spPr>
          <a:xfrm>
            <a:off x="9472463" y="3631480"/>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dk1">
                    <a:lumMod val="75000"/>
                    <a:lumOff val="25000"/>
                  </a:schemeClr>
                </a:solidFill>
                <a:latin typeface="Arial" panose="020B0604020202020204" pitchFamily="34" charset="0"/>
                <a:ea typeface="微软雅黑" panose="020B0503020204020204" pitchFamily="34" charset="-122"/>
              </a:rPr>
              <a:t>Institutionalize new methods</a:t>
            </a:r>
            <a:endParaRPr sz="1600" spc="200">
              <a:solidFill>
                <a:schemeClr val="dk1">
                  <a:lumMod val="75000"/>
                  <a:lumOff val="25000"/>
                </a:schemeClr>
              </a:solidFill>
              <a:latin typeface="Arial" panose="020B0604020202020204" pitchFamily="34" charset="0"/>
              <a:ea typeface="微软雅黑" panose="020B0503020204020204" pitchFamily="34" charset="-122"/>
            </a:endParaRPr>
          </a:p>
        </p:txBody>
      </p:sp>
      <p:sp>
        <p:nvSpPr>
          <p:cNvPr id="57" name="矩形: 圆角 13"/>
          <p:cNvSpPr/>
          <p:nvPr>
            <p:custDataLst>
              <p:tags r:id="rId34"/>
            </p:custDataLst>
          </p:nvPr>
        </p:nvSpPr>
        <p:spPr>
          <a:xfrm>
            <a:off x="9341269"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文本框 1"/>
          <p:cNvSpPr txBox="1"/>
          <p:nvPr>
            <p:custDataLst>
              <p:tags r:id="rId1"/>
            </p:custDataLst>
          </p:nvPr>
        </p:nvSpPr>
        <p:spPr>
          <a:xfrm>
            <a:off x="914407" y="609581"/>
            <a:ext cx="10058476" cy="762000"/>
          </a:xfrm>
          <a:prstGeom prst="rect">
            <a:avLst/>
          </a:prstGeom>
          <a:noFill/>
        </p:spPr>
        <p:txBody>
          <a:bodyPr wrap="square" lIns="63500" tIns="25400" rIns="63500" bIns="25400" rtlCol="0" anchor="b" anchorCtr="0">
            <a:normAutofit/>
          </a:bodyPr>
          <a:p>
            <a:pPr marL="0" indent="0" algn="l">
              <a:lnSpc>
                <a:spcPct val="100000"/>
              </a:lnSpc>
              <a:spcBef>
                <a:spcPts val="0"/>
              </a:spcBef>
              <a:spcAft>
                <a:spcPts val="0"/>
              </a:spcAft>
              <a:buSzPct val="100000"/>
              <a:buNone/>
            </a:pPr>
            <a:r>
              <a:rPr lang="zh-CN" altLang="en-US" sz="3600" b="1" spc="200" baseline="0" dirty="0">
                <a:solidFill>
                  <a:schemeClr val="accent1"/>
                </a:solidFill>
                <a:uFillTx/>
                <a:latin typeface="微软雅黑" panose="020B0503020204020204" pitchFamily="34" charset="-122"/>
                <a:ea typeface="微软雅黑" panose="020B0503020204020204" pitchFamily="34" charset="-122"/>
              </a:rPr>
              <a:t>practical example</a:t>
            </a:r>
            <a:endParaRPr lang="zh-CN" altLang="en-US" sz="3600" b="1" spc="200" baseline="0" dirty="0">
              <a:solidFill>
                <a:schemeClr val="accent1"/>
              </a:solidFill>
              <a:uFillTx/>
              <a:latin typeface="微软雅黑" panose="020B0503020204020204" pitchFamily="34" charset="-122"/>
              <a:ea typeface="微软雅黑" panose="020B0503020204020204" pitchFamily="34" charset="-122"/>
            </a:endParaRPr>
          </a:p>
        </p:txBody>
      </p:sp>
      <p:sp>
        <p:nvSpPr>
          <p:cNvPr id="27" name="Title 6"/>
          <p:cNvSpPr txBox="1"/>
          <p:nvPr>
            <p:custDataLst>
              <p:tags r:id="rId2"/>
            </p:custDataLst>
          </p:nvPr>
        </p:nvSpPr>
        <p:spPr>
          <a:xfrm>
            <a:off x="609556" y="1676390"/>
            <a:ext cx="10972876" cy="179070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279400" lvl="0" indent="-279400" algn="l" fontAlgn="ctr">
              <a:lnSpc>
                <a:spcPct val="120000"/>
              </a:lnSpc>
              <a:spcBef>
                <a:spcPts val="0"/>
              </a:spcBef>
              <a:spcAft>
                <a:spcPts val="800"/>
              </a:spcAft>
              <a:buSzPct val="100000"/>
              <a:buFont typeface="Wingdings" panose="05000000000000000000" charset="0"/>
              <a:buChar char="l"/>
            </a:pPr>
            <a:r>
              <a:rPr altLang="zh-CN"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The top management did not fully support the change plan, and used the theoretical model of：</a:t>
            </a:r>
            <a:endPar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lvl="0" indent="0" algn="l" fontAlgn="ctr">
              <a:lnSpc>
                <a:spcPct val="120000"/>
              </a:lnSpc>
              <a:spcBef>
                <a:spcPts val="0"/>
              </a:spcBef>
              <a:spcAft>
                <a:spcPts val="800"/>
              </a:spcAft>
              <a:buSzPct val="100000"/>
              <a:buFont typeface="Wingdings" panose="05000000000000000000" charset="0"/>
            </a:pPr>
            <a:r>
              <a:rPr altLang="zh-CN"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1. Create a sense of urgency</a:t>
            </a:r>
            <a:endPar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lvl="0" indent="0" algn="l" fontAlgn="ctr">
              <a:lnSpc>
                <a:spcPct val="120000"/>
              </a:lnSpc>
              <a:spcBef>
                <a:spcPts val="0"/>
              </a:spcBef>
              <a:spcAft>
                <a:spcPts val="800"/>
              </a:spcAft>
              <a:buSzPct val="100000"/>
              <a:buFont typeface="Wingdings" panose="05000000000000000000" charset="0"/>
            </a:pPr>
            <a:r>
              <a:rPr altLang="zh-CN"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2</a:t>
            </a:r>
            <a:r>
              <a:rPr altLang="zh-CN"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a:t>
            </a:r>
            <a:r>
              <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Organize a strong leadership alliance</a:t>
            </a:r>
            <a:endPar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lvl="0" indent="0" algn="l" fontAlgn="ctr">
              <a:lnSpc>
                <a:spcPct val="120000"/>
              </a:lnSpc>
              <a:spcBef>
                <a:spcPts val="0"/>
              </a:spcBef>
              <a:spcAft>
                <a:spcPts val="800"/>
              </a:spcAft>
              <a:buSzPct val="100000"/>
              <a:buFont typeface="Wingdings" panose="05000000000000000000" charset="0"/>
            </a:pPr>
            <a:r>
              <a:rPr altLang="zh-CN"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3. Develop a long-term plan</a:t>
            </a:r>
            <a:endParaRPr lang="zh-CN" altLang="en-US" sz="1600" spc="60" dirty="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8" name="Title 6"/>
          <p:cNvSpPr txBox="1"/>
          <p:nvPr>
            <p:custDataLst>
              <p:tags r:id="rId3"/>
            </p:custDataLst>
          </p:nvPr>
        </p:nvSpPr>
        <p:spPr>
          <a:xfrm>
            <a:off x="609605" y="3924277"/>
            <a:ext cx="6286500" cy="2324113"/>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l" fontAlgn="ctr">
              <a:lnSpc>
                <a:spcPct val="120000"/>
              </a:lnSpc>
              <a:spcBef>
                <a:spcPts val="0"/>
              </a:spcBef>
              <a:spcAft>
                <a:spcPts val="800"/>
              </a:spcAft>
              <a:buSzPct val="100000"/>
              <a:buFont typeface="Wingdings" panose="05000000000000000000" charset="0"/>
              <a:buNone/>
            </a:pPr>
            <a:r>
              <a:rPr lang="zh-CN"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a:t>
            </a:r>
            <a:r>
              <a:rPr altLang="zh-CN"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 Employees’distrust of change-building an efficient team, using the theoretical model of </a:t>
            </a:r>
            <a:endParaRPr lang="zh-CN"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r>
              <a:rPr altLang="zh-CN"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4.Communicate this vision </a:t>
            </a:r>
            <a:endParaRPr altLang="zh-CN"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r>
              <a:rPr altLang="zh-CN"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5.Remove obstacles to reform</a:t>
            </a:r>
            <a:endParaRPr altLang="zh-CN"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endParaRPr lang="zh-CN" altLang="en-US" sz="1300" spc="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0" lvl="0" indent="-285750" algn="l" fontAlgn="ctr">
              <a:lnSpc>
                <a:spcPct val="120000"/>
              </a:lnSpc>
              <a:spcBef>
                <a:spcPts val="0"/>
              </a:spcBef>
              <a:spcAft>
                <a:spcPts val="800"/>
              </a:spcAft>
              <a:buSzPct val="100000"/>
              <a:buFont typeface="Wingdings" panose="05000000000000000000" charset="0"/>
              <a:buNone/>
            </a:pPr>
            <a:endParaRPr lang="zh-CN" altLang="en-US" sz="1300" spc="4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9" name="Title 6"/>
          <p:cNvSpPr txBox="1"/>
          <p:nvPr>
            <p:custDataLst>
              <p:tags r:id="rId4"/>
            </p:custDataLst>
          </p:nvPr>
        </p:nvSpPr>
        <p:spPr>
          <a:xfrm>
            <a:off x="7213634" y="3924306"/>
            <a:ext cx="4381551" cy="2324113"/>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l" fontAlgn="ctr">
              <a:lnSpc>
                <a:spcPct val="120000"/>
              </a:lnSpc>
              <a:spcBef>
                <a:spcPts val="0"/>
              </a:spcBef>
              <a:spcAft>
                <a:spcPts val="800"/>
              </a:spcAft>
              <a:buSzPct val="100000"/>
              <a:buFont typeface="Wingdings" panose="05000000000000000000" charset="0"/>
              <a:buNone/>
            </a:pPr>
            <a:r>
              <a:rPr 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 The indifference and inaction of employees use the theotetical model of: </a:t>
            </a:r>
            <a:endParaRPr 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r>
              <a:rPr 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6.Achieve short-term goals</a:t>
            </a:r>
            <a:endParaRPr 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r>
              <a:rPr lang="en-US"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7.</a:t>
            </a:r>
            <a:r>
              <a:rPr lang="zh-CN"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Affirm and reward employees who actively participate in the change</a:t>
            </a:r>
            <a:endParaRPr lang="zh-CN"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r>
              <a:rPr lang="en-US"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rPr>
              <a:t>8.</a:t>
            </a:r>
            <a:r>
              <a:rPr lang="zh-CN"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Institutionalize new methods</a:t>
            </a:r>
            <a:endParaRPr lang="zh-CN"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a:p>
            <a:pPr marL="0" lvl="0" indent="-285750" algn="l" fontAlgn="ctr">
              <a:lnSpc>
                <a:spcPct val="120000"/>
              </a:lnSpc>
              <a:spcBef>
                <a:spcPts val="0"/>
              </a:spcBef>
              <a:spcAft>
                <a:spcPts val="800"/>
              </a:spcAft>
              <a:buSzPct val="100000"/>
              <a:buFont typeface="Wingdings" panose="05000000000000000000" charset="0"/>
              <a:buNone/>
            </a:pPr>
            <a:endParaRPr lang="en-US" alt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endParaRPr>
          </a:p>
        </p:txBody>
      </p:sp>
      <p:sp>
        <p:nvSpPr>
          <p:cNvPr id="24" name="矩形 5"/>
          <p:cNvSpPr/>
          <p:nvPr>
            <p:custDataLst>
              <p:tags r:id="rId5"/>
            </p:custDataLst>
          </p:nvPr>
        </p:nvSpPr>
        <p:spPr>
          <a:xfrm>
            <a:off x="609605" y="673994"/>
            <a:ext cx="109220" cy="63436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pitchFamily="34" charset="-122"/>
              <a:ea typeface="微软雅黑" panose="020B0503020204020204" pitchFamily="34" charset="-122"/>
            </a:endParaRPr>
          </a:p>
        </p:txBody>
      </p:sp>
      <p:cxnSp>
        <p:nvCxnSpPr>
          <p:cNvPr id="25" name="直接连接符 6"/>
          <p:cNvCxnSpPr/>
          <p:nvPr>
            <p:custDataLst>
              <p:tags r:id="rId6"/>
            </p:custDataLst>
          </p:nvPr>
        </p:nvCxnSpPr>
        <p:spPr>
          <a:xfrm flipH="1">
            <a:off x="609556" y="3695042"/>
            <a:ext cx="10972888" cy="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spTree>
    <p:custDataLst>
      <p:tags r:id="rId7"/>
    </p:custData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矩形 39"/>
          <p:cNvSpPr/>
          <p:nvPr>
            <p:custDataLst>
              <p:tags r:id="rId1"/>
            </p:custDataLst>
          </p:nvPr>
        </p:nvSpPr>
        <p:spPr>
          <a:xfrm>
            <a:off x="7620000" y="0"/>
            <a:ext cx="457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41" name="图片 40"/>
          <p:cNvPicPr>
            <a:picLocks noChangeAspect="1"/>
          </p:cNvPicPr>
          <p:nvPr>
            <p:custDataLst>
              <p:tags r:id="rId2"/>
            </p:custDataLst>
          </p:nvPr>
        </p:nvPicPr>
        <p:blipFill>
          <a:blip r:embed="rId3"/>
          <a:srcRect l="22745" r="22745"/>
          <a:stretch>
            <a:fillRect/>
          </a:stretch>
        </p:blipFill>
        <p:spPr>
          <a:xfrm>
            <a:off x="8834510" y="1253108"/>
            <a:ext cx="3357489" cy="4352575"/>
          </a:xfrm>
          <a:custGeom>
            <a:avLst/>
            <a:gdLst>
              <a:gd name="connsiteX0" fmla="*/ 0 w 3357489"/>
              <a:gd name="connsiteY0" fmla="*/ 0 h 4352575"/>
              <a:gd name="connsiteX1" fmla="*/ 3357489 w 3357489"/>
              <a:gd name="connsiteY1" fmla="*/ 0 h 4352575"/>
              <a:gd name="connsiteX2" fmla="*/ 3357489 w 3357489"/>
              <a:gd name="connsiteY2" fmla="*/ 4352575 h 4352575"/>
              <a:gd name="connsiteX3" fmla="*/ 0 w 3357489"/>
              <a:gd name="connsiteY3" fmla="*/ 4352575 h 4352575"/>
            </a:gdLst>
            <a:ahLst/>
            <a:cxnLst>
              <a:cxn ang="0">
                <a:pos x="connsiteX0" y="connsiteY0"/>
              </a:cxn>
              <a:cxn ang="0">
                <a:pos x="connsiteX1" y="connsiteY1"/>
              </a:cxn>
              <a:cxn ang="0">
                <a:pos x="connsiteX2" y="connsiteY2"/>
              </a:cxn>
              <a:cxn ang="0">
                <a:pos x="connsiteX3" y="connsiteY3"/>
              </a:cxn>
            </a:cxnLst>
            <a:rect l="l" t="t" r="r" b="b"/>
            <a:pathLst>
              <a:path w="3357489" h="4352575">
                <a:moveTo>
                  <a:pt x="0" y="0"/>
                </a:moveTo>
                <a:lnTo>
                  <a:pt x="3357489" y="0"/>
                </a:lnTo>
                <a:lnTo>
                  <a:pt x="3357489" y="4352575"/>
                </a:lnTo>
                <a:lnTo>
                  <a:pt x="0" y="4352575"/>
                </a:lnTo>
                <a:close/>
              </a:path>
            </a:pathLst>
          </a:custGeom>
        </p:spPr>
      </p:pic>
      <p:sp>
        <p:nvSpPr>
          <p:cNvPr id="4" name="Title 6"/>
          <p:cNvSpPr txBox="1"/>
          <p:nvPr>
            <p:custDataLst>
              <p:tags r:id="rId4"/>
            </p:custDataLst>
          </p:nvPr>
        </p:nvSpPr>
        <p:spPr>
          <a:xfrm>
            <a:off x="914400" y="1470211"/>
            <a:ext cx="5562600" cy="4591787"/>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20000"/>
              </a:lnSpc>
              <a:spcBef>
                <a:spcPts val="0"/>
              </a:spcBef>
              <a:spcAft>
                <a:spcPts val="800"/>
              </a:spcAft>
              <a:buSzPct val="100000"/>
              <a:buNone/>
            </a:pPr>
            <a:r>
              <a:rPr 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rPr>
              <a:t>On the whole, the organizational change of the United Nations Procurement Department in Geneva has been able to achieve the phased goals set at the initial stage, that is, 100% of employees use the new system, and the number of projects implemented by the system per capita (that is, the total number of projects in the system divided by the total number of employees) has doubled since 2016, which indicates the success of change management, It is hoped that every member of the department can skillfully operate the new system to complete their work tasks, and the new culture after reform can be deeply integrated into the culture of the department.</a:t>
            </a:r>
            <a:endParaRPr lang="en-US" sz="1600" spc="40">
              <a:ln w="3175">
                <a:noFill/>
                <a:prstDash val="dash"/>
              </a:ln>
              <a:solidFill>
                <a:schemeClr val="dk1">
                  <a:lumMod val="75000"/>
                  <a:lumOff val="25000"/>
                </a:schemeClr>
              </a:solidFill>
              <a:uFillTx/>
              <a:latin typeface="Arial" panose="020B0604020202020204" pitchFamily="34" charset="0"/>
              <a:ea typeface="微软雅黑" panose="020B0503020204020204" pitchFamily="34" charset="-122"/>
              <a:cs typeface="Arial" panose="020B0604020202020204" pitchFamily="34" charset="0"/>
              <a:sym typeface="+mn-ea"/>
            </a:endParaRPr>
          </a:p>
        </p:txBody>
      </p:sp>
      <p:sp>
        <p:nvSpPr>
          <p:cNvPr id="26" name="文本框 1"/>
          <p:cNvSpPr txBox="1"/>
          <p:nvPr>
            <p:custDataLst>
              <p:tags r:id="rId5"/>
            </p:custDataLst>
          </p:nvPr>
        </p:nvSpPr>
        <p:spPr>
          <a:xfrm>
            <a:off x="914407" y="609581"/>
            <a:ext cx="10058476" cy="762000"/>
          </a:xfrm>
          <a:prstGeom prst="rect">
            <a:avLst/>
          </a:prstGeom>
          <a:noFill/>
        </p:spPr>
        <p:txBody>
          <a:bodyPr wrap="square" lIns="63500" tIns="25400" rIns="63500" bIns="25400" rtlCol="0" anchor="b" anchorCtr="0">
            <a:normAutofit/>
          </a:bodyPr>
          <a:p>
            <a:pPr marL="0" indent="0" algn="l">
              <a:lnSpc>
                <a:spcPct val="100000"/>
              </a:lnSpc>
              <a:spcBef>
                <a:spcPts val="0"/>
              </a:spcBef>
              <a:spcAft>
                <a:spcPts val="0"/>
              </a:spcAft>
              <a:buSzPct val="100000"/>
              <a:buNone/>
            </a:pPr>
            <a:r>
              <a:rPr lang="en-US" altLang="zh-CN" sz="3600" b="1" spc="200" baseline="0" dirty="0">
                <a:solidFill>
                  <a:schemeClr val="accent1"/>
                </a:solidFill>
                <a:uFillTx/>
                <a:latin typeface="微软雅黑" panose="020B0503020204020204" pitchFamily="34" charset="-122"/>
                <a:ea typeface="微软雅黑" panose="020B0503020204020204" pitchFamily="34" charset="-122"/>
              </a:rPr>
              <a:t>Conclusion</a:t>
            </a:r>
            <a:endParaRPr lang="en-US" altLang="zh-CN" sz="3600" b="1" spc="200" baseline="0" dirty="0">
              <a:solidFill>
                <a:schemeClr val="accent1"/>
              </a:solidFill>
              <a:uFillTx/>
              <a:latin typeface="微软雅黑" panose="020B0503020204020204" pitchFamily="34" charset="-122"/>
              <a:ea typeface="微软雅黑" panose="020B0503020204020204" pitchFamily="34" charset="-122"/>
            </a:endParaRPr>
          </a:p>
        </p:txBody>
      </p:sp>
    </p:spTree>
    <p:custDataLst>
      <p:tags r:id="rId6"/>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8219"/>
            <a:ext cx="11602085" cy="6253815"/>
            <a:chOff x="465" y="593"/>
            <a:chExt cx="18271" cy="9674"/>
          </a:xfrm>
        </p:grpSpPr>
        <p:grpSp>
          <p:nvGrpSpPr>
            <p:cNvPr id="3" name="组合 2"/>
            <p:cNvGrpSpPr/>
            <p:nvPr/>
          </p:nvGrpSpPr>
          <p:grpSpPr>
            <a:xfrm rot="5400000">
              <a:off x="4763" y="-3705"/>
              <a:ext cx="9674" cy="18270"/>
              <a:chOff x="10605" y="1800"/>
              <a:chExt cx="7500" cy="6945"/>
            </a:xfrm>
          </p:grpSpPr>
          <p:cxnSp>
            <p:nvCxnSpPr>
              <p:cNvPr id="6" name="直接连接符 5"/>
              <p:cNvCxnSpPr/>
              <p:nvPr>
                <p:custDataLst>
                  <p:tags r:id="rId1"/>
                </p:custDataLst>
              </p:nvPr>
            </p:nvCxnSpPr>
            <p:spPr>
              <a:xfrm>
                <a:off x="10605" y="1800"/>
                <a:ext cx="75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2"/>
                </p:custDataLst>
              </p:nvPr>
            </p:nvCxnSpPr>
            <p:spPr>
              <a:xfrm>
                <a:off x="18105" y="1800"/>
                <a:ext cx="0" cy="694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3"/>
                </p:custDataLst>
              </p:nvPr>
            </p:nvCxnSpPr>
            <p:spPr>
              <a:xfrm>
                <a:off x="10605" y="8745"/>
                <a:ext cx="75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custDataLst>
                <p:tags r:id="rId4"/>
              </p:custDataLst>
            </p:nvPr>
          </p:nvCxnSpPr>
          <p:spPr>
            <a:xfrm flipH="1">
              <a:off x="465" y="593"/>
              <a:ext cx="6975"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5"/>
              </p:custDataLst>
            </p:nvPr>
          </p:nvCxnSpPr>
          <p:spPr>
            <a:xfrm flipH="1">
              <a:off x="11685" y="593"/>
              <a:ext cx="705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772407" y="115378"/>
            <a:ext cx="2646680" cy="645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3600" b="1" i="0" kern="1200" cap="none" spc="0" normalizeH="0" baseline="0" noProof="0" dirty="0">
                <a:solidFill>
                  <a:schemeClr val="accent1"/>
                </a:solidFill>
                <a:latin typeface="Arial" panose="020B0604020202020204" pitchFamily="34" charset="0"/>
                <a:ea typeface="微软雅黑" panose="020B0503020204020204" pitchFamily="34" charset="-122"/>
                <a:cs typeface="Arial" panose="020B0604020202020204" pitchFamily="34" charset="0"/>
              </a:rPr>
              <a:t>References</a:t>
            </a:r>
            <a:endParaRPr kumimoji="0" lang="zh-CN" altLang="en-US" sz="3600" b="1" i="0" kern="1200" cap="none" spc="0" normalizeH="0" baseline="0" noProof="0" dirty="0">
              <a:solidFill>
                <a:schemeClr val="accent1"/>
              </a:solidFill>
              <a:latin typeface="Arial" panose="020B0604020202020204" pitchFamily="34" charset="0"/>
              <a:ea typeface="微软雅黑" panose="020B0503020204020204" pitchFamily="34" charset="-122"/>
              <a:cs typeface="Arial" panose="020B0604020202020204" pitchFamily="34" charset="0"/>
            </a:endParaRPr>
          </a:p>
        </p:txBody>
      </p:sp>
      <p:sp>
        <p:nvSpPr>
          <p:cNvPr id="100" name="文本框 99"/>
          <p:cNvSpPr txBox="1"/>
          <p:nvPr>
            <p:custDataLst>
              <p:tags r:id="rId6"/>
            </p:custDataLst>
          </p:nvPr>
        </p:nvSpPr>
        <p:spPr>
          <a:xfrm>
            <a:off x="999490" y="1013460"/>
            <a:ext cx="10001250" cy="4831080"/>
          </a:xfrm>
          <a:prstGeom prst="rect">
            <a:avLst/>
          </a:prstGeom>
          <a:noFill/>
          <a:ln w="9525">
            <a:noFill/>
          </a:ln>
        </p:spPr>
        <p:txBody>
          <a:bodyPr wrap="square">
            <a:spAutoFit/>
          </a:bodyPr>
          <a:lstStyle/>
          <a:p>
            <a:pPr indent="0"/>
            <a:r>
              <a:rPr lang="en-US" sz="1400" b="0">
                <a:solidFill>
                  <a:schemeClr val="dk1"/>
                </a:solidFill>
                <a:latin typeface="Times New Roman" panose="02020603050405020304" pitchFamily="18" charset="0"/>
                <a:ea typeface="宋体" panose="02010600030101010101" pitchFamily="2" charset="-122"/>
              </a:rPr>
              <a:t>[1] Cognitive processes, rewards and online knowledge sharing behaviour: the moderating effect of organisational innovation[J]. Tuyet-Mai Nguyen;;Ashish Malik.Journal of Knowledge Management,2020(6)</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[2] Phases of the Adoption of Innovation in Organizations: Effects of Environment, Organization and Top Managers1[J]. Fariborz Damanpour;Marguerite Schneider.British Journal of Management,2006(3)</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[3] Business Process Redesign: Tactics for Managing Radical Change[J]. Donna B. Stoddard;;Sirkka L. Jarvenpaa.Journal of Management Information Systems,1995(1)</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[4] Confirmatory and Exploratory Analysis of the Questionnaire to Evaluate the Disposition towards Organizational Change (CEDCO)[J]. Mónica García-Rubiano;;Carlos Forero-Aponte;;Miguel á. Ma?as-Rodríguez;;Pedro A. Díaz-Fúnez;;Rubén Trigueros;;José M. Aguilar-Parra.Sustainability,2020(16)</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[5] Understanding the roles of institutional pressures and organizational innovativeness in contextualized transformation toward e-business: Evidence from agricultural firms[J]. Jiabao Lin;;Zhimei Luo;;Xin Luo.International Journal of Information Management,2020(C)</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[6] Management innovation: A systematic review and meta-analysis of past decades of research[J]. Pouria Khosravi;;Cameron Newton;;Azadeh Rezvani.European Management Journal,2019(6)</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[7] Organizational Change: Perspectives From Human Resource Management[J]. Benjamin E. Baran;;Jenna N. Filipkowski;;Rebecca A. Stockwell.Journal of Change Management,2019(3)</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[8] How change information influences attitudes toward change and turnover intention[J]. Sjoerd van den Heuvel;;Charissa Freese;;René Schalk;;Marcel van Assen.Leadership &amp; Organization Development Journal,2017(3)</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[9] The Moderating Role of Transformational Leadership on Work Engagement: The Influences of Professionalism and Openness to Change[J]. Shinhee Jeong;;Yu‐Yu Hsiao;;Ji Hoon Song;;Junhee Kim;;Sang Hoon Bae.Human Resource Development Quarterly,2016(4)</a:t>
            </a:r>
            <a:endParaRPr lang="en-US" sz="1400" b="0">
              <a:solidFill>
                <a:schemeClr val="dk1"/>
              </a:solidFill>
              <a:latin typeface="Times New Roman" panose="02020603050405020304" pitchFamily="18" charset="0"/>
              <a:ea typeface="宋体" panose="02010600030101010101" pitchFamily="2" charset="-122"/>
            </a:endParaRPr>
          </a:p>
          <a:p>
            <a:pPr indent="0"/>
            <a:r>
              <a:rPr lang="en-US" sz="1400" b="0">
                <a:solidFill>
                  <a:schemeClr val="dk1"/>
                </a:solidFill>
                <a:latin typeface="Times New Roman" panose="02020603050405020304" pitchFamily="18" charset="0"/>
                <a:ea typeface="宋体" panose="02010600030101010101" pitchFamily="2" charset="-122"/>
              </a:rPr>
              <a:t>[10] Implementation of lean production in multinational corporations: A case study of the transfer process from headquarters to subsidiaries[J]. Stefania Boscari;;Pamela Danese;;Pietro Romano.International Journal of Production Economics,2016</a:t>
            </a:r>
            <a:endParaRPr lang="en-US" altLang="en-US" sz="1400" b="0">
              <a:solidFill>
                <a:schemeClr val="dk1"/>
              </a:solidFill>
              <a:latin typeface="Times New Roman" panose="02020603050405020304" pitchFamily="18" charset="0"/>
              <a:ea typeface="宋体" panose="02010600030101010101" pitchFamily="2" charset="-122"/>
            </a:endParaRPr>
          </a:p>
        </p:txBody>
      </p:sp>
    </p:spTree>
  </p:cSld>
  <p:clrMapOvr>
    <a:masterClrMapping/>
  </p:clrMapOvr>
  <p:transition spd="slow"/>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3652_1*i*1"/>
  <p:tag name="KSO_WM_TEMPLATE_CATEGORY" val="diagram"/>
  <p:tag name="KSO_WM_TEMPLATE_INDEX" val="20213652"/>
  <p:tag name="KSO_WM_UNIT_LAYERLEVEL" val="1"/>
  <p:tag name="KSO_WM_TAG_VERSION" val="1.0"/>
  <p:tag name="KSO_WM_BEAUTIFY_FLAG" val="#wm#"/>
  <p:tag name="KSO_WM_UNIT_BLOCK" val="0"/>
  <p:tag name="KSO_WM_UNIT_SM_LIMIT_TYPE" val="2"/>
  <p:tag name="KSO_WM_UNIT_DEC_AREA_ID" val="fca2ceed80a541c9a1ec9db3e1e1e7ad"/>
  <p:tag name="KSO_WM_UNIT_DECORATE_INFO" val="{&quot;ReferentInfo&quot;:{&quot;Id&quot;:&quot;slide&quot;,&quot;X&quot;:{&quot;Pos&quot;:1},&quot;Y&quot;:{&quot;Pos&quot;:1}},&quot;DecorateInfoX&quot;:{&quot;Pos&quot;:1,&quot;IsAbs&quot;:false},&quot;DecorateInfoY&quot;:{&quot;Pos&quot;:1,&quot;IsAbs&quot;:false},&quot;DecorateInfoW&quot;:{&quot;IsAbs&quot;:false},&quot;DecorateInfoH&quot;:{&quot;IsAbs&quot;:false},&quot;whChangeMode&quot;:1}"/>
  <p:tag name="KSO_WM_CHIP_GROUPID" val="5efda24481ee359a788b1e25"/>
  <p:tag name="KSO_WM_CHIP_XID" val="5efda24481ee359a788b1e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1325"/>
  <p:tag name="KSO_WM_TEMPLATE_ASSEMBLE_XID" val="60656f694054ed1e2fb8099f"/>
  <p:tag name="KSO_WM_TEMPLATE_ASSEMBLE_GROUPID" val="60656f694054ed1e2fb8099f"/>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13652_1*i*2"/>
  <p:tag name="KSO_WM_TEMPLATE_CATEGORY" val="diagram"/>
  <p:tag name="KSO_WM_TEMPLATE_INDEX" val="20213652"/>
  <p:tag name="KSO_WM_UNIT_LAYERLEVEL" val="1"/>
  <p:tag name="KSO_WM_TAG_VERSION" val="1.0"/>
  <p:tag name="KSO_WM_BEAUTIFY_FLAG" val="#wm#"/>
  <p:tag name="KSO_WM_UNIT_BLOCK" val="0"/>
  <p:tag name="KSO_WM_UNIT_SM_LIMIT_TYPE" val="2"/>
  <p:tag name="KSO_WM_UNIT_DEC_AREA_ID" val="b40a289199e84838b84c250414e6c2de"/>
  <p:tag name="KSO_WM_UNIT_DECORATE_INFO" val="{&quot;ReferentInfo&quot;:{&quot;Id&quot;:&quot;slide&quot;,&quot;X&quot;:{&quot;Pos&quot;:1},&quot;Y&quot;:{&quot;Pos&quot;:1}},&quot;DecorateInfoX&quot;:{&quot;Pos&quot;:1,&quot;IsAbs&quot;:false},&quot;DecorateInfoY&quot;:{&quot;Pos&quot;:1,&quot;IsAbs&quot;:false},&quot;DecorateInfoW&quot;:{&quot;IsAbs&quot;:false},&quot;DecorateInfoH&quot;:{&quot;IsAbs&quot;:false},&quot;whChangeMode&quot;:1}"/>
  <p:tag name="KSO_WM_CHIP_GROUPID" val="5efda24481ee359a788b1e25"/>
  <p:tag name="KSO_WM_CHIP_XID" val="5efda24481ee359a788b1e26"/>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 name="KSO_WM_UNIT_VALUE" val="1200"/>
  <p:tag name="KSO_WM_TEMPLATE_ASSEMBLE_XID" val="60656f694054ed1e2fb8099f"/>
  <p:tag name="KSO_WM_TEMPLATE_ASSEMBLE_GROUPID" val="60656f694054ed1e2fb8099f"/>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diagram20213652_1*i*3"/>
  <p:tag name="KSO_WM_TEMPLATE_CATEGORY" val="diagram"/>
  <p:tag name="KSO_WM_TEMPLATE_INDEX" val="20213652"/>
  <p:tag name="KSO_WM_UNIT_LAYERLEVEL" val="1"/>
  <p:tag name="KSO_WM_TAG_VERSION" val="1.0"/>
  <p:tag name="KSO_WM_BEAUTIFY_FLAG" val="#wm#"/>
  <p:tag name="KSO_WM_UNIT_BLOCK" val="0"/>
  <p:tag name="KSO_WM_UNIT_SM_LIMIT_TYPE" val="2"/>
  <p:tag name="KSO_WM_UNIT_DEC_AREA_ID" val="3231e35afa514dcaa57f7fb3297f539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efda24481ee359a788b1e25"/>
  <p:tag name="KSO_WM_CHIP_XID" val="5efda24481ee359a788b1e26"/>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VALUE" val="9"/>
  <p:tag name="KSO_WM_TEMPLATE_ASSEMBLE_XID" val="60656f694054ed1e2fb8099f"/>
  <p:tag name="KSO_WM_TEMPLATE_ASSEMBLE_GROUPID" val="60656f694054ed1e2fb8099f"/>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diagram20213652_1*i*4"/>
  <p:tag name="KSO_WM_TEMPLATE_CATEGORY" val="diagram"/>
  <p:tag name="KSO_WM_TEMPLATE_INDEX" val="20213652"/>
  <p:tag name="KSO_WM_UNIT_LAYERLEVEL" val="1"/>
  <p:tag name="KSO_WM_TAG_VERSION" val="1.0"/>
  <p:tag name="KSO_WM_BEAUTIFY_FLAG" val="#wm#"/>
  <p:tag name="KSO_WM_UNIT_BLOCK" val="0"/>
  <p:tag name="KSO_WM_UNIT_SM_LIMIT_TYPE" val="2"/>
  <p:tag name="KSO_WM_UNIT_DEC_AREA_ID" val="b194b2d2f353469ebba00dde1635462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efda24481ee359a788b1e25"/>
  <p:tag name="KSO_WM_CHIP_XID" val="5efda24481ee359a788b1e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9"/>
  <p:tag name="KSO_WM_TEMPLATE_ASSEMBLE_XID" val="60656f694054ed1e2fb8099f"/>
  <p:tag name="KSO_WM_TEMPLATE_ASSEMBLE_GROUPID" val="60656f694054ed1e2fb8099f"/>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diagram20213652_1*i*5"/>
  <p:tag name="KSO_WM_TEMPLATE_CATEGORY" val="diagram"/>
  <p:tag name="KSO_WM_TEMPLATE_INDEX" val="20213652"/>
  <p:tag name="KSO_WM_UNIT_LAYERLEVEL" val="1"/>
  <p:tag name="KSO_WM_TAG_VERSION" val="1.0"/>
  <p:tag name="KSO_WM_BEAUTIFY_FLAG" val="#wm#"/>
  <p:tag name="KSO_WM_UNIT_BLOCK" val="0"/>
  <p:tag name="KSO_WM_UNIT_SM_LIMIT_TYPE" val="2"/>
  <p:tag name="KSO_WM_UNIT_DEC_AREA_ID" val="0359c9aa6d164b778f9100a578dbe3b7"/>
  <p:tag name="KSO_WM_UNIT_DECORATE_INFO" val="{&quot;ReferentInfo&quot;:{&quot;Id&quot;:&quot;slide&quot;,&quot;X&quot;:{&quot;Pos&quot;:0},&quot;Y&quot;:{&quot;Pos&quot;:2}},&quot;DecorateInfoX&quot;:{&quot;Pos&quot;:0,&quot;IsAbs&quot;:false},&quot;DecorateInfoY&quot;:{&quot;Pos&quot;:2,&quot;IsAbs&quot;:false},&quot;DecorateInfoW&quot;:{&quot;IsAbs&quot;:false},&quot;DecorateInfoH&quot;:{&quot;IsAbs&quot;:false},&quot;whChangeMode&quot;:1}"/>
  <p:tag name="KSO_WM_CHIP_GROUPID" val="5efda24481ee359a788b1e25"/>
  <p:tag name="KSO_WM_CHIP_XID" val="5efda24481ee359a788b1e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9"/>
  <p:tag name="KSO_WM_TEMPLATE_ASSEMBLE_XID" val="60656f694054ed1e2fb8099f"/>
  <p:tag name="KSO_WM_TEMPLATE_ASSEMBLE_GROUPID" val="60656f694054ed1e2fb8099f"/>
</p:tagLst>
</file>

<file path=ppt/tags/tag6.xml><?xml version="1.0" encoding="utf-8"?>
<p:tagLst xmlns:p="http://schemas.openxmlformats.org/presentationml/2006/main">
  <p:tag name="KSO_WM_UNIT_BLOCK" val="0"/>
  <p:tag name="KSO_WM_UNIT_DEC_AREA_ID" val="6a189283db0b4f20948332db44b83e3f"/>
  <p:tag name="KSO_WM_UNIT_HIGHLIGHT" val="0"/>
  <p:tag name="KSO_WM_UNIT_COMPATIBLE" val="0"/>
  <p:tag name="KSO_WM_UNIT_DIAGRAM_ISNUMVISUAL" val="0"/>
  <p:tag name="KSO_WM_UNIT_DIAGRAM_ISREFERUNIT" val="0"/>
  <p:tag name="KSO_WM_UNIT_ID" val="diagram20213652_1*i*6"/>
  <p:tag name="KSO_WM_TEMPLATE_CATEGORY" val="diagram"/>
  <p:tag name="KSO_WM_TEMPLATE_INDEX" val="20213652"/>
  <p:tag name="KSO_WM_UNIT_LAYERLEVEL" val="1"/>
  <p:tag name="KSO_WM_TAG_VERSION" val="1.0"/>
  <p:tag name="KSO_WM_BEAUTIFY_FLAG" val="#wm#"/>
  <p:tag name="KSO_WM_UNIT_TYPE" val="i"/>
  <p:tag name="KSO_WM_UNIT_INDEX" val="6"/>
  <p:tag name="KSO_WM_UNIT_SM_LIMIT_TYPE" val="2"/>
  <p:tag name="KSO_WM_UNIT_DECORATE_INFO" val="{&quot;ReferentInfo&quot;:{&quot;Id&quot;:&quot;slide&quot;,&quot;X&quot;:{&quot;Pos&quot;:2},&quot;Y&quot;:{&quot;Pos&quot;:2}},&quot;DecorateInfoX&quot;:{&quot;Pos&quot;:2,&quot;IsAbs&quot;:false},&quot;DecorateInfoY&quot;:{&quot;Pos&quot;:2,&quot;IsAbs&quot;:false},&quot;DecorateInfoW&quot;:{&quot;IsAbs&quot;:false},&quot;DecorateInfoH&quot;:{&quot;IsAbs&quot;:false},&quot;whChangeMode&quot;:1}"/>
  <p:tag name="KSO_WM_CHIP_GROUPID" val="5efda24481ee359a788b1e25"/>
  <p:tag name="KSO_WM_CHIP_XID" val="5efda24481ee359a788b1e26"/>
  <p:tag name="KSO_WM_TEMPLATE_ASSEMBLE_XID" val="60656f694054ed1e2fb8099f"/>
  <p:tag name="KSO_WM_TEMPLATE_ASSEMBLE_GROUPID" val="60656f694054ed1e2fb8099f"/>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diagram20213652_1*i*7"/>
  <p:tag name="KSO_WM_TEMPLATE_CATEGORY" val="diagram"/>
  <p:tag name="KSO_WM_TEMPLATE_INDEX" val="20213652"/>
  <p:tag name="KSO_WM_UNIT_LAYERLEVEL" val="1"/>
  <p:tag name="KSO_WM_TAG_VERSION" val="1.0"/>
  <p:tag name="KSO_WM_BEAUTIFY_FLAG" val="#wm#"/>
  <p:tag name="KSO_WM_UNIT_BLOCK" val="0"/>
  <p:tag name="KSO_WM_UNIT_DEC_AREA_ID" val="d81d101dc3ca492ca86759d2fe2fc555"/>
  <p:tag name="KSO_WM_UNIT_DECORATE_INFO" val="{&quot;ReferentInfo&quot;:{&quot;X&quot;:{&quot;Pos&quot;:0},&quot;Y&quot;:{&quot;Pos&quot;:0}},&quot;DecorateInfoX&quot;:{&quot;Pos&quot;:0,&quot;IsAbs&quot;:false},&quot;DecorateInfoY&quot;:{&quot;Pos&quot;:0,&quot;IsAbs&quot;:false},&quot;DecorateInfoW&quot;:{&quot;IsAbs&quot;:true},&quot;DecorateInfoH&quot;:{&quot;IsAbs&quot;:true}}"/>
  <p:tag name="KSO_WM_UNIT_SM_LIMIT_TYPE" val="2"/>
  <p:tag name="KSO_WM_CHIP_GROUPID" val="5efda24481ee359a788b1e25"/>
  <p:tag name="KSO_WM_CHIP_XID" val="5efda24481ee359a788b1e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30"/>
  <p:tag name="KSO_WM_TEMPLATE_ASSEMBLE_XID" val="60656f694054ed1e2fb8099f"/>
  <p:tag name="KSO_WM_TEMPLATE_ASSEMBLE_GROUPID" val="60656f694054ed1e2fb8099f"/>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8"/>
  <p:tag name="KSO_WM_UNIT_ID" val="diagram20213652_1*i*8"/>
  <p:tag name="KSO_WM_TEMPLATE_CATEGORY" val="diagram"/>
  <p:tag name="KSO_WM_TEMPLATE_INDEX" val="20213652"/>
  <p:tag name="KSO_WM_UNIT_LAYERLEVEL" val="1"/>
  <p:tag name="KSO_WM_TAG_VERSION" val="1.0"/>
  <p:tag name="KSO_WM_BEAUTIFY_FLAG" val="#wm#"/>
  <p:tag name="KSO_WM_UNIT_BLOCK" val="0"/>
  <p:tag name="KSO_WM_UNIT_DEC_AREA_ID" val="6563c2c720f047c387bd6314ea79ee48"/>
  <p:tag name="KSO_WM_UNIT_DECORATE_INFO" val="{&quot;ReferentInfo&quot;:{&quot;X&quot;:{&quot;Pos&quot;:0},&quot;Y&quot;:{&quot;Pos&quot;:0}},&quot;DecorateInfoX&quot;:{&quot;Pos&quot;:0,&quot;IsAbs&quot;:false},&quot;DecorateInfoY&quot;:{&quot;Pos&quot;:0,&quot;IsAbs&quot;:false},&quot;DecorateInfoW&quot;:{&quot;IsAbs&quot;:true},&quot;DecorateInfoH&quot;:{&quot;IsAbs&quot;:true}}"/>
  <p:tag name="KSO_WM_UNIT_SM_LIMIT_TYPE" val="2"/>
  <p:tag name="KSO_WM_CHIP_GROUPID" val="5efda24481ee359a788b1e25"/>
  <p:tag name="KSO_WM_CHIP_XID" val="5efda24481ee359a788b1e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16"/>
  <p:tag name="KSO_WM_TEMPLATE_ASSEMBLE_XID" val="60656f694054ed1e2fb8099f"/>
  <p:tag name="KSO_WM_TEMPLATE_ASSEMBLE_GROUPID" val="60656f694054ed1e2fb8099f"/>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9"/>
  <p:tag name="KSO_WM_UNIT_ID" val="diagram20213652_1*i*9"/>
  <p:tag name="KSO_WM_TEMPLATE_CATEGORY" val="diagram"/>
  <p:tag name="KSO_WM_TEMPLATE_INDEX" val="20213652"/>
  <p:tag name="KSO_WM_UNIT_LAYERLEVEL" val="1"/>
  <p:tag name="KSO_WM_TAG_VERSION" val="1.0"/>
  <p:tag name="KSO_WM_BEAUTIFY_FLAG" val="#wm#"/>
  <p:tag name="KSO_WM_UNIT_BLOCK" val="0"/>
  <p:tag name="KSO_WM_UNIT_SM_LIMIT_TYPE" val="0"/>
  <p:tag name="KSO_WM_UNIT_DEC_AREA_ID" val="e2967c60d33341ff9fa5e13a48396e0d"/>
  <p:tag name="KSO_WM_UNIT_DECORATE_INFO" val="{&quot;DecorateInfoH&quot;:{&quot;IsAbs&quot;:true},&quot;DecorateInfoW&quot;:{&quot;IsAbs&quot;:true},&quot;DecorateInfoX&quot;:{&quot;IsAbs&quot;:true,&quot;Pos&quot;:1},&quot;DecorateInfoY&quot;:{&quot;IsAbs&quot;:true,&quot;Pos&quot;:2},&quot;ReferentInfo&quot;:{&quot;Id&quot;:&quot;57221c50b16d41c694c85a6e08d139ab&quot;,&quot;X&quot;:{&quot;Pos&quot;:1},&quot;Y&quot;:{&quot;Pos&quot;:0}},&quot;whChangeMode&quot;:0}"/>
  <p:tag name="KSO_WM_CHIP_GROUPID" val="5efda24481ee359a788b1e25"/>
  <p:tag name="KSO_WM_CHIP_XID" val="5efda24481ee359a788b1e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29"/>
  <p:tag name="KSO_WM_TEMPLATE_ASSEMBLE_XID" val="60656f694054ed1e2fb8099f"/>
  <p:tag name="KSO_WM_TEMPLATE_ASSEMBLE_GROUPID" val="60656f694054ed1e2fb8099f"/>
</p:tagLst>
</file>

<file path=ppt/tags/tag10.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3652_1*f*1"/>
  <p:tag name="KSO_WM_TEMPLATE_CATEGORY" val="diagram"/>
  <p:tag name="KSO_WM_TEMPLATE_INDEX" val="20213652"/>
  <p:tag name="KSO_WM_UNIT_LAYERLEVEL" val="1"/>
  <p:tag name="KSO_WM_TAG_VERSION" val="1.0"/>
  <p:tag name="KSO_WM_BEAUTIFY_FLAG" val="#wm#"/>
  <p:tag name="KSO_WM_UNIT_DEFAULT_FONT" val="14;20;2"/>
  <p:tag name="KSO_WM_UNIT_BLOCK" val="0"/>
  <p:tag name="KSO_WM_UNIT_VALUE" val="160"/>
  <p:tag name="KSO_WM_UNIT_SHOW_EDIT_AREA_INDICATION" val="1"/>
  <p:tag name="KSO_WM_CHIP_GROUPID" val="5e6b05596848fb12bee65ac8"/>
  <p:tag name="KSO_WM_CHIP_XID" val="5e6b05596848fb12bee65aca"/>
  <p:tag name="KSO_WM_UNIT_DEC_AREA_ID" val="0db3cccf6ec046c8aebc26292383fbd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03898267d14e4e9699b8db40e80bfbc6"/>
  <p:tag name="KSO_WM_UNIT_SUPPORT_BIG_FONT" val="1"/>
  <p:tag name="KSO_WM_UNIT_TEXT_FILL_FORE_SCHEMECOLOR_INDEX_BRIGHTNESS" val="0.25"/>
  <p:tag name="KSO_WM_UNIT_TEXT_FILL_FORE_SCHEMECOLOR_INDEX" val="13"/>
  <p:tag name="KSO_WM_UNIT_TEXT_FILL_TYPE" val="1"/>
  <p:tag name="KSO_WM_TEMPLATE_ASSEMBLE_XID" val="60656f694054ed1e2fb8099f"/>
  <p:tag name="KSO_WM_TEMPLATE_ASSEMBLE_GROUPID" val="60656f694054ed1e2fb8099f"/>
</p:tagLst>
</file>

<file path=ppt/tags/tag11.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3652_1*f*2"/>
  <p:tag name="KSO_WM_TEMPLATE_CATEGORY" val="diagram"/>
  <p:tag name="KSO_WM_TEMPLATE_INDEX" val="20213652"/>
  <p:tag name="KSO_WM_UNIT_LAYERLEVEL" val="1"/>
  <p:tag name="KSO_WM_TAG_VERSION" val="1.0"/>
  <p:tag name="KSO_WM_BEAUTIFY_FLAG" val="#wm#"/>
  <p:tag name="KSO_WM_UNIT_DEFAULT_FONT" val="14;20;2"/>
  <p:tag name="KSO_WM_UNIT_BLOCK" val="0"/>
  <p:tag name="KSO_WM_UNIT_VALUE" val="320"/>
  <p:tag name="KSO_WM_UNIT_SHOW_EDIT_AREA_INDICATION" val="1"/>
  <p:tag name="KSO_WM_CHIP_GROUPID" val="5e6b05596848fb12bee65ac8"/>
  <p:tag name="KSO_WM_CHIP_XID" val="5e6b05596848fb12bee65aca"/>
  <p:tag name="KSO_WM_UNIT_DEC_AREA_ID" val="57221c50b16d41c694c85a6e08d139a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2a10244f7fcc45ab9d2f920b8a80ed35"/>
  <p:tag name="KSO_WM_UNIT_SUPPORT_BIG_FONT" val="1"/>
  <p:tag name="KSO_WM_UNIT_SUPPORT_UNIT_TYPE" val="[&quot;l&quot;,&quot;m&quot;,&quot;n&quot;,&quot;o&quot;,&quot;p&quot;,&quot;q&quot;,&quot;r&quot;,&quot;δ&quot;,&quot;ε&quot;,&quot;ζ&quot;,&quot;η&quot;,&quot;d&quot;,&quot;α&quot;,&quot;β&quot;]"/>
  <p:tag name="KSO_WM_UNIT_TEXT_FILL_FORE_SCHEMECOLOR_INDEX_BRIGHTNESS" val="0.25"/>
  <p:tag name="KSO_WM_UNIT_TEXT_FILL_FORE_SCHEMECOLOR_INDEX" val="13"/>
  <p:tag name="KSO_WM_UNIT_TEXT_FILL_TYPE" val="1"/>
  <p:tag name="KSO_WM_TEMPLATE_ASSEMBLE_XID" val="60656f694054ed1e2fb8099f"/>
  <p:tag name="KSO_WM_TEMPLATE_ASSEMBLE_GROUPID" val="60656f694054ed1e2fb8099f"/>
</p:tagLst>
</file>

<file path=ppt/tags/tag12.xml><?xml version="1.0" encoding="utf-8"?>
<p:tagLst xmlns:p="http://schemas.openxmlformats.org/presentationml/2006/main">
  <p:tag name="KSO_WM_SLIDE_ID" val="diagram20213652_1"/>
  <p:tag name="KSO_WM_TEMPLATE_SUBCATEGORY" val="21"/>
  <p:tag name="KSO_WM_TEMPLATE_MASTER_TYPE" val="0"/>
  <p:tag name="KSO_WM_TEMPLATE_COLOR_TYPE" val="1"/>
  <p:tag name="KSO_WM_SLIDE_TYPE" val="text"/>
  <p:tag name="KSO_WM_SLIDE_SUBTYPE" val="pureTxt"/>
  <p:tag name="KSO_WM_SLIDE_ITEM_CNT" val="0"/>
  <p:tag name="KSO_WM_SLIDE_INDEX" val="1"/>
  <p:tag name="KSO_WM_SLIDE_SIZE" val="960*540"/>
  <p:tag name="KSO_WM_SLIDE_POSITION" val="0*-1"/>
  <p:tag name="KSO_WM_TAG_VERSION" val="1.0"/>
  <p:tag name="KSO_WM_BEAUTIFY_FLAG" val="#wm#"/>
  <p:tag name="KSO_WM_TEMPLATE_CATEGORY" val="diagram"/>
  <p:tag name="KSO_WM_TEMPLATE_INDEX" val="20213652"/>
  <p:tag name="KSO_WM_SLIDE_LAYOUT" val="f"/>
  <p:tag name="KSO_WM_SLIDE_LAYOUT_CNT" val="2"/>
  <p:tag name="KSO_WM_SLIDE_LAYOUT_INFO" val="{&quot;id&quot;:&quot;2021-04-01T15:45:02&quot;,&quot;maxSize&quot;:{&quot;size1&quot;:46.49964977452893},&quot;minSize&quot;:{&quot;size1&quot;:35.599649774528935},&quot;normalSize&quot;:{&quot;size1&quot;:41.703538663417824},&quot;subLayout&quot;:[{&quot;id&quot;:&quot;2021-04-01T15:45:02&quot;,&quot;margin&quot;:{&quot;bottom&quot;:1.6670000553131104,&quot;left&quot;:4.2330002784729,&quot;right&quot;:4.2330002784729,&quot;top&quot;:2.9629998207092285},&quot;type&quot;:0},{&quot;id&quot;:&quot;2021-04-01T15:45:02&quot;,&quot;margin&quot;:{&quot;bottom&quot;:2.9629998207092285,&quot;left&quot;:4.2330002784729,&quot;right&quot;:4.2330002784729,&quot;top&quot;:0.02600000612437725},&quot;type&quot;:0}],&quot;type&quot;:0}"/>
  <p:tag name="KSO_WM_SLIDE_RATIO" val="1.777778"/>
  <p:tag name="KSO_WM_CHIP_INFOS" val="{&quot;type&quot;:0,&quot;layout_type&quot;:&quot;topbottom&quot;,&quot;layout_feature&quot;:2,&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FILLPROP" val="[[{&quot;text_align&quot;:&quot;cm&quot;,&quot;text_direction&quot;:&quot;horizontal&quot;,&quot;support_big_font&quot;:true,&quot;fill_id&quot;:&quot;9811842a40b8444fb4328509459bb100&quot;,&quot;fill_align&quot;:&quot;cm&quot;,&quot;chip_types&quot;:[&quot;header&quot;]},{&quot;text_align&quot;:&quot;lt&quot;,&quot;text_direction&quot;:&quot;horizontal&quot;,&quot;support_features&quot;:[&quot;collage&quot;],&quot;support_big_font&quot;:true,&quot;fill_id&quot;:&quot;c90bd62ea9de4553978b48fdc8f8c728&quot;,&quot;fill_align&quot;:&quot;ct&quot;,&quot;chip_types&quot;:[&quot;diagram&quot;,&quot;pictext&quot;,&quot;text&quot;,&quot;picture&quot;,&quot;chart&quot;,&quot;table&quot;]}],[{&quot;text_align&quot;:&quot;lb&quot;,&quot;text_direction&quot;:&quot;horizontal&quot;,&quot;support_big_font&quot;:true,&quot;fill_id&quot;:&quot;9811842a40b8444fb4328509459bb100&quot;,&quot;fill_align&quot;:&quot;lb&quot;,&quot;chip_types&quot;:[&quot;text&quot;]},{&quot;text_align&quot;:&quot;lt&quot;,&quot;text_direction&quot;:&quot;horizontal&quot;,&quot;support_features&quot;:[&quot;collage&quot;],&quot;support_big_font&quot;:true,&quot;fill_id&quot;:&quot;c90bd62ea9de4553978b48fdc8f8c728&quot;,&quot;fill_align&quot;:&quot;lt&quot;,&quot;chip_types&quot;:[&quot;diagram&quot;,&quot;pictext&quot;,&quot;text&quot;,&quot;picture&quot;,&quot;chart&quot;,&quot;table&quot;]}]]"/>
  <p:tag name="KSO_WM_CHIP_XID" val="5efda24481ee359a788b1e26"/>
  <p:tag name="KSO_WM_CHIP_DECFILLPROP" val="[]"/>
  <p:tag name="KSO_WM_CHIP_GROUPID" val="5efda24481ee359a788b1e25"/>
  <p:tag name="KSO_WM_SLIDE_BK_DARK_LIGHT" val="2"/>
  <p:tag name="KSO_WM_SLIDE_BACKGROUND_TYPE" val="general"/>
  <p:tag name="KSO_WM_SLIDE_SUPPORT_FEATURE_TYPE" val="0"/>
  <p:tag name="KSO_WM_TEMPLATE_ASSEMBLE_XID" val="60656f694054ed1e2fb8099f"/>
  <p:tag name="KSO_WM_TEMPLATE_ASSEMBLE_GROUPID" val="60656f694054ed1e2fb8099f"/>
</p:tagLst>
</file>

<file path=ppt/tags/tag13.xml><?xml version="1.0" encoding="utf-8"?>
<p:tagLst xmlns:p="http://schemas.openxmlformats.org/presentationml/2006/main">
  <p:tag name="KSO_WM_UNIT_ISCONTENTSTITLE" val="0"/>
  <p:tag name="KSO_WM_UNIT_ISNUMDGMTITLE" val="0"/>
  <p:tag name="KSO_WM_UNIT_NOCLEAR" val="0"/>
  <p:tag name="KSO_WM_UNIT_VALUE" val="22"/>
  <p:tag name="KSO_WM_UNIT_HIGHLIGHT" val="0"/>
  <p:tag name="KSO_WM_UNIT_COMPATIBLE" val="0"/>
  <p:tag name="KSO_WM_UNIT_DIAGRAM_ISNUMVISUAL" val="0"/>
  <p:tag name="KSO_WM_UNIT_DIAGRAM_ISREFERUNIT" val="0"/>
  <p:tag name="KSO_WM_UNIT_TYPE" val="a"/>
  <p:tag name="KSO_WM_UNIT_INDEX" val="1"/>
  <p:tag name="KSO_WM_UNIT_ID" val="diagram20212673_1*a*1"/>
  <p:tag name="KSO_WM_TEMPLATE_CATEGORY" val="diagram"/>
  <p:tag name="KSO_WM_TEMPLATE_INDEX" val="20212673"/>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d863c2747c5f4acda04faaecde09f17e"/>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42cc74532efe45e0b691dacd93667530"/>
  <p:tag name="KSO_WM_UNIT_TEXT_FILL_FORE_SCHEMECOLOR_INDEX_BRIGHTNESS" val="0"/>
  <p:tag name="KSO_WM_UNIT_TEXT_FILL_FORE_SCHEMECOLOR_INDEX" val="13"/>
  <p:tag name="KSO_WM_UNIT_TEXT_FILL_TYPE" val="1"/>
  <p:tag name="KSO_WM_TEMPLATE_ASSEMBLE_XID" val="60656f594054ed1e2fb80876"/>
  <p:tag name="KSO_WM_TEMPLATE_ASSEMBLE_GROUPID" val="60656f594054ed1e2fb80876"/>
</p:tagLst>
</file>

<file path=ppt/tags/tag14.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2673_1*f*1"/>
  <p:tag name="KSO_WM_TEMPLATE_CATEGORY" val="diagram"/>
  <p:tag name="KSO_WM_TEMPLATE_INDEX" val="20212673"/>
  <p:tag name="KSO_WM_UNIT_LAYERLEVEL" val="1"/>
  <p:tag name="KSO_WM_TAG_VERSION" val="1.0"/>
  <p:tag name="KSO_WM_BEAUTIFY_FLAG" val="#wm#"/>
  <p:tag name="KSO_WM_UNIT_DEFAULT_FONT" val="14;20;2"/>
  <p:tag name="KSO_WM_UNIT_BLOCK" val="0"/>
  <p:tag name="KSO_WM_UNIT_VALUE" val="172"/>
  <p:tag name="KSO_WM_UNIT_SHOW_EDIT_AREA_INDICATION" val="1"/>
  <p:tag name="KSO_WM_CHIP_GROUPID" val="5e6b05596848fb12bee65ac8"/>
  <p:tag name="KSO_WM_CHIP_XID" val="5e6b05596848fb12bee65aca"/>
  <p:tag name="KSO_WM_UNIT_DEC_AREA_ID" val="792280959488400497c0d81289cafee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41a3afc7bfce4f518dc012c43afe4e9a"/>
  <p:tag name="KSO_WM_UNIT_TEXT_FILL_FORE_SCHEMECOLOR_INDEX_BRIGHTNESS" val="0.25"/>
  <p:tag name="KSO_WM_UNIT_TEXT_FILL_FORE_SCHEMECOLOR_INDEX" val="13"/>
  <p:tag name="KSO_WM_UNIT_TEXT_FILL_TYPE" val="1"/>
  <p:tag name="KSO_WM_TEMPLATE_ASSEMBLE_XID" val="60656f594054ed1e2fb80876"/>
  <p:tag name="KSO_WM_TEMPLATE_ASSEMBLE_GROUPID" val="60656f594054ed1e2fb80876"/>
</p:tagLst>
</file>

<file path=ppt/tags/tag1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2673_1*f*2"/>
  <p:tag name="KSO_WM_TEMPLATE_CATEGORY" val="diagram"/>
  <p:tag name="KSO_WM_TEMPLATE_INDEX" val="20212673"/>
  <p:tag name="KSO_WM_UNIT_LAYERLEVEL" val="1"/>
  <p:tag name="KSO_WM_TAG_VERSION" val="1.0"/>
  <p:tag name="KSO_WM_BEAUTIFY_FLAG" val="#wm#"/>
  <p:tag name="KSO_WM_UNIT_DEFAULT_FONT" val="14;20;2"/>
  <p:tag name="KSO_WM_UNIT_BLOCK" val="0"/>
  <p:tag name="KSO_WM_UNIT_VALUE" val="91"/>
  <p:tag name="KSO_WM_UNIT_SHOW_EDIT_AREA_INDICATION" val="1"/>
  <p:tag name="KSO_WM_CHIP_GROUPID" val="5e6b05596848fb12bee65ac8"/>
  <p:tag name="KSO_WM_CHIP_XID" val="5e6b05596848fb12bee65aca"/>
  <p:tag name="KSO_WM_UNIT_DEC_AREA_ID" val="ecd21aa472c846ffa9a56427feb7d31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c58b9bdd144840d28d085890baff56cb"/>
  <p:tag name="KSO_WM_UNIT_SUPPORT_UNIT_TYPE" val="[&quot;d&quot;,&quot;α&quot;,&quot;β&quot;,&quot;θ&quot;]"/>
  <p:tag name="KSO_WM_UNIT_TEXT_FILL_FORE_SCHEMECOLOR_INDEX_BRIGHTNESS" val="0.25"/>
  <p:tag name="KSO_WM_UNIT_TEXT_FILL_FORE_SCHEMECOLOR_INDEX" val="13"/>
  <p:tag name="KSO_WM_UNIT_TEXT_FILL_TYPE" val="1"/>
  <p:tag name="KSO_WM_TEMPLATE_ASSEMBLE_XID" val="60656f594054ed1e2fb80876"/>
  <p:tag name="KSO_WM_TEMPLATE_ASSEMBLE_GROUPID" val="60656f594054ed1e2fb80876"/>
</p:tagLst>
</file>

<file path=ppt/tags/tag16.xml><?xml version="1.0" encoding="utf-8"?>
<p:tagLst xmlns:p="http://schemas.openxmlformats.org/presentationml/2006/main">
  <p:tag name="KSO_WM_UNIT_VALUE" val="719*2030"/>
  <p:tag name="KSO_WM_UNIT_HIGHLIGHT" val="0"/>
  <p:tag name="KSO_WM_UNIT_COMPATIBLE" val="0"/>
  <p:tag name="KSO_WM_UNIT_DIAGRAM_ISNUMVISUAL" val="0"/>
  <p:tag name="KSO_WM_UNIT_DIAGRAM_ISREFERUNIT" val="0"/>
  <p:tag name="KSO_WM_UNIT_TYPE" val="d"/>
  <p:tag name="KSO_WM_UNIT_INDEX" val="1"/>
  <p:tag name="KSO_WM_UNIT_ID" val="diagram20212673_1*d*1"/>
  <p:tag name="KSO_WM_TEMPLATE_CATEGORY" val="diagram"/>
  <p:tag name="KSO_WM_TEMPLATE_INDEX" val="20212673"/>
  <p:tag name="KSO_WM_UNIT_LAYERLEVEL" val="1"/>
  <p:tag name="KSO_WM_TAG_VERSION" val="1.0"/>
  <p:tag name="KSO_WM_BEAUTIFY_FLAG" val="#wm#"/>
  <p:tag name="KSO_WM_CHIP_GROUPID" val="5e7310da9a230a26b9e88a19"/>
  <p:tag name="KSO_WM_CHIP_XID" val="5e7310da9a230a26b9e88a1a"/>
  <p:tag name="KSO_WM_UNIT_DEC_AREA_ID" val="1ff38b4c81fe45ada650ade8deff3b3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b54d4edc81964e05971689bcc1e329e5"/>
  <p:tag name="KSO_WM_UNIT_SUPPORT_UNIT_TYPE" val="[&quot;d&quot;,&quot;α&quot;,&quot;β&quot;,&quot;θ&quot;]"/>
  <p:tag name="KSO_WM_TEMPLATE_ASSEMBLE_XID" val="60656f594054ed1e2fb80876"/>
  <p:tag name="KSO_WM_TEMPLATE_ASSEMBLE_GROUPID" val="60656f594054ed1e2fb80876"/>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diagram20212673_1*i*4"/>
  <p:tag name="KSO_WM_TEMPLATE_CATEGORY" val="diagram"/>
  <p:tag name="KSO_WM_TEMPLATE_INDEX" val="20212673"/>
  <p:tag name="KSO_WM_UNIT_LAYERLEVEL" val="1"/>
  <p:tag name="KSO_WM_TAG_VERSION" val="1.0"/>
  <p:tag name="KSO_WM_BEAUTIFY_FLAG" val="#wm#"/>
  <p:tag name="KSO_WM_UNIT_COLOR_SCHEME_SHAPE_ID" val="26"/>
  <p:tag name="KSO_WM_UNIT_COLOR_SCHEME_PARENT_PAGE" val="0_1"/>
  <p:tag name="KSO_WM_UNIT_ADJUSTLAYOUT_ID" val="26"/>
  <p:tag name="KSO_WM_UNIT_BLOCK" val="0"/>
  <p:tag name="KSO_WM_UNIT_SM_LIMIT_TYPE" val="2"/>
  <p:tag name="KSO_WM_UNIT_DEC_AREA_ID" val="88500d61126a4af3998c28d8fcb2f0f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ef3209bc6295c63c1a2e089"/>
  <p:tag name="KSO_WM_CHIP_XID" val="5ef3209bc6295c63c1a2e08a"/>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0"/>
  <p:tag name="KSO_WM_TEMPLATE_ASSEMBLE_XID" val="60656f594054ed1e2fb80876"/>
  <p:tag name="KSO_WM_TEMPLATE_ASSEMBLE_GROUPID" val="60656f594054ed1e2fb80876"/>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diagram20212673_1*i*5"/>
  <p:tag name="KSO_WM_TEMPLATE_CATEGORY" val="diagram"/>
  <p:tag name="KSO_WM_TEMPLATE_INDEX" val="20212673"/>
  <p:tag name="KSO_WM_UNIT_LAYERLEVEL" val="1"/>
  <p:tag name="KSO_WM_TAG_VERSION" val="1.0"/>
  <p:tag name="KSO_WM_BEAUTIFY_FLAG" val="#wm#"/>
  <p:tag name="KSO_WM_UNIT_COLOR_SCHEME_SHAPE_ID" val="16"/>
  <p:tag name="KSO_WM_UNIT_COLOR_SCHEME_PARENT_PAGE" val="0_1"/>
  <p:tag name="KSO_WM_UNIT_DECOLORIZATION" val="1"/>
  <p:tag name="KSO_WM_UNIT_ADJUSTLAYOUT_ID" val="16"/>
  <p:tag name="KSO_WM_UNIT_BLOCK" val="0"/>
  <p:tag name="KSO_WM_UNIT_SM_LIMIT_TYPE" val="0"/>
  <p:tag name="KSO_WM_UNIT_DEC_AREA_ID" val="917a5ae578aa42f28323475a7f456d48"/>
  <p:tag name="KSO_WM_UNIT_DECORATE_INFO" val="{&quot;DecorateInfoH&quot;:{&quot;IsAbs&quot;:true},&quot;DecorateInfoW&quot;:{&quot;IsAbs&quot;:true},&quot;DecorateInfoX&quot;:{&quot;IsAbs&quot;:true,&quot;Pos&quot;:1},&quot;DecorateInfoY&quot;:{&quot;IsAbs&quot;:true,&quot;Pos&quot;:2},&quot;ReferentInfo&quot;:{&quot;Id&quot;:&quot;792280959488400497c0d81289cafee8&quot;,&quot;X&quot;:{&quot;Pos&quot;:1},&quot;Y&quot;:{&quot;Pos&quot;:2}},&quot;whChangeMode&quot;:0}"/>
  <p:tag name="KSO_WM_CHIP_GROUPID" val="5ef3209bc6295c63c1a2e089"/>
  <p:tag name="KSO_WM_CHIP_XID" val="5ef3209bc6295c63c1a2e08a"/>
  <p:tag name="KSO_WM_UNIT_LINE_FORE_SCHEMECOLOR_INDEX_BRIGHTNESS" val="-0.25"/>
  <p:tag name="KSO_WM_UNIT_LINE_FORE_SCHEMECOLOR_INDEX" val="14"/>
  <p:tag name="KSO_WM_UNIT_LINE_FILL_TYPE" val="2"/>
  <p:tag name="KSO_WM_TEMPLATE_ASSEMBLE_XID" val="60656f594054ed1e2fb80876"/>
  <p:tag name="KSO_WM_TEMPLATE_ASSEMBLE_GROUPID" val="60656f594054ed1e2fb80876"/>
</p:tagLst>
</file>

<file path=ppt/tags/tag19.xml><?xml version="1.0" encoding="utf-8"?>
<p:tagLst xmlns:p="http://schemas.openxmlformats.org/presentationml/2006/main">
  <p:tag name="KSO_WM_SLIDE_SUBTYPE" val="picTxt"/>
  <p:tag name="KSO_WM_TEMPLATE_TOPIC_DEFAULT" val="1"/>
  <p:tag name="KSO_WM_TEMPLATE_JOB_ID" val="2"/>
  <p:tag name="KSO_WM_TEMPLATE_SCENE_ID" val="1"/>
  <p:tag name="KSO_WM_TEMPLATE_OUTLINE_ID" val="15"/>
  <p:tag name="KSO_WM_TEMPLATE_TOPIC_ID" val="2869567"/>
  <p:tag name="KSO_WM_SLIDE_SIZE" val="866*492"/>
  <p:tag name="KSO_WM_SLIDE_POSITION" val="47*0"/>
  <p:tag name="KSO_WM_BEAUTIFY_FLAG" val="#wm#"/>
  <p:tag name="KSO_WM_SLIDE_TYPE" val="text"/>
  <p:tag name="KSO_WM_SLIDE_LAYOUT_CNT" val="1_1_2"/>
  <p:tag name="KSO_WM_SLIDE_LAYOUT" val="a_d_f"/>
  <p:tag name="KSO_WM_SLIDE_ITEM_CNT" val="0"/>
  <p:tag name="KSO_WM_SLIDE_INDEX" val="1"/>
  <p:tag name="KSO_WM_SLIDE_ID" val="diagram20212673_1"/>
  <p:tag name="KSO_WM_TAG_VERSION" val="1.0"/>
  <p:tag name="KSO_WM_TEMPLATE_INDEX" val="20212673"/>
  <p:tag name="KSO_WM_TEMPLATE_CATEGORY" val="diagram"/>
  <p:tag name="KSO_WM_TEMPLATE_THUMBS_INDEX" val="1、6、10、14、20、26、27、28、29、31"/>
  <p:tag name="KSO_WM_SLIDE_COLORSCHEME_VERSION" val="3.2"/>
  <p:tag name="KSO_WM_SLIDE_CONSTRAINT" val="%7b%22slideConstraint%22%3a%7b%22seriesAreas%22%3a%5b%5d%2c%22singleAreas%22%3a%5b%7b%22shapes%22%3a%5b7%5d%2c%22serialConstraintIndex%22%3a-1%2c%22areatextmark%22%3a0%2c%22pictureprocessmark%22%3a0%7d%5d%7d%7d"/>
  <p:tag name="KSO_WM_TEMPLATE_SUBCATEGORY" val="21"/>
  <p:tag name="KSO_WM_TEMPLATE_MASTER_TYPE" val="0"/>
  <p:tag name="KSO_WM_TEMPLATE_COLOR_TYPE" val="1"/>
  <p:tag name="KSO_WM_SLIDE_LAYOUT_INFO" val="{&quot;backgroundInfo&quot;:[{&quot;bottom&quot;:0,&quot;bottomAbs&quot;:false,&quot;left&quot;:0,&quot;leftAbs&quot;:false,&quot;right&quot;:0,&quot;rightAbs&quot;:false,&quot;top&quot;:0,&quot;topAbs&quot;:false,&quot;type&quot;:&quot;general&quot;}],&quot;id&quot;:&quot;2021-04-01T15:41:51&quot;,&quot;maxSize&quot;:{&quot;size1&quot;:24.299664755197483},&quot;minSize&quot;:{&quot;size1&quot;:24.299664755197483},&quot;normalSize&quot;:{&quot;size1&quot;:24.299664755197483},&quot;subLayout&quot;:[{&quot;id&quot;:&quot;2021-04-01T15:41:51&quot;,&quot;margin&quot;:{&quot;bottom&quot;:0.8199999928474426,&quot;left&quot;:2.5399999618530273,&quot;right&quot;:3.38700008392334,&quot;top&quot;:1.6929999589920044},&quot;type&quot;:0},{&quot;id&quot;:&quot;2021-04-01T15:41:51&quot;,&quot;maxSize&quot;:{&quot;size1&quot;:50.79955714224853},&quot;minSize&quot;:{&quot;size1&quot;:26.399557142248533},&quot;normalSize&quot;:{&quot;size1&quot;:46.2723591384323},&quot;subLayout&quot;:[{&quot;id&quot;:&quot;2021-04-01T15:41:51&quot;,&quot;margin&quot;:{&quot;bottom&quot;:1.2430000305175781,&quot;left&quot;:1.6929999589920044,&quot;right&quot;:1.6929999589920044,&quot;top&quot;:0.02600000612437725},&quot;type&quot;:0},{&quot;direction&quot;:1,&quot;id&quot;:&quot;2021-04-01T15:41:51&quot;,&quot;maxSize&quot;:{&quot;size1&quot;:66.2},&quot;minSize&quot;:{&quot;size1&quot;:33.8},&quot;normalSize&quot;:{&quot;size1&quot;:66.2},&quot;subLayout&quot;:[{&quot;id&quot;:&quot;2021-04-01T15:41:51&quot;,&quot;margin&quot;:{&quot;bottom&quot;:1.6929999589920044,&quot;left&quot;:1.6929999589920044,&quot;right&quot;:0.4230000674724579,&quot;top&quot;:0.02600000612437725},&quot;type&quot;:0},{&quot;id&quot;:&quot;2021-04-01T15:41:51&quot;,&quot;margin&quot;:{&quot;bottom&quot;:1.6929999589920044,&quot;left&quot;:0.4230000674724579,&quot;right&quot;:1.6929999589920044,&quot;top&quot;:0.02600000612437725},&quot;type&quot;:0}],&quot;type&quot;:0}],&quot;type&quot;:0}],&quot;type&quot;:0}"/>
  <p:tag name="KSO_WM_SLIDE_BACKGROUND" val="[&quot;general&quot;]"/>
  <p:tag name="KSO_WM_SLIDE_RATIO" val="1.777778"/>
  <p:tag name="KSO_WM_CHIP_INFOS" val="{&quot;layout_type&quot;:&quot;topbottom&quot;,&quot;layout_feature&quot;:1,&quot;tags&quot;:{&quot;style&quot;:[&quot;商务&quot;,&quot;简约&quot;,&quot;文艺清新&quot;,&quot;中国风&quot;,&quot;卡通&quot;,&quot;欧美风&quot;,&quot;黑板风&quot;,&quot;渐变风&quot;,&quot;党政风&quot;]},&quot;slide_type&quot;:[&quot;text&quot;],&quot;aspect_ratio&quot;:&quot;16:9&quot;,&quot;diagram&quot;:{&quot;type&quot;:[],&quot;direction&quot;:0,&quot;isSupportDecBetweenItems&quot;:false}}"/>
  <p:tag name="KSO_WM_CHIP_FILLPROP" val="[[{&quot;fill_id&quot;:&quot;3b20abe0fb754eea9798a98df6aeb5fa&quot;,&quot;fill_align&quot;:&quot;lb&quot;,&quot;text_align&quot;:&quot;lb&quot;,&quot;text_direction&quot;:&quot;horizontal&quot;,&quot;chip_types&quot;:[&quot;header&quot;]},{&quot;fill_id&quot;:&quot;522e3d61ab904b09803ebac8b95b7233&quot;,&quot;fill_align&quot;:&quot;lt&quot;,&quot;text_align&quot;:&quot;lt&quot;,&quot;text_direction&quot;:&quot;horizontal&quot;,&quot;chip_types&quot;:[&quot;text&quot;]},{&quot;fill_id&quot;:&quot;06f9c62be9ad4c6aa76f55aa2cb6bdfe&quot;,&quot;fill_align&quot;:&quot;lt&quot;,&quot;text_align&quot;:&quot;lt&quot;,&quot;text_direction&quot;:&quot;horizontal&quot;,&quot;chip_types&quot;:[&quot;picture&quot;],&quot;support_features&quot;:[&quot;collage&quot;]},{&quot;fill_id&quot;:&quot;d2c5abe041bd40478ad231c5870775f7&quot;,&quot;fill_align&quot;:&quot;lt&quot;,&quot;text_align&quot;:&quot;lt&quot;,&quot;text_direction&quot;:&quot;horizontal&quot;,&quot;chip_types&quot;:[&quot;text&quot;]}],[{&quot;fill_id&quot;:&quot;3b20abe0fb754eea9798a98df6aeb5fa&quot;,&quot;fill_align&quot;:&quot;lb&quot;,&quot;text_align&quot;:&quot;lb&quot;,&quot;text_direction&quot;:&quot;horizontal&quot;,&quot;chip_types&quot;:[&quot;header&quot;]},{&quot;fill_id&quot;:&quot;522e3d61ab904b09803ebac8b95b7233&quot;,&quot;fill_align&quot;:&quot;lt&quot;,&quot;text_align&quot;:&quot;lt&quot;,&quot;text_direction&quot;:&quot;horizontal&quot;,&quot;chip_types&quot;:[&quot;text&quot;]},{&quot;fill_id&quot;:&quot;06f9c62be9ad4c6aa76f55aa2cb6bdfe&quot;,&quot;fill_align&quot;:&quot;lt&quot;,&quot;text_align&quot;:&quot;lt&quot;,&quot;text_direction&quot;:&quot;horizontal&quot;,&quot;chip_types&quot;:[&quot;pictext&quot;,&quot;text&quot;,&quot;picture&quot;,&quot;chart&quot;,&quot;table&quot;,&quot;video&quot;],&quot;support_features&quot;:[&quot;collage&quot;]},{&quot;fill_id&quot;:&quot;d2c5abe041bd40478ad231c5870775f7&quot;,&quot;fill_align&quot;:&quot;lt&quot;,&quot;text_align&quot;:&quot;lt&quot;,&quot;text_direction&quot;:&quot;horizontal&quot;,&quot;chip_types&quot;:[&quot;pictext&quot;,&quot;text&quot;,&quot;picture&quot;,&quot;chart&quot;,&quot;table&quot;,&quot;video&quot;],&quot;support_features&quot;:[&quot;collage&quot;]}]]"/>
  <p:tag name="KSO_WM_CHIP_XID" val="5ef3209bc6295c63c1a2e08a"/>
  <p:tag name="KSO_WM_SLIDE_CAN_ADD_NAVIGATION" val="1"/>
  <p:tag name="KSO_WM_CHIP_GROUPID" val="5ef3209bc6295c63c1a2e089"/>
  <p:tag name="KSO_WM_SLIDE_BK_DARK_LIGHT" val="2"/>
  <p:tag name="KSO_WM_SLIDE_BACKGROUND_TYPE" val="general"/>
  <p:tag name="KSO_WM_SLIDE_SUPPORT_FEATURE_TYPE" val="1"/>
  <p:tag name="KSO_WM_TEMPLATE_ASSEMBLE_XID" val="60656f594054ed1e2fb80876"/>
  <p:tag name="KSO_WM_TEMPLATE_ASSEMBLE_GROUPID" val="60656f594054ed1e2fb80876"/>
</p:tagLst>
</file>

<file path=ppt/tags/tag20.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21.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22.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23.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24.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2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6.xml><?xml version="1.0" encoding="utf-8"?>
<p:tagLst xmlns:p="http://schemas.openxmlformats.org/presentationml/2006/main">
  <p:tag name="KSO_WM_BEAUTIFY_FLAG" val=""/>
  <p:tag name="KSO_WM_UNIT_PLACING_PICTURE_USER_VIEWPORT" val="{&quot;height&quot;:8075,&quot;width&quot;:5290}"/>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2713_1*i*1"/>
  <p:tag name="KSO_WM_TEMPLATE_CATEGORY" val="diagram"/>
  <p:tag name="KSO_WM_TEMPLATE_INDEX" val="20212713"/>
  <p:tag name="KSO_WM_UNIT_LAYERLEVEL" val="1"/>
  <p:tag name="KSO_WM_TAG_VERSION" val="1.0"/>
  <p:tag name="KSO_WM_BEAUTIFY_FLAG" val="#wm#"/>
  <p:tag name="KSO_WM_UNIT_BLOCK" val="0"/>
  <p:tag name="KSO_WM_UNIT_SM_LIMIT_TYPE" val="2"/>
  <p:tag name="KSO_WM_UNIT_DEC_AREA_ID" val="6c938ff465544c81b53780745e718009"/>
  <p:tag name="KSO_WM_UNIT_DECORATE_INFO" val="{&quot;DecorateInfoH&quot;:{&quot;IsAbs&quot;:false},&quot;DecorateInfoW&quot;:{&quot;IsAbs&quot;:false},&quot;DecorateInfoX&quot;:{&quot;IsAbs&quot;:false,&quot;Pos&quot;:1},&quot;DecorateInfoY&quot;:{&quot;IsAbs&quot;:false,&quot;Pos&quot;:1},&quot;ReferentInfo&quot;:{&quot;Id&quot;:&quot;84a6c56b6ff04b3385062ce2c276b31c&quot;,&quot;X&quot;:{&quot;Pos&quot;:1},&quot;Y&quot;:{&quot;Pos&quot;:1}},&quot;whChangeMode&quot;:1}"/>
  <p:tag name="KSO_WM_CHIP_GROUPID" val="5f708c7a747e3ea6e292a7fb"/>
  <p:tag name="KSO_WM_CHIP_XID" val="5f708c7a747e3ea6e292a7fc"/>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 name="KSO_WM_UNIT_VALUE" val="816"/>
  <p:tag name="KSO_WM_TEMPLATE_ASSEMBLE_XID" val="60656f644054ed1e2fb80930"/>
  <p:tag name="KSO_WM_TEMPLATE_ASSEMBLE_GROUPID" val="60656f644054ed1e2fb80930"/>
</p:tagLst>
</file>

<file path=ppt/tags/tag28.xml><?xml version="1.0" encoding="utf-8"?>
<p:tagLst xmlns:p="http://schemas.openxmlformats.org/presentationml/2006/main">
  <p:tag name="KSO_WM_UNIT_ISCONTENTSTITLE" val="0"/>
  <p:tag name="KSO_WM_UNIT_ISNUMDGMTITLE" val="0"/>
  <p:tag name="KSO_WM_UNIT_NOCLEAR" val="0"/>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diagram20212713_1*a*1"/>
  <p:tag name="KSO_WM_TEMPLATE_CATEGORY" val="diagram"/>
  <p:tag name="KSO_WM_TEMPLATE_INDEX" val="20212713"/>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8813dededcd94f83be1334e61bb4760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fba21aa6e7b04473ad95be895e1428b6"/>
  <p:tag name="KSO_WM_UNIT_TEXT_FILL_FORE_SCHEMECOLOR_INDEX_BRIGHTNESS" val="0"/>
  <p:tag name="KSO_WM_UNIT_TEXT_FILL_FORE_SCHEMECOLOR_INDEX" val="13"/>
  <p:tag name="KSO_WM_UNIT_TEXT_FILL_TYPE" val="1"/>
  <p:tag name="KSO_WM_TEMPLATE_ASSEMBLE_XID" val="60656f644054ed1e2fb80930"/>
  <p:tag name="KSO_WM_TEMPLATE_ASSEMBLE_GROUPID" val="60656f644054ed1e2fb80930"/>
</p:tagLst>
</file>

<file path=ppt/tags/tag29.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2713_1*f*1"/>
  <p:tag name="KSO_WM_TEMPLATE_CATEGORY" val="diagram"/>
  <p:tag name="KSO_WM_TEMPLATE_INDEX" val="20212713"/>
  <p:tag name="KSO_WM_UNIT_LAYERLEVEL" val="1"/>
  <p:tag name="KSO_WM_TAG_VERSION" val="1.0"/>
  <p:tag name="KSO_WM_BEAUTIFY_FLAG" val="#wm#"/>
  <p:tag name="KSO_WM_UNIT_DEFAULT_FONT" val="14;20;2"/>
  <p:tag name="KSO_WM_UNIT_BLOCK" val="0"/>
  <p:tag name="KSO_WM_UNIT_VALUE" val="440"/>
  <p:tag name="KSO_WM_UNIT_SHOW_EDIT_AREA_INDICATION" val="1"/>
  <p:tag name="KSO_WM_CHIP_GROUPID" val="5e6b05596848fb12bee65ac8"/>
  <p:tag name="KSO_WM_CHIP_XID" val="5e6b05596848fb12bee65aca"/>
  <p:tag name="KSO_WM_UNIT_DEC_AREA_ID" val="84a6c56b6ff04b3385062ce2c276b31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a95d889fcf624743b8b9a892c7ba4fc1"/>
  <p:tag name="KSO_WM_UNIT_SUPPORT_UNIT_TYPE" val="[&quot;l&quot;,&quot;m&quot;,&quot;n&quot;,&quot;o&quot;,&quot;p&quot;,&quot;q&quot;,&quot;r&quot;,&quot;δ&quot;,&quot;ε&quot;,&quot;ζ&quot;,&quot;η&quot;,&quot;d&quot;,&quot;α&quot;,&quot;β&quot;,&quot;θ&quot;]"/>
  <p:tag name="KSO_WM_UNIT_TEXT_FILL_FORE_SCHEMECOLOR_INDEX_BRIGHTNESS" val="0.25"/>
  <p:tag name="KSO_WM_UNIT_TEXT_FILL_FORE_SCHEMECOLOR_INDEX" val="13"/>
  <p:tag name="KSO_WM_UNIT_TEXT_FILL_TYPE" val="1"/>
  <p:tag name="KSO_WM_TEMPLATE_ASSEMBLE_XID" val="60656f644054ed1e2fb80930"/>
  <p:tag name="KSO_WM_TEMPLATE_ASSEMBLE_GROUPID" val="60656f644054ed1e2fb80930"/>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12713_1*i*2"/>
  <p:tag name="KSO_WM_TEMPLATE_CATEGORY" val="diagram"/>
  <p:tag name="KSO_WM_TEMPLATE_INDEX" val="20212713"/>
  <p:tag name="KSO_WM_UNIT_LAYERLEVEL" val="1"/>
  <p:tag name="KSO_WM_TAG_VERSION" val="1.0"/>
  <p:tag name="KSO_WM_BEAUTIFY_FLAG" val="#wm#"/>
  <p:tag name="KSO_WM_UNIT_BLOCK" val="0"/>
  <p:tag name="KSO_WM_UNIT_SM_LIMIT_TYPE" val="2"/>
  <p:tag name="KSO_WM_UNIT_DEC_AREA_ID" val="ab9e3ede4f02433781ee8c4bc865c25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f708c7a747e3ea6e292a7fb"/>
  <p:tag name="KSO_WM_CHIP_XID" val="5f708c7a747e3ea6e292a7fc"/>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0"/>
  <p:tag name="KSO_WM_TEMPLATE_ASSEMBLE_XID" val="60656f644054ed1e2fb80930"/>
  <p:tag name="KSO_WM_TEMPLATE_ASSEMBLE_GROUPID" val="60656f644054ed1e2fb80930"/>
</p:tagLst>
</file>

<file path=ppt/tags/tag31.xml><?xml version="1.0" encoding="utf-8"?>
<p:tagLst xmlns:p="http://schemas.openxmlformats.org/presentationml/2006/main">
  <p:tag name="KSO_WM_SLIDE_ID" val="diagram20212713_1"/>
  <p:tag name="KSO_WM_TEMPLATE_SUBCATEGORY" val="21"/>
  <p:tag name="KSO_WM_SLIDE_TYPE" val="text"/>
  <p:tag name="KSO_WM_SLIDE_SUBTYPE" val="pureTxt"/>
  <p:tag name="KSO_WM_SLIDE_ITEM_CNT" val="0"/>
  <p:tag name="KSO_WM_SLIDE_INDEX" val="1"/>
  <p:tag name="KSO_WM_SLIDE_SIZE" val="864*444"/>
  <p:tag name="KSO_WM_SLIDE_POSITION" val="47*48"/>
  <p:tag name="KSO_WM_TAG_VERSION" val="1.0"/>
  <p:tag name="KSO_WM_BEAUTIFY_FLAG" val="#wm#"/>
  <p:tag name="KSO_WM_TEMPLATE_CATEGORY" val="diagram"/>
  <p:tag name="KSO_WM_TEMPLATE_INDEX" val="20212713"/>
  <p:tag name="KSO_WM_SLIDE_LAYOUT" val="a_f"/>
  <p:tag name="KSO_WM_SLIDE_LAYOUT_CNT" val="1_1"/>
  <p:tag name="KSO_WM_SLIDE_BACKGROUND" val="[&quot;general&quot;]"/>
  <p:tag name="KSO_WM_SLIDE_RATIO" val="1.777778"/>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FILLPROP" val="[[{&quot;text_align&quot;:&quot;lt&quot;,&quot;text_direction&quot;:&quot;horizontal&quot;,&quot;support_big_font&quot;:false,&quot;picture_toward&quot;:0,&quot;picture_dockside&quot;:[],&quot;fill_id&quot;:&quot;577fb6fb92184a2fb8c769fd05bb9d24&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ca3f0f9c0eb4416e9bcff006547ecf8f&quot;,&quot;fill_align&quot;:&quot;cm&quot;,&quot;chip_types&quot;:[&quot;diagram&quot;,&quot;text&quot;,&quot;picture&quot;,&quot;chart&quot;,&quot;table&quot;,&quot;video&quot;]}]]"/>
  <p:tag name="KSO_WM_TEMPLATE_MASTER_TYPE" val="0"/>
  <p:tag name="KSO_WM_TEMPLATE_COLOR_TYPE" val="1"/>
  <p:tag name="KSO_WM_CHIP_XID" val="5f708c7a747e3ea6e292a7fc"/>
  <p:tag name="KSO_WM_CHIP_DECFILLPROP" val="[]"/>
  <p:tag name="KSO_WM_SLIDE_CAN_ADD_NAVIGATION" val="1"/>
  <p:tag name="KSO_WM_CHIP_GROUPID" val="5f708c7a747e3ea6e292a7fb"/>
  <p:tag name="KSO_WM_SLIDE_BK_DARK_LIGHT" val="2"/>
  <p:tag name="KSO_WM_SLIDE_BACKGROUND_TYPE" val="general"/>
  <p:tag name="KSO_WM_SLIDE_SUPPORT_FEATURE_TYPE" val="0"/>
  <p:tag name="KSO_WM_TEMPLATE_ASSEMBLE_XID" val="60656f644054ed1e2fb80930"/>
  <p:tag name="KSO_WM_TEMPLATE_ASSEMBLE_GROUPID" val="60656f644054ed1e2fb80930"/>
  <p:tag name="KSO_WM_SLIDE_LAYOUT_INFO" val="{&quot;backgroundInfo&quot;:[{&quot;bottom&quot;:0,&quot;bottomAbs&quot;:false,&quot;left&quot;:0,&quot;leftAbs&quot;:false,&quot;right&quot;:0,&quot;rightAbs&quot;:false,&quot;top&quot;:0,&quot;topAbs&quot;:false,&quot;type&quot;:&quot;general&quot;}],&quot;id&quot;:&quot;2021-04-01T15:43:53&quot;,&quot;maxSize&quot;:{&quot;size1&quot;:26.7},&quot;minSize&quot;:{&quot;size1&quot;:17.9},&quot;normalSize&quot;:{&quot;size1&quot;:26.699814814814815},&quot;subLayout&quot;:[{&quot;id&quot;:&quot;2021-04-01T15:43:53&quot;,&quot;margin&quot;:{&quot;bottom&quot;:0.02600000612437725,&quot;left&quot;:2.9629998207092285,&quot;right&quot;:2.5399999618530273,&quot;top&quot;:1.6929999589920044},&quot;type&quot;:0},{&quot;id&quot;:&quot;2021-04-01T15:43:53&quot;,&quot;margin&quot;:{&quot;bottom&quot;:2.5399999618530273,&quot;left&quot;:2.5399999618530273,&quot;right&quot;:2.5399999618530273,&quot;top&quot;:1.6670000553131104},&quot;type&quot;:0}],&quot;type&quot;:0}"/>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04635_1*i*1"/>
  <p:tag name="KSO_WM_TEMPLATE_CATEGORY" val="diagram"/>
  <p:tag name="KSO_WM_TEMPLATE_INDEX" val="20204635"/>
  <p:tag name="KSO_WM_UNIT_LAYERLEVEL" val="1"/>
  <p:tag name="KSO_WM_TAG_VERSION" val="1.0"/>
  <p:tag name="KSO_WM_BEAUTIFY_FLAG" val="#wm#"/>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04635_1*i*2"/>
  <p:tag name="KSO_WM_TEMPLATE_CATEGORY" val="diagram"/>
  <p:tag name="KSO_WM_TEMPLATE_INDEX" val="20204635"/>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diagram20204635_1*i*4"/>
  <p:tag name="KSO_WM_TEMPLATE_CATEGORY" val="diagram"/>
  <p:tag name="KSO_WM_TEMPLATE_INDEX" val="20204635"/>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5.xml><?xml version="1.0" encoding="utf-8"?>
<p:tagLst xmlns:p="http://schemas.openxmlformats.org/presentationml/2006/main">
  <p:tag name="KSO_WM_UNIT_ISCONTENTSTITLE" val="0"/>
  <p:tag name="KSO_WM_UNIT_NOCLEAR" val="0"/>
  <p:tag name="KSO_WM_UNIT_VALUE" val="15"/>
  <p:tag name="KSO_WM_UNIT_HIGHLIGHT" val="0"/>
  <p:tag name="KSO_WM_UNIT_COMPATIBLE" val="0"/>
  <p:tag name="KSO_WM_UNIT_DIAGRAM_ISNUMVISUAL" val="0"/>
  <p:tag name="KSO_WM_UNIT_DIAGRAM_ISREFERUNIT" val="0"/>
  <p:tag name="KSO_WM_UNIT_TYPE" val="a"/>
  <p:tag name="KSO_WM_UNIT_INDEX" val="1"/>
  <p:tag name="KSO_WM_UNIT_ID" val="diagram20204635_1*a*1"/>
  <p:tag name="KSO_WM_TEMPLATE_CATEGORY" val="diagram"/>
  <p:tag name="KSO_WM_TEMPLATE_INDEX" val="20204635"/>
  <p:tag name="KSO_WM_UNIT_LAYERLEVEL" val="1"/>
  <p:tag name="KSO_WM_TAG_VERSION" val="1.0"/>
  <p:tag name="KSO_WM_BEAUTIFY_FLAG" val="#wm#"/>
  <p:tag name="KSO_WM_UNIT_PRESET_TEXT" val="单击此处&#13;添加标题"/>
  <p:tag name="KSO_WM_UNIT_ISNUMDGMTITLE" val="0"/>
  <p:tag name="KSO_WM_UNIT_TEXT_FILL_FORE_SCHEMECOLOR_INDEX_BRIGHTNESS" val="0"/>
  <p:tag name="KSO_WM_UNIT_TEXT_FILL_FORE_SCHEMECOLOR_INDEX" val="14"/>
  <p:tag name="KSO_WM_UNIT_TEXT_FILL_TYPE" val="1"/>
</p:tagLst>
</file>

<file path=ppt/tags/tag36.xml><?xml version="1.0" encoding="utf-8"?>
<p:tagLst xmlns:p="http://schemas.openxmlformats.org/presentationml/2006/main">
  <p:tag name="KSO_WM_UNIT_NOCLEAR" val="0"/>
  <p:tag name="KSO_WM_UNIT_VALUE" val="380"/>
  <p:tag name="KSO_WM_UNIT_HIGHLIGHT" val="0"/>
  <p:tag name="KSO_WM_UNIT_COMPATIBLE" val="0"/>
  <p:tag name="KSO_WM_UNIT_DIAGRAM_ISNUMVISUAL" val="0"/>
  <p:tag name="KSO_WM_UNIT_DIAGRAM_ISREFERUNIT" val="0"/>
  <p:tag name="KSO_WM_UNIT_TYPE" val="f"/>
  <p:tag name="KSO_WM_UNIT_INDEX" val="1"/>
  <p:tag name="KSO_WM_UNIT_ID" val="diagram20204635_1*f*1"/>
  <p:tag name="KSO_WM_TEMPLATE_CATEGORY" val="diagram"/>
  <p:tag name="KSO_WM_TEMPLATE_INDEX" val="20204635"/>
  <p:tag name="KSO_WM_UNIT_LAYERLEVEL" val="1"/>
  <p:tag name="KSO_WM_TAG_VERSION" val="1.0"/>
  <p:tag name="KSO_WM_BEAUTIFY_FLAG" val="#wm#"/>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
  <p:tag name="KSO_WM_UNIT_SUBTYPE" val="a"/>
  <p:tag name="KSO_WM_UNIT_TEXT_FILL_FORE_SCHEMECOLOR_INDEX_BRIGHTNESS" val="0"/>
  <p:tag name="KSO_WM_UNIT_TEXT_FILL_FORE_SCHEMECOLOR_INDEX" val="14"/>
  <p:tag name="KSO_WM_UNIT_TEXT_FILL_TYPE" val="1"/>
</p:tagLst>
</file>

<file path=ppt/tags/tag37.xml><?xml version="1.0" encoding="utf-8"?>
<p:tagLst xmlns:p="http://schemas.openxmlformats.org/presentationml/2006/main">
  <p:tag name="KSO_WM_UNIT_NOCLEAR" val="0"/>
  <p:tag name="KSO_WM_UNIT_VALUE" val="380"/>
  <p:tag name="KSO_WM_UNIT_HIGHLIGHT" val="0"/>
  <p:tag name="KSO_WM_UNIT_COMPATIBLE" val="0"/>
  <p:tag name="KSO_WM_UNIT_DIAGRAM_ISNUMVISUAL" val="0"/>
  <p:tag name="KSO_WM_UNIT_DIAGRAM_ISREFERUNIT" val="0"/>
  <p:tag name="KSO_WM_UNIT_TYPE" val="f"/>
  <p:tag name="KSO_WM_UNIT_INDEX" val="2"/>
  <p:tag name="KSO_WM_UNIT_ID" val="diagram20204635_1*f*2"/>
  <p:tag name="KSO_WM_TEMPLATE_CATEGORY" val="diagram"/>
  <p:tag name="KSO_WM_TEMPLATE_INDEX" val="20204635"/>
  <p:tag name="KSO_WM_UNIT_LAYERLEVEL" val="1"/>
  <p:tag name="KSO_WM_TAG_VERSION" val="1.0"/>
  <p:tag name="KSO_WM_BEAUTIFY_FLAG" val="#wm#"/>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
  <p:tag name="KSO_WM_UNIT_SUBTYPE" val="a"/>
  <p:tag name="KSO_WM_UNIT_TEXT_FILL_FORE_SCHEMECOLOR_INDEX_BRIGHTNESS" val="0.25"/>
  <p:tag name="KSO_WM_UNIT_TEXT_FILL_FORE_SCHEMECOLOR_INDEX" val="13"/>
  <p:tag name="KSO_WM_UNIT_TEXT_FILL_TYPE" val="1"/>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diagram20204635_1*i*3"/>
  <p:tag name="KSO_WM_TEMPLATE_CATEGORY" val="diagram"/>
  <p:tag name="KSO_WM_TEMPLATE_INDEX" val="20204635"/>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9.xml><?xml version="1.0" encoding="utf-8"?>
<p:tagLst xmlns:p="http://schemas.openxmlformats.org/presentationml/2006/main">
  <p:tag name="KSO_WM_SLIDE_ID" val="diagram20204635_1"/>
  <p:tag name="KSO_WM_TEMPLATE_SUBCATEGORY" val="0"/>
  <p:tag name="KSO_WM_TEMPLATE_MASTER_TYPE" val="0"/>
  <p:tag name="KSO_WM_TEMPLATE_COLOR_TYPE" val="1"/>
  <p:tag name="KSO_WM_SLIDE_TYPE" val="text"/>
  <p:tag name="KSO_WM_SLIDE_SUBTYPE" val="pureTxt"/>
  <p:tag name="KSO_WM_SLIDE_ITEM_CNT" val="0"/>
  <p:tag name="KSO_WM_SLIDE_INDEX" val="1"/>
  <p:tag name="KSO_WM_SLIDE_SIZE" val="922*540"/>
  <p:tag name="KSO_WM_SLIDE_POSITION" val="0*0"/>
  <p:tag name="KSO_WM_TAG_VERSION" val="1.0"/>
  <p:tag name="KSO_WM_BEAUTIFY_FLAG" val="#wm#"/>
  <p:tag name="KSO_WM_TEMPLATE_CATEGORY" val="diagram"/>
  <p:tag name="KSO_WM_TEMPLATE_INDEX" val="20204635"/>
  <p:tag name="KSO_WM_SLIDE_LAYOUT" val="a_f"/>
  <p:tag name="KSO_WM_SLIDE_LAYOUT_CNT" val="1_2"/>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3512_1*i*1"/>
  <p:tag name="KSO_WM_UNIT_LAYERLEVEL" val="1"/>
  <p:tag name="KSO_WM_TAG_VERSION" val="1.0"/>
  <p:tag name="KSO_WM_BEAUTIFY_FLAG" val="#wm#"/>
  <p:tag name="KSO_WM_UNIT_TYPE" val="i"/>
  <p:tag name="KSO_WM_UNIT_INDEX" val="1"/>
  <p:tag name="KSO_WM_UNIT_SUBTYPE" val="h"/>
  <p:tag name="KSO_WM_SLIDE_BACKGROUND_TYPE" val="navigation"/>
  <p:tag name="KSO_WM_SLIDE_BK_DARK_LIGHT" val="2"/>
  <p:tag name="KSO_WM_UNIT_BK_DARK_LIGHT" val="2"/>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 name="KSO_WM_TEMPLATE_CATEGORY" val="diagram"/>
  <p:tag name="KSO_WM_TEMPLATE_INDEX" val="20213512"/>
  <p:tag name="KSO_WM_UNIT_VALUE" val="159"/>
  <p:tag name="KSO_WM_TEMPLATE_ASSEMBLE_XID" val="639b2d1f0c9383becdea80ba"/>
  <p:tag name="KSO_WM_TEMPLATE_ASSEMBLE_GROUPID" val="639b2d1f0c9383becdea80ba"/>
</p:tagLst>
</file>

<file path=ppt/tags/tag41.xml><?xml version="1.0" encoding="utf-8"?>
<p:tagLst xmlns:p="http://schemas.openxmlformats.org/presentationml/2006/main">
  <p:tag name="KSO_WM_UNIT_ISCONTENTSTITLE" val="0"/>
  <p:tag name="KSO_WM_UNIT_ISNUMDGMTITLE" val="0"/>
  <p:tag name="KSO_WM_UNIT_NOCLEAR" val="0"/>
  <p:tag name="KSO_WM_UNIT_VALUE" val="31"/>
  <p:tag name="KSO_WM_UNIT_HIGHLIGHT" val="0"/>
  <p:tag name="KSO_WM_UNIT_COMPATIBLE" val="0"/>
  <p:tag name="KSO_WM_UNIT_DIAGRAM_ISNUMVISUAL" val="0"/>
  <p:tag name="KSO_WM_UNIT_DIAGRAM_ISREFERUNIT" val="0"/>
  <p:tag name="KSO_WM_UNIT_TYPE" val="a"/>
  <p:tag name="KSO_WM_UNIT_INDEX" val="1"/>
  <p:tag name="KSO_WM_UNIT_ID" val="diagram20213512_1*a*1"/>
  <p:tag name="KSO_WM_TEMPLATE_CATEGORY" val="diagram"/>
  <p:tag name="KSO_WM_TEMPLATE_INDEX" val="20213512"/>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901f7f7dbdc24794821773db51a3994f"/>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8c4e2203dfe0433a9cdeb4d1856095c7"/>
  <p:tag name="KSO_WM_UNIT_TEXT_FILL_FORE_SCHEMECOLOR_INDEX_BRIGHTNESS" val="0"/>
  <p:tag name="KSO_WM_UNIT_TEXT_FILL_FORE_SCHEMECOLOR_INDEX" val="13"/>
  <p:tag name="KSO_WM_UNIT_TEXT_FILL_TYPE" val="1"/>
  <p:tag name="KSO_WM_TEMPLATE_ASSEMBLE_XID" val="639b2d1f0c9383becdea80ba"/>
  <p:tag name="KSO_WM_TEMPLATE_ASSEMBLE_GROUPID" val="639b2d1f0c9383becdea80ba"/>
</p:tagLst>
</file>

<file path=ppt/tags/tag42.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地阐述您的观点。您的内容已经简明扼要，字字珠玑，但信息却千丝万缕、错综复杂，需要用更多的文字来表述。"/>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3512_1*f*1"/>
  <p:tag name="KSO_WM_TEMPLATE_CATEGORY" val="diagram"/>
  <p:tag name="KSO_WM_TEMPLATE_INDEX" val="20213512"/>
  <p:tag name="KSO_WM_UNIT_LAYERLEVEL" val="1"/>
  <p:tag name="KSO_WM_TAG_VERSION" val="1.0"/>
  <p:tag name="KSO_WM_BEAUTIFY_FLAG" val="#wm#"/>
  <p:tag name="KSO_WM_UNIT_DEFAULT_FONT" val="14;20;2"/>
  <p:tag name="KSO_WM_UNIT_BLOCK" val="0"/>
  <p:tag name="KSO_WM_UNIT_VALUE" val="120"/>
  <p:tag name="KSO_WM_UNIT_SHOW_EDIT_AREA_INDICATION" val="1"/>
  <p:tag name="KSO_WM_CHIP_GROUPID" val="5e6b05596848fb12bee65ac8"/>
  <p:tag name="KSO_WM_CHIP_XID" val="5e6b05596848fb12bee65aca"/>
  <p:tag name="KSO_WM_UNIT_DEC_AREA_ID" val="357087c36d4d4a2cb6aca99e5e95d9d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rm&quot;,&quot;fill_mode&quot;:&quot;full&quot;,&quot;sacle_strategy&quot;:&quot;smart&quot;}"/>
  <p:tag name="KSO_WM_ASSEMBLE_CHIP_INDEX" val="2b7c1c87bf9a403da2e389b5a10d3715"/>
  <p:tag name="KSO_WM_UNIT_SUPPORT_UNIT_TYPE" val="[&quot;d&quot;,&quot;α&quot;,&quot;β&quot;]"/>
  <p:tag name="KSO_WM_UNIT_TEXT_FILL_FORE_SCHEMECOLOR_INDEX_BRIGHTNESS" val="0.25"/>
  <p:tag name="KSO_WM_UNIT_TEXT_FILL_FORE_SCHEMECOLOR_INDEX" val="13"/>
  <p:tag name="KSO_WM_UNIT_TEXT_FILL_TYPE" val="1"/>
  <p:tag name="KSO_WM_TEMPLATE_ASSEMBLE_XID" val="639b2d1f0c9383becdea80ba"/>
  <p:tag name="KSO_WM_TEMPLATE_ASSEMBLE_GROUPID" val="639b2d1f0c9383becdea80ba"/>
</p:tagLst>
</file>

<file path=ppt/tags/tag43.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地阐述您的观点。您的内容已经简明扼要，字字珠玑，但信息却千丝万缕、错综复杂，需要用更多的文字来表述。"/>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3512_1*f*2"/>
  <p:tag name="KSO_WM_TEMPLATE_CATEGORY" val="diagram"/>
  <p:tag name="KSO_WM_TEMPLATE_INDEX" val="20213512"/>
  <p:tag name="KSO_WM_UNIT_LAYERLEVEL" val="1"/>
  <p:tag name="KSO_WM_TAG_VERSION" val="1.0"/>
  <p:tag name="KSO_WM_BEAUTIFY_FLAG" val="#wm#"/>
  <p:tag name="KSO_WM_UNIT_DEFAULT_FONT" val="14;20;2"/>
  <p:tag name="KSO_WM_UNIT_BLOCK" val="0"/>
  <p:tag name="KSO_WM_UNIT_VALUE" val="112"/>
  <p:tag name="KSO_WM_UNIT_SHOW_EDIT_AREA_INDICATION" val="1"/>
  <p:tag name="KSO_WM_CHIP_GROUPID" val="5e6b05596848fb12bee65ac8"/>
  <p:tag name="KSO_WM_CHIP_XID" val="5e6b05596848fb12bee65aca"/>
  <p:tag name="KSO_WM_UNIT_DEC_AREA_ID" val="792b7968e55d4e51a0038fd14cae53d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f3c78ee26d294e0093f764573bb0e674"/>
  <p:tag name="KSO_WM_UNIT_SUPPORT_UNIT_TYPE" val="[&quot;l&quot;,&quot;m&quot;,&quot;n&quot;,&quot;o&quot;,&quot;p&quot;,&quot;q&quot;,&quot;r&quot;,&quot;δ&quot;,&quot;ε&quot;,&quot;ζ&quot;,&quot;η&quot;,&quot;d&quot;,&quot;α&quot;,&quot;β&quot;,&quot;θ&quot;]"/>
  <p:tag name="KSO_WM_UNIT_TEXT_FILL_FORE_SCHEMECOLOR_INDEX_BRIGHTNESS" val="0.25"/>
  <p:tag name="KSO_WM_UNIT_TEXT_FILL_FORE_SCHEMECOLOR_INDEX" val="13"/>
  <p:tag name="KSO_WM_UNIT_TEXT_FILL_TYPE" val="1"/>
  <p:tag name="KSO_WM_TEMPLATE_ASSEMBLE_XID" val="639b2d1f0c9383becdea80ba"/>
  <p:tag name="KSO_WM_TEMPLATE_ASSEMBLE_GROUPID" val="639b2d1f0c9383becdea80ba"/>
</p:tagLst>
</file>

<file path=ppt/tags/tag44.xml><?xml version="1.0" encoding="utf-8"?>
<p:tagLst xmlns:p="http://schemas.openxmlformats.org/presentationml/2006/main">
  <p:tag name="KSO_WM_BEAUTIFY_FLAG" val="#wm#"/>
  <p:tag name="KSO_WM_TEMPLATE_CATEGORY" val="diagram"/>
  <p:tag name="KSO_WM_TEMPLATE_INDEX" val="20213512"/>
  <p:tag name="KSO_WM_SLIDE_ID" val="diagram20213512_1"/>
  <p:tag name="KSO_WM_TEMPLATE_SUBCATEGORY" val="21"/>
  <p:tag name="KSO_WM_TEMPLATE_MASTER_TYPE" val="0"/>
  <p:tag name="KSO_WM_TEMPLATE_COLOR_TYPE" val="1"/>
  <p:tag name="KSO_WM_SLIDE_TYPE" val="text"/>
  <p:tag name="KSO_WM_SLIDE_SUBTYPE" val="pureTxt"/>
  <p:tag name="KSO_WM_SLIDE_ITEM_CNT" val="0"/>
  <p:tag name="KSO_WM_SLIDE_INDEX" val="1"/>
  <p:tag name="KSO_WM_SLIDE_SIZE" val="960*444"/>
  <p:tag name="KSO_WM_SLIDE_POSITION" val="0*0"/>
  <p:tag name="KSO_WM_TAG_VERSION" val="1.0"/>
  <p:tag name="KSO_WM_SLIDE_LAYOUT" val="a_f"/>
  <p:tag name="KSO_WM_SLIDE_LAYOUT_CNT" val="1_2"/>
  <p:tag name="KSO_WM_CHIP_INFOS" val="{&quot;type&quot;:0,&quot;layout_type&quot;:&quot;navigation&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cf7885ddc3daf3fef3fc22"/>
  <p:tag name="KSO_WM_CHIP_FILLPROP" val="[[{&quot;text_align&quot;:&quot;lm&quot;,&quot;text_direction&quot;:&quot;horizontal&quot;,&quot;support_big_font&quot;:false,&quot;picture_toward&quot;:0,&quot;picture_dockside&quot;:[],&quot;fill_id&quot;:&quot;722accd572074b41a2d4cf8c733c9957&quot;,&quot;fill_align&quot;:&quot;lm&quot;,&quot;chip_types&quot;:[&quot;header&quot;]},{&quot;text_align&quot;:&quot;lm&quot;,&quot;text_direction&quot;:&quot;horizontal&quot;,&quot;support_features&quot;:[&quot;collage&quot;],&quot;support_big_font&quot;:false,&quot;picture_toward&quot;:0,&quot;picture_dockside&quot;:[],&quot;fill_id&quot;:&quot;164c300f690d423ab1b6e3b65edb0bf9&quot;,&quot;fill_align&quot;:&quot;rm&quot;,&quot;chip_types&quot;:[&quot;pictext&quot;,&quot;text&quot;,&quot;picture&quot;,&quot;chart&quot;,&quot;table&quot;]},{&quot;text_align&quot;:&quot;lm&quot;,&quot;text_direction&quot;:&quot;horizontal&quot;,&quot;support_features&quot;:[&quot;collage&quot;,&quot;carousel&quot;,&quot;creativecrop&quot;],&quot;support_big_font&quot;:false,&quot;picture_toward&quot;:0,&quot;picture_dockside&quot;:[],&quot;fill_id&quot;:&quot;e836bed5e59843b5bc0179a1591ebf37&quot;,&quot;fill_align&quot;:&quot;lm&quot;,&quot;chip_types&quot;:[&quot;diagram&quot;,&quot;pictext&quot;,&quot;text&quot;,&quot;picture&quot;,&quot;chart&quot;,&quot;table&quot;,&quot;video&quot;]}],[{&quot;text_align&quot;:&quot;lm&quot;,&quot;text_direction&quot;:&quot;horizontal&quot;,&quot;support_big_font&quot;:false,&quot;picture_toward&quot;:0,&quot;picture_dockside&quot;:[],&quot;fill_id&quot;:&quot;722accd572074b41a2d4cf8c733c9957&quot;,&quot;fill_align&quot;:&quot;lm&quot;,&quot;chip_types&quot;:[&quot;header&quot;]},{&quot;text_align&quot;:&quot;lm&quot;,&quot;text_direction&quot;:&quot;horizontal&quot;,&quot;support_features&quot;:[&quot;collage&quot;,&quot;carousel&quot;,&quot;creativecrop&quot;],&quot;support_big_font&quot;:false,&quot;picture_toward&quot;:0,&quot;picture_dockside&quot;:[],&quot;fill_id&quot;:&quot;164c300f690d423ab1b6e3b65edb0bf9&quot;,&quot;fill_align&quot;:&quot;rm&quot;,&quot;chip_types&quot;:[&quot;diagram&quot;,&quot;pictext&quot;,&quot;text&quot;,&quot;picture&quot;,&quot;chart&quot;,&quot;table&quot;,&quot;video&quot;]},{&quot;text_align&quot;:&quot;lm&quot;,&quot;text_direction&quot;:&quot;horizontal&quot;,&quot;support_big_font&quot;:false,&quot;picture_toward&quot;:0,&quot;picture_dockside&quot;:[],&quot;fill_id&quot;:&quot;e836bed5e59843b5bc0179a1591ebf37&quot;,&quot;fill_align&quot;:&quot;lm&quot;,&quot;chip_types&quot;:[&quot;pictext&quot;,&quot;text&quot;,&quot;picture&quot;]}]]"/>
  <p:tag name="KSO_WM_CHIP_DECFILLPROP" val="[]"/>
  <p:tag name="KSO_WM_SLIDE_BACKGROUND" val="[&quot;navigation&quot;]"/>
  <p:tag name="KSO_WM_SLIDE_RATIO" val="1.777778"/>
  <p:tag name="KSO_WM_SLIDE_CAN_ADD_NAVIGATION" val="1"/>
  <p:tag name="KSO_WM_CHIP_GROUPID" val="5ed8bf58afe44fab1839c20c"/>
  <p:tag name="KSO_WM_SLIDE_BK_DARK_LIGHT" val="2"/>
  <p:tag name="KSO_WM_SLIDE_BACKGROUND_TYPE" val="navigation"/>
  <p:tag name="KSO_WM_SLIDE_SUPPORT_FEATURE_TYPE" val="0"/>
  <p:tag name="KSO_WM_TEMPLATE_ASSEMBLE_XID" val="639b2d1f0c9383becdea80ba"/>
  <p:tag name="KSO_WM_TEMPLATE_ASSEMBLE_GROUPID" val="639b2d1f0c9383becdea80ba"/>
  <p:tag name="KSO_WM_SLIDE_LAYOUT_INFO" val="{&quot;id&quot;:&quot;2022-12-15T22:20:16&quot;,&quot;maxSize&quot;:{&quot;size1&quot;:13.3},&quot;minSize&quot;:{&quot;size1&quot;:13.3},&quot;normalSize&quot;:{&quot;size1&quot;:13.3},&quot;subLayout&quot;:[{&quot;backgroundInfo&quot;:[{&quot;bottom&quot;:0,&quot;bottomAbs&quot;:false,&quot;left&quot;:0,&quot;leftAbs&quot;:false,&quot;right&quot;:0,&quot;rightAbs&quot;:false,&quot;top&quot;:0,&quot;topAbs&quot;:false,&quot;type&quot;:&quot;navigation&quot;}],&quot;id&quot;:&quot;2022-12-15T22:20:16&quot;,&quot;margin&quot;:{&quot;bottom&quot;:0.4230000674724579,&quot;left&quot;:1.2699999809265137,&quot;right&quot;:1.2699999809265137,&quot;top&quot;:0.4230000674724579},&quot;type&quot;:0},{&quot;direction&quot;:1,&quot;id&quot;:&quot;2022-12-15T22:20:16&quot;,&quot;maxSize&quot;:{&quot;size1&quot;:69.99997540459542},&quot;minSize&quot;:{&quot;size1&quot;:27.499975404595414},&quot;normalSize&quot;:{&quot;size1&quot;:49.99997540459541},&quot;subLayout&quot;:[{&quot;id&quot;:&quot;2022-12-15T22:20:16&quot;,&quot;margin&quot;:{&quot;bottom&quot;:1.6929999589920044,&quot;left&quot;:1.6929999589920044,&quot;right&quot;:0,&quot;top&quot;:0.847000002861023},&quot;type&quot;:0},{&quot;id&quot;:&quot;2022-12-15T22:20:16&quot;,&quot;margin&quot;:{&quot;bottom&quot;:1.6929999589920044,&quot;left&quot;:0.847000002861023,&quot;right&quot;:1.6929999589920044,&quot;top&quot;:0.847000002861023},&quot;type&quot;:0}],&quot;type&quot;:0}],&quot;type&quot;:0}"/>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4735_1*i*1"/>
  <p:tag name="KSO_WM_TEMPLATE_CATEGORY" val="diagram"/>
  <p:tag name="KSO_WM_TEMPLATE_INDEX" val="20214735"/>
  <p:tag name="KSO_WM_UNIT_LAYERLEVEL" val="1"/>
  <p:tag name="KSO_WM_TAG_VERSION" val="1.0"/>
  <p:tag name="KSO_WM_BEAUTIFY_FLAG" val="#wm#"/>
  <p:tag name="KSO_WM_UNIT_BLOCK" val="0"/>
  <p:tag name="KSO_WM_UNIT_SM_LIMIT_TYPE" val="2"/>
  <p:tag name="KSO_WM_UNIT_DEC_AREA_ID" val="3c4afa0b5caa43f38b74808b5513ba5f"/>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CHIP_GROUPID" val="5f71a4e3747e3ea6e293b256"/>
  <p:tag name="KSO_WM_CHIP_XID" val="5f71a4e3747e3ea6e293b257"/>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1"/>
  <p:tag name="KSO_WM_TEMPLATE_ASSEMBLE_XID" val="60656f654054ed1e2fb80948"/>
  <p:tag name="KSO_WM_TEMPLATE_ASSEMBLE_GROUPID" val="60656f654054ed1e2fb80948"/>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14735_1*i*2"/>
  <p:tag name="KSO_WM_TEMPLATE_CATEGORY" val="diagram"/>
  <p:tag name="KSO_WM_TEMPLATE_INDEX" val="20214735"/>
  <p:tag name="KSO_WM_UNIT_LAYERLEVEL" val="1"/>
  <p:tag name="KSO_WM_TAG_VERSION" val="1.0"/>
  <p:tag name="KSO_WM_BEAUTIFY_FLAG" val="#wm#"/>
  <p:tag name="KSO_WM_UNIT_BLOCK" val="0"/>
  <p:tag name="KSO_WM_UNIT_SM_LIMIT_TYPE" val="2"/>
  <p:tag name="KSO_WM_UNIT_DEC_AREA_ID" val="15e80c0773834399a13599e79356248b"/>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CHIP_GROUPID" val="5f71a4e3747e3ea6e293b256"/>
  <p:tag name="KSO_WM_CHIP_XID" val="5f71a4e3747e3ea6e293b257"/>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1"/>
  <p:tag name="KSO_WM_TEMPLATE_ASSEMBLE_XID" val="60656f654054ed1e2fb80948"/>
  <p:tag name="KSO_WM_TEMPLATE_ASSEMBLE_GROUPID" val="60656f654054ed1e2fb80948"/>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diagram20214735_1*i*3"/>
  <p:tag name="KSO_WM_TEMPLATE_CATEGORY" val="diagram"/>
  <p:tag name="KSO_WM_TEMPLATE_INDEX" val="20214735"/>
  <p:tag name="KSO_WM_UNIT_LAYERLEVEL" val="1"/>
  <p:tag name="KSO_WM_TAG_VERSION" val="1.0"/>
  <p:tag name="KSO_WM_BEAUTIFY_FLAG" val="#wm#"/>
  <p:tag name="KSO_WM_UNIT_BLOCK" val="0"/>
  <p:tag name="KSO_WM_UNIT_SM_LIMIT_TYPE" val="2"/>
  <p:tag name="KSO_WM_UNIT_DEC_AREA_ID" val="e2649454f1f349029e6f455142f4ee7e"/>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CHIP_GROUPID" val="5f71a4e3747e3ea6e293b256"/>
  <p:tag name="KSO_WM_CHIP_XID" val="5f71a4e3747e3ea6e293b257"/>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1"/>
  <p:tag name="KSO_WM_TEMPLATE_ASSEMBLE_XID" val="60656f654054ed1e2fb80948"/>
  <p:tag name="KSO_WM_TEMPLATE_ASSEMBLE_GROUPID" val="60656f654054ed1e2fb80948"/>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diagram20214735_1*i*4"/>
  <p:tag name="KSO_WM_TEMPLATE_CATEGORY" val="diagram"/>
  <p:tag name="KSO_WM_TEMPLATE_INDEX" val="20214735"/>
  <p:tag name="KSO_WM_UNIT_LAYERLEVEL" val="1"/>
  <p:tag name="KSO_WM_TAG_VERSION" val="1.0"/>
  <p:tag name="KSO_WM_BEAUTIFY_FLAG" val="#wm#"/>
  <p:tag name="KSO_WM_UNIT_BLOCK" val="0"/>
  <p:tag name="KSO_WM_UNIT_SM_LIMIT_TYPE" val="2"/>
  <p:tag name="KSO_WM_UNIT_DEC_AREA_ID" val="eb7849fb6e2d4740bbea23af99150873"/>
  <p:tag name="KSO_WM_UNIT_DECORATE_INFO" val="{&quot;ReferentInfo&quot;:{&quot;Id&quot;:&quot;slide&quot;,&quot;X&quot;:{&quot;Pos&quot;:0},&quot;Y&quot;:{&quot;Pos&quot;:2}},&quot;DecorateInfoX&quot;:{&quot;Pos&quot;:0,&quot;IsAbs&quot;:false},&quot;DecorateInfoY&quot;:{&quot;Pos&quot;:2,&quot;IsAbs&quot;:false},&quot;DecorateInfoW&quot;:{&quot;IsAbs&quot;:false},&quot;DecorateInfoH&quot;:{&quot;IsAbs&quot;:false},&quot;whChangeMode&quot;:1}"/>
  <p:tag name="KSO_WM_CHIP_GROUPID" val="5f71a4e3747e3ea6e293b256"/>
  <p:tag name="KSO_WM_CHIP_XID" val="5f71a4e3747e3ea6e293b257"/>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48"/>
  <p:tag name="KSO_WM_TEMPLATE_ASSEMBLE_XID" val="60656f654054ed1e2fb80948"/>
  <p:tag name="KSO_WM_TEMPLATE_ASSEMBLE_GROUPID" val="60656f654054ed1e2fb80948"/>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diagram20214735_1*i*5"/>
  <p:tag name="KSO_WM_TEMPLATE_CATEGORY" val="diagram"/>
  <p:tag name="KSO_WM_TEMPLATE_INDEX" val="20214735"/>
  <p:tag name="KSO_WM_UNIT_LAYERLEVEL" val="1"/>
  <p:tag name="KSO_WM_TAG_VERSION" val="1.0"/>
  <p:tag name="KSO_WM_BEAUTIFY_FLAG" val="#wm#"/>
  <p:tag name="KSO_WM_UNIT_BLOCK" val="0"/>
  <p:tag name="KSO_WM_UNIT_SM_LIMIT_TYPE" val="2"/>
  <p:tag name="KSO_WM_UNIT_DEC_AREA_ID" val="1db9c723d5a24b58ab96c856c0cd4e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f71a4e3747e3ea6e293b256"/>
  <p:tag name="KSO_WM_CHIP_XID" val="5f71a4e3747e3ea6e293b257"/>
  <p:tag name="KSO_WM_UNIT_TEXT_FILL_FORE_SCHEMECOLOR_INDEX_BRIGHTNESS" val="0"/>
  <p:tag name="KSO_WM_UNIT_TEXT_FILL_FORE_SCHEMECOLOR_INDEX" val="13"/>
  <p:tag name="KSO_WM_UNIT_TEXT_FILL_TYPE" val="1"/>
  <p:tag name="KSO_WM_UNIT_VALUE" val="4"/>
  <p:tag name="KSO_WM_TEMPLATE_ASSEMBLE_XID" val="60656f654054ed1e2fb80948"/>
  <p:tag name="KSO_WM_TEMPLATE_ASSEMBLE_GROUPID" val="60656f654054ed1e2fb80948"/>
</p:tagLst>
</file>

<file path=ppt/tags/tag50.xml><?xml version="1.0" encoding="utf-8"?>
<p:tagLst xmlns:p="http://schemas.openxmlformats.org/presentationml/2006/main">
  <p:tag name="KSO_WM_UNIT_ISCONTENTSTITLE" val="0"/>
  <p:tag name="KSO_WM_UNIT_ISNUMDGMTITLE" val="0"/>
  <p:tag name="KSO_WM_UNIT_NOCLEAR" val="0"/>
  <p:tag name="KSO_WM_UNIT_VALUE" val="14"/>
  <p:tag name="KSO_WM_UNIT_HIGHLIGHT" val="0"/>
  <p:tag name="KSO_WM_UNIT_COMPATIBLE" val="0"/>
  <p:tag name="KSO_WM_UNIT_DIAGRAM_ISNUMVISUAL" val="0"/>
  <p:tag name="KSO_WM_UNIT_DIAGRAM_ISREFERUNIT" val="0"/>
  <p:tag name="KSO_WM_UNIT_TYPE" val="a"/>
  <p:tag name="KSO_WM_UNIT_INDEX" val="1"/>
  <p:tag name="KSO_WM_UNIT_ID" val="diagram20214735_1*a*1"/>
  <p:tag name="KSO_WM_TEMPLATE_CATEGORY" val="diagram"/>
  <p:tag name="KSO_WM_TEMPLATE_INDEX" val="20214735"/>
  <p:tag name="KSO_WM_UNIT_LAYERLEVEL" val="1"/>
  <p:tag name="KSO_WM_TAG_VERSION" val="1.0"/>
  <p:tag name="KSO_WM_BEAUTIFY_FLAG" val="#wm#"/>
  <p:tag name="KSO_WM_UNIT_PRESET_TEXT" val="添加标题"/>
  <p:tag name="KSO_WM_UNIT_DEFAULT_FONT" val="24;44;4"/>
  <p:tag name="KSO_WM_UNIT_BLOCK" val="0"/>
  <p:tag name="KSO_WM_UNIT_SHOW_EDIT_AREA_INDICATION" val="1"/>
  <p:tag name="KSO_WM_CHIP_GROUPID" val="5e7881253197e252a37019b5"/>
  <p:tag name="KSO_WM_CHIP_XID" val="5e7881253197e252a37019b6"/>
  <p:tag name="KSO_WM_UNIT_DEC_AREA_ID" val="940597a18a734611a5d7bf58dd3bf7e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6b789dd1ad24475380ff299f96381ce9"/>
  <p:tag name="KSO_WM_UNIT_TEXT_FILL_FORE_SCHEMECOLOR_INDEX_BRIGHTNESS" val="0"/>
  <p:tag name="KSO_WM_UNIT_TEXT_FILL_FORE_SCHEMECOLOR_INDEX" val="13"/>
  <p:tag name="KSO_WM_UNIT_TEXT_FILL_TYPE" val="1"/>
  <p:tag name="KSO_WM_TEMPLATE_ASSEMBLE_XID" val="60656f654054ed1e2fb80948"/>
  <p:tag name="KSO_WM_TEMPLATE_ASSEMBLE_GROUPID" val="60656f654054ed1e2fb80948"/>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19119_2*l_h_i*1_1_1"/>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92"/>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19119_2*l_h_i*1_1_3"/>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2"/>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4"/>
  <p:tag name="KSO_WM_UNIT_ID" val="diagram20219119_2*l_h_i*1_1_4"/>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2"/>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5"/>
  <p:tag name="KSO_WM_UNIT_ID" val="diagram20219119_2*l_h_i*1_1_5"/>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LINE_FORE_SCHEMECOLOR_INDEX_BRIGHTNESS" val="0"/>
  <p:tag name="KSO_WM_UNIT_LINE_FORE_SCHEMECOLOR_INDEX" val="5"/>
  <p:tag name="KSO_WM_UNIT_LINE_FILL_TYPE" val="2"/>
  <p:tag name="KSO_WM_UNIT_USESOURCEFORMAT_APPLY" val="1"/>
</p:tagLst>
</file>

<file path=ppt/tags/tag55.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19119_2*l_h_f*1_1_1"/>
  <p:tag name="KSO_WM_TEMPLATE_CATEGORY" val="diagram"/>
  <p:tag name="KSO_WM_TEMPLATE_INDEX" val="20219119"/>
  <p:tag name="KSO_WM_UNIT_LAYERLEVEL" val="1_1_1"/>
  <p:tag name="KSO_WM_TAG_VERSION" val="1.0"/>
  <p:tag name="KSO_WM_BEAUTIFY_FLAG" val="#wm#"/>
  <p:tag name="KSO_WM_UNIT_PRESET_TEXT" val="单击此处输入你的正文准确理解您传达的信息单击此处输入你的正文准确理解您传达的信单击此处输入你的正文传达的信息"/>
  <p:tag name="KSO_WM_CHIP_GROUPID" val="60b9dfaad573a1aeab43bca9"/>
  <p:tag name="KSO_WM_CHIP_XID" val="60b9dfaad573a1aeab43bcaa"/>
  <p:tag name="KSO_WM_ASSEMBLE_CHIP_INDEX" val="a800bda603d44c5987802df8eca25498"/>
  <p:tag name="KSO_WM_UNIT_VALUE" val="78"/>
  <p:tag name="KSO_WM_UNIT_TEXT_FILL_FORE_SCHEMECOLOR_INDEX_BRIGHTNESS" val="0.25"/>
  <p:tag name="KSO_WM_UNIT_TEXT_FILL_FORE_SCHEMECOLOR_INDEX" val="13"/>
  <p:tag name="KSO_WM_UNIT_TEXT_FILL_TYPE" val="1"/>
  <p:tag name="KSO_WM_UNIT_USESOURCEFORMAT_APPLY" val="1"/>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2"/>
  <p:tag name="KSO_WM_UNIT_ID" val="diagram20219119_2*l_h_i*1_1_2"/>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1"/>
  <p:tag name="KSO_WM_UNIT_TEXT_FILL_FORE_SCHEMECOLOR_INDEX_BRIGHTNESS" val="-0.5"/>
  <p:tag name="KSO_WM_UNIT_TEXT_FILL_FORE_SCHEMECOLOR_INDEX" val="5"/>
  <p:tag name="KSO_WM_UNIT_TEXT_FILL_TYPE" val="1"/>
  <p:tag name="KSO_WM_UNIT_USESOURCEFORMAT_APPLY" val="1"/>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19119_2*l_h_i*1_2_1"/>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92"/>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19119_2*l_h_i*1_2_3"/>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2"/>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4"/>
  <p:tag name="KSO_WM_UNIT_ID" val="diagram20219119_2*l_h_i*1_2_4"/>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2"/>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5"/>
  <p:tag name="KSO_WM_UNIT_ID" val="diagram20219119_2*l_h_i*1_2_5"/>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LINE_FORE_SCHEMECOLOR_INDEX_BRIGHTNESS" val="0"/>
  <p:tag name="KSO_WM_UNIT_LINE_FORE_SCHEMECOLOR_INDEX" val="5"/>
  <p:tag name="KSO_WM_UNIT_LINE_FILL_TYPE" val="2"/>
  <p:tag name="KSO_WM_UNIT_USESOURCEFORMAT_APPLY" val="1"/>
</p:tagLst>
</file>

<file path=ppt/tags/tag6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19119_2*l_h_f*1_2_1"/>
  <p:tag name="KSO_WM_TEMPLATE_CATEGORY" val="diagram"/>
  <p:tag name="KSO_WM_TEMPLATE_INDEX" val="20219119"/>
  <p:tag name="KSO_WM_UNIT_LAYERLEVEL" val="1_1_1"/>
  <p:tag name="KSO_WM_TAG_VERSION" val="1.0"/>
  <p:tag name="KSO_WM_BEAUTIFY_FLAG" val="#wm#"/>
  <p:tag name="KSO_WM_UNIT_PRESET_TEXT" val="单击此处输入你的正文准确理解您传达的信息单击此处输入你的正文准确理解您传达的信单击此处输入你的正文传达的信息"/>
  <p:tag name="KSO_WM_CHIP_GROUPID" val="60b9dfaad573a1aeab43bca9"/>
  <p:tag name="KSO_WM_CHIP_XID" val="60b9dfaad573a1aeab43bcaa"/>
  <p:tag name="KSO_WM_ASSEMBLE_CHIP_INDEX" val="a800bda603d44c5987802df8eca25498"/>
  <p:tag name="KSO_WM_UNIT_VALUE" val="78"/>
  <p:tag name="KSO_WM_UNIT_TEXT_FILL_FORE_SCHEMECOLOR_INDEX_BRIGHTNESS" val="0.25"/>
  <p:tag name="KSO_WM_UNIT_TEXT_FILL_FORE_SCHEMECOLOR_INDEX" val="13"/>
  <p:tag name="KSO_WM_UNIT_TEXT_FILL_TYPE" val="1"/>
  <p:tag name="KSO_WM_UNIT_USESOURCEFORMAT_APPLY" val="1"/>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2"/>
  <p:tag name="KSO_WM_UNIT_ID" val="diagram20219119_2*l_h_i*1_2_2"/>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1"/>
  <p:tag name="KSO_WM_UNIT_TEXT_FILL_FORE_SCHEMECOLOR_INDEX_BRIGHTNESS" val="-0.5"/>
  <p:tag name="KSO_WM_UNIT_TEXT_FILL_FORE_SCHEMECOLOR_INDEX" val="5"/>
  <p:tag name="KSO_WM_UNIT_TEXT_FILL_TYPE" val="1"/>
  <p:tag name="KSO_WM_UNIT_USESOURCEFORMAT_APPLY" val="1"/>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19119_2*l_h_i*1_3_1"/>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92"/>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3"/>
  <p:tag name="KSO_WM_UNIT_ID" val="diagram20219119_2*l_h_i*1_3_3"/>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2"/>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4"/>
  <p:tag name="KSO_WM_UNIT_ID" val="diagram20219119_2*l_h_i*1_3_4"/>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2"/>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5"/>
  <p:tag name="KSO_WM_UNIT_ID" val="diagram20219119_2*l_h_i*1_3_5"/>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LINE_FORE_SCHEMECOLOR_INDEX_BRIGHTNESS" val="0"/>
  <p:tag name="KSO_WM_UNIT_LINE_FORE_SCHEMECOLOR_INDEX" val="5"/>
  <p:tag name="KSO_WM_UNIT_LINE_FILL_TYPE" val="2"/>
  <p:tag name="KSO_WM_UNIT_USESOURCEFORMAT_APPLY" val="1"/>
</p:tagLst>
</file>

<file path=ppt/tags/tag67.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20219119_2*l_h_f*1_3_1"/>
  <p:tag name="KSO_WM_TEMPLATE_CATEGORY" val="diagram"/>
  <p:tag name="KSO_WM_TEMPLATE_INDEX" val="20219119"/>
  <p:tag name="KSO_WM_UNIT_LAYERLEVEL" val="1_1_1"/>
  <p:tag name="KSO_WM_TAG_VERSION" val="1.0"/>
  <p:tag name="KSO_WM_BEAUTIFY_FLAG" val="#wm#"/>
  <p:tag name="KSO_WM_UNIT_PRESET_TEXT" val="单击此处输入你的正文准确理解您传达的信息单击此处输入你的正文准确理解您传达的信单击此处输入你的正文传达的信息"/>
  <p:tag name="KSO_WM_CHIP_GROUPID" val="60b9dfaad573a1aeab43bca9"/>
  <p:tag name="KSO_WM_CHIP_XID" val="60b9dfaad573a1aeab43bcaa"/>
  <p:tag name="KSO_WM_ASSEMBLE_CHIP_INDEX" val="a800bda603d44c5987802df8eca25498"/>
  <p:tag name="KSO_WM_UNIT_VALUE" val="78"/>
  <p:tag name="KSO_WM_UNIT_TEXT_FILL_FORE_SCHEMECOLOR_INDEX_BRIGHTNESS" val="0.25"/>
  <p:tag name="KSO_WM_UNIT_TEXT_FILL_FORE_SCHEMECOLOR_INDEX" val="13"/>
  <p:tag name="KSO_WM_UNIT_TEXT_FILL_TYPE" val="1"/>
  <p:tag name="KSO_WM_UNIT_USESOURCEFORMAT_APPLY" val="1"/>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2"/>
  <p:tag name="KSO_WM_UNIT_ID" val="diagram20219119_2*l_h_i*1_3_2"/>
  <p:tag name="KSO_WM_TEMPLATE_CATEGORY" val="diagram"/>
  <p:tag name="KSO_WM_TEMPLATE_INDEX" val="20219119"/>
  <p:tag name="KSO_WM_UNIT_LAYERLEVEL" val="1_1_1"/>
  <p:tag name="KSO_WM_TAG_VERSION" val="1.0"/>
  <p:tag name="KSO_WM_BEAUTIFY_FLAG" val="#wm#"/>
  <p:tag name="KSO_WM_CHIP_GROUPID" val="60b9dfaad573a1aeab43bca9"/>
  <p:tag name="KSO_WM_CHIP_XID" val="60b9dfaad573a1aeab43bcaa"/>
  <p:tag name="KSO_WM_ASSEMBLE_CHIP_INDEX" val="a800bda603d44c5987802df8eca25498"/>
  <p:tag name="KSO_WM_UNIT_VALUE" val="1"/>
  <p:tag name="KSO_WM_UNIT_TEXT_FILL_FORE_SCHEMECOLOR_INDEX_BRIGHTNESS" val="-0.5"/>
  <p:tag name="KSO_WM_UNIT_TEXT_FILL_FORE_SCHEMECOLOR_INDEX" val="5"/>
  <p:tag name="KSO_WM_UNIT_TEXT_FILL_TYPE" val="1"/>
  <p:tag name="KSO_WM_UNIT_USESOURCEFORMAT_APPLY" val="1"/>
</p:tagLst>
</file>

<file path=ppt/tags/tag69.xml><?xml version="1.0" encoding="utf-8"?>
<p:tagLst xmlns:p="http://schemas.openxmlformats.org/presentationml/2006/main">
  <p:tag name="KSO_WM_BEAUTIFY_FLAG" val="#wm#"/>
  <p:tag name="KSO_WM_TEMPLATE_CATEGORY" val="diagram"/>
  <p:tag name="KSO_WM_TEMPLATE_INDEX" val="20214735"/>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SLIDE_BACKGROUND" val="[&quot;bottomTop&quot;,&quot;general&quot;]"/>
  <p:tag name="KSO_WM_SLIDE_RATIO" val="1.777778"/>
  <p:tag name="KSO_WM_SLIDE_ID" val="diagram20214735_1"/>
  <p:tag name="KSO_WM_TEMPLATE_SUBCATEGORY" val="21"/>
  <p:tag name="KSO_WM_TEMPLATE_MASTER_TYPE" val="0"/>
  <p:tag name="KSO_WM_TEMPLATE_COLOR_TYPE" val="1"/>
  <p:tag name="KSO_WM_SLIDE_TYPE" val="text"/>
  <p:tag name="KSO_WM_SLIDE_SUBTYPE" val="picTxt"/>
  <p:tag name="KSO_WM_SLIDE_ITEM_CNT" val="0"/>
  <p:tag name="KSO_WM_SLIDE_INDEX" val="1"/>
  <p:tag name="KSO_WM_SLIDE_SIZE" val="912*490"/>
  <p:tag name="KSO_WM_SLIDE_POSITION" val="0*48"/>
  <p:tag name="KSO_WM_TAG_VERSION" val="1.0"/>
  <p:tag name="KSO_WM_SLIDE_LAYOUT" val="a_d"/>
  <p:tag name="KSO_WM_SLIDE_LAYOUT_CNT" val="1_1"/>
  <p:tag name="KSO_WM_CHIP_FILLPROP" val="[[{&quot;text_align&quot;:&quot;lm&quot;,&quot;text_direction&quot;:&quot;horizontal&quot;,&quot;support_big_font&quot;:false,&quot;picture_toward&quot;:0,&quot;picture_dockside&quot;:[],&quot;fill_id&quot;:&quot;a53971bed3924079ab3e4b00b6b6cbeb&quot;,&quot;fill_align&quot;:&quot;lm&quot;,&quot;chip_types&quot;:[&quot;text&quot;,&quot;header&quot;]},{&quot;text_align&quot;:&quot;cm&quot;,&quot;text_direction&quot;:&quot;horizontal&quot;,&quot;support_features&quot;:[&quot;collage&quot;,&quot;carousel&quot;],&quot;support_big_font&quot;:false,&quot;picture_toward&quot;:0,&quot;picture_dockside&quot;:[],&quot;fill_id&quot;:&quot;c7046210fc6c4d52a930c2f23713b1af&quot;,&quot;fill_align&quot;:&quot;cm&quot;,&quot;chip_types&quot;:[&quot;diagram&quot;,&quot;picture&quot;,&quot;chart&quot;,&quot;table&quot;,&quot;video&quot;]}]]"/>
  <p:tag name="KSO_WM_CHIP_GROUPID" val="5f71a4e3747e3ea6e293b256"/>
  <p:tag name="KSO_WM_CHIP_XID" val="5f71a4e3747e3ea6e293b257"/>
  <p:tag name="KSO_WM_CHIP_DECFILLPROP" val="[]"/>
  <p:tag name="KSO_WM_SLIDE_BK_DARK_LIGHT" val="2"/>
  <p:tag name="KSO_WM_SLIDE_BACKGROUND_TYPE" val="general"/>
  <p:tag name="KSO_WM_SLIDE_SUPPORT_FEATURE_TYPE" val="3"/>
  <p:tag name="KSO_WM_TEMPLATE_ASSEMBLE_XID" val="60656f654054ed1e2fb80948"/>
  <p:tag name="KSO_WM_TEMPLATE_ASSEMBLE_GROUPID" val="60656f654054ed1e2fb80948"/>
  <p:tag name="KSO_WM_SLIDE_LAYOUT_INFO" val="{&quot;direction&quot;:1,&quot;id&quot;:&quot;2021-04-01T15:44:08&quot;,&quot;maxSize&quot;:{&quot;size1&quot;:46.29961050101168},&quot;minSize&quot;:{&quot;size1&quot;:35.09961050101168},&quot;normalSize&quot;:{&quot;size1&quot;:35.09961050101168},&quot;subLayout&quot;:[{&quot;id&quot;:&quot;2021-04-01T15:44:08&quot;,&quot;margin&quot;:{&quot;bottom&quot;:5.115001201629639,&quot;left&quot;:1.6929999589920044,&quot;right&quot;:0.02600000612437725,&quot;top&quot;:5.927000999450684},&quot;type&quot;:0},{&quot;id&quot;:&quot;2021-04-01T15:44:08&quot;,&quot;margin&quot;:{&quot;bottom&quot;:1.6929999589920044,&quot;left&quot;:1.6670000553131104,&quot;right&quot;:1.6929999589920044,&quot;top&quot;:3.38700008392334},&quot;type&quot;:0}],&quot;type&quot;:0}"/>
  <p:tag name="KSO_WM_SLIDE_CAN_ADD_NAVIGATION" val="1"/>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2718_1*i*1"/>
  <p:tag name="KSO_WM_TEMPLATE_CATEGORY" val="diagram"/>
  <p:tag name="KSO_WM_TEMPLATE_INDEX" val="20212718"/>
  <p:tag name="KSO_WM_UNIT_LAYERLEVEL" val="1"/>
  <p:tag name="KSO_WM_TAG_VERSION" val="1.0"/>
  <p:tag name="KSO_WM_BEAUTIFY_FLAG" val="#wm#"/>
  <p:tag name="KSO_WM_UNIT_BLOCK" val="0"/>
  <p:tag name="KSO_WM_UNIT_SM_LIMIT_TYPE" val="2"/>
  <p:tag name="KSO_WM_UNIT_DEC_AREA_ID" val="92e3da7290cc4aa8ae5bd741adad4639"/>
  <p:tag name="KSO_WM_UNIT_DECORATE_INFO" val="{&quot;DecorateInfoH&quot;:{&quot;IsAbs&quot;:false},&quot;DecorateInfoW&quot;:{&quot;IsAbs&quot;:false},&quot;DecorateInfoX&quot;:{&quot;IsAbs&quot;:false,&quot;Pos&quot;:1},&quot;DecorateInfoY&quot;:{&quot;IsAbs&quot;:false,&quot;Pos&quot;:1},&quot;ReferentInfo&quot;:{&quot;Id&quot;:&quot;9eb0f1087857499cb3d69b879fef101e;3e96e44433604750b35f91bd82b7b8c7&quot;,&quot;X&quot;:{&quot;Pos&quot;:1},&quot;Y&quot;:{&quot;Pos&quot;:1}},&quot;whChangeMode&quot;:1}"/>
  <p:tag name="KSO_WM_CHIP_GROUPID" val="5f708c7a747e3ea6e292a7fb"/>
  <p:tag name="KSO_WM_CHIP_XID" val="5f708c7a747e3ea6e292a7fc"/>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 name="KSO_WM_UNIT_VALUE" val="816"/>
  <p:tag name="KSO_WM_TEMPLATE_ASSEMBLE_XID" val="60656f644054ed1e2fb80931"/>
  <p:tag name="KSO_WM_TEMPLATE_ASSEMBLE_GROUPID" val="60656f644054ed1e2fb80931"/>
</p:tagLst>
</file>

<file path=ppt/tags/tag71.xml><?xml version="1.0" encoding="utf-8"?>
<p:tagLst xmlns:p="http://schemas.openxmlformats.org/presentationml/2006/main">
  <p:tag name="KSO_WM_UNIT_ISCONTENTSTITLE" val="0"/>
  <p:tag name="KSO_WM_UNIT_ISNUMDGMTITLE" val="0"/>
  <p:tag name="KSO_WM_UNIT_NOCLEAR" val="0"/>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diagram20212718_1*a*1"/>
  <p:tag name="KSO_WM_TEMPLATE_CATEGORY" val="diagram"/>
  <p:tag name="KSO_WM_TEMPLATE_INDEX" val="20212718"/>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4f7b542d0709461f8335ae60bbd19d6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a51a90fa62b24123bf1089077c6b9abe"/>
  <p:tag name="KSO_WM_UNIT_TEXT_FILL_FORE_SCHEMECOLOR_INDEX_BRIGHTNESS" val="0"/>
  <p:tag name="KSO_WM_UNIT_TEXT_FILL_FORE_SCHEMECOLOR_INDEX" val="13"/>
  <p:tag name="KSO_WM_UNIT_TEXT_FILL_TYPE" val="1"/>
  <p:tag name="KSO_WM_TEMPLATE_ASSEMBLE_XID" val="60656f644054ed1e2fb80931"/>
  <p:tag name="KSO_WM_TEMPLATE_ASSEMBLE_GROUPID" val="60656f644054ed1e2fb80931"/>
</p:tagLst>
</file>

<file path=ppt/tags/tag72.xml><?xml version="1.0" encoding="utf-8"?>
<p:tagLst xmlns:p="http://schemas.openxmlformats.org/presentationml/2006/main">
  <p:tag name="KSO_WM_UNIT_ISCONTENTSTITLE" val="0"/>
  <p:tag name="KSO_WM_UNIT_ISNUMDGMTITLE" val="0"/>
  <p:tag name="KSO_WM_UNIT_PRESET_TEXT" val="单击此处添加小标题"/>
  <p:tag name="KSO_WM_UNIT_NOCLEAR" val="0"/>
  <p:tag name="KSO_WM_UNIT_VALUE" val="40"/>
  <p:tag name="KSO_WM_UNIT_HIGHLIGHT" val="0"/>
  <p:tag name="KSO_WM_UNIT_COMPATIBLE" val="0"/>
  <p:tag name="KSO_WM_UNIT_DIAGRAM_ISNUMVISUAL" val="0"/>
  <p:tag name="KSO_WM_UNIT_DIAGRAM_ISREFERUNIT" val="0"/>
  <p:tag name="KSO_WM_UNIT_TYPE" val="h_a"/>
  <p:tag name="KSO_WM_UNIT_INDEX" val="1_1"/>
  <p:tag name="KSO_WM_UNIT_ID" val="diagram20212718_1*h_a*1_1"/>
  <p:tag name="KSO_WM_TEMPLATE_CATEGORY" val="diagram"/>
  <p:tag name="KSO_WM_TEMPLATE_INDEX" val="20212718"/>
  <p:tag name="KSO_WM_UNIT_LAYERLEVEL" val="1_1"/>
  <p:tag name="KSO_WM_TAG_VERSION" val="1.0"/>
  <p:tag name="KSO_WM_BEAUTIFY_FLAG" val="#wm#"/>
  <p:tag name="KSO_WM_UNIT_DEFAULT_FONT" val="18;24;2"/>
  <p:tag name="KSO_WM_UNIT_BLOCK" val="0"/>
  <p:tag name="KSO_WM_UNIT_SHOW_EDIT_AREA_INDICATION" val="1"/>
  <p:tag name="KSO_WM_CHIP_GROUPID" val="5e6b05b36848fb12bee65ad8"/>
  <p:tag name="KSO_WM_CHIP_XID" val="5e6b05b36848fb12bee65ada"/>
  <p:tag name="KSO_WM_UNIT_DEC_AREA_ID" val="9eb0f1087857499cb3d69b879fef101e"/>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96ed8e7e133d499c8f2511f69305e918"/>
  <p:tag name="KSO_WM_UNIT_TEXT_FILL_FORE_SCHEMECOLOR_INDEX_BRIGHTNESS" val="0"/>
  <p:tag name="KSO_WM_UNIT_TEXT_FILL_FORE_SCHEMECOLOR_INDEX" val="13"/>
  <p:tag name="KSO_WM_UNIT_TEXT_FILL_TYPE" val="1"/>
  <p:tag name="KSO_WM_TEMPLATE_ASSEMBLE_XID" val="60656f644054ed1e2fb80931"/>
  <p:tag name="KSO_WM_TEMPLATE_ASSEMBLE_GROUPID" val="60656f644054ed1e2fb80931"/>
</p:tagLst>
</file>

<file path=ppt/tags/tag73.xml><?xml version="1.0" encoding="utf-8"?>
<p:tagLst xmlns:p="http://schemas.openxmlformats.org/presentationml/2006/main">
  <p:tag name="KSO_WM_UNIT_TEX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
  <p:tag name="KSO_WM_UNIT_NOCLEAR" val="0"/>
  <p:tag name="KSO_WM_UNIT_HIGHLIGHT" val="0"/>
  <p:tag name="KSO_WM_UNIT_COMPATIBLE" val="0"/>
  <p:tag name="KSO_WM_UNIT_DIAGRAM_ISNUMVISUAL" val="0"/>
  <p:tag name="KSO_WM_UNIT_DIAGRAM_ISREFERUNIT" val="0"/>
  <p:tag name="KSO_WM_UNIT_TYPE" val="h_f"/>
  <p:tag name="KSO_WM_UNIT_INDEX" val="1_1"/>
  <p:tag name="KSO_WM_UNIT_ID" val="diagram20212718_1*h_f*1_1"/>
  <p:tag name="KSO_WM_TEMPLATE_CATEGORY" val="diagram"/>
  <p:tag name="KSO_WM_TEMPLATE_INDEX" val="20212718"/>
  <p:tag name="KSO_WM_UNIT_LAYERLEVEL" val="1_1"/>
  <p:tag name="KSO_WM_TAG_VERSION" val="1.0"/>
  <p:tag name="KSO_WM_BEAUTIFY_FLAG" val="#wm#"/>
  <p:tag name="KSO_WM_UNIT_SUBTYPE" val="a"/>
  <p:tag name="KSO_WM_UNIT_DEFAULT_FONT" val="14;20;2"/>
  <p:tag name="KSO_WM_UNIT_BLOCK" val="0"/>
  <p:tag name="KSO_WM_UNIT_VALUE" val="360"/>
  <p:tag name="KSO_WM_UNIT_SHOW_EDIT_AREA_INDICATION" val="1"/>
  <p:tag name="KSO_WM_CHIP_GROUPID" val="5e6b05b36848fb12bee65ad8"/>
  <p:tag name="KSO_WM_CHIP_XID" val="5e6b05b36848fb12bee65ada"/>
  <p:tag name="KSO_WM_UNIT_DEC_AREA_ID" val="3e96e44433604750b35f91bd82b7b8c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96ed8e7e133d499c8f2511f69305e918"/>
  <p:tag name="KSO_WM_UNIT_TEXT_FILL_FORE_SCHEMECOLOR_INDEX_BRIGHTNESS" val="0.25"/>
  <p:tag name="KSO_WM_UNIT_TEXT_FILL_FORE_SCHEMECOLOR_INDEX" val="13"/>
  <p:tag name="KSO_WM_UNIT_TEXT_FILL_TYPE" val="1"/>
  <p:tag name="KSO_WM_TEMPLATE_ASSEMBLE_XID" val="60656f644054ed1e2fb80931"/>
  <p:tag name="KSO_WM_TEMPLATE_ASSEMBLE_GROUPID" val="60656f644054ed1e2fb80931"/>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12718_1*i*2"/>
  <p:tag name="KSO_WM_TEMPLATE_CATEGORY" val="diagram"/>
  <p:tag name="KSO_WM_TEMPLATE_INDEX" val="20212718"/>
  <p:tag name="KSO_WM_UNIT_LAYERLEVEL" val="1"/>
  <p:tag name="KSO_WM_TAG_VERSION" val="1.0"/>
  <p:tag name="KSO_WM_BEAUTIFY_FLAG" val="#wm#"/>
  <p:tag name="KSO_WM_UNIT_BLOCK" val="0"/>
  <p:tag name="KSO_WM_UNIT_SM_LIMIT_TYPE" val="2"/>
  <p:tag name="KSO_WM_UNIT_DEC_AREA_ID" val="ab9e3ede4f02433781ee8c4bc865c25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f708c7a747e3ea6e292a7fb"/>
  <p:tag name="KSO_WM_CHIP_XID" val="5f708c7a747e3ea6e292a7fc"/>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0"/>
  <p:tag name="KSO_WM_TEMPLATE_ASSEMBLE_XID" val="60656f644054ed1e2fb80931"/>
  <p:tag name="KSO_WM_TEMPLATE_ASSEMBLE_GROUPID" val="60656f644054ed1e2fb80931"/>
</p:tagLst>
</file>

<file path=ppt/tags/tag75.xml><?xml version="1.0" encoding="utf-8"?>
<p:tagLst xmlns:p="http://schemas.openxmlformats.org/presentationml/2006/main">
  <p:tag name="KSO_WM_BEAUTIFY_FLAG" val="#wm#"/>
  <p:tag name="KSO_WM_TEMPLATE_CATEGORY" val="diagram"/>
  <p:tag name="KSO_WM_TEMPLATE_INDEX" val="20212718"/>
  <p:tag name="KSO_WM_SLIDE_ID" val="diagram20212718_1"/>
  <p:tag name="KSO_WM_TEMPLATE_SUBCATEGORY" val="21"/>
  <p:tag name="KSO_WM_TEMPLATE_MASTER_TYPE" val="0"/>
  <p:tag name="KSO_WM_TEMPLATE_COLOR_TYPE" val="1"/>
  <p:tag name="KSO_WM_SLIDE_TYPE" val="text"/>
  <p:tag name="KSO_WM_SLIDE_SUBTYPE" val="pureTxt"/>
  <p:tag name="KSO_WM_SLIDE_ITEM_CNT" val="0"/>
  <p:tag name="KSO_WM_SLIDE_INDEX" val="1"/>
  <p:tag name="KSO_WM_SLIDE_SIZE" val="815.954*276.702"/>
  <p:tag name="KSO_WM_SLIDE_POSITION" val="71.9968*191.301"/>
  <p:tag name="KSO_WM_TAG_VERSION" val="1.0"/>
  <p:tag name="KSO_WM_SLIDE_LAYOUT" val="a_h"/>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1-04-01T15:43:54&quot;,&quot;maxSize&quot;:{&quot;size1&quot;:26.7},&quot;minSize&quot;:{&quot;size1&quot;:17.9},&quot;normalSize&quot;:{&quot;size1&quot;:23.677592592592596},&quot;subLayout&quot;:[{&quot;id&quot;:&quot;2021-04-01T15:43:54&quot;,&quot;margin&quot;:{&quot;bottom&quot;:0.02600000612437725,&quot;left&quot;:2.9629998207092285,&quot;right&quot;:2.5399999618530273,&quot;top&quot;:1.6929999589920044},&quot;type&quot;:0},{&quot;id&quot;:&quot;2021-04-01T15:43:54&quot;,&quot;margin&quot;:{&quot;bottom&quot;:2.5399999618530273,&quot;left&quot;:2.5399999618530273,&quot;right&quot;:2.5399999618530273,&quot;top&quot;:1.6670000553131104},&quot;maxSize&quot;:{&quot;size1&quot;:36.295516293046816},&quot;minSize&quot;:{&quot;size1&quot;:20.39551629304681},&quot;normalSize&quot;:{&quot;size1&quot;:29.509435347027775},&quot;subLayout&quot;:[{&quot;id&quot;:&quot;2021-04-01T15:43:54&quot;,&quot;margin&quot;:{&quot;bottom&quot;:0.04693020507693291,&quot;left&quot;:2.5399999618530273,&quot;right&quot;:2.5399999618530273,&quot;top&quot;:1.6670000553131104},&quot;type&quot;:0},{&quot;id&quot;:&quot;2021-04-01T15:43:54&quot;,&quot;margin&quot;:{&quot;bottom&quot;:2.5399999618530273,&quot;left&quot;:2.5399999618530273,&quot;right&quot;:2.5399999618530273,&quot;top&quot;:0.14886131882667542},&quot;type&quot;:0}],&quot;type&quot;:0}],&quot;type&quot;:0}"/>
  <p:tag name="KSO_WM_SLIDE_BACKGROUND" val="[&quot;general&quot;]"/>
  <p:tag name="KSO_WM_SLIDE_RATIO" val="1.777778"/>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708c7a747e3ea6e292a7fc"/>
  <p:tag name="KSO_WM_CHIP_FILLPROP" val="[[{&quot;text_align&quot;:&quot;lt&quot;,&quot;text_direction&quot;:&quot;horizontal&quot;,&quot;support_big_font&quot;:false,&quot;picture_toward&quot;:0,&quot;picture_dockside&quot;:[],&quot;fill_id&quot;:&quot;577fb6fb92184a2fb8c769fd05bb9d24&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ca3f0f9c0eb4416e9bcff006547ecf8f&quot;,&quot;fill_align&quot;:&quot;cm&quot;,&quot;chip_types&quot;:[&quot;diagram&quot;,&quot;text&quot;,&quot;picture&quot;,&quot;chart&quot;,&quot;table&quot;,&quot;video&quot;]}]]"/>
  <p:tag name="KSO_WM_CHIP_DECFILLPROP" val="[]"/>
  <p:tag name="KSO_WM_SLIDE_CAN_ADD_NAVIGATION" val="1"/>
  <p:tag name="KSO_WM_CHIP_GROUPID" val="5f708c7a747e3ea6e292a7fb"/>
  <p:tag name="KSO_WM_SLIDE_BK_DARK_LIGHT" val="2"/>
  <p:tag name="KSO_WM_SLIDE_BACKGROUND_TYPE" val="general"/>
  <p:tag name="KSO_WM_SLIDE_SUPPORT_FEATURE_TYPE" val="0"/>
  <p:tag name="KSO_WM_TEMPLATE_ASSEMBLE_XID" val="60656f644054ed1e2fb80931"/>
  <p:tag name="KSO_WM_TEMPLATE_ASSEMBLE_GROUPID" val="60656f644054ed1e2fb80931"/>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2718_1*i*1"/>
  <p:tag name="KSO_WM_TEMPLATE_CATEGORY" val="diagram"/>
  <p:tag name="KSO_WM_TEMPLATE_INDEX" val="20212718"/>
  <p:tag name="KSO_WM_UNIT_LAYERLEVEL" val="1"/>
  <p:tag name="KSO_WM_TAG_VERSION" val="1.0"/>
  <p:tag name="KSO_WM_BEAUTIFY_FLAG" val="#wm#"/>
  <p:tag name="KSO_WM_UNIT_BLOCK" val="0"/>
  <p:tag name="KSO_WM_UNIT_SM_LIMIT_TYPE" val="2"/>
  <p:tag name="KSO_WM_UNIT_DEC_AREA_ID" val="92e3da7290cc4aa8ae5bd741adad4639"/>
  <p:tag name="KSO_WM_UNIT_DECORATE_INFO" val="{&quot;DecorateInfoH&quot;:{&quot;IsAbs&quot;:false},&quot;DecorateInfoW&quot;:{&quot;IsAbs&quot;:false},&quot;DecorateInfoX&quot;:{&quot;IsAbs&quot;:false,&quot;Pos&quot;:1},&quot;DecorateInfoY&quot;:{&quot;IsAbs&quot;:false,&quot;Pos&quot;:1},&quot;ReferentInfo&quot;:{&quot;Id&quot;:&quot;9eb0f1087857499cb3d69b879fef101e;3e96e44433604750b35f91bd82b7b8c7&quot;,&quot;X&quot;:{&quot;Pos&quot;:1},&quot;Y&quot;:{&quot;Pos&quot;:1}},&quot;whChangeMode&quot;:1}"/>
  <p:tag name="KSO_WM_CHIP_GROUPID" val="5f708c7a747e3ea6e292a7fb"/>
  <p:tag name="KSO_WM_CHIP_XID" val="5f708c7a747e3ea6e292a7fc"/>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 name="KSO_WM_UNIT_VALUE" val="816"/>
  <p:tag name="KSO_WM_TEMPLATE_ASSEMBLE_XID" val="60656f644054ed1e2fb80931"/>
  <p:tag name="KSO_WM_TEMPLATE_ASSEMBLE_GROUPID" val="60656f644054ed1e2fb80931"/>
</p:tagLst>
</file>

<file path=ppt/tags/tag77.xml><?xml version="1.0" encoding="utf-8"?>
<p:tagLst xmlns:p="http://schemas.openxmlformats.org/presentationml/2006/main">
  <p:tag name="KSO_WM_UNIT_ISCONTENTSTITLE" val="0"/>
  <p:tag name="KSO_WM_UNIT_ISNUMDGMTITLE" val="0"/>
  <p:tag name="KSO_WM_UNIT_NOCLEAR" val="0"/>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diagram20212718_1*a*1"/>
  <p:tag name="KSO_WM_TEMPLATE_CATEGORY" val="diagram"/>
  <p:tag name="KSO_WM_TEMPLATE_INDEX" val="20212718"/>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4f7b542d0709461f8335ae60bbd19d6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a51a90fa62b24123bf1089077c6b9abe"/>
  <p:tag name="KSO_WM_UNIT_TEXT_FILL_FORE_SCHEMECOLOR_INDEX_BRIGHTNESS" val="0"/>
  <p:tag name="KSO_WM_UNIT_TEXT_FILL_FORE_SCHEMECOLOR_INDEX" val="13"/>
  <p:tag name="KSO_WM_UNIT_TEXT_FILL_TYPE" val="1"/>
  <p:tag name="KSO_WM_TEMPLATE_ASSEMBLE_XID" val="60656f644054ed1e2fb80931"/>
  <p:tag name="KSO_WM_TEMPLATE_ASSEMBLE_GROUPID" val="60656f644054ed1e2fb80931"/>
</p:tagLst>
</file>

<file path=ppt/tags/tag78.xml><?xml version="1.0" encoding="utf-8"?>
<p:tagLst xmlns:p="http://schemas.openxmlformats.org/presentationml/2006/main">
  <p:tag name="KSO_WM_UNIT_ISCONTENTSTITLE" val="0"/>
  <p:tag name="KSO_WM_UNIT_ISNUMDGMTITLE" val="0"/>
  <p:tag name="KSO_WM_UNIT_PRESET_TEXT" val="单击此处添加小标题"/>
  <p:tag name="KSO_WM_UNIT_NOCLEAR" val="0"/>
  <p:tag name="KSO_WM_UNIT_VALUE" val="40"/>
  <p:tag name="KSO_WM_UNIT_HIGHLIGHT" val="0"/>
  <p:tag name="KSO_WM_UNIT_COMPATIBLE" val="0"/>
  <p:tag name="KSO_WM_UNIT_DIAGRAM_ISNUMVISUAL" val="0"/>
  <p:tag name="KSO_WM_UNIT_DIAGRAM_ISREFERUNIT" val="0"/>
  <p:tag name="KSO_WM_UNIT_TYPE" val="h_a"/>
  <p:tag name="KSO_WM_UNIT_INDEX" val="1_1"/>
  <p:tag name="KSO_WM_UNIT_ID" val="diagram20212718_1*h_a*1_1"/>
  <p:tag name="KSO_WM_TEMPLATE_CATEGORY" val="diagram"/>
  <p:tag name="KSO_WM_TEMPLATE_INDEX" val="20212718"/>
  <p:tag name="KSO_WM_UNIT_LAYERLEVEL" val="1_1"/>
  <p:tag name="KSO_WM_TAG_VERSION" val="1.0"/>
  <p:tag name="KSO_WM_BEAUTIFY_FLAG" val="#wm#"/>
  <p:tag name="KSO_WM_UNIT_DEFAULT_FONT" val="18;24;2"/>
  <p:tag name="KSO_WM_UNIT_BLOCK" val="0"/>
  <p:tag name="KSO_WM_UNIT_SHOW_EDIT_AREA_INDICATION" val="1"/>
  <p:tag name="KSO_WM_CHIP_GROUPID" val="5e6b05b36848fb12bee65ad8"/>
  <p:tag name="KSO_WM_CHIP_XID" val="5e6b05b36848fb12bee65ada"/>
  <p:tag name="KSO_WM_UNIT_DEC_AREA_ID" val="9eb0f1087857499cb3d69b879fef101e"/>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96ed8e7e133d499c8f2511f69305e918"/>
  <p:tag name="KSO_WM_UNIT_TEXT_FILL_FORE_SCHEMECOLOR_INDEX_BRIGHTNESS" val="0"/>
  <p:tag name="KSO_WM_UNIT_TEXT_FILL_FORE_SCHEMECOLOR_INDEX" val="13"/>
  <p:tag name="KSO_WM_UNIT_TEXT_FILL_TYPE" val="1"/>
  <p:tag name="KSO_WM_TEMPLATE_ASSEMBLE_XID" val="60656f644054ed1e2fb80931"/>
  <p:tag name="KSO_WM_TEMPLATE_ASSEMBLE_GROUPID" val="60656f644054ed1e2fb80931"/>
</p:tagLst>
</file>

<file path=ppt/tags/tag79.xml><?xml version="1.0" encoding="utf-8"?>
<p:tagLst xmlns:p="http://schemas.openxmlformats.org/presentationml/2006/main">
  <p:tag name="KSO_WM_UNIT_TEX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
  <p:tag name="KSO_WM_UNIT_NOCLEAR" val="0"/>
  <p:tag name="KSO_WM_UNIT_HIGHLIGHT" val="0"/>
  <p:tag name="KSO_WM_UNIT_COMPATIBLE" val="0"/>
  <p:tag name="KSO_WM_UNIT_DIAGRAM_ISNUMVISUAL" val="0"/>
  <p:tag name="KSO_WM_UNIT_DIAGRAM_ISREFERUNIT" val="0"/>
  <p:tag name="KSO_WM_UNIT_TYPE" val="h_f"/>
  <p:tag name="KSO_WM_UNIT_INDEX" val="1_1"/>
  <p:tag name="KSO_WM_UNIT_ID" val="diagram20212718_1*h_f*1_1"/>
  <p:tag name="KSO_WM_TEMPLATE_CATEGORY" val="diagram"/>
  <p:tag name="KSO_WM_TEMPLATE_INDEX" val="20212718"/>
  <p:tag name="KSO_WM_UNIT_LAYERLEVEL" val="1_1"/>
  <p:tag name="KSO_WM_TAG_VERSION" val="1.0"/>
  <p:tag name="KSO_WM_BEAUTIFY_FLAG" val="#wm#"/>
  <p:tag name="KSO_WM_UNIT_SUBTYPE" val="a"/>
  <p:tag name="KSO_WM_UNIT_DEFAULT_FONT" val="14;20;2"/>
  <p:tag name="KSO_WM_UNIT_BLOCK" val="0"/>
  <p:tag name="KSO_WM_UNIT_VALUE" val="360"/>
  <p:tag name="KSO_WM_UNIT_SHOW_EDIT_AREA_INDICATION" val="1"/>
  <p:tag name="KSO_WM_CHIP_GROUPID" val="5e6b05b36848fb12bee65ad8"/>
  <p:tag name="KSO_WM_CHIP_XID" val="5e6b05b36848fb12bee65ada"/>
  <p:tag name="KSO_WM_UNIT_DEC_AREA_ID" val="3e96e44433604750b35f91bd82b7b8c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96ed8e7e133d499c8f2511f69305e918"/>
  <p:tag name="KSO_WM_UNIT_TEXT_FILL_FORE_SCHEMECOLOR_INDEX_BRIGHTNESS" val="0.25"/>
  <p:tag name="KSO_WM_UNIT_TEXT_FILL_FORE_SCHEMECOLOR_INDEX" val="13"/>
  <p:tag name="KSO_WM_UNIT_TEXT_FILL_TYPE" val="1"/>
  <p:tag name="KSO_WM_TEMPLATE_ASSEMBLE_XID" val="60656f644054ed1e2fb80931"/>
  <p:tag name="KSO_WM_TEMPLATE_ASSEMBLE_GROUPID" val="60656f644054ed1e2fb80931"/>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12718_1*i*2"/>
  <p:tag name="KSO_WM_TEMPLATE_CATEGORY" val="diagram"/>
  <p:tag name="KSO_WM_TEMPLATE_INDEX" val="20212718"/>
  <p:tag name="KSO_WM_UNIT_LAYERLEVEL" val="1"/>
  <p:tag name="KSO_WM_TAG_VERSION" val="1.0"/>
  <p:tag name="KSO_WM_BEAUTIFY_FLAG" val="#wm#"/>
  <p:tag name="KSO_WM_UNIT_BLOCK" val="0"/>
  <p:tag name="KSO_WM_UNIT_SM_LIMIT_TYPE" val="2"/>
  <p:tag name="KSO_WM_UNIT_DEC_AREA_ID" val="ab9e3ede4f02433781ee8c4bc865c25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f708c7a747e3ea6e292a7fb"/>
  <p:tag name="KSO_WM_CHIP_XID" val="5f708c7a747e3ea6e292a7fc"/>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0"/>
  <p:tag name="KSO_WM_TEMPLATE_ASSEMBLE_XID" val="60656f644054ed1e2fb80931"/>
  <p:tag name="KSO_WM_TEMPLATE_ASSEMBLE_GROUPID" val="60656f644054ed1e2fb80931"/>
</p:tagLst>
</file>

<file path=ppt/tags/tag81.xml><?xml version="1.0" encoding="utf-8"?>
<p:tagLst xmlns:p="http://schemas.openxmlformats.org/presentationml/2006/main">
  <p:tag name="KSO_WM_BEAUTIFY_FLAG" val="#wm#"/>
  <p:tag name="KSO_WM_TEMPLATE_CATEGORY" val="diagram"/>
  <p:tag name="KSO_WM_TEMPLATE_INDEX" val="20212718"/>
  <p:tag name="KSO_WM_SLIDE_ID" val="diagram20212718_1"/>
  <p:tag name="KSO_WM_TEMPLATE_SUBCATEGORY" val="21"/>
  <p:tag name="KSO_WM_TEMPLATE_MASTER_TYPE" val="0"/>
  <p:tag name="KSO_WM_TEMPLATE_COLOR_TYPE" val="1"/>
  <p:tag name="KSO_WM_SLIDE_TYPE" val="text"/>
  <p:tag name="KSO_WM_SLIDE_SUBTYPE" val="pureTxt"/>
  <p:tag name="KSO_WM_SLIDE_ITEM_CNT" val="0"/>
  <p:tag name="KSO_WM_SLIDE_INDEX" val="1"/>
  <p:tag name="KSO_WM_SLIDE_SIZE" val="815.954*276.702"/>
  <p:tag name="KSO_WM_SLIDE_POSITION" val="71.9968*191.301"/>
  <p:tag name="KSO_WM_TAG_VERSION" val="1.0"/>
  <p:tag name="KSO_WM_SLIDE_LAYOUT" val="a_h"/>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1-04-01T15:43:54&quot;,&quot;maxSize&quot;:{&quot;size1&quot;:26.7},&quot;minSize&quot;:{&quot;size1&quot;:17.9},&quot;normalSize&quot;:{&quot;size1&quot;:23.677592592592596},&quot;subLayout&quot;:[{&quot;id&quot;:&quot;2021-04-01T15:43:54&quot;,&quot;margin&quot;:{&quot;bottom&quot;:0.02600000612437725,&quot;left&quot;:2.9629998207092285,&quot;right&quot;:2.5399999618530273,&quot;top&quot;:1.6929999589920044},&quot;type&quot;:0},{&quot;id&quot;:&quot;2021-04-01T15:43:54&quot;,&quot;margin&quot;:{&quot;bottom&quot;:2.5399999618530273,&quot;left&quot;:2.5399999618530273,&quot;right&quot;:2.5399999618530273,&quot;top&quot;:1.6670000553131104},&quot;maxSize&quot;:{&quot;size1&quot;:36.295516293046816},&quot;minSize&quot;:{&quot;size1&quot;:20.39551629304681},&quot;normalSize&quot;:{&quot;size1&quot;:29.509435347027775},&quot;subLayout&quot;:[{&quot;id&quot;:&quot;2021-04-01T15:43:54&quot;,&quot;margin&quot;:{&quot;bottom&quot;:0.04693020507693291,&quot;left&quot;:2.5399999618530273,&quot;right&quot;:2.5399999618530273,&quot;top&quot;:1.6670000553131104},&quot;type&quot;:0},{&quot;id&quot;:&quot;2021-04-01T15:43:54&quot;,&quot;margin&quot;:{&quot;bottom&quot;:2.5399999618530273,&quot;left&quot;:2.5399999618530273,&quot;right&quot;:2.5399999618530273,&quot;top&quot;:0.14886131882667542},&quot;type&quot;:0}],&quot;type&quot;:0}],&quot;type&quot;:0}"/>
  <p:tag name="KSO_WM_SLIDE_BACKGROUND" val="[&quot;general&quot;]"/>
  <p:tag name="KSO_WM_SLIDE_RATIO" val="1.777778"/>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708c7a747e3ea6e292a7fc"/>
  <p:tag name="KSO_WM_CHIP_FILLPROP" val="[[{&quot;text_align&quot;:&quot;lt&quot;,&quot;text_direction&quot;:&quot;horizontal&quot;,&quot;support_big_font&quot;:false,&quot;picture_toward&quot;:0,&quot;picture_dockside&quot;:[],&quot;fill_id&quot;:&quot;577fb6fb92184a2fb8c769fd05bb9d24&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ca3f0f9c0eb4416e9bcff006547ecf8f&quot;,&quot;fill_align&quot;:&quot;cm&quot;,&quot;chip_types&quot;:[&quot;diagram&quot;,&quot;text&quot;,&quot;picture&quot;,&quot;chart&quot;,&quot;table&quot;,&quot;video&quot;]}]]"/>
  <p:tag name="KSO_WM_CHIP_DECFILLPROP" val="[]"/>
  <p:tag name="KSO_WM_SLIDE_CAN_ADD_NAVIGATION" val="1"/>
  <p:tag name="KSO_WM_CHIP_GROUPID" val="5f708c7a747e3ea6e292a7fb"/>
  <p:tag name="KSO_WM_SLIDE_BK_DARK_LIGHT" val="2"/>
  <p:tag name="KSO_WM_SLIDE_BACKGROUND_TYPE" val="general"/>
  <p:tag name="KSO_WM_SLIDE_SUPPORT_FEATURE_TYPE" val="0"/>
  <p:tag name="KSO_WM_TEMPLATE_ASSEMBLE_XID" val="60656f644054ed1e2fb80931"/>
  <p:tag name="KSO_WM_TEMPLATE_ASSEMBLE_GROUPID" val="60656f644054ed1e2fb80931"/>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2718_1*i*1"/>
  <p:tag name="KSO_WM_TEMPLATE_CATEGORY" val="diagram"/>
  <p:tag name="KSO_WM_TEMPLATE_INDEX" val="20212718"/>
  <p:tag name="KSO_WM_UNIT_LAYERLEVEL" val="1"/>
  <p:tag name="KSO_WM_TAG_VERSION" val="1.0"/>
  <p:tag name="KSO_WM_BEAUTIFY_FLAG" val="#wm#"/>
  <p:tag name="KSO_WM_UNIT_BLOCK" val="0"/>
  <p:tag name="KSO_WM_UNIT_SM_LIMIT_TYPE" val="2"/>
  <p:tag name="KSO_WM_UNIT_DEC_AREA_ID" val="92e3da7290cc4aa8ae5bd741adad4639"/>
  <p:tag name="KSO_WM_UNIT_DECORATE_INFO" val="{&quot;DecorateInfoH&quot;:{&quot;IsAbs&quot;:false},&quot;DecorateInfoW&quot;:{&quot;IsAbs&quot;:false},&quot;DecorateInfoX&quot;:{&quot;IsAbs&quot;:false,&quot;Pos&quot;:1},&quot;DecorateInfoY&quot;:{&quot;IsAbs&quot;:false,&quot;Pos&quot;:1},&quot;ReferentInfo&quot;:{&quot;Id&quot;:&quot;9eb0f1087857499cb3d69b879fef101e;3e96e44433604750b35f91bd82b7b8c7&quot;,&quot;X&quot;:{&quot;Pos&quot;:1},&quot;Y&quot;:{&quot;Pos&quot;:1}},&quot;whChangeMode&quot;:1}"/>
  <p:tag name="KSO_WM_CHIP_GROUPID" val="5f708c7a747e3ea6e292a7fb"/>
  <p:tag name="KSO_WM_CHIP_XID" val="5f708c7a747e3ea6e292a7fc"/>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 name="KSO_WM_UNIT_VALUE" val="816"/>
  <p:tag name="KSO_WM_TEMPLATE_ASSEMBLE_XID" val="60656f644054ed1e2fb80931"/>
  <p:tag name="KSO_WM_TEMPLATE_ASSEMBLE_GROUPID" val="60656f644054ed1e2fb80931"/>
</p:tagLst>
</file>

<file path=ppt/tags/tag83.xml><?xml version="1.0" encoding="utf-8"?>
<p:tagLst xmlns:p="http://schemas.openxmlformats.org/presentationml/2006/main">
  <p:tag name="KSO_WM_UNIT_ISCONTENTSTITLE" val="0"/>
  <p:tag name="KSO_WM_UNIT_ISNUMDGMTITLE" val="0"/>
  <p:tag name="KSO_WM_UNIT_NOCLEAR" val="0"/>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diagram20212718_1*a*1"/>
  <p:tag name="KSO_WM_TEMPLATE_CATEGORY" val="diagram"/>
  <p:tag name="KSO_WM_TEMPLATE_INDEX" val="20212718"/>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4f7b542d0709461f8335ae60bbd19d6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a51a90fa62b24123bf1089077c6b9abe"/>
  <p:tag name="KSO_WM_UNIT_TEXT_FILL_FORE_SCHEMECOLOR_INDEX_BRIGHTNESS" val="0"/>
  <p:tag name="KSO_WM_UNIT_TEXT_FILL_FORE_SCHEMECOLOR_INDEX" val="13"/>
  <p:tag name="KSO_WM_UNIT_TEXT_FILL_TYPE" val="1"/>
  <p:tag name="KSO_WM_TEMPLATE_ASSEMBLE_XID" val="60656f644054ed1e2fb80931"/>
  <p:tag name="KSO_WM_TEMPLATE_ASSEMBLE_GROUPID" val="60656f644054ed1e2fb80931"/>
</p:tagLst>
</file>

<file path=ppt/tags/tag84.xml><?xml version="1.0" encoding="utf-8"?>
<p:tagLst xmlns:p="http://schemas.openxmlformats.org/presentationml/2006/main">
  <p:tag name="KSO_WM_UNIT_ISCONTENTSTITLE" val="0"/>
  <p:tag name="KSO_WM_UNIT_ISNUMDGMTITLE" val="0"/>
  <p:tag name="KSO_WM_UNIT_PRESET_TEXT" val="单击此处添加小标题"/>
  <p:tag name="KSO_WM_UNIT_NOCLEAR" val="0"/>
  <p:tag name="KSO_WM_UNIT_VALUE" val="40"/>
  <p:tag name="KSO_WM_UNIT_HIGHLIGHT" val="0"/>
  <p:tag name="KSO_WM_UNIT_COMPATIBLE" val="0"/>
  <p:tag name="KSO_WM_UNIT_DIAGRAM_ISNUMVISUAL" val="0"/>
  <p:tag name="KSO_WM_UNIT_DIAGRAM_ISREFERUNIT" val="0"/>
  <p:tag name="KSO_WM_UNIT_TYPE" val="h_a"/>
  <p:tag name="KSO_WM_UNIT_INDEX" val="1_1"/>
  <p:tag name="KSO_WM_UNIT_ID" val="diagram20212718_1*h_a*1_1"/>
  <p:tag name="KSO_WM_TEMPLATE_CATEGORY" val="diagram"/>
  <p:tag name="KSO_WM_TEMPLATE_INDEX" val="20212718"/>
  <p:tag name="KSO_WM_UNIT_LAYERLEVEL" val="1_1"/>
  <p:tag name="KSO_WM_TAG_VERSION" val="1.0"/>
  <p:tag name="KSO_WM_BEAUTIFY_FLAG" val="#wm#"/>
  <p:tag name="KSO_WM_UNIT_DEFAULT_FONT" val="18;24;2"/>
  <p:tag name="KSO_WM_UNIT_BLOCK" val="0"/>
  <p:tag name="KSO_WM_UNIT_SHOW_EDIT_AREA_INDICATION" val="1"/>
  <p:tag name="KSO_WM_CHIP_GROUPID" val="5e6b05b36848fb12bee65ad8"/>
  <p:tag name="KSO_WM_CHIP_XID" val="5e6b05b36848fb12bee65ada"/>
  <p:tag name="KSO_WM_UNIT_DEC_AREA_ID" val="9eb0f1087857499cb3d69b879fef101e"/>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96ed8e7e133d499c8f2511f69305e918"/>
  <p:tag name="KSO_WM_UNIT_TEXT_FILL_FORE_SCHEMECOLOR_INDEX_BRIGHTNESS" val="0"/>
  <p:tag name="KSO_WM_UNIT_TEXT_FILL_FORE_SCHEMECOLOR_INDEX" val="13"/>
  <p:tag name="KSO_WM_UNIT_TEXT_FILL_TYPE" val="1"/>
  <p:tag name="KSO_WM_TEMPLATE_ASSEMBLE_XID" val="60656f644054ed1e2fb80931"/>
  <p:tag name="KSO_WM_TEMPLATE_ASSEMBLE_GROUPID" val="60656f644054ed1e2fb80931"/>
</p:tagLst>
</file>

<file path=ppt/tags/tag85.xml><?xml version="1.0" encoding="utf-8"?>
<p:tagLst xmlns:p="http://schemas.openxmlformats.org/presentationml/2006/main">
  <p:tag name="KSO_WM_UNIT_TEX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
  <p:tag name="KSO_WM_UNIT_NOCLEAR" val="0"/>
  <p:tag name="KSO_WM_UNIT_HIGHLIGHT" val="0"/>
  <p:tag name="KSO_WM_UNIT_COMPATIBLE" val="0"/>
  <p:tag name="KSO_WM_UNIT_DIAGRAM_ISNUMVISUAL" val="0"/>
  <p:tag name="KSO_WM_UNIT_DIAGRAM_ISREFERUNIT" val="0"/>
  <p:tag name="KSO_WM_UNIT_TYPE" val="h_f"/>
  <p:tag name="KSO_WM_UNIT_INDEX" val="1_1"/>
  <p:tag name="KSO_WM_UNIT_ID" val="diagram20212718_1*h_f*1_1"/>
  <p:tag name="KSO_WM_TEMPLATE_CATEGORY" val="diagram"/>
  <p:tag name="KSO_WM_TEMPLATE_INDEX" val="20212718"/>
  <p:tag name="KSO_WM_UNIT_LAYERLEVEL" val="1_1"/>
  <p:tag name="KSO_WM_TAG_VERSION" val="1.0"/>
  <p:tag name="KSO_WM_BEAUTIFY_FLAG" val="#wm#"/>
  <p:tag name="KSO_WM_UNIT_SUBTYPE" val="a"/>
  <p:tag name="KSO_WM_UNIT_DEFAULT_FONT" val="14;20;2"/>
  <p:tag name="KSO_WM_UNIT_BLOCK" val="0"/>
  <p:tag name="KSO_WM_UNIT_VALUE" val="360"/>
  <p:tag name="KSO_WM_UNIT_SHOW_EDIT_AREA_INDICATION" val="1"/>
  <p:tag name="KSO_WM_CHIP_GROUPID" val="5e6b05b36848fb12bee65ad8"/>
  <p:tag name="KSO_WM_CHIP_XID" val="5e6b05b36848fb12bee65ada"/>
  <p:tag name="KSO_WM_UNIT_DEC_AREA_ID" val="3e96e44433604750b35f91bd82b7b8c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96ed8e7e133d499c8f2511f69305e918"/>
  <p:tag name="KSO_WM_UNIT_TEXT_FILL_FORE_SCHEMECOLOR_INDEX_BRIGHTNESS" val="0.25"/>
  <p:tag name="KSO_WM_UNIT_TEXT_FILL_FORE_SCHEMECOLOR_INDEX" val="13"/>
  <p:tag name="KSO_WM_UNIT_TEXT_FILL_TYPE" val="1"/>
  <p:tag name="KSO_WM_TEMPLATE_ASSEMBLE_XID" val="60656f644054ed1e2fb80931"/>
  <p:tag name="KSO_WM_TEMPLATE_ASSEMBLE_GROUPID" val="60656f644054ed1e2fb80931"/>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12718_1*i*2"/>
  <p:tag name="KSO_WM_TEMPLATE_CATEGORY" val="diagram"/>
  <p:tag name="KSO_WM_TEMPLATE_INDEX" val="20212718"/>
  <p:tag name="KSO_WM_UNIT_LAYERLEVEL" val="1"/>
  <p:tag name="KSO_WM_TAG_VERSION" val="1.0"/>
  <p:tag name="KSO_WM_BEAUTIFY_FLAG" val="#wm#"/>
  <p:tag name="KSO_WM_UNIT_BLOCK" val="0"/>
  <p:tag name="KSO_WM_UNIT_SM_LIMIT_TYPE" val="2"/>
  <p:tag name="KSO_WM_UNIT_DEC_AREA_ID" val="ab9e3ede4f02433781ee8c4bc865c25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f708c7a747e3ea6e292a7fb"/>
  <p:tag name="KSO_WM_CHIP_XID" val="5f708c7a747e3ea6e292a7fc"/>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0"/>
  <p:tag name="KSO_WM_TEMPLATE_ASSEMBLE_XID" val="60656f644054ed1e2fb80931"/>
  <p:tag name="KSO_WM_TEMPLATE_ASSEMBLE_GROUPID" val="60656f644054ed1e2fb80931"/>
</p:tagLst>
</file>

<file path=ppt/tags/tag87.xml><?xml version="1.0" encoding="utf-8"?>
<p:tagLst xmlns:p="http://schemas.openxmlformats.org/presentationml/2006/main">
  <p:tag name="KSO_WM_BEAUTIFY_FLAG" val="#wm#"/>
  <p:tag name="KSO_WM_TEMPLATE_CATEGORY" val="diagram"/>
  <p:tag name="KSO_WM_TEMPLATE_INDEX" val="20212718"/>
  <p:tag name="KSO_WM_SLIDE_ID" val="diagram20212718_1"/>
  <p:tag name="KSO_WM_TEMPLATE_SUBCATEGORY" val="21"/>
  <p:tag name="KSO_WM_TEMPLATE_MASTER_TYPE" val="0"/>
  <p:tag name="KSO_WM_TEMPLATE_COLOR_TYPE" val="1"/>
  <p:tag name="KSO_WM_SLIDE_TYPE" val="text"/>
  <p:tag name="KSO_WM_SLIDE_SUBTYPE" val="pureTxt"/>
  <p:tag name="KSO_WM_SLIDE_ITEM_CNT" val="0"/>
  <p:tag name="KSO_WM_SLIDE_INDEX" val="1"/>
  <p:tag name="KSO_WM_SLIDE_SIZE" val="815.954*276.702"/>
  <p:tag name="KSO_WM_SLIDE_POSITION" val="71.9968*191.301"/>
  <p:tag name="KSO_WM_TAG_VERSION" val="1.0"/>
  <p:tag name="KSO_WM_SLIDE_LAYOUT" val="a_h"/>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1-04-01T15:43:54&quot;,&quot;maxSize&quot;:{&quot;size1&quot;:26.7},&quot;minSize&quot;:{&quot;size1&quot;:17.9},&quot;normalSize&quot;:{&quot;size1&quot;:23.677592592592596},&quot;subLayout&quot;:[{&quot;id&quot;:&quot;2021-04-01T15:43:54&quot;,&quot;margin&quot;:{&quot;bottom&quot;:0.02600000612437725,&quot;left&quot;:2.9629998207092285,&quot;right&quot;:2.5399999618530273,&quot;top&quot;:1.6929999589920044},&quot;type&quot;:0},{&quot;id&quot;:&quot;2021-04-01T15:43:54&quot;,&quot;margin&quot;:{&quot;bottom&quot;:2.5399999618530273,&quot;left&quot;:2.5399999618530273,&quot;right&quot;:2.5399999618530273,&quot;top&quot;:1.6670000553131104},&quot;maxSize&quot;:{&quot;size1&quot;:36.295516293046816},&quot;minSize&quot;:{&quot;size1&quot;:20.39551629304681},&quot;normalSize&quot;:{&quot;size1&quot;:29.509435347027775},&quot;subLayout&quot;:[{&quot;id&quot;:&quot;2021-04-01T15:43:54&quot;,&quot;margin&quot;:{&quot;bottom&quot;:0.04693020507693291,&quot;left&quot;:2.5399999618530273,&quot;right&quot;:2.5399999618530273,&quot;top&quot;:1.6670000553131104},&quot;type&quot;:0},{&quot;id&quot;:&quot;2021-04-01T15:43:54&quot;,&quot;margin&quot;:{&quot;bottom&quot;:2.5399999618530273,&quot;left&quot;:2.5399999618530273,&quot;right&quot;:2.5399999618530273,&quot;top&quot;:0.14886131882667542},&quot;type&quot;:0}],&quot;type&quot;:0}],&quot;type&quot;:0}"/>
  <p:tag name="KSO_WM_SLIDE_BACKGROUND" val="[&quot;general&quot;]"/>
  <p:tag name="KSO_WM_SLIDE_RATIO" val="1.777778"/>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708c7a747e3ea6e292a7fc"/>
  <p:tag name="KSO_WM_CHIP_FILLPROP" val="[[{&quot;text_align&quot;:&quot;lt&quot;,&quot;text_direction&quot;:&quot;horizontal&quot;,&quot;support_big_font&quot;:false,&quot;picture_toward&quot;:0,&quot;picture_dockside&quot;:[],&quot;fill_id&quot;:&quot;577fb6fb92184a2fb8c769fd05bb9d24&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ca3f0f9c0eb4416e9bcff006547ecf8f&quot;,&quot;fill_align&quot;:&quot;cm&quot;,&quot;chip_types&quot;:[&quot;diagram&quot;,&quot;text&quot;,&quot;picture&quot;,&quot;chart&quot;,&quot;table&quot;,&quot;video&quot;]}]]"/>
  <p:tag name="KSO_WM_CHIP_DECFILLPROP" val="[]"/>
  <p:tag name="KSO_WM_SLIDE_CAN_ADD_NAVIGATION" val="1"/>
  <p:tag name="KSO_WM_CHIP_GROUPID" val="5f708c7a747e3ea6e292a7fb"/>
  <p:tag name="KSO_WM_SLIDE_BK_DARK_LIGHT" val="2"/>
  <p:tag name="KSO_WM_SLIDE_BACKGROUND_TYPE" val="general"/>
  <p:tag name="KSO_WM_SLIDE_SUPPORT_FEATURE_TYPE" val="0"/>
  <p:tag name="KSO_WM_TEMPLATE_ASSEMBLE_XID" val="60656f644054ed1e2fb80931"/>
  <p:tag name="KSO_WM_TEMPLATE_ASSEMBLE_GROUPID" val="60656f644054ed1e2fb80931"/>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diagram20200779_1*i*4"/>
  <p:tag name="KSO_WM_TEMPLATE_CATEGORY" val="diagram"/>
  <p:tag name="KSO_WM_TEMPLATE_INDEX" val="20200779"/>
  <p:tag name="KSO_WM_UNIT_LAYERLEVEL" val="1"/>
  <p:tag name="KSO_WM_TAG_VERSION" val="1.0"/>
  <p:tag name="KSO_WM_BEAUTIFY_FLAG" val="#wm#"/>
  <p:tag name="KSO_WM_UNIT_FILL_FORE_SCHEMECOLOR_INDEX_BRIGHTNESS" val="0"/>
  <p:tag name="KSO_WM_UNIT_FILL_FORE_SCHEMECOLOR_INDEX" val="14"/>
  <p:tag name="KSO_WM_UNIT_FILL_TYPE" val="1"/>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Lst>
</file>

<file path=ppt/tags/tag89.xml><?xml version="1.0" encoding="utf-8"?>
<p:tagLst xmlns:p="http://schemas.openxmlformats.org/presentationml/2006/main">
  <p:tag name="KSO_WM_UNIT_VALUE" val="837*1116"/>
  <p:tag name="KSO_WM_UNIT_HIGHLIGHT" val="0"/>
  <p:tag name="KSO_WM_UNIT_COMPATIBLE" val="0"/>
  <p:tag name="KSO_WM_UNIT_DIAGRAM_ISNUMVISUAL" val="0"/>
  <p:tag name="KSO_WM_UNIT_DIAGRAM_ISREFERUNIT" val="0"/>
  <p:tag name="KSO_WM_UNIT_TYPE" val="d"/>
  <p:tag name="KSO_WM_UNIT_INDEX" val="1"/>
  <p:tag name="KSO_WM_UNIT_ID" val="diagram20200779_1*d*1"/>
  <p:tag name="KSO_WM_TEMPLATE_CATEGORY" val="diagram"/>
  <p:tag name="KSO_WM_TEMPLATE_INDEX" val="20200779"/>
  <p:tag name="KSO_WM_UNIT_SUPPORT_UNIT_TYPE" val="[&quot;d&quot;]"/>
  <p:tag name="KSO_WM_UNIT_LAYERLEVEL" val="1"/>
  <p:tag name="KSO_WM_TAG_VERSION" val="1.0"/>
  <p:tag name="KSO_WM_BEAUTIFY_FLAG" val="#wm#"/>
  <p:tag name="KSO_WM_UNIT_PICTURE_CLIP_FLAG" val="0"/>
</p:tagLst>
</file>

<file path=ppt/tags/tag90.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30"/>
  <p:tag name="KSO_WM_UNIT_HIGHLIGHT" val="0"/>
  <p:tag name="KSO_WM_UNIT_COMPATIBLE" val="0"/>
  <p:tag name="KSO_WM_UNIT_DIAGRAM_ISNUMVISUAL" val="0"/>
  <p:tag name="KSO_WM_UNIT_DIAGRAM_ISREFERUNIT" val="0"/>
  <p:tag name="KSO_WM_UNIT_TYPE" val="a"/>
  <p:tag name="KSO_WM_UNIT_INDEX" val="1"/>
  <p:tag name="KSO_WM_UNIT_ID" val="diagram20200779_1*a*1"/>
  <p:tag name="KSO_WM_TEMPLATE_CATEGORY" val="diagram"/>
  <p:tag name="KSO_WM_TEMPLATE_INDEX" val="20200779"/>
  <p:tag name="KSO_WM_UNIT_LAYERLEVEL" val="1"/>
  <p:tag name="KSO_WM_TAG_VERSION" val="1.0"/>
  <p:tag name="KSO_WM_BEAUTIFY_FLAG" val="#wm#"/>
  <p:tag name="KSO_WM_UNIT_TEXT_FILL_FORE_SCHEMECOLOR_INDEX_BRIGHTNESS" val="0.15"/>
  <p:tag name="KSO_WM_UNIT_TEXT_FILL_FORE_SCHEMECOLOR_INDEX" val="13"/>
  <p:tag name="KSO_WM_UNIT_TEXT_FILL_TYPE" val="1"/>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779_1*f*1"/>
  <p:tag name="KSO_WM_TEMPLATE_CATEGORY" val="diagram"/>
  <p:tag name="KSO_WM_TEMPLATE_INDEX" val="20200779"/>
  <p:tag name="KSO_WM_UNIT_LAYERLEVEL" val="1"/>
  <p:tag name="KSO_WM_TAG_VERSION" val="1.0"/>
  <p:tag name="KSO_WM_BEAUTIFY_FLAG" val="#wm#"/>
  <p:tag name="KSO_WM_UNIT_PRESET_TEXT" val="单击此处添加文本具体内容，简明扼要的阐述您的观点。&#13;单击此处添加文本具体内容，简明扼要的阐述您的观点。根据需要可酌情增减文字，以便观者准确的理解您传达的思想。单击此处添加文本具体内容，简明扼要的阐述您的观点。&#13;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单击此处添加文本具体内容，简明扼要的阐述您的观点。"/>
  <p:tag name="KSO_WM_UNIT_NOCLEAR" val="0"/>
  <p:tag name="KSO_WM_UNIT_VALUE" val="1012"/>
  <p:tag name="KSO_WM_UNIT_TYPE" val="f"/>
  <p:tag name="KSO_WM_UNIT_INDEX" val="1"/>
  <p:tag name="KSO_WM_UNIT_SUBTYPE" val="a"/>
  <p:tag name="KSO_WM_UNIT_TEXT_FILL_FORE_SCHEMECOLOR_INDEX_BRIGHTNESS" val="0.25"/>
  <p:tag name="KSO_WM_UNIT_TEXT_FILL_FORE_SCHEMECOLOR_INDEX" val="13"/>
  <p:tag name="KSO_WM_UNIT_TEXT_FILL_TYPE" val="1"/>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00779_1*i*2"/>
  <p:tag name="KSO_WM_TEMPLATE_CATEGORY" val="diagram"/>
  <p:tag name="KSO_WM_TEMPLATE_INDEX" val="20200779"/>
  <p:tag name="KSO_WM_UNIT_LAYERLEVEL" val="1"/>
  <p:tag name="KSO_WM_TAG_VERSION" val="1.0"/>
  <p:tag name="KSO_WM_BEAUTIFY_FLAG" val="#wm#"/>
  <p:tag name="KSO_WM_UNIT_LINE_FORE_SCHEMECOLOR_INDEX_BRIGHTNESS" val="0.8"/>
  <p:tag name="KSO_WM_UNIT_LINE_FORE_SCHEMECOLOR_INDEX" val="5"/>
  <p:tag name="KSO_WM_UNIT_LINE_FILL_TYPE" val="2"/>
</p:tagLst>
</file>

<file path=ppt/tags/tag93.xml><?xml version="1.0" encoding="utf-8"?>
<p:tagLst xmlns:p="http://schemas.openxmlformats.org/presentationml/2006/main">
  <p:tag name="KSO_WM_BEAUTIFY_FLAG" val="#wm#"/>
  <p:tag name="KSO_WM_TEMPLATE_CATEGORY" val="diagram"/>
  <p:tag name="KSO_WM_TEMPLATE_INDEX" val="20200779"/>
  <p:tag name="KSO_WM_SLIDE_ID" val="diagram20200779_1"/>
  <p:tag name="KSO_WM_TEMPLATE_SUBCATEGORY" val="0"/>
  <p:tag name="KSO_WM_TEMPLATE_MASTER_TYPE" val="0"/>
  <p:tag name="KSO_WM_TEMPLATE_COLOR_TYPE" val="1"/>
  <p:tag name="KSO_WM_SLIDE_TYPE" val="text"/>
  <p:tag name="KSO_WM_SLIDE_SUBTYPE" val="picTxt"/>
  <p:tag name="KSO_WM_SLIDE_ITEM_CNT" val="0"/>
  <p:tag name="KSO_WM_SLIDE_INDEX" val="1"/>
  <p:tag name="KSO_WM_SLIDE_SIZE" val="960*470"/>
  <p:tag name="KSO_WM_SLIDE_POSITION" val="0*43"/>
  <p:tag name="KSO_WM_TAG_VERSION" val="1.0"/>
  <p:tag name="KSO_WM_SLIDE_LAYOUT" val="a_d_f"/>
  <p:tag name="KSO_WM_SLIDE_LAYOUT_CNT" val="1_1_1"/>
  <p:tag name="KSO_WM_SLIDE_BACKGROUND" val="[&quot;leftRight&quot;]"/>
  <p:tag name="KSO_WM_SLIDE_RATIO" val="1.777778"/>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acaf2f998712faa657a542"/>
  <p:tag name="KSO_WM_CHIP_FILLPROP" val="[[{&quot;text_align&quot;:&quot;lb&quot;,&quot;text_direction&quot;:&quot;horizontal&quot;,&quot;support_big_font&quot;:false,&quot;picture_toward&quot;:0,&quot;picture_dockside&quot;:[],&quot;fill_id&quot;:&quot;0225a0da544a47ff86a9118303bddb87&quot;,&quot;fill_align&quot;:&quot;lb&quot;,&quot;chip_types&quot;:[&quot;text&quot;,&quot;header&quot;]},{&quot;text_align&quot;:&quot;lt&quot;,&quot;text_direction&quot;:&quot;horizontal&quot;,&quot;support_big_font&quot;:false,&quot;picture_toward&quot;:0,&quot;picture_dockside&quot;:[],&quot;fill_id&quot;:&quot;992797c1661747f09e07c78fa79955c3&quot;,&quot;fill_align&quot;:&quot;lt&quot;,&quot;chip_types&quot;:[&quot;text&quot;]},{&quot;text_align&quot;:&quot;cm&quot;,&quot;text_direction&quot;:&quot;horizontal&quot;,&quot;support_features&quot;:[&quot;collage&quot;,&quot;carousel&quot;],&quot;support_big_font&quot;:false,&quot;picture_toward&quot;:0,&quot;picture_dockside&quot;:[],&quot;fill_id&quot;:&quot;0829cf37f72e4d7bad062c0a24a4eaae&quot;,&quot;fill_align&quot;:&quot;cm&quot;,&quot;chip_types&quot;:[&quot;diagram&quot;,&quot;pictext&quot;,&quot;text&quot;,&quot;picture&quot;,&quot;chart&quot;,&quot;table&quot;,&quot;video&quot;]}]]"/>
  <p:tag name="KSO_WM_CHIP_DECFILLPROP" val="[]"/>
  <p:tag name="FIXED_XID_TMP" val="5fab54f0341d2fac3cfce989"/>
  <p:tag name="KSO_WM_CHIP_GROUPID" val="5fab54f0341d2fac3cfce989"/>
  <p:tag name="KSO_WM_SLIDE_BK_DARK_LIGHT" val="2"/>
  <p:tag name="KSO_WM_SLIDE_BACKGROUND_TYPE" val="leftRight"/>
  <p:tag name="KSO_WM_SLIDE_SUPPORT_FEATURE_TYPE" val="3"/>
  <p:tag name="KSO_WM_TEMPLATE_ASSEMBLE_XID" val="639b0f7f0c9383becde7b215"/>
  <p:tag name="KSO_WM_TEMPLATE_ASSEMBLE_GROUPID" val="639b0f7f0c9383becde7b215"/>
</p:tagLst>
</file>

<file path=ppt/tags/tag94.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95.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96.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97.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98.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mixed20201883_188*i*1"/>
  <p:tag name="KSO_WM_TEMPLATE_CATEGORY" val="mixed"/>
  <p:tag name="KSO_WM_TEMPLATE_INDEX" val="20201883"/>
  <p:tag name="KSO_WM_UNIT_LAYERLEVEL" val="1"/>
  <p:tag name="KSO_WM_TAG_VERSION" val="1.0"/>
  <p:tag name="KSO_WM_BEAUTIFY_FLAG" val="#wm#"/>
  <p:tag name="KSO_WM_UNIT_TEXTBOXSTYLE_SHAPETYPE" val="1"/>
  <p:tag name="KSO_WM_UNIT_TEXTBOXSTYLE_ADJUSTLEFT" val="0_-99.85"/>
  <p:tag name="KSO_WM_UNIT_TEXTBOXSTYLE_ADJUSTTOP" val="0_-0.3999996"/>
  <p:tag name="KSO_WM_UNIT_TEXTBOXSTYLE_FOLLOWHEIGHT" val="100_0.4000015"/>
  <p:tag name="KSO_WM_UNIT_TEXTBOXSTYLE_GUID" val="{0e7a45cc-948c-4f2e-9ef9-0e9d3609895b}"/>
</p:tagLst>
</file>

<file path=ppt/tags/tag100.xml><?xml version="1.0" encoding="utf-8"?>
<p:tagLst xmlns:p="http://schemas.openxmlformats.org/presentationml/2006/main">
  <p:tag name="KSO_WM_UNIT_TEXTBOXSTYLE_SHAPETYPE" val="1"/>
  <p:tag name="KSO_WM_UNIT_TEXTBOXSTYLE_ADJUSTLEFT" val="0_-72.55"/>
  <p:tag name="KSO_WM_UNIT_TEXTBOXSTYLE_ADJUSTTOP" val="0_-0.3999996"/>
  <p:tag name="KSO_WM_UNIT_TEXTBOXSTYLE_ADJUSTHEIGTH" val="100_0.4000015"/>
  <p:tag name="KSO_WM_UNIT_HIGHLIGHT" val="0"/>
  <p:tag name="KSO_WM_UNIT_COMPATIBLE" val="0"/>
  <p:tag name="KSO_WM_UNIT_DIAGRAM_ISNUMVISUAL" val="0"/>
  <p:tag name="KSO_WM_UNIT_DIAGRAM_ISREFERUNIT" val="0"/>
  <p:tag name="KSO_WM_UNIT_TYPE" val="i"/>
  <p:tag name="KSO_WM_UNIT_INDEX" val="2"/>
  <p:tag name="KSO_WM_UNIT_ID" val="mixed20201883_188*i*2"/>
  <p:tag name="KSO_WM_TEMPLATE_CATEGORY" val="mixed"/>
  <p:tag name="KSO_WM_TEMPLATE_INDEX" val="20201883"/>
  <p:tag name="KSO_WM_UNIT_LAYERLEVEL" val="1"/>
  <p:tag name="KSO_WM_TAG_VERSION" val="1.0"/>
  <p:tag name="KSO_WM_BEAUTIFY_FLAG" val="#wm#"/>
  <p:tag name="KSO_WM_UNIT_FILL_FORE_SCHEMECOLOR_INDEX_BRIGHTNESS" val="0.8"/>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101.xml><?xml version="1.0" encoding="utf-8"?>
<p:tagLst xmlns:p="http://schemas.openxmlformats.org/presentationml/2006/main">
  <p:tag name="KSO_WM_UNIT_TEXTBOXSTYLE_SHAPETYPE" val="1"/>
  <p:tag name="KSO_WM_UNIT_TEXTBOXSTYLE_ADJUSTLEFT" val="0_-85.3"/>
  <p:tag name="KSO_WM_UNIT_TEXTBOXSTYLE_ADJUSTTOP" val="0_-0.3999996"/>
  <p:tag name="KSO_WM_UNIT_TEXTBOXSTYLE_ADJUSTHEIGTH" val="100_0.4000015"/>
  <p:tag name="KSO_WM_UNIT_HIGHLIGHT" val="0"/>
  <p:tag name="KSO_WM_UNIT_COMPATIBLE" val="0"/>
  <p:tag name="KSO_WM_UNIT_DIAGRAM_ISNUMVISUAL" val="0"/>
  <p:tag name="KSO_WM_UNIT_DIAGRAM_ISREFERUNIT" val="0"/>
  <p:tag name="KSO_WM_UNIT_TYPE" val="i"/>
  <p:tag name="KSO_WM_UNIT_INDEX" val="3"/>
  <p:tag name="KSO_WM_UNIT_ID" val="mixed20201883_188*i*3"/>
  <p:tag name="KSO_WM_TEMPLATE_CATEGORY" val="mixed"/>
  <p:tag name="KSO_WM_TEMPLATE_INDEX" val="20201883"/>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102.xml><?xml version="1.0" encoding="utf-8"?>
<p:tagLst xmlns:p="http://schemas.openxmlformats.org/presentationml/2006/main">
  <p:tag name="KSO_WM_UNIT_TEXTBOXSTYLE_SHAPETYPE" val="1"/>
  <p:tag name="KSO_WM_UNIT_TEXTBOXSTYLE_ADJUSTLEFT" val="0_-99.85"/>
  <p:tag name="KSO_WM_UNIT_TEXTBOXSTYLE_ADJUSTTOP" val="0_-0.3999996"/>
  <p:tag name="KSO_WM_UNIT_TEXTBOXSTYLE_ADJUSTHEIGTH" val="100_0.4000015"/>
  <p:tag name="KSO_WM_UNIT_HIGHLIGHT" val="0"/>
  <p:tag name="KSO_WM_UNIT_COMPATIBLE" val="0"/>
  <p:tag name="KSO_WM_UNIT_DIAGRAM_ISNUMVISUAL" val="0"/>
  <p:tag name="KSO_WM_UNIT_DIAGRAM_ISREFERUNIT" val="0"/>
  <p:tag name="KSO_WM_UNIT_TYPE" val="i"/>
  <p:tag name="KSO_WM_UNIT_INDEX" val="4"/>
  <p:tag name="KSO_WM_UNIT_ID" val="mixed20201883_188*i*4"/>
  <p:tag name="KSO_WM_TEMPLATE_CATEGORY" val="mixed"/>
  <p:tag name="KSO_WM_TEMPLATE_INDEX" val="20201883"/>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103.xml><?xml version="1.0" encoding="utf-8"?>
<p:tagLst xmlns:p="http://schemas.openxmlformats.org/presentationml/2006/main">
  <p:tag name="KSO_WM_UNIT_ISCONTENTSTITLE" val="0"/>
  <p:tag name="KSO_WM_UNIT_TEXTBOXSTYLE_SHAPETYPE" val="0"/>
  <p:tag name="KSO_WM_UNIT_TEXTBOXSTYLE_TEMPLATETYPE" val="1"/>
  <p:tag name="KSO_WM_UNIT_PRESET_TEXT" val="单击此处输入正文标题内容"/>
  <p:tag name="KSO_WM_UNIT_NOCLEAR" val="1"/>
  <p:tag name="KSO_WM_UNIT_VALUE" val="31"/>
  <p:tag name="KSO_WM_UNIT_HIGHLIGHT" val="0"/>
  <p:tag name="KSO_WM_UNIT_COMPATIBLE" val="0"/>
  <p:tag name="KSO_WM_UNIT_DIAGRAM_ISNUMVISUAL" val="0"/>
  <p:tag name="KSO_WM_UNIT_DIAGRAM_ISREFERUNIT" val="0"/>
  <p:tag name="KSO_WM_UNIT_TYPE" val="a"/>
  <p:tag name="KSO_WM_UNIT_INDEX" val="1"/>
  <p:tag name="KSO_WM_UNIT_ID" val="mixed20201883_188*f*1"/>
  <p:tag name="KSO_WM_TEMPLATE_CATEGORY" val="mixed"/>
  <p:tag name="KSO_WM_TEMPLATE_INDEX" val="20201883"/>
  <p:tag name="KSO_WM_UNIT_LAYERLEVEL" val="1"/>
  <p:tag name="KSO_WM_TAG_VERSION" val="1.0"/>
  <p:tag name="KSO_WM_BEAUTIFY_FLAG" val="#wm#"/>
  <p:tag name="KSO_WM_UNIT_TEXTBOXSTYLE_GUID" val="{0e7a45cc-948c-4f2e-9ef9-0e9d3609895b}"/>
  <p:tag name="KSO_WM_UNIT_TEXTBOXSTYLE_TYPE" val="3"/>
  <p:tag name="KSO_WM_UNIT_TEXT_FILL_FORE_SCHEMECOLOR_INDEX_BRIGHTNESS" val="0.25"/>
  <p:tag name="KSO_WM_UNIT_TEXT_FILL_FORE_SCHEMECOLOR_INDEX" val="13"/>
  <p:tag name="KSO_WM_UNIT_TEXT_FILL_TYPE" val="1"/>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1_1"/>
  <p:tag name="KSO_WM_TEMPLATE_CATEGORY" val="diagram"/>
  <p:tag name="KSO_WM_TEMPLATE_INDEX" val="20219153"/>
  <p:tag name="KSO_WM_UNIT_LAYERLEVEL" val="1_1_1"/>
  <p:tag name="KSO_WM_TAG_VERSION" val="1.0"/>
  <p:tag name="KSO_WM_BEAUTIFY_FLAG" val=""/>
  <p:tag name="KSO_WM_UNIT_TYPE" val="m_h_i"/>
  <p:tag name="KSO_WM_UNIT_INDEX" val="1_1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05.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1_1"/>
  <p:tag name="KSO_WM_UNIT_ID" val="diagram20219153_7*m_h_f*1_1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1_2"/>
  <p:tag name="KSO_WM_TEMPLATE_CATEGORY" val="diagram"/>
  <p:tag name="KSO_WM_TEMPLATE_INDEX" val="20219153"/>
  <p:tag name="KSO_WM_UNIT_LAYERLEVEL" val="1_1_1"/>
  <p:tag name="KSO_WM_TAG_VERSION" val="1.0"/>
  <p:tag name="KSO_WM_BEAUTIFY_FLAG" val=""/>
  <p:tag name="KSO_WM_UNIT_TYPE" val="m_h_i"/>
  <p:tag name="KSO_WM_UNIT_INDEX" val="1_1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2_1"/>
  <p:tag name="KSO_WM_TEMPLATE_CATEGORY" val="diagram"/>
  <p:tag name="KSO_WM_TEMPLATE_INDEX" val="20219153"/>
  <p:tag name="KSO_WM_UNIT_LAYERLEVEL" val="1_1_1"/>
  <p:tag name="KSO_WM_TAG_VERSION" val="1.0"/>
  <p:tag name="KSO_WM_BEAUTIFY_FLAG" val=""/>
  <p:tag name="KSO_WM_UNIT_TYPE" val="m_h_i"/>
  <p:tag name="KSO_WM_UNIT_INDEX" val="1_2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08.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2_1"/>
  <p:tag name="KSO_WM_UNIT_ID" val="diagram20219153_7*m_h_f*1_2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2_2"/>
  <p:tag name="KSO_WM_TEMPLATE_CATEGORY" val="diagram"/>
  <p:tag name="KSO_WM_TEMPLATE_INDEX" val="20219153"/>
  <p:tag name="KSO_WM_UNIT_LAYERLEVEL" val="1_1_1"/>
  <p:tag name="KSO_WM_TAG_VERSION" val="1.0"/>
  <p:tag name="KSO_WM_BEAUTIFY_FLAG" val=""/>
  <p:tag name="KSO_WM_UNIT_TYPE" val="m_h_i"/>
  <p:tag name="KSO_WM_UNIT_INDEX" val="1_2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3_1"/>
  <p:tag name="KSO_WM_TEMPLATE_CATEGORY" val="diagram"/>
  <p:tag name="KSO_WM_TEMPLATE_INDEX" val="20219153"/>
  <p:tag name="KSO_WM_UNIT_LAYERLEVEL" val="1_1_1"/>
  <p:tag name="KSO_WM_TAG_VERSION" val="1.0"/>
  <p:tag name="KSO_WM_BEAUTIFY_FLAG" val=""/>
  <p:tag name="KSO_WM_UNIT_TYPE" val="m_h_i"/>
  <p:tag name="KSO_WM_UNIT_INDEX" val="1_3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1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3_1"/>
  <p:tag name="KSO_WM_UNIT_ID" val="diagram20219153_7*m_h_f*1_3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3_2"/>
  <p:tag name="KSO_WM_TEMPLATE_CATEGORY" val="diagram"/>
  <p:tag name="KSO_WM_TEMPLATE_INDEX" val="20219153"/>
  <p:tag name="KSO_WM_UNIT_LAYERLEVEL" val="1_1_1"/>
  <p:tag name="KSO_WM_TAG_VERSION" val="1.0"/>
  <p:tag name="KSO_WM_BEAUTIFY_FLAG" val=""/>
  <p:tag name="KSO_WM_UNIT_TYPE" val="m_h_i"/>
  <p:tag name="KSO_WM_UNIT_INDEX" val="1_3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4_1"/>
  <p:tag name="KSO_WM_TEMPLATE_CATEGORY" val="diagram"/>
  <p:tag name="KSO_WM_TEMPLATE_INDEX" val="20219153"/>
  <p:tag name="KSO_WM_UNIT_LAYERLEVEL" val="1_1_1"/>
  <p:tag name="KSO_WM_TAG_VERSION" val="1.0"/>
  <p:tag name="KSO_WM_BEAUTIFY_FLAG" val=""/>
  <p:tag name="KSO_WM_UNIT_TYPE" val="m_h_i"/>
  <p:tag name="KSO_WM_UNIT_INDEX" val="1_4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14.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4_1"/>
  <p:tag name="KSO_WM_UNIT_ID" val="diagram20219153_7*m_h_f*1_4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4_2"/>
  <p:tag name="KSO_WM_TEMPLATE_CATEGORY" val="diagram"/>
  <p:tag name="KSO_WM_TEMPLATE_INDEX" val="20219153"/>
  <p:tag name="KSO_WM_UNIT_LAYERLEVEL" val="1_1_1"/>
  <p:tag name="KSO_WM_TAG_VERSION" val="1.0"/>
  <p:tag name="KSO_WM_BEAUTIFY_FLAG" val=""/>
  <p:tag name="KSO_WM_UNIT_TYPE" val="m_h_i"/>
  <p:tag name="KSO_WM_UNIT_INDEX" val="1_4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5_1"/>
  <p:tag name="KSO_WM_TEMPLATE_CATEGORY" val="diagram"/>
  <p:tag name="KSO_WM_TEMPLATE_INDEX" val="20219153"/>
  <p:tag name="KSO_WM_UNIT_LAYERLEVEL" val="1_1_1"/>
  <p:tag name="KSO_WM_TAG_VERSION" val="1.0"/>
  <p:tag name="KSO_WM_BEAUTIFY_FLAG" val=""/>
  <p:tag name="KSO_WM_UNIT_TYPE" val="m_h_i"/>
  <p:tag name="KSO_WM_UNIT_INDEX" val="1_5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17.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5_1"/>
  <p:tag name="KSO_WM_UNIT_ID" val="diagram20219153_7*m_h_f*1_5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5_2"/>
  <p:tag name="KSO_WM_TEMPLATE_CATEGORY" val="diagram"/>
  <p:tag name="KSO_WM_TEMPLATE_INDEX" val="20219153"/>
  <p:tag name="KSO_WM_UNIT_LAYERLEVEL" val="1_1_1"/>
  <p:tag name="KSO_WM_TAG_VERSION" val="1.0"/>
  <p:tag name="KSO_WM_BEAUTIFY_FLAG" val=""/>
  <p:tag name="KSO_WM_UNIT_TYPE" val="m_h_i"/>
  <p:tag name="KSO_WM_UNIT_INDEX" val="1_5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6_1"/>
  <p:tag name="KSO_WM_TEMPLATE_CATEGORY" val="diagram"/>
  <p:tag name="KSO_WM_TEMPLATE_INDEX" val="20219153"/>
  <p:tag name="KSO_WM_UNIT_LAYERLEVEL" val="1_1_1"/>
  <p:tag name="KSO_WM_TAG_VERSION" val="1.0"/>
  <p:tag name="KSO_WM_BEAUTIFY_FLAG" val=""/>
  <p:tag name="KSO_WM_UNIT_TYPE" val="m_h_i"/>
  <p:tag name="KSO_WM_UNIT_INDEX" val="1_6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20.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6_1"/>
  <p:tag name="KSO_WM_UNIT_ID" val="diagram20219153_7*m_h_f*1_6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6_2"/>
  <p:tag name="KSO_WM_TEMPLATE_CATEGORY" val="diagram"/>
  <p:tag name="KSO_WM_TEMPLATE_INDEX" val="20219153"/>
  <p:tag name="KSO_WM_UNIT_LAYERLEVEL" val="1_1_1"/>
  <p:tag name="KSO_WM_TAG_VERSION" val="1.0"/>
  <p:tag name="KSO_WM_BEAUTIFY_FLAG" val=""/>
  <p:tag name="KSO_WM_UNIT_TYPE" val="m_h_i"/>
  <p:tag name="KSO_WM_UNIT_INDEX" val="1_6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7_1"/>
  <p:tag name="KSO_WM_TEMPLATE_CATEGORY" val="diagram"/>
  <p:tag name="KSO_WM_TEMPLATE_INDEX" val="20219153"/>
  <p:tag name="KSO_WM_UNIT_LAYERLEVEL" val="1_1_1"/>
  <p:tag name="KSO_WM_TAG_VERSION" val="1.0"/>
  <p:tag name="KSO_WM_BEAUTIFY_FLAG" val=""/>
  <p:tag name="KSO_WM_UNIT_TYPE" val="m_h_i"/>
  <p:tag name="KSO_WM_UNIT_INDEX" val="1_7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23.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7_1"/>
  <p:tag name="KSO_WM_UNIT_ID" val="diagram20219153_7*m_h_f*1_7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7_2"/>
  <p:tag name="KSO_WM_TEMPLATE_CATEGORY" val="diagram"/>
  <p:tag name="KSO_WM_TEMPLATE_INDEX" val="20219153"/>
  <p:tag name="KSO_WM_UNIT_LAYERLEVEL" val="1_1_1"/>
  <p:tag name="KSO_WM_TAG_VERSION" val="1.0"/>
  <p:tag name="KSO_WM_BEAUTIFY_FLAG" val=""/>
  <p:tag name="KSO_WM_UNIT_TYPE" val="m_h_i"/>
  <p:tag name="KSO_WM_UNIT_INDEX" val="1_7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8_1"/>
  <p:tag name="KSO_WM_TEMPLATE_CATEGORY" val="diagram"/>
  <p:tag name="KSO_WM_TEMPLATE_INDEX" val="20219153"/>
  <p:tag name="KSO_WM_UNIT_LAYERLEVEL" val="1_1_1"/>
  <p:tag name="KSO_WM_TAG_VERSION" val="1.0"/>
  <p:tag name="KSO_WM_BEAUTIFY_FLAG" val=""/>
  <p:tag name="KSO_WM_UNIT_TYPE" val="m_h_i"/>
  <p:tag name="KSO_WM_UNIT_INDEX" val="1_8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126.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8_1"/>
  <p:tag name="KSO_WM_UNIT_ID" val="diagram20219153_7*m_h_f*1_8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8_2"/>
  <p:tag name="KSO_WM_TEMPLATE_CATEGORY" val="diagram"/>
  <p:tag name="KSO_WM_TEMPLATE_INDEX" val="20219153"/>
  <p:tag name="KSO_WM_UNIT_LAYERLEVEL" val="1_1_1"/>
  <p:tag name="KSO_WM_TAG_VERSION" val="1.0"/>
  <p:tag name="KSO_WM_BEAUTIFY_FLAG" val=""/>
  <p:tag name="KSO_WM_UNIT_TYPE" val="m_h_i"/>
  <p:tag name="KSO_WM_UNIT_INDEX" val="1_8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128.xml><?xml version="1.0" encoding="utf-8"?>
<p:tagLst xmlns:p="http://schemas.openxmlformats.org/presentationml/2006/main">
  <p:tag name="KSO_WM_UNIT_ISCONTENTSTITLE" val="0"/>
  <p:tag name="KSO_WM_UNIT_ISNUMDGMTITLE" val="0"/>
  <p:tag name="KSO_WM_UNIT_NOCLEAR" val="0"/>
  <p:tag name="KSO_WM_UNIT_VALUE" val="22"/>
  <p:tag name="KSO_WM_UNIT_HIGHLIGHT" val="0"/>
  <p:tag name="KSO_WM_UNIT_COMPATIBLE" val="0"/>
  <p:tag name="KSO_WM_UNIT_DIAGRAM_ISNUMVISUAL" val="0"/>
  <p:tag name="KSO_WM_UNIT_DIAGRAM_ISREFERUNIT" val="0"/>
  <p:tag name="KSO_WM_UNIT_TYPE" val="a"/>
  <p:tag name="KSO_WM_UNIT_INDEX" val="1"/>
  <p:tag name="KSO_WM_UNIT_ID" val="diagram20208543_1*a*1"/>
  <p:tag name="KSO_WM_TEMPLATE_CATEGORY" val="diagram"/>
  <p:tag name="KSO_WM_TEMPLATE_INDEX" val="20208543"/>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c08c7ce8b2bc4f8b9f357bac7ad8612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c75e6a7f9f4644b5accdeb57e587a260"/>
  <p:tag name="KSO_WM_UNIT_TEXT_FILL_FORE_SCHEMECOLOR_INDEX_BRIGHTNESS" val="0"/>
  <p:tag name="KSO_WM_UNIT_TEXT_FILL_FORE_SCHEMECOLOR_INDEX" val="13"/>
  <p:tag name="KSO_WM_UNIT_TEXT_FILL_TYPE" val="1"/>
  <p:tag name="KSO_WM_TEMPLATE_ASSEMBLE_XID" val="60656f594054ed1e2fb80875"/>
  <p:tag name="KSO_WM_TEMPLATE_ASSEMBLE_GROUPID" val="60656f594054ed1e2fb80875"/>
</p:tagLst>
</file>

<file path=ppt/tags/tag129.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08543_1*f*2"/>
  <p:tag name="KSO_WM_TEMPLATE_CATEGORY" val="diagram"/>
  <p:tag name="KSO_WM_TEMPLATE_INDEX" val="20208543"/>
  <p:tag name="KSO_WM_UNIT_LAYERLEVEL" val="1"/>
  <p:tag name="KSO_WM_TAG_VERSION" val="1.0"/>
  <p:tag name="KSO_WM_BEAUTIFY_FLAG" val="#wm#"/>
  <p:tag name="KSO_WM_UNIT_DEFAULT_FONT" val="14;20;2"/>
  <p:tag name="KSO_WM_UNIT_BLOCK" val="0"/>
  <p:tag name="KSO_WM_UNIT_VALUE" val="172"/>
  <p:tag name="KSO_WM_UNIT_SHOW_EDIT_AREA_INDICATION" val="1"/>
  <p:tag name="KSO_WM_CHIP_GROUPID" val="5e6b05596848fb12bee65ac8"/>
  <p:tag name="KSO_WM_CHIP_XID" val="5e6b05596848fb12bee65aca"/>
  <p:tag name="KSO_WM_UNIT_DEC_AREA_ID" val="c5c944e3b76b4620a4dc630fb1fbf53f"/>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7431d86bb7fe4d6e9888095c02eb7ffc"/>
  <p:tag name="KSO_WM_UNIT_TEXT_FILL_FORE_SCHEMECOLOR_INDEX_BRIGHTNESS" val="0.25"/>
  <p:tag name="KSO_WM_UNIT_TEXT_FILL_FORE_SCHEMECOLOR_INDEX" val="13"/>
  <p:tag name="KSO_WM_UNIT_TEXT_FILL_TYPE" val="1"/>
  <p:tag name="KSO_WM_TEMPLATE_ASSEMBLE_XID" val="60656f594054ed1e2fb80875"/>
  <p:tag name="KSO_WM_TEMPLATE_ASSEMBLE_GROUPID" val="60656f594054ed1e2fb80875"/>
</p:tagLst>
</file>

<file path=ppt/tags/tag130.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
  <p:tag name="KSO_WM_UNIT_NOCLEAR" val="0"/>
  <p:tag name="KSO_WM_UNIT_HIGHLIGHT" val="0"/>
  <p:tag name="KSO_WM_UNIT_COMPATIBLE" val="0"/>
  <p:tag name="KSO_WM_UNIT_DIAGRAM_ISNUMVISUAL" val="0"/>
  <p:tag name="KSO_WM_UNIT_DIAGRAM_ISREFERUNIT" val="0"/>
  <p:tag name="KSO_WM_UNIT_TYPE" val="f"/>
  <p:tag name="KSO_WM_UNIT_INDEX" val="3"/>
  <p:tag name="KSO_WM_UNIT_ID" val="diagram20208543_1*f*3"/>
  <p:tag name="KSO_WM_TEMPLATE_CATEGORY" val="diagram"/>
  <p:tag name="KSO_WM_TEMPLATE_INDEX" val="20208543"/>
  <p:tag name="KSO_WM_UNIT_LAYERLEVEL" val="1"/>
  <p:tag name="KSO_WM_TAG_VERSION" val="1.0"/>
  <p:tag name="KSO_WM_BEAUTIFY_FLAG" val="#wm#"/>
  <p:tag name="KSO_WM_UNIT_DEFAULT_FONT" val="14;20;2"/>
  <p:tag name="KSO_WM_UNIT_BLOCK" val="0"/>
  <p:tag name="KSO_WM_UNIT_VALUE" val="91"/>
  <p:tag name="KSO_WM_UNIT_SHOW_EDIT_AREA_INDICATION" val="1"/>
  <p:tag name="KSO_WM_CHIP_GROUPID" val="5e6b05596848fb12bee65ac8"/>
  <p:tag name="KSO_WM_CHIP_XID" val="5e6b05596848fb12bee65aca"/>
  <p:tag name="KSO_WM_UNIT_DEC_AREA_ID" val="6cd77d5329fd46adbacedd16966efa5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fe0eb5126f414a1faaa2ed11bc8494f3"/>
  <p:tag name="KSO_WM_UNIT_SUPPORT_UNIT_TYPE" val="[&quot;d&quot;,&quot;α&quot;,&quot;β&quot;,&quot;θ&quot;]"/>
  <p:tag name="KSO_WM_UNIT_TEXT_FILL_FORE_SCHEMECOLOR_INDEX_BRIGHTNESS" val="0.25"/>
  <p:tag name="KSO_WM_UNIT_TEXT_FILL_FORE_SCHEMECOLOR_INDEX" val="13"/>
  <p:tag name="KSO_WM_UNIT_TEXT_FILL_TYPE" val="1"/>
  <p:tag name="KSO_WM_TEMPLATE_ASSEMBLE_XID" val="60656f594054ed1e2fb80875"/>
  <p:tag name="KSO_WM_TEMPLATE_ASSEMBLE_GROUPID" val="60656f594054ed1e2fb80875"/>
</p:tagLst>
</file>

<file path=ppt/tags/tag131.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08543_1*f*1"/>
  <p:tag name="KSO_WM_TEMPLATE_CATEGORY" val="diagram"/>
  <p:tag name="KSO_WM_TEMPLATE_INDEX" val="20208543"/>
  <p:tag name="KSO_WM_UNIT_LAYERLEVEL" val="1"/>
  <p:tag name="KSO_WM_TAG_VERSION" val="1.0"/>
  <p:tag name="KSO_WM_BEAUTIFY_FLAG" val="#wm#"/>
  <p:tag name="KSO_WM_UNIT_DEFAULT_FONT" val="14;20;2"/>
  <p:tag name="KSO_WM_UNIT_BLOCK" val="0"/>
  <p:tag name="KSO_WM_UNIT_VALUE" val="196"/>
  <p:tag name="KSO_WM_UNIT_SHOW_EDIT_AREA_INDICATION" val="1"/>
  <p:tag name="KSO_WM_CHIP_GROUPID" val="5e6b05596848fb12bee65ac8"/>
  <p:tag name="KSO_WM_CHIP_XID" val="5e6b05596848fb12bee65aca"/>
  <p:tag name="KSO_WM_UNIT_DEC_AREA_ID" val="a996c4e6a4d349f6b37a546d6b3cddd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0f6cb7fd2462407898f843f5ee7ac341"/>
  <p:tag name="KSO_WM_UNIT_SUPPORT_UNIT_TYPE" val="[&quot;d&quot;,&quot;α&quot;,&quot;β&quot;,&quot;θ&quot;]"/>
  <p:tag name="KSO_WM_UNIT_TEXT_FILL_FORE_SCHEMECOLOR_INDEX_BRIGHTNESS" val="0.25"/>
  <p:tag name="KSO_WM_UNIT_TEXT_FILL_FORE_SCHEMECOLOR_INDEX" val="13"/>
  <p:tag name="KSO_WM_UNIT_TEXT_FILL_TYPE" val="1"/>
  <p:tag name="KSO_WM_TEMPLATE_ASSEMBLE_XID" val="60656f594054ed1e2fb80875"/>
  <p:tag name="KSO_WM_TEMPLATE_ASSEMBLE_GROUPID" val="60656f594054ed1e2fb80875"/>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diagram20208543_1*i*4"/>
  <p:tag name="KSO_WM_TEMPLATE_CATEGORY" val="diagram"/>
  <p:tag name="KSO_WM_TEMPLATE_INDEX" val="20208543"/>
  <p:tag name="KSO_WM_UNIT_LAYERLEVEL" val="1"/>
  <p:tag name="KSO_WM_TAG_VERSION" val="1.0"/>
  <p:tag name="KSO_WM_BEAUTIFY_FLAG" val="#wm#"/>
  <p:tag name="KSO_WM_UNIT_COLOR_SCHEME_SHAPE_ID" val="26"/>
  <p:tag name="KSO_WM_UNIT_COLOR_SCHEME_PARENT_PAGE" val="0_1"/>
  <p:tag name="KSO_WM_UNIT_ADJUSTLAYOUT_ID" val="26"/>
  <p:tag name="KSO_WM_UNIT_BLOCK" val="0"/>
  <p:tag name="KSO_WM_UNIT_SM_LIMIT_TYPE" val="2"/>
  <p:tag name="KSO_WM_UNIT_DEC_AREA_ID" val="88500d61126a4af3998c28d8fcb2f0f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CHIP_GROUPID" val="5ef3209bc6295c63c1a2e089"/>
  <p:tag name="KSO_WM_CHIP_XID" val="5ef3209bc6295c63c1a2e08a"/>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0"/>
  <p:tag name="KSO_WM_TEMPLATE_ASSEMBLE_XID" val="60656f594054ed1e2fb80875"/>
  <p:tag name="KSO_WM_TEMPLATE_ASSEMBLE_GROUPID" val="60656f594054ed1e2fb80875"/>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diagram20208543_1*i*5"/>
  <p:tag name="KSO_WM_TEMPLATE_CATEGORY" val="diagram"/>
  <p:tag name="KSO_WM_TEMPLATE_INDEX" val="20208543"/>
  <p:tag name="KSO_WM_UNIT_LAYERLEVEL" val="1"/>
  <p:tag name="KSO_WM_TAG_VERSION" val="1.0"/>
  <p:tag name="KSO_WM_BEAUTIFY_FLAG" val="#wm#"/>
  <p:tag name="KSO_WM_UNIT_COLOR_SCHEME_SHAPE_ID" val="16"/>
  <p:tag name="KSO_WM_UNIT_COLOR_SCHEME_PARENT_PAGE" val="0_1"/>
  <p:tag name="KSO_WM_UNIT_DECOLORIZATION" val="1"/>
  <p:tag name="KSO_WM_UNIT_ADJUSTLAYOUT_ID" val="16"/>
  <p:tag name="KSO_WM_UNIT_BLOCK" val="0"/>
  <p:tag name="KSO_WM_UNIT_SM_LIMIT_TYPE" val="0"/>
  <p:tag name="KSO_WM_UNIT_DEC_AREA_ID" val="83f92cb10aa74a79936b5ff067452ab2"/>
  <p:tag name="KSO_WM_UNIT_DECORATE_INFO" val="{&quot;DecorateInfoH&quot;:{&quot;IsAbs&quot;:true},&quot;DecorateInfoW&quot;:{&quot;IsAbs&quot;:true},&quot;DecorateInfoX&quot;:{&quot;IsAbs&quot;:true,&quot;Pos&quot;:1},&quot;DecorateInfoY&quot;:{&quot;IsAbs&quot;:true,&quot;Pos&quot;:2},&quot;ReferentInfo&quot;:{&quot;Id&quot;:&quot;c5c944e3b76b4620a4dc630fb1fbf53f&quot;,&quot;X&quot;:{&quot;Pos&quot;:1},&quot;Y&quot;:{&quot;Pos&quot;:2}},&quot;whChangeMode&quot;:0}"/>
  <p:tag name="KSO_WM_CHIP_GROUPID" val="5ef3209bc6295c63c1a2e089"/>
  <p:tag name="KSO_WM_CHIP_XID" val="5ef3209bc6295c63c1a2e08a"/>
  <p:tag name="KSO_WM_UNIT_LINE_FORE_SCHEMECOLOR_INDEX_BRIGHTNESS" val="-0.25"/>
  <p:tag name="KSO_WM_UNIT_LINE_FORE_SCHEMECOLOR_INDEX" val="14"/>
  <p:tag name="KSO_WM_UNIT_LINE_FILL_TYPE" val="2"/>
  <p:tag name="KSO_WM_TEMPLATE_ASSEMBLE_XID" val="60656f594054ed1e2fb80875"/>
  <p:tag name="KSO_WM_TEMPLATE_ASSEMBLE_GROUPID" val="60656f594054ed1e2fb80875"/>
</p:tagLst>
</file>

<file path=ppt/tags/tag134.xml><?xml version="1.0" encoding="utf-8"?>
<p:tagLst xmlns:p="http://schemas.openxmlformats.org/presentationml/2006/main">
  <p:tag name="KSO_WM_SLIDE_SUBTYPE" val="pureTxt"/>
  <p:tag name="KSO_WM_TEMPLATE_TOPIC_DEFAULT" val="1"/>
  <p:tag name="KSO_WM_TEMPLATE_JOB_ID" val="2"/>
  <p:tag name="KSO_WM_TEMPLATE_SCENE_ID" val="1"/>
  <p:tag name="KSO_WM_TEMPLATE_OUTLINE_ID" val="15"/>
  <p:tag name="KSO_WM_TEMPLATE_TOPIC_ID" val="2869567"/>
  <p:tag name="KSO_WM_SLIDE_SIZE" val="866*492"/>
  <p:tag name="KSO_WM_SLIDE_POSITION" val="47*0"/>
  <p:tag name="KSO_WM_BEAUTIFY_FLAG" val="#wm#"/>
  <p:tag name="KSO_WM_SLIDE_TYPE" val="text"/>
  <p:tag name="KSO_WM_SLIDE_LAYOUT_CNT" val="1_3"/>
  <p:tag name="KSO_WM_SLIDE_LAYOUT" val="a_f"/>
  <p:tag name="KSO_WM_SLIDE_ITEM_CNT" val="0"/>
  <p:tag name="KSO_WM_SLIDE_INDEX" val="1"/>
  <p:tag name="KSO_WM_SLIDE_ID" val="diagram20208543_1"/>
  <p:tag name="KSO_WM_TAG_VERSION" val="1.0"/>
  <p:tag name="KSO_WM_TEMPLATE_INDEX" val="20208543"/>
  <p:tag name="KSO_WM_TEMPLATE_CATEGORY" val="diagram"/>
  <p:tag name="KSO_WM_TEMPLATE_THUMBS_INDEX" val="1、6、10、14、20、26、27、28、29、31"/>
  <p:tag name="KSO_WM_SLIDE_COLORSCHEME_VERSION" val="3.2"/>
  <p:tag name="KSO_WM_SLIDE_CONSTRAINT" val="%7b%22slideConstraint%22%3a%7b%22seriesAreas%22%3a%5b%5d%2c%22singleAreas%22%3a%5b%7b%22shapes%22%3a%5b7%5d%2c%22serialConstraintIndex%22%3a-1%2c%22areatextmark%22%3a0%2c%22pictureprocessmark%22%3a0%7d%5d%7d%7d"/>
  <p:tag name="KSO_WM_TEMPLATE_SUBCATEGORY" val="21"/>
  <p:tag name="KSO_WM_TEMPLATE_MASTER_TYPE" val="0"/>
  <p:tag name="KSO_WM_TEMPLATE_COLOR_TYPE" val="1"/>
  <p:tag name="KSO_WM_SLIDE_LAYOUT_INFO" val="{&quot;backgroundInfo&quot;:[{&quot;bottom&quot;:0,&quot;bottomAbs&quot;:false,&quot;left&quot;:0,&quot;leftAbs&quot;:false,&quot;right&quot;:0,&quot;rightAbs&quot;:false,&quot;top&quot;:0,&quot;topAbs&quot;:false,&quot;type&quot;:&quot;general&quot;}],&quot;id&quot;:&quot;2021-04-01T15:41:51&quot;,&quot;maxSize&quot;:{&quot;size1&quot;:24.299664755197483},&quot;minSize&quot;:{&quot;size1&quot;:24.299664755197483},&quot;normalSize&quot;:{&quot;size1&quot;:24.299664755197483},&quot;subLayout&quot;:[{&quot;id&quot;:&quot;2021-04-01T15:41:51&quot;,&quot;margin&quot;:{&quot;bottom&quot;:0.8199999928474426,&quot;left&quot;:2.5399999618530273,&quot;right&quot;:3.38700008392334,&quot;top&quot;:1.6929999589920044},&quot;type&quot;:0},{&quot;id&quot;:&quot;2021-04-01T15:41:51&quot;,&quot;maxSize&quot;:{&quot;size1&quot;:50.79955714224853},&quot;minSize&quot;:{&quot;size1&quot;:26.399557142248533},&quot;normalSize&quot;:{&quot;size1&quot;:43.33679477618366},&quot;subLayout&quot;:[{&quot;id&quot;:&quot;2021-04-01T15:41:51&quot;,&quot;margin&quot;:{&quot;bottom&quot;:1.2430000305175781,&quot;left&quot;:1.6929999589920044,&quot;right&quot;:1.6929999589920044,&quot;top&quot;:0.02600000612437725},&quot;type&quot;:0},{&quot;direction&quot;:1,&quot;id&quot;:&quot;2021-04-01T15:41:51&quot;,&quot;maxSize&quot;:{&quot;size1&quot;:66.2},&quot;minSize&quot;:{&quot;size1&quot;:33.8},&quot;normalSize&quot;:{&quot;size1&quot;:57.8625},&quot;subLayout&quot;:[{&quot;id&quot;:&quot;2021-04-01T15:41:51&quot;,&quot;margin&quot;:{&quot;bottom&quot;:1.6929999589920044,&quot;left&quot;:1.6929999589920044,&quot;right&quot;:0.4230000674724579,&quot;top&quot;:0.02600000612437725},&quot;type&quot;:0},{&quot;id&quot;:&quot;2021-04-01T15:41:51&quot;,&quot;margin&quot;:{&quot;bottom&quot;:1.6929999589920044,&quot;left&quot;:0.4230000674724579,&quot;right&quot;:1.6929999589920044,&quot;top&quot;:0.02600000612437725},&quot;type&quot;:0}],&quot;type&quot;:0}],&quot;type&quot;:0}],&quot;type&quot;:0}"/>
  <p:tag name="KSO_WM_SLIDE_BACKGROUND" val="[&quot;general&quot;]"/>
  <p:tag name="KSO_WM_SLIDE_RATIO" val="1.777778"/>
  <p:tag name="KSO_WM_CHIP_INFOS" val="{&quot;layout_type&quot;:&quot;topbottom&quot;,&quot;layout_feature&quot;:1,&quot;tags&quot;:{&quot;style&quot;:[&quot;商务&quot;,&quot;简约&quot;,&quot;文艺清新&quot;,&quot;中国风&quot;,&quot;卡通&quot;,&quot;欧美风&quot;,&quot;黑板风&quot;,&quot;渐变风&quot;,&quot;党政风&quot;]},&quot;slide_type&quot;:[&quot;text&quot;],&quot;aspect_ratio&quot;:&quot;16:9&quot;,&quot;diagram&quot;:{&quot;type&quot;:[],&quot;direction&quot;:0,&quot;isSupportDecBetweenItems&quot;:false}}"/>
  <p:tag name="KSO_WM_CHIP_FILLPROP" val="[[{&quot;fill_id&quot;:&quot;3b20abe0fb754eea9798a98df6aeb5fa&quot;,&quot;fill_align&quot;:&quot;lb&quot;,&quot;text_align&quot;:&quot;lb&quot;,&quot;text_direction&quot;:&quot;horizontal&quot;,&quot;chip_types&quot;:[&quot;header&quot;]},{&quot;fill_id&quot;:&quot;522e3d61ab904b09803ebac8b95b7233&quot;,&quot;fill_align&quot;:&quot;lt&quot;,&quot;text_align&quot;:&quot;lt&quot;,&quot;text_direction&quot;:&quot;horizontal&quot;,&quot;chip_types&quot;:[&quot;text&quot;]},{&quot;fill_id&quot;:&quot;06f9c62be9ad4c6aa76f55aa2cb6bdfe&quot;,&quot;fill_align&quot;:&quot;lt&quot;,&quot;text_align&quot;:&quot;lt&quot;,&quot;text_direction&quot;:&quot;horizontal&quot;,&quot;chip_types&quot;:[&quot;picture&quot;],&quot;support_features&quot;:[&quot;collage&quot;]},{&quot;fill_id&quot;:&quot;d2c5abe041bd40478ad231c5870775f7&quot;,&quot;fill_align&quot;:&quot;lt&quot;,&quot;text_align&quot;:&quot;lt&quot;,&quot;text_direction&quot;:&quot;horizontal&quot;,&quot;chip_types&quot;:[&quot;text&quot;]}],[{&quot;fill_id&quot;:&quot;3b20abe0fb754eea9798a98df6aeb5fa&quot;,&quot;fill_align&quot;:&quot;lb&quot;,&quot;text_align&quot;:&quot;lb&quot;,&quot;text_direction&quot;:&quot;horizontal&quot;,&quot;chip_types&quot;:[&quot;header&quot;]},{&quot;fill_id&quot;:&quot;522e3d61ab904b09803ebac8b95b7233&quot;,&quot;fill_align&quot;:&quot;lt&quot;,&quot;text_align&quot;:&quot;lt&quot;,&quot;text_direction&quot;:&quot;horizontal&quot;,&quot;chip_types&quot;:[&quot;text&quot;]},{&quot;fill_id&quot;:&quot;06f9c62be9ad4c6aa76f55aa2cb6bdfe&quot;,&quot;fill_align&quot;:&quot;lt&quot;,&quot;text_align&quot;:&quot;lt&quot;,&quot;text_direction&quot;:&quot;horizontal&quot;,&quot;chip_types&quot;:[&quot;pictext&quot;,&quot;text&quot;,&quot;picture&quot;,&quot;chart&quot;,&quot;table&quot;,&quot;video&quot;],&quot;support_features&quot;:[&quot;collage&quot;]},{&quot;fill_id&quot;:&quot;d2c5abe041bd40478ad231c5870775f7&quot;,&quot;fill_align&quot;:&quot;lt&quot;,&quot;text_align&quot;:&quot;lt&quot;,&quot;text_direction&quot;:&quot;horizontal&quot;,&quot;chip_types&quot;:[&quot;pictext&quot;,&quot;text&quot;,&quot;picture&quot;,&quot;chart&quot;,&quot;table&quot;,&quot;video&quot;],&quot;support_features&quot;:[&quot;collage&quot;]}]]"/>
  <p:tag name="KSO_WM_CHIP_XID" val="5ef3209bc6295c63c1a2e08a"/>
  <p:tag name="KSO_WM_SLIDE_CAN_ADD_NAVIGATION" val="1"/>
  <p:tag name="KSO_WM_CHIP_GROUPID" val="5ef3209bc6295c63c1a2e089"/>
  <p:tag name="KSO_WM_SLIDE_BK_DARK_LIGHT" val="2"/>
  <p:tag name="KSO_WM_SLIDE_BACKGROUND_TYPE" val="general"/>
  <p:tag name="KSO_WM_SLIDE_SUPPORT_FEATURE_TYPE" val="0"/>
  <p:tag name="KSO_WM_TEMPLATE_ASSEMBLE_XID" val="60656f594054ed1e2fb80875"/>
  <p:tag name="KSO_WM_TEMPLATE_ASSEMBLE_GROUPID" val="60656f594054ed1e2fb80875"/>
</p:tagLst>
</file>

<file path=ppt/tags/tag135.xml><?xml version="1.0" encoding="utf-8"?>
<p:tagLst xmlns:p="http://schemas.openxmlformats.org/presentationml/2006/main">
  <p:tag name="KSO_WM_UNIT_PICTURE_TOWARD" val="1"/>
  <p:tag name="KSO_WM_UNIT_PICTURE_DOCKSIDE" val="cb,rm,ct"/>
  <p:tag name="KSO_WM_UNIT_HIGHLIGHT" val="0"/>
  <p:tag name="KSO_WM_UNIT_COMPATIBLE" val="0"/>
  <p:tag name="KSO_WM_UNIT_DIAGRAM_ISNUMVISUAL" val="0"/>
  <p:tag name="KSO_WM_UNIT_DIAGRAM_ISREFERUNIT" val="0"/>
  <p:tag name="KSO_WM_DIAGRAM_GROUP_CODE" val="ζ1-1"/>
  <p:tag name="KSO_WM_UNIT_TYPE" val="ζ_h_i"/>
  <p:tag name="KSO_WM_UNIT_INDEX" val="1_1_1"/>
  <p:tag name="KSO_WM_UNIT_ID" val="diagram20216665_1*ζ_h_i*1_1_1"/>
  <p:tag name="KSO_WM_TEMPLATE_CATEGORY" val="diagram"/>
  <p:tag name="KSO_WM_TEMPLATE_INDEX" val="20216665"/>
  <p:tag name="KSO_WM_UNIT_LAYERLEVEL" val="1_1_1"/>
  <p:tag name="KSO_WM_TAG_VERSION" val="1.0"/>
  <p:tag name="KSO_WM_BEAUTIFY_FLAG" val="#wm#"/>
  <p:tag name="KSO_WM_UNIT_DIAGRAM_MODELTYPE" val="creativePicture"/>
  <p:tag name="KSO_WM_UNIT_USESOURCEFORMAT_APPLY"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136.xml><?xml version="1.0" encoding="utf-8"?>
<p:tagLst xmlns:p="http://schemas.openxmlformats.org/presentationml/2006/main">
  <p:tag name="KSO_WM_UNIT_PICTURE_TOWARD" val="1"/>
  <p:tag name="KSO_WM_UNIT_PICTURE_DOCKSIDE" val="cb,rm,ct"/>
  <p:tag name="KSO_WM_UNIT_VALUE" val="1208*932"/>
  <p:tag name="KSO_WM_UNIT_HIGHLIGHT" val="0"/>
  <p:tag name="KSO_WM_UNIT_COMPATIBLE" val="0"/>
  <p:tag name="KSO_WM_UNIT_DIAGRAM_ISNUMVISUAL" val="0"/>
  <p:tag name="KSO_WM_UNIT_DIAGRAM_ISREFERUNIT" val="0"/>
  <p:tag name="KSO_WM_DIAGRAM_GROUP_CODE" val="ζ1-1"/>
  <p:tag name="KSO_WM_UNIT_TYPE" val="ζ_h_d"/>
  <p:tag name="KSO_WM_UNIT_INDEX" val="1_1_1"/>
  <p:tag name="KSO_WM_UNIT_ID" val="diagram20216665_1*ζ_h_d*1_1_1"/>
  <p:tag name="KSO_WM_TEMPLATE_CATEGORY" val="diagram"/>
  <p:tag name="KSO_WM_TEMPLATE_INDEX" val="20216665"/>
  <p:tag name="KSO_WM_UNIT_LAYERLEVEL" val="1_1_1"/>
  <p:tag name="KSO_WM_TAG_VERSION" val="1.0"/>
  <p:tag name="KSO_WM_BEAUTIFY_FLAG" val="#wm#"/>
  <p:tag name="KSO_WM_UNIT_DIAGRAM_MODELTYPE" val="creativePicture"/>
  <p:tag name="KSO_WM_UNIT_USESOURCEFORMAT_APPLY" val="1"/>
</p:tagLst>
</file>

<file path=ppt/tags/tag137.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7094_1*f*1"/>
  <p:tag name="KSO_WM_TEMPLATE_CATEGORY" val="diagram"/>
  <p:tag name="KSO_WM_TEMPLATE_INDEX" val="20217094"/>
  <p:tag name="KSO_WM_UNIT_LAYERLEVEL" val="1"/>
  <p:tag name="KSO_WM_TAG_VERSION" val="1.0"/>
  <p:tag name="KSO_WM_BEAUTIFY_FLAG" val="#wm#"/>
  <p:tag name="KSO_WM_UNIT_DEFAULT_FONT" val="14;20;2"/>
  <p:tag name="KSO_WM_UNIT_BLOCK" val="0"/>
  <p:tag name="KSO_WM_UNIT_VALUE" val="78"/>
  <p:tag name="KSO_WM_UNIT_SHOW_EDIT_AREA_INDICATION" val="1"/>
  <p:tag name="KSO_WM_CHIP_GROUPID" val="5e6b05596848fb12bee65ac8"/>
  <p:tag name="KSO_WM_CHIP_XID" val="5e6b05596848fb12bee65aca"/>
  <p:tag name="KSO_WM_UNIT_DEC_AREA_ID" val="ea69cda5f465493192cda92327193a4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d11b4db78e5548eca7f482396c46258e"/>
  <p:tag name="KSO_WM_UNIT_TEXT_FILL_FORE_SCHEMECOLOR_INDEX_BRIGHTNESS" val="0.25"/>
  <p:tag name="KSO_WM_UNIT_TEXT_FILL_FORE_SCHEMECOLOR_INDEX" val="13"/>
  <p:tag name="KSO_WM_UNIT_TEXT_FILL_TYPE" val="1"/>
  <p:tag name="KSO_WM_TEMPLATE_ASSEMBLE_XID" val="606570614054ed1e2fb814ec"/>
  <p:tag name="KSO_WM_TEMPLATE_ASSEMBLE_GROUPID" val="606570614054ed1e2fb814ec"/>
</p:tagLst>
</file>

<file path=ppt/tags/tag138.xml><?xml version="1.0" encoding="utf-8"?>
<p:tagLst xmlns:p="http://schemas.openxmlformats.org/presentationml/2006/main">
  <p:tag name="KSO_WM_UNIT_ISCONTENTSTITLE" val="0"/>
  <p:tag name="KSO_WM_UNIT_ISNUMDGMTITLE" val="0"/>
  <p:tag name="KSO_WM_UNIT_NOCLEAR" val="0"/>
  <p:tag name="KSO_WM_UNIT_VALUE" val="22"/>
  <p:tag name="KSO_WM_UNIT_HIGHLIGHT" val="0"/>
  <p:tag name="KSO_WM_UNIT_COMPATIBLE" val="0"/>
  <p:tag name="KSO_WM_UNIT_DIAGRAM_ISNUMVISUAL" val="0"/>
  <p:tag name="KSO_WM_UNIT_DIAGRAM_ISREFERUNIT" val="0"/>
  <p:tag name="KSO_WM_UNIT_TYPE" val="a"/>
  <p:tag name="KSO_WM_UNIT_INDEX" val="1"/>
  <p:tag name="KSO_WM_UNIT_ID" val="diagram20208543_1*a*1"/>
  <p:tag name="KSO_WM_TEMPLATE_CATEGORY" val="diagram"/>
  <p:tag name="KSO_WM_TEMPLATE_INDEX" val="20208543"/>
  <p:tag name="KSO_WM_UNIT_LAYERLEVEL" val="1"/>
  <p:tag name="KSO_WM_TAG_VERSION" val="1.0"/>
  <p:tag name="KSO_WM_BEAUTIFY_FLAG" val=""/>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c08c7ce8b2bc4f8b9f357bac7ad8612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c75e6a7f9f4644b5accdeb57e587a260"/>
  <p:tag name="KSO_WM_UNIT_TEXT_FILL_FORE_SCHEMECOLOR_INDEX_BRIGHTNESS" val="0"/>
  <p:tag name="KSO_WM_UNIT_TEXT_FILL_FORE_SCHEMECOLOR_INDEX" val="13"/>
  <p:tag name="KSO_WM_UNIT_TEXT_FILL_TYPE" val="1"/>
  <p:tag name="KSO_WM_TEMPLATE_ASSEMBLE_XID" val="60656f594054ed1e2fb80875"/>
  <p:tag name="KSO_WM_TEMPLATE_ASSEMBLE_GROUPID" val="60656f594054ed1e2fb80875"/>
</p:tagLst>
</file>

<file path=ppt/tags/tag139.xml><?xml version="1.0" encoding="utf-8"?>
<p:tagLst xmlns:p="http://schemas.openxmlformats.org/presentationml/2006/main">
  <p:tag name="KSO_WM_BEAUTIFY_FLAG" val="#wm#"/>
  <p:tag name="KSO_WM_TEMPLATE_CATEGORY" val="diagram"/>
  <p:tag name="KSO_WM_TEMPLATE_INDEX" val="20217094"/>
  <p:tag name="KSO_WM_SLIDE_ID" val="diagram20217094_1"/>
  <p:tag name="KSO_WM_TEMPLATE_SUBCATEGORY" val="21"/>
  <p:tag name="KSO_WM_TEMPLATE_MASTER_TYPE" val="0"/>
  <p:tag name="KSO_WM_TEMPLATE_COLOR_TYPE" val="1"/>
  <p:tag name="KSO_WM_SLIDE_ITEM_CNT" val="0"/>
  <p:tag name="KSO_WM_SLIDE_INDEX" val="1"/>
  <p:tag name="KSO_WM_TAG_VERSION" val="1.0"/>
  <p:tag name="KSO_WM_SLIDE_LAYOUT" val="d_f"/>
  <p:tag name="KSO_WM_SLIDE_LAYOUT_CNT" val="1_2"/>
  <p:tag name="KSO_WM_SLIDE_LAYOUT_INFO" val="{&quot;direction&quot;:1,&quot;id&quot;:&quot;2021-04-01T16:16:34&quot;,&quot;maxSize&quot;:{&quot;size1&quot;:57.5},&quot;minSize&quot;:{&quot;size1&quot;:32.6},&quot;normalSize&quot;:{&quot;size1&quot;:53.225},&quot;subLayout&quot;:[{&quot;id&quot;:&quot;2021-04-01T16:16:34&quot;,&quot;maxSize&quot;:{&quot;size1&quot;:52.88023458410193},&quot;minSize&quot;:{&quot;size1&quot;:17.280234584101926},&quot;normalSize&quot;:{&quot;size1&quot;:17.2804197692871},&quot;subLayout&quot;:[{&quot;id&quot;:&quot;2021-04-01T16:16:34&quot;,&quot;margin&quot;:{&quot;bottom&quot;:0.02600000612437725,&quot;left&quot;:2.5399999618530273,&quot;right&quot;:0.02600000612437725,&quot;top&quot;:1.6929999589920044},&quot;type&quot;:0},{&quot;id&quot;:&quot;2021-04-01T16:16:34&quot;,&quot;margin&quot;:{&quot;bottom&quot;:1.6929999589920044,&quot;left&quot;:2.5399999618530273,&quot;right&quot;:0.02600000612437725,&quot;top&quot;:0.7919999957084656},&quot;type&quot;:0}],&quot;type&quot;:0},{&quot;id&quot;:&quot;2021-04-01T16:16:34&quot;,&quot;margin&quot;:{&quot;bottom&quot;:0,&quot;left&quot;:1.6670000553131104,&quot;right&quot;:0,&quot;top&quot;:0},&quot;type&quot;:0}],&quot;type&quot;:0}"/>
  <p:tag name="KSO_WM_SLIDE_RATIO" val="1.777778"/>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adfa57998712faa657abf3"/>
  <p:tag name="KSO_WM_CHIP_FILLPROP" val="[[{&quot;text_align&quot;:&quot;cm&quot;,&quot;text_direction&quot;:&quot;horizontal&quot;,&quot;support_features&quot;:[&quot;creativepic&quot;],&quot;support_big_font&quot;:false,&quot;picture_toward&quot;:1,&quot;picture_dockside&quot;:[&quot;cb&quot;,&quot;rm&quot;,&quot;ct&quot;],&quot;fill_id&quot;:&quot;8d116bd8b1074587a970747df3fba75a&quot;,&quot;fill_align&quot;:&quot;cm&quot;,&quot;chip_types&quot;:[&quot;picture&quot;]},{&quot;text_align&quot;:&quot;lb&quot;,&quot;text_direction&quot;:&quot;horizontal&quot;,&quot;support_big_font&quot;:false,&quot;picture_toward&quot;:0,&quot;picture_dockside&quot;:[],&quot;fill_id&quot;:&quot;0c52f29da84d4a8fa032b62f9d0b0d9e&quot;,&quot;fill_align&quot;:&quot;lb&quot;,&quot;chip_types&quot;:[&quot;text&quot;,&quot;header&quot;]},{&quot;text_align&quot;:&quot;lt&quot;,&quot;text_direction&quot;:&quot;horizontal&quot;,&quot;support_big_font&quot;:false,&quot;picture_toward&quot;:0,&quot;picture_dockside&quot;:[],&quot;fill_id&quot;:&quot;1d610f50166043debd746d9fc47ffedb&quot;,&quot;fill_align&quot;:&quot;lt&quot;,&quot;chip_types&quot;:[&quot;text&quot;]}]]"/>
  <p:tag name="KSO_WM_CHIP_DECFILLPROP" val="[]"/>
  <p:tag name="KSO_WM_SLIDE_TYPE" val="text"/>
  <p:tag name="KSO_WM_SLIDE_SIZE" val="888*540"/>
  <p:tag name="KSO_WM_SLIDE_POSITION" val="72*0"/>
  <p:tag name="KSO_WM_CHIP_GROUPID" val="5fadfa57998712faa657abf2"/>
  <p:tag name="KSO_WM_SLIDE_BK_DARK_LIGHT" val="2"/>
  <p:tag name="KSO_WM_SLIDE_BACKGROUND_TYPE" val="general"/>
  <p:tag name="KSO_WM_SLIDE_SUPPORT_FEATURE_TYPE" val="8"/>
  <p:tag name="KSO_WM_SLIDE_SUBTYPE" val="picTxt"/>
  <p:tag name="KSO_WM_TEMPLATE_ASSEMBLE_XID" val="606570614054ed1e2fb814ec"/>
  <p:tag name="KSO_WM_TEMPLATE_ASSEMBLE_GROUPID" val="606570614054ed1e2fb814ec"/>
</p:tagLst>
</file>

<file path=ppt/tags/tag140.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141.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142.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143.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144.xml><?xml version="1.0" encoding="utf-8"?>
<p:tagLst xmlns:p="http://schemas.openxmlformats.org/presentationml/2006/main">
  <p:tag name="KSO_WM_UNIT_LINE_FORE_SCHEMECOLOR_INDEX_BRIGHTNESS" val="0"/>
  <p:tag name="KSO_WM_UNIT_LINE_FORE_SCHEMECOLOR_INDEX" val="8"/>
  <p:tag name="KSO_WM_UNIT_LINE_FILL_TYPE" val="2"/>
</p:tagLst>
</file>

<file path=ppt/tags/tag14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6.xml><?xml version="1.0" encoding="utf-8"?>
<p:tagLst xmlns:p="http://schemas.openxmlformats.org/presentationml/2006/main">
  <p:tag name="KSO_WPP_MARK_KEY" val="dd5db6cd-02d7-4055-ae01-a2377ce6de01"/>
  <p:tag name="COMMONDATA" val="eyJjb3VudCI6NTQsImhkaWQiOiI3ZjM2MGQ5ODI1ZDVhMzFjMzczMzA1YWI4M2Y5YjNhYyIsInVzZXJDb3VudCI6NDh9"/>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包图主题2">
  <a:themeElements>
    <a:clrScheme name="">
      <a:dk1>
        <a:srgbClr val="000000"/>
      </a:dk1>
      <a:lt1>
        <a:srgbClr val="FFFFFF"/>
      </a:lt1>
      <a:dk2>
        <a:srgbClr val="E8EEF2"/>
      </a:dk2>
      <a:lt2>
        <a:srgbClr val="F9FAFB"/>
      </a:lt2>
      <a:accent1>
        <a:srgbClr val="2B4663"/>
      </a:accent1>
      <a:accent2>
        <a:srgbClr val="5C7885"/>
      </a:accent2>
      <a:accent3>
        <a:srgbClr val="94ACBC"/>
      </a:accent3>
      <a:accent4>
        <a:srgbClr val="B9CAE1"/>
      </a:accent4>
      <a:accent5>
        <a:srgbClr val="97ABBD"/>
      </a:accent5>
      <a:accent6>
        <a:srgbClr val="3B606F"/>
      </a:accent6>
      <a:hlink>
        <a:srgbClr val="5FCBFB"/>
      </a:hlink>
      <a:folHlink>
        <a:srgbClr val="B759BC"/>
      </a:folHlink>
    </a:clrScheme>
    <a:fontScheme name="自定义 1">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7_包图主题2">
  <a:themeElements>
    <a:clrScheme name="">
      <a:dk1>
        <a:srgbClr val="000000"/>
      </a:dk1>
      <a:lt1>
        <a:srgbClr val="FFFFFF"/>
      </a:lt1>
      <a:dk2>
        <a:srgbClr val="E8EEF2"/>
      </a:dk2>
      <a:lt2>
        <a:srgbClr val="F9FAFB"/>
      </a:lt2>
      <a:accent1>
        <a:srgbClr val="2B4663"/>
      </a:accent1>
      <a:accent2>
        <a:srgbClr val="5C7885"/>
      </a:accent2>
      <a:accent3>
        <a:srgbClr val="94ACBC"/>
      </a:accent3>
      <a:accent4>
        <a:srgbClr val="B9CAE1"/>
      </a:accent4>
      <a:accent5>
        <a:srgbClr val="97ABBD"/>
      </a:accent5>
      <a:accent6>
        <a:srgbClr val="3B606F"/>
      </a:accent6>
      <a:hlink>
        <a:srgbClr val="5FCBFB"/>
      </a:hlink>
      <a:folHlink>
        <a:srgbClr val="B759BC"/>
      </a:folHlink>
    </a:clrScheme>
    <a:fontScheme name="自定义 1">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主题​​">
  <a:themeElements>
    <a:clrScheme name="">
      <a:dk1>
        <a:srgbClr val="000000"/>
      </a:dk1>
      <a:lt1>
        <a:srgbClr val="FFFFFF"/>
      </a:lt1>
      <a:dk2>
        <a:srgbClr val="E8EEF2"/>
      </a:dk2>
      <a:lt2>
        <a:srgbClr val="F9FAFB"/>
      </a:lt2>
      <a:accent1>
        <a:srgbClr val="2B4663"/>
      </a:accent1>
      <a:accent2>
        <a:srgbClr val="5C7885"/>
      </a:accent2>
      <a:accent3>
        <a:srgbClr val="94ACBC"/>
      </a:accent3>
      <a:accent4>
        <a:srgbClr val="B9CAE1"/>
      </a:accent4>
      <a:accent5>
        <a:srgbClr val="97ABBD"/>
      </a:accent5>
      <a:accent6>
        <a:srgbClr val="3B606F"/>
      </a:accent6>
      <a:hlink>
        <a:srgbClr val="5FCBFB"/>
      </a:hlink>
      <a:folHlink>
        <a:srgbClr val="B759BC"/>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1_包图主题2">
  <a:themeElements>
    <a:clrScheme name="">
      <a:dk1>
        <a:srgbClr val="000000"/>
      </a:dk1>
      <a:lt1>
        <a:srgbClr val="FFFFFF"/>
      </a:lt1>
      <a:dk2>
        <a:srgbClr val="E8EEF2"/>
      </a:dk2>
      <a:lt2>
        <a:srgbClr val="F9FAFB"/>
      </a:lt2>
      <a:accent1>
        <a:srgbClr val="2B4663"/>
      </a:accent1>
      <a:accent2>
        <a:srgbClr val="5C7885"/>
      </a:accent2>
      <a:accent3>
        <a:srgbClr val="94ACBC"/>
      </a:accent3>
      <a:accent4>
        <a:srgbClr val="B9CAE1"/>
      </a:accent4>
      <a:accent5>
        <a:srgbClr val="97ABBD"/>
      </a:accent5>
      <a:accent6>
        <a:srgbClr val="3B606F"/>
      </a:accent6>
      <a:hlink>
        <a:srgbClr val="5FCBFB"/>
      </a:hlink>
      <a:folHlink>
        <a:srgbClr val="B759BC"/>
      </a:folHlink>
    </a:clrScheme>
    <a:fontScheme name="自定义 1">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9498</Words>
  <Application>WPS 演示</Application>
  <PresentationFormat>宽屏</PresentationFormat>
  <Paragraphs>146</Paragraphs>
  <Slides>15</Slides>
  <Notes>1</Notes>
  <HiddenSlides>0</HiddenSlides>
  <MMClips>0</MMClips>
  <ScaleCrop>false</ScaleCrop>
  <HeadingPairs>
    <vt:vector size="6" baseType="variant">
      <vt:variant>
        <vt:lpstr>已用的字体</vt:lpstr>
      </vt:variant>
      <vt:variant>
        <vt:i4>14</vt:i4>
      </vt:variant>
      <vt:variant>
        <vt:lpstr>主题</vt:lpstr>
      </vt:variant>
      <vt:variant>
        <vt:i4>5</vt:i4>
      </vt:variant>
      <vt:variant>
        <vt:lpstr>幻灯片标题</vt:lpstr>
      </vt:variant>
      <vt:variant>
        <vt:i4>15</vt:i4>
      </vt:variant>
    </vt:vector>
  </HeadingPairs>
  <TitlesOfParts>
    <vt:vector size="34" baseType="lpstr">
      <vt:lpstr>Arial</vt:lpstr>
      <vt:lpstr>宋体</vt:lpstr>
      <vt:lpstr>Wingdings</vt:lpstr>
      <vt:lpstr>微软雅黑</vt:lpstr>
      <vt:lpstr>思源黑体 CN Bold</vt:lpstr>
      <vt:lpstr>黑体</vt:lpstr>
      <vt:lpstr>Segoe UI</vt:lpstr>
      <vt:lpstr>Wingdings</vt:lpstr>
      <vt:lpstr>等线</vt:lpstr>
      <vt:lpstr>Calibri Light</vt:lpstr>
      <vt:lpstr>Times New Roman</vt:lpstr>
      <vt:lpstr>Arial Unicode MS</vt:lpstr>
      <vt:lpstr>Calibri</vt:lpstr>
      <vt:lpstr>等线 Light</vt:lpstr>
      <vt:lpstr>Office 主题</vt:lpstr>
      <vt:lpstr>1_包图主题2</vt:lpstr>
      <vt:lpstr>7_包图主题2</vt:lpstr>
      <vt:lpstr>2_Office 主题​​</vt:lpstr>
      <vt:lpstr>11_包图主题2</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金桂清（好学近乎知）</cp:lastModifiedBy>
  <cp:revision>71</cp:revision>
  <dcterms:created xsi:type="dcterms:W3CDTF">2019-11-20T03:19:00Z</dcterms:created>
  <dcterms:modified xsi:type="dcterms:W3CDTF">2023-02-26T22:27:26Z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KSOTemplateUUID">
    <vt:lpwstr>v1.0_mb_MzKEF7VoheYWqQ8DUNdfyA==</vt:lpwstr>
  </property>
  <property fmtid="{D5CDD505-2E9C-101B-9397-08002B2CF9AE}" pid="4" name="ICV">
    <vt:lpwstr>3C40203C6C154EC69063D45BA347B0E9</vt:lpwstr>
  </property>
</Properties>
</file>