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4"/>
  </p:sldMasterIdLst>
  <p:sldIdLst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509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216" y="6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presProps" Target="presProps.xml" /><Relationship Id="rId3" Type="http://schemas.openxmlformats.org/officeDocument/2006/relationships/customXml" Target="../customXml/item3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2" Type="http://schemas.openxmlformats.org/officeDocument/2006/relationships/customXml" Target="../customXml/item2.xml" /><Relationship Id="rId16" Type="http://schemas.openxmlformats.org/officeDocument/2006/relationships/tableStyles" Target="tableStyle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theme" Target="theme/theme1.xml" /><Relationship Id="rId10" Type="http://schemas.openxmlformats.org/officeDocument/2006/relationships/slide" Target="slides/slide6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7FCE-B8FA-47DB-B1B4-DD0D73129BA0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7CFD4574-DE08-49B9-AEA3-4F38F9F4A4B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4612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7FCE-B8FA-47DB-B1B4-DD0D73129BA0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4574-DE08-49B9-AEA3-4F38F9F4A4BE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5131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7FCE-B8FA-47DB-B1B4-DD0D73129BA0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4574-DE08-49B9-AEA3-4F38F9F4A4B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0154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7FCE-B8FA-47DB-B1B4-DD0D73129BA0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4574-DE08-49B9-AEA3-4F38F9F4A4BE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2328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7FCE-B8FA-47DB-B1B4-DD0D73129BA0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4574-DE08-49B9-AEA3-4F38F9F4A4BE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3915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7FCE-B8FA-47DB-B1B4-DD0D73129BA0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4574-DE08-49B9-AEA3-4F38F9F4A4BE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2895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7FCE-B8FA-47DB-B1B4-DD0D73129BA0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4574-DE08-49B9-AEA3-4F38F9F4A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46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7FCE-B8FA-47DB-B1B4-DD0D73129BA0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4574-DE08-49B9-AEA3-4F38F9F4A4BE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8452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C5E7FCE-B8FA-47DB-B1B4-DD0D73129BA0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4574-DE08-49B9-AEA3-4F38F9F4A4BE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3708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7FCE-B8FA-47DB-B1B4-DD0D73129BA0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4574-DE08-49B9-AEA3-4F38F9F4A4BE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7355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7FCE-B8FA-47DB-B1B4-DD0D73129BA0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D4574-DE08-49B9-AEA3-4F38F9F4A4B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3643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jp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E7FCE-B8FA-47DB-B1B4-DD0D73129BA0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CFD4574-DE08-49B9-AEA3-4F38F9F4A4BE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5850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image" Target="../media/image1.jpg" /><Relationship Id="rId1" Type="http://schemas.openxmlformats.org/officeDocument/2006/relationships/slideLayout" Target="../slideLayouts/slideLayout4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 /><Relationship Id="rId2" Type="http://schemas.openxmlformats.org/officeDocument/2006/relationships/image" Target="../media/image1.jpg" /><Relationship Id="rId1" Type="http://schemas.openxmlformats.org/officeDocument/2006/relationships/slideLayout" Target="../slideLayouts/slideLayout4.xml" /><Relationship Id="rId6" Type="http://schemas.openxmlformats.org/officeDocument/2006/relationships/image" Target="../media/image5.png" /><Relationship Id="rId5" Type="http://schemas.openxmlformats.org/officeDocument/2006/relationships/hyperlink" Target="https://creativecommons.org/licenses/by/3.0/" TargetMode="External" /><Relationship Id="rId4" Type="http://schemas.openxmlformats.org/officeDocument/2006/relationships/hyperlink" Target="https://courses.lumenlearning.com/wmopen-organizationalbehavior/chapter/external-factors-of-organizational-culture/" TargetMode="Externa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image" Target="../media/image1.jpg" /><Relationship Id="rId1" Type="http://schemas.openxmlformats.org/officeDocument/2006/relationships/slideLayout" Target="../slideLayouts/slideLayout4.xml" /><Relationship Id="rId6" Type="http://schemas.openxmlformats.org/officeDocument/2006/relationships/image" Target="../media/image7.png" /><Relationship Id="rId5" Type="http://schemas.openxmlformats.org/officeDocument/2006/relationships/hyperlink" Target="https://creativecommons.org/licenses/by-nc/3.0/" TargetMode="External" /><Relationship Id="rId4" Type="http://schemas.openxmlformats.org/officeDocument/2006/relationships/hyperlink" Target="https://freepngimg.com/png/64495-educational-reading-e-learning-education-technology-icon" TargetMode="Externa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 /><Relationship Id="rId2" Type="http://schemas.openxmlformats.org/officeDocument/2006/relationships/image" Target="../media/image1.jpg" /><Relationship Id="rId1" Type="http://schemas.openxmlformats.org/officeDocument/2006/relationships/slideLayout" Target="../slideLayouts/slideLayout4.xml" /><Relationship Id="rId6" Type="http://schemas.openxmlformats.org/officeDocument/2006/relationships/image" Target="../media/image10.png" /><Relationship Id="rId5" Type="http://schemas.openxmlformats.org/officeDocument/2006/relationships/hyperlink" Target="https://techboomers.com/c/digital-literacy" TargetMode="External" /><Relationship Id="rId4" Type="http://schemas.openxmlformats.org/officeDocument/2006/relationships/image" Target="../media/image9.jp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 /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4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 /><Relationship Id="rId2" Type="http://schemas.openxmlformats.org/officeDocument/2006/relationships/image" Target="../media/image1.jp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10419CA0-BFB4-4390-AB8F-5DBFCA45D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5CF4C623-16D7-4722-8EFB-A5B0E3BC0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4FF7CF4-1629-4F44-B0EF-1748DB368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555035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000"/>
              <a:t>How to use technology to collaborate at UWTSD?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596E9C81-ACBE-459E-A7D5-2BB824B68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D9CD0-2321-4593-9A5D-D89D77D110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1580" y="2015732"/>
            <a:ext cx="5550355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/>
            <a:r>
              <a:rPr lang="en-US"/>
              <a:t>Module: Digital Skills and Research Methods</a:t>
            </a:r>
          </a:p>
          <a:p>
            <a:r>
              <a:rPr lang="en-US"/>
              <a:t>Module code: BMSW4003</a:t>
            </a:r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CEBDCB18-ABE5-43B0-8B68-89FEDAEC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63259" y="583365"/>
            <a:chExt cx="4074533" cy="5181928"/>
          </a:xfrm>
        </p:grpSpPr>
        <p:sp>
          <p:nvSpPr>
            <p:cNvPr id="67" name="Rectangle 66">
              <a:extLst>
                <a:ext uri="{FF2B5EF4-FFF2-40B4-BE49-F238E27FC236}">
                  <a16:creationId xmlns:a16="http://schemas.microsoft.com/office/drawing/2014/main" id="{483C65C6-7268-490D-B4A8-927D45FAB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Rectangle 67">
              <a:extLst>
                <a:ext uri="{FF2B5EF4-FFF2-40B4-BE49-F238E27FC236}">
                  <a16:creationId xmlns:a16="http://schemas.microsoft.com/office/drawing/2014/main" id="{6133D4A5-82E5-43A0-9FF0-81B7AC16C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7" name="Picture 46" descr="Abstract background">
            <a:extLst>
              <a:ext uri="{FF2B5EF4-FFF2-40B4-BE49-F238E27FC236}">
                <a16:creationId xmlns:a16="http://schemas.microsoft.com/office/drawing/2014/main" id="{29749C8C-147F-652D-B23F-BE0F0A5BA72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776" r="10784"/>
          <a:stretch/>
        </p:blipFill>
        <p:spPr>
          <a:xfrm>
            <a:off x="8116373" y="1116345"/>
            <a:ext cx="2799103" cy="3866172"/>
          </a:xfrm>
          <a:prstGeom prst="rect">
            <a:avLst/>
          </a:prstGeom>
        </p:spPr>
      </p:pic>
      <p:pic>
        <p:nvPicPr>
          <p:cNvPr id="70" name="Picture 69">
            <a:extLst>
              <a:ext uri="{FF2B5EF4-FFF2-40B4-BE49-F238E27FC236}">
                <a16:creationId xmlns:a16="http://schemas.microsoft.com/office/drawing/2014/main" id="{08EC5C75-E28F-4899-9C2E-39431B82B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46AAE0A1-60AD-4190-B85D-2DD814836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2866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20ACD6-00E6-46D6-8332-2EBC16CC4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E8A03DA-D239-1444-A15D-25AB97C33E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9849" y="2433574"/>
            <a:ext cx="9652000" cy="374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6638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1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13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" name="Straight Connector 15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7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67EE474-50E3-4B77-B222-44D0C25C3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Technology: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EB7DF70-0A31-4A61-9C8B-3333776A1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390413" y="2012810"/>
            <a:ext cx="3668069" cy="3453535"/>
            <a:chOff x="7807230" y="2012810"/>
            <a:chExt cx="3251252" cy="3459865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7926867-8D58-4875-8B76-E87E5BE825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A9F6663C-0F32-4FB9-B549-C2757F49F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Content Placeholder 5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F1C1E763-AFDB-437C-86A8-64D6BC62E10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1618" r="13791" b="2"/>
          <a:stretch/>
        </p:blipFill>
        <p:spPr>
          <a:xfrm>
            <a:off x="7554139" y="2174242"/>
            <a:ext cx="3336989" cy="31243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C70C8AF-D45E-4F78-A07E-605D34FD0D24}"/>
              </a:ext>
            </a:extLst>
          </p:cNvPr>
          <p:cNvSpPr txBox="1"/>
          <p:nvPr/>
        </p:nvSpPr>
        <p:spPr>
          <a:xfrm>
            <a:off x="8600116" y="5098538"/>
            <a:ext cx="22910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courses.lumenlearning.com/wmopen-organizationalbehavior/chapter/external-factors-of-organizational-cultur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D3DDB9F-B278-3243-84CD-85D706A7733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9307" y="2026118"/>
            <a:ext cx="5511800" cy="355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473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630F413-44CE-4746-9821-9E0107978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2D671B1-B099-4F9C-B9CC-9D22B4DAF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9D154A-949C-4FB6-8E54-5E5B8BF33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992" y="707475"/>
            <a:ext cx="4635705" cy="13120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2800" dirty="0"/>
              <a:t>How is technology important in education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552FBEF-FA69-427B-8245-0A518E051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5992" y="2146542"/>
            <a:ext cx="315757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6" name="Title 1">
            <a:extLst>
              <a:ext uri="{FF2B5EF4-FFF2-40B4-BE49-F238E27FC236}">
                <a16:creationId xmlns:a16="http://schemas.microsoft.com/office/drawing/2014/main" id="{898488B7-DBD3-40E7-B54B-4DA6C5693E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6" name="Content Placeholder 5" descr="A picture containing text, queen, vector graphics&#10;&#10;Description automatically generated">
            <a:extLst>
              <a:ext uri="{FF2B5EF4-FFF2-40B4-BE49-F238E27FC236}">
                <a16:creationId xmlns:a16="http://schemas.microsoft.com/office/drawing/2014/main" id="{0492D496-F8F5-4248-B88A-3A1746B6F3C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8667" t="1003" r="-4" b="8084"/>
          <a:stretch/>
        </p:blipFill>
        <p:spPr>
          <a:xfrm>
            <a:off x="1136348" y="1182110"/>
            <a:ext cx="5761020" cy="45577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2CF4065-5D0B-43E8-A6CF-926A4DDC4500}"/>
              </a:ext>
            </a:extLst>
          </p:cNvPr>
          <p:cNvSpPr txBox="1"/>
          <p:nvPr/>
        </p:nvSpPr>
        <p:spPr>
          <a:xfrm>
            <a:off x="4442850" y="5539842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freepngimg.com/png/64495-educational-reading-e-learning-education-technology-ic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A881D75-CC2C-6941-BED0-12A97325A4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8351" y="2350644"/>
            <a:ext cx="4152900" cy="396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9179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2">
            <a:extLst>
              <a:ext uri="{FF2B5EF4-FFF2-40B4-BE49-F238E27FC236}">
                <a16:creationId xmlns:a16="http://schemas.microsoft.com/office/drawing/2014/main" id="{E02DA677-C58A-4FCE-A9A0-E66A42EBD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4">
            <a:extLst>
              <a:ext uri="{FF2B5EF4-FFF2-40B4-BE49-F238E27FC236}">
                <a16:creationId xmlns:a16="http://schemas.microsoft.com/office/drawing/2014/main" id="{9D85B319-9C30-4D92-B664-CA444ECD7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2" name="Straight Connector 16">
            <a:extLst>
              <a:ext uri="{FF2B5EF4-FFF2-40B4-BE49-F238E27FC236}">
                <a16:creationId xmlns:a16="http://schemas.microsoft.com/office/drawing/2014/main" id="{D7573C1E-3785-43C9-A262-1DA9DF97F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8">
            <a:extLst>
              <a:ext uri="{FF2B5EF4-FFF2-40B4-BE49-F238E27FC236}">
                <a16:creationId xmlns:a16="http://schemas.microsoft.com/office/drawing/2014/main" id="{885D4A50-6846-431E-A61E-5C6DC099CF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0">
            <a:extLst>
              <a:ext uri="{FF2B5EF4-FFF2-40B4-BE49-F238E27FC236}">
                <a16:creationId xmlns:a16="http://schemas.microsoft.com/office/drawing/2014/main" id="{AF38CBB2-04B5-4ED2-92CA-ABA779049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2">
            <a:extLst>
              <a:ext uri="{FF2B5EF4-FFF2-40B4-BE49-F238E27FC236}">
                <a16:creationId xmlns:a16="http://schemas.microsoft.com/office/drawing/2014/main" id="{99ECE436-E5C5-4600-9DAE-6A66A788E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91A824-4442-4DA8-B408-C6C27643B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5550357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Future propose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81BF76C-52E4-494B-86F2-4CBAC20E3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26" name="Group 26">
            <a:extLst>
              <a:ext uri="{FF2B5EF4-FFF2-40B4-BE49-F238E27FC236}">
                <a16:creationId xmlns:a16="http://schemas.microsoft.com/office/drawing/2014/main" id="{CD0703AE-95DE-4C43-8272-BB33A5AD46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63259" y="583365"/>
            <a:chExt cx="4074533" cy="5181928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2FF4B413-F360-4A9A-8F55-79C3961709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D129C2B7-6BA1-4DC0-8ED1-044AFBE47E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Content Placeholder 5" descr="Two women working">
            <a:extLst>
              <a:ext uri="{FF2B5EF4-FFF2-40B4-BE49-F238E27FC236}">
                <a16:creationId xmlns:a16="http://schemas.microsoft.com/office/drawing/2014/main" id="{2DAAF62D-DA15-42A1-97DC-4808A8BE9B0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946"/>
          <a:stretch/>
        </p:blipFill>
        <p:spPr>
          <a:xfrm>
            <a:off x="8116373" y="1116344"/>
            <a:ext cx="2799103" cy="1850789"/>
          </a:xfrm>
          <a:prstGeom prst="rect">
            <a:avLst/>
          </a:pr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3231873-3BE9-46D1-B5C1-DB10FBDAE39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5474" b="-2"/>
          <a:stretch/>
        </p:blipFill>
        <p:spPr>
          <a:xfrm>
            <a:off x="8116373" y="3131726"/>
            <a:ext cx="2799103" cy="1850790"/>
          </a:xfrm>
          <a:prstGeom prst="rect">
            <a:avLst/>
          </a:pr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0" name="Picture 30">
            <a:extLst>
              <a:ext uri="{FF2B5EF4-FFF2-40B4-BE49-F238E27FC236}">
                <a16:creationId xmlns:a16="http://schemas.microsoft.com/office/drawing/2014/main" id="{0C24E7C2-F39B-4280-9B81-F15BBD93C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2" name="Straight Connector 32">
            <a:extLst>
              <a:ext uri="{FF2B5EF4-FFF2-40B4-BE49-F238E27FC236}">
                <a16:creationId xmlns:a16="http://schemas.microsoft.com/office/drawing/2014/main" id="{F381DAA9-C4BA-4BB3-8F4B-3BC4B43EB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C2AB0B82-8DCA-7249-911C-59883A3D19A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1264" y="2041738"/>
            <a:ext cx="5664200" cy="346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576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7666A-F13A-4F85-9895-91CB14445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616" y="779813"/>
            <a:ext cx="6949439" cy="2156621"/>
          </a:xfrm>
        </p:spPr>
        <p:txBody>
          <a:bodyPr anchor="t">
            <a:normAutofit/>
          </a:bodyPr>
          <a:lstStyle/>
          <a:p>
            <a:r>
              <a:rPr lang="en-US" sz="3600" dirty="0">
                <a:solidFill>
                  <a:srgbClr val="FFC000"/>
                </a:solidFill>
              </a:rPr>
              <a:t>DATA COLLECTION method: Proposal</a:t>
            </a:r>
            <a:endParaRPr lang="en-GB" sz="3600" dirty="0">
              <a:solidFill>
                <a:srgbClr val="FFC00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F8D0EDA-497C-C241-A8E9-C374C05594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808" y="1858123"/>
            <a:ext cx="5232400" cy="55372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23D07B6-1022-3A42-B8BE-6E248897A0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1613" y="779813"/>
            <a:ext cx="2984500" cy="532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5503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4F891EB-ED45-44C3-95D6-FFB2EC07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A385B8-7C85-4CE0-AE3A-00EB627B3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9D1A94-82CD-4981-B966-75CD57A27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205" y="804519"/>
            <a:ext cx="3241820" cy="4431360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Hypothesis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9AF263B-E208-40DF-A182-5193478DC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45156" y="890353"/>
            <a:ext cx="0" cy="45720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DCC0100C-A457-45B1-8A8B-8740F43EC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06354E7-40AE-214B-A38F-E0B270009D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6795" y="890353"/>
            <a:ext cx="6223000" cy="444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7757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9590F-3364-414E-8490-52E4661AA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872"/>
            <a:ext cx="10515600" cy="1325563"/>
          </a:xfrm>
        </p:spPr>
        <p:txBody>
          <a:bodyPr/>
          <a:lstStyle/>
          <a:p>
            <a:r>
              <a:rPr lang="en-US" dirty="0" err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201408-0E49-2146-90D6-D60BBE2793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4928" y="2463546"/>
            <a:ext cx="9652000" cy="346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30337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8" ma:contentTypeDescription="Create a new document." ma:contentTypeScope="" ma:versionID="50e7c06cd2558e48a66ec69b516c831c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50fc1134da84498eef5298f7edfc9592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6B022D0-D9A8-4713-B2DA-AD4A4B83549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41C4AEE-3A1D-4B93-82CE-8A3AA8004232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0e7fbce4-8ae7-4085-8b0a-9efa4c7cae6d"/>
    <ds:schemaRef ds:uri="4eb0a523-77d0-454a-93a8-50ca111d3c44"/>
  </ds:schemaRefs>
</ds:datastoreItem>
</file>

<file path=customXml/itemProps3.xml><?xml version="1.0" encoding="utf-8"?>
<ds:datastoreItem xmlns:ds="http://schemas.openxmlformats.org/officeDocument/2006/customXml" ds:itemID="{23E12CE9-46CE-42E8-80DD-CF70AD5102A8}">
  <ds:schemaRefs>
    <ds:schemaRef ds:uri="http://schemas.microsoft.com/office/2006/metadata/properties"/>
    <ds:schemaRef ds:uri="http://www.w3.org/2000/xmln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{7D80BE37-FFB4-D948-A273-1AA35601010A}tf10001119_mac</Template>
  <TotalTime>381</TotalTime>
  <Words>59</Words>
  <Application>Microsoft Office PowerPoint</Application>
  <PresentationFormat>Ecran lat</PresentationFormat>
  <Paragraphs>12</Paragraphs>
  <Slides>8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8</vt:i4>
      </vt:variant>
    </vt:vector>
  </HeadingPairs>
  <TitlesOfParts>
    <vt:vector size="9" baseType="lpstr">
      <vt:lpstr>Gallery</vt:lpstr>
      <vt:lpstr>How to use technology to collaborate at UWTSD?</vt:lpstr>
      <vt:lpstr>Introduction</vt:lpstr>
      <vt:lpstr>Technology:</vt:lpstr>
      <vt:lpstr>How is technology important in education</vt:lpstr>
      <vt:lpstr>Future propose</vt:lpstr>
      <vt:lpstr>DATA COLLECTION method: Proposal</vt:lpstr>
      <vt:lpstr>The Hypothesis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use technology to collaborate at UWTSD?</dc:title>
  <dc:creator>Georgiana Ionita (2118802)</dc:creator>
  <cp:lastModifiedBy>Mirabela Mutcu</cp:lastModifiedBy>
  <cp:revision>3</cp:revision>
  <dcterms:created xsi:type="dcterms:W3CDTF">2022-02-20T18:31:45Z</dcterms:created>
  <dcterms:modified xsi:type="dcterms:W3CDTF">2022-12-11T23:47:49Z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