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6" r:id="rId4"/>
  </p:sldMasterIdLst>
  <p:notesMasterIdLst>
    <p:notesMasterId r:id="rId50"/>
  </p:notesMasterIdLst>
  <p:handoutMasterIdLst>
    <p:handoutMasterId r:id="rId51"/>
  </p:handoutMasterIdLst>
  <p:sldIdLst>
    <p:sldId id="256" r:id="rId5"/>
    <p:sldId id="257" r:id="rId6"/>
    <p:sldId id="258" r:id="rId7"/>
    <p:sldId id="331" r:id="rId8"/>
    <p:sldId id="259" r:id="rId9"/>
    <p:sldId id="260" r:id="rId10"/>
    <p:sldId id="261" r:id="rId11"/>
    <p:sldId id="262" r:id="rId12"/>
    <p:sldId id="264" r:id="rId13"/>
    <p:sldId id="263" r:id="rId14"/>
    <p:sldId id="265" r:id="rId15"/>
    <p:sldId id="266" r:id="rId16"/>
    <p:sldId id="267" r:id="rId17"/>
    <p:sldId id="268" r:id="rId18"/>
    <p:sldId id="269" r:id="rId19"/>
    <p:sldId id="270" r:id="rId20"/>
    <p:sldId id="285" r:id="rId21"/>
    <p:sldId id="286" r:id="rId22"/>
    <p:sldId id="287" r:id="rId23"/>
    <p:sldId id="329" r:id="rId24"/>
    <p:sldId id="330" r:id="rId25"/>
    <p:sldId id="288" r:id="rId26"/>
    <p:sldId id="289" r:id="rId27"/>
    <p:sldId id="290" r:id="rId28"/>
    <p:sldId id="291" r:id="rId29"/>
    <p:sldId id="292" r:id="rId30"/>
    <p:sldId id="293" r:id="rId31"/>
    <p:sldId id="294" r:id="rId32"/>
    <p:sldId id="295" r:id="rId33"/>
    <p:sldId id="296" r:id="rId34"/>
    <p:sldId id="297" r:id="rId35"/>
    <p:sldId id="335" r:id="rId36"/>
    <p:sldId id="336" r:id="rId37"/>
    <p:sldId id="298" r:id="rId38"/>
    <p:sldId id="315" r:id="rId39"/>
    <p:sldId id="318" r:id="rId40"/>
    <p:sldId id="333" r:id="rId41"/>
    <p:sldId id="319" r:id="rId42"/>
    <p:sldId id="320" r:id="rId43"/>
    <p:sldId id="321" r:id="rId44"/>
    <p:sldId id="322" r:id="rId45"/>
    <p:sldId id="334" r:id="rId46"/>
    <p:sldId id="332" r:id="rId47"/>
    <p:sldId id="327" r:id="rId48"/>
    <p:sldId id="328" r:id="rId4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5370B2-BDE7-D038-70A5-7D096A125B2F}" v="54" dt="2023-02-08T14:13:02.003"/>
    <p1510:client id="{5AE2AFA8-235B-88AB-EAE4-C9B0ABA9F28B}" v="640" dt="2023-02-08T15:40:29.903"/>
    <p1510:client id="{5E76819E-3110-4899-8841-D550132BF6B5}" v="2" dt="2023-02-04T21:39:35.044"/>
    <p1510:client id="{A61A41FD-B0CF-4A68-5406-95F27E65B822}" v="321" dt="2023-02-08T09:47:23.4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6036" autoAdjust="0"/>
  </p:normalViewPr>
  <p:slideViewPr>
    <p:cSldViewPr snapToGrid="0">
      <p:cViewPr>
        <p:scale>
          <a:sx n="85" d="100"/>
          <a:sy n="85" d="100"/>
        </p:scale>
        <p:origin x="51" y="513"/>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_rels/data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53B422-1623-42E0-80A5-BA2CE920F52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ABA1CDE-F4C0-4A86-9FD6-552CF314CC60}">
      <dgm:prSet/>
      <dgm:spPr/>
      <dgm:t>
        <a:bodyPr/>
        <a:lstStyle/>
        <a:p>
          <a:r>
            <a:rPr lang="en-GB"/>
            <a:t>The aim of today’s session is to discuss the Uk’s constitution and elements of it such as the rule of law. </a:t>
          </a:r>
          <a:endParaRPr lang="en-US"/>
        </a:p>
      </dgm:t>
    </dgm:pt>
    <dgm:pt modelId="{3A4EC9FC-38A5-4CFF-8FC9-49AA9CAEB121}" type="parTrans" cxnId="{E7D0C24F-B8E2-449C-BB3B-B43493089400}">
      <dgm:prSet/>
      <dgm:spPr/>
      <dgm:t>
        <a:bodyPr/>
        <a:lstStyle/>
        <a:p>
          <a:endParaRPr lang="en-US"/>
        </a:p>
      </dgm:t>
    </dgm:pt>
    <dgm:pt modelId="{B8827E6A-98D5-4460-B51A-75E8ADC19168}" type="sibTrans" cxnId="{E7D0C24F-B8E2-449C-BB3B-B43493089400}">
      <dgm:prSet/>
      <dgm:spPr/>
      <dgm:t>
        <a:bodyPr/>
        <a:lstStyle/>
        <a:p>
          <a:endParaRPr lang="en-US"/>
        </a:p>
      </dgm:t>
    </dgm:pt>
    <dgm:pt modelId="{43E3256B-F589-4044-8A93-7F2517E2B6D7}">
      <dgm:prSet/>
      <dgm:spPr/>
      <dgm:t>
        <a:bodyPr/>
        <a:lstStyle/>
        <a:p>
          <a:r>
            <a:rPr lang="en-GB"/>
            <a:t>By the end of today’s lessons students should be able to demonstrate their understanding of the Uk’s constitution and the rule of law, including Dicey’s principles. </a:t>
          </a:r>
          <a:endParaRPr lang="en-US"/>
        </a:p>
      </dgm:t>
    </dgm:pt>
    <dgm:pt modelId="{5E229177-57FD-4A85-8D8E-B0BF68FD9CD2}" type="parTrans" cxnId="{6B230928-9BD0-4580-8426-8F3FF1ACF3D0}">
      <dgm:prSet/>
      <dgm:spPr/>
      <dgm:t>
        <a:bodyPr/>
        <a:lstStyle/>
        <a:p>
          <a:endParaRPr lang="en-US"/>
        </a:p>
      </dgm:t>
    </dgm:pt>
    <dgm:pt modelId="{9CF47438-78F8-4633-AE23-35F8C89F9090}" type="sibTrans" cxnId="{6B230928-9BD0-4580-8426-8F3FF1ACF3D0}">
      <dgm:prSet/>
      <dgm:spPr/>
      <dgm:t>
        <a:bodyPr/>
        <a:lstStyle/>
        <a:p>
          <a:endParaRPr lang="en-US"/>
        </a:p>
      </dgm:t>
    </dgm:pt>
    <dgm:pt modelId="{0FFAA31D-C1E4-4A6E-B136-90EDB793535E}" type="pres">
      <dgm:prSet presAssocID="{7753B422-1623-42E0-80A5-BA2CE920F522}" presName="linear" presStyleCnt="0">
        <dgm:presLayoutVars>
          <dgm:animLvl val="lvl"/>
          <dgm:resizeHandles val="exact"/>
        </dgm:presLayoutVars>
      </dgm:prSet>
      <dgm:spPr/>
    </dgm:pt>
    <dgm:pt modelId="{3797EC8D-5A85-41E8-9D9A-9429C80300DA}" type="pres">
      <dgm:prSet presAssocID="{EABA1CDE-F4C0-4A86-9FD6-552CF314CC60}" presName="parentText" presStyleLbl="node1" presStyleIdx="0" presStyleCnt="2">
        <dgm:presLayoutVars>
          <dgm:chMax val="0"/>
          <dgm:bulletEnabled val="1"/>
        </dgm:presLayoutVars>
      </dgm:prSet>
      <dgm:spPr/>
    </dgm:pt>
    <dgm:pt modelId="{E234F52C-980F-4300-B54A-EF05A038494A}" type="pres">
      <dgm:prSet presAssocID="{B8827E6A-98D5-4460-B51A-75E8ADC19168}" presName="spacer" presStyleCnt="0"/>
      <dgm:spPr/>
    </dgm:pt>
    <dgm:pt modelId="{E89B2C70-AD92-4CCB-B68C-21EA1F5D6E8A}" type="pres">
      <dgm:prSet presAssocID="{43E3256B-F589-4044-8A93-7F2517E2B6D7}" presName="parentText" presStyleLbl="node1" presStyleIdx="1" presStyleCnt="2">
        <dgm:presLayoutVars>
          <dgm:chMax val="0"/>
          <dgm:bulletEnabled val="1"/>
        </dgm:presLayoutVars>
      </dgm:prSet>
      <dgm:spPr/>
    </dgm:pt>
  </dgm:ptLst>
  <dgm:cxnLst>
    <dgm:cxn modelId="{6B230928-9BD0-4580-8426-8F3FF1ACF3D0}" srcId="{7753B422-1623-42E0-80A5-BA2CE920F522}" destId="{43E3256B-F589-4044-8A93-7F2517E2B6D7}" srcOrd="1" destOrd="0" parTransId="{5E229177-57FD-4A85-8D8E-B0BF68FD9CD2}" sibTransId="{9CF47438-78F8-4633-AE23-35F8C89F9090}"/>
    <dgm:cxn modelId="{BCF79942-3E06-4752-8A30-06F7ED14C18F}" type="presOf" srcId="{7753B422-1623-42E0-80A5-BA2CE920F522}" destId="{0FFAA31D-C1E4-4A6E-B136-90EDB793535E}" srcOrd="0" destOrd="0" presId="urn:microsoft.com/office/officeart/2005/8/layout/vList2"/>
    <dgm:cxn modelId="{E7D0C24F-B8E2-449C-BB3B-B43493089400}" srcId="{7753B422-1623-42E0-80A5-BA2CE920F522}" destId="{EABA1CDE-F4C0-4A86-9FD6-552CF314CC60}" srcOrd="0" destOrd="0" parTransId="{3A4EC9FC-38A5-4CFF-8FC9-49AA9CAEB121}" sibTransId="{B8827E6A-98D5-4460-B51A-75E8ADC19168}"/>
    <dgm:cxn modelId="{640938C8-85AF-4A49-8402-8DB5E9F59C1F}" type="presOf" srcId="{43E3256B-F589-4044-8A93-7F2517E2B6D7}" destId="{E89B2C70-AD92-4CCB-B68C-21EA1F5D6E8A}" srcOrd="0" destOrd="0" presId="urn:microsoft.com/office/officeart/2005/8/layout/vList2"/>
    <dgm:cxn modelId="{2A0983FE-54AC-4201-B53B-5A8C27A426ED}" type="presOf" srcId="{EABA1CDE-F4C0-4A86-9FD6-552CF314CC60}" destId="{3797EC8D-5A85-41E8-9D9A-9429C80300DA}" srcOrd="0" destOrd="0" presId="urn:microsoft.com/office/officeart/2005/8/layout/vList2"/>
    <dgm:cxn modelId="{7F1956DE-1A8F-421E-8E07-6B4BD5D627C8}" type="presParOf" srcId="{0FFAA31D-C1E4-4A6E-B136-90EDB793535E}" destId="{3797EC8D-5A85-41E8-9D9A-9429C80300DA}" srcOrd="0" destOrd="0" presId="urn:microsoft.com/office/officeart/2005/8/layout/vList2"/>
    <dgm:cxn modelId="{C4894547-CDEA-408D-B530-DEE519431768}" type="presParOf" srcId="{0FFAA31D-C1E4-4A6E-B136-90EDB793535E}" destId="{E234F52C-980F-4300-B54A-EF05A038494A}" srcOrd="1" destOrd="0" presId="urn:microsoft.com/office/officeart/2005/8/layout/vList2"/>
    <dgm:cxn modelId="{9E9D6150-93F7-477E-9EBF-4F675EF9661A}" type="presParOf" srcId="{0FFAA31D-C1E4-4A6E-B136-90EDB793535E}" destId="{E89B2C70-AD92-4CCB-B68C-21EA1F5D6E8A}"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E1EAB0-3FDA-40BD-9A45-F62C17DFF39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952938A-7FDC-40C1-B699-225BA04D4B58}">
      <dgm:prSet/>
      <dgm:spPr/>
      <dgm:t>
        <a:bodyPr/>
        <a:lstStyle/>
        <a:p>
          <a:r>
            <a:rPr lang="en-GB"/>
            <a:t>Constitutions come in many shapes and sizes. </a:t>
          </a:r>
          <a:endParaRPr lang="en-US"/>
        </a:p>
      </dgm:t>
    </dgm:pt>
    <dgm:pt modelId="{C4753C72-DA0E-4B9A-B89F-081D08134855}" type="parTrans" cxnId="{2010E737-E9F2-42CC-9F83-21BCAAB99E34}">
      <dgm:prSet/>
      <dgm:spPr/>
      <dgm:t>
        <a:bodyPr/>
        <a:lstStyle/>
        <a:p>
          <a:endParaRPr lang="en-US"/>
        </a:p>
      </dgm:t>
    </dgm:pt>
    <dgm:pt modelId="{CF508241-49ED-4AB7-821C-2476BDF9ADD5}" type="sibTrans" cxnId="{2010E737-E9F2-42CC-9F83-21BCAAB99E34}">
      <dgm:prSet/>
      <dgm:spPr/>
      <dgm:t>
        <a:bodyPr/>
        <a:lstStyle/>
        <a:p>
          <a:endParaRPr lang="en-US"/>
        </a:p>
      </dgm:t>
    </dgm:pt>
    <dgm:pt modelId="{856B1A25-17CA-4974-9F04-53A740816ABE}">
      <dgm:prSet/>
      <dgm:spPr/>
      <dgm:t>
        <a:bodyPr/>
        <a:lstStyle/>
        <a:p>
          <a:r>
            <a:rPr lang="en-GB"/>
            <a:t>Collection of legal and non-legal sources. </a:t>
          </a:r>
          <a:endParaRPr lang="en-US"/>
        </a:p>
      </dgm:t>
    </dgm:pt>
    <dgm:pt modelId="{99C88DDF-813C-4935-A02B-B1EBADCD0799}" type="parTrans" cxnId="{A72030BE-DE5F-444B-A141-64D0B957246A}">
      <dgm:prSet/>
      <dgm:spPr/>
      <dgm:t>
        <a:bodyPr/>
        <a:lstStyle/>
        <a:p>
          <a:endParaRPr lang="en-US"/>
        </a:p>
      </dgm:t>
    </dgm:pt>
    <dgm:pt modelId="{4BED1F9F-6906-4CFA-B652-82E5C6C467FD}" type="sibTrans" cxnId="{A72030BE-DE5F-444B-A141-64D0B957246A}">
      <dgm:prSet/>
      <dgm:spPr/>
      <dgm:t>
        <a:bodyPr/>
        <a:lstStyle/>
        <a:p>
          <a:endParaRPr lang="en-US"/>
        </a:p>
      </dgm:t>
    </dgm:pt>
    <dgm:pt modelId="{F76ACB43-BC0A-42C3-B1B3-ECBD7FA51116}">
      <dgm:prSet/>
      <dgm:spPr/>
      <dgm:t>
        <a:bodyPr/>
        <a:lstStyle/>
        <a:p>
          <a:r>
            <a:rPr lang="en-GB"/>
            <a:t>Called uncodified or unwritten. </a:t>
          </a:r>
          <a:endParaRPr lang="en-US"/>
        </a:p>
      </dgm:t>
    </dgm:pt>
    <dgm:pt modelId="{7A9CA8D1-C695-4465-AEBD-6FCEA15B9813}" type="parTrans" cxnId="{ECB4EA53-B744-44E8-BF5E-F9D6EFEAD510}">
      <dgm:prSet/>
      <dgm:spPr/>
      <dgm:t>
        <a:bodyPr/>
        <a:lstStyle/>
        <a:p>
          <a:endParaRPr lang="en-US"/>
        </a:p>
      </dgm:t>
    </dgm:pt>
    <dgm:pt modelId="{551C1C26-EA5E-4D81-90C2-B3F6419FF911}" type="sibTrans" cxnId="{ECB4EA53-B744-44E8-BF5E-F9D6EFEAD510}">
      <dgm:prSet/>
      <dgm:spPr/>
      <dgm:t>
        <a:bodyPr/>
        <a:lstStyle/>
        <a:p>
          <a:endParaRPr lang="en-US"/>
        </a:p>
      </dgm:t>
    </dgm:pt>
    <dgm:pt modelId="{97EA61DC-64EA-4034-993E-8F4CBC4565E0}" type="pres">
      <dgm:prSet presAssocID="{17E1EAB0-3FDA-40BD-9A45-F62C17DFF398}" presName="linear" presStyleCnt="0">
        <dgm:presLayoutVars>
          <dgm:animLvl val="lvl"/>
          <dgm:resizeHandles val="exact"/>
        </dgm:presLayoutVars>
      </dgm:prSet>
      <dgm:spPr/>
    </dgm:pt>
    <dgm:pt modelId="{F788A546-C3E6-4434-B211-88E44B14183A}" type="pres">
      <dgm:prSet presAssocID="{9952938A-7FDC-40C1-B699-225BA04D4B58}" presName="parentText" presStyleLbl="node1" presStyleIdx="0" presStyleCnt="3">
        <dgm:presLayoutVars>
          <dgm:chMax val="0"/>
          <dgm:bulletEnabled val="1"/>
        </dgm:presLayoutVars>
      </dgm:prSet>
      <dgm:spPr/>
    </dgm:pt>
    <dgm:pt modelId="{8F99A54D-3A5D-4AB8-B257-8B9AC612969C}" type="pres">
      <dgm:prSet presAssocID="{CF508241-49ED-4AB7-821C-2476BDF9ADD5}" presName="spacer" presStyleCnt="0"/>
      <dgm:spPr/>
    </dgm:pt>
    <dgm:pt modelId="{E6D661C9-5C49-4BFD-81E5-D2F75EEA135F}" type="pres">
      <dgm:prSet presAssocID="{856B1A25-17CA-4974-9F04-53A740816ABE}" presName="parentText" presStyleLbl="node1" presStyleIdx="1" presStyleCnt="3">
        <dgm:presLayoutVars>
          <dgm:chMax val="0"/>
          <dgm:bulletEnabled val="1"/>
        </dgm:presLayoutVars>
      </dgm:prSet>
      <dgm:spPr/>
    </dgm:pt>
    <dgm:pt modelId="{028828CB-14BE-4FA5-A644-13CBBD5D9D09}" type="pres">
      <dgm:prSet presAssocID="{4BED1F9F-6906-4CFA-B652-82E5C6C467FD}" presName="spacer" presStyleCnt="0"/>
      <dgm:spPr/>
    </dgm:pt>
    <dgm:pt modelId="{D44CF606-C454-4473-B3A4-C7C7A1EF8155}" type="pres">
      <dgm:prSet presAssocID="{F76ACB43-BC0A-42C3-B1B3-ECBD7FA51116}" presName="parentText" presStyleLbl="node1" presStyleIdx="2" presStyleCnt="3">
        <dgm:presLayoutVars>
          <dgm:chMax val="0"/>
          <dgm:bulletEnabled val="1"/>
        </dgm:presLayoutVars>
      </dgm:prSet>
      <dgm:spPr/>
    </dgm:pt>
  </dgm:ptLst>
  <dgm:cxnLst>
    <dgm:cxn modelId="{1BEF0E29-3A9D-4A17-ABE3-AD1F04517E89}" type="presOf" srcId="{856B1A25-17CA-4974-9F04-53A740816ABE}" destId="{E6D661C9-5C49-4BFD-81E5-D2F75EEA135F}" srcOrd="0" destOrd="0" presId="urn:microsoft.com/office/officeart/2005/8/layout/vList2"/>
    <dgm:cxn modelId="{2010E737-E9F2-42CC-9F83-21BCAAB99E34}" srcId="{17E1EAB0-3FDA-40BD-9A45-F62C17DFF398}" destId="{9952938A-7FDC-40C1-B699-225BA04D4B58}" srcOrd="0" destOrd="0" parTransId="{C4753C72-DA0E-4B9A-B89F-081D08134855}" sibTransId="{CF508241-49ED-4AB7-821C-2476BDF9ADD5}"/>
    <dgm:cxn modelId="{ECB4EA53-B744-44E8-BF5E-F9D6EFEAD510}" srcId="{17E1EAB0-3FDA-40BD-9A45-F62C17DFF398}" destId="{F76ACB43-BC0A-42C3-B1B3-ECBD7FA51116}" srcOrd="2" destOrd="0" parTransId="{7A9CA8D1-C695-4465-AEBD-6FCEA15B9813}" sibTransId="{551C1C26-EA5E-4D81-90C2-B3F6419FF911}"/>
    <dgm:cxn modelId="{8ABFA2A0-D4B3-4C71-B812-6BEEAF6EBA4E}" type="presOf" srcId="{17E1EAB0-3FDA-40BD-9A45-F62C17DFF398}" destId="{97EA61DC-64EA-4034-993E-8F4CBC4565E0}" srcOrd="0" destOrd="0" presId="urn:microsoft.com/office/officeart/2005/8/layout/vList2"/>
    <dgm:cxn modelId="{789CDCA4-5E61-4A12-B928-0D8022BACF71}" type="presOf" srcId="{F76ACB43-BC0A-42C3-B1B3-ECBD7FA51116}" destId="{D44CF606-C454-4473-B3A4-C7C7A1EF8155}" srcOrd="0" destOrd="0" presId="urn:microsoft.com/office/officeart/2005/8/layout/vList2"/>
    <dgm:cxn modelId="{A72030BE-DE5F-444B-A141-64D0B957246A}" srcId="{17E1EAB0-3FDA-40BD-9A45-F62C17DFF398}" destId="{856B1A25-17CA-4974-9F04-53A740816ABE}" srcOrd="1" destOrd="0" parTransId="{99C88DDF-813C-4935-A02B-B1EBADCD0799}" sibTransId="{4BED1F9F-6906-4CFA-B652-82E5C6C467FD}"/>
    <dgm:cxn modelId="{E82E94C7-3D24-45B9-BEF3-7B5AF7876CDD}" type="presOf" srcId="{9952938A-7FDC-40C1-B699-225BA04D4B58}" destId="{F788A546-C3E6-4434-B211-88E44B14183A}" srcOrd="0" destOrd="0" presId="urn:microsoft.com/office/officeart/2005/8/layout/vList2"/>
    <dgm:cxn modelId="{508E0F09-3376-4E77-955C-D7438DFDAE29}" type="presParOf" srcId="{97EA61DC-64EA-4034-993E-8F4CBC4565E0}" destId="{F788A546-C3E6-4434-B211-88E44B14183A}" srcOrd="0" destOrd="0" presId="urn:microsoft.com/office/officeart/2005/8/layout/vList2"/>
    <dgm:cxn modelId="{5F96C005-613D-4145-B17B-C34EC9D96401}" type="presParOf" srcId="{97EA61DC-64EA-4034-993E-8F4CBC4565E0}" destId="{8F99A54D-3A5D-4AB8-B257-8B9AC612969C}" srcOrd="1" destOrd="0" presId="urn:microsoft.com/office/officeart/2005/8/layout/vList2"/>
    <dgm:cxn modelId="{69CBA552-2A3E-4BE7-9E21-E715E990F3D5}" type="presParOf" srcId="{97EA61DC-64EA-4034-993E-8F4CBC4565E0}" destId="{E6D661C9-5C49-4BFD-81E5-D2F75EEA135F}" srcOrd="2" destOrd="0" presId="urn:microsoft.com/office/officeart/2005/8/layout/vList2"/>
    <dgm:cxn modelId="{3C960984-7B87-4DFB-8DF1-D0B64A163C73}" type="presParOf" srcId="{97EA61DC-64EA-4034-993E-8F4CBC4565E0}" destId="{028828CB-14BE-4FA5-A644-13CBBD5D9D09}" srcOrd="3" destOrd="0" presId="urn:microsoft.com/office/officeart/2005/8/layout/vList2"/>
    <dgm:cxn modelId="{F7E3984F-E08F-447B-83AE-2F0CD36597F6}" type="presParOf" srcId="{97EA61DC-64EA-4034-993E-8F4CBC4565E0}" destId="{D44CF606-C454-4473-B3A4-C7C7A1EF8155}"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1E3C89-EE5C-4B67-BEA1-99B60633C58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B86D50F-F16E-4E41-92F3-891EB1C382B6}">
      <dgm:prSet/>
      <dgm:spPr/>
      <dgm:t>
        <a:bodyPr/>
        <a:lstStyle/>
        <a:p>
          <a:pPr rtl="0"/>
          <a:r>
            <a:rPr lang="en-GB" dirty="0">
              <a:latin typeface="Tw Cen MT" panose="020B0602020104020603"/>
            </a:rPr>
            <a:t>''A </a:t>
          </a:r>
          <a:r>
            <a:rPr lang="en-GB" dirty="0"/>
            <a:t>constitution as a set of laws and other sources and principles, that explains the way in which the state is established, and which provide a degree of legitimacy to the state and its institutions</a:t>
          </a:r>
          <a:r>
            <a:rPr lang="en-GB" dirty="0">
              <a:latin typeface="Tw Cen MT" panose="020B0602020104020603"/>
            </a:rPr>
            <a:t>''. </a:t>
          </a:r>
          <a:endParaRPr lang="en-US" dirty="0"/>
        </a:p>
      </dgm:t>
    </dgm:pt>
    <dgm:pt modelId="{7CCB7A75-0A48-4898-9211-187B2AD55C4F}" type="parTrans" cxnId="{2136546E-F6A8-47C2-AC72-D3A2F977B423}">
      <dgm:prSet/>
      <dgm:spPr/>
      <dgm:t>
        <a:bodyPr/>
        <a:lstStyle/>
        <a:p>
          <a:endParaRPr lang="en-US"/>
        </a:p>
      </dgm:t>
    </dgm:pt>
    <dgm:pt modelId="{A7B5F015-5381-4B5B-8818-97FC1483F3F5}" type="sibTrans" cxnId="{2136546E-F6A8-47C2-AC72-D3A2F977B423}">
      <dgm:prSet/>
      <dgm:spPr/>
      <dgm:t>
        <a:bodyPr/>
        <a:lstStyle/>
        <a:p>
          <a:endParaRPr lang="en-US"/>
        </a:p>
      </dgm:t>
    </dgm:pt>
    <dgm:pt modelId="{7C3C08E9-5959-4F93-9976-290BE89E2537}">
      <dgm:prSet/>
      <dgm:spPr/>
      <dgm:t>
        <a:bodyPr/>
        <a:lstStyle/>
        <a:p>
          <a:pPr rtl="0"/>
          <a:r>
            <a:rPr lang="en-GB" dirty="0"/>
            <a:t>Has multiple purposes.</a:t>
          </a:r>
          <a:r>
            <a:rPr lang="en-GB" dirty="0">
              <a:latin typeface="Tw Cen MT" panose="020B0602020104020603"/>
            </a:rPr>
            <a:t> </a:t>
          </a:r>
          <a:endParaRPr lang="en-US" dirty="0"/>
        </a:p>
      </dgm:t>
    </dgm:pt>
    <dgm:pt modelId="{E0A65FA7-8C75-4379-B2B3-C815889C8FC5}" type="parTrans" cxnId="{EC7625BB-87E2-4F2E-ADE1-15EF1659F7AD}">
      <dgm:prSet/>
      <dgm:spPr/>
      <dgm:t>
        <a:bodyPr/>
        <a:lstStyle/>
        <a:p>
          <a:endParaRPr lang="en-US"/>
        </a:p>
      </dgm:t>
    </dgm:pt>
    <dgm:pt modelId="{43F8F281-7E8C-4834-B9FB-06822146CE68}" type="sibTrans" cxnId="{EC7625BB-87E2-4F2E-ADE1-15EF1659F7AD}">
      <dgm:prSet/>
      <dgm:spPr/>
      <dgm:t>
        <a:bodyPr/>
        <a:lstStyle/>
        <a:p>
          <a:endParaRPr lang="en-US"/>
        </a:p>
      </dgm:t>
    </dgm:pt>
    <dgm:pt modelId="{5E35FC6E-458F-47F2-826F-442972C331D4}" type="pres">
      <dgm:prSet presAssocID="{E41E3C89-EE5C-4B67-BEA1-99B60633C582}" presName="linear" presStyleCnt="0">
        <dgm:presLayoutVars>
          <dgm:animLvl val="lvl"/>
          <dgm:resizeHandles val="exact"/>
        </dgm:presLayoutVars>
      </dgm:prSet>
      <dgm:spPr/>
    </dgm:pt>
    <dgm:pt modelId="{9EF095E4-BF13-48B6-999A-FEB4E02AC872}" type="pres">
      <dgm:prSet presAssocID="{AB86D50F-F16E-4E41-92F3-891EB1C382B6}" presName="parentText" presStyleLbl="node1" presStyleIdx="0" presStyleCnt="2">
        <dgm:presLayoutVars>
          <dgm:chMax val="0"/>
          <dgm:bulletEnabled val="1"/>
        </dgm:presLayoutVars>
      </dgm:prSet>
      <dgm:spPr/>
    </dgm:pt>
    <dgm:pt modelId="{2A0A926C-FFD8-4008-9126-F7B120A57303}" type="pres">
      <dgm:prSet presAssocID="{A7B5F015-5381-4B5B-8818-97FC1483F3F5}" presName="spacer" presStyleCnt="0"/>
      <dgm:spPr/>
    </dgm:pt>
    <dgm:pt modelId="{D7D0D2EB-6FF2-4766-BD4D-8A56F81489C5}" type="pres">
      <dgm:prSet presAssocID="{7C3C08E9-5959-4F93-9976-290BE89E2537}" presName="parentText" presStyleLbl="node1" presStyleIdx="1" presStyleCnt="2">
        <dgm:presLayoutVars>
          <dgm:chMax val="0"/>
          <dgm:bulletEnabled val="1"/>
        </dgm:presLayoutVars>
      </dgm:prSet>
      <dgm:spPr/>
    </dgm:pt>
  </dgm:ptLst>
  <dgm:cxnLst>
    <dgm:cxn modelId="{21DD9503-6B16-447A-AA47-CC9F2F5B67FB}" type="presOf" srcId="{E41E3C89-EE5C-4B67-BEA1-99B60633C582}" destId="{5E35FC6E-458F-47F2-826F-442972C331D4}" srcOrd="0" destOrd="0" presId="urn:microsoft.com/office/officeart/2005/8/layout/vList2"/>
    <dgm:cxn modelId="{2136546E-F6A8-47C2-AC72-D3A2F977B423}" srcId="{E41E3C89-EE5C-4B67-BEA1-99B60633C582}" destId="{AB86D50F-F16E-4E41-92F3-891EB1C382B6}" srcOrd="0" destOrd="0" parTransId="{7CCB7A75-0A48-4898-9211-187B2AD55C4F}" sibTransId="{A7B5F015-5381-4B5B-8818-97FC1483F3F5}"/>
    <dgm:cxn modelId="{EC7625BB-87E2-4F2E-ADE1-15EF1659F7AD}" srcId="{E41E3C89-EE5C-4B67-BEA1-99B60633C582}" destId="{7C3C08E9-5959-4F93-9976-290BE89E2537}" srcOrd="1" destOrd="0" parTransId="{E0A65FA7-8C75-4379-B2B3-C815889C8FC5}" sibTransId="{43F8F281-7E8C-4834-B9FB-06822146CE68}"/>
    <dgm:cxn modelId="{83DA18E6-7E50-4A98-B570-10285AC6C60D}" type="presOf" srcId="{7C3C08E9-5959-4F93-9976-290BE89E2537}" destId="{D7D0D2EB-6FF2-4766-BD4D-8A56F81489C5}" srcOrd="0" destOrd="0" presId="urn:microsoft.com/office/officeart/2005/8/layout/vList2"/>
    <dgm:cxn modelId="{ECD377F1-8C7D-4843-8F00-CE516561EE62}" type="presOf" srcId="{AB86D50F-F16E-4E41-92F3-891EB1C382B6}" destId="{9EF095E4-BF13-48B6-999A-FEB4E02AC872}" srcOrd="0" destOrd="0" presId="urn:microsoft.com/office/officeart/2005/8/layout/vList2"/>
    <dgm:cxn modelId="{EF6D3B86-4BDF-42ED-9F20-27B81686B788}" type="presParOf" srcId="{5E35FC6E-458F-47F2-826F-442972C331D4}" destId="{9EF095E4-BF13-48B6-999A-FEB4E02AC872}" srcOrd="0" destOrd="0" presId="urn:microsoft.com/office/officeart/2005/8/layout/vList2"/>
    <dgm:cxn modelId="{C3A2D706-2B48-4C27-8A6E-B7F79CFE126D}" type="presParOf" srcId="{5E35FC6E-458F-47F2-826F-442972C331D4}" destId="{2A0A926C-FFD8-4008-9126-F7B120A57303}" srcOrd="1" destOrd="0" presId="urn:microsoft.com/office/officeart/2005/8/layout/vList2"/>
    <dgm:cxn modelId="{426622BD-4513-48A5-A61D-42AD30BEA1D1}" type="presParOf" srcId="{5E35FC6E-458F-47F2-826F-442972C331D4}" destId="{D7D0D2EB-6FF2-4766-BD4D-8A56F81489C5}"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6DDD9B-0F53-4F77-ADF6-AF2851C982A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A4912CC-AFA9-47F2-8FB7-EFDD9B8EA174}">
      <dgm:prSet/>
      <dgm:spPr/>
      <dgm:t>
        <a:bodyPr/>
        <a:lstStyle/>
        <a:p>
          <a:r>
            <a:rPr lang="en-GB" baseline="0"/>
            <a:t>POWERS OF THE STATE. </a:t>
          </a:r>
          <a:endParaRPr lang="en-US"/>
        </a:p>
      </dgm:t>
    </dgm:pt>
    <dgm:pt modelId="{28E39935-F94D-4F40-B50D-388555A6555E}" type="parTrans" cxnId="{2531D4DF-8124-4FB7-B8C7-8547BA84EA33}">
      <dgm:prSet/>
      <dgm:spPr/>
      <dgm:t>
        <a:bodyPr/>
        <a:lstStyle/>
        <a:p>
          <a:endParaRPr lang="en-US"/>
        </a:p>
      </dgm:t>
    </dgm:pt>
    <dgm:pt modelId="{8EB34BB9-F8EC-41A4-99F9-7D88A179EB02}" type="sibTrans" cxnId="{2531D4DF-8124-4FB7-B8C7-8547BA84EA33}">
      <dgm:prSet/>
      <dgm:spPr/>
      <dgm:t>
        <a:bodyPr/>
        <a:lstStyle/>
        <a:p>
          <a:endParaRPr lang="en-US"/>
        </a:p>
      </dgm:t>
    </dgm:pt>
    <dgm:pt modelId="{EE6F40E8-FF4F-4403-A851-F775E97E7118}">
      <dgm:prSet/>
      <dgm:spPr/>
      <dgm:t>
        <a:bodyPr/>
        <a:lstStyle/>
        <a:p>
          <a:r>
            <a:rPr lang="en-GB" baseline="0"/>
            <a:t>THE FRAMEWORK FOR THE STATE.</a:t>
          </a:r>
          <a:endParaRPr lang="en-US"/>
        </a:p>
      </dgm:t>
    </dgm:pt>
    <dgm:pt modelId="{355B5163-564D-4E86-AF8A-7C7BB622FFD0}" type="parTrans" cxnId="{A8DFBDE6-9633-4099-8D15-A842E9101D35}">
      <dgm:prSet/>
      <dgm:spPr/>
      <dgm:t>
        <a:bodyPr/>
        <a:lstStyle/>
        <a:p>
          <a:endParaRPr lang="en-US"/>
        </a:p>
      </dgm:t>
    </dgm:pt>
    <dgm:pt modelId="{E2CAF1FF-3900-493F-B24C-054F81DCFD36}" type="sibTrans" cxnId="{A8DFBDE6-9633-4099-8D15-A842E9101D35}">
      <dgm:prSet/>
      <dgm:spPr/>
      <dgm:t>
        <a:bodyPr/>
        <a:lstStyle/>
        <a:p>
          <a:endParaRPr lang="en-US"/>
        </a:p>
      </dgm:t>
    </dgm:pt>
    <dgm:pt modelId="{1A514036-CA00-48AE-9B0F-E116A39FD14C}" type="pres">
      <dgm:prSet presAssocID="{996DDD9B-0F53-4F77-ADF6-AF2851C982AE}" presName="root" presStyleCnt="0">
        <dgm:presLayoutVars>
          <dgm:dir/>
          <dgm:resizeHandles val="exact"/>
        </dgm:presLayoutVars>
      </dgm:prSet>
      <dgm:spPr/>
    </dgm:pt>
    <dgm:pt modelId="{9DCDCF7B-9784-49FF-9A73-CAB33562EF59}" type="pres">
      <dgm:prSet presAssocID="{7A4912CC-AFA9-47F2-8FB7-EFDD9B8EA174}" presName="compNode" presStyleCnt="0"/>
      <dgm:spPr/>
    </dgm:pt>
    <dgm:pt modelId="{43868F54-73F6-437A-86F8-D1F70C513F38}" type="pres">
      <dgm:prSet presAssocID="{7A4912CC-AFA9-47F2-8FB7-EFDD9B8EA174}" presName="bgRect" presStyleLbl="bgShp" presStyleIdx="0" presStyleCnt="2"/>
      <dgm:spPr/>
    </dgm:pt>
    <dgm:pt modelId="{3A8467E1-8B33-443B-B4D8-0FD19BDC3F8B}" type="pres">
      <dgm:prSet presAssocID="{7A4912CC-AFA9-47F2-8FB7-EFDD9B8EA17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48E0247C-45AE-4D04-A794-823C16F0E782}" type="pres">
      <dgm:prSet presAssocID="{7A4912CC-AFA9-47F2-8FB7-EFDD9B8EA174}" presName="spaceRect" presStyleCnt="0"/>
      <dgm:spPr/>
    </dgm:pt>
    <dgm:pt modelId="{4768A8FB-DE74-4070-9CD1-A0A80F289700}" type="pres">
      <dgm:prSet presAssocID="{7A4912CC-AFA9-47F2-8FB7-EFDD9B8EA174}" presName="parTx" presStyleLbl="revTx" presStyleIdx="0" presStyleCnt="2">
        <dgm:presLayoutVars>
          <dgm:chMax val="0"/>
          <dgm:chPref val="0"/>
        </dgm:presLayoutVars>
      </dgm:prSet>
      <dgm:spPr/>
    </dgm:pt>
    <dgm:pt modelId="{047B0597-1885-442D-AA7A-5AF54A66AFFF}" type="pres">
      <dgm:prSet presAssocID="{8EB34BB9-F8EC-41A4-99F9-7D88A179EB02}" presName="sibTrans" presStyleCnt="0"/>
      <dgm:spPr/>
    </dgm:pt>
    <dgm:pt modelId="{0F3D94D7-A328-47C1-A8B7-D60082784111}" type="pres">
      <dgm:prSet presAssocID="{EE6F40E8-FF4F-4403-A851-F775E97E7118}" presName="compNode" presStyleCnt="0"/>
      <dgm:spPr/>
    </dgm:pt>
    <dgm:pt modelId="{91A66EE8-DF5B-4095-ADB4-B093E421AB57}" type="pres">
      <dgm:prSet presAssocID="{EE6F40E8-FF4F-4403-A851-F775E97E7118}" presName="bgRect" presStyleLbl="bgShp" presStyleIdx="1" presStyleCnt="2"/>
      <dgm:spPr/>
    </dgm:pt>
    <dgm:pt modelId="{DDB68EE0-A2C2-489B-9D95-F77292FF0666}" type="pres">
      <dgm:prSet presAssocID="{EE6F40E8-FF4F-4403-A851-F775E97E711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A4DAC6B7-F41F-4442-8476-6C0AE29060A6}" type="pres">
      <dgm:prSet presAssocID="{EE6F40E8-FF4F-4403-A851-F775E97E7118}" presName="spaceRect" presStyleCnt="0"/>
      <dgm:spPr/>
    </dgm:pt>
    <dgm:pt modelId="{B387DBE0-AD40-472D-A971-6820F66868F1}" type="pres">
      <dgm:prSet presAssocID="{EE6F40E8-FF4F-4403-A851-F775E97E7118}" presName="parTx" presStyleLbl="revTx" presStyleIdx="1" presStyleCnt="2">
        <dgm:presLayoutVars>
          <dgm:chMax val="0"/>
          <dgm:chPref val="0"/>
        </dgm:presLayoutVars>
      </dgm:prSet>
      <dgm:spPr/>
    </dgm:pt>
  </dgm:ptLst>
  <dgm:cxnLst>
    <dgm:cxn modelId="{C9238852-B3C6-4A06-9B0E-37EAF74FD9D0}" type="presOf" srcId="{EE6F40E8-FF4F-4403-A851-F775E97E7118}" destId="{B387DBE0-AD40-472D-A971-6820F66868F1}" srcOrd="0" destOrd="0" presId="urn:microsoft.com/office/officeart/2018/2/layout/IconVerticalSolidList"/>
    <dgm:cxn modelId="{5600ECAC-2644-4130-88DB-093F07288444}" type="presOf" srcId="{7A4912CC-AFA9-47F2-8FB7-EFDD9B8EA174}" destId="{4768A8FB-DE74-4070-9CD1-A0A80F289700}" srcOrd="0" destOrd="0" presId="urn:microsoft.com/office/officeart/2018/2/layout/IconVerticalSolidList"/>
    <dgm:cxn modelId="{4FA322C5-9CC9-49BD-823C-ED73441687C8}" type="presOf" srcId="{996DDD9B-0F53-4F77-ADF6-AF2851C982AE}" destId="{1A514036-CA00-48AE-9B0F-E116A39FD14C}" srcOrd="0" destOrd="0" presId="urn:microsoft.com/office/officeart/2018/2/layout/IconVerticalSolidList"/>
    <dgm:cxn modelId="{2531D4DF-8124-4FB7-B8C7-8547BA84EA33}" srcId="{996DDD9B-0F53-4F77-ADF6-AF2851C982AE}" destId="{7A4912CC-AFA9-47F2-8FB7-EFDD9B8EA174}" srcOrd="0" destOrd="0" parTransId="{28E39935-F94D-4F40-B50D-388555A6555E}" sibTransId="{8EB34BB9-F8EC-41A4-99F9-7D88A179EB02}"/>
    <dgm:cxn modelId="{A8DFBDE6-9633-4099-8D15-A842E9101D35}" srcId="{996DDD9B-0F53-4F77-ADF6-AF2851C982AE}" destId="{EE6F40E8-FF4F-4403-A851-F775E97E7118}" srcOrd="1" destOrd="0" parTransId="{355B5163-564D-4E86-AF8A-7C7BB622FFD0}" sibTransId="{E2CAF1FF-3900-493F-B24C-054F81DCFD36}"/>
    <dgm:cxn modelId="{67AE62BF-9641-4C1C-9033-EBF21E65401A}" type="presParOf" srcId="{1A514036-CA00-48AE-9B0F-E116A39FD14C}" destId="{9DCDCF7B-9784-49FF-9A73-CAB33562EF59}" srcOrd="0" destOrd="0" presId="urn:microsoft.com/office/officeart/2018/2/layout/IconVerticalSolidList"/>
    <dgm:cxn modelId="{6BDBAF23-3A68-45F7-B858-98A334CA4157}" type="presParOf" srcId="{9DCDCF7B-9784-49FF-9A73-CAB33562EF59}" destId="{43868F54-73F6-437A-86F8-D1F70C513F38}" srcOrd="0" destOrd="0" presId="urn:microsoft.com/office/officeart/2018/2/layout/IconVerticalSolidList"/>
    <dgm:cxn modelId="{1B4A308B-9DAB-4EAB-BE0E-0689A3C94A28}" type="presParOf" srcId="{9DCDCF7B-9784-49FF-9A73-CAB33562EF59}" destId="{3A8467E1-8B33-443B-B4D8-0FD19BDC3F8B}" srcOrd="1" destOrd="0" presId="urn:microsoft.com/office/officeart/2018/2/layout/IconVerticalSolidList"/>
    <dgm:cxn modelId="{71362BAA-06BB-457E-8B92-D6CFACC289A3}" type="presParOf" srcId="{9DCDCF7B-9784-49FF-9A73-CAB33562EF59}" destId="{48E0247C-45AE-4D04-A794-823C16F0E782}" srcOrd="2" destOrd="0" presId="urn:microsoft.com/office/officeart/2018/2/layout/IconVerticalSolidList"/>
    <dgm:cxn modelId="{E8A12387-9D4A-4496-AEB8-65AEE5E19DDE}" type="presParOf" srcId="{9DCDCF7B-9784-49FF-9A73-CAB33562EF59}" destId="{4768A8FB-DE74-4070-9CD1-A0A80F289700}" srcOrd="3" destOrd="0" presId="urn:microsoft.com/office/officeart/2018/2/layout/IconVerticalSolidList"/>
    <dgm:cxn modelId="{17385250-B0F4-41C4-9DB8-47F18D97616D}" type="presParOf" srcId="{1A514036-CA00-48AE-9B0F-E116A39FD14C}" destId="{047B0597-1885-442D-AA7A-5AF54A66AFFF}" srcOrd="1" destOrd="0" presId="urn:microsoft.com/office/officeart/2018/2/layout/IconVerticalSolidList"/>
    <dgm:cxn modelId="{BCF922AF-55B7-464D-83B3-599428C7279D}" type="presParOf" srcId="{1A514036-CA00-48AE-9B0F-E116A39FD14C}" destId="{0F3D94D7-A328-47C1-A8B7-D60082784111}" srcOrd="2" destOrd="0" presId="urn:microsoft.com/office/officeart/2018/2/layout/IconVerticalSolidList"/>
    <dgm:cxn modelId="{671A419F-A114-4638-B1F4-9390699822F3}" type="presParOf" srcId="{0F3D94D7-A328-47C1-A8B7-D60082784111}" destId="{91A66EE8-DF5B-4095-ADB4-B093E421AB57}" srcOrd="0" destOrd="0" presId="urn:microsoft.com/office/officeart/2018/2/layout/IconVerticalSolidList"/>
    <dgm:cxn modelId="{2F24CB21-2F54-42B7-B17D-E9EA61434E90}" type="presParOf" srcId="{0F3D94D7-A328-47C1-A8B7-D60082784111}" destId="{DDB68EE0-A2C2-489B-9D95-F77292FF0666}" srcOrd="1" destOrd="0" presId="urn:microsoft.com/office/officeart/2018/2/layout/IconVerticalSolidList"/>
    <dgm:cxn modelId="{A6A53A11-6BA0-4E76-8484-9A5A8CE4F246}" type="presParOf" srcId="{0F3D94D7-A328-47C1-A8B7-D60082784111}" destId="{A4DAC6B7-F41F-4442-8476-6C0AE29060A6}" srcOrd="2" destOrd="0" presId="urn:microsoft.com/office/officeart/2018/2/layout/IconVerticalSolidList"/>
    <dgm:cxn modelId="{F529B788-6DC3-4EEF-A196-64343D4CAE32}" type="presParOf" srcId="{0F3D94D7-A328-47C1-A8B7-D60082784111}" destId="{B387DBE0-AD40-472D-A971-6820F66868F1}"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4FD63EA-99DC-4161-8689-A2B3A1C8D76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8BFD157-6DD7-45A8-9CAC-50F0853A1CD6}">
      <dgm:prSet/>
      <dgm:spPr/>
      <dgm:t>
        <a:bodyPr/>
        <a:lstStyle/>
        <a:p>
          <a:r>
            <a:rPr lang="en-GB" baseline="0"/>
            <a:t>ALL CONSTITUTIONS ARE DIFFERENT. </a:t>
          </a:r>
          <a:endParaRPr lang="en-US"/>
        </a:p>
      </dgm:t>
    </dgm:pt>
    <dgm:pt modelId="{236DA2B5-94FB-4695-A22D-91B442292F0D}" type="parTrans" cxnId="{7427DC7F-0DB2-4DB3-B913-400D495F4FD8}">
      <dgm:prSet/>
      <dgm:spPr/>
      <dgm:t>
        <a:bodyPr/>
        <a:lstStyle/>
        <a:p>
          <a:endParaRPr lang="en-US"/>
        </a:p>
      </dgm:t>
    </dgm:pt>
    <dgm:pt modelId="{19720F78-D4AC-4EAB-8B5C-9FBB8DF864FF}" type="sibTrans" cxnId="{7427DC7F-0DB2-4DB3-B913-400D495F4FD8}">
      <dgm:prSet/>
      <dgm:spPr/>
      <dgm:t>
        <a:bodyPr/>
        <a:lstStyle/>
        <a:p>
          <a:endParaRPr lang="en-US"/>
        </a:p>
      </dgm:t>
    </dgm:pt>
    <dgm:pt modelId="{4097AE27-5A56-44FF-BB1A-AC82B50DB7A4}">
      <dgm:prSet/>
      <dgm:spPr/>
      <dgm:t>
        <a:bodyPr/>
        <a:lstStyle/>
        <a:p>
          <a:r>
            <a:rPr lang="en-GB" baseline="0"/>
            <a:t>SOME WRITTEN. </a:t>
          </a:r>
          <a:endParaRPr lang="en-US"/>
        </a:p>
      </dgm:t>
    </dgm:pt>
    <dgm:pt modelId="{1FB2D25B-0788-44EA-993F-D68FEFBA24D2}" type="parTrans" cxnId="{8B47580B-B1B7-469E-A1E5-138C7742BD66}">
      <dgm:prSet/>
      <dgm:spPr/>
      <dgm:t>
        <a:bodyPr/>
        <a:lstStyle/>
        <a:p>
          <a:endParaRPr lang="en-US"/>
        </a:p>
      </dgm:t>
    </dgm:pt>
    <dgm:pt modelId="{0131049A-1706-4F8E-90CA-51AA1FA9EC73}" type="sibTrans" cxnId="{8B47580B-B1B7-469E-A1E5-138C7742BD66}">
      <dgm:prSet/>
      <dgm:spPr/>
      <dgm:t>
        <a:bodyPr/>
        <a:lstStyle/>
        <a:p>
          <a:endParaRPr lang="en-US"/>
        </a:p>
      </dgm:t>
    </dgm:pt>
    <dgm:pt modelId="{381156C3-F6AB-4D0A-9E3D-66C13BE9908A}">
      <dgm:prSet/>
      <dgm:spPr/>
      <dgm:t>
        <a:bodyPr/>
        <a:lstStyle/>
        <a:p>
          <a:r>
            <a:rPr lang="en-GB" baseline="0"/>
            <a:t>SOME UNWRITTEN AND UNCODIFIED. </a:t>
          </a:r>
          <a:endParaRPr lang="en-US"/>
        </a:p>
      </dgm:t>
    </dgm:pt>
    <dgm:pt modelId="{FFAB69DD-EC5D-49EA-8A1C-EFFBCFC050A5}" type="parTrans" cxnId="{7F6B4AC6-A7DE-4A79-AA0B-29CC04B33A6E}">
      <dgm:prSet/>
      <dgm:spPr/>
      <dgm:t>
        <a:bodyPr/>
        <a:lstStyle/>
        <a:p>
          <a:endParaRPr lang="en-US"/>
        </a:p>
      </dgm:t>
    </dgm:pt>
    <dgm:pt modelId="{95E19C2E-F2CD-4AD0-A8B2-9882619178C2}" type="sibTrans" cxnId="{7F6B4AC6-A7DE-4A79-AA0B-29CC04B33A6E}">
      <dgm:prSet/>
      <dgm:spPr/>
      <dgm:t>
        <a:bodyPr/>
        <a:lstStyle/>
        <a:p>
          <a:endParaRPr lang="en-US"/>
        </a:p>
      </dgm:t>
    </dgm:pt>
    <dgm:pt modelId="{530686CB-D1EC-4ABB-9E8C-3C4441757EF9}">
      <dgm:prSet/>
      <dgm:spPr/>
      <dgm:t>
        <a:bodyPr/>
        <a:lstStyle/>
        <a:p>
          <a:r>
            <a:rPr lang="en-GB" baseline="0"/>
            <a:t>IN THE PAST ALL WERE UNWRITTEN BUT HIS HAS NOW CHANGED. </a:t>
          </a:r>
          <a:endParaRPr lang="en-US"/>
        </a:p>
      </dgm:t>
    </dgm:pt>
    <dgm:pt modelId="{478F0569-4CB0-4C1B-BDAF-BB4F04D98499}" type="parTrans" cxnId="{A5DC24E8-0420-4155-B5D9-87561C7C2833}">
      <dgm:prSet/>
      <dgm:spPr/>
      <dgm:t>
        <a:bodyPr/>
        <a:lstStyle/>
        <a:p>
          <a:endParaRPr lang="en-US"/>
        </a:p>
      </dgm:t>
    </dgm:pt>
    <dgm:pt modelId="{4779C44C-12F3-4C73-88E8-8EB4EE23CD12}" type="sibTrans" cxnId="{A5DC24E8-0420-4155-B5D9-87561C7C2833}">
      <dgm:prSet/>
      <dgm:spPr/>
      <dgm:t>
        <a:bodyPr/>
        <a:lstStyle/>
        <a:p>
          <a:endParaRPr lang="en-US"/>
        </a:p>
      </dgm:t>
    </dgm:pt>
    <dgm:pt modelId="{A06D7F54-3B61-497E-B8F3-14AC9648AA92}" type="pres">
      <dgm:prSet presAssocID="{D4FD63EA-99DC-4161-8689-A2B3A1C8D766}" presName="vert0" presStyleCnt="0">
        <dgm:presLayoutVars>
          <dgm:dir/>
          <dgm:animOne val="branch"/>
          <dgm:animLvl val="lvl"/>
        </dgm:presLayoutVars>
      </dgm:prSet>
      <dgm:spPr/>
    </dgm:pt>
    <dgm:pt modelId="{21F54359-431C-49D0-95E3-431F55DE5ABF}" type="pres">
      <dgm:prSet presAssocID="{48BFD157-6DD7-45A8-9CAC-50F0853A1CD6}" presName="thickLine" presStyleLbl="alignNode1" presStyleIdx="0" presStyleCnt="4"/>
      <dgm:spPr/>
    </dgm:pt>
    <dgm:pt modelId="{BC17C096-F817-4306-8BFF-44C2C807DAEC}" type="pres">
      <dgm:prSet presAssocID="{48BFD157-6DD7-45A8-9CAC-50F0853A1CD6}" presName="horz1" presStyleCnt="0"/>
      <dgm:spPr/>
    </dgm:pt>
    <dgm:pt modelId="{C9D3CE9A-CE38-4012-AC84-A3E7508D2A1B}" type="pres">
      <dgm:prSet presAssocID="{48BFD157-6DD7-45A8-9CAC-50F0853A1CD6}" presName="tx1" presStyleLbl="revTx" presStyleIdx="0" presStyleCnt="4"/>
      <dgm:spPr/>
    </dgm:pt>
    <dgm:pt modelId="{BC065312-778F-431A-98F8-2C96430BAD24}" type="pres">
      <dgm:prSet presAssocID="{48BFD157-6DD7-45A8-9CAC-50F0853A1CD6}" presName="vert1" presStyleCnt="0"/>
      <dgm:spPr/>
    </dgm:pt>
    <dgm:pt modelId="{A4F953AC-8EBE-4817-9CE3-A55D012C55C9}" type="pres">
      <dgm:prSet presAssocID="{4097AE27-5A56-44FF-BB1A-AC82B50DB7A4}" presName="thickLine" presStyleLbl="alignNode1" presStyleIdx="1" presStyleCnt="4"/>
      <dgm:spPr/>
    </dgm:pt>
    <dgm:pt modelId="{0341B459-FE84-460A-A711-1AAD5A6FC934}" type="pres">
      <dgm:prSet presAssocID="{4097AE27-5A56-44FF-BB1A-AC82B50DB7A4}" presName="horz1" presStyleCnt="0"/>
      <dgm:spPr/>
    </dgm:pt>
    <dgm:pt modelId="{C30167F7-DE5E-4B0D-A826-909460626F2E}" type="pres">
      <dgm:prSet presAssocID="{4097AE27-5A56-44FF-BB1A-AC82B50DB7A4}" presName="tx1" presStyleLbl="revTx" presStyleIdx="1" presStyleCnt="4"/>
      <dgm:spPr/>
    </dgm:pt>
    <dgm:pt modelId="{163A2397-DE26-4BEC-BFDF-E65D080B922B}" type="pres">
      <dgm:prSet presAssocID="{4097AE27-5A56-44FF-BB1A-AC82B50DB7A4}" presName="vert1" presStyleCnt="0"/>
      <dgm:spPr/>
    </dgm:pt>
    <dgm:pt modelId="{64B669BC-8410-4694-9A5C-191C20A429CD}" type="pres">
      <dgm:prSet presAssocID="{381156C3-F6AB-4D0A-9E3D-66C13BE9908A}" presName="thickLine" presStyleLbl="alignNode1" presStyleIdx="2" presStyleCnt="4"/>
      <dgm:spPr/>
    </dgm:pt>
    <dgm:pt modelId="{2D1C3F27-42C2-4943-899A-AF10A56C7416}" type="pres">
      <dgm:prSet presAssocID="{381156C3-F6AB-4D0A-9E3D-66C13BE9908A}" presName="horz1" presStyleCnt="0"/>
      <dgm:spPr/>
    </dgm:pt>
    <dgm:pt modelId="{8111FF20-E876-491A-8E5F-D08795664125}" type="pres">
      <dgm:prSet presAssocID="{381156C3-F6AB-4D0A-9E3D-66C13BE9908A}" presName="tx1" presStyleLbl="revTx" presStyleIdx="2" presStyleCnt="4"/>
      <dgm:spPr/>
    </dgm:pt>
    <dgm:pt modelId="{1857EA89-C8DE-4AF8-9DDE-B37A14C2B221}" type="pres">
      <dgm:prSet presAssocID="{381156C3-F6AB-4D0A-9E3D-66C13BE9908A}" presName="vert1" presStyleCnt="0"/>
      <dgm:spPr/>
    </dgm:pt>
    <dgm:pt modelId="{EE982DE0-528B-44E5-8303-EE45A3C145F6}" type="pres">
      <dgm:prSet presAssocID="{530686CB-D1EC-4ABB-9E8C-3C4441757EF9}" presName="thickLine" presStyleLbl="alignNode1" presStyleIdx="3" presStyleCnt="4"/>
      <dgm:spPr/>
    </dgm:pt>
    <dgm:pt modelId="{94A6DB89-789C-43DB-BDAD-723646C1F2F1}" type="pres">
      <dgm:prSet presAssocID="{530686CB-D1EC-4ABB-9E8C-3C4441757EF9}" presName="horz1" presStyleCnt="0"/>
      <dgm:spPr/>
    </dgm:pt>
    <dgm:pt modelId="{4E06104C-29CF-47F9-B4EB-9DD20EE7DA2A}" type="pres">
      <dgm:prSet presAssocID="{530686CB-D1EC-4ABB-9E8C-3C4441757EF9}" presName="tx1" presStyleLbl="revTx" presStyleIdx="3" presStyleCnt="4"/>
      <dgm:spPr/>
    </dgm:pt>
    <dgm:pt modelId="{EF096CBC-7F37-481B-8324-1CAB4A796EB4}" type="pres">
      <dgm:prSet presAssocID="{530686CB-D1EC-4ABB-9E8C-3C4441757EF9}" presName="vert1" presStyleCnt="0"/>
      <dgm:spPr/>
    </dgm:pt>
  </dgm:ptLst>
  <dgm:cxnLst>
    <dgm:cxn modelId="{8B47580B-B1B7-469E-A1E5-138C7742BD66}" srcId="{D4FD63EA-99DC-4161-8689-A2B3A1C8D766}" destId="{4097AE27-5A56-44FF-BB1A-AC82B50DB7A4}" srcOrd="1" destOrd="0" parTransId="{1FB2D25B-0788-44EA-993F-D68FEFBA24D2}" sibTransId="{0131049A-1706-4F8E-90CA-51AA1FA9EC73}"/>
    <dgm:cxn modelId="{DCC72F4E-78B4-4206-81E2-7883ED3FAA16}" type="presOf" srcId="{530686CB-D1EC-4ABB-9E8C-3C4441757EF9}" destId="{4E06104C-29CF-47F9-B4EB-9DD20EE7DA2A}" srcOrd="0" destOrd="0" presId="urn:microsoft.com/office/officeart/2008/layout/LinedList"/>
    <dgm:cxn modelId="{7427DC7F-0DB2-4DB3-B913-400D495F4FD8}" srcId="{D4FD63EA-99DC-4161-8689-A2B3A1C8D766}" destId="{48BFD157-6DD7-45A8-9CAC-50F0853A1CD6}" srcOrd="0" destOrd="0" parTransId="{236DA2B5-94FB-4695-A22D-91B442292F0D}" sibTransId="{19720F78-D4AC-4EAB-8B5C-9FBB8DF864FF}"/>
    <dgm:cxn modelId="{490AB79A-DF3F-4E9D-ADA3-B50505C3E325}" type="presOf" srcId="{48BFD157-6DD7-45A8-9CAC-50F0853A1CD6}" destId="{C9D3CE9A-CE38-4012-AC84-A3E7508D2A1B}" srcOrd="0" destOrd="0" presId="urn:microsoft.com/office/officeart/2008/layout/LinedList"/>
    <dgm:cxn modelId="{1A0C359D-23EB-4F5D-8556-BEBC66CAFD43}" type="presOf" srcId="{4097AE27-5A56-44FF-BB1A-AC82B50DB7A4}" destId="{C30167F7-DE5E-4B0D-A826-909460626F2E}" srcOrd="0" destOrd="0" presId="urn:microsoft.com/office/officeart/2008/layout/LinedList"/>
    <dgm:cxn modelId="{B6A99CB4-0C2B-4E1A-86BE-397E9A1655C6}" type="presOf" srcId="{D4FD63EA-99DC-4161-8689-A2B3A1C8D766}" destId="{A06D7F54-3B61-497E-B8F3-14AC9648AA92}" srcOrd="0" destOrd="0" presId="urn:microsoft.com/office/officeart/2008/layout/LinedList"/>
    <dgm:cxn modelId="{7F6B4AC6-A7DE-4A79-AA0B-29CC04B33A6E}" srcId="{D4FD63EA-99DC-4161-8689-A2B3A1C8D766}" destId="{381156C3-F6AB-4D0A-9E3D-66C13BE9908A}" srcOrd="2" destOrd="0" parTransId="{FFAB69DD-EC5D-49EA-8A1C-EFFBCFC050A5}" sibTransId="{95E19C2E-F2CD-4AD0-A8B2-9882619178C2}"/>
    <dgm:cxn modelId="{FBF49ED9-A9B1-4856-BB9A-F59B9F9759AC}" type="presOf" srcId="{381156C3-F6AB-4D0A-9E3D-66C13BE9908A}" destId="{8111FF20-E876-491A-8E5F-D08795664125}" srcOrd="0" destOrd="0" presId="urn:microsoft.com/office/officeart/2008/layout/LinedList"/>
    <dgm:cxn modelId="{A5DC24E8-0420-4155-B5D9-87561C7C2833}" srcId="{D4FD63EA-99DC-4161-8689-A2B3A1C8D766}" destId="{530686CB-D1EC-4ABB-9E8C-3C4441757EF9}" srcOrd="3" destOrd="0" parTransId="{478F0569-4CB0-4C1B-BDAF-BB4F04D98499}" sibTransId="{4779C44C-12F3-4C73-88E8-8EB4EE23CD12}"/>
    <dgm:cxn modelId="{3E15A16F-A62F-48B7-B517-6A08DBCFAA3B}" type="presParOf" srcId="{A06D7F54-3B61-497E-B8F3-14AC9648AA92}" destId="{21F54359-431C-49D0-95E3-431F55DE5ABF}" srcOrd="0" destOrd="0" presId="urn:microsoft.com/office/officeart/2008/layout/LinedList"/>
    <dgm:cxn modelId="{CABD7B61-B6AB-4C0E-BD8A-DA216694E415}" type="presParOf" srcId="{A06D7F54-3B61-497E-B8F3-14AC9648AA92}" destId="{BC17C096-F817-4306-8BFF-44C2C807DAEC}" srcOrd="1" destOrd="0" presId="urn:microsoft.com/office/officeart/2008/layout/LinedList"/>
    <dgm:cxn modelId="{2467E9B9-FD20-4BC8-8FE0-E87A613248EA}" type="presParOf" srcId="{BC17C096-F817-4306-8BFF-44C2C807DAEC}" destId="{C9D3CE9A-CE38-4012-AC84-A3E7508D2A1B}" srcOrd="0" destOrd="0" presId="urn:microsoft.com/office/officeart/2008/layout/LinedList"/>
    <dgm:cxn modelId="{7CD594D5-8201-4FDF-9806-971106AC5802}" type="presParOf" srcId="{BC17C096-F817-4306-8BFF-44C2C807DAEC}" destId="{BC065312-778F-431A-98F8-2C96430BAD24}" srcOrd="1" destOrd="0" presId="urn:microsoft.com/office/officeart/2008/layout/LinedList"/>
    <dgm:cxn modelId="{F2CBDAF3-430B-4545-A8A4-46CC90189C7C}" type="presParOf" srcId="{A06D7F54-3B61-497E-B8F3-14AC9648AA92}" destId="{A4F953AC-8EBE-4817-9CE3-A55D012C55C9}" srcOrd="2" destOrd="0" presId="urn:microsoft.com/office/officeart/2008/layout/LinedList"/>
    <dgm:cxn modelId="{3A4D830C-2715-4781-9E55-BE12A9DF86D4}" type="presParOf" srcId="{A06D7F54-3B61-497E-B8F3-14AC9648AA92}" destId="{0341B459-FE84-460A-A711-1AAD5A6FC934}" srcOrd="3" destOrd="0" presId="urn:microsoft.com/office/officeart/2008/layout/LinedList"/>
    <dgm:cxn modelId="{BD4D6772-EDD4-4D9B-B232-915C40677820}" type="presParOf" srcId="{0341B459-FE84-460A-A711-1AAD5A6FC934}" destId="{C30167F7-DE5E-4B0D-A826-909460626F2E}" srcOrd="0" destOrd="0" presId="urn:microsoft.com/office/officeart/2008/layout/LinedList"/>
    <dgm:cxn modelId="{E9DFAA40-9102-401F-BE43-A19CF9D6A1F2}" type="presParOf" srcId="{0341B459-FE84-460A-A711-1AAD5A6FC934}" destId="{163A2397-DE26-4BEC-BFDF-E65D080B922B}" srcOrd="1" destOrd="0" presId="urn:microsoft.com/office/officeart/2008/layout/LinedList"/>
    <dgm:cxn modelId="{998DADB3-87D1-4CE9-B721-87CCBC7E5C10}" type="presParOf" srcId="{A06D7F54-3B61-497E-B8F3-14AC9648AA92}" destId="{64B669BC-8410-4694-9A5C-191C20A429CD}" srcOrd="4" destOrd="0" presId="urn:microsoft.com/office/officeart/2008/layout/LinedList"/>
    <dgm:cxn modelId="{AF6E6CC5-4266-4CCA-BE65-83D11CD0DA85}" type="presParOf" srcId="{A06D7F54-3B61-497E-B8F3-14AC9648AA92}" destId="{2D1C3F27-42C2-4943-899A-AF10A56C7416}" srcOrd="5" destOrd="0" presId="urn:microsoft.com/office/officeart/2008/layout/LinedList"/>
    <dgm:cxn modelId="{F7DF5193-DC3E-4136-95D0-38ABE17CD003}" type="presParOf" srcId="{2D1C3F27-42C2-4943-899A-AF10A56C7416}" destId="{8111FF20-E876-491A-8E5F-D08795664125}" srcOrd="0" destOrd="0" presId="urn:microsoft.com/office/officeart/2008/layout/LinedList"/>
    <dgm:cxn modelId="{FC3D039E-FFEB-4B87-AA5B-3AA7EA932B4A}" type="presParOf" srcId="{2D1C3F27-42C2-4943-899A-AF10A56C7416}" destId="{1857EA89-C8DE-4AF8-9DDE-B37A14C2B221}" srcOrd="1" destOrd="0" presId="urn:microsoft.com/office/officeart/2008/layout/LinedList"/>
    <dgm:cxn modelId="{30C4D4FF-2085-4BCE-BBF3-8D20DF731A8E}" type="presParOf" srcId="{A06D7F54-3B61-497E-B8F3-14AC9648AA92}" destId="{EE982DE0-528B-44E5-8303-EE45A3C145F6}" srcOrd="6" destOrd="0" presId="urn:microsoft.com/office/officeart/2008/layout/LinedList"/>
    <dgm:cxn modelId="{4EDEDE57-BF2A-4EFB-B081-BD8D36477BE2}" type="presParOf" srcId="{A06D7F54-3B61-497E-B8F3-14AC9648AA92}" destId="{94A6DB89-789C-43DB-BDAD-723646C1F2F1}" srcOrd="7" destOrd="0" presId="urn:microsoft.com/office/officeart/2008/layout/LinedList"/>
    <dgm:cxn modelId="{7F59A9DA-AB76-4EF2-8A55-5D907CDA773D}" type="presParOf" srcId="{94A6DB89-789C-43DB-BDAD-723646C1F2F1}" destId="{4E06104C-29CF-47F9-B4EB-9DD20EE7DA2A}" srcOrd="0" destOrd="0" presId="urn:microsoft.com/office/officeart/2008/layout/LinedList"/>
    <dgm:cxn modelId="{94E9205D-81F5-48D6-84CA-BFD696BE71D8}" type="presParOf" srcId="{94A6DB89-789C-43DB-BDAD-723646C1F2F1}" destId="{EF096CBC-7F37-481B-8324-1CAB4A796EB4}"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823FE45-E65E-4528-AEF3-860A0F135A00}"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EC95A1EB-410B-4D46-AD52-FF9B8E86510B}">
      <dgm:prSet/>
      <dgm:spPr/>
      <dgm:t>
        <a:bodyPr/>
        <a:lstStyle/>
        <a:p>
          <a:r>
            <a:rPr lang="en-GB" baseline="0"/>
            <a:t>NOT CONSTITUTIONS INCLUDES ALL CONSTUTIONAL RULES.</a:t>
          </a:r>
          <a:endParaRPr lang="en-US"/>
        </a:p>
      </dgm:t>
    </dgm:pt>
    <dgm:pt modelId="{CB2B5C44-98FB-4AAE-9C2E-D3611538C2D0}" type="parTrans" cxnId="{01368E62-35A5-479A-AE7C-AB828A4B26C8}">
      <dgm:prSet/>
      <dgm:spPr/>
      <dgm:t>
        <a:bodyPr/>
        <a:lstStyle/>
        <a:p>
          <a:endParaRPr lang="en-US"/>
        </a:p>
      </dgm:t>
    </dgm:pt>
    <dgm:pt modelId="{148590EB-12C8-4331-8D74-B44A5B8D156C}" type="sibTrans" cxnId="{01368E62-35A5-479A-AE7C-AB828A4B26C8}">
      <dgm:prSet/>
      <dgm:spPr/>
      <dgm:t>
        <a:bodyPr/>
        <a:lstStyle/>
        <a:p>
          <a:endParaRPr lang="en-US"/>
        </a:p>
      </dgm:t>
    </dgm:pt>
    <dgm:pt modelId="{5ACC8245-9545-4E7E-9546-E0FA9A3128CA}">
      <dgm:prSet/>
      <dgm:spPr/>
      <dgm:t>
        <a:bodyPr/>
        <a:lstStyle/>
        <a:p>
          <a:r>
            <a:rPr lang="en-GB" baseline="0"/>
            <a:t>THIS IS BECAUSE THEY NEED TO BE SIMPLE AND READABLE. </a:t>
          </a:r>
          <a:endParaRPr lang="en-US"/>
        </a:p>
      </dgm:t>
    </dgm:pt>
    <dgm:pt modelId="{957D2D90-9A10-4AAA-A0A4-7960935518B5}" type="parTrans" cxnId="{05AEBCDD-616C-4CB1-A7D2-F95981ABCB71}">
      <dgm:prSet/>
      <dgm:spPr/>
      <dgm:t>
        <a:bodyPr/>
        <a:lstStyle/>
        <a:p>
          <a:endParaRPr lang="en-US"/>
        </a:p>
      </dgm:t>
    </dgm:pt>
    <dgm:pt modelId="{4B6302F4-0D72-46E5-B2AC-5026E537AB5E}" type="sibTrans" cxnId="{05AEBCDD-616C-4CB1-A7D2-F95981ABCB71}">
      <dgm:prSet/>
      <dgm:spPr/>
      <dgm:t>
        <a:bodyPr/>
        <a:lstStyle/>
        <a:p>
          <a:endParaRPr lang="en-US"/>
        </a:p>
      </dgm:t>
    </dgm:pt>
    <dgm:pt modelId="{112103A3-B844-4F23-9898-303BF18D06FF}">
      <dgm:prSet/>
      <dgm:spPr/>
      <dgm:t>
        <a:bodyPr/>
        <a:lstStyle/>
        <a:p>
          <a:r>
            <a:rPr lang="en-GB" baseline="0"/>
            <a:t>JUST BECAUSE IT IS THERE DOES NOT MEAN IT IS FOLLOWED STRICTLY. </a:t>
          </a:r>
          <a:endParaRPr lang="en-US"/>
        </a:p>
      </dgm:t>
    </dgm:pt>
    <dgm:pt modelId="{D0853265-82C0-4D75-8D79-DE375129DB42}" type="parTrans" cxnId="{16B79C3F-DE18-4B10-9371-C887E010321D}">
      <dgm:prSet/>
      <dgm:spPr/>
      <dgm:t>
        <a:bodyPr/>
        <a:lstStyle/>
        <a:p>
          <a:endParaRPr lang="en-US"/>
        </a:p>
      </dgm:t>
    </dgm:pt>
    <dgm:pt modelId="{6C44B021-7060-4FF3-B4B7-2975E946BD24}" type="sibTrans" cxnId="{16B79C3F-DE18-4B10-9371-C887E010321D}">
      <dgm:prSet/>
      <dgm:spPr/>
      <dgm:t>
        <a:bodyPr/>
        <a:lstStyle/>
        <a:p>
          <a:endParaRPr lang="en-US"/>
        </a:p>
      </dgm:t>
    </dgm:pt>
    <dgm:pt modelId="{63477C1F-8E38-483E-9CE7-6AC4687D4723}" type="pres">
      <dgm:prSet presAssocID="{5823FE45-E65E-4528-AEF3-860A0F135A00}" presName="vert0" presStyleCnt="0">
        <dgm:presLayoutVars>
          <dgm:dir/>
          <dgm:animOne val="branch"/>
          <dgm:animLvl val="lvl"/>
        </dgm:presLayoutVars>
      </dgm:prSet>
      <dgm:spPr/>
    </dgm:pt>
    <dgm:pt modelId="{C6A35B61-2F7D-4DD9-83D4-82498C548FEF}" type="pres">
      <dgm:prSet presAssocID="{EC95A1EB-410B-4D46-AD52-FF9B8E86510B}" presName="thickLine" presStyleLbl="alignNode1" presStyleIdx="0" presStyleCnt="3"/>
      <dgm:spPr/>
    </dgm:pt>
    <dgm:pt modelId="{9F66B82C-38B6-4D22-AEE5-B70C10676B1D}" type="pres">
      <dgm:prSet presAssocID="{EC95A1EB-410B-4D46-AD52-FF9B8E86510B}" presName="horz1" presStyleCnt="0"/>
      <dgm:spPr/>
    </dgm:pt>
    <dgm:pt modelId="{9B8327F6-8155-4482-B928-E89E3AB5C110}" type="pres">
      <dgm:prSet presAssocID="{EC95A1EB-410B-4D46-AD52-FF9B8E86510B}" presName="tx1" presStyleLbl="revTx" presStyleIdx="0" presStyleCnt="3"/>
      <dgm:spPr/>
    </dgm:pt>
    <dgm:pt modelId="{0D3293C0-9725-4122-92E1-E722B871CD66}" type="pres">
      <dgm:prSet presAssocID="{EC95A1EB-410B-4D46-AD52-FF9B8E86510B}" presName="vert1" presStyleCnt="0"/>
      <dgm:spPr/>
    </dgm:pt>
    <dgm:pt modelId="{15AD2BBE-053A-4EB7-A5E2-B900FD7D880A}" type="pres">
      <dgm:prSet presAssocID="{5ACC8245-9545-4E7E-9546-E0FA9A3128CA}" presName="thickLine" presStyleLbl="alignNode1" presStyleIdx="1" presStyleCnt="3"/>
      <dgm:spPr/>
    </dgm:pt>
    <dgm:pt modelId="{804FEB21-1EC0-442B-B21C-F0C60BA8F643}" type="pres">
      <dgm:prSet presAssocID="{5ACC8245-9545-4E7E-9546-E0FA9A3128CA}" presName="horz1" presStyleCnt="0"/>
      <dgm:spPr/>
    </dgm:pt>
    <dgm:pt modelId="{15C1DC5E-1A61-4849-AE41-6E5B1C8C9820}" type="pres">
      <dgm:prSet presAssocID="{5ACC8245-9545-4E7E-9546-E0FA9A3128CA}" presName="tx1" presStyleLbl="revTx" presStyleIdx="1" presStyleCnt="3"/>
      <dgm:spPr/>
    </dgm:pt>
    <dgm:pt modelId="{23BD4D2A-ADB4-4F9F-916A-A8FAB1195C99}" type="pres">
      <dgm:prSet presAssocID="{5ACC8245-9545-4E7E-9546-E0FA9A3128CA}" presName="vert1" presStyleCnt="0"/>
      <dgm:spPr/>
    </dgm:pt>
    <dgm:pt modelId="{AA2139AA-A6A5-4924-A87D-D6A8B2434D3C}" type="pres">
      <dgm:prSet presAssocID="{112103A3-B844-4F23-9898-303BF18D06FF}" presName="thickLine" presStyleLbl="alignNode1" presStyleIdx="2" presStyleCnt="3"/>
      <dgm:spPr/>
    </dgm:pt>
    <dgm:pt modelId="{02229EEA-9FCF-4DE4-8EA8-E712E006FADB}" type="pres">
      <dgm:prSet presAssocID="{112103A3-B844-4F23-9898-303BF18D06FF}" presName="horz1" presStyleCnt="0"/>
      <dgm:spPr/>
    </dgm:pt>
    <dgm:pt modelId="{AEF1E781-CCE8-447C-B012-27D2E3D6AFE4}" type="pres">
      <dgm:prSet presAssocID="{112103A3-B844-4F23-9898-303BF18D06FF}" presName="tx1" presStyleLbl="revTx" presStyleIdx="2" presStyleCnt="3"/>
      <dgm:spPr/>
    </dgm:pt>
    <dgm:pt modelId="{1B3B08A4-3D2E-4A80-A6D9-14E5864CCDBC}" type="pres">
      <dgm:prSet presAssocID="{112103A3-B844-4F23-9898-303BF18D06FF}" presName="vert1" presStyleCnt="0"/>
      <dgm:spPr/>
    </dgm:pt>
  </dgm:ptLst>
  <dgm:cxnLst>
    <dgm:cxn modelId="{E6472234-8DFF-4062-BE31-CCD70CDF9C3C}" type="presOf" srcId="{5ACC8245-9545-4E7E-9546-E0FA9A3128CA}" destId="{15C1DC5E-1A61-4849-AE41-6E5B1C8C9820}" srcOrd="0" destOrd="0" presId="urn:microsoft.com/office/officeart/2008/layout/LinedList"/>
    <dgm:cxn modelId="{16B79C3F-DE18-4B10-9371-C887E010321D}" srcId="{5823FE45-E65E-4528-AEF3-860A0F135A00}" destId="{112103A3-B844-4F23-9898-303BF18D06FF}" srcOrd="2" destOrd="0" parTransId="{D0853265-82C0-4D75-8D79-DE375129DB42}" sibTransId="{6C44B021-7060-4FF3-B4B7-2975E946BD24}"/>
    <dgm:cxn modelId="{4543A65E-D425-4D16-8DD6-B790186597A1}" type="presOf" srcId="{EC95A1EB-410B-4D46-AD52-FF9B8E86510B}" destId="{9B8327F6-8155-4482-B928-E89E3AB5C110}" srcOrd="0" destOrd="0" presId="urn:microsoft.com/office/officeart/2008/layout/LinedList"/>
    <dgm:cxn modelId="{01368E62-35A5-479A-AE7C-AB828A4B26C8}" srcId="{5823FE45-E65E-4528-AEF3-860A0F135A00}" destId="{EC95A1EB-410B-4D46-AD52-FF9B8E86510B}" srcOrd="0" destOrd="0" parTransId="{CB2B5C44-98FB-4AAE-9C2E-D3611538C2D0}" sibTransId="{148590EB-12C8-4331-8D74-B44A5B8D156C}"/>
    <dgm:cxn modelId="{F40A1A64-883F-4D33-9605-0ABA16CC681C}" type="presOf" srcId="{5823FE45-E65E-4528-AEF3-860A0F135A00}" destId="{63477C1F-8E38-483E-9CE7-6AC4687D4723}" srcOrd="0" destOrd="0" presId="urn:microsoft.com/office/officeart/2008/layout/LinedList"/>
    <dgm:cxn modelId="{8D036FD4-6364-401C-81BE-C21E83A8EEBE}" type="presOf" srcId="{112103A3-B844-4F23-9898-303BF18D06FF}" destId="{AEF1E781-CCE8-447C-B012-27D2E3D6AFE4}" srcOrd="0" destOrd="0" presId="urn:microsoft.com/office/officeart/2008/layout/LinedList"/>
    <dgm:cxn modelId="{05AEBCDD-616C-4CB1-A7D2-F95981ABCB71}" srcId="{5823FE45-E65E-4528-AEF3-860A0F135A00}" destId="{5ACC8245-9545-4E7E-9546-E0FA9A3128CA}" srcOrd="1" destOrd="0" parTransId="{957D2D90-9A10-4AAA-A0A4-7960935518B5}" sibTransId="{4B6302F4-0D72-46E5-B2AC-5026E537AB5E}"/>
    <dgm:cxn modelId="{1E660240-1E3E-4F2F-B236-8DEB16CF6A98}" type="presParOf" srcId="{63477C1F-8E38-483E-9CE7-6AC4687D4723}" destId="{C6A35B61-2F7D-4DD9-83D4-82498C548FEF}" srcOrd="0" destOrd="0" presId="urn:microsoft.com/office/officeart/2008/layout/LinedList"/>
    <dgm:cxn modelId="{185C2E47-EEEE-4DFE-BDEA-5D60ED0A6757}" type="presParOf" srcId="{63477C1F-8E38-483E-9CE7-6AC4687D4723}" destId="{9F66B82C-38B6-4D22-AEE5-B70C10676B1D}" srcOrd="1" destOrd="0" presId="urn:microsoft.com/office/officeart/2008/layout/LinedList"/>
    <dgm:cxn modelId="{72E9465D-B845-4CA0-A218-30BC6F8182B7}" type="presParOf" srcId="{9F66B82C-38B6-4D22-AEE5-B70C10676B1D}" destId="{9B8327F6-8155-4482-B928-E89E3AB5C110}" srcOrd="0" destOrd="0" presId="urn:microsoft.com/office/officeart/2008/layout/LinedList"/>
    <dgm:cxn modelId="{CA1DD5AF-B216-44B9-BD83-7063167A62AA}" type="presParOf" srcId="{9F66B82C-38B6-4D22-AEE5-B70C10676B1D}" destId="{0D3293C0-9725-4122-92E1-E722B871CD66}" srcOrd="1" destOrd="0" presId="urn:microsoft.com/office/officeart/2008/layout/LinedList"/>
    <dgm:cxn modelId="{B8B51DF9-9182-484F-95CE-0F55E161FD42}" type="presParOf" srcId="{63477C1F-8E38-483E-9CE7-6AC4687D4723}" destId="{15AD2BBE-053A-4EB7-A5E2-B900FD7D880A}" srcOrd="2" destOrd="0" presId="urn:microsoft.com/office/officeart/2008/layout/LinedList"/>
    <dgm:cxn modelId="{EF768727-F0A2-4B98-B440-D7D13C7E1661}" type="presParOf" srcId="{63477C1F-8E38-483E-9CE7-6AC4687D4723}" destId="{804FEB21-1EC0-442B-B21C-F0C60BA8F643}" srcOrd="3" destOrd="0" presId="urn:microsoft.com/office/officeart/2008/layout/LinedList"/>
    <dgm:cxn modelId="{F24CD03E-F058-4C30-A2EE-BED7D82F5A1E}" type="presParOf" srcId="{804FEB21-1EC0-442B-B21C-F0C60BA8F643}" destId="{15C1DC5E-1A61-4849-AE41-6E5B1C8C9820}" srcOrd="0" destOrd="0" presId="urn:microsoft.com/office/officeart/2008/layout/LinedList"/>
    <dgm:cxn modelId="{5D37AE9A-C6F1-4D25-89DE-735774427041}" type="presParOf" srcId="{804FEB21-1EC0-442B-B21C-F0C60BA8F643}" destId="{23BD4D2A-ADB4-4F9F-916A-A8FAB1195C99}" srcOrd="1" destOrd="0" presId="urn:microsoft.com/office/officeart/2008/layout/LinedList"/>
    <dgm:cxn modelId="{D1B133C7-D367-48F9-88CE-4F4698512862}" type="presParOf" srcId="{63477C1F-8E38-483E-9CE7-6AC4687D4723}" destId="{AA2139AA-A6A5-4924-A87D-D6A8B2434D3C}" srcOrd="4" destOrd="0" presId="urn:microsoft.com/office/officeart/2008/layout/LinedList"/>
    <dgm:cxn modelId="{0BEE17C9-725B-4C07-A915-6FDFEA73F4A2}" type="presParOf" srcId="{63477C1F-8E38-483E-9CE7-6AC4687D4723}" destId="{02229EEA-9FCF-4DE4-8EA8-E712E006FADB}" srcOrd="5" destOrd="0" presId="urn:microsoft.com/office/officeart/2008/layout/LinedList"/>
    <dgm:cxn modelId="{FE8C6596-1A3B-4C4B-8E2B-5626A48C547C}" type="presParOf" srcId="{02229EEA-9FCF-4DE4-8EA8-E712E006FADB}" destId="{AEF1E781-CCE8-447C-B012-27D2E3D6AFE4}" srcOrd="0" destOrd="0" presId="urn:microsoft.com/office/officeart/2008/layout/LinedList"/>
    <dgm:cxn modelId="{432205F7-2669-4442-9CAA-74FF8EED013A}" type="presParOf" srcId="{02229EEA-9FCF-4DE4-8EA8-E712E006FADB}" destId="{1B3B08A4-3D2E-4A80-A6D9-14E5864CCDBC}"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133B9D8-77B3-4EF7-8FE1-3338EF95565C}"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122ADA4-5013-48D3-943B-A4BA4D43237E}">
      <dgm:prSet/>
      <dgm:spPr/>
      <dgm:t>
        <a:bodyPr/>
        <a:lstStyle/>
        <a:p>
          <a:r>
            <a:rPr lang="en-GB" baseline="0"/>
            <a:t>Constantly changing. </a:t>
          </a:r>
          <a:endParaRPr lang="en-US"/>
        </a:p>
      </dgm:t>
    </dgm:pt>
    <dgm:pt modelId="{6879CF4B-BF82-4A20-A761-CBE24669DB20}" type="parTrans" cxnId="{69DB3097-EE1E-4096-A575-40E9EB3F2ABD}">
      <dgm:prSet/>
      <dgm:spPr/>
      <dgm:t>
        <a:bodyPr/>
        <a:lstStyle/>
        <a:p>
          <a:endParaRPr lang="en-US"/>
        </a:p>
      </dgm:t>
    </dgm:pt>
    <dgm:pt modelId="{21BAB124-EB93-4398-84A6-808D05345CD9}" type="sibTrans" cxnId="{69DB3097-EE1E-4096-A575-40E9EB3F2ABD}">
      <dgm:prSet/>
      <dgm:spPr/>
      <dgm:t>
        <a:bodyPr/>
        <a:lstStyle/>
        <a:p>
          <a:endParaRPr lang="en-US"/>
        </a:p>
      </dgm:t>
    </dgm:pt>
    <dgm:pt modelId="{7C412C83-60B7-4E77-B4C5-F7F2E41D1FAB}">
      <dgm:prSet/>
      <dgm:spPr/>
      <dgm:t>
        <a:bodyPr/>
        <a:lstStyle/>
        <a:p>
          <a:r>
            <a:rPr lang="en-GB" baseline="0"/>
            <a:t>Unwritten and uncodified but some of the laws are written. </a:t>
          </a:r>
          <a:endParaRPr lang="en-US"/>
        </a:p>
      </dgm:t>
    </dgm:pt>
    <dgm:pt modelId="{3D1E893B-333C-487A-BFE1-47774483541D}" type="parTrans" cxnId="{CCE2B243-517B-49EB-B6EF-97A3793CF994}">
      <dgm:prSet/>
      <dgm:spPr/>
      <dgm:t>
        <a:bodyPr/>
        <a:lstStyle/>
        <a:p>
          <a:endParaRPr lang="en-US"/>
        </a:p>
      </dgm:t>
    </dgm:pt>
    <dgm:pt modelId="{18742D8E-29D1-4D0F-A38A-76F3D5523CA8}" type="sibTrans" cxnId="{CCE2B243-517B-49EB-B6EF-97A3793CF994}">
      <dgm:prSet/>
      <dgm:spPr/>
      <dgm:t>
        <a:bodyPr/>
        <a:lstStyle/>
        <a:p>
          <a:endParaRPr lang="en-US"/>
        </a:p>
      </dgm:t>
    </dgm:pt>
    <dgm:pt modelId="{38A90C37-E41D-4C36-AE5F-726BA381CB50}">
      <dgm:prSet/>
      <dgm:spPr/>
      <dgm:t>
        <a:bodyPr/>
        <a:lstStyle/>
        <a:p>
          <a:r>
            <a:rPr lang="en-GB" baseline="0"/>
            <a:t>But the written law is all in different documents. </a:t>
          </a:r>
          <a:endParaRPr lang="en-US"/>
        </a:p>
      </dgm:t>
    </dgm:pt>
    <dgm:pt modelId="{A98EF439-8047-424A-96D7-164760C5138F}" type="parTrans" cxnId="{598F643D-35C4-4F5D-8AC9-AEAC6827A935}">
      <dgm:prSet/>
      <dgm:spPr/>
      <dgm:t>
        <a:bodyPr/>
        <a:lstStyle/>
        <a:p>
          <a:endParaRPr lang="en-US"/>
        </a:p>
      </dgm:t>
    </dgm:pt>
    <dgm:pt modelId="{61C1B02D-91E9-4BC7-B39A-C770189ED946}" type="sibTrans" cxnId="{598F643D-35C4-4F5D-8AC9-AEAC6827A935}">
      <dgm:prSet/>
      <dgm:spPr/>
      <dgm:t>
        <a:bodyPr/>
        <a:lstStyle/>
        <a:p>
          <a:endParaRPr lang="en-US"/>
        </a:p>
      </dgm:t>
    </dgm:pt>
    <dgm:pt modelId="{53D04B33-7921-470D-AC81-8FD99158CEA9}" type="pres">
      <dgm:prSet presAssocID="{4133B9D8-77B3-4EF7-8FE1-3338EF95565C}" presName="vert0" presStyleCnt="0">
        <dgm:presLayoutVars>
          <dgm:dir/>
          <dgm:animOne val="branch"/>
          <dgm:animLvl val="lvl"/>
        </dgm:presLayoutVars>
      </dgm:prSet>
      <dgm:spPr/>
    </dgm:pt>
    <dgm:pt modelId="{A21A0652-C971-4F32-A184-5AE6CD68C1C3}" type="pres">
      <dgm:prSet presAssocID="{1122ADA4-5013-48D3-943B-A4BA4D43237E}" presName="thickLine" presStyleLbl="alignNode1" presStyleIdx="0" presStyleCnt="3"/>
      <dgm:spPr/>
    </dgm:pt>
    <dgm:pt modelId="{8D699776-D14D-44B9-8FDB-54815B338C4B}" type="pres">
      <dgm:prSet presAssocID="{1122ADA4-5013-48D3-943B-A4BA4D43237E}" presName="horz1" presStyleCnt="0"/>
      <dgm:spPr/>
    </dgm:pt>
    <dgm:pt modelId="{FDBF06C1-BD4D-4988-B385-90FE9FC0CE06}" type="pres">
      <dgm:prSet presAssocID="{1122ADA4-5013-48D3-943B-A4BA4D43237E}" presName="tx1" presStyleLbl="revTx" presStyleIdx="0" presStyleCnt="3"/>
      <dgm:spPr/>
    </dgm:pt>
    <dgm:pt modelId="{6E66F861-B146-469F-A7CD-E286104F9A28}" type="pres">
      <dgm:prSet presAssocID="{1122ADA4-5013-48D3-943B-A4BA4D43237E}" presName="vert1" presStyleCnt="0"/>
      <dgm:spPr/>
    </dgm:pt>
    <dgm:pt modelId="{D1DB9195-5030-442E-BC59-AB40EEB63F92}" type="pres">
      <dgm:prSet presAssocID="{7C412C83-60B7-4E77-B4C5-F7F2E41D1FAB}" presName="thickLine" presStyleLbl="alignNode1" presStyleIdx="1" presStyleCnt="3"/>
      <dgm:spPr/>
    </dgm:pt>
    <dgm:pt modelId="{7ACF5C59-3336-4220-BAF0-D5C46C01A5FD}" type="pres">
      <dgm:prSet presAssocID="{7C412C83-60B7-4E77-B4C5-F7F2E41D1FAB}" presName="horz1" presStyleCnt="0"/>
      <dgm:spPr/>
    </dgm:pt>
    <dgm:pt modelId="{C33DB258-6249-44F9-AE5D-FDFFFF9977FD}" type="pres">
      <dgm:prSet presAssocID="{7C412C83-60B7-4E77-B4C5-F7F2E41D1FAB}" presName="tx1" presStyleLbl="revTx" presStyleIdx="1" presStyleCnt="3"/>
      <dgm:spPr/>
    </dgm:pt>
    <dgm:pt modelId="{FBA24227-A80A-4BF2-BA80-54A8B6A736E3}" type="pres">
      <dgm:prSet presAssocID="{7C412C83-60B7-4E77-B4C5-F7F2E41D1FAB}" presName="vert1" presStyleCnt="0"/>
      <dgm:spPr/>
    </dgm:pt>
    <dgm:pt modelId="{A45E6EF2-CD91-4EB8-AEFA-445AAB45C5CF}" type="pres">
      <dgm:prSet presAssocID="{38A90C37-E41D-4C36-AE5F-726BA381CB50}" presName="thickLine" presStyleLbl="alignNode1" presStyleIdx="2" presStyleCnt="3"/>
      <dgm:spPr/>
    </dgm:pt>
    <dgm:pt modelId="{29CCFF82-3ADC-4A6E-A3C6-ADB78774BEF8}" type="pres">
      <dgm:prSet presAssocID="{38A90C37-E41D-4C36-AE5F-726BA381CB50}" presName="horz1" presStyleCnt="0"/>
      <dgm:spPr/>
    </dgm:pt>
    <dgm:pt modelId="{5F9B5B08-CA84-453F-9B4A-0E5C5F83F452}" type="pres">
      <dgm:prSet presAssocID="{38A90C37-E41D-4C36-AE5F-726BA381CB50}" presName="tx1" presStyleLbl="revTx" presStyleIdx="2" presStyleCnt="3"/>
      <dgm:spPr/>
    </dgm:pt>
    <dgm:pt modelId="{109C4765-58FE-46F0-8C08-B52014F0D197}" type="pres">
      <dgm:prSet presAssocID="{38A90C37-E41D-4C36-AE5F-726BA381CB50}" presName="vert1" presStyleCnt="0"/>
      <dgm:spPr/>
    </dgm:pt>
  </dgm:ptLst>
  <dgm:cxnLst>
    <dgm:cxn modelId="{598F643D-35C4-4F5D-8AC9-AEAC6827A935}" srcId="{4133B9D8-77B3-4EF7-8FE1-3338EF95565C}" destId="{38A90C37-E41D-4C36-AE5F-726BA381CB50}" srcOrd="2" destOrd="0" parTransId="{A98EF439-8047-424A-96D7-164760C5138F}" sibTransId="{61C1B02D-91E9-4BC7-B39A-C770189ED946}"/>
    <dgm:cxn modelId="{9B484160-AF1A-453F-98D7-233B5E497E12}" type="presOf" srcId="{38A90C37-E41D-4C36-AE5F-726BA381CB50}" destId="{5F9B5B08-CA84-453F-9B4A-0E5C5F83F452}" srcOrd="0" destOrd="0" presId="urn:microsoft.com/office/officeart/2008/layout/LinedList"/>
    <dgm:cxn modelId="{CCE2B243-517B-49EB-B6EF-97A3793CF994}" srcId="{4133B9D8-77B3-4EF7-8FE1-3338EF95565C}" destId="{7C412C83-60B7-4E77-B4C5-F7F2E41D1FAB}" srcOrd="1" destOrd="0" parTransId="{3D1E893B-333C-487A-BFE1-47774483541D}" sibTransId="{18742D8E-29D1-4D0F-A38A-76F3D5523CA8}"/>
    <dgm:cxn modelId="{79A47E57-3D8F-47F7-882D-BDAD3288ADE1}" type="presOf" srcId="{4133B9D8-77B3-4EF7-8FE1-3338EF95565C}" destId="{53D04B33-7921-470D-AC81-8FD99158CEA9}" srcOrd="0" destOrd="0" presId="urn:microsoft.com/office/officeart/2008/layout/LinedList"/>
    <dgm:cxn modelId="{2A434D80-4ED7-404E-BFA7-AAD4FEA612AC}" type="presOf" srcId="{7C412C83-60B7-4E77-B4C5-F7F2E41D1FAB}" destId="{C33DB258-6249-44F9-AE5D-FDFFFF9977FD}" srcOrd="0" destOrd="0" presId="urn:microsoft.com/office/officeart/2008/layout/LinedList"/>
    <dgm:cxn modelId="{69DB3097-EE1E-4096-A575-40E9EB3F2ABD}" srcId="{4133B9D8-77B3-4EF7-8FE1-3338EF95565C}" destId="{1122ADA4-5013-48D3-943B-A4BA4D43237E}" srcOrd="0" destOrd="0" parTransId="{6879CF4B-BF82-4A20-A761-CBE24669DB20}" sibTransId="{21BAB124-EB93-4398-84A6-808D05345CD9}"/>
    <dgm:cxn modelId="{806424C4-C28F-4999-B01A-B439003BE62D}" type="presOf" srcId="{1122ADA4-5013-48D3-943B-A4BA4D43237E}" destId="{FDBF06C1-BD4D-4988-B385-90FE9FC0CE06}" srcOrd="0" destOrd="0" presId="urn:microsoft.com/office/officeart/2008/layout/LinedList"/>
    <dgm:cxn modelId="{67E8BDB0-AD67-40FE-B4E1-BCC4CF88CA11}" type="presParOf" srcId="{53D04B33-7921-470D-AC81-8FD99158CEA9}" destId="{A21A0652-C971-4F32-A184-5AE6CD68C1C3}" srcOrd="0" destOrd="0" presId="urn:microsoft.com/office/officeart/2008/layout/LinedList"/>
    <dgm:cxn modelId="{33E7CEF5-2BF4-4606-A851-E261B2116339}" type="presParOf" srcId="{53D04B33-7921-470D-AC81-8FD99158CEA9}" destId="{8D699776-D14D-44B9-8FDB-54815B338C4B}" srcOrd="1" destOrd="0" presId="urn:microsoft.com/office/officeart/2008/layout/LinedList"/>
    <dgm:cxn modelId="{81071ECA-5263-466C-BB41-7E7A814AB1A3}" type="presParOf" srcId="{8D699776-D14D-44B9-8FDB-54815B338C4B}" destId="{FDBF06C1-BD4D-4988-B385-90FE9FC0CE06}" srcOrd="0" destOrd="0" presId="urn:microsoft.com/office/officeart/2008/layout/LinedList"/>
    <dgm:cxn modelId="{475EEBCB-9FC0-4289-850D-005276A908AB}" type="presParOf" srcId="{8D699776-D14D-44B9-8FDB-54815B338C4B}" destId="{6E66F861-B146-469F-A7CD-E286104F9A28}" srcOrd="1" destOrd="0" presId="urn:microsoft.com/office/officeart/2008/layout/LinedList"/>
    <dgm:cxn modelId="{28D99280-CE9B-4006-8C43-CDC18F98CCB8}" type="presParOf" srcId="{53D04B33-7921-470D-AC81-8FD99158CEA9}" destId="{D1DB9195-5030-442E-BC59-AB40EEB63F92}" srcOrd="2" destOrd="0" presId="urn:microsoft.com/office/officeart/2008/layout/LinedList"/>
    <dgm:cxn modelId="{0561253A-4201-4669-9A3E-80DC71E2A2BA}" type="presParOf" srcId="{53D04B33-7921-470D-AC81-8FD99158CEA9}" destId="{7ACF5C59-3336-4220-BAF0-D5C46C01A5FD}" srcOrd="3" destOrd="0" presId="urn:microsoft.com/office/officeart/2008/layout/LinedList"/>
    <dgm:cxn modelId="{D8B3ED44-98E0-42B4-B6DE-0BF792B08BEB}" type="presParOf" srcId="{7ACF5C59-3336-4220-BAF0-D5C46C01A5FD}" destId="{C33DB258-6249-44F9-AE5D-FDFFFF9977FD}" srcOrd="0" destOrd="0" presId="urn:microsoft.com/office/officeart/2008/layout/LinedList"/>
    <dgm:cxn modelId="{84B08030-8FB2-4A0C-9D78-98D0FD140546}" type="presParOf" srcId="{7ACF5C59-3336-4220-BAF0-D5C46C01A5FD}" destId="{FBA24227-A80A-4BF2-BA80-54A8B6A736E3}" srcOrd="1" destOrd="0" presId="urn:microsoft.com/office/officeart/2008/layout/LinedList"/>
    <dgm:cxn modelId="{973E6EB5-21A1-4837-B3B5-FE643DA7E651}" type="presParOf" srcId="{53D04B33-7921-470D-AC81-8FD99158CEA9}" destId="{A45E6EF2-CD91-4EB8-AEFA-445AAB45C5CF}" srcOrd="4" destOrd="0" presId="urn:microsoft.com/office/officeart/2008/layout/LinedList"/>
    <dgm:cxn modelId="{BEF12454-924D-442E-903A-1DB64CA36864}" type="presParOf" srcId="{53D04B33-7921-470D-AC81-8FD99158CEA9}" destId="{29CCFF82-3ADC-4A6E-A3C6-ADB78774BEF8}" srcOrd="5" destOrd="0" presId="urn:microsoft.com/office/officeart/2008/layout/LinedList"/>
    <dgm:cxn modelId="{DBF6BB3D-7B10-400E-8CD9-F70CAA7F5713}" type="presParOf" srcId="{29CCFF82-3ADC-4A6E-A3C6-ADB78774BEF8}" destId="{5F9B5B08-CA84-453F-9B4A-0E5C5F83F452}" srcOrd="0" destOrd="0" presId="urn:microsoft.com/office/officeart/2008/layout/LinedList"/>
    <dgm:cxn modelId="{7BE3B920-B7F7-4F30-86B3-C0DEE82A3554}" type="presParOf" srcId="{29CCFF82-3ADC-4A6E-A3C6-ADB78774BEF8}" destId="{109C4765-58FE-46F0-8C08-B52014F0D197}"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2A229B9-773C-4FCA-A0E3-73C91E6CB3C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C365E0A6-BEE7-40AC-B10B-E7D964D2EFE4}">
      <dgm:prSet/>
      <dgm:spPr/>
      <dgm:t>
        <a:bodyPr/>
        <a:lstStyle/>
        <a:p>
          <a:r>
            <a:rPr lang="en-GB" baseline="0"/>
            <a:t>Religious constitution. </a:t>
          </a:r>
          <a:endParaRPr lang="en-US"/>
        </a:p>
      </dgm:t>
    </dgm:pt>
    <dgm:pt modelId="{C0854AC8-1608-491D-97AA-D42DBA66DC09}" type="parTrans" cxnId="{2623C1BE-B0C9-4322-AF03-C1F38A0952E1}">
      <dgm:prSet/>
      <dgm:spPr/>
      <dgm:t>
        <a:bodyPr/>
        <a:lstStyle/>
        <a:p>
          <a:endParaRPr lang="en-US"/>
        </a:p>
      </dgm:t>
    </dgm:pt>
    <dgm:pt modelId="{C921CD1B-1E17-4B0B-B475-51DBA09CCD5F}" type="sibTrans" cxnId="{2623C1BE-B0C9-4322-AF03-C1F38A0952E1}">
      <dgm:prSet/>
      <dgm:spPr/>
      <dgm:t>
        <a:bodyPr/>
        <a:lstStyle/>
        <a:p>
          <a:endParaRPr lang="en-US"/>
        </a:p>
      </dgm:t>
    </dgm:pt>
    <dgm:pt modelId="{1717660F-7C2F-4066-BF7B-D7B1DFAD34ED}">
      <dgm:prSet/>
      <dgm:spPr/>
      <dgm:t>
        <a:bodyPr/>
        <a:lstStyle/>
        <a:p>
          <a:r>
            <a:rPr lang="en-GB" baseline="0"/>
            <a:t>Because the monarch is the head of the church. </a:t>
          </a:r>
          <a:endParaRPr lang="en-US"/>
        </a:p>
      </dgm:t>
    </dgm:pt>
    <dgm:pt modelId="{2503CAE4-67BF-4E22-B841-ACC89C600E7D}" type="parTrans" cxnId="{ACD6957F-9F00-4E9F-AAF3-AAF65E397A54}">
      <dgm:prSet/>
      <dgm:spPr/>
      <dgm:t>
        <a:bodyPr/>
        <a:lstStyle/>
        <a:p>
          <a:endParaRPr lang="en-US"/>
        </a:p>
      </dgm:t>
    </dgm:pt>
    <dgm:pt modelId="{DC1E97DE-2003-448E-BD7C-917BDA17A6A7}" type="sibTrans" cxnId="{ACD6957F-9F00-4E9F-AAF3-AAF65E397A54}">
      <dgm:prSet/>
      <dgm:spPr/>
      <dgm:t>
        <a:bodyPr/>
        <a:lstStyle/>
        <a:p>
          <a:endParaRPr lang="en-US"/>
        </a:p>
      </dgm:t>
    </dgm:pt>
    <dgm:pt modelId="{AAD874BD-2505-42DB-8DCA-056CEA565184}">
      <dgm:prSet/>
      <dgm:spPr/>
      <dgm:t>
        <a:bodyPr/>
        <a:lstStyle/>
        <a:p>
          <a:r>
            <a:rPr lang="en-GB" baseline="0"/>
            <a:t>POWERS OF THE GOVERNMENT SHOULD BE LIMITED. </a:t>
          </a:r>
          <a:endParaRPr lang="en-US"/>
        </a:p>
      </dgm:t>
    </dgm:pt>
    <dgm:pt modelId="{2EEDFB3E-179B-48AA-998A-99536E0B1C9B}" type="parTrans" cxnId="{A79AC062-D779-41B7-9372-93B50575775C}">
      <dgm:prSet/>
      <dgm:spPr/>
      <dgm:t>
        <a:bodyPr/>
        <a:lstStyle/>
        <a:p>
          <a:endParaRPr lang="en-US"/>
        </a:p>
      </dgm:t>
    </dgm:pt>
    <dgm:pt modelId="{153DE66C-3563-418B-85F7-903FD737C3BA}" type="sibTrans" cxnId="{A79AC062-D779-41B7-9372-93B50575775C}">
      <dgm:prSet/>
      <dgm:spPr/>
      <dgm:t>
        <a:bodyPr/>
        <a:lstStyle/>
        <a:p>
          <a:endParaRPr lang="en-US"/>
        </a:p>
      </dgm:t>
    </dgm:pt>
    <dgm:pt modelId="{88168D0E-1F4E-4FD3-8999-6831D46606FB}">
      <dgm:prSet/>
      <dgm:spPr/>
      <dgm:t>
        <a:bodyPr/>
        <a:lstStyle/>
        <a:p>
          <a:r>
            <a:rPr lang="en-GB" baseline="0"/>
            <a:t>UNITARY CONSITITUTION – PARLIAMENT ARE SUPREME. </a:t>
          </a:r>
          <a:endParaRPr lang="en-US"/>
        </a:p>
      </dgm:t>
    </dgm:pt>
    <dgm:pt modelId="{B4DD029C-CD52-4DC7-8888-104843D819EE}" type="parTrans" cxnId="{B7DDF9CC-F04F-4932-89A6-234946A957CA}">
      <dgm:prSet/>
      <dgm:spPr/>
      <dgm:t>
        <a:bodyPr/>
        <a:lstStyle/>
        <a:p>
          <a:endParaRPr lang="en-US"/>
        </a:p>
      </dgm:t>
    </dgm:pt>
    <dgm:pt modelId="{1448E991-053F-4863-8AC6-92D7D4E15BAA}" type="sibTrans" cxnId="{B7DDF9CC-F04F-4932-89A6-234946A957CA}">
      <dgm:prSet/>
      <dgm:spPr/>
      <dgm:t>
        <a:bodyPr/>
        <a:lstStyle/>
        <a:p>
          <a:endParaRPr lang="en-US"/>
        </a:p>
      </dgm:t>
    </dgm:pt>
    <dgm:pt modelId="{013ACBF4-5BF2-4605-885C-01A117D25FF1}">
      <dgm:prSet/>
      <dgm:spPr/>
      <dgm:t>
        <a:bodyPr/>
        <a:lstStyle/>
        <a:p>
          <a:r>
            <a:rPr lang="en-GB" baseline="0"/>
            <a:t>ALSO KNOWN AS FLEXIABLE. </a:t>
          </a:r>
          <a:endParaRPr lang="en-US"/>
        </a:p>
      </dgm:t>
    </dgm:pt>
    <dgm:pt modelId="{BA0A1648-8896-4048-B349-87438553A04B}" type="parTrans" cxnId="{2E1D1CA9-073B-4709-87DB-58B48505ECF1}">
      <dgm:prSet/>
      <dgm:spPr/>
      <dgm:t>
        <a:bodyPr/>
        <a:lstStyle/>
        <a:p>
          <a:endParaRPr lang="en-US"/>
        </a:p>
      </dgm:t>
    </dgm:pt>
    <dgm:pt modelId="{456B23C3-EEBE-41E5-B1E1-DFA6685315FE}" type="sibTrans" cxnId="{2E1D1CA9-073B-4709-87DB-58B48505ECF1}">
      <dgm:prSet/>
      <dgm:spPr/>
      <dgm:t>
        <a:bodyPr/>
        <a:lstStyle/>
        <a:p>
          <a:endParaRPr lang="en-US"/>
        </a:p>
      </dgm:t>
    </dgm:pt>
    <dgm:pt modelId="{FBBEF686-35BE-40A6-8729-54D874A50714}" type="pres">
      <dgm:prSet presAssocID="{22A229B9-773C-4FCA-A0E3-73C91E6CB3C6}" presName="vert0" presStyleCnt="0">
        <dgm:presLayoutVars>
          <dgm:dir/>
          <dgm:animOne val="branch"/>
          <dgm:animLvl val="lvl"/>
        </dgm:presLayoutVars>
      </dgm:prSet>
      <dgm:spPr/>
    </dgm:pt>
    <dgm:pt modelId="{77081E16-24D3-42AE-89AB-08C2E6C64CC9}" type="pres">
      <dgm:prSet presAssocID="{C365E0A6-BEE7-40AC-B10B-E7D964D2EFE4}" presName="thickLine" presStyleLbl="alignNode1" presStyleIdx="0" presStyleCnt="5"/>
      <dgm:spPr/>
    </dgm:pt>
    <dgm:pt modelId="{7D886D1F-D363-421A-978C-B202BFEEFE09}" type="pres">
      <dgm:prSet presAssocID="{C365E0A6-BEE7-40AC-B10B-E7D964D2EFE4}" presName="horz1" presStyleCnt="0"/>
      <dgm:spPr/>
    </dgm:pt>
    <dgm:pt modelId="{3EBA355F-433A-49D4-A8F8-BA3C06C049AE}" type="pres">
      <dgm:prSet presAssocID="{C365E0A6-BEE7-40AC-B10B-E7D964D2EFE4}" presName="tx1" presStyleLbl="revTx" presStyleIdx="0" presStyleCnt="5"/>
      <dgm:spPr/>
    </dgm:pt>
    <dgm:pt modelId="{15AC70D3-0FD9-4A82-AE77-B05C76E28502}" type="pres">
      <dgm:prSet presAssocID="{C365E0A6-BEE7-40AC-B10B-E7D964D2EFE4}" presName="vert1" presStyleCnt="0"/>
      <dgm:spPr/>
    </dgm:pt>
    <dgm:pt modelId="{465F90D1-C5D9-4FA3-8A8C-D2537C1D41B2}" type="pres">
      <dgm:prSet presAssocID="{1717660F-7C2F-4066-BF7B-D7B1DFAD34ED}" presName="thickLine" presStyleLbl="alignNode1" presStyleIdx="1" presStyleCnt="5"/>
      <dgm:spPr/>
    </dgm:pt>
    <dgm:pt modelId="{7BD2F3DB-7CDC-4DAD-B349-DBFB51D50D9B}" type="pres">
      <dgm:prSet presAssocID="{1717660F-7C2F-4066-BF7B-D7B1DFAD34ED}" presName="horz1" presStyleCnt="0"/>
      <dgm:spPr/>
    </dgm:pt>
    <dgm:pt modelId="{00DEBDE0-101A-455E-80A4-680FB095A92E}" type="pres">
      <dgm:prSet presAssocID="{1717660F-7C2F-4066-BF7B-D7B1DFAD34ED}" presName="tx1" presStyleLbl="revTx" presStyleIdx="1" presStyleCnt="5"/>
      <dgm:spPr/>
    </dgm:pt>
    <dgm:pt modelId="{B7055C9A-2093-401D-B132-368A4B71C0E3}" type="pres">
      <dgm:prSet presAssocID="{1717660F-7C2F-4066-BF7B-D7B1DFAD34ED}" presName="vert1" presStyleCnt="0"/>
      <dgm:spPr/>
    </dgm:pt>
    <dgm:pt modelId="{F3C3B267-B293-48EE-BFAD-1CD693B57465}" type="pres">
      <dgm:prSet presAssocID="{AAD874BD-2505-42DB-8DCA-056CEA565184}" presName="thickLine" presStyleLbl="alignNode1" presStyleIdx="2" presStyleCnt="5"/>
      <dgm:spPr/>
    </dgm:pt>
    <dgm:pt modelId="{534C4BC4-E4F2-438C-A40C-028CCAE18C59}" type="pres">
      <dgm:prSet presAssocID="{AAD874BD-2505-42DB-8DCA-056CEA565184}" presName="horz1" presStyleCnt="0"/>
      <dgm:spPr/>
    </dgm:pt>
    <dgm:pt modelId="{8C112F56-CEA5-4427-8773-737EADA7F5A0}" type="pres">
      <dgm:prSet presAssocID="{AAD874BD-2505-42DB-8DCA-056CEA565184}" presName="tx1" presStyleLbl="revTx" presStyleIdx="2" presStyleCnt="5"/>
      <dgm:spPr/>
    </dgm:pt>
    <dgm:pt modelId="{653504C5-8315-4A8B-A3AB-1428A2651B4E}" type="pres">
      <dgm:prSet presAssocID="{AAD874BD-2505-42DB-8DCA-056CEA565184}" presName="vert1" presStyleCnt="0"/>
      <dgm:spPr/>
    </dgm:pt>
    <dgm:pt modelId="{18228D8C-A1CE-41CC-8941-1A5F8EED3B0B}" type="pres">
      <dgm:prSet presAssocID="{88168D0E-1F4E-4FD3-8999-6831D46606FB}" presName="thickLine" presStyleLbl="alignNode1" presStyleIdx="3" presStyleCnt="5"/>
      <dgm:spPr/>
    </dgm:pt>
    <dgm:pt modelId="{7655CF6F-DCD0-4790-94F7-A5187B7E0236}" type="pres">
      <dgm:prSet presAssocID="{88168D0E-1F4E-4FD3-8999-6831D46606FB}" presName="horz1" presStyleCnt="0"/>
      <dgm:spPr/>
    </dgm:pt>
    <dgm:pt modelId="{D168B0D0-04D6-4D69-8AD0-CAFDE8DAC4AE}" type="pres">
      <dgm:prSet presAssocID="{88168D0E-1F4E-4FD3-8999-6831D46606FB}" presName="tx1" presStyleLbl="revTx" presStyleIdx="3" presStyleCnt="5"/>
      <dgm:spPr/>
    </dgm:pt>
    <dgm:pt modelId="{B140B718-1247-4EE4-96A7-BD3E71834D23}" type="pres">
      <dgm:prSet presAssocID="{88168D0E-1F4E-4FD3-8999-6831D46606FB}" presName="vert1" presStyleCnt="0"/>
      <dgm:spPr/>
    </dgm:pt>
    <dgm:pt modelId="{43EFA256-9B39-4EDB-876B-DA2718121919}" type="pres">
      <dgm:prSet presAssocID="{013ACBF4-5BF2-4605-885C-01A117D25FF1}" presName="thickLine" presStyleLbl="alignNode1" presStyleIdx="4" presStyleCnt="5"/>
      <dgm:spPr/>
    </dgm:pt>
    <dgm:pt modelId="{89D7287E-9ABF-41DC-BF73-859AE02922D3}" type="pres">
      <dgm:prSet presAssocID="{013ACBF4-5BF2-4605-885C-01A117D25FF1}" presName="horz1" presStyleCnt="0"/>
      <dgm:spPr/>
    </dgm:pt>
    <dgm:pt modelId="{1F7C35EF-CBB7-4867-ADBD-5875EC53D97D}" type="pres">
      <dgm:prSet presAssocID="{013ACBF4-5BF2-4605-885C-01A117D25FF1}" presName="tx1" presStyleLbl="revTx" presStyleIdx="4" presStyleCnt="5"/>
      <dgm:spPr/>
    </dgm:pt>
    <dgm:pt modelId="{244FF9FD-7FB2-48B7-A370-4DF2991BA2F1}" type="pres">
      <dgm:prSet presAssocID="{013ACBF4-5BF2-4605-885C-01A117D25FF1}" presName="vert1" presStyleCnt="0"/>
      <dgm:spPr/>
    </dgm:pt>
  </dgm:ptLst>
  <dgm:cxnLst>
    <dgm:cxn modelId="{E89FEF10-029E-4E8D-8AB9-213995EA0EDC}" type="presOf" srcId="{88168D0E-1F4E-4FD3-8999-6831D46606FB}" destId="{D168B0D0-04D6-4D69-8AD0-CAFDE8DAC4AE}" srcOrd="0" destOrd="0" presId="urn:microsoft.com/office/officeart/2008/layout/LinedList"/>
    <dgm:cxn modelId="{72E78013-C8B9-4200-B373-60B328D87BE6}" type="presOf" srcId="{AAD874BD-2505-42DB-8DCA-056CEA565184}" destId="{8C112F56-CEA5-4427-8773-737EADA7F5A0}" srcOrd="0" destOrd="0" presId="urn:microsoft.com/office/officeart/2008/layout/LinedList"/>
    <dgm:cxn modelId="{A79AC062-D779-41B7-9372-93B50575775C}" srcId="{22A229B9-773C-4FCA-A0E3-73C91E6CB3C6}" destId="{AAD874BD-2505-42DB-8DCA-056CEA565184}" srcOrd="2" destOrd="0" parTransId="{2EEDFB3E-179B-48AA-998A-99536E0B1C9B}" sibTransId="{153DE66C-3563-418B-85F7-903FD737C3BA}"/>
    <dgm:cxn modelId="{2901B26B-4F67-488F-85C5-7A60866ABAF6}" type="presOf" srcId="{013ACBF4-5BF2-4605-885C-01A117D25FF1}" destId="{1F7C35EF-CBB7-4867-ADBD-5875EC53D97D}" srcOrd="0" destOrd="0" presId="urn:microsoft.com/office/officeart/2008/layout/LinedList"/>
    <dgm:cxn modelId="{ACD6957F-9F00-4E9F-AAF3-AAF65E397A54}" srcId="{22A229B9-773C-4FCA-A0E3-73C91E6CB3C6}" destId="{1717660F-7C2F-4066-BF7B-D7B1DFAD34ED}" srcOrd="1" destOrd="0" parTransId="{2503CAE4-67BF-4E22-B841-ACC89C600E7D}" sibTransId="{DC1E97DE-2003-448E-BD7C-917BDA17A6A7}"/>
    <dgm:cxn modelId="{5410209B-4CD2-4359-B739-46772D9DA742}" type="presOf" srcId="{22A229B9-773C-4FCA-A0E3-73C91E6CB3C6}" destId="{FBBEF686-35BE-40A6-8729-54D874A50714}" srcOrd="0" destOrd="0" presId="urn:microsoft.com/office/officeart/2008/layout/LinedList"/>
    <dgm:cxn modelId="{D95EA99E-EB44-4EA8-8A18-925636295F6F}" type="presOf" srcId="{1717660F-7C2F-4066-BF7B-D7B1DFAD34ED}" destId="{00DEBDE0-101A-455E-80A4-680FB095A92E}" srcOrd="0" destOrd="0" presId="urn:microsoft.com/office/officeart/2008/layout/LinedList"/>
    <dgm:cxn modelId="{2E1D1CA9-073B-4709-87DB-58B48505ECF1}" srcId="{22A229B9-773C-4FCA-A0E3-73C91E6CB3C6}" destId="{013ACBF4-5BF2-4605-885C-01A117D25FF1}" srcOrd="4" destOrd="0" parTransId="{BA0A1648-8896-4048-B349-87438553A04B}" sibTransId="{456B23C3-EEBE-41E5-B1E1-DFA6685315FE}"/>
    <dgm:cxn modelId="{5D65E5B6-D90C-4DBA-BE6C-2EB36F4D6D70}" type="presOf" srcId="{C365E0A6-BEE7-40AC-B10B-E7D964D2EFE4}" destId="{3EBA355F-433A-49D4-A8F8-BA3C06C049AE}" srcOrd="0" destOrd="0" presId="urn:microsoft.com/office/officeart/2008/layout/LinedList"/>
    <dgm:cxn modelId="{2623C1BE-B0C9-4322-AF03-C1F38A0952E1}" srcId="{22A229B9-773C-4FCA-A0E3-73C91E6CB3C6}" destId="{C365E0A6-BEE7-40AC-B10B-E7D964D2EFE4}" srcOrd="0" destOrd="0" parTransId="{C0854AC8-1608-491D-97AA-D42DBA66DC09}" sibTransId="{C921CD1B-1E17-4B0B-B475-51DBA09CCD5F}"/>
    <dgm:cxn modelId="{B7DDF9CC-F04F-4932-89A6-234946A957CA}" srcId="{22A229B9-773C-4FCA-A0E3-73C91E6CB3C6}" destId="{88168D0E-1F4E-4FD3-8999-6831D46606FB}" srcOrd="3" destOrd="0" parTransId="{B4DD029C-CD52-4DC7-8888-104843D819EE}" sibTransId="{1448E991-053F-4863-8AC6-92D7D4E15BAA}"/>
    <dgm:cxn modelId="{25E09D9B-8297-44B8-BF81-EE8AF713A3A0}" type="presParOf" srcId="{FBBEF686-35BE-40A6-8729-54D874A50714}" destId="{77081E16-24D3-42AE-89AB-08C2E6C64CC9}" srcOrd="0" destOrd="0" presId="urn:microsoft.com/office/officeart/2008/layout/LinedList"/>
    <dgm:cxn modelId="{DE9D932F-C280-47F0-B80E-E5DE13242850}" type="presParOf" srcId="{FBBEF686-35BE-40A6-8729-54D874A50714}" destId="{7D886D1F-D363-421A-978C-B202BFEEFE09}" srcOrd="1" destOrd="0" presId="urn:microsoft.com/office/officeart/2008/layout/LinedList"/>
    <dgm:cxn modelId="{EC35BA5B-82DA-4648-8845-645793068435}" type="presParOf" srcId="{7D886D1F-D363-421A-978C-B202BFEEFE09}" destId="{3EBA355F-433A-49D4-A8F8-BA3C06C049AE}" srcOrd="0" destOrd="0" presId="urn:microsoft.com/office/officeart/2008/layout/LinedList"/>
    <dgm:cxn modelId="{67B720CB-F199-4403-B0DC-508DF8F45EA7}" type="presParOf" srcId="{7D886D1F-D363-421A-978C-B202BFEEFE09}" destId="{15AC70D3-0FD9-4A82-AE77-B05C76E28502}" srcOrd="1" destOrd="0" presId="urn:microsoft.com/office/officeart/2008/layout/LinedList"/>
    <dgm:cxn modelId="{3AB0DF0F-A07A-4127-BBCC-5A596F0FA80C}" type="presParOf" srcId="{FBBEF686-35BE-40A6-8729-54D874A50714}" destId="{465F90D1-C5D9-4FA3-8A8C-D2537C1D41B2}" srcOrd="2" destOrd="0" presId="urn:microsoft.com/office/officeart/2008/layout/LinedList"/>
    <dgm:cxn modelId="{040F7F7C-BAF8-4099-9083-B60CD61B0E34}" type="presParOf" srcId="{FBBEF686-35BE-40A6-8729-54D874A50714}" destId="{7BD2F3DB-7CDC-4DAD-B349-DBFB51D50D9B}" srcOrd="3" destOrd="0" presId="urn:microsoft.com/office/officeart/2008/layout/LinedList"/>
    <dgm:cxn modelId="{018DF9B6-1464-4382-BCE6-24566F94453B}" type="presParOf" srcId="{7BD2F3DB-7CDC-4DAD-B349-DBFB51D50D9B}" destId="{00DEBDE0-101A-455E-80A4-680FB095A92E}" srcOrd="0" destOrd="0" presId="urn:microsoft.com/office/officeart/2008/layout/LinedList"/>
    <dgm:cxn modelId="{284D5406-AD64-42D9-826E-5B376F409B1B}" type="presParOf" srcId="{7BD2F3DB-7CDC-4DAD-B349-DBFB51D50D9B}" destId="{B7055C9A-2093-401D-B132-368A4B71C0E3}" srcOrd="1" destOrd="0" presId="urn:microsoft.com/office/officeart/2008/layout/LinedList"/>
    <dgm:cxn modelId="{69AFDA15-3039-4D84-BA85-B39FBF9C0481}" type="presParOf" srcId="{FBBEF686-35BE-40A6-8729-54D874A50714}" destId="{F3C3B267-B293-48EE-BFAD-1CD693B57465}" srcOrd="4" destOrd="0" presId="urn:microsoft.com/office/officeart/2008/layout/LinedList"/>
    <dgm:cxn modelId="{0AF47F66-8F47-4E52-9AAE-798A6F11CAE8}" type="presParOf" srcId="{FBBEF686-35BE-40A6-8729-54D874A50714}" destId="{534C4BC4-E4F2-438C-A40C-028CCAE18C59}" srcOrd="5" destOrd="0" presId="urn:microsoft.com/office/officeart/2008/layout/LinedList"/>
    <dgm:cxn modelId="{0EB50E31-1318-4373-8379-0309F44F6821}" type="presParOf" srcId="{534C4BC4-E4F2-438C-A40C-028CCAE18C59}" destId="{8C112F56-CEA5-4427-8773-737EADA7F5A0}" srcOrd="0" destOrd="0" presId="urn:microsoft.com/office/officeart/2008/layout/LinedList"/>
    <dgm:cxn modelId="{2358BA4F-0340-4599-8B5F-2608ABC0FD2D}" type="presParOf" srcId="{534C4BC4-E4F2-438C-A40C-028CCAE18C59}" destId="{653504C5-8315-4A8B-A3AB-1428A2651B4E}" srcOrd="1" destOrd="0" presId="urn:microsoft.com/office/officeart/2008/layout/LinedList"/>
    <dgm:cxn modelId="{F0248631-AEFA-43ED-B85A-FB3B8E57051C}" type="presParOf" srcId="{FBBEF686-35BE-40A6-8729-54D874A50714}" destId="{18228D8C-A1CE-41CC-8941-1A5F8EED3B0B}" srcOrd="6" destOrd="0" presId="urn:microsoft.com/office/officeart/2008/layout/LinedList"/>
    <dgm:cxn modelId="{40C90FD9-2040-4FDF-A222-9073822E77CB}" type="presParOf" srcId="{FBBEF686-35BE-40A6-8729-54D874A50714}" destId="{7655CF6F-DCD0-4790-94F7-A5187B7E0236}" srcOrd="7" destOrd="0" presId="urn:microsoft.com/office/officeart/2008/layout/LinedList"/>
    <dgm:cxn modelId="{67C64AA5-4AD7-493F-A74C-0B0CBFA3E383}" type="presParOf" srcId="{7655CF6F-DCD0-4790-94F7-A5187B7E0236}" destId="{D168B0D0-04D6-4D69-8AD0-CAFDE8DAC4AE}" srcOrd="0" destOrd="0" presId="urn:microsoft.com/office/officeart/2008/layout/LinedList"/>
    <dgm:cxn modelId="{FD13815D-EF64-4316-B837-D57D9C060D09}" type="presParOf" srcId="{7655CF6F-DCD0-4790-94F7-A5187B7E0236}" destId="{B140B718-1247-4EE4-96A7-BD3E71834D23}" srcOrd="1" destOrd="0" presId="urn:microsoft.com/office/officeart/2008/layout/LinedList"/>
    <dgm:cxn modelId="{53E43791-6912-486D-95CE-05EB0A802313}" type="presParOf" srcId="{FBBEF686-35BE-40A6-8729-54D874A50714}" destId="{43EFA256-9B39-4EDB-876B-DA2718121919}" srcOrd="8" destOrd="0" presId="urn:microsoft.com/office/officeart/2008/layout/LinedList"/>
    <dgm:cxn modelId="{C231E5D5-627B-4499-B4C4-3AC5438A3210}" type="presParOf" srcId="{FBBEF686-35BE-40A6-8729-54D874A50714}" destId="{89D7287E-9ABF-41DC-BF73-859AE02922D3}" srcOrd="9" destOrd="0" presId="urn:microsoft.com/office/officeart/2008/layout/LinedList"/>
    <dgm:cxn modelId="{C3C0FF59-8A8C-4767-90F0-16342A03A771}" type="presParOf" srcId="{89D7287E-9ABF-41DC-BF73-859AE02922D3}" destId="{1F7C35EF-CBB7-4867-ADBD-5875EC53D97D}" srcOrd="0" destOrd="0" presId="urn:microsoft.com/office/officeart/2008/layout/LinedList"/>
    <dgm:cxn modelId="{A4B4DA7D-C530-486F-974C-6DACC50AC40D}" type="presParOf" srcId="{89D7287E-9ABF-41DC-BF73-859AE02922D3}" destId="{244FF9FD-7FB2-48B7-A370-4DF2991BA2F1}"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B54E4B5-D7A1-4A23-8B99-A212463E4C65}"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183316C7-D813-415F-A1A8-DD2F9B38A918}">
      <dgm:prSet/>
      <dgm:spPr/>
      <dgm:t>
        <a:bodyPr/>
        <a:lstStyle/>
        <a:p>
          <a:r>
            <a:rPr lang="en-GB" baseline="0"/>
            <a:t>PRIMARY LEGISLATION</a:t>
          </a:r>
          <a:endParaRPr lang="en-US"/>
        </a:p>
      </dgm:t>
    </dgm:pt>
    <dgm:pt modelId="{A81D238E-91C1-4842-B94E-CE255FD7E30D}" type="parTrans" cxnId="{98D3C709-43EE-437C-9D04-EB9CA974E098}">
      <dgm:prSet/>
      <dgm:spPr/>
      <dgm:t>
        <a:bodyPr/>
        <a:lstStyle/>
        <a:p>
          <a:endParaRPr lang="en-US"/>
        </a:p>
      </dgm:t>
    </dgm:pt>
    <dgm:pt modelId="{A7E6D21F-54EE-4705-926A-1E02CA9DC118}" type="sibTrans" cxnId="{98D3C709-43EE-437C-9D04-EB9CA974E098}">
      <dgm:prSet/>
      <dgm:spPr/>
      <dgm:t>
        <a:bodyPr/>
        <a:lstStyle/>
        <a:p>
          <a:endParaRPr lang="en-US"/>
        </a:p>
      </dgm:t>
    </dgm:pt>
    <dgm:pt modelId="{BB16106F-0A59-47B9-9871-CCF585817490}">
      <dgm:prSet/>
      <dgm:spPr/>
      <dgm:t>
        <a:bodyPr/>
        <a:lstStyle/>
        <a:p>
          <a:r>
            <a:rPr lang="en-GB" baseline="0"/>
            <a:t>SECONDARY LEGISLATION</a:t>
          </a:r>
          <a:endParaRPr lang="en-US"/>
        </a:p>
      </dgm:t>
    </dgm:pt>
    <dgm:pt modelId="{58BE2318-EEE8-4D16-83BA-FA84A3A5BC71}" type="parTrans" cxnId="{8E81C662-F969-4A0F-9C55-FB23071FA2F9}">
      <dgm:prSet/>
      <dgm:spPr/>
      <dgm:t>
        <a:bodyPr/>
        <a:lstStyle/>
        <a:p>
          <a:endParaRPr lang="en-US"/>
        </a:p>
      </dgm:t>
    </dgm:pt>
    <dgm:pt modelId="{DB7249CC-64D8-43E9-8A47-395D84537409}" type="sibTrans" cxnId="{8E81C662-F969-4A0F-9C55-FB23071FA2F9}">
      <dgm:prSet/>
      <dgm:spPr/>
      <dgm:t>
        <a:bodyPr/>
        <a:lstStyle/>
        <a:p>
          <a:endParaRPr lang="en-US"/>
        </a:p>
      </dgm:t>
    </dgm:pt>
    <dgm:pt modelId="{51C68736-DA2A-4645-BCD0-E15E0B40CD5C}">
      <dgm:prSet/>
      <dgm:spPr/>
      <dgm:t>
        <a:bodyPr/>
        <a:lstStyle/>
        <a:p>
          <a:r>
            <a:rPr lang="en-GB" baseline="0"/>
            <a:t>INTERNATIONAL LAW </a:t>
          </a:r>
          <a:endParaRPr lang="en-US"/>
        </a:p>
      </dgm:t>
    </dgm:pt>
    <dgm:pt modelId="{CFAA634C-C45E-457B-BD25-BE0DE4977DFD}" type="parTrans" cxnId="{9C70957C-804C-4065-8B5A-5BE4C377C2E1}">
      <dgm:prSet/>
      <dgm:spPr/>
      <dgm:t>
        <a:bodyPr/>
        <a:lstStyle/>
        <a:p>
          <a:endParaRPr lang="en-US"/>
        </a:p>
      </dgm:t>
    </dgm:pt>
    <dgm:pt modelId="{A6AA723B-0E60-416C-AA14-7F0CD2F7739C}" type="sibTrans" cxnId="{9C70957C-804C-4065-8B5A-5BE4C377C2E1}">
      <dgm:prSet/>
      <dgm:spPr/>
      <dgm:t>
        <a:bodyPr/>
        <a:lstStyle/>
        <a:p>
          <a:endParaRPr lang="en-US"/>
        </a:p>
      </dgm:t>
    </dgm:pt>
    <dgm:pt modelId="{2955DA6A-16BF-4460-8945-7818380FA1F3}">
      <dgm:prSet/>
      <dgm:spPr/>
      <dgm:t>
        <a:bodyPr/>
        <a:lstStyle/>
        <a:p>
          <a:r>
            <a:rPr lang="en-GB" baseline="0" dirty="0"/>
            <a:t>EUROPEAN CONVENTION ON HUMAN RIGHTS</a:t>
          </a:r>
          <a:endParaRPr lang="en-US" dirty="0"/>
        </a:p>
      </dgm:t>
    </dgm:pt>
    <dgm:pt modelId="{9311A0F9-DFC2-4627-980E-EF2690F838A0}" type="parTrans" cxnId="{193BD5E3-FB85-4E4F-9F08-FECDB98F444A}">
      <dgm:prSet/>
      <dgm:spPr/>
      <dgm:t>
        <a:bodyPr/>
        <a:lstStyle/>
        <a:p>
          <a:endParaRPr lang="en-US"/>
        </a:p>
      </dgm:t>
    </dgm:pt>
    <dgm:pt modelId="{223DDA48-FD4B-459D-81AB-6DC09BC0B05C}" type="sibTrans" cxnId="{193BD5E3-FB85-4E4F-9F08-FECDB98F444A}">
      <dgm:prSet/>
      <dgm:spPr/>
      <dgm:t>
        <a:bodyPr/>
        <a:lstStyle/>
        <a:p>
          <a:endParaRPr lang="en-US"/>
        </a:p>
      </dgm:t>
    </dgm:pt>
    <dgm:pt modelId="{0C4D7B27-64DB-43A9-8BA9-07852AE55B3C}">
      <dgm:prSet/>
      <dgm:spPr/>
      <dgm:t>
        <a:bodyPr/>
        <a:lstStyle/>
        <a:p>
          <a:r>
            <a:rPr lang="en-GB" baseline="0"/>
            <a:t>CASE LAW </a:t>
          </a:r>
          <a:endParaRPr lang="en-US"/>
        </a:p>
      </dgm:t>
    </dgm:pt>
    <dgm:pt modelId="{8D3D8DD8-15AE-4305-B15A-919920D9FE12}" type="parTrans" cxnId="{20988AB0-F76D-4B3A-904D-727477430817}">
      <dgm:prSet/>
      <dgm:spPr/>
      <dgm:t>
        <a:bodyPr/>
        <a:lstStyle/>
        <a:p>
          <a:endParaRPr lang="en-US"/>
        </a:p>
      </dgm:t>
    </dgm:pt>
    <dgm:pt modelId="{05D6F98D-05D7-4CBF-89F3-168FA128EFAC}" type="sibTrans" cxnId="{20988AB0-F76D-4B3A-904D-727477430817}">
      <dgm:prSet/>
      <dgm:spPr/>
      <dgm:t>
        <a:bodyPr/>
        <a:lstStyle/>
        <a:p>
          <a:endParaRPr lang="en-US"/>
        </a:p>
      </dgm:t>
    </dgm:pt>
    <dgm:pt modelId="{DB7BB6D9-8CFB-4468-ACCF-B427DCE86158}">
      <dgm:prSet/>
      <dgm:spPr/>
      <dgm:t>
        <a:bodyPr/>
        <a:lstStyle/>
        <a:p>
          <a:r>
            <a:rPr lang="en-GB" baseline="0" dirty="0"/>
            <a:t>ROYAL PEROGATIVE </a:t>
          </a:r>
          <a:endParaRPr lang="en-US" dirty="0"/>
        </a:p>
      </dgm:t>
    </dgm:pt>
    <dgm:pt modelId="{805D761E-7C00-4E0C-B573-31AE979F998E}" type="parTrans" cxnId="{01F4FB70-1972-4C2B-B596-BC16A5AFDEAC}">
      <dgm:prSet/>
      <dgm:spPr/>
      <dgm:t>
        <a:bodyPr/>
        <a:lstStyle/>
        <a:p>
          <a:endParaRPr lang="en-US"/>
        </a:p>
      </dgm:t>
    </dgm:pt>
    <dgm:pt modelId="{696D370F-97C5-469F-B609-2C4CF2D37E0A}" type="sibTrans" cxnId="{01F4FB70-1972-4C2B-B596-BC16A5AFDEAC}">
      <dgm:prSet/>
      <dgm:spPr/>
      <dgm:t>
        <a:bodyPr/>
        <a:lstStyle/>
        <a:p>
          <a:endParaRPr lang="en-US"/>
        </a:p>
      </dgm:t>
    </dgm:pt>
    <dgm:pt modelId="{2A800138-D2FE-4EC8-82B7-6D74CAEECB51}" type="pres">
      <dgm:prSet presAssocID="{4B54E4B5-D7A1-4A23-8B99-A212463E4C65}" presName="vert0" presStyleCnt="0">
        <dgm:presLayoutVars>
          <dgm:dir/>
          <dgm:animOne val="branch"/>
          <dgm:animLvl val="lvl"/>
        </dgm:presLayoutVars>
      </dgm:prSet>
      <dgm:spPr/>
    </dgm:pt>
    <dgm:pt modelId="{1A7BEDF0-967F-43BC-BF6A-238ADA923449}" type="pres">
      <dgm:prSet presAssocID="{183316C7-D813-415F-A1A8-DD2F9B38A918}" presName="thickLine" presStyleLbl="alignNode1" presStyleIdx="0" presStyleCnt="6"/>
      <dgm:spPr/>
    </dgm:pt>
    <dgm:pt modelId="{DFC99AF3-8CD4-4DB9-8D6C-EB909B479EB7}" type="pres">
      <dgm:prSet presAssocID="{183316C7-D813-415F-A1A8-DD2F9B38A918}" presName="horz1" presStyleCnt="0"/>
      <dgm:spPr/>
    </dgm:pt>
    <dgm:pt modelId="{F99AFC7B-F583-415E-A3FB-EC9C881DD18E}" type="pres">
      <dgm:prSet presAssocID="{183316C7-D813-415F-A1A8-DD2F9B38A918}" presName="tx1" presStyleLbl="revTx" presStyleIdx="0" presStyleCnt="6"/>
      <dgm:spPr/>
    </dgm:pt>
    <dgm:pt modelId="{19B23743-ED97-4873-BA9F-F42963363EE2}" type="pres">
      <dgm:prSet presAssocID="{183316C7-D813-415F-A1A8-DD2F9B38A918}" presName="vert1" presStyleCnt="0"/>
      <dgm:spPr/>
    </dgm:pt>
    <dgm:pt modelId="{FB60B9D7-2BF5-4EC1-8F28-95C2AF32AEA2}" type="pres">
      <dgm:prSet presAssocID="{BB16106F-0A59-47B9-9871-CCF585817490}" presName="thickLine" presStyleLbl="alignNode1" presStyleIdx="1" presStyleCnt="6"/>
      <dgm:spPr/>
    </dgm:pt>
    <dgm:pt modelId="{310A4CEA-1DFC-4257-8F77-5E7D14233BAD}" type="pres">
      <dgm:prSet presAssocID="{BB16106F-0A59-47B9-9871-CCF585817490}" presName="horz1" presStyleCnt="0"/>
      <dgm:spPr/>
    </dgm:pt>
    <dgm:pt modelId="{68558724-2165-4FED-AF9F-286ACC7147CB}" type="pres">
      <dgm:prSet presAssocID="{BB16106F-0A59-47B9-9871-CCF585817490}" presName="tx1" presStyleLbl="revTx" presStyleIdx="1" presStyleCnt="6"/>
      <dgm:spPr/>
    </dgm:pt>
    <dgm:pt modelId="{F573BC58-1B7C-463C-8BB2-4FB8B18B0D6B}" type="pres">
      <dgm:prSet presAssocID="{BB16106F-0A59-47B9-9871-CCF585817490}" presName="vert1" presStyleCnt="0"/>
      <dgm:spPr/>
    </dgm:pt>
    <dgm:pt modelId="{1D72A878-C479-47CB-9027-424476896D79}" type="pres">
      <dgm:prSet presAssocID="{51C68736-DA2A-4645-BCD0-E15E0B40CD5C}" presName="thickLine" presStyleLbl="alignNode1" presStyleIdx="2" presStyleCnt="6"/>
      <dgm:spPr/>
    </dgm:pt>
    <dgm:pt modelId="{319D2443-74BF-4045-B255-1ED3F88112FC}" type="pres">
      <dgm:prSet presAssocID="{51C68736-DA2A-4645-BCD0-E15E0B40CD5C}" presName="horz1" presStyleCnt="0"/>
      <dgm:spPr/>
    </dgm:pt>
    <dgm:pt modelId="{D0E9F02A-5577-4E83-9981-8F573EADD0AA}" type="pres">
      <dgm:prSet presAssocID="{51C68736-DA2A-4645-BCD0-E15E0B40CD5C}" presName="tx1" presStyleLbl="revTx" presStyleIdx="2" presStyleCnt="6"/>
      <dgm:spPr/>
    </dgm:pt>
    <dgm:pt modelId="{449738C2-7AB4-4941-9486-9AF652AA8BFF}" type="pres">
      <dgm:prSet presAssocID="{51C68736-DA2A-4645-BCD0-E15E0B40CD5C}" presName="vert1" presStyleCnt="0"/>
      <dgm:spPr/>
    </dgm:pt>
    <dgm:pt modelId="{31CF8D09-F364-44D5-8FBA-2B9C31A5C24E}" type="pres">
      <dgm:prSet presAssocID="{2955DA6A-16BF-4460-8945-7818380FA1F3}" presName="thickLine" presStyleLbl="alignNode1" presStyleIdx="3" presStyleCnt="6"/>
      <dgm:spPr/>
    </dgm:pt>
    <dgm:pt modelId="{B1D3DA22-8937-4A98-86A7-12160FAC0C78}" type="pres">
      <dgm:prSet presAssocID="{2955DA6A-16BF-4460-8945-7818380FA1F3}" presName="horz1" presStyleCnt="0"/>
      <dgm:spPr/>
    </dgm:pt>
    <dgm:pt modelId="{562D5BC6-5055-4344-8908-7E2B7B5321FB}" type="pres">
      <dgm:prSet presAssocID="{2955DA6A-16BF-4460-8945-7818380FA1F3}" presName="tx1" presStyleLbl="revTx" presStyleIdx="3" presStyleCnt="6"/>
      <dgm:spPr/>
    </dgm:pt>
    <dgm:pt modelId="{C649397C-B6E7-4E55-BA68-EDDA3F048E92}" type="pres">
      <dgm:prSet presAssocID="{2955DA6A-16BF-4460-8945-7818380FA1F3}" presName="vert1" presStyleCnt="0"/>
      <dgm:spPr/>
    </dgm:pt>
    <dgm:pt modelId="{40602811-EB01-4A96-BB10-F75E3AA37DF1}" type="pres">
      <dgm:prSet presAssocID="{0C4D7B27-64DB-43A9-8BA9-07852AE55B3C}" presName="thickLine" presStyleLbl="alignNode1" presStyleIdx="4" presStyleCnt="6"/>
      <dgm:spPr/>
    </dgm:pt>
    <dgm:pt modelId="{78DC0EE7-A384-4208-93C9-916BB2410040}" type="pres">
      <dgm:prSet presAssocID="{0C4D7B27-64DB-43A9-8BA9-07852AE55B3C}" presName="horz1" presStyleCnt="0"/>
      <dgm:spPr/>
    </dgm:pt>
    <dgm:pt modelId="{FBDA820D-5A4B-433F-9F77-A415A0CB877B}" type="pres">
      <dgm:prSet presAssocID="{0C4D7B27-64DB-43A9-8BA9-07852AE55B3C}" presName="tx1" presStyleLbl="revTx" presStyleIdx="4" presStyleCnt="6"/>
      <dgm:spPr/>
    </dgm:pt>
    <dgm:pt modelId="{EE04BEBD-DD0C-4122-B492-8C2197653DA5}" type="pres">
      <dgm:prSet presAssocID="{0C4D7B27-64DB-43A9-8BA9-07852AE55B3C}" presName="vert1" presStyleCnt="0"/>
      <dgm:spPr/>
    </dgm:pt>
    <dgm:pt modelId="{B08C9756-1D1C-4567-8077-0B2CC4993C77}" type="pres">
      <dgm:prSet presAssocID="{DB7BB6D9-8CFB-4468-ACCF-B427DCE86158}" presName="thickLine" presStyleLbl="alignNode1" presStyleIdx="5" presStyleCnt="6"/>
      <dgm:spPr/>
    </dgm:pt>
    <dgm:pt modelId="{D6724B9A-EDE4-4581-8A93-E79BC0121557}" type="pres">
      <dgm:prSet presAssocID="{DB7BB6D9-8CFB-4468-ACCF-B427DCE86158}" presName="horz1" presStyleCnt="0"/>
      <dgm:spPr/>
    </dgm:pt>
    <dgm:pt modelId="{C6ED9E17-9705-40D5-8009-A58EC3F755C8}" type="pres">
      <dgm:prSet presAssocID="{DB7BB6D9-8CFB-4468-ACCF-B427DCE86158}" presName="tx1" presStyleLbl="revTx" presStyleIdx="5" presStyleCnt="6"/>
      <dgm:spPr/>
    </dgm:pt>
    <dgm:pt modelId="{1057FD9B-31D4-4830-9073-446A349A165C}" type="pres">
      <dgm:prSet presAssocID="{DB7BB6D9-8CFB-4468-ACCF-B427DCE86158}" presName="vert1" presStyleCnt="0"/>
      <dgm:spPr/>
    </dgm:pt>
  </dgm:ptLst>
  <dgm:cxnLst>
    <dgm:cxn modelId="{98D3C709-43EE-437C-9D04-EB9CA974E098}" srcId="{4B54E4B5-D7A1-4A23-8B99-A212463E4C65}" destId="{183316C7-D813-415F-A1A8-DD2F9B38A918}" srcOrd="0" destOrd="0" parTransId="{A81D238E-91C1-4842-B94E-CE255FD7E30D}" sibTransId="{A7E6D21F-54EE-4705-926A-1E02CA9DC118}"/>
    <dgm:cxn modelId="{ED351839-7ACC-430D-903B-27978AF0FA28}" type="presOf" srcId="{DB7BB6D9-8CFB-4468-ACCF-B427DCE86158}" destId="{C6ED9E17-9705-40D5-8009-A58EC3F755C8}" srcOrd="0" destOrd="0" presId="urn:microsoft.com/office/officeart/2008/layout/LinedList"/>
    <dgm:cxn modelId="{8E81C662-F969-4A0F-9C55-FB23071FA2F9}" srcId="{4B54E4B5-D7A1-4A23-8B99-A212463E4C65}" destId="{BB16106F-0A59-47B9-9871-CCF585817490}" srcOrd="1" destOrd="0" parTransId="{58BE2318-EEE8-4D16-83BA-FA84A3A5BC71}" sibTransId="{DB7249CC-64D8-43E9-8A47-395D84537409}"/>
    <dgm:cxn modelId="{814B1749-9D1C-4C2A-802A-A592F80E5596}" type="presOf" srcId="{51C68736-DA2A-4645-BCD0-E15E0B40CD5C}" destId="{D0E9F02A-5577-4E83-9981-8F573EADD0AA}" srcOrd="0" destOrd="0" presId="urn:microsoft.com/office/officeart/2008/layout/LinedList"/>
    <dgm:cxn modelId="{18474D4B-F0D4-4EBA-AE0E-890DC839836D}" type="presOf" srcId="{BB16106F-0A59-47B9-9871-CCF585817490}" destId="{68558724-2165-4FED-AF9F-286ACC7147CB}" srcOrd="0" destOrd="0" presId="urn:microsoft.com/office/officeart/2008/layout/LinedList"/>
    <dgm:cxn modelId="{01F4FB70-1972-4C2B-B596-BC16A5AFDEAC}" srcId="{4B54E4B5-D7A1-4A23-8B99-A212463E4C65}" destId="{DB7BB6D9-8CFB-4468-ACCF-B427DCE86158}" srcOrd="5" destOrd="0" parTransId="{805D761E-7C00-4E0C-B573-31AE979F998E}" sibTransId="{696D370F-97C5-469F-B609-2C4CF2D37E0A}"/>
    <dgm:cxn modelId="{B7AC1651-CD88-455F-9778-B1187EA74EFF}" type="presOf" srcId="{183316C7-D813-415F-A1A8-DD2F9B38A918}" destId="{F99AFC7B-F583-415E-A3FB-EC9C881DD18E}" srcOrd="0" destOrd="0" presId="urn:microsoft.com/office/officeart/2008/layout/LinedList"/>
    <dgm:cxn modelId="{4A282D56-9EEB-45CF-88BB-4B2AB665BB53}" type="presOf" srcId="{2955DA6A-16BF-4460-8945-7818380FA1F3}" destId="{562D5BC6-5055-4344-8908-7E2B7B5321FB}" srcOrd="0" destOrd="0" presId="urn:microsoft.com/office/officeart/2008/layout/LinedList"/>
    <dgm:cxn modelId="{9C70957C-804C-4065-8B5A-5BE4C377C2E1}" srcId="{4B54E4B5-D7A1-4A23-8B99-A212463E4C65}" destId="{51C68736-DA2A-4645-BCD0-E15E0B40CD5C}" srcOrd="2" destOrd="0" parTransId="{CFAA634C-C45E-457B-BD25-BE0DE4977DFD}" sibTransId="{A6AA723B-0E60-416C-AA14-7F0CD2F7739C}"/>
    <dgm:cxn modelId="{0F9E52AB-8EE6-4FBA-BEB5-C2F00B5D0525}" type="presOf" srcId="{4B54E4B5-D7A1-4A23-8B99-A212463E4C65}" destId="{2A800138-D2FE-4EC8-82B7-6D74CAEECB51}" srcOrd="0" destOrd="0" presId="urn:microsoft.com/office/officeart/2008/layout/LinedList"/>
    <dgm:cxn modelId="{20988AB0-F76D-4B3A-904D-727477430817}" srcId="{4B54E4B5-D7A1-4A23-8B99-A212463E4C65}" destId="{0C4D7B27-64DB-43A9-8BA9-07852AE55B3C}" srcOrd="4" destOrd="0" parTransId="{8D3D8DD8-15AE-4305-B15A-919920D9FE12}" sibTransId="{05D6F98D-05D7-4CBF-89F3-168FA128EFAC}"/>
    <dgm:cxn modelId="{BE64C4B3-DDA2-4BA4-A059-1EE62411D263}" type="presOf" srcId="{0C4D7B27-64DB-43A9-8BA9-07852AE55B3C}" destId="{FBDA820D-5A4B-433F-9F77-A415A0CB877B}" srcOrd="0" destOrd="0" presId="urn:microsoft.com/office/officeart/2008/layout/LinedList"/>
    <dgm:cxn modelId="{193BD5E3-FB85-4E4F-9F08-FECDB98F444A}" srcId="{4B54E4B5-D7A1-4A23-8B99-A212463E4C65}" destId="{2955DA6A-16BF-4460-8945-7818380FA1F3}" srcOrd="3" destOrd="0" parTransId="{9311A0F9-DFC2-4627-980E-EF2690F838A0}" sibTransId="{223DDA48-FD4B-459D-81AB-6DC09BC0B05C}"/>
    <dgm:cxn modelId="{678ACD40-2D9F-4963-9A21-F7E60502A605}" type="presParOf" srcId="{2A800138-D2FE-4EC8-82B7-6D74CAEECB51}" destId="{1A7BEDF0-967F-43BC-BF6A-238ADA923449}" srcOrd="0" destOrd="0" presId="urn:microsoft.com/office/officeart/2008/layout/LinedList"/>
    <dgm:cxn modelId="{37AED95D-B65E-422C-A247-2B605D0690E3}" type="presParOf" srcId="{2A800138-D2FE-4EC8-82B7-6D74CAEECB51}" destId="{DFC99AF3-8CD4-4DB9-8D6C-EB909B479EB7}" srcOrd="1" destOrd="0" presId="urn:microsoft.com/office/officeart/2008/layout/LinedList"/>
    <dgm:cxn modelId="{21C66810-4854-4185-9D29-F9D1EEE7F208}" type="presParOf" srcId="{DFC99AF3-8CD4-4DB9-8D6C-EB909B479EB7}" destId="{F99AFC7B-F583-415E-A3FB-EC9C881DD18E}" srcOrd="0" destOrd="0" presId="urn:microsoft.com/office/officeart/2008/layout/LinedList"/>
    <dgm:cxn modelId="{B05D5CE6-9706-4455-99BC-BDD0097B4DC7}" type="presParOf" srcId="{DFC99AF3-8CD4-4DB9-8D6C-EB909B479EB7}" destId="{19B23743-ED97-4873-BA9F-F42963363EE2}" srcOrd="1" destOrd="0" presId="urn:microsoft.com/office/officeart/2008/layout/LinedList"/>
    <dgm:cxn modelId="{88FB5AAF-1F04-45DA-96DA-566C114A75E3}" type="presParOf" srcId="{2A800138-D2FE-4EC8-82B7-6D74CAEECB51}" destId="{FB60B9D7-2BF5-4EC1-8F28-95C2AF32AEA2}" srcOrd="2" destOrd="0" presId="urn:microsoft.com/office/officeart/2008/layout/LinedList"/>
    <dgm:cxn modelId="{A48AEE2B-D47D-406C-976B-0B66B0E47153}" type="presParOf" srcId="{2A800138-D2FE-4EC8-82B7-6D74CAEECB51}" destId="{310A4CEA-1DFC-4257-8F77-5E7D14233BAD}" srcOrd="3" destOrd="0" presId="urn:microsoft.com/office/officeart/2008/layout/LinedList"/>
    <dgm:cxn modelId="{75911D09-7618-4C87-9647-185F53C9A448}" type="presParOf" srcId="{310A4CEA-1DFC-4257-8F77-5E7D14233BAD}" destId="{68558724-2165-4FED-AF9F-286ACC7147CB}" srcOrd="0" destOrd="0" presId="urn:microsoft.com/office/officeart/2008/layout/LinedList"/>
    <dgm:cxn modelId="{6B866921-21A4-411C-8C31-78AC70F72B49}" type="presParOf" srcId="{310A4CEA-1DFC-4257-8F77-5E7D14233BAD}" destId="{F573BC58-1B7C-463C-8BB2-4FB8B18B0D6B}" srcOrd="1" destOrd="0" presId="urn:microsoft.com/office/officeart/2008/layout/LinedList"/>
    <dgm:cxn modelId="{CFA8E449-31DA-4202-BE36-C27D1B3EDCF3}" type="presParOf" srcId="{2A800138-D2FE-4EC8-82B7-6D74CAEECB51}" destId="{1D72A878-C479-47CB-9027-424476896D79}" srcOrd="4" destOrd="0" presId="urn:microsoft.com/office/officeart/2008/layout/LinedList"/>
    <dgm:cxn modelId="{189DB962-3F55-461B-A6FA-1A5AD3C54D75}" type="presParOf" srcId="{2A800138-D2FE-4EC8-82B7-6D74CAEECB51}" destId="{319D2443-74BF-4045-B255-1ED3F88112FC}" srcOrd="5" destOrd="0" presId="urn:microsoft.com/office/officeart/2008/layout/LinedList"/>
    <dgm:cxn modelId="{CA092778-167B-4D77-ABF0-8F72C24345A3}" type="presParOf" srcId="{319D2443-74BF-4045-B255-1ED3F88112FC}" destId="{D0E9F02A-5577-4E83-9981-8F573EADD0AA}" srcOrd="0" destOrd="0" presId="urn:microsoft.com/office/officeart/2008/layout/LinedList"/>
    <dgm:cxn modelId="{298A814D-336C-4A48-AE5D-C9A208685A1D}" type="presParOf" srcId="{319D2443-74BF-4045-B255-1ED3F88112FC}" destId="{449738C2-7AB4-4941-9486-9AF652AA8BFF}" srcOrd="1" destOrd="0" presId="urn:microsoft.com/office/officeart/2008/layout/LinedList"/>
    <dgm:cxn modelId="{354B2432-59AF-4498-9B6E-E067318B3ECB}" type="presParOf" srcId="{2A800138-D2FE-4EC8-82B7-6D74CAEECB51}" destId="{31CF8D09-F364-44D5-8FBA-2B9C31A5C24E}" srcOrd="6" destOrd="0" presId="urn:microsoft.com/office/officeart/2008/layout/LinedList"/>
    <dgm:cxn modelId="{B6117852-826A-40B0-B2AB-E2E0B78816CF}" type="presParOf" srcId="{2A800138-D2FE-4EC8-82B7-6D74CAEECB51}" destId="{B1D3DA22-8937-4A98-86A7-12160FAC0C78}" srcOrd="7" destOrd="0" presId="urn:microsoft.com/office/officeart/2008/layout/LinedList"/>
    <dgm:cxn modelId="{64FE09B9-CF8F-4808-BA77-312965C7FDEC}" type="presParOf" srcId="{B1D3DA22-8937-4A98-86A7-12160FAC0C78}" destId="{562D5BC6-5055-4344-8908-7E2B7B5321FB}" srcOrd="0" destOrd="0" presId="urn:microsoft.com/office/officeart/2008/layout/LinedList"/>
    <dgm:cxn modelId="{7A8BF1E8-F820-4ED1-AFF5-DFA4B9D370B4}" type="presParOf" srcId="{B1D3DA22-8937-4A98-86A7-12160FAC0C78}" destId="{C649397C-B6E7-4E55-BA68-EDDA3F048E92}" srcOrd="1" destOrd="0" presId="urn:microsoft.com/office/officeart/2008/layout/LinedList"/>
    <dgm:cxn modelId="{88C96D9A-6C96-4E1A-B889-4D5F4DD24F0B}" type="presParOf" srcId="{2A800138-D2FE-4EC8-82B7-6D74CAEECB51}" destId="{40602811-EB01-4A96-BB10-F75E3AA37DF1}" srcOrd="8" destOrd="0" presId="urn:microsoft.com/office/officeart/2008/layout/LinedList"/>
    <dgm:cxn modelId="{02EA4267-5BD4-44FE-A115-11FAB3561C8A}" type="presParOf" srcId="{2A800138-D2FE-4EC8-82B7-6D74CAEECB51}" destId="{78DC0EE7-A384-4208-93C9-916BB2410040}" srcOrd="9" destOrd="0" presId="urn:microsoft.com/office/officeart/2008/layout/LinedList"/>
    <dgm:cxn modelId="{C39A041E-B91B-417E-8487-389C9D8E879C}" type="presParOf" srcId="{78DC0EE7-A384-4208-93C9-916BB2410040}" destId="{FBDA820D-5A4B-433F-9F77-A415A0CB877B}" srcOrd="0" destOrd="0" presId="urn:microsoft.com/office/officeart/2008/layout/LinedList"/>
    <dgm:cxn modelId="{8BC13EA9-1A5E-47D1-B6FF-7DC3BA1C4FB5}" type="presParOf" srcId="{78DC0EE7-A384-4208-93C9-916BB2410040}" destId="{EE04BEBD-DD0C-4122-B492-8C2197653DA5}" srcOrd="1" destOrd="0" presId="urn:microsoft.com/office/officeart/2008/layout/LinedList"/>
    <dgm:cxn modelId="{2407325A-76D6-4671-B522-DA968C4F6A7C}" type="presParOf" srcId="{2A800138-D2FE-4EC8-82B7-6D74CAEECB51}" destId="{B08C9756-1D1C-4567-8077-0B2CC4993C77}" srcOrd="10" destOrd="0" presId="urn:microsoft.com/office/officeart/2008/layout/LinedList"/>
    <dgm:cxn modelId="{139A8212-FA3D-4E78-8B3C-A6D7D19DEB3E}" type="presParOf" srcId="{2A800138-D2FE-4EC8-82B7-6D74CAEECB51}" destId="{D6724B9A-EDE4-4581-8A93-E79BC0121557}" srcOrd="11" destOrd="0" presId="urn:microsoft.com/office/officeart/2008/layout/LinedList"/>
    <dgm:cxn modelId="{998D782B-E262-4ABC-B7F3-8C56C0CCEE0A}" type="presParOf" srcId="{D6724B9A-EDE4-4581-8A93-E79BC0121557}" destId="{C6ED9E17-9705-40D5-8009-A58EC3F755C8}" srcOrd="0" destOrd="0" presId="urn:microsoft.com/office/officeart/2008/layout/LinedList"/>
    <dgm:cxn modelId="{DE1CED81-6C96-42F0-A0D7-D990490A0113}" type="presParOf" srcId="{D6724B9A-EDE4-4581-8A93-E79BC0121557}" destId="{1057FD9B-31D4-4830-9073-446A349A165C}"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5966449-D60F-43F2-B825-88EB51FBA15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73AEE5D-65CB-495D-B193-3207F595D852}">
      <dgm:prSet/>
      <dgm:spPr/>
      <dgm:t>
        <a:bodyPr/>
        <a:lstStyle/>
        <a:p>
          <a:r>
            <a:rPr lang="en-GB" baseline="0"/>
            <a:t>CONSTITUTIONAL CONVENTIONS. </a:t>
          </a:r>
          <a:endParaRPr lang="en-US"/>
        </a:p>
      </dgm:t>
    </dgm:pt>
    <dgm:pt modelId="{C2480BB0-4417-4823-ACC9-D82333E9AD47}" type="parTrans" cxnId="{91054DA8-3ED1-4B66-BF67-A45E3630DCE0}">
      <dgm:prSet/>
      <dgm:spPr/>
      <dgm:t>
        <a:bodyPr/>
        <a:lstStyle/>
        <a:p>
          <a:endParaRPr lang="en-US"/>
        </a:p>
      </dgm:t>
    </dgm:pt>
    <dgm:pt modelId="{C183FBEC-FFFE-4BF4-BD77-51334711F059}" type="sibTrans" cxnId="{91054DA8-3ED1-4B66-BF67-A45E3630DCE0}">
      <dgm:prSet/>
      <dgm:spPr/>
      <dgm:t>
        <a:bodyPr/>
        <a:lstStyle/>
        <a:p>
          <a:endParaRPr lang="en-US"/>
        </a:p>
      </dgm:t>
    </dgm:pt>
    <dgm:pt modelId="{2E439270-1C03-4FC8-9C0B-2FC39B3D4C88}">
      <dgm:prSet/>
      <dgm:spPr/>
      <dgm:t>
        <a:bodyPr/>
        <a:lstStyle/>
        <a:p>
          <a:r>
            <a:rPr lang="en-GB" baseline="0"/>
            <a:t>GOVERNMENT GET LEGAL POWERS</a:t>
          </a:r>
          <a:endParaRPr lang="en-US"/>
        </a:p>
      </dgm:t>
    </dgm:pt>
    <dgm:pt modelId="{29424C36-D339-458B-B419-6EC505257DCF}" type="parTrans" cxnId="{79D6536C-6BC4-44EE-A7FC-72E63A1AC160}">
      <dgm:prSet/>
      <dgm:spPr/>
      <dgm:t>
        <a:bodyPr/>
        <a:lstStyle/>
        <a:p>
          <a:endParaRPr lang="en-US"/>
        </a:p>
      </dgm:t>
    </dgm:pt>
    <dgm:pt modelId="{8B32A56E-AB35-49D4-A2C3-95A3AFCE5F32}" type="sibTrans" cxnId="{79D6536C-6BC4-44EE-A7FC-72E63A1AC160}">
      <dgm:prSet/>
      <dgm:spPr/>
      <dgm:t>
        <a:bodyPr/>
        <a:lstStyle/>
        <a:p>
          <a:endParaRPr lang="en-US"/>
        </a:p>
      </dgm:t>
    </dgm:pt>
    <dgm:pt modelId="{E14EED49-C69B-40A9-B9F3-EAE132176676}">
      <dgm:prSet/>
      <dgm:spPr/>
      <dgm:t>
        <a:bodyPr/>
        <a:lstStyle/>
        <a:p>
          <a:r>
            <a:rPr lang="en-GB" baseline="0"/>
            <a:t>AN EXAMPLE IS THE CONSITUTIONAL CONVENTION WHICH EXPLAINS THAT IF A BILL HAS PASSED BOTH THE HOUSE OF COMMONS AND LORDS THE QUEEN IS REQUIRED BY LAW TO GIVE IT ROYAL ASSENT. </a:t>
          </a:r>
          <a:endParaRPr lang="en-US"/>
        </a:p>
      </dgm:t>
    </dgm:pt>
    <dgm:pt modelId="{597CBB00-9B08-4157-8001-FE46CA2DDBFB}" type="parTrans" cxnId="{03880279-6C0E-4986-AB0F-BE0D2E2689A3}">
      <dgm:prSet/>
      <dgm:spPr/>
      <dgm:t>
        <a:bodyPr/>
        <a:lstStyle/>
        <a:p>
          <a:endParaRPr lang="en-US"/>
        </a:p>
      </dgm:t>
    </dgm:pt>
    <dgm:pt modelId="{281463B8-38F9-4169-BDC2-583C0E380F49}" type="sibTrans" cxnId="{03880279-6C0E-4986-AB0F-BE0D2E2689A3}">
      <dgm:prSet/>
      <dgm:spPr/>
      <dgm:t>
        <a:bodyPr/>
        <a:lstStyle/>
        <a:p>
          <a:endParaRPr lang="en-US"/>
        </a:p>
      </dgm:t>
    </dgm:pt>
    <dgm:pt modelId="{388969A2-C798-48A0-B03D-4251C3B28E65}">
      <dgm:prSet/>
      <dgm:spPr/>
      <dgm:t>
        <a:bodyPr/>
        <a:lstStyle/>
        <a:p>
          <a:r>
            <a:rPr lang="en-GB" baseline="0"/>
            <a:t>CANNOT BE PROSECUTED FOR NOT USING THEM. </a:t>
          </a:r>
          <a:endParaRPr lang="en-US"/>
        </a:p>
      </dgm:t>
    </dgm:pt>
    <dgm:pt modelId="{7E94A028-FB27-4F53-82B6-15B5C5B0367A}" type="parTrans" cxnId="{951B52AC-FB03-4E94-ABBA-095D215DFD63}">
      <dgm:prSet/>
      <dgm:spPr/>
      <dgm:t>
        <a:bodyPr/>
        <a:lstStyle/>
        <a:p>
          <a:endParaRPr lang="en-US"/>
        </a:p>
      </dgm:t>
    </dgm:pt>
    <dgm:pt modelId="{6588DBDF-44EA-4AEF-BCC9-FA5A5D7B9BFB}" type="sibTrans" cxnId="{951B52AC-FB03-4E94-ABBA-095D215DFD63}">
      <dgm:prSet/>
      <dgm:spPr/>
      <dgm:t>
        <a:bodyPr/>
        <a:lstStyle/>
        <a:p>
          <a:endParaRPr lang="en-US"/>
        </a:p>
      </dgm:t>
    </dgm:pt>
    <dgm:pt modelId="{FF031059-1875-4752-A78E-95DAD8A694EB}">
      <dgm:prSet/>
      <dgm:spPr/>
      <dgm:t>
        <a:bodyPr/>
        <a:lstStyle/>
        <a:p>
          <a:r>
            <a:rPr lang="en-GB" baseline="0"/>
            <a:t>FOLLOW THEM BECAUSE IT IS MORALLY CORRECT.</a:t>
          </a:r>
          <a:endParaRPr lang="en-US"/>
        </a:p>
      </dgm:t>
    </dgm:pt>
    <dgm:pt modelId="{2E153F8A-CDB4-4442-9092-3B98628ACCF7}" type="parTrans" cxnId="{79564F63-5296-471A-8057-141C4EE1555E}">
      <dgm:prSet/>
      <dgm:spPr/>
      <dgm:t>
        <a:bodyPr/>
        <a:lstStyle/>
        <a:p>
          <a:endParaRPr lang="en-US"/>
        </a:p>
      </dgm:t>
    </dgm:pt>
    <dgm:pt modelId="{9DE9AD4C-1F24-461F-AD17-90910D928D3A}" type="sibTrans" cxnId="{79564F63-5296-471A-8057-141C4EE1555E}">
      <dgm:prSet/>
      <dgm:spPr/>
      <dgm:t>
        <a:bodyPr/>
        <a:lstStyle/>
        <a:p>
          <a:endParaRPr lang="en-US"/>
        </a:p>
      </dgm:t>
    </dgm:pt>
    <dgm:pt modelId="{C336330D-FE1B-458A-A77B-03DE0D39C459}" type="pres">
      <dgm:prSet presAssocID="{35966449-D60F-43F2-B825-88EB51FBA159}" presName="linear" presStyleCnt="0">
        <dgm:presLayoutVars>
          <dgm:animLvl val="lvl"/>
          <dgm:resizeHandles val="exact"/>
        </dgm:presLayoutVars>
      </dgm:prSet>
      <dgm:spPr/>
    </dgm:pt>
    <dgm:pt modelId="{4473BCFA-9667-4FB0-9EEF-F3A82DF6C76E}" type="pres">
      <dgm:prSet presAssocID="{773AEE5D-65CB-495D-B193-3207F595D852}" presName="parentText" presStyleLbl="node1" presStyleIdx="0" presStyleCnt="5">
        <dgm:presLayoutVars>
          <dgm:chMax val="0"/>
          <dgm:bulletEnabled val="1"/>
        </dgm:presLayoutVars>
      </dgm:prSet>
      <dgm:spPr/>
    </dgm:pt>
    <dgm:pt modelId="{FE9E388B-418C-4036-8FED-3DFE276831B1}" type="pres">
      <dgm:prSet presAssocID="{C183FBEC-FFFE-4BF4-BD77-51334711F059}" presName="spacer" presStyleCnt="0"/>
      <dgm:spPr/>
    </dgm:pt>
    <dgm:pt modelId="{8457253F-F397-48C7-A392-81EC38E8371D}" type="pres">
      <dgm:prSet presAssocID="{2E439270-1C03-4FC8-9C0B-2FC39B3D4C88}" presName="parentText" presStyleLbl="node1" presStyleIdx="1" presStyleCnt="5">
        <dgm:presLayoutVars>
          <dgm:chMax val="0"/>
          <dgm:bulletEnabled val="1"/>
        </dgm:presLayoutVars>
      </dgm:prSet>
      <dgm:spPr/>
    </dgm:pt>
    <dgm:pt modelId="{DA8911B4-80F1-4075-8218-896E00AEF6DB}" type="pres">
      <dgm:prSet presAssocID="{8B32A56E-AB35-49D4-A2C3-95A3AFCE5F32}" presName="spacer" presStyleCnt="0"/>
      <dgm:spPr/>
    </dgm:pt>
    <dgm:pt modelId="{83894466-844E-4C7D-B08C-26799CBC7C2D}" type="pres">
      <dgm:prSet presAssocID="{E14EED49-C69B-40A9-B9F3-EAE132176676}" presName="parentText" presStyleLbl="node1" presStyleIdx="2" presStyleCnt="5">
        <dgm:presLayoutVars>
          <dgm:chMax val="0"/>
          <dgm:bulletEnabled val="1"/>
        </dgm:presLayoutVars>
      </dgm:prSet>
      <dgm:spPr/>
    </dgm:pt>
    <dgm:pt modelId="{FB0AF017-91D5-4C30-AE8C-ECB7CB43F8C0}" type="pres">
      <dgm:prSet presAssocID="{281463B8-38F9-4169-BDC2-583C0E380F49}" presName="spacer" presStyleCnt="0"/>
      <dgm:spPr/>
    </dgm:pt>
    <dgm:pt modelId="{F743B12A-2E44-4DDA-BDB5-E284936CA55F}" type="pres">
      <dgm:prSet presAssocID="{388969A2-C798-48A0-B03D-4251C3B28E65}" presName="parentText" presStyleLbl="node1" presStyleIdx="3" presStyleCnt="5">
        <dgm:presLayoutVars>
          <dgm:chMax val="0"/>
          <dgm:bulletEnabled val="1"/>
        </dgm:presLayoutVars>
      </dgm:prSet>
      <dgm:spPr/>
    </dgm:pt>
    <dgm:pt modelId="{EAA4784B-CE2F-4989-836E-ECE503CC909E}" type="pres">
      <dgm:prSet presAssocID="{6588DBDF-44EA-4AEF-BCC9-FA5A5D7B9BFB}" presName="spacer" presStyleCnt="0"/>
      <dgm:spPr/>
    </dgm:pt>
    <dgm:pt modelId="{B438B747-819E-44A9-9CE6-749037A63668}" type="pres">
      <dgm:prSet presAssocID="{FF031059-1875-4752-A78E-95DAD8A694EB}" presName="parentText" presStyleLbl="node1" presStyleIdx="4" presStyleCnt="5">
        <dgm:presLayoutVars>
          <dgm:chMax val="0"/>
          <dgm:bulletEnabled val="1"/>
        </dgm:presLayoutVars>
      </dgm:prSet>
      <dgm:spPr/>
    </dgm:pt>
  </dgm:ptLst>
  <dgm:cxnLst>
    <dgm:cxn modelId="{9077C735-AFDE-45BD-96BA-6F83200B1E9E}" type="presOf" srcId="{FF031059-1875-4752-A78E-95DAD8A694EB}" destId="{B438B747-819E-44A9-9CE6-749037A63668}" srcOrd="0" destOrd="0" presId="urn:microsoft.com/office/officeart/2005/8/layout/vList2"/>
    <dgm:cxn modelId="{79564F63-5296-471A-8057-141C4EE1555E}" srcId="{35966449-D60F-43F2-B825-88EB51FBA159}" destId="{FF031059-1875-4752-A78E-95DAD8A694EB}" srcOrd="4" destOrd="0" parTransId="{2E153F8A-CDB4-4442-9092-3B98628ACCF7}" sibTransId="{9DE9AD4C-1F24-461F-AD17-90910D928D3A}"/>
    <dgm:cxn modelId="{D3A73248-09A2-4D6E-BD24-BB21FE94BAF2}" type="presOf" srcId="{E14EED49-C69B-40A9-B9F3-EAE132176676}" destId="{83894466-844E-4C7D-B08C-26799CBC7C2D}" srcOrd="0" destOrd="0" presId="urn:microsoft.com/office/officeart/2005/8/layout/vList2"/>
    <dgm:cxn modelId="{79D6536C-6BC4-44EE-A7FC-72E63A1AC160}" srcId="{35966449-D60F-43F2-B825-88EB51FBA159}" destId="{2E439270-1C03-4FC8-9C0B-2FC39B3D4C88}" srcOrd="1" destOrd="0" parTransId="{29424C36-D339-458B-B419-6EC505257DCF}" sibTransId="{8B32A56E-AB35-49D4-A2C3-95A3AFCE5F32}"/>
    <dgm:cxn modelId="{03880279-6C0E-4986-AB0F-BE0D2E2689A3}" srcId="{35966449-D60F-43F2-B825-88EB51FBA159}" destId="{E14EED49-C69B-40A9-B9F3-EAE132176676}" srcOrd="2" destOrd="0" parTransId="{597CBB00-9B08-4157-8001-FE46CA2DDBFB}" sibTransId="{281463B8-38F9-4169-BDC2-583C0E380F49}"/>
    <dgm:cxn modelId="{09B7EB9C-E38C-4BC5-9A39-90A77DF605F9}" type="presOf" srcId="{35966449-D60F-43F2-B825-88EB51FBA159}" destId="{C336330D-FE1B-458A-A77B-03DE0D39C459}" srcOrd="0" destOrd="0" presId="urn:microsoft.com/office/officeart/2005/8/layout/vList2"/>
    <dgm:cxn modelId="{7E6DB1A0-1A3C-4971-A1C8-23A839EFAFB1}" type="presOf" srcId="{388969A2-C798-48A0-B03D-4251C3B28E65}" destId="{F743B12A-2E44-4DDA-BDB5-E284936CA55F}" srcOrd="0" destOrd="0" presId="urn:microsoft.com/office/officeart/2005/8/layout/vList2"/>
    <dgm:cxn modelId="{91054DA8-3ED1-4B66-BF67-A45E3630DCE0}" srcId="{35966449-D60F-43F2-B825-88EB51FBA159}" destId="{773AEE5D-65CB-495D-B193-3207F595D852}" srcOrd="0" destOrd="0" parTransId="{C2480BB0-4417-4823-ACC9-D82333E9AD47}" sibTransId="{C183FBEC-FFFE-4BF4-BD77-51334711F059}"/>
    <dgm:cxn modelId="{951B52AC-FB03-4E94-ABBA-095D215DFD63}" srcId="{35966449-D60F-43F2-B825-88EB51FBA159}" destId="{388969A2-C798-48A0-B03D-4251C3B28E65}" srcOrd="3" destOrd="0" parTransId="{7E94A028-FB27-4F53-82B6-15B5C5B0367A}" sibTransId="{6588DBDF-44EA-4AEF-BCC9-FA5A5D7B9BFB}"/>
    <dgm:cxn modelId="{B6919ECA-F33D-493E-B76B-A1D004CC1B6C}" type="presOf" srcId="{773AEE5D-65CB-495D-B193-3207F595D852}" destId="{4473BCFA-9667-4FB0-9EEF-F3A82DF6C76E}" srcOrd="0" destOrd="0" presId="urn:microsoft.com/office/officeart/2005/8/layout/vList2"/>
    <dgm:cxn modelId="{3128C6EA-075B-4295-8061-74A815FA1D78}" type="presOf" srcId="{2E439270-1C03-4FC8-9C0B-2FC39B3D4C88}" destId="{8457253F-F397-48C7-A392-81EC38E8371D}" srcOrd="0" destOrd="0" presId="urn:microsoft.com/office/officeart/2005/8/layout/vList2"/>
    <dgm:cxn modelId="{A2CBF42A-2CF4-4B44-9000-FFFE6607BB4E}" type="presParOf" srcId="{C336330D-FE1B-458A-A77B-03DE0D39C459}" destId="{4473BCFA-9667-4FB0-9EEF-F3A82DF6C76E}" srcOrd="0" destOrd="0" presId="urn:microsoft.com/office/officeart/2005/8/layout/vList2"/>
    <dgm:cxn modelId="{C3C7DDEF-36F8-48A9-92BF-3B5F1E194FFC}" type="presParOf" srcId="{C336330D-FE1B-458A-A77B-03DE0D39C459}" destId="{FE9E388B-418C-4036-8FED-3DFE276831B1}" srcOrd="1" destOrd="0" presId="urn:microsoft.com/office/officeart/2005/8/layout/vList2"/>
    <dgm:cxn modelId="{2518C04B-4F95-4FFF-9901-51488D637B9E}" type="presParOf" srcId="{C336330D-FE1B-458A-A77B-03DE0D39C459}" destId="{8457253F-F397-48C7-A392-81EC38E8371D}" srcOrd="2" destOrd="0" presId="urn:microsoft.com/office/officeart/2005/8/layout/vList2"/>
    <dgm:cxn modelId="{8796568D-B1E9-4B0D-A47B-7067A7D7EF79}" type="presParOf" srcId="{C336330D-FE1B-458A-A77B-03DE0D39C459}" destId="{DA8911B4-80F1-4075-8218-896E00AEF6DB}" srcOrd="3" destOrd="0" presId="urn:microsoft.com/office/officeart/2005/8/layout/vList2"/>
    <dgm:cxn modelId="{DED702F5-6D66-4F95-B4E6-2A3B5F24C955}" type="presParOf" srcId="{C336330D-FE1B-458A-A77B-03DE0D39C459}" destId="{83894466-844E-4C7D-B08C-26799CBC7C2D}" srcOrd="4" destOrd="0" presId="urn:microsoft.com/office/officeart/2005/8/layout/vList2"/>
    <dgm:cxn modelId="{3271EE9B-04A5-4B71-8DDE-2EE107790C11}" type="presParOf" srcId="{C336330D-FE1B-458A-A77B-03DE0D39C459}" destId="{FB0AF017-91D5-4C30-AE8C-ECB7CB43F8C0}" srcOrd="5" destOrd="0" presId="urn:microsoft.com/office/officeart/2005/8/layout/vList2"/>
    <dgm:cxn modelId="{48B8C5C9-4035-47C0-9D08-E4A3B0F27793}" type="presParOf" srcId="{C336330D-FE1B-458A-A77B-03DE0D39C459}" destId="{F743B12A-2E44-4DDA-BDB5-E284936CA55F}" srcOrd="6" destOrd="0" presId="urn:microsoft.com/office/officeart/2005/8/layout/vList2"/>
    <dgm:cxn modelId="{71E7E086-16F4-46D9-8703-BB78F8D31597}" type="presParOf" srcId="{C336330D-FE1B-458A-A77B-03DE0D39C459}" destId="{EAA4784B-CE2F-4989-836E-ECE503CC909E}" srcOrd="7" destOrd="0" presId="urn:microsoft.com/office/officeart/2005/8/layout/vList2"/>
    <dgm:cxn modelId="{C809F380-F146-4800-84C3-A48EAF1F39FA}" type="presParOf" srcId="{C336330D-FE1B-458A-A77B-03DE0D39C459}" destId="{B438B747-819E-44A9-9CE6-749037A63668}" srcOrd="8"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A9F5AB0-8422-4733-B0E6-A2F86D970711}"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23C1C56C-CB3B-444B-8552-8294CED54F85}">
      <dgm:prSet/>
      <dgm:spPr/>
      <dgm:t>
        <a:bodyPr/>
        <a:lstStyle/>
        <a:p>
          <a:r>
            <a:rPr lang="en-GB" baseline="0"/>
            <a:t>ACTS OF PARLIAMENT ARE THE HIGHEST FORM OF LAW. </a:t>
          </a:r>
          <a:endParaRPr lang="en-US"/>
        </a:p>
      </dgm:t>
    </dgm:pt>
    <dgm:pt modelId="{006BE633-3A46-4FC5-9715-9B68957EF0EF}" type="parTrans" cxnId="{F3C13F6F-9140-48AE-9818-D551538C1790}">
      <dgm:prSet/>
      <dgm:spPr/>
      <dgm:t>
        <a:bodyPr/>
        <a:lstStyle/>
        <a:p>
          <a:endParaRPr lang="en-US"/>
        </a:p>
      </dgm:t>
    </dgm:pt>
    <dgm:pt modelId="{62B24477-3C41-46A3-89C5-E63140E30FD3}" type="sibTrans" cxnId="{F3C13F6F-9140-48AE-9818-D551538C1790}">
      <dgm:prSet/>
      <dgm:spPr/>
      <dgm:t>
        <a:bodyPr/>
        <a:lstStyle/>
        <a:p>
          <a:endParaRPr lang="en-US"/>
        </a:p>
      </dgm:t>
    </dgm:pt>
    <dgm:pt modelId="{9459CC9E-11FD-4DB7-BFDA-BC6D29E977AA}">
      <dgm:prSet/>
      <dgm:spPr/>
      <dgm:t>
        <a:bodyPr/>
        <a:lstStyle/>
        <a:p>
          <a:r>
            <a:rPr lang="en-GB" baseline="0"/>
            <a:t>BUT OTHERS ARGUE THAT IT CANNOT BE BECAUSE ANOTHER ACT OF PARLIANMENT CAN CHANGE THE LAW (THE CONSTITUTION). </a:t>
          </a:r>
          <a:endParaRPr lang="en-US"/>
        </a:p>
      </dgm:t>
    </dgm:pt>
    <dgm:pt modelId="{DBF7DADC-3328-4B0E-B912-6E6A6F83FF05}" type="parTrans" cxnId="{58DA9F55-6FB1-4A4C-A303-E77FCB616577}">
      <dgm:prSet/>
      <dgm:spPr/>
      <dgm:t>
        <a:bodyPr/>
        <a:lstStyle/>
        <a:p>
          <a:endParaRPr lang="en-US"/>
        </a:p>
      </dgm:t>
    </dgm:pt>
    <dgm:pt modelId="{719F641A-E5D3-457C-8FD5-B66990E9F002}" type="sibTrans" cxnId="{58DA9F55-6FB1-4A4C-A303-E77FCB616577}">
      <dgm:prSet/>
      <dgm:spPr/>
      <dgm:t>
        <a:bodyPr/>
        <a:lstStyle/>
        <a:p>
          <a:endParaRPr lang="en-US"/>
        </a:p>
      </dgm:t>
    </dgm:pt>
    <dgm:pt modelId="{90BF21BA-4920-448F-9F83-C0A283D0D284}">
      <dgm:prSet/>
      <dgm:spPr/>
      <dgm:t>
        <a:bodyPr/>
        <a:lstStyle/>
        <a:p>
          <a:r>
            <a:rPr lang="en-GB" baseline="0"/>
            <a:t>OUR CONSITUTION IS NOT SUPREME. </a:t>
          </a:r>
          <a:endParaRPr lang="en-US"/>
        </a:p>
      </dgm:t>
    </dgm:pt>
    <dgm:pt modelId="{0AB88CC4-28DA-4F24-A662-AC5673466FDD}" type="parTrans" cxnId="{641E38D4-D887-434A-A17D-8AFD8695FB54}">
      <dgm:prSet/>
      <dgm:spPr/>
      <dgm:t>
        <a:bodyPr/>
        <a:lstStyle/>
        <a:p>
          <a:endParaRPr lang="en-US"/>
        </a:p>
      </dgm:t>
    </dgm:pt>
    <dgm:pt modelId="{60DDAB00-2BA7-4A38-8EE9-0DDC66139659}" type="sibTrans" cxnId="{641E38D4-D887-434A-A17D-8AFD8695FB54}">
      <dgm:prSet/>
      <dgm:spPr/>
      <dgm:t>
        <a:bodyPr/>
        <a:lstStyle/>
        <a:p>
          <a:endParaRPr lang="en-US"/>
        </a:p>
      </dgm:t>
    </dgm:pt>
    <dgm:pt modelId="{BB7A6BD3-4F61-4EAF-BBFB-79DFA5B3CDF7}">
      <dgm:prSet/>
      <dgm:spPr/>
      <dgm:t>
        <a:bodyPr/>
        <a:lstStyle/>
        <a:p>
          <a:r>
            <a:rPr lang="en-GB" baseline="0" dirty="0"/>
            <a:t>BECAUSE YOU CANNOT COMPARE A CONSTITUTION AND ACT'S OF PARLIAMENT. </a:t>
          </a:r>
          <a:endParaRPr lang="en-US" dirty="0"/>
        </a:p>
      </dgm:t>
    </dgm:pt>
    <dgm:pt modelId="{3EF0C40B-29EC-4DB1-B05D-A2343B1CCA8F}" type="parTrans" cxnId="{4761C579-615F-4E53-BAA0-E86A268F6C11}">
      <dgm:prSet/>
      <dgm:spPr/>
      <dgm:t>
        <a:bodyPr/>
        <a:lstStyle/>
        <a:p>
          <a:endParaRPr lang="en-US"/>
        </a:p>
      </dgm:t>
    </dgm:pt>
    <dgm:pt modelId="{EC1ABDB4-D2D0-4448-9719-509F313596B0}" type="sibTrans" cxnId="{4761C579-615F-4E53-BAA0-E86A268F6C11}">
      <dgm:prSet/>
      <dgm:spPr/>
      <dgm:t>
        <a:bodyPr/>
        <a:lstStyle/>
        <a:p>
          <a:endParaRPr lang="en-US"/>
        </a:p>
      </dgm:t>
    </dgm:pt>
    <dgm:pt modelId="{01C20BD0-A4B0-48EF-A18B-E4C1FF7A9A4F}" type="pres">
      <dgm:prSet presAssocID="{5A9F5AB0-8422-4733-B0E6-A2F86D970711}" presName="vert0" presStyleCnt="0">
        <dgm:presLayoutVars>
          <dgm:dir/>
          <dgm:animOne val="branch"/>
          <dgm:animLvl val="lvl"/>
        </dgm:presLayoutVars>
      </dgm:prSet>
      <dgm:spPr/>
    </dgm:pt>
    <dgm:pt modelId="{EBEC9854-F255-4FA5-A2B1-471C89B4EA25}" type="pres">
      <dgm:prSet presAssocID="{23C1C56C-CB3B-444B-8552-8294CED54F85}" presName="thickLine" presStyleLbl="alignNode1" presStyleIdx="0" presStyleCnt="4"/>
      <dgm:spPr/>
    </dgm:pt>
    <dgm:pt modelId="{22B660FE-BA19-4D82-ADB9-D98B80747393}" type="pres">
      <dgm:prSet presAssocID="{23C1C56C-CB3B-444B-8552-8294CED54F85}" presName="horz1" presStyleCnt="0"/>
      <dgm:spPr/>
    </dgm:pt>
    <dgm:pt modelId="{83765E9A-E198-4DFD-8BF2-70E98ED9C8AB}" type="pres">
      <dgm:prSet presAssocID="{23C1C56C-CB3B-444B-8552-8294CED54F85}" presName="tx1" presStyleLbl="revTx" presStyleIdx="0" presStyleCnt="4"/>
      <dgm:spPr/>
    </dgm:pt>
    <dgm:pt modelId="{F90F9DC4-7F67-4167-B1B0-1012CF8BAB9B}" type="pres">
      <dgm:prSet presAssocID="{23C1C56C-CB3B-444B-8552-8294CED54F85}" presName="vert1" presStyleCnt="0"/>
      <dgm:spPr/>
    </dgm:pt>
    <dgm:pt modelId="{089DBBEA-6D73-455B-823D-8BC115D54EB6}" type="pres">
      <dgm:prSet presAssocID="{9459CC9E-11FD-4DB7-BFDA-BC6D29E977AA}" presName="thickLine" presStyleLbl="alignNode1" presStyleIdx="1" presStyleCnt="4"/>
      <dgm:spPr/>
    </dgm:pt>
    <dgm:pt modelId="{5C8EB530-4F88-4E7F-AC22-D6241E9F8AC3}" type="pres">
      <dgm:prSet presAssocID="{9459CC9E-11FD-4DB7-BFDA-BC6D29E977AA}" presName="horz1" presStyleCnt="0"/>
      <dgm:spPr/>
    </dgm:pt>
    <dgm:pt modelId="{F5E4DD15-0002-4857-A65C-9035D5DECFAC}" type="pres">
      <dgm:prSet presAssocID="{9459CC9E-11FD-4DB7-BFDA-BC6D29E977AA}" presName="tx1" presStyleLbl="revTx" presStyleIdx="1" presStyleCnt="4"/>
      <dgm:spPr/>
    </dgm:pt>
    <dgm:pt modelId="{8C7A3497-DF56-46F2-ADEC-D5231CD9B66A}" type="pres">
      <dgm:prSet presAssocID="{9459CC9E-11FD-4DB7-BFDA-BC6D29E977AA}" presName="vert1" presStyleCnt="0"/>
      <dgm:spPr/>
    </dgm:pt>
    <dgm:pt modelId="{6FF10388-EC0E-44FD-B099-101D08EB4421}" type="pres">
      <dgm:prSet presAssocID="{90BF21BA-4920-448F-9F83-C0A283D0D284}" presName="thickLine" presStyleLbl="alignNode1" presStyleIdx="2" presStyleCnt="4"/>
      <dgm:spPr/>
    </dgm:pt>
    <dgm:pt modelId="{99166249-7FCB-4EC5-8C46-DC716A77BAE8}" type="pres">
      <dgm:prSet presAssocID="{90BF21BA-4920-448F-9F83-C0A283D0D284}" presName="horz1" presStyleCnt="0"/>
      <dgm:spPr/>
    </dgm:pt>
    <dgm:pt modelId="{D47F930D-F523-412B-AFB0-46D3FC4F7CA1}" type="pres">
      <dgm:prSet presAssocID="{90BF21BA-4920-448F-9F83-C0A283D0D284}" presName="tx1" presStyleLbl="revTx" presStyleIdx="2" presStyleCnt="4"/>
      <dgm:spPr/>
    </dgm:pt>
    <dgm:pt modelId="{ED7AA2E0-EBA2-42DB-A568-6088D3869012}" type="pres">
      <dgm:prSet presAssocID="{90BF21BA-4920-448F-9F83-C0A283D0D284}" presName="vert1" presStyleCnt="0"/>
      <dgm:spPr/>
    </dgm:pt>
    <dgm:pt modelId="{5CD6DAEF-941B-43FA-AA91-2EEF4D56D8AA}" type="pres">
      <dgm:prSet presAssocID="{BB7A6BD3-4F61-4EAF-BBFB-79DFA5B3CDF7}" presName="thickLine" presStyleLbl="alignNode1" presStyleIdx="3" presStyleCnt="4"/>
      <dgm:spPr/>
    </dgm:pt>
    <dgm:pt modelId="{F1743478-3B30-4306-AF5D-9CA4AFAC7D65}" type="pres">
      <dgm:prSet presAssocID="{BB7A6BD3-4F61-4EAF-BBFB-79DFA5B3CDF7}" presName="horz1" presStyleCnt="0"/>
      <dgm:spPr/>
    </dgm:pt>
    <dgm:pt modelId="{79B14F73-415D-4D84-8C21-3642E40186F7}" type="pres">
      <dgm:prSet presAssocID="{BB7A6BD3-4F61-4EAF-BBFB-79DFA5B3CDF7}" presName="tx1" presStyleLbl="revTx" presStyleIdx="3" presStyleCnt="4"/>
      <dgm:spPr/>
    </dgm:pt>
    <dgm:pt modelId="{72651393-1ECC-467C-9050-64282F694375}" type="pres">
      <dgm:prSet presAssocID="{BB7A6BD3-4F61-4EAF-BBFB-79DFA5B3CDF7}" presName="vert1" presStyleCnt="0"/>
      <dgm:spPr/>
    </dgm:pt>
  </dgm:ptLst>
  <dgm:cxnLst>
    <dgm:cxn modelId="{F7AA8511-7F46-4ABC-91B4-F2A70E7D4C74}" type="presOf" srcId="{BB7A6BD3-4F61-4EAF-BBFB-79DFA5B3CDF7}" destId="{79B14F73-415D-4D84-8C21-3642E40186F7}" srcOrd="0" destOrd="0" presId="urn:microsoft.com/office/officeart/2008/layout/LinedList"/>
    <dgm:cxn modelId="{2AAEE423-9211-4838-8C92-853C85282901}" type="presOf" srcId="{23C1C56C-CB3B-444B-8552-8294CED54F85}" destId="{83765E9A-E198-4DFD-8BF2-70E98ED9C8AB}" srcOrd="0" destOrd="0" presId="urn:microsoft.com/office/officeart/2008/layout/LinedList"/>
    <dgm:cxn modelId="{276E763F-3C69-4800-B092-72EAD2E215CC}" type="presOf" srcId="{9459CC9E-11FD-4DB7-BFDA-BC6D29E977AA}" destId="{F5E4DD15-0002-4857-A65C-9035D5DECFAC}" srcOrd="0" destOrd="0" presId="urn:microsoft.com/office/officeart/2008/layout/LinedList"/>
    <dgm:cxn modelId="{F3C13F6F-9140-48AE-9818-D551538C1790}" srcId="{5A9F5AB0-8422-4733-B0E6-A2F86D970711}" destId="{23C1C56C-CB3B-444B-8552-8294CED54F85}" srcOrd="0" destOrd="0" parTransId="{006BE633-3A46-4FC5-9715-9B68957EF0EF}" sibTransId="{62B24477-3C41-46A3-89C5-E63140E30FD3}"/>
    <dgm:cxn modelId="{58DA9F55-6FB1-4A4C-A303-E77FCB616577}" srcId="{5A9F5AB0-8422-4733-B0E6-A2F86D970711}" destId="{9459CC9E-11FD-4DB7-BFDA-BC6D29E977AA}" srcOrd="1" destOrd="0" parTransId="{DBF7DADC-3328-4B0E-B912-6E6A6F83FF05}" sibTransId="{719F641A-E5D3-457C-8FD5-B66990E9F002}"/>
    <dgm:cxn modelId="{4761C579-615F-4E53-BAA0-E86A268F6C11}" srcId="{5A9F5AB0-8422-4733-B0E6-A2F86D970711}" destId="{BB7A6BD3-4F61-4EAF-BBFB-79DFA5B3CDF7}" srcOrd="3" destOrd="0" parTransId="{3EF0C40B-29EC-4DB1-B05D-A2343B1CCA8F}" sibTransId="{EC1ABDB4-D2D0-4448-9719-509F313596B0}"/>
    <dgm:cxn modelId="{39DA33AA-F7EF-49F9-96E2-C8CDD648EA0A}" type="presOf" srcId="{5A9F5AB0-8422-4733-B0E6-A2F86D970711}" destId="{01C20BD0-A4B0-48EF-A18B-E4C1FF7A9A4F}" srcOrd="0" destOrd="0" presId="urn:microsoft.com/office/officeart/2008/layout/LinedList"/>
    <dgm:cxn modelId="{641E38D4-D887-434A-A17D-8AFD8695FB54}" srcId="{5A9F5AB0-8422-4733-B0E6-A2F86D970711}" destId="{90BF21BA-4920-448F-9F83-C0A283D0D284}" srcOrd="2" destOrd="0" parTransId="{0AB88CC4-28DA-4F24-A662-AC5673466FDD}" sibTransId="{60DDAB00-2BA7-4A38-8EE9-0DDC66139659}"/>
    <dgm:cxn modelId="{1BEFD4F4-7508-4362-B597-E5DB73688040}" type="presOf" srcId="{90BF21BA-4920-448F-9F83-C0A283D0D284}" destId="{D47F930D-F523-412B-AFB0-46D3FC4F7CA1}" srcOrd="0" destOrd="0" presId="urn:microsoft.com/office/officeart/2008/layout/LinedList"/>
    <dgm:cxn modelId="{E9340B6A-BC06-4599-8B4E-A486706B0F44}" type="presParOf" srcId="{01C20BD0-A4B0-48EF-A18B-E4C1FF7A9A4F}" destId="{EBEC9854-F255-4FA5-A2B1-471C89B4EA25}" srcOrd="0" destOrd="0" presId="urn:microsoft.com/office/officeart/2008/layout/LinedList"/>
    <dgm:cxn modelId="{B2417206-5232-4720-9ECA-4637B69EB201}" type="presParOf" srcId="{01C20BD0-A4B0-48EF-A18B-E4C1FF7A9A4F}" destId="{22B660FE-BA19-4D82-ADB9-D98B80747393}" srcOrd="1" destOrd="0" presId="urn:microsoft.com/office/officeart/2008/layout/LinedList"/>
    <dgm:cxn modelId="{2245C7F6-622E-451E-86E6-F9D733170DD3}" type="presParOf" srcId="{22B660FE-BA19-4D82-ADB9-D98B80747393}" destId="{83765E9A-E198-4DFD-8BF2-70E98ED9C8AB}" srcOrd="0" destOrd="0" presId="urn:microsoft.com/office/officeart/2008/layout/LinedList"/>
    <dgm:cxn modelId="{C7B03DB1-1875-4ABE-9D86-45D981E010E8}" type="presParOf" srcId="{22B660FE-BA19-4D82-ADB9-D98B80747393}" destId="{F90F9DC4-7F67-4167-B1B0-1012CF8BAB9B}" srcOrd="1" destOrd="0" presId="urn:microsoft.com/office/officeart/2008/layout/LinedList"/>
    <dgm:cxn modelId="{6F3215D1-1ABA-4CF4-97C0-F4015BEAEF35}" type="presParOf" srcId="{01C20BD0-A4B0-48EF-A18B-E4C1FF7A9A4F}" destId="{089DBBEA-6D73-455B-823D-8BC115D54EB6}" srcOrd="2" destOrd="0" presId="urn:microsoft.com/office/officeart/2008/layout/LinedList"/>
    <dgm:cxn modelId="{84C18A56-8EC8-45B6-8EFB-80AC3B7334DE}" type="presParOf" srcId="{01C20BD0-A4B0-48EF-A18B-E4C1FF7A9A4F}" destId="{5C8EB530-4F88-4E7F-AC22-D6241E9F8AC3}" srcOrd="3" destOrd="0" presId="urn:microsoft.com/office/officeart/2008/layout/LinedList"/>
    <dgm:cxn modelId="{4C03A3A5-4BA5-44D4-AAF4-203C55EADE2A}" type="presParOf" srcId="{5C8EB530-4F88-4E7F-AC22-D6241E9F8AC3}" destId="{F5E4DD15-0002-4857-A65C-9035D5DECFAC}" srcOrd="0" destOrd="0" presId="urn:microsoft.com/office/officeart/2008/layout/LinedList"/>
    <dgm:cxn modelId="{1B6908D1-0006-43BB-AA3E-D07EFD249296}" type="presParOf" srcId="{5C8EB530-4F88-4E7F-AC22-D6241E9F8AC3}" destId="{8C7A3497-DF56-46F2-ADEC-D5231CD9B66A}" srcOrd="1" destOrd="0" presId="urn:microsoft.com/office/officeart/2008/layout/LinedList"/>
    <dgm:cxn modelId="{10DE76DC-D941-44F3-A475-37EC4ED23C10}" type="presParOf" srcId="{01C20BD0-A4B0-48EF-A18B-E4C1FF7A9A4F}" destId="{6FF10388-EC0E-44FD-B099-101D08EB4421}" srcOrd="4" destOrd="0" presId="urn:microsoft.com/office/officeart/2008/layout/LinedList"/>
    <dgm:cxn modelId="{3F492FEE-2DAA-4247-BFA6-2FB5B42B988F}" type="presParOf" srcId="{01C20BD0-A4B0-48EF-A18B-E4C1FF7A9A4F}" destId="{99166249-7FCB-4EC5-8C46-DC716A77BAE8}" srcOrd="5" destOrd="0" presId="urn:microsoft.com/office/officeart/2008/layout/LinedList"/>
    <dgm:cxn modelId="{B00076AE-1920-4949-93DB-60BAF1627B6B}" type="presParOf" srcId="{99166249-7FCB-4EC5-8C46-DC716A77BAE8}" destId="{D47F930D-F523-412B-AFB0-46D3FC4F7CA1}" srcOrd="0" destOrd="0" presId="urn:microsoft.com/office/officeart/2008/layout/LinedList"/>
    <dgm:cxn modelId="{F596C107-E980-475B-8F09-E66B1A50419E}" type="presParOf" srcId="{99166249-7FCB-4EC5-8C46-DC716A77BAE8}" destId="{ED7AA2E0-EBA2-42DB-A568-6088D3869012}" srcOrd="1" destOrd="0" presId="urn:microsoft.com/office/officeart/2008/layout/LinedList"/>
    <dgm:cxn modelId="{E8CC5E99-E996-49F9-A126-714C3C10F4C9}" type="presParOf" srcId="{01C20BD0-A4B0-48EF-A18B-E4C1FF7A9A4F}" destId="{5CD6DAEF-941B-43FA-AA91-2EEF4D56D8AA}" srcOrd="6" destOrd="0" presId="urn:microsoft.com/office/officeart/2008/layout/LinedList"/>
    <dgm:cxn modelId="{E8E1A9D7-60C5-41B8-B445-1087A53B249F}" type="presParOf" srcId="{01C20BD0-A4B0-48EF-A18B-E4C1FF7A9A4F}" destId="{F1743478-3B30-4306-AF5D-9CA4AFAC7D65}" srcOrd="7" destOrd="0" presId="urn:microsoft.com/office/officeart/2008/layout/LinedList"/>
    <dgm:cxn modelId="{3685B57B-D08E-4C44-8320-A2932ED236CA}" type="presParOf" srcId="{F1743478-3B30-4306-AF5D-9CA4AFAC7D65}" destId="{79B14F73-415D-4D84-8C21-3642E40186F7}" srcOrd="0" destOrd="0" presId="urn:microsoft.com/office/officeart/2008/layout/LinedList"/>
    <dgm:cxn modelId="{BF824A18-4F98-40AD-8673-CB7327F2A2D3}" type="presParOf" srcId="{F1743478-3B30-4306-AF5D-9CA4AFAC7D65}" destId="{72651393-1ECC-467C-9050-64282F694375}"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277A3B5-F0BA-409E-94A5-43141032E67E}"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F5AB5307-ABAE-4C61-9B13-B146BCA0480D}">
      <dgm:prSet/>
      <dgm:spPr/>
      <dgm:t>
        <a:bodyPr/>
        <a:lstStyle/>
        <a:p>
          <a:r>
            <a:rPr lang="en-GB" dirty="0"/>
            <a:t>SHOULD THE UK CONSTITUTION BE REFORMED? </a:t>
          </a:r>
          <a:endParaRPr lang="en-US" dirty="0"/>
        </a:p>
      </dgm:t>
    </dgm:pt>
    <dgm:pt modelId="{1231106B-5C2E-4096-8026-FC74564AAFAF}" type="parTrans" cxnId="{7D1FD74D-120A-460B-BDD9-66B22443732E}">
      <dgm:prSet/>
      <dgm:spPr/>
      <dgm:t>
        <a:bodyPr/>
        <a:lstStyle/>
        <a:p>
          <a:endParaRPr lang="en-US"/>
        </a:p>
      </dgm:t>
    </dgm:pt>
    <dgm:pt modelId="{11FBB99F-6DA8-4B8A-8980-C900624F6912}" type="sibTrans" cxnId="{7D1FD74D-120A-460B-BDD9-66B22443732E}">
      <dgm:prSet/>
      <dgm:spPr/>
      <dgm:t>
        <a:bodyPr/>
        <a:lstStyle/>
        <a:p>
          <a:endParaRPr lang="en-US"/>
        </a:p>
      </dgm:t>
    </dgm:pt>
    <dgm:pt modelId="{BC8B7E1D-E3ED-444B-A5D8-0DEB9EA88F7B}">
      <dgm:prSet/>
      <dgm:spPr/>
      <dgm:t>
        <a:bodyPr/>
        <a:lstStyle/>
        <a:p>
          <a:r>
            <a:rPr lang="en-GB"/>
            <a:t>ADVANTAGES OF A WRITTEN CONSTITUTION. </a:t>
          </a:r>
          <a:endParaRPr lang="en-US"/>
        </a:p>
      </dgm:t>
    </dgm:pt>
    <dgm:pt modelId="{4F18F84A-D3E2-4854-AA8C-D57C3CBB4DDD}" type="parTrans" cxnId="{B34E6698-1AC0-4220-938F-7F5B132DAF61}">
      <dgm:prSet/>
      <dgm:spPr/>
      <dgm:t>
        <a:bodyPr/>
        <a:lstStyle/>
        <a:p>
          <a:endParaRPr lang="en-US"/>
        </a:p>
      </dgm:t>
    </dgm:pt>
    <dgm:pt modelId="{3AD9275F-0806-4738-8FBA-7E0816122F8A}" type="sibTrans" cxnId="{B34E6698-1AC0-4220-938F-7F5B132DAF61}">
      <dgm:prSet/>
      <dgm:spPr/>
      <dgm:t>
        <a:bodyPr/>
        <a:lstStyle/>
        <a:p>
          <a:endParaRPr lang="en-US"/>
        </a:p>
      </dgm:t>
    </dgm:pt>
    <dgm:pt modelId="{9324B550-30AB-4D7B-8A98-D32B7884D592}">
      <dgm:prSet/>
      <dgm:spPr/>
      <dgm:t>
        <a:bodyPr/>
        <a:lstStyle/>
        <a:p>
          <a:r>
            <a:rPr lang="en-GB"/>
            <a:t>DISADVANTAGES OF A WRITTEN CONSTITUTION. </a:t>
          </a:r>
          <a:endParaRPr lang="en-US"/>
        </a:p>
      </dgm:t>
    </dgm:pt>
    <dgm:pt modelId="{9F78E35C-8A62-46C6-9E70-C1D334E6CD02}" type="parTrans" cxnId="{1612B555-1CE5-47E7-87F8-62101A28FB11}">
      <dgm:prSet/>
      <dgm:spPr/>
      <dgm:t>
        <a:bodyPr/>
        <a:lstStyle/>
        <a:p>
          <a:endParaRPr lang="en-US"/>
        </a:p>
      </dgm:t>
    </dgm:pt>
    <dgm:pt modelId="{51AC8007-D659-450C-8CC0-A459B5489D2A}" type="sibTrans" cxnId="{1612B555-1CE5-47E7-87F8-62101A28FB11}">
      <dgm:prSet/>
      <dgm:spPr/>
      <dgm:t>
        <a:bodyPr/>
        <a:lstStyle/>
        <a:p>
          <a:endParaRPr lang="en-US"/>
        </a:p>
      </dgm:t>
    </dgm:pt>
    <dgm:pt modelId="{9567B7FE-3643-4F36-952E-5DBF4936960C}">
      <dgm:prSet/>
      <dgm:spPr/>
      <dgm:t>
        <a:bodyPr/>
        <a:lstStyle/>
        <a:p>
          <a:r>
            <a:rPr lang="en-GB"/>
            <a:t>IN GROUPS RESEARCH ONE OF THE ABOVE. </a:t>
          </a:r>
          <a:endParaRPr lang="en-US"/>
        </a:p>
      </dgm:t>
    </dgm:pt>
    <dgm:pt modelId="{645D894D-71F1-406D-9854-7A5FA6DBA2F3}" type="parTrans" cxnId="{51A8846A-8FB8-459B-A75B-D5E3528C676C}">
      <dgm:prSet/>
      <dgm:spPr/>
      <dgm:t>
        <a:bodyPr/>
        <a:lstStyle/>
        <a:p>
          <a:endParaRPr lang="en-US"/>
        </a:p>
      </dgm:t>
    </dgm:pt>
    <dgm:pt modelId="{342FB05A-05FC-413B-9C44-9190819183AF}" type="sibTrans" cxnId="{51A8846A-8FB8-459B-A75B-D5E3528C676C}">
      <dgm:prSet/>
      <dgm:spPr/>
      <dgm:t>
        <a:bodyPr/>
        <a:lstStyle/>
        <a:p>
          <a:endParaRPr lang="en-US"/>
        </a:p>
      </dgm:t>
    </dgm:pt>
    <dgm:pt modelId="{F89ECB2F-6069-423E-8428-7720900A602F}" type="pres">
      <dgm:prSet presAssocID="{D277A3B5-F0BA-409E-94A5-43141032E67E}" presName="vert0" presStyleCnt="0">
        <dgm:presLayoutVars>
          <dgm:dir/>
          <dgm:animOne val="branch"/>
          <dgm:animLvl val="lvl"/>
        </dgm:presLayoutVars>
      </dgm:prSet>
      <dgm:spPr/>
    </dgm:pt>
    <dgm:pt modelId="{97FD2783-A2D9-456E-85F0-2103DCCFA757}" type="pres">
      <dgm:prSet presAssocID="{F5AB5307-ABAE-4C61-9B13-B146BCA0480D}" presName="thickLine" presStyleLbl="alignNode1" presStyleIdx="0" presStyleCnt="4"/>
      <dgm:spPr/>
    </dgm:pt>
    <dgm:pt modelId="{74EA5B4B-545C-4974-BA19-1E69D35FA6B8}" type="pres">
      <dgm:prSet presAssocID="{F5AB5307-ABAE-4C61-9B13-B146BCA0480D}" presName="horz1" presStyleCnt="0"/>
      <dgm:spPr/>
    </dgm:pt>
    <dgm:pt modelId="{1656E582-6DD7-4066-B95F-D268D7193AE9}" type="pres">
      <dgm:prSet presAssocID="{F5AB5307-ABAE-4C61-9B13-B146BCA0480D}" presName="tx1" presStyleLbl="revTx" presStyleIdx="0" presStyleCnt="4"/>
      <dgm:spPr/>
    </dgm:pt>
    <dgm:pt modelId="{E7A133D4-6BBC-41D7-8E3F-9500464A326B}" type="pres">
      <dgm:prSet presAssocID="{F5AB5307-ABAE-4C61-9B13-B146BCA0480D}" presName="vert1" presStyleCnt="0"/>
      <dgm:spPr/>
    </dgm:pt>
    <dgm:pt modelId="{86AEB4A0-7AE2-4BA4-A03E-79705E55C62E}" type="pres">
      <dgm:prSet presAssocID="{BC8B7E1D-E3ED-444B-A5D8-0DEB9EA88F7B}" presName="thickLine" presStyleLbl="alignNode1" presStyleIdx="1" presStyleCnt="4"/>
      <dgm:spPr/>
    </dgm:pt>
    <dgm:pt modelId="{D5559A5F-E470-425A-81FA-4995BEEA5957}" type="pres">
      <dgm:prSet presAssocID="{BC8B7E1D-E3ED-444B-A5D8-0DEB9EA88F7B}" presName="horz1" presStyleCnt="0"/>
      <dgm:spPr/>
    </dgm:pt>
    <dgm:pt modelId="{3431F88A-6912-41F8-8473-29A118BF531B}" type="pres">
      <dgm:prSet presAssocID="{BC8B7E1D-E3ED-444B-A5D8-0DEB9EA88F7B}" presName="tx1" presStyleLbl="revTx" presStyleIdx="1" presStyleCnt="4"/>
      <dgm:spPr/>
    </dgm:pt>
    <dgm:pt modelId="{5940227C-60F6-4C78-9675-0CC2A911BAB1}" type="pres">
      <dgm:prSet presAssocID="{BC8B7E1D-E3ED-444B-A5D8-0DEB9EA88F7B}" presName="vert1" presStyleCnt="0"/>
      <dgm:spPr/>
    </dgm:pt>
    <dgm:pt modelId="{ACD5EFAE-0DDC-4A4B-A003-8EFDB6728CC1}" type="pres">
      <dgm:prSet presAssocID="{9324B550-30AB-4D7B-8A98-D32B7884D592}" presName="thickLine" presStyleLbl="alignNode1" presStyleIdx="2" presStyleCnt="4"/>
      <dgm:spPr/>
    </dgm:pt>
    <dgm:pt modelId="{27E1E9B4-836B-4A43-8560-18814D5DB50C}" type="pres">
      <dgm:prSet presAssocID="{9324B550-30AB-4D7B-8A98-D32B7884D592}" presName="horz1" presStyleCnt="0"/>
      <dgm:spPr/>
    </dgm:pt>
    <dgm:pt modelId="{9C237B92-0C56-436E-ADC5-01A626979D32}" type="pres">
      <dgm:prSet presAssocID="{9324B550-30AB-4D7B-8A98-D32B7884D592}" presName="tx1" presStyleLbl="revTx" presStyleIdx="2" presStyleCnt="4"/>
      <dgm:spPr/>
    </dgm:pt>
    <dgm:pt modelId="{D8E7F848-E37F-456D-BC13-65CA2996D897}" type="pres">
      <dgm:prSet presAssocID="{9324B550-30AB-4D7B-8A98-D32B7884D592}" presName="vert1" presStyleCnt="0"/>
      <dgm:spPr/>
    </dgm:pt>
    <dgm:pt modelId="{CE68AF82-4AB0-40D5-80A7-9533C27DD8B0}" type="pres">
      <dgm:prSet presAssocID="{9567B7FE-3643-4F36-952E-5DBF4936960C}" presName="thickLine" presStyleLbl="alignNode1" presStyleIdx="3" presStyleCnt="4"/>
      <dgm:spPr/>
    </dgm:pt>
    <dgm:pt modelId="{BC95E220-0C0E-4B17-ADC3-83E15D16B582}" type="pres">
      <dgm:prSet presAssocID="{9567B7FE-3643-4F36-952E-5DBF4936960C}" presName="horz1" presStyleCnt="0"/>
      <dgm:spPr/>
    </dgm:pt>
    <dgm:pt modelId="{B8232CE4-51AA-4BD8-986A-7EF0CABEC8D8}" type="pres">
      <dgm:prSet presAssocID="{9567B7FE-3643-4F36-952E-5DBF4936960C}" presName="tx1" presStyleLbl="revTx" presStyleIdx="3" presStyleCnt="4"/>
      <dgm:spPr/>
    </dgm:pt>
    <dgm:pt modelId="{CEAB11A8-D2DD-463B-8100-3155F1668440}" type="pres">
      <dgm:prSet presAssocID="{9567B7FE-3643-4F36-952E-5DBF4936960C}" presName="vert1" presStyleCnt="0"/>
      <dgm:spPr/>
    </dgm:pt>
  </dgm:ptLst>
  <dgm:cxnLst>
    <dgm:cxn modelId="{1C208D18-BDF7-472A-826A-3596A784662E}" type="presOf" srcId="{9567B7FE-3643-4F36-952E-5DBF4936960C}" destId="{B8232CE4-51AA-4BD8-986A-7EF0CABEC8D8}" srcOrd="0" destOrd="0" presId="urn:microsoft.com/office/officeart/2008/layout/LinedList"/>
    <dgm:cxn modelId="{7D0D4C23-8452-4F66-90D8-C7638F08E991}" type="presOf" srcId="{D277A3B5-F0BA-409E-94A5-43141032E67E}" destId="{F89ECB2F-6069-423E-8428-7720900A602F}" srcOrd="0" destOrd="0" presId="urn:microsoft.com/office/officeart/2008/layout/LinedList"/>
    <dgm:cxn modelId="{93F8E243-75E3-46F4-BCA3-312441838672}" type="presOf" srcId="{BC8B7E1D-E3ED-444B-A5D8-0DEB9EA88F7B}" destId="{3431F88A-6912-41F8-8473-29A118BF531B}" srcOrd="0" destOrd="0" presId="urn:microsoft.com/office/officeart/2008/layout/LinedList"/>
    <dgm:cxn modelId="{51A8846A-8FB8-459B-A75B-D5E3528C676C}" srcId="{D277A3B5-F0BA-409E-94A5-43141032E67E}" destId="{9567B7FE-3643-4F36-952E-5DBF4936960C}" srcOrd="3" destOrd="0" parTransId="{645D894D-71F1-406D-9854-7A5FA6DBA2F3}" sibTransId="{342FB05A-05FC-413B-9C44-9190819183AF}"/>
    <dgm:cxn modelId="{7D1FD74D-120A-460B-BDD9-66B22443732E}" srcId="{D277A3B5-F0BA-409E-94A5-43141032E67E}" destId="{F5AB5307-ABAE-4C61-9B13-B146BCA0480D}" srcOrd="0" destOrd="0" parTransId="{1231106B-5C2E-4096-8026-FC74564AAFAF}" sibTransId="{11FBB99F-6DA8-4B8A-8980-C900624F6912}"/>
    <dgm:cxn modelId="{48752875-B308-4146-A12A-B745F36BA8A7}" type="presOf" srcId="{9324B550-30AB-4D7B-8A98-D32B7884D592}" destId="{9C237B92-0C56-436E-ADC5-01A626979D32}" srcOrd="0" destOrd="0" presId="urn:microsoft.com/office/officeart/2008/layout/LinedList"/>
    <dgm:cxn modelId="{1612B555-1CE5-47E7-87F8-62101A28FB11}" srcId="{D277A3B5-F0BA-409E-94A5-43141032E67E}" destId="{9324B550-30AB-4D7B-8A98-D32B7884D592}" srcOrd="2" destOrd="0" parTransId="{9F78E35C-8A62-46C6-9E70-C1D334E6CD02}" sibTransId="{51AC8007-D659-450C-8CC0-A459B5489D2A}"/>
    <dgm:cxn modelId="{7EE63389-196F-48F4-A6A7-8F2F2389A671}" type="presOf" srcId="{F5AB5307-ABAE-4C61-9B13-B146BCA0480D}" destId="{1656E582-6DD7-4066-B95F-D268D7193AE9}" srcOrd="0" destOrd="0" presId="urn:microsoft.com/office/officeart/2008/layout/LinedList"/>
    <dgm:cxn modelId="{B34E6698-1AC0-4220-938F-7F5B132DAF61}" srcId="{D277A3B5-F0BA-409E-94A5-43141032E67E}" destId="{BC8B7E1D-E3ED-444B-A5D8-0DEB9EA88F7B}" srcOrd="1" destOrd="0" parTransId="{4F18F84A-D3E2-4854-AA8C-D57C3CBB4DDD}" sibTransId="{3AD9275F-0806-4738-8FBA-7E0816122F8A}"/>
    <dgm:cxn modelId="{2F3856BB-D38A-475E-A8A4-D9C21A9C6AA0}" type="presParOf" srcId="{F89ECB2F-6069-423E-8428-7720900A602F}" destId="{97FD2783-A2D9-456E-85F0-2103DCCFA757}" srcOrd="0" destOrd="0" presId="urn:microsoft.com/office/officeart/2008/layout/LinedList"/>
    <dgm:cxn modelId="{F4C7A467-3660-4118-A3E1-CB69F2E3590A}" type="presParOf" srcId="{F89ECB2F-6069-423E-8428-7720900A602F}" destId="{74EA5B4B-545C-4974-BA19-1E69D35FA6B8}" srcOrd="1" destOrd="0" presId="urn:microsoft.com/office/officeart/2008/layout/LinedList"/>
    <dgm:cxn modelId="{1A278D88-B638-49DE-AEB1-41D66C8E0C9E}" type="presParOf" srcId="{74EA5B4B-545C-4974-BA19-1E69D35FA6B8}" destId="{1656E582-6DD7-4066-B95F-D268D7193AE9}" srcOrd="0" destOrd="0" presId="urn:microsoft.com/office/officeart/2008/layout/LinedList"/>
    <dgm:cxn modelId="{3AA0B10E-EED5-40F1-8296-3BBE2E28D01F}" type="presParOf" srcId="{74EA5B4B-545C-4974-BA19-1E69D35FA6B8}" destId="{E7A133D4-6BBC-41D7-8E3F-9500464A326B}" srcOrd="1" destOrd="0" presId="urn:microsoft.com/office/officeart/2008/layout/LinedList"/>
    <dgm:cxn modelId="{9E7A2D72-754F-4EC5-9153-4E937D7F8B8D}" type="presParOf" srcId="{F89ECB2F-6069-423E-8428-7720900A602F}" destId="{86AEB4A0-7AE2-4BA4-A03E-79705E55C62E}" srcOrd="2" destOrd="0" presId="urn:microsoft.com/office/officeart/2008/layout/LinedList"/>
    <dgm:cxn modelId="{EA597583-BDD0-4B52-AF4A-AA2478EDB914}" type="presParOf" srcId="{F89ECB2F-6069-423E-8428-7720900A602F}" destId="{D5559A5F-E470-425A-81FA-4995BEEA5957}" srcOrd="3" destOrd="0" presId="urn:microsoft.com/office/officeart/2008/layout/LinedList"/>
    <dgm:cxn modelId="{25083939-71BC-49D4-83B4-496DD9F4FAE7}" type="presParOf" srcId="{D5559A5F-E470-425A-81FA-4995BEEA5957}" destId="{3431F88A-6912-41F8-8473-29A118BF531B}" srcOrd="0" destOrd="0" presId="urn:microsoft.com/office/officeart/2008/layout/LinedList"/>
    <dgm:cxn modelId="{2E7D9760-F183-4A56-BE09-77B88DE3EFF3}" type="presParOf" srcId="{D5559A5F-E470-425A-81FA-4995BEEA5957}" destId="{5940227C-60F6-4C78-9675-0CC2A911BAB1}" srcOrd="1" destOrd="0" presId="urn:microsoft.com/office/officeart/2008/layout/LinedList"/>
    <dgm:cxn modelId="{A709880A-B01B-4FC8-892F-2ED237ED3E8B}" type="presParOf" srcId="{F89ECB2F-6069-423E-8428-7720900A602F}" destId="{ACD5EFAE-0DDC-4A4B-A003-8EFDB6728CC1}" srcOrd="4" destOrd="0" presId="urn:microsoft.com/office/officeart/2008/layout/LinedList"/>
    <dgm:cxn modelId="{072E7BE4-59AE-4159-A91A-32995FF735D3}" type="presParOf" srcId="{F89ECB2F-6069-423E-8428-7720900A602F}" destId="{27E1E9B4-836B-4A43-8560-18814D5DB50C}" srcOrd="5" destOrd="0" presId="urn:microsoft.com/office/officeart/2008/layout/LinedList"/>
    <dgm:cxn modelId="{2E02E03B-A1C9-4624-ABDC-5802D9E2F818}" type="presParOf" srcId="{27E1E9B4-836B-4A43-8560-18814D5DB50C}" destId="{9C237B92-0C56-436E-ADC5-01A626979D32}" srcOrd="0" destOrd="0" presId="urn:microsoft.com/office/officeart/2008/layout/LinedList"/>
    <dgm:cxn modelId="{8A12E908-9422-44E2-8DDE-B1140E8584F4}" type="presParOf" srcId="{27E1E9B4-836B-4A43-8560-18814D5DB50C}" destId="{D8E7F848-E37F-456D-BC13-65CA2996D897}" srcOrd="1" destOrd="0" presId="urn:microsoft.com/office/officeart/2008/layout/LinedList"/>
    <dgm:cxn modelId="{CE095C9B-2914-4687-88EC-9A95932FAE85}" type="presParOf" srcId="{F89ECB2F-6069-423E-8428-7720900A602F}" destId="{CE68AF82-4AB0-40D5-80A7-9533C27DD8B0}" srcOrd="6" destOrd="0" presId="urn:microsoft.com/office/officeart/2008/layout/LinedList"/>
    <dgm:cxn modelId="{195C46CB-A30F-4927-BD40-E7A5729C847E}" type="presParOf" srcId="{F89ECB2F-6069-423E-8428-7720900A602F}" destId="{BC95E220-0C0E-4B17-ADC3-83E15D16B582}" srcOrd="7" destOrd="0" presId="urn:microsoft.com/office/officeart/2008/layout/LinedList"/>
    <dgm:cxn modelId="{8C7F1750-0E44-4DFC-A195-9B8F32CEA40F}" type="presParOf" srcId="{BC95E220-0C0E-4B17-ADC3-83E15D16B582}" destId="{B8232CE4-51AA-4BD8-986A-7EF0CABEC8D8}" srcOrd="0" destOrd="0" presId="urn:microsoft.com/office/officeart/2008/layout/LinedList"/>
    <dgm:cxn modelId="{7DCA7D53-7D0F-44F6-8869-F0101B72259C}" type="presParOf" srcId="{BC95E220-0C0E-4B17-ADC3-83E15D16B582}" destId="{CEAB11A8-D2DD-463B-8100-3155F1668440}"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2B95F02-9641-4C41-ABE8-C5A94AAE3835}"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240B1AD2-1D16-4C19-A60A-DAE1613F37AF}">
      <dgm:prSet/>
      <dgm:spPr/>
      <dgm:t>
        <a:bodyPr/>
        <a:lstStyle/>
        <a:p>
          <a:r>
            <a:rPr lang="en-GB" dirty="0"/>
            <a:t>ENTRENCH THE HUMAN ACT 1998 INTO THE CONSITUTION. MAKING IT PART WRITTEN. </a:t>
          </a:r>
          <a:endParaRPr lang="en-US" dirty="0"/>
        </a:p>
      </dgm:t>
    </dgm:pt>
    <dgm:pt modelId="{A59D218C-C20B-4CF5-8A04-75A84BCA1393}" type="parTrans" cxnId="{7F3A6573-8181-4595-8654-1D92A38919BD}">
      <dgm:prSet/>
      <dgm:spPr/>
      <dgm:t>
        <a:bodyPr/>
        <a:lstStyle/>
        <a:p>
          <a:endParaRPr lang="en-US"/>
        </a:p>
      </dgm:t>
    </dgm:pt>
    <dgm:pt modelId="{34518144-CA1E-497A-AD00-7A2BF78A5FE5}" type="sibTrans" cxnId="{7F3A6573-8181-4595-8654-1D92A38919BD}">
      <dgm:prSet/>
      <dgm:spPr/>
      <dgm:t>
        <a:bodyPr/>
        <a:lstStyle/>
        <a:p>
          <a:endParaRPr lang="en-US"/>
        </a:p>
      </dgm:t>
    </dgm:pt>
    <dgm:pt modelId="{832F3F4E-68FA-49F1-BDD7-33BBF4730AE2}">
      <dgm:prSet/>
      <dgm:spPr/>
      <dgm:t>
        <a:bodyPr/>
        <a:lstStyle/>
        <a:p>
          <a:r>
            <a:rPr lang="en-GB"/>
            <a:t>SUPREME AND WOULD MAKE IT HARD TO CHANGE IT. </a:t>
          </a:r>
          <a:endParaRPr lang="en-US"/>
        </a:p>
      </dgm:t>
    </dgm:pt>
    <dgm:pt modelId="{4AD89648-1852-4EFD-818F-518318B76DDA}" type="parTrans" cxnId="{AC0E726F-F82E-4D56-BAE1-8B2851D2455F}">
      <dgm:prSet/>
      <dgm:spPr/>
      <dgm:t>
        <a:bodyPr/>
        <a:lstStyle/>
        <a:p>
          <a:endParaRPr lang="en-US"/>
        </a:p>
      </dgm:t>
    </dgm:pt>
    <dgm:pt modelId="{7A4FCD4A-F735-4446-8AE5-3631262B7558}" type="sibTrans" cxnId="{AC0E726F-F82E-4D56-BAE1-8B2851D2455F}">
      <dgm:prSet/>
      <dgm:spPr/>
      <dgm:t>
        <a:bodyPr/>
        <a:lstStyle/>
        <a:p>
          <a:endParaRPr lang="en-US"/>
        </a:p>
      </dgm:t>
    </dgm:pt>
    <dgm:pt modelId="{C00597E8-EE7C-49DA-9454-E7FF10E98EB9}" type="pres">
      <dgm:prSet presAssocID="{52B95F02-9641-4C41-ABE8-C5A94AAE3835}" presName="vert0" presStyleCnt="0">
        <dgm:presLayoutVars>
          <dgm:dir/>
          <dgm:animOne val="branch"/>
          <dgm:animLvl val="lvl"/>
        </dgm:presLayoutVars>
      </dgm:prSet>
      <dgm:spPr/>
    </dgm:pt>
    <dgm:pt modelId="{F1555AF8-F2CC-475A-9F12-500EE1A347C4}" type="pres">
      <dgm:prSet presAssocID="{240B1AD2-1D16-4C19-A60A-DAE1613F37AF}" presName="thickLine" presStyleLbl="alignNode1" presStyleIdx="0" presStyleCnt="2"/>
      <dgm:spPr/>
    </dgm:pt>
    <dgm:pt modelId="{CDB845CD-9E2C-46AF-8203-3350B386EEBE}" type="pres">
      <dgm:prSet presAssocID="{240B1AD2-1D16-4C19-A60A-DAE1613F37AF}" presName="horz1" presStyleCnt="0"/>
      <dgm:spPr/>
    </dgm:pt>
    <dgm:pt modelId="{94862FB1-3EFA-4219-9E08-1DEFD398F69C}" type="pres">
      <dgm:prSet presAssocID="{240B1AD2-1D16-4C19-A60A-DAE1613F37AF}" presName="tx1" presStyleLbl="revTx" presStyleIdx="0" presStyleCnt="2"/>
      <dgm:spPr/>
    </dgm:pt>
    <dgm:pt modelId="{D6321865-3CB5-415A-B601-96E63BA7E979}" type="pres">
      <dgm:prSet presAssocID="{240B1AD2-1D16-4C19-A60A-DAE1613F37AF}" presName="vert1" presStyleCnt="0"/>
      <dgm:spPr/>
    </dgm:pt>
    <dgm:pt modelId="{E4D691A4-BF2E-45E8-9E22-6A6EFFF69254}" type="pres">
      <dgm:prSet presAssocID="{832F3F4E-68FA-49F1-BDD7-33BBF4730AE2}" presName="thickLine" presStyleLbl="alignNode1" presStyleIdx="1" presStyleCnt="2"/>
      <dgm:spPr/>
    </dgm:pt>
    <dgm:pt modelId="{3E7F6197-B08D-46C4-88E4-17E469B16800}" type="pres">
      <dgm:prSet presAssocID="{832F3F4E-68FA-49F1-BDD7-33BBF4730AE2}" presName="horz1" presStyleCnt="0"/>
      <dgm:spPr/>
    </dgm:pt>
    <dgm:pt modelId="{C0FF803F-2D0E-44F3-83BA-3785E8A2B23E}" type="pres">
      <dgm:prSet presAssocID="{832F3F4E-68FA-49F1-BDD7-33BBF4730AE2}" presName="tx1" presStyleLbl="revTx" presStyleIdx="1" presStyleCnt="2"/>
      <dgm:spPr/>
    </dgm:pt>
    <dgm:pt modelId="{E69679AA-26E9-4EC5-B248-6ED69F2279DC}" type="pres">
      <dgm:prSet presAssocID="{832F3F4E-68FA-49F1-BDD7-33BBF4730AE2}" presName="vert1" presStyleCnt="0"/>
      <dgm:spPr/>
    </dgm:pt>
  </dgm:ptLst>
  <dgm:cxnLst>
    <dgm:cxn modelId="{6163692A-02BD-4D00-A158-DDCB12FCD5C8}" type="presOf" srcId="{832F3F4E-68FA-49F1-BDD7-33BBF4730AE2}" destId="{C0FF803F-2D0E-44F3-83BA-3785E8A2B23E}" srcOrd="0" destOrd="0" presId="urn:microsoft.com/office/officeart/2008/layout/LinedList"/>
    <dgm:cxn modelId="{AC0E726F-F82E-4D56-BAE1-8B2851D2455F}" srcId="{52B95F02-9641-4C41-ABE8-C5A94AAE3835}" destId="{832F3F4E-68FA-49F1-BDD7-33BBF4730AE2}" srcOrd="1" destOrd="0" parTransId="{4AD89648-1852-4EFD-818F-518318B76DDA}" sibTransId="{7A4FCD4A-F735-4446-8AE5-3631262B7558}"/>
    <dgm:cxn modelId="{7F3A6573-8181-4595-8654-1D92A38919BD}" srcId="{52B95F02-9641-4C41-ABE8-C5A94AAE3835}" destId="{240B1AD2-1D16-4C19-A60A-DAE1613F37AF}" srcOrd="0" destOrd="0" parTransId="{A59D218C-C20B-4CF5-8A04-75A84BCA1393}" sibTransId="{34518144-CA1E-497A-AD00-7A2BF78A5FE5}"/>
    <dgm:cxn modelId="{29D0577F-CEC2-416B-99C1-7AC04A3C5194}" type="presOf" srcId="{240B1AD2-1D16-4C19-A60A-DAE1613F37AF}" destId="{94862FB1-3EFA-4219-9E08-1DEFD398F69C}" srcOrd="0" destOrd="0" presId="urn:microsoft.com/office/officeart/2008/layout/LinedList"/>
    <dgm:cxn modelId="{093AAAA9-9538-4214-AAE6-B137F0C0C42E}" type="presOf" srcId="{52B95F02-9641-4C41-ABE8-C5A94AAE3835}" destId="{C00597E8-EE7C-49DA-9454-E7FF10E98EB9}" srcOrd="0" destOrd="0" presId="urn:microsoft.com/office/officeart/2008/layout/LinedList"/>
    <dgm:cxn modelId="{00C2E3FB-6747-4862-B639-D3F139A2183A}" type="presParOf" srcId="{C00597E8-EE7C-49DA-9454-E7FF10E98EB9}" destId="{F1555AF8-F2CC-475A-9F12-500EE1A347C4}" srcOrd="0" destOrd="0" presId="urn:microsoft.com/office/officeart/2008/layout/LinedList"/>
    <dgm:cxn modelId="{80A85DE4-A78A-4A2E-8630-077C6690F1B0}" type="presParOf" srcId="{C00597E8-EE7C-49DA-9454-E7FF10E98EB9}" destId="{CDB845CD-9E2C-46AF-8203-3350B386EEBE}" srcOrd="1" destOrd="0" presId="urn:microsoft.com/office/officeart/2008/layout/LinedList"/>
    <dgm:cxn modelId="{1B4C92B0-B471-486E-8722-9A0A31544B2A}" type="presParOf" srcId="{CDB845CD-9E2C-46AF-8203-3350B386EEBE}" destId="{94862FB1-3EFA-4219-9E08-1DEFD398F69C}" srcOrd="0" destOrd="0" presId="urn:microsoft.com/office/officeart/2008/layout/LinedList"/>
    <dgm:cxn modelId="{BFD74495-4C1A-440C-9FA7-6470C6A2A07F}" type="presParOf" srcId="{CDB845CD-9E2C-46AF-8203-3350B386EEBE}" destId="{D6321865-3CB5-415A-B601-96E63BA7E979}" srcOrd="1" destOrd="0" presId="urn:microsoft.com/office/officeart/2008/layout/LinedList"/>
    <dgm:cxn modelId="{C5499DFF-5FA7-4C2C-B8E9-72A79BFB7C2D}" type="presParOf" srcId="{C00597E8-EE7C-49DA-9454-E7FF10E98EB9}" destId="{E4D691A4-BF2E-45E8-9E22-6A6EFFF69254}" srcOrd="2" destOrd="0" presId="urn:microsoft.com/office/officeart/2008/layout/LinedList"/>
    <dgm:cxn modelId="{DD4BC63E-7557-4998-B589-30B5CA33A61D}" type="presParOf" srcId="{C00597E8-EE7C-49DA-9454-E7FF10E98EB9}" destId="{3E7F6197-B08D-46C4-88E4-17E469B16800}" srcOrd="3" destOrd="0" presId="urn:microsoft.com/office/officeart/2008/layout/LinedList"/>
    <dgm:cxn modelId="{6BDE0C12-9C2E-446E-8AAF-59B3C8244B10}" type="presParOf" srcId="{3E7F6197-B08D-46C4-88E4-17E469B16800}" destId="{C0FF803F-2D0E-44F3-83BA-3785E8A2B23E}" srcOrd="0" destOrd="0" presId="urn:microsoft.com/office/officeart/2008/layout/LinedList"/>
    <dgm:cxn modelId="{0FE65DF1-53C5-4BB9-B5C1-18B0C73A2674}" type="presParOf" srcId="{3E7F6197-B08D-46C4-88E4-17E469B16800}" destId="{E69679AA-26E9-4EC5-B248-6ED69F2279DC}"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C468C42-938B-4B09-9B9C-D6EEFE2B2699}" type="doc">
      <dgm:prSet loTypeId="urn:microsoft.com/office/officeart/2005/8/layout/bProcess2" loCatId="process" qsTypeId="urn:microsoft.com/office/officeart/2005/8/quickstyle/simple1" qsCatId="simple" csTypeId="urn:microsoft.com/office/officeart/2005/8/colors/accent1_2" csCatId="accent1"/>
      <dgm:spPr/>
      <dgm:t>
        <a:bodyPr/>
        <a:lstStyle/>
        <a:p>
          <a:endParaRPr lang="en-US"/>
        </a:p>
      </dgm:t>
    </dgm:pt>
    <dgm:pt modelId="{BCB35379-3B30-4EC4-ABC2-A0B392D462CA}">
      <dgm:prSet/>
      <dgm:spPr/>
      <dgm:t>
        <a:bodyPr/>
        <a:lstStyle/>
        <a:p>
          <a:r>
            <a:rPr lang="en-GB"/>
            <a:t>Must meet all conditions. </a:t>
          </a:r>
          <a:endParaRPr lang="en-US"/>
        </a:p>
      </dgm:t>
    </dgm:pt>
    <dgm:pt modelId="{8EB6FC8A-E1FE-49A4-A6D8-F93CD9E912E5}" type="parTrans" cxnId="{C7A05635-4797-4D92-82F5-930B8E091CDF}">
      <dgm:prSet/>
      <dgm:spPr/>
      <dgm:t>
        <a:bodyPr/>
        <a:lstStyle/>
        <a:p>
          <a:endParaRPr lang="en-US"/>
        </a:p>
      </dgm:t>
    </dgm:pt>
    <dgm:pt modelId="{126FEEB6-97EA-4C08-9167-D076E1D4B053}" type="sibTrans" cxnId="{C7A05635-4797-4D92-82F5-930B8E091CDF}">
      <dgm:prSet/>
      <dgm:spPr/>
      <dgm:t>
        <a:bodyPr/>
        <a:lstStyle/>
        <a:p>
          <a:endParaRPr lang="en-US"/>
        </a:p>
      </dgm:t>
    </dgm:pt>
    <dgm:pt modelId="{061832F0-56C2-4A92-94FE-2A62C8BF8D29}">
      <dgm:prSet/>
      <dgm:spPr/>
      <dgm:t>
        <a:bodyPr/>
        <a:lstStyle/>
        <a:p>
          <a:r>
            <a:rPr lang="en-GB"/>
            <a:t>‘’Content of the law must meet certain conditions’’</a:t>
          </a:r>
          <a:endParaRPr lang="en-US"/>
        </a:p>
      </dgm:t>
    </dgm:pt>
    <dgm:pt modelId="{F75AD6B1-A0D7-4833-BBD3-B1729A62C6AC}" type="parTrans" cxnId="{D4E0B7CE-C76A-40E3-9AC9-A31D5211118E}">
      <dgm:prSet/>
      <dgm:spPr/>
      <dgm:t>
        <a:bodyPr/>
        <a:lstStyle/>
        <a:p>
          <a:endParaRPr lang="en-US"/>
        </a:p>
      </dgm:t>
    </dgm:pt>
    <dgm:pt modelId="{DE600C59-5A6F-4045-A0A8-0B0AC07A1D24}" type="sibTrans" cxnId="{D4E0B7CE-C76A-40E3-9AC9-A31D5211118E}">
      <dgm:prSet/>
      <dgm:spPr/>
      <dgm:t>
        <a:bodyPr/>
        <a:lstStyle/>
        <a:p>
          <a:endParaRPr lang="en-US"/>
        </a:p>
      </dgm:t>
    </dgm:pt>
    <dgm:pt modelId="{8B4FBF79-E6B8-45E6-8E6D-6F6084F558C0}" type="pres">
      <dgm:prSet presAssocID="{2C468C42-938B-4B09-9B9C-D6EEFE2B2699}" presName="diagram" presStyleCnt="0">
        <dgm:presLayoutVars>
          <dgm:dir/>
          <dgm:resizeHandles/>
        </dgm:presLayoutVars>
      </dgm:prSet>
      <dgm:spPr/>
    </dgm:pt>
    <dgm:pt modelId="{7F7ACBD5-B504-482B-BDCA-110A03A05F82}" type="pres">
      <dgm:prSet presAssocID="{BCB35379-3B30-4EC4-ABC2-A0B392D462CA}" presName="firstNode" presStyleLbl="node1" presStyleIdx="0" presStyleCnt="2">
        <dgm:presLayoutVars>
          <dgm:bulletEnabled val="1"/>
        </dgm:presLayoutVars>
      </dgm:prSet>
      <dgm:spPr/>
    </dgm:pt>
    <dgm:pt modelId="{5A91EB60-18AC-4D5E-B61B-6A110D8A4B75}" type="pres">
      <dgm:prSet presAssocID="{126FEEB6-97EA-4C08-9167-D076E1D4B053}" presName="sibTrans" presStyleLbl="sibTrans2D1" presStyleIdx="0" presStyleCnt="1"/>
      <dgm:spPr/>
    </dgm:pt>
    <dgm:pt modelId="{7D2309C1-12D8-4C7B-A66B-63838E46186D}" type="pres">
      <dgm:prSet presAssocID="{061832F0-56C2-4A92-94FE-2A62C8BF8D29}" presName="lastNode" presStyleLbl="node1" presStyleIdx="1" presStyleCnt="2">
        <dgm:presLayoutVars>
          <dgm:bulletEnabled val="1"/>
        </dgm:presLayoutVars>
      </dgm:prSet>
      <dgm:spPr/>
    </dgm:pt>
  </dgm:ptLst>
  <dgm:cxnLst>
    <dgm:cxn modelId="{C7A05635-4797-4D92-82F5-930B8E091CDF}" srcId="{2C468C42-938B-4B09-9B9C-D6EEFE2B2699}" destId="{BCB35379-3B30-4EC4-ABC2-A0B392D462CA}" srcOrd="0" destOrd="0" parTransId="{8EB6FC8A-E1FE-49A4-A6D8-F93CD9E912E5}" sibTransId="{126FEEB6-97EA-4C08-9167-D076E1D4B053}"/>
    <dgm:cxn modelId="{C1C37565-3FCC-486B-9FFC-70502089D1F8}" type="presOf" srcId="{061832F0-56C2-4A92-94FE-2A62C8BF8D29}" destId="{7D2309C1-12D8-4C7B-A66B-63838E46186D}" srcOrd="0" destOrd="0" presId="urn:microsoft.com/office/officeart/2005/8/layout/bProcess2"/>
    <dgm:cxn modelId="{BE532A82-4338-41CF-B0D6-A5AE2B735D25}" type="presOf" srcId="{126FEEB6-97EA-4C08-9167-D076E1D4B053}" destId="{5A91EB60-18AC-4D5E-B61B-6A110D8A4B75}" srcOrd="0" destOrd="0" presId="urn:microsoft.com/office/officeart/2005/8/layout/bProcess2"/>
    <dgm:cxn modelId="{60551C99-659E-4082-851A-BA9ADA93B4E5}" type="presOf" srcId="{2C468C42-938B-4B09-9B9C-D6EEFE2B2699}" destId="{8B4FBF79-E6B8-45E6-8E6D-6F6084F558C0}" srcOrd="0" destOrd="0" presId="urn:microsoft.com/office/officeart/2005/8/layout/bProcess2"/>
    <dgm:cxn modelId="{C8FA32C2-8F93-4105-B795-EF47173B61DF}" type="presOf" srcId="{BCB35379-3B30-4EC4-ABC2-A0B392D462CA}" destId="{7F7ACBD5-B504-482B-BDCA-110A03A05F82}" srcOrd="0" destOrd="0" presId="urn:microsoft.com/office/officeart/2005/8/layout/bProcess2"/>
    <dgm:cxn modelId="{D4E0B7CE-C76A-40E3-9AC9-A31D5211118E}" srcId="{2C468C42-938B-4B09-9B9C-D6EEFE2B2699}" destId="{061832F0-56C2-4A92-94FE-2A62C8BF8D29}" srcOrd="1" destOrd="0" parTransId="{F75AD6B1-A0D7-4833-BBD3-B1729A62C6AC}" sibTransId="{DE600C59-5A6F-4045-A0A8-0B0AC07A1D24}"/>
    <dgm:cxn modelId="{73802732-B9B8-4087-BDAC-2B234F554187}" type="presParOf" srcId="{8B4FBF79-E6B8-45E6-8E6D-6F6084F558C0}" destId="{7F7ACBD5-B504-482B-BDCA-110A03A05F82}" srcOrd="0" destOrd="0" presId="urn:microsoft.com/office/officeart/2005/8/layout/bProcess2"/>
    <dgm:cxn modelId="{3E7B27E0-AFB8-482E-8FE5-F63EDF7D35C6}" type="presParOf" srcId="{8B4FBF79-E6B8-45E6-8E6D-6F6084F558C0}" destId="{5A91EB60-18AC-4D5E-B61B-6A110D8A4B75}" srcOrd="1" destOrd="0" presId="urn:microsoft.com/office/officeart/2005/8/layout/bProcess2"/>
    <dgm:cxn modelId="{74535CC6-2779-416C-BBB0-88825A242763}" type="presParOf" srcId="{8B4FBF79-E6B8-45E6-8E6D-6F6084F558C0}" destId="{7D2309C1-12D8-4C7B-A66B-63838E46186D}" srcOrd="2" destOrd="0" presId="urn:microsoft.com/office/officeart/2005/8/layout/b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1D41F86-8639-4851-BF9B-4DECD89FD0C3}"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DCF0E26B-9E19-4481-92B4-936838145882}">
      <dgm:prSet/>
      <dgm:spPr/>
      <dgm:t>
        <a:bodyPr/>
        <a:lstStyle/>
        <a:p>
          <a:r>
            <a:rPr lang="en-GB" baseline="0"/>
            <a:t>4</a:t>
          </a:r>
          <a:r>
            <a:rPr lang="en-GB" baseline="30000"/>
            <a:t>th</a:t>
          </a:r>
          <a:r>
            <a:rPr lang="en-GB" baseline="0"/>
            <a:t> Century – Ancient Greeks </a:t>
          </a:r>
          <a:endParaRPr lang="en-US"/>
        </a:p>
      </dgm:t>
    </dgm:pt>
    <dgm:pt modelId="{C6AECED8-B683-4082-A028-C5F48836CE6B}" type="parTrans" cxnId="{0D7C150E-ECC8-4717-915A-4D4C62FEFBE6}">
      <dgm:prSet/>
      <dgm:spPr/>
      <dgm:t>
        <a:bodyPr/>
        <a:lstStyle/>
        <a:p>
          <a:endParaRPr lang="en-US"/>
        </a:p>
      </dgm:t>
    </dgm:pt>
    <dgm:pt modelId="{800BC285-7BC5-4C48-9B77-0E501FC2B5A2}" type="sibTrans" cxnId="{0D7C150E-ECC8-4717-915A-4D4C62FEFBE6}">
      <dgm:prSet/>
      <dgm:spPr/>
      <dgm:t>
        <a:bodyPr/>
        <a:lstStyle/>
        <a:p>
          <a:endParaRPr lang="en-US"/>
        </a:p>
      </dgm:t>
    </dgm:pt>
    <dgm:pt modelId="{FC378D7B-BEC4-4168-9824-8E7FBDA9D2EA}">
      <dgm:prSet/>
      <dgm:spPr/>
      <dgm:t>
        <a:bodyPr/>
        <a:lstStyle/>
        <a:p>
          <a:r>
            <a:rPr lang="en-GB" baseline="0"/>
            <a:t>To promote a model society. </a:t>
          </a:r>
          <a:endParaRPr lang="en-US"/>
        </a:p>
      </dgm:t>
    </dgm:pt>
    <dgm:pt modelId="{AEE32B77-DCA6-4DB4-B621-2B714FB9FE23}" type="parTrans" cxnId="{F2495DE1-DE8C-463C-8B27-41EEEE6120A3}">
      <dgm:prSet/>
      <dgm:spPr/>
      <dgm:t>
        <a:bodyPr/>
        <a:lstStyle/>
        <a:p>
          <a:endParaRPr lang="en-US"/>
        </a:p>
      </dgm:t>
    </dgm:pt>
    <dgm:pt modelId="{A1E4A6E3-94CA-4C4D-8D60-094511644D02}" type="sibTrans" cxnId="{F2495DE1-DE8C-463C-8B27-41EEEE6120A3}">
      <dgm:prSet/>
      <dgm:spPr/>
      <dgm:t>
        <a:bodyPr/>
        <a:lstStyle/>
        <a:p>
          <a:endParaRPr lang="en-US"/>
        </a:p>
      </dgm:t>
    </dgm:pt>
    <dgm:pt modelId="{BA0F7529-F0DB-403B-B56B-93E73FBD349F}">
      <dgm:prSet/>
      <dgm:spPr/>
      <dgm:t>
        <a:bodyPr/>
        <a:lstStyle/>
        <a:p>
          <a:r>
            <a:rPr lang="en-GB" baseline="0"/>
            <a:t>Shaped society in a way they see fit. </a:t>
          </a:r>
          <a:endParaRPr lang="en-US"/>
        </a:p>
      </dgm:t>
    </dgm:pt>
    <dgm:pt modelId="{E6FD6EC5-ED5C-4E96-AEA5-84A5B89EE18E}" type="parTrans" cxnId="{C1E796BD-CBAE-4381-BEFF-8CE1381B616B}">
      <dgm:prSet/>
      <dgm:spPr/>
      <dgm:t>
        <a:bodyPr/>
        <a:lstStyle/>
        <a:p>
          <a:endParaRPr lang="en-US"/>
        </a:p>
      </dgm:t>
    </dgm:pt>
    <dgm:pt modelId="{07307B51-67B9-49F5-8D5C-84B97FFBC1CC}" type="sibTrans" cxnId="{C1E796BD-CBAE-4381-BEFF-8CE1381B616B}">
      <dgm:prSet/>
      <dgm:spPr/>
      <dgm:t>
        <a:bodyPr/>
        <a:lstStyle/>
        <a:p>
          <a:endParaRPr lang="en-US"/>
        </a:p>
      </dgm:t>
    </dgm:pt>
    <dgm:pt modelId="{D316BE6A-71BA-412E-9489-C1C0248D3A93}">
      <dgm:prSet/>
      <dgm:spPr/>
      <dgm:t>
        <a:bodyPr/>
        <a:lstStyle/>
        <a:p>
          <a:r>
            <a:rPr lang="en-GB" baseline="0"/>
            <a:t>Considered rule by men but decided that rule of law would be better for society. </a:t>
          </a:r>
          <a:endParaRPr lang="en-US"/>
        </a:p>
      </dgm:t>
    </dgm:pt>
    <dgm:pt modelId="{3199C1B1-D6EF-42FF-9A34-68B2438B929D}" type="parTrans" cxnId="{306EB817-9229-4A22-AD0C-BB2BBCC5D028}">
      <dgm:prSet/>
      <dgm:spPr/>
      <dgm:t>
        <a:bodyPr/>
        <a:lstStyle/>
        <a:p>
          <a:endParaRPr lang="en-US"/>
        </a:p>
      </dgm:t>
    </dgm:pt>
    <dgm:pt modelId="{A3C459EB-32E1-4603-8260-C34311BF467D}" type="sibTrans" cxnId="{306EB817-9229-4A22-AD0C-BB2BBCC5D028}">
      <dgm:prSet/>
      <dgm:spPr/>
      <dgm:t>
        <a:bodyPr/>
        <a:lstStyle/>
        <a:p>
          <a:endParaRPr lang="en-US"/>
        </a:p>
      </dgm:t>
    </dgm:pt>
    <dgm:pt modelId="{E3289A42-CEC9-4B78-9DB9-CD642778A938}">
      <dgm:prSet/>
      <dgm:spPr/>
      <dgm:t>
        <a:bodyPr/>
        <a:lstStyle/>
        <a:p>
          <a:r>
            <a:rPr lang="en-GB" baseline="0"/>
            <a:t>Aristotle – the law could shape people. </a:t>
          </a:r>
          <a:endParaRPr lang="en-US"/>
        </a:p>
      </dgm:t>
    </dgm:pt>
    <dgm:pt modelId="{F4A1FA27-3A57-4A61-9B8E-D47E8D365DA9}" type="parTrans" cxnId="{7E4C62FD-F992-4273-8E7D-A6CC168A1AE2}">
      <dgm:prSet/>
      <dgm:spPr/>
      <dgm:t>
        <a:bodyPr/>
        <a:lstStyle/>
        <a:p>
          <a:endParaRPr lang="en-US"/>
        </a:p>
      </dgm:t>
    </dgm:pt>
    <dgm:pt modelId="{0951FF49-171C-4D8A-BDF5-4114E4056BF2}" type="sibTrans" cxnId="{7E4C62FD-F992-4273-8E7D-A6CC168A1AE2}">
      <dgm:prSet/>
      <dgm:spPr/>
      <dgm:t>
        <a:bodyPr/>
        <a:lstStyle/>
        <a:p>
          <a:endParaRPr lang="en-US"/>
        </a:p>
      </dgm:t>
    </dgm:pt>
    <dgm:pt modelId="{CD224E8C-566A-405A-9B06-FAC2C3DD0EC8}">
      <dgm:prSet/>
      <dgm:spPr/>
      <dgm:t>
        <a:bodyPr/>
        <a:lstStyle/>
        <a:p>
          <a:r>
            <a:rPr lang="en-GB" baseline="0"/>
            <a:t>Plato – believed that all should be subject to the law. </a:t>
          </a:r>
          <a:endParaRPr lang="en-US"/>
        </a:p>
      </dgm:t>
    </dgm:pt>
    <dgm:pt modelId="{E2658A17-06C7-4AFE-9792-507CC6637574}" type="parTrans" cxnId="{56C617FD-F3A5-48A8-B5F2-1E226679A4C1}">
      <dgm:prSet/>
      <dgm:spPr/>
      <dgm:t>
        <a:bodyPr/>
        <a:lstStyle/>
        <a:p>
          <a:endParaRPr lang="en-US"/>
        </a:p>
      </dgm:t>
    </dgm:pt>
    <dgm:pt modelId="{B7D59801-A6BE-4C9D-9A6B-22253F6276F8}" type="sibTrans" cxnId="{56C617FD-F3A5-48A8-B5F2-1E226679A4C1}">
      <dgm:prSet/>
      <dgm:spPr/>
      <dgm:t>
        <a:bodyPr/>
        <a:lstStyle/>
        <a:p>
          <a:endParaRPr lang="en-US"/>
        </a:p>
      </dgm:t>
    </dgm:pt>
    <dgm:pt modelId="{6D3DBCAD-2C74-4931-AF02-54587BE3A789}">
      <dgm:prSet/>
      <dgm:spPr/>
      <dgm:t>
        <a:bodyPr/>
        <a:lstStyle/>
        <a:p>
          <a:r>
            <a:rPr lang="en-GB" baseline="0"/>
            <a:t>During this time, it was believed that the king was above the law and therefore should not abide by it. </a:t>
          </a:r>
          <a:endParaRPr lang="en-US"/>
        </a:p>
      </dgm:t>
    </dgm:pt>
    <dgm:pt modelId="{AE661B93-DE98-4507-8C3D-BDBDE2EDBBA9}" type="parTrans" cxnId="{0B32635E-77B8-4F6D-92A3-6ED75DB7E370}">
      <dgm:prSet/>
      <dgm:spPr/>
      <dgm:t>
        <a:bodyPr/>
        <a:lstStyle/>
        <a:p>
          <a:endParaRPr lang="en-US"/>
        </a:p>
      </dgm:t>
    </dgm:pt>
    <dgm:pt modelId="{01960041-3D62-4032-BDB6-C130616C46B0}" type="sibTrans" cxnId="{0B32635E-77B8-4F6D-92A3-6ED75DB7E370}">
      <dgm:prSet/>
      <dgm:spPr/>
      <dgm:t>
        <a:bodyPr/>
        <a:lstStyle/>
        <a:p>
          <a:endParaRPr lang="en-US"/>
        </a:p>
      </dgm:t>
    </dgm:pt>
    <dgm:pt modelId="{08444DE7-E180-489C-BA2F-B82239AA0D47}" type="pres">
      <dgm:prSet presAssocID="{21D41F86-8639-4851-BF9B-4DECD89FD0C3}" presName="vert0" presStyleCnt="0">
        <dgm:presLayoutVars>
          <dgm:dir/>
          <dgm:animOne val="branch"/>
          <dgm:animLvl val="lvl"/>
        </dgm:presLayoutVars>
      </dgm:prSet>
      <dgm:spPr/>
    </dgm:pt>
    <dgm:pt modelId="{47EA800F-F7BD-471E-814F-6D6FDFEA6C6C}" type="pres">
      <dgm:prSet presAssocID="{DCF0E26B-9E19-4481-92B4-936838145882}" presName="thickLine" presStyleLbl="alignNode1" presStyleIdx="0" presStyleCnt="7"/>
      <dgm:spPr/>
    </dgm:pt>
    <dgm:pt modelId="{33C736FA-D717-4CEE-8523-DD3BE2D3BCAD}" type="pres">
      <dgm:prSet presAssocID="{DCF0E26B-9E19-4481-92B4-936838145882}" presName="horz1" presStyleCnt="0"/>
      <dgm:spPr/>
    </dgm:pt>
    <dgm:pt modelId="{648A3B6B-1081-46E6-A6A0-0D5EB89615FF}" type="pres">
      <dgm:prSet presAssocID="{DCF0E26B-9E19-4481-92B4-936838145882}" presName="tx1" presStyleLbl="revTx" presStyleIdx="0" presStyleCnt="7"/>
      <dgm:spPr/>
    </dgm:pt>
    <dgm:pt modelId="{B8CB2C66-38F3-4F6C-991E-36F721F853B1}" type="pres">
      <dgm:prSet presAssocID="{DCF0E26B-9E19-4481-92B4-936838145882}" presName="vert1" presStyleCnt="0"/>
      <dgm:spPr/>
    </dgm:pt>
    <dgm:pt modelId="{BD94E490-95CE-45BE-B3D0-E9EB8E977346}" type="pres">
      <dgm:prSet presAssocID="{FC378D7B-BEC4-4168-9824-8E7FBDA9D2EA}" presName="thickLine" presStyleLbl="alignNode1" presStyleIdx="1" presStyleCnt="7"/>
      <dgm:spPr/>
    </dgm:pt>
    <dgm:pt modelId="{736436C9-C27D-4607-A3C6-801B806BC2BC}" type="pres">
      <dgm:prSet presAssocID="{FC378D7B-BEC4-4168-9824-8E7FBDA9D2EA}" presName="horz1" presStyleCnt="0"/>
      <dgm:spPr/>
    </dgm:pt>
    <dgm:pt modelId="{D59644F7-8DFA-408D-B052-6C4077F9C0B0}" type="pres">
      <dgm:prSet presAssocID="{FC378D7B-BEC4-4168-9824-8E7FBDA9D2EA}" presName="tx1" presStyleLbl="revTx" presStyleIdx="1" presStyleCnt="7"/>
      <dgm:spPr/>
    </dgm:pt>
    <dgm:pt modelId="{68422784-AC57-4B58-9859-1D32E93582A6}" type="pres">
      <dgm:prSet presAssocID="{FC378D7B-BEC4-4168-9824-8E7FBDA9D2EA}" presName="vert1" presStyleCnt="0"/>
      <dgm:spPr/>
    </dgm:pt>
    <dgm:pt modelId="{A46C4370-E052-482C-858D-9F9DC6E35AD0}" type="pres">
      <dgm:prSet presAssocID="{BA0F7529-F0DB-403B-B56B-93E73FBD349F}" presName="thickLine" presStyleLbl="alignNode1" presStyleIdx="2" presStyleCnt="7"/>
      <dgm:spPr/>
    </dgm:pt>
    <dgm:pt modelId="{28A1092C-9B79-4521-B269-01956063FC52}" type="pres">
      <dgm:prSet presAssocID="{BA0F7529-F0DB-403B-B56B-93E73FBD349F}" presName="horz1" presStyleCnt="0"/>
      <dgm:spPr/>
    </dgm:pt>
    <dgm:pt modelId="{0290F46F-3FA6-49A8-8681-8A6020B190C6}" type="pres">
      <dgm:prSet presAssocID="{BA0F7529-F0DB-403B-B56B-93E73FBD349F}" presName="tx1" presStyleLbl="revTx" presStyleIdx="2" presStyleCnt="7"/>
      <dgm:spPr/>
    </dgm:pt>
    <dgm:pt modelId="{4BC88C11-9A24-4EFA-AA7C-D05270D2697C}" type="pres">
      <dgm:prSet presAssocID="{BA0F7529-F0DB-403B-B56B-93E73FBD349F}" presName="vert1" presStyleCnt="0"/>
      <dgm:spPr/>
    </dgm:pt>
    <dgm:pt modelId="{5487DEC6-89D8-4A5B-A3E7-AB1A7C7FCA98}" type="pres">
      <dgm:prSet presAssocID="{D316BE6A-71BA-412E-9489-C1C0248D3A93}" presName="thickLine" presStyleLbl="alignNode1" presStyleIdx="3" presStyleCnt="7"/>
      <dgm:spPr/>
    </dgm:pt>
    <dgm:pt modelId="{C080766A-4023-4ED3-A106-284C84EEEF55}" type="pres">
      <dgm:prSet presAssocID="{D316BE6A-71BA-412E-9489-C1C0248D3A93}" presName="horz1" presStyleCnt="0"/>
      <dgm:spPr/>
    </dgm:pt>
    <dgm:pt modelId="{337F88BC-568B-4DD4-B734-6ECAFEF55BD5}" type="pres">
      <dgm:prSet presAssocID="{D316BE6A-71BA-412E-9489-C1C0248D3A93}" presName="tx1" presStyleLbl="revTx" presStyleIdx="3" presStyleCnt="7"/>
      <dgm:spPr/>
    </dgm:pt>
    <dgm:pt modelId="{BDBA871B-0484-4F48-B5C6-5F208AD02146}" type="pres">
      <dgm:prSet presAssocID="{D316BE6A-71BA-412E-9489-C1C0248D3A93}" presName="vert1" presStyleCnt="0"/>
      <dgm:spPr/>
    </dgm:pt>
    <dgm:pt modelId="{621F17D4-E2B3-470E-B151-1C268CBE1873}" type="pres">
      <dgm:prSet presAssocID="{E3289A42-CEC9-4B78-9DB9-CD642778A938}" presName="thickLine" presStyleLbl="alignNode1" presStyleIdx="4" presStyleCnt="7"/>
      <dgm:spPr/>
    </dgm:pt>
    <dgm:pt modelId="{F9F3E57D-34B8-4D68-A99E-AC415E2EE91B}" type="pres">
      <dgm:prSet presAssocID="{E3289A42-CEC9-4B78-9DB9-CD642778A938}" presName="horz1" presStyleCnt="0"/>
      <dgm:spPr/>
    </dgm:pt>
    <dgm:pt modelId="{D56F10EF-E6E5-4C36-BA6F-E3D7B9D72E4B}" type="pres">
      <dgm:prSet presAssocID="{E3289A42-CEC9-4B78-9DB9-CD642778A938}" presName="tx1" presStyleLbl="revTx" presStyleIdx="4" presStyleCnt="7"/>
      <dgm:spPr/>
    </dgm:pt>
    <dgm:pt modelId="{F002D51E-5841-4F77-8B73-C43F507E721B}" type="pres">
      <dgm:prSet presAssocID="{E3289A42-CEC9-4B78-9DB9-CD642778A938}" presName="vert1" presStyleCnt="0"/>
      <dgm:spPr/>
    </dgm:pt>
    <dgm:pt modelId="{8236083A-CD18-487C-9C59-B2499A7664E2}" type="pres">
      <dgm:prSet presAssocID="{CD224E8C-566A-405A-9B06-FAC2C3DD0EC8}" presName="thickLine" presStyleLbl="alignNode1" presStyleIdx="5" presStyleCnt="7"/>
      <dgm:spPr/>
    </dgm:pt>
    <dgm:pt modelId="{D1847D18-9245-4F1F-88CB-7552D59AF877}" type="pres">
      <dgm:prSet presAssocID="{CD224E8C-566A-405A-9B06-FAC2C3DD0EC8}" presName="horz1" presStyleCnt="0"/>
      <dgm:spPr/>
    </dgm:pt>
    <dgm:pt modelId="{E8DBA528-829A-420C-8C14-9332C7393F45}" type="pres">
      <dgm:prSet presAssocID="{CD224E8C-566A-405A-9B06-FAC2C3DD0EC8}" presName="tx1" presStyleLbl="revTx" presStyleIdx="5" presStyleCnt="7"/>
      <dgm:spPr/>
    </dgm:pt>
    <dgm:pt modelId="{218A4C72-FE96-4B1E-9E08-50524401A0B7}" type="pres">
      <dgm:prSet presAssocID="{CD224E8C-566A-405A-9B06-FAC2C3DD0EC8}" presName="vert1" presStyleCnt="0"/>
      <dgm:spPr/>
    </dgm:pt>
    <dgm:pt modelId="{2F5B1245-5011-4818-BD11-9237F09EC7D6}" type="pres">
      <dgm:prSet presAssocID="{6D3DBCAD-2C74-4931-AF02-54587BE3A789}" presName="thickLine" presStyleLbl="alignNode1" presStyleIdx="6" presStyleCnt="7"/>
      <dgm:spPr/>
    </dgm:pt>
    <dgm:pt modelId="{B0E93236-2F3C-4068-9B48-5FDB31317703}" type="pres">
      <dgm:prSet presAssocID="{6D3DBCAD-2C74-4931-AF02-54587BE3A789}" presName="horz1" presStyleCnt="0"/>
      <dgm:spPr/>
    </dgm:pt>
    <dgm:pt modelId="{322861F2-A69D-4B5A-81B3-80645FF243ED}" type="pres">
      <dgm:prSet presAssocID="{6D3DBCAD-2C74-4931-AF02-54587BE3A789}" presName="tx1" presStyleLbl="revTx" presStyleIdx="6" presStyleCnt="7"/>
      <dgm:spPr/>
    </dgm:pt>
    <dgm:pt modelId="{D5EA2A1A-3937-41C0-BEF8-5C24E3FCB5CE}" type="pres">
      <dgm:prSet presAssocID="{6D3DBCAD-2C74-4931-AF02-54587BE3A789}" presName="vert1" presStyleCnt="0"/>
      <dgm:spPr/>
    </dgm:pt>
  </dgm:ptLst>
  <dgm:cxnLst>
    <dgm:cxn modelId="{0D7C150E-ECC8-4717-915A-4D4C62FEFBE6}" srcId="{21D41F86-8639-4851-BF9B-4DECD89FD0C3}" destId="{DCF0E26B-9E19-4481-92B4-936838145882}" srcOrd="0" destOrd="0" parTransId="{C6AECED8-B683-4082-A028-C5F48836CE6B}" sibTransId="{800BC285-7BC5-4C48-9B77-0E501FC2B5A2}"/>
    <dgm:cxn modelId="{306EB817-9229-4A22-AD0C-BB2BBCC5D028}" srcId="{21D41F86-8639-4851-BF9B-4DECD89FD0C3}" destId="{D316BE6A-71BA-412E-9489-C1C0248D3A93}" srcOrd="3" destOrd="0" parTransId="{3199C1B1-D6EF-42FF-9A34-68B2438B929D}" sibTransId="{A3C459EB-32E1-4603-8260-C34311BF467D}"/>
    <dgm:cxn modelId="{06A39C2F-7AB1-4E3C-B75E-32AA427EFB89}" type="presOf" srcId="{CD224E8C-566A-405A-9B06-FAC2C3DD0EC8}" destId="{E8DBA528-829A-420C-8C14-9332C7393F45}" srcOrd="0" destOrd="0" presId="urn:microsoft.com/office/officeart/2008/layout/LinedList"/>
    <dgm:cxn modelId="{E66F6830-A9D1-4ECB-90D7-7577E9E54F74}" type="presOf" srcId="{DCF0E26B-9E19-4481-92B4-936838145882}" destId="{648A3B6B-1081-46E6-A6A0-0D5EB89615FF}" srcOrd="0" destOrd="0" presId="urn:microsoft.com/office/officeart/2008/layout/LinedList"/>
    <dgm:cxn modelId="{0B32635E-77B8-4F6D-92A3-6ED75DB7E370}" srcId="{21D41F86-8639-4851-BF9B-4DECD89FD0C3}" destId="{6D3DBCAD-2C74-4931-AF02-54587BE3A789}" srcOrd="6" destOrd="0" parTransId="{AE661B93-DE98-4507-8C3D-BDBDE2EDBBA9}" sibTransId="{01960041-3D62-4032-BDB6-C130616C46B0}"/>
    <dgm:cxn modelId="{590B4044-D6F9-4938-8F5A-E57EFA649B69}" type="presOf" srcId="{21D41F86-8639-4851-BF9B-4DECD89FD0C3}" destId="{08444DE7-E180-489C-BA2F-B82239AA0D47}" srcOrd="0" destOrd="0" presId="urn:microsoft.com/office/officeart/2008/layout/LinedList"/>
    <dgm:cxn modelId="{DD43C046-6C20-42EC-A05F-3B556CC6F88D}" type="presOf" srcId="{FC378D7B-BEC4-4168-9824-8E7FBDA9D2EA}" destId="{D59644F7-8DFA-408D-B052-6C4077F9C0B0}" srcOrd="0" destOrd="0" presId="urn:microsoft.com/office/officeart/2008/layout/LinedList"/>
    <dgm:cxn modelId="{21BFBF7E-D886-4CD9-BDBB-B7CBD8E0ED56}" type="presOf" srcId="{E3289A42-CEC9-4B78-9DB9-CD642778A938}" destId="{D56F10EF-E6E5-4C36-BA6F-E3D7B9D72E4B}" srcOrd="0" destOrd="0" presId="urn:microsoft.com/office/officeart/2008/layout/LinedList"/>
    <dgm:cxn modelId="{8C1E9BBB-9AA8-4A24-A70D-E25F673997ED}" type="presOf" srcId="{BA0F7529-F0DB-403B-B56B-93E73FBD349F}" destId="{0290F46F-3FA6-49A8-8681-8A6020B190C6}" srcOrd="0" destOrd="0" presId="urn:microsoft.com/office/officeart/2008/layout/LinedList"/>
    <dgm:cxn modelId="{C1E796BD-CBAE-4381-BEFF-8CE1381B616B}" srcId="{21D41F86-8639-4851-BF9B-4DECD89FD0C3}" destId="{BA0F7529-F0DB-403B-B56B-93E73FBD349F}" srcOrd="2" destOrd="0" parTransId="{E6FD6EC5-ED5C-4E96-AEA5-84A5B89EE18E}" sibTransId="{07307B51-67B9-49F5-8D5C-84B97FFBC1CC}"/>
    <dgm:cxn modelId="{E2CD39C2-9858-455B-853E-02E1DBFDF3A2}" type="presOf" srcId="{D316BE6A-71BA-412E-9489-C1C0248D3A93}" destId="{337F88BC-568B-4DD4-B734-6ECAFEF55BD5}" srcOrd="0" destOrd="0" presId="urn:microsoft.com/office/officeart/2008/layout/LinedList"/>
    <dgm:cxn modelId="{B806D5C5-1EAD-42AA-B6D8-F6D6F4FA6BCF}" type="presOf" srcId="{6D3DBCAD-2C74-4931-AF02-54587BE3A789}" destId="{322861F2-A69D-4B5A-81B3-80645FF243ED}" srcOrd="0" destOrd="0" presId="urn:microsoft.com/office/officeart/2008/layout/LinedList"/>
    <dgm:cxn modelId="{F2495DE1-DE8C-463C-8B27-41EEEE6120A3}" srcId="{21D41F86-8639-4851-BF9B-4DECD89FD0C3}" destId="{FC378D7B-BEC4-4168-9824-8E7FBDA9D2EA}" srcOrd="1" destOrd="0" parTransId="{AEE32B77-DCA6-4DB4-B621-2B714FB9FE23}" sibTransId="{A1E4A6E3-94CA-4C4D-8D60-094511644D02}"/>
    <dgm:cxn modelId="{56C617FD-F3A5-48A8-B5F2-1E226679A4C1}" srcId="{21D41F86-8639-4851-BF9B-4DECD89FD0C3}" destId="{CD224E8C-566A-405A-9B06-FAC2C3DD0EC8}" srcOrd="5" destOrd="0" parTransId="{E2658A17-06C7-4AFE-9792-507CC6637574}" sibTransId="{B7D59801-A6BE-4C9D-9A6B-22253F6276F8}"/>
    <dgm:cxn modelId="{7E4C62FD-F992-4273-8E7D-A6CC168A1AE2}" srcId="{21D41F86-8639-4851-BF9B-4DECD89FD0C3}" destId="{E3289A42-CEC9-4B78-9DB9-CD642778A938}" srcOrd="4" destOrd="0" parTransId="{F4A1FA27-3A57-4A61-9B8E-D47E8D365DA9}" sibTransId="{0951FF49-171C-4D8A-BDF5-4114E4056BF2}"/>
    <dgm:cxn modelId="{1727BD85-79E9-4C1F-B074-D92F27D9B2CC}" type="presParOf" srcId="{08444DE7-E180-489C-BA2F-B82239AA0D47}" destId="{47EA800F-F7BD-471E-814F-6D6FDFEA6C6C}" srcOrd="0" destOrd="0" presId="urn:microsoft.com/office/officeart/2008/layout/LinedList"/>
    <dgm:cxn modelId="{B2A78F7E-BB59-474E-B15F-FFD7AC553955}" type="presParOf" srcId="{08444DE7-E180-489C-BA2F-B82239AA0D47}" destId="{33C736FA-D717-4CEE-8523-DD3BE2D3BCAD}" srcOrd="1" destOrd="0" presId="urn:microsoft.com/office/officeart/2008/layout/LinedList"/>
    <dgm:cxn modelId="{6B0993FB-6057-429D-AD70-268D35407B62}" type="presParOf" srcId="{33C736FA-D717-4CEE-8523-DD3BE2D3BCAD}" destId="{648A3B6B-1081-46E6-A6A0-0D5EB89615FF}" srcOrd="0" destOrd="0" presId="urn:microsoft.com/office/officeart/2008/layout/LinedList"/>
    <dgm:cxn modelId="{899697B4-9234-4A02-A929-FD48D34B0D1A}" type="presParOf" srcId="{33C736FA-D717-4CEE-8523-DD3BE2D3BCAD}" destId="{B8CB2C66-38F3-4F6C-991E-36F721F853B1}" srcOrd="1" destOrd="0" presId="urn:microsoft.com/office/officeart/2008/layout/LinedList"/>
    <dgm:cxn modelId="{14BD3B02-FD9A-40AE-9139-AFB5EF46F3C2}" type="presParOf" srcId="{08444DE7-E180-489C-BA2F-B82239AA0D47}" destId="{BD94E490-95CE-45BE-B3D0-E9EB8E977346}" srcOrd="2" destOrd="0" presId="urn:microsoft.com/office/officeart/2008/layout/LinedList"/>
    <dgm:cxn modelId="{3BE986C9-616E-4144-A722-DC1CC511E8BF}" type="presParOf" srcId="{08444DE7-E180-489C-BA2F-B82239AA0D47}" destId="{736436C9-C27D-4607-A3C6-801B806BC2BC}" srcOrd="3" destOrd="0" presId="urn:microsoft.com/office/officeart/2008/layout/LinedList"/>
    <dgm:cxn modelId="{F3CC1CAF-2A0A-44A1-B210-45761028C897}" type="presParOf" srcId="{736436C9-C27D-4607-A3C6-801B806BC2BC}" destId="{D59644F7-8DFA-408D-B052-6C4077F9C0B0}" srcOrd="0" destOrd="0" presId="urn:microsoft.com/office/officeart/2008/layout/LinedList"/>
    <dgm:cxn modelId="{0A7F63D4-03D8-406F-802B-AF6CC03B9B1C}" type="presParOf" srcId="{736436C9-C27D-4607-A3C6-801B806BC2BC}" destId="{68422784-AC57-4B58-9859-1D32E93582A6}" srcOrd="1" destOrd="0" presId="urn:microsoft.com/office/officeart/2008/layout/LinedList"/>
    <dgm:cxn modelId="{11159EA5-AD5E-44EB-917C-033802D0EC36}" type="presParOf" srcId="{08444DE7-E180-489C-BA2F-B82239AA0D47}" destId="{A46C4370-E052-482C-858D-9F9DC6E35AD0}" srcOrd="4" destOrd="0" presId="urn:microsoft.com/office/officeart/2008/layout/LinedList"/>
    <dgm:cxn modelId="{ACD2C173-4AA5-4442-A89B-37DD0BBA2FE8}" type="presParOf" srcId="{08444DE7-E180-489C-BA2F-B82239AA0D47}" destId="{28A1092C-9B79-4521-B269-01956063FC52}" srcOrd="5" destOrd="0" presId="urn:microsoft.com/office/officeart/2008/layout/LinedList"/>
    <dgm:cxn modelId="{2C716369-D293-4BB4-A520-8D351D2D47CD}" type="presParOf" srcId="{28A1092C-9B79-4521-B269-01956063FC52}" destId="{0290F46F-3FA6-49A8-8681-8A6020B190C6}" srcOrd="0" destOrd="0" presId="urn:microsoft.com/office/officeart/2008/layout/LinedList"/>
    <dgm:cxn modelId="{92E49A26-0FAE-4DAA-A51F-7F7316F76145}" type="presParOf" srcId="{28A1092C-9B79-4521-B269-01956063FC52}" destId="{4BC88C11-9A24-4EFA-AA7C-D05270D2697C}" srcOrd="1" destOrd="0" presId="urn:microsoft.com/office/officeart/2008/layout/LinedList"/>
    <dgm:cxn modelId="{527F8E2B-C993-47FD-B518-90240E51CFA6}" type="presParOf" srcId="{08444DE7-E180-489C-BA2F-B82239AA0D47}" destId="{5487DEC6-89D8-4A5B-A3E7-AB1A7C7FCA98}" srcOrd="6" destOrd="0" presId="urn:microsoft.com/office/officeart/2008/layout/LinedList"/>
    <dgm:cxn modelId="{BFE145C3-5897-4FBE-9B0B-6A0BAF9E937A}" type="presParOf" srcId="{08444DE7-E180-489C-BA2F-B82239AA0D47}" destId="{C080766A-4023-4ED3-A106-284C84EEEF55}" srcOrd="7" destOrd="0" presId="urn:microsoft.com/office/officeart/2008/layout/LinedList"/>
    <dgm:cxn modelId="{0AFF88B6-8DC5-4783-9BB6-94DAAB03BA05}" type="presParOf" srcId="{C080766A-4023-4ED3-A106-284C84EEEF55}" destId="{337F88BC-568B-4DD4-B734-6ECAFEF55BD5}" srcOrd="0" destOrd="0" presId="urn:microsoft.com/office/officeart/2008/layout/LinedList"/>
    <dgm:cxn modelId="{155436B9-8A7A-4A12-B677-4DBF5F2EA1ED}" type="presParOf" srcId="{C080766A-4023-4ED3-A106-284C84EEEF55}" destId="{BDBA871B-0484-4F48-B5C6-5F208AD02146}" srcOrd="1" destOrd="0" presId="urn:microsoft.com/office/officeart/2008/layout/LinedList"/>
    <dgm:cxn modelId="{95B2112D-6304-43A9-B374-7F602EFE62C6}" type="presParOf" srcId="{08444DE7-E180-489C-BA2F-B82239AA0D47}" destId="{621F17D4-E2B3-470E-B151-1C268CBE1873}" srcOrd="8" destOrd="0" presId="urn:microsoft.com/office/officeart/2008/layout/LinedList"/>
    <dgm:cxn modelId="{D0C38C27-E27B-47C7-89C7-00C5F5C2E786}" type="presParOf" srcId="{08444DE7-E180-489C-BA2F-B82239AA0D47}" destId="{F9F3E57D-34B8-4D68-A99E-AC415E2EE91B}" srcOrd="9" destOrd="0" presId="urn:microsoft.com/office/officeart/2008/layout/LinedList"/>
    <dgm:cxn modelId="{35E4E47F-C266-4FE5-AFEA-B35DFBD0DB20}" type="presParOf" srcId="{F9F3E57D-34B8-4D68-A99E-AC415E2EE91B}" destId="{D56F10EF-E6E5-4C36-BA6F-E3D7B9D72E4B}" srcOrd="0" destOrd="0" presId="urn:microsoft.com/office/officeart/2008/layout/LinedList"/>
    <dgm:cxn modelId="{E1DFA1E0-2024-4D58-8B96-7EB8AB085094}" type="presParOf" srcId="{F9F3E57D-34B8-4D68-A99E-AC415E2EE91B}" destId="{F002D51E-5841-4F77-8B73-C43F507E721B}" srcOrd="1" destOrd="0" presId="urn:microsoft.com/office/officeart/2008/layout/LinedList"/>
    <dgm:cxn modelId="{111F48D2-7998-4192-976B-EDA87A2D94FE}" type="presParOf" srcId="{08444DE7-E180-489C-BA2F-B82239AA0D47}" destId="{8236083A-CD18-487C-9C59-B2499A7664E2}" srcOrd="10" destOrd="0" presId="urn:microsoft.com/office/officeart/2008/layout/LinedList"/>
    <dgm:cxn modelId="{222039C0-EFE9-4C1F-B7AB-44D2C8A8E96E}" type="presParOf" srcId="{08444DE7-E180-489C-BA2F-B82239AA0D47}" destId="{D1847D18-9245-4F1F-88CB-7552D59AF877}" srcOrd="11" destOrd="0" presId="urn:microsoft.com/office/officeart/2008/layout/LinedList"/>
    <dgm:cxn modelId="{C1B9E00C-F502-40F2-A3AE-0C4BEF47CD02}" type="presParOf" srcId="{D1847D18-9245-4F1F-88CB-7552D59AF877}" destId="{E8DBA528-829A-420C-8C14-9332C7393F45}" srcOrd="0" destOrd="0" presId="urn:microsoft.com/office/officeart/2008/layout/LinedList"/>
    <dgm:cxn modelId="{2D03064D-6097-491C-B83F-532143D1EA80}" type="presParOf" srcId="{D1847D18-9245-4F1F-88CB-7552D59AF877}" destId="{218A4C72-FE96-4B1E-9E08-50524401A0B7}" srcOrd="1" destOrd="0" presId="urn:microsoft.com/office/officeart/2008/layout/LinedList"/>
    <dgm:cxn modelId="{6213D442-9E1A-4BBF-9E13-F088574B2BC3}" type="presParOf" srcId="{08444DE7-E180-489C-BA2F-B82239AA0D47}" destId="{2F5B1245-5011-4818-BD11-9237F09EC7D6}" srcOrd="12" destOrd="0" presId="urn:microsoft.com/office/officeart/2008/layout/LinedList"/>
    <dgm:cxn modelId="{4CE301B6-20B5-4335-B42B-C5FFCFF2C371}" type="presParOf" srcId="{08444DE7-E180-489C-BA2F-B82239AA0D47}" destId="{B0E93236-2F3C-4068-9B48-5FDB31317703}" srcOrd="13" destOrd="0" presId="urn:microsoft.com/office/officeart/2008/layout/LinedList"/>
    <dgm:cxn modelId="{662810A7-EA08-4218-99CB-4E6086ADC9A5}" type="presParOf" srcId="{B0E93236-2F3C-4068-9B48-5FDB31317703}" destId="{322861F2-A69D-4B5A-81B3-80645FF243ED}" srcOrd="0" destOrd="0" presId="urn:microsoft.com/office/officeart/2008/layout/LinedList"/>
    <dgm:cxn modelId="{72D1B977-D2DD-44C4-8147-10129C8DF437}" type="presParOf" srcId="{B0E93236-2F3C-4068-9B48-5FDB31317703}" destId="{D5EA2A1A-3937-41C0-BEF8-5C24E3FCB5CE}"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3F500C9-168C-442A-9FFB-11066819144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9D6537B-E720-475E-872C-5BF4F1FE4E81}">
      <dgm:prSet/>
      <dgm:spPr/>
      <dgm:t>
        <a:bodyPr/>
        <a:lstStyle/>
        <a:p>
          <a:r>
            <a:rPr lang="en-GB" baseline="0"/>
            <a:t>Terrorism offences – 28 days held without trial. </a:t>
          </a:r>
          <a:endParaRPr lang="en-US"/>
        </a:p>
      </dgm:t>
    </dgm:pt>
    <dgm:pt modelId="{1ED37C7F-64D8-4726-9DE5-3D03B59B373B}" type="parTrans" cxnId="{0E967D7B-1A93-4FA5-85E9-82A366793751}">
      <dgm:prSet/>
      <dgm:spPr/>
      <dgm:t>
        <a:bodyPr/>
        <a:lstStyle/>
        <a:p>
          <a:endParaRPr lang="en-US"/>
        </a:p>
      </dgm:t>
    </dgm:pt>
    <dgm:pt modelId="{712045E9-493A-40E6-8E04-9BB7364893B6}" type="sibTrans" cxnId="{0E967D7B-1A93-4FA5-85E9-82A366793751}">
      <dgm:prSet/>
      <dgm:spPr/>
      <dgm:t>
        <a:bodyPr/>
        <a:lstStyle/>
        <a:p>
          <a:endParaRPr lang="en-US"/>
        </a:p>
      </dgm:t>
    </dgm:pt>
    <dgm:pt modelId="{5E1F3FEC-520E-4091-A0E9-4F4321130F91}">
      <dgm:prSet/>
      <dgm:spPr/>
      <dgm:t>
        <a:bodyPr/>
        <a:lstStyle/>
        <a:p>
          <a:r>
            <a:rPr lang="en-GB" baseline="0"/>
            <a:t>Does this breach the rile of law? </a:t>
          </a:r>
          <a:endParaRPr lang="en-US"/>
        </a:p>
      </dgm:t>
    </dgm:pt>
    <dgm:pt modelId="{5BB805AE-40BB-4B01-AB53-8B4F7B21BF32}" type="parTrans" cxnId="{77D34E5E-2C4F-4A63-A387-0271E97F8D4A}">
      <dgm:prSet/>
      <dgm:spPr/>
      <dgm:t>
        <a:bodyPr/>
        <a:lstStyle/>
        <a:p>
          <a:endParaRPr lang="en-US"/>
        </a:p>
      </dgm:t>
    </dgm:pt>
    <dgm:pt modelId="{24C270AB-12E2-41B6-9551-F94CE0AEFA40}" type="sibTrans" cxnId="{77D34E5E-2C4F-4A63-A387-0271E97F8D4A}">
      <dgm:prSet/>
      <dgm:spPr/>
      <dgm:t>
        <a:bodyPr/>
        <a:lstStyle/>
        <a:p>
          <a:endParaRPr lang="en-US"/>
        </a:p>
      </dgm:t>
    </dgm:pt>
    <dgm:pt modelId="{8D133F68-9CC3-4F6F-9763-EEAE78E8F7DE}">
      <dgm:prSet/>
      <dgm:spPr/>
      <dgm:t>
        <a:bodyPr/>
        <a:lstStyle/>
        <a:p>
          <a:r>
            <a:rPr lang="en-GB" baseline="0"/>
            <a:t>Alternative dispute resolution – deal with the issue outside of court. </a:t>
          </a:r>
          <a:endParaRPr lang="en-US"/>
        </a:p>
      </dgm:t>
    </dgm:pt>
    <dgm:pt modelId="{E9094998-33C1-47EA-9EF6-D82E45D11C36}" type="parTrans" cxnId="{39F4F25C-FC0A-4AC6-8633-86AEE1DCC72C}">
      <dgm:prSet/>
      <dgm:spPr/>
      <dgm:t>
        <a:bodyPr/>
        <a:lstStyle/>
        <a:p>
          <a:endParaRPr lang="en-US"/>
        </a:p>
      </dgm:t>
    </dgm:pt>
    <dgm:pt modelId="{F9975A08-0C3E-4B6F-A1AB-245366A36836}" type="sibTrans" cxnId="{39F4F25C-FC0A-4AC6-8633-86AEE1DCC72C}">
      <dgm:prSet/>
      <dgm:spPr/>
      <dgm:t>
        <a:bodyPr/>
        <a:lstStyle/>
        <a:p>
          <a:endParaRPr lang="en-US"/>
        </a:p>
      </dgm:t>
    </dgm:pt>
    <dgm:pt modelId="{4A010119-3FEF-4849-8C4E-A609C36BCA2F}">
      <dgm:prSet/>
      <dgm:spPr/>
      <dgm:t>
        <a:bodyPr/>
        <a:lstStyle/>
        <a:p>
          <a:r>
            <a:rPr lang="en-GB" baseline="0"/>
            <a:t>May not always be the best way because there could be important issues included that the government or judiciary need to be made aware of. </a:t>
          </a:r>
          <a:endParaRPr lang="en-US"/>
        </a:p>
      </dgm:t>
    </dgm:pt>
    <dgm:pt modelId="{AABE4F5E-111F-433F-B923-8FE9EF152CBF}" type="parTrans" cxnId="{DF611F85-C31E-4DA1-8D8C-6C5BEA4A8689}">
      <dgm:prSet/>
      <dgm:spPr/>
      <dgm:t>
        <a:bodyPr/>
        <a:lstStyle/>
        <a:p>
          <a:endParaRPr lang="en-US"/>
        </a:p>
      </dgm:t>
    </dgm:pt>
    <dgm:pt modelId="{EF6F0CA7-97E0-4518-A433-B2980E0E0189}" type="sibTrans" cxnId="{DF611F85-C31E-4DA1-8D8C-6C5BEA4A8689}">
      <dgm:prSet/>
      <dgm:spPr/>
      <dgm:t>
        <a:bodyPr/>
        <a:lstStyle/>
        <a:p>
          <a:endParaRPr lang="en-US"/>
        </a:p>
      </dgm:t>
    </dgm:pt>
    <dgm:pt modelId="{5BF3D8EE-DFCB-4C3C-94E6-15E2A8D175DC}" type="pres">
      <dgm:prSet presAssocID="{73F500C9-168C-442A-9FFB-11066819144E}" presName="linear" presStyleCnt="0">
        <dgm:presLayoutVars>
          <dgm:animLvl val="lvl"/>
          <dgm:resizeHandles val="exact"/>
        </dgm:presLayoutVars>
      </dgm:prSet>
      <dgm:spPr/>
    </dgm:pt>
    <dgm:pt modelId="{44F99A9A-9BCA-4CA1-AF44-3017037F8DB1}" type="pres">
      <dgm:prSet presAssocID="{B9D6537B-E720-475E-872C-5BF4F1FE4E81}" presName="parentText" presStyleLbl="node1" presStyleIdx="0" presStyleCnt="4">
        <dgm:presLayoutVars>
          <dgm:chMax val="0"/>
          <dgm:bulletEnabled val="1"/>
        </dgm:presLayoutVars>
      </dgm:prSet>
      <dgm:spPr/>
    </dgm:pt>
    <dgm:pt modelId="{DA89B9C5-697D-4CBE-AB30-A6FDCE4F225E}" type="pres">
      <dgm:prSet presAssocID="{712045E9-493A-40E6-8E04-9BB7364893B6}" presName="spacer" presStyleCnt="0"/>
      <dgm:spPr/>
    </dgm:pt>
    <dgm:pt modelId="{F822CB76-8888-4133-AB03-653C98606951}" type="pres">
      <dgm:prSet presAssocID="{5E1F3FEC-520E-4091-A0E9-4F4321130F91}" presName="parentText" presStyleLbl="node1" presStyleIdx="1" presStyleCnt="4">
        <dgm:presLayoutVars>
          <dgm:chMax val="0"/>
          <dgm:bulletEnabled val="1"/>
        </dgm:presLayoutVars>
      </dgm:prSet>
      <dgm:spPr/>
    </dgm:pt>
    <dgm:pt modelId="{1F7A7BE8-23B0-4488-AFA7-2080C35C2A6C}" type="pres">
      <dgm:prSet presAssocID="{24C270AB-12E2-41B6-9551-F94CE0AEFA40}" presName="spacer" presStyleCnt="0"/>
      <dgm:spPr/>
    </dgm:pt>
    <dgm:pt modelId="{B228BFE7-8DDB-47C5-8C6E-891809186196}" type="pres">
      <dgm:prSet presAssocID="{8D133F68-9CC3-4F6F-9763-EEAE78E8F7DE}" presName="parentText" presStyleLbl="node1" presStyleIdx="2" presStyleCnt="4">
        <dgm:presLayoutVars>
          <dgm:chMax val="0"/>
          <dgm:bulletEnabled val="1"/>
        </dgm:presLayoutVars>
      </dgm:prSet>
      <dgm:spPr/>
    </dgm:pt>
    <dgm:pt modelId="{A3C69284-646B-4174-B5BF-EF8CBCC64469}" type="pres">
      <dgm:prSet presAssocID="{F9975A08-0C3E-4B6F-A1AB-245366A36836}" presName="spacer" presStyleCnt="0"/>
      <dgm:spPr/>
    </dgm:pt>
    <dgm:pt modelId="{93E689C7-372D-4BBB-BAAF-B5127CA471E4}" type="pres">
      <dgm:prSet presAssocID="{4A010119-3FEF-4849-8C4E-A609C36BCA2F}" presName="parentText" presStyleLbl="node1" presStyleIdx="3" presStyleCnt="4">
        <dgm:presLayoutVars>
          <dgm:chMax val="0"/>
          <dgm:bulletEnabled val="1"/>
        </dgm:presLayoutVars>
      </dgm:prSet>
      <dgm:spPr/>
    </dgm:pt>
  </dgm:ptLst>
  <dgm:cxnLst>
    <dgm:cxn modelId="{D9237C04-9D17-42ED-BC20-91A45DA1C4D1}" type="presOf" srcId="{5E1F3FEC-520E-4091-A0E9-4F4321130F91}" destId="{F822CB76-8888-4133-AB03-653C98606951}" srcOrd="0" destOrd="0" presId="urn:microsoft.com/office/officeart/2005/8/layout/vList2"/>
    <dgm:cxn modelId="{F8A8611F-9D84-44B7-B1BD-BEF9DD15EA44}" type="presOf" srcId="{8D133F68-9CC3-4F6F-9763-EEAE78E8F7DE}" destId="{B228BFE7-8DDB-47C5-8C6E-891809186196}" srcOrd="0" destOrd="0" presId="urn:microsoft.com/office/officeart/2005/8/layout/vList2"/>
    <dgm:cxn modelId="{39F4F25C-FC0A-4AC6-8633-86AEE1DCC72C}" srcId="{73F500C9-168C-442A-9FFB-11066819144E}" destId="{8D133F68-9CC3-4F6F-9763-EEAE78E8F7DE}" srcOrd="2" destOrd="0" parTransId="{E9094998-33C1-47EA-9EF6-D82E45D11C36}" sibTransId="{F9975A08-0C3E-4B6F-A1AB-245366A36836}"/>
    <dgm:cxn modelId="{77D34E5E-2C4F-4A63-A387-0271E97F8D4A}" srcId="{73F500C9-168C-442A-9FFB-11066819144E}" destId="{5E1F3FEC-520E-4091-A0E9-4F4321130F91}" srcOrd="1" destOrd="0" parTransId="{5BB805AE-40BB-4B01-AB53-8B4F7B21BF32}" sibTransId="{24C270AB-12E2-41B6-9551-F94CE0AEFA40}"/>
    <dgm:cxn modelId="{C687AF77-EAA7-4813-9F4A-B0DF57327CF1}" type="presOf" srcId="{B9D6537B-E720-475E-872C-5BF4F1FE4E81}" destId="{44F99A9A-9BCA-4CA1-AF44-3017037F8DB1}" srcOrd="0" destOrd="0" presId="urn:microsoft.com/office/officeart/2005/8/layout/vList2"/>
    <dgm:cxn modelId="{0E967D7B-1A93-4FA5-85E9-82A366793751}" srcId="{73F500C9-168C-442A-9FFB-11066819144E}" destId="{B9D6537B-E720-475E-872C-5BF4F1FE4E81}" srcOrd="0" destOrd="0" parTransId="{1ED37C7F-64D8-4726-9DE5-3D03B59B373B}" sibTransId="{712045E9-493A-40E6-8E04-9BB7364893B6}"/>
    <dgm:cxn modelId="{DF611F85-C31E-4DA1-8D8C-6C5BEA4A8689}" srcId="{73F500C9-168C-442A-9FFB-11066819144E}" destId="{4A010119-3FEF-4849-8C4E-A609C36BCA2F}" srcOrd="3" destOrd="0" parTransId="{AABE4F5E-111F-433F-B923-8FE9EF152CBF}" sibTransId="{EF6F0CA7-97E0-4518-A433-B2980E0E0189}"/>
    <dgm:cxn modelId="{96451E94-6907-447D-80EC-BF4FE6789593}" type="presOf" srcId="{4A010119-3FEF-4849-8C4E-A609C36BCA2F}" destId="{93E689C7-372D-4BBB-BAAF-B5127CA471E4}" srcOrd="0" destOrd="0" presId="urn:microsoft.com/office/officeart/2005/8/layout/vList2"/>
    <dgm:cxn modelId="{A03786BA-6939-4AF1-ACAE-67F2AB787A42}" type="presOf" srcId="{73F500C9-168C-442A-9FFB-11066819144E}" destId="{5BF3D8EE-DFCB-4C3C-94E6-15E2A8D175DC}" srcOrd="0" destOrd="0" presId="urn:microsoft.com/office/officeart/2005/8/layout/vList2"/>
    <dgm:cxn modelId="{A9E1DE4B-4F8A-4EE1-ADD9-959C815E0ABE}" type="presParOf" srcId="{5BF3D8EE-DFCB-4C3C-94E6-15E2A8D175DC}" destId="{44F99A9A-9BCA-4CA1-AF44-3017037F8DB1}" srcOrd="0" destOrd="0" presId="urn:microsoft.com/office/officeart/2005/8/layout/vList2"/>
    <dgm:cxn modelId="{C8CF10DD-E280-4C67-A7AD-1B4DB038C398}" type="presParOf" srcId="{5BF3D8EE-DFCB-4C3C-94E6-15E2A8D175DC}" destId="{DA89B9C5-697D-4CBE-AB30-A6FDCE4F225E}" srcOrd="1" destOrd="0" presId="urn:microsoft.com/office/officeart/2005/8/layout/vList2"/>
    <dgm:cxn modelId="{415AE4A6-6C47-403B-B700-78E541E25B2D}" type="presParOf" srcId="{5BF3D8EE-DFCB-4C3C-94E6-15E2A8D175DC}" destId="{F822CB76-8888-4133-AB03-653C98606951}" srcOrd="2" destOrd="0" presId="urn:microsoft.com/office/officeart/2005/8/layout/vList2"/>
    <dgm:cxn modelId="{10943358-B0E5-4C76-8D22-72AF826501D6}" type="presParOf" srcId="{5BF3D8EE-DFCB-4C3C-94E6-15E2A8D175DC}" destId="{1F7A7BE8-23B0-4488-AFA7-2080C35C2A6C}" srcOrd="3" destOrd="0" presId="urn:microsoft.com/office/officeart/2005/8/layout/vList2"/>
    <dgm:cxn modelId="{F22790FD-DE60-4AB4-A48C-648D247A808D}" type="presParOf" srcId="{5BF3D8EE-DFCB-4C3C-94E6-15E2A8D175DC}" destId="{B228BFE7-8DDB-47C5-8C6E-891809186196}" srcOrd="4" destOrd="0" presId="urn:microsoft.com/office/officeart/2005/8/layout/vList2"/>
    <dgm:cxn modelId="{A247AB53-B9EC-4A1C-8B06-FD7D5C43D190}" type="presParOf" srcId="{5BF3D8EE-DFCB-4C3C-94E6-15E2A8D175DC}" destId="{A3C69284-646B-4174-B5BF-EF8CBCC64469}" srcOrd="5" destOrd="0" presId="urn:microsoft.com/office/officeart/2005/8/layout/vList2"/>
    <dgm:cxn modelId="{1BA529DC-C277-4C9E-B566-F9AD71BF8DF5}" type="presParOf" srcId="{5BF3D8EE-DFCB-4C3C-94E6-15E2A8D175DC}" destId="{93E689C7-372D-4BBB-BAAF-B5127CA471E4}"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7EC8D-5A85-41E8-9D9A-9429C80300DA}">
      <dsp:nvSpPr>
        <dsp:cNvPr id="0" name=""/>
        <dsp:cNvSpPr/>
      </dsp:nvSpPr>
      <dsp:spPr>
        <a:xfrm>
          <a:off x="0" y="392371"/>
          <a:ext cx="6683374" cy="186933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The aim of today’s session is to discuss the Uk’s constitution and elements of it such as the rule of law. </a:t>
          </a:r>
          <a:endParaRPr lang="en-US" sz="2900" kern="1200"/>
        </a:p>
      </dsp:txBody>
      <dsp:txXfrm>
        <a:off x="91253" y="483624"/>
        <a:ext cx="6500868" cy="1686824"/>
      </dsp:txXfrm>
    </dsp:sp>
    <dsp:sp modelId="{E89B2C70-AD92-4CCB-B68C-21EA1F5D6E8A}">
      <dsp:nvSpPr>
        <dsp:cNvPr id="0" name=""/>
        <dsp:cNvSpPr/>
      </dsp:nvSpPr>
      <dsp:spPr>
        <a:xfrm>
          <a:off x="0" y="2345222"/>
          <a:ext cx="6683374" cy="186933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By the end of today’s lessons students should be able to demonstrate their understanding of the Uk’s constitution and the rule of law, including Dicey’s principles. </a:t>
          </a:r>
          <a:endParaRPr lang="en-US" sz="2900" kern="1200"/>
        </a:p>
      </dsp:txBody>
      <dsp:txXfrm>
        <a:off x="91253" y="2436475"/>
        <a:ext cx="6500868" cy="16868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88A546-C3E6-4434-B211-88E44B14183A}">
      <dsp:nvSpPr>
        <dsp:cNvPr id="0" name=""/>
        <dsp:cNvSpPr/>
      </dsp:nvSpPr>
      <dsp:spPr>
        <a:xfrm>
          <a:off x="0" y="12062"/>
          <a:ext cx="6683374" cy="145080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Constitutions come in many shapes and sizes. </a:t>
          </a:r>
          <a:endParaRPr lang="en-US" sz="4000" kern="1200"/>
        </a:p>
      </dsp:txBody>
      <dsp:txXfrm>
        <a:off x="70822" y="82884"/>
        <a:ext cx="6541730" cy="1309156"/>
      </dsp:txXfrm>
    </dsp:sp>
    <dsp:sp modelId="{E6D661C9-5C49-4BFD-81E5-D2F75EEA135F}">
      <dsp:nvSpPr>
        <dsp:cNvPr id="0" name=""/>
        <dsp:cNvSpPr/>
      </dsp:nvSpPr>
      <dsp:spPr>
        <a:xfrm>
          <a:off x="0" y="1578062"/>
          <a:ext cx="6683374" cy="1450800"/>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Collection of legal and non-legal sources. </a:t>
          </a:r>
          <a:endParaRPr lang="en-US" sz="4000" kern="1200"/>
        </a:p>
      </dsp:txBody>
      <dsp:txXfrm>
        <a:off x="70822" y="1648884"/>
        <a:ext cx="6541730" cy="1309156"/>
      </dsp:txXfrm>
    </dsp:sp>
    <dsp:sp modelId="{D44CF606-C454-4473-B3A4-C7C7A1EF8155}">
      <dsp:nvSpPr>
        <dsp:cNvPr id="0" name=""/>
        <dsp:cNvSpPr/>
      </dsp:nvSpPr>
      <dsp:spPr>
        <a:xfrm>
          <a:off x="0" y="3144062"/>
          <a:ext cx="6683374" cy="145080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Called uncodified or unwritten. </a:t>
          </a:r>
          <a:endParaRPr lang="en-US" sz="4000" kern="1200"/>
        </a:p>
      </dsp:txBody>
      <dsp:txXfrm>
        <a:off x="70822" y="3214884"/>
        <a:ext cx="6541730" cy="13091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F095E4-BF13-48B6-999A-FEB4E02AC872}">
      <dsp:nvSpPr>
        <dsp:cNvPr id="0" name=""/>
        <dsp:cNvSpPr/>
      </dsp:nvSpPr>
      <dsp:spPr>
        <a:xfrm>
          <a:off x="0" y="35462"/>
          <a:ext cx="6683374" cy="222768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latin typeface="Tw Cen MT" panose="020B0602020104020603"/>
            </a:rPr>
            <a:t>''A </a:t>
          </a:r>
          <a:r>
            <a:rPr lang="en-GB" sz="2800" kern="1200" dirty="0"/>
            <a:t>constitution as a set of laws and other sources and principles, that explains the way in which the state is established, and which provide a degree of legitimacy to the state and its institutions</a:t>
          </a:r>
          <a:r>
            <a:rPr lang="en-GB" sz="2800" kern="1200" dirty="0">
              <a:latin typeface="Tw Cen MT" panose="020B0602020104020603"/>
            </a:rPr>
            <a:t>''. </a:t>
          </a:r>
          <a:endParaRPr lang="en-US" sz="2800" kern="1200" dirty="0"/>
        </a:p>
      </dsp:txBody>
      <dsp:txXfrm>
        <a:off x="108746" y="144208"/>
        <a:ext cx="6465882" cy="2010188"/>
      </dsp:txXfrm>
    </dsp:sp>
    <dsp:sp modelId="{D7D0D2EB-6FF2-4766-BD4D-8A56F81489C5}">
      <dsp:nvSpPr>
        <dsp:cNvPr id="0" name=""/>
        <dsp:cNvSpPr/>
      </dsp:nvSpPr>
      <dsp:spPr>
        <a:xfrm>
          <a:off x="0" y="2343782"/>
          <a:ext cx="6683374" cy="222768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t>Has multiple purposes.</a:t>
          </a:r>
          <a:r>
            <a:rPr lang="en-GB" sz="2800" kern="1200" dirty="0">
              <a:latin typeface="Tw Cen MT" panose="020B0602020104020603"/>
            </a:rPr>
            <a:t> </a:t>
          </a:r>
          <a:endParaRPr lang="en-US" sz="2800" kern="1200" dirty="0"/>
        </a:p>
      </dsp:txBody>
      <dsp:txXfrm>
        <a:off x="108746" y="2452528"/>
        <a:ext cx="6465882" cy="20101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868F54-73F6-437A-86F8-D1F70C513F38}">
      <dsp:nvSpPr>
        <dsp:cNvPr id="0" name=""/>
        <dsp:cNvSpPr/>
      </dsp:nvSpPr>
      <dsp:spPr>
        <a:xfrm>
          <a:off x="0" y="748625"/>
          <a:ext cx="6683374" cy="13820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8467E1-8B33-443B-B4D8-0FD19BDC3F8B}">
      <dsp:nvSpPr>
        <dsp:cNvPr id="0" name=""/>
        <dsp:cNvSpPr/>
      </dsp:nvSpPr>
      <dsp:spPr>
        <a:xfrm>
          <a:off x="418078" y="1059592"/>
          <a:ext cx="760142" cy="7601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68A8FB-DE74-4070-9CD1-A0A80F289700}">
      <dsp:nvSpPr>
        <dsp:cNvPr id="0" name=""/>
        <dsp:cNvSpPr/>
      </dsp:nvSpPr>
      <dsp:spPr>
        <a:xfrm>
          <a:off x="1596299" y="748625"/>
          <a:ext cx="5087075" cy="1382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270" tIns="146270" rIns="146270" bIns="146270" numCol="1" spcCol="1270" anchor="ctr" anchorCtr="0">
          <a:noAutofit/>
        </a:bodyPr>
        <a:lstStyle/>
        <a:p>
          <a:pPr marL="0" lvl="0" indent="0" algn="l" defTabSz="1111250">
            <a:lnSpc>
              <a:spcPct val="90000"/>
            </a:lnSpc>
            <a:spcBef>
              <a:spcPct val="0"/>
            </a:spcBef>
            <a:spcAft>
              <a:spcPct val="35000"/>
            </a:spcAft>
            <a:buNone/>
          </a:pPr>
          <a:r>
            <a:rPr lang="en-GB" sz="2500" kern="1200" baseline="0"/>
            <a:t>POWERS OF THE STATE. </a:t>
          </a:r>
          <a:endParaRPr lang="en-US" sz="2500" kern="1200"/>
        </a:p>
      </dsp:txBody>
      <dsp:txXfrm>
        <a:off x="1596299" y="748625"/>
        <a:ext cx="5087075" cy="1382077"/>
      </dsp:txXfrm>
    </dsp:sp>
    <dsp:sp modelId="{91A66EE8-DF5B-4095-ADB4-B093E421AB57}">
      <dsp:nvSpPr>
        <dsp:cNvPr id="0" name=""/>
        <dsp:cNvSpPr/>
      </dsp:nvSpPr>
      <dsp:spPr>
        <a:xfrm>
          <a:off x="0" y="2476222"/>
          <a:ext cx="6683374" cy="13820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B68EE0-A2C2-489B-9D95-F77292FF0666}">
      <dsp:nvSpPr>
        <dsp:cNvPr id="0" name=""/>
        <dsp:cNvSpPr/>
      </dsp:nvSpPr>
      <dsp:spPr>
        <a:xfrm>
          <a:off x="418078" y="2787189"/>
          <a:ext cx="760142" cy="7601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87DBE0-AD40-472D-A971-6820F66868F1}">
      <dsp:nvSpPr>
        <dsp:cNvPr id="0" name=""/>
        <dsp:cNvSpPr/>
      </dsp:nvSpPr>
      <dsp:spPr>
        <a:xfrm>
          <a:off x="1596299" y="2476222"/>
          <a:ext cx="5087075" cy="1382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270" tIns="146270" rIns="146270" bIns="146270" numCol="1" spcCol="1270" anchor="ctr" anchorCtr="0">
          <a:noAutofit/>
        </a:bodyPr>
        <a:lstStyle/>
        <a:p>
          <a:pPr marL="0" lvl="0" indent="0" algn="l" defTabSz="1111250">
            <a:lnSpc>
              <a:spcPct val="90000"/>
            </a:lnSpc>
            <a:spcBef>
              <a:spcPct val="0"/>
            </a:spcBef>
            <a:spcAft>
              <a:spcPct val="35000"/>
            </a:spcAft>
            <a:buNone/>
          </a:pPr>
          <a:r>
            <a:rPr lang="en-GB" sz="2500" kern="1200" baseline="0"/>
            <a:t>THE FRAMEWORK FOR THE STATE.</a:t>
          </a:r>
          <a:endParaRPr lang="en-US" sz="2500" kern="1200"/>
        </a:p>
      </dsp:txBody>
      <dsp:txXfrm>
        <a:off x="1596299" y="2476222"/>
        <a:ext cx="5087075" cy="13820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54359-431C-49D0-95E3-431F55DE5ABF}">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9D3CE9A-CE38-4012-AC84-A3E7508D2A1B}">
      <dsp:nvSpPr>
        <dsp:cNvPr id="0" name=""/>
        <dsp:cNvSpPr/>
      </dsp:nvSpPr>
      <dsp:spPr>
        <a:xfrm>
          <a:off x="0" y="0"/>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ALL CONSTITUTIONS ARE DIFFERENT. </a:t>
          </a:r>
          <a:endParaRPr lang="en-US" sz="3500" kern="1200"/>
        </a:p>
      </dsp:txBody>
      <dsp:txXfrm>
        <a:off x="0" y="0"/>
        <a:ext cx="6683374" cy="1151731"/>
      </dsp:txXfrm>
    </dsp:sp>
    <dsp:sp modelId="{A4F953AC-8EBE-4817-9CE3-A55D012C55C9}">
      <dsp:nvSpPr>
        <dsp:cNvPr id="0" name=""/>
        <dsp:cNvSpPr/>
      </dsp:nvSpPr>
      <dsp:spPr>
        <a:xfrm>
          <a:off x="0" y="1151731"/>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30167F7-DE5E-4B0D-A826-909460626F2E}">
      <dsp:nvSpPr>
        <dsp:cNvPr id="0" name=""/>
        <dsp:cNvSpPr/>
      </dsp:nvSpPr>
      <dsp:spPr>
        <a:xfrm>
          <a:off x="0" y="1151731"/>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SOME WRITTEN. </a:t>
          </a:r>
          <a:endParaRPr lang="en-US" sz="3500" kern="1200"/>
        </a:p>
      </dsp:txBody>
      <dsp:txXfrm>
        <a:off x="0" y="1151731"/>
        <a:ext cx="6683374" cy="1151731"/>
      </dsp:txXfrm>
    </dsp:sp>
    <dsp:sp modelId="{64B669BC-8410-4694-9A5C-191C20A429CD}">
      <dsp:nvSpPr>
        <dsp:cNvPr id="0" name=""/>
        <dsp:cNvSpPr/>
      </dsp:nvSpPr>
      <dsp:spPr>
        <a:xfrm>
          <a:off x="0" y="2303462"/>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111FF20-E876-491A-8E5F-D08795664125}">
      <dsp:nvSpPr>
        <dsp:cNvPr id="0" name=""/>
        <dsp:cNvSpPr/>
      </dsp:nvSpPr>
      <dsp:spPr>
        <a:xfrm>
          <a:off x="0" y="2303462"/>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SOME UNWRITTEN AND UNCODIFIED. </a:t>
          </a:r>
          <a:endParaRPr lang="en-US" sz="3500" kern="1200"/>
        </a:p>
      </dsp:txBody>
      <dsp:txXfrm>
        <a:off x="0" y="2303462"/>
        <a:ext cx="6683374" cy="1151731"/>
      </dsp:txXfrm>
    </dsp:sp>
    <dsp:sp modelId="{EE982DE0-528B-44E5-8303-EE45A3C145F6}">
      <dsp:nvSpPr>
        <dsp:cNvPr id="0" name=""/>
        <dsp:cNvSpPr/>
      </dsp:nvSpPr>
      <dsp:spPr>
        <a:xfrm>
          <a:off x="0" y="345519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4E06104C-29CF-47F9-B4EB-9DD20EE7DA2A}">
      <dsp:nvSpPr>
        <dsp:cNvPr id="0" name=""/>
        <dsp:cNvSpPr/>
      </dsp:nvSpPr>
      <dsp:spPr>
        <a:xfrm>
          <a:off x="0" y="3455193"/>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IN THE PAST ALL WERE UNWRITTEN BUT HIS HAS NOW CHANGED. </a:t>
          </a:r>
          <a:endParaRPr lang="en-US" sz="3500" kern="1200"/>
        </a:p>
      </dsp:txBody>
      <dsp:txXfrm>
        <a:off x="0" y="3455193"/>
        <a:ext cx="6683374" cy="11517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35B61-2F7D-4DD9-83D4-82498C548FEF}">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B8327F6-8155-4482-B928-E89E3AB5C110}">
      <dsp:nvSpPr>
        <dsp:cNvPr id="0" name=""/>
        <dsp:cNvSpPr/>
      </dsp:nvSpPr>
      <dsp:spPr>
        <a:xfrm>
          <a:off x="0" y="2249"/>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NOT CONSTITUTIONS INCLUDES ALL CONSTUTIONAL RULES.</a:t>
          </a:r>
          <a:endParaRPr lang="en-US" sz="3400" kern="1200"/>
        </a:p>
      </dsp:txBody>
      <dsp:txXfrm>
        <a:off x="0" y="2249"/>
        <a:ext cx="6683374" cy="1534142"/>
      </dsp:txXfrm>
    </dsp:sp>
    <dsp:sp modelId="{15AD2BBE-053A-4EB7-A5E2-B900FD7D880A}">
      <dsp:nvSpPr>
        <dsp:cNvPr id="0" name=""/>
        <dsp:cNvSpPr/>
      </dsp:nvSpPr>
      <dsp:spPr>
        <a:xfrm>
          <a:off x="0" y="1536391"/>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5C1DC5E-1A61-4849-AE41-6E5B1C8C9820}">
      <dsp:nvSpPr>
        <dsp:cNvPr id="0" name=""/>
        <dsp:cNvSpPr/>
      </dsp:nvSpPr>
      <dsp:spPr>
        <a:xfrm>
          <a:off x="0" y="1536391"/>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THIS IS BECAUSE THEY NEED TO BE SIMPLE AND READABLE. </a:t>
          </a:r>
          <a:endParaRPr lang="en-US" sz="3400" kern="1200"/>
        </a:p>
      </dsp:txBody>
      <dsp:txXfrm>
        <a:off x="0" y="1536391"/>
        <a:ext cx="6683374" cy="1534142"/>
      </dsp:txXfrm>
    </dsp:sp>
    <dsp:sp modelId="{AA2139AA-A6A5-4924-A87D-D6A8B2434D3C}">
      <dsp:nvSpPr>
        <dsp:cNvPr id="0" name=""/>
        <dsp:cNvSpPr/>
      </dsp:nvSpPr>
      <dsp:spPr>
        <a:xfrm>
          <a:off x="0" y="307053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AEF1E781-CCE8-447C-B012-27D2E3D6AFE4}">
      <dsp:nvSpPr>
        <dsp:cNvPr id="0" name=""/>
        <dsp:cNvSpPr/>
      </dsp:nvSpPr>
      <dsp:spPr>
        <a:xfrm>
          <a:off x="0" y="3070533"/>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JUST BECAUSE IT IS THERE DOES NOT MEAN IT IS FOLLOWED STRICTLY. </a:t>
          </a:r>
          <a:endParaRPr lang="en-US" sz="3400" kern="1200"/>
        </a:p>
      </dsp:txBody>
      <dsp:txXfrm>
        <a:off x="0" y="3070533"/>
        <a:ext cx="6683374" cy="15341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A0652-C971-4F32-A184-5AE6CD68C1C3}">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DBF06C1-BD4D-4988-B385-90FE9FC0CE06}">
      <dsp:nvSpPr>
        <dsp:cNvPr id="0" name=""/>
        <dsp:cNvSpPr/>
      </dsp:nvSpPr>
      <dsp:spPr>
        <a:xfrm>
          <a:off x="0" y="2249"/>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baseline="0"/>
            <a:t>Constantly changing. </a:t>
          </a:r>
          <a:endParaRPr lang="en-US" sz="3700" kern="1200"/>
        </a:p>
      </dsp:txBody>
      <dsp:txXfrm>
        <a:off x="0" y="2249"/>
        <a:ext cx="6683374" cy="1534142"/>
      </dsp:txXfrm>
    </dsp:sp>
    <dsp:sp modelId="{D1DB9195-5030-442E-BC59-AB40EEB63F92}">
      <dsp:nvSpPr>
        <dsp:cNvPr id="0" name=""/>
        <dsp:cNvSpPr/>
      </dsp:nvSpPr>
      <dsp:spPr>
        <a:xfrm>
          <a:off x="0" y="1536391"/>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33DB258-6249-44F9-AE5D-FDFFFF9977FD}">
      <dsp:nvSpPr>
        <dsp:cNvPr id="0" name=""/>
        <dsp:cNvSpPr/>
      </dsp:nvSpPr>
      <dsp:spPr>
        <a:xfrm>
          <a:off x="0" y="1536391"/>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baseline="0"/>
            <a:t>Unwritten and uncodified but some of the laws are written. </a:t>
          </a:r>
          <a:endParaRPr lang="en-US" sz="3700" kern="1200"/>
        </a:p>
      </dsp:txBody>
      <dsp:txXfrm>
        <a:off x="0" y="1536391"/>
        <a:ext cx="6683374" cy="1534142"/>
      </dsp:txXfrm>
    </dsp:sp>
    <dsp:sp modelId="{A45E6EF2-CD91-4EB8-AEFA-445AAB45C5CF}">
      <dsp:nvSpPr>
        <dsp:cNvPr id="0" name=""/>
        <dsp:cNvSpPr/>
      </dsp:nvSpPr>
      <dsp:spPr>
        <a:xfrm>
          <a:off x="0" y="307053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5F9B5B08-CA84-453F-9B4A-0E5C5F83F452}">
      <dsp:nvSpPr>
        <dsp:cNvPr id="0" name=""/>
        <dsp:cNvSpPr/>
      </dsp:nvSpPr>
      <dsp:spPr>
        <a:xfrm>
          <a:off x="0" y="3070533"/>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baseline="0"/>
            <a:t>But the written law is all in different documents. </a:t>
          </a:r>
          <a:endParaRPr lang="en-US" sz="3700" kern="1200"/>
        </a:p>
      </dsp:txBody>
      <dsp:txXfrm>
        <a:off x="0" y="3070533"/>
        <a:ext cx="6683374" cy="153414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081E16-24D3-42AE-89AB-08C2E6C64CC9}">
      <dsp:nvSpPr>
        <dsp:cNvPr id="0" name=""/>
        <dsp:cNvSpPr/>
      </dsp:nvSpPr>
      <dsp:spPr>
        <a:xfrm>
          <a:off x="0" y="562"/>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EBA355F-433A-49D4-A8F8-BA3C06C049AE}">
      <dsp:nvSpPr>
        <dsp:cNvPr id="0" name=""/>
        <dsp:cNvSpPr/>
      </dsp:nvSpPr>
      <dsp:spPr>
        <a:xfrm>
          <a:off x="0" y="56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Religious constitution. </a:t>
          </a:r>
          <a:endParaRPr lang="en-US" sz="2800" kern="1200"/>
        </a:p>
      </dsp:txBody>
      <dsp:txXfrm>
        <a:off x="0" y="562"/>
        <a:ext cx="6683374" cy="921160"/>
      </dsp:txXfrm>
    </dsp:sp>
    <dsp:sp modelId="{465F90D1-C5D9-4FA3-8A8C-D2537C1D41B2}">
      <dsp:nvSpPr>
        <dsp:cNvPr id="0" name=""/>
        <dsp:cNvSpPr/>
      </dsp:nvSpPr>
      <dsp:spPr>
        <a:xfrm>
          <a:off x="0" y="921722"/>
          <a:ext cx="6683374" cy="0"/>
        </a:xfrm>
        <a:prstGeom prst="line">
          <a:avLst/>
        </a:prstGeom>
        <a:gradFill rotWithShape="0">
          <a:gsLst>
            <a:gs pos="0">
              <a:schemeClr val="accent2">
                <a:hueOff val="-835890"/>
                <a:satOff val="-3320"/>
                <a:lumOff val="2108"/>
                <a:alphaOff val="0"/>
                <a:tint val="94000"/>
                <a:satMod val="100000"/>
                <a:lumMod val="108000"/>
              </a:schemeClr>
            </a:gs>
            <a:gs pos="50000">
              <a:schemeClr val="accent2">
                <a:hueOff val="-835890"/>
                <a:satOff val="-3320"/>
                <a:lumOff val="2108"/>
                <a:alphaOff val="0"/>
                <a:tint val="98000"/>
                <a:shade val="100000"/>
                <a:satMod val="100000"/>
                <a:lumMod val="100000"/>
              </a:schemeClr>
            </a:gs>
            <a:gs pos="100000">
              <a:schemeClr val="accent2">
                <a:hueOff val="-835890"/>
                <a:satOff val="-3320"/>
                <a:lumOff val="2108"/>
                <a:alphaOff val="0"/>
                <a:shade val="72000"/>
                <a:satMod val="120000"/>
                <a:lumMod val="100000"/>
              </a:schemeClr>
            </a:gs>
          </a:gsLst>
          <a:lin ang="5400000" scaled="0"/>
        </a:gradFill>
        <a:ln w="9525" cap="flat" cmpd="sng" algn="ctr">
          <a:solidFill>
            <a:schemeClr val="accent2">
              <a:hueOff val="-835890"/>
              <a:satOff val="-3320"/>
              <a:lumOff val="2108"/>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00DEBDE0-101A-455E-80A4-680FB095A92E}">
      <dsp:nvSpPr>
        <dsp:cNvPr id="0" name=""/>
        <dsp:cNvSpPr/>
      </dsp:nvSpPr>
      <dsp:spPr>
        <a:xfrm>
          <a:off x="0" y="92172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Because the monarch is the head of the church. </a:t>
          </a:r>
          <a:endParaRPr lang="en-US" sz="2800" kern="1200"/>
        </a:p>
      </dsp:txBody>
      <dsp:txXfrm>
        <a:off x="0" y="921722"/>
        <a:ext cx="6683374" cy="921160"/>
      </dsp:txXfrm>
    </dsp:sp>
    <dsp:sp modelId="{F3C3B267-B293-48EE-BFAD-1CD693B57465}">
      <dsp:nvSpPr>
        <dsp:cNvPr id="0" name=""/>
        <dsp:cNvSpPr/>
      </dsp:nvSpPr>
      <dsp:spPr>
        <a:xfrm>
          <a:off x="0" y="1842882"/>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C112F56-CEA5-4427-8773-737EADA7F5A0}">
      <dsp:nvSpPr>
        <dsp:cNvPr id="0" name=""/>
        <dsp:cNvSpPr/>
      </dsp:nvSpPr>
      <dsp:spPr>
        <a:xfrm>
          <a:off x="0" y="184288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POWERS OF THE GOVERNMENT SHOULD BE LIMITED. </a:t>
          </a:r>
          <a:endParaRPr lang="en-US" sz="2800" kern="1200"/>
        </a:p>
      </dsp:txBody>
      <dsp:txXfrm>
        <a:off x="0" y="1842882"/>
        <a:ext cx="6683374" cy="921160"/>
      </dsp:txXfrm>
    </dsp:sp>
    <dsp:sp modelId="{18228D8C-A1CE-41CC-8941-1A5F8EED3B0B}">
      <dsp:nvSpPr>
        <dsp:cNvPr id="0" name=""/>
        <dsp:cNvSpPr/>
      </dsp:nvSpPr>
      <dsp:spPr>
        <a:xfrm>
          <a:off x="0" y="2764042"/>
          <a:ext cx="6683374" cy="0"/>
        </a:xfrm>
        <a:prstGeom prst="line">
          <a:avLst/>
        </a:prstGeom>
        <a:gradFill rotWithShape="0">
          <a:gsLst>
            <a:gs pos="0">
              <a:schemeClr val="accent2">
                <a:hueOff val="-2507671"/>
                <a:satOff val="-9959"/>
                <a:lumOff val="6324"/>
                <a:alphaOff val="0"/>
                <a:tint val="94000"/>
                <a:satMod val="100000"/>
                <a:lumMod val="108000"/>
              </a:schemeClr>
            </a:gs>
            <a:gs pos="50000">
              <a:schemeClr val="accent2">
                <a:hueOff val="-2507671"/>
                <a:satOff val="-9959"/>
                <a:lumOff val="6324"/>
                <a:alphaOff val="0"/>
                <a:tint val="98000"/>
                <a:shade val="100000"/>
                <a:satMod val="100000"/>
                <a:lumMod val="100000"/>
              </a:schemeClr>
            </a:gs>
            <a:gs pos="100000">
              <a:schemeClr val="accent2">
                <a:hueOff val="-2507671"/>
                <a:satOff val="-9959"/>
                <a:lumOff val="6324"/>
                <a:alphaOff val="0"/>
                <a:shade val="72000"/>
                <a:satMod val="120000"/>
                <a:lumMod val="100000"/>
              </a:schemeClr>
            </a:gs>
          </a:gsLst>
          <a:lin ang="5400000" scaled="0"/>
        </a:gradFill>
        <a:ln w="9525" cap="flat" cmpd="sng" algn="ctr">
          <a:solidFill>
            <a:schemeClr val="accent2">
              <a:hueOff val="-2507671"/>
              <a:satOff val="-9959"/>
              <a:lumOff val="6324"/>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168B0D0-04D6-4D69-8AD0-CAFDE8DAC4AE}">
      <dsp:nvSpPr>
        <dsp:cNvPr id="0" name=""/>
        <dsp:cNvSpPr/>
      </dsp:nvSpPr>
      <dsp:spPr>
        <a:xfrm>
          <a:off x="0" y="276404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UNITARY CONSITITUTION – PARLIAMENT ARE SUPREME. </a:t>
          </a:r>
          <a:endParaRPr lang="en-US" sz="2800" kern="1200"/>
        </a:p>
      </dsp:txBody>
      <dsp:txXfrm>
        <a:off x="0" y="2764042"/>
        <a:ext cx="6683374" cy="921160"/>
      </dsp:txXfrm>
    </dsp:sp>
    <dsp:sp modelId="{43EFA256-9B39-4EDB-876B-DA2718121919}">
      <dsp:nvSpPr>
        <dsp:cNvPr id="0" name=""/>
        <dsp:cNvSpPr/>
      </dsp:nvSpPr>
      <dsp:spPr>
        <a:xfrm>
          <a:off x="0" y="3685202"/>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F7C35EF-CBB7-4867-ADBD-5875EC53D97D}">
      <dsp:nvSpPr>
        <dsp:cNvPr id="0" name=""/>
        <dsp:cNvSpPr/>
      </dsp:nvSpPr>
      <dsp:spPr>
        <a:xfrm>
          <a:off x="0" y="368520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ALSO KNOWN AS FLEXIABLE. </a:t>
          </a:r>
          <a:endParaRPr lang="en-US" sz="2800" kern="1200"/>
        </a:p>
      </dsp:txBody>
      <dsp:txXfrm>
        <a:off x="0" y="3685202"/>
        <a:ext cx="6683374" cy="92116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7BEDF0-967F-43BC-BF6A-238ADA923449}">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99AFC7B-F583-415E-A3FB-EC9C881DD18E}">
      <dsp:nvSpPr>
        <dsp:cNvPr id="0" name=""/>
        <dsp:cNvSpPr/>
      </dsp:nvSpPr>
      <dsp:spPr>
        <a:xfrm>
          <a:off x="0" y="2249"/>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PRIMARY LEGISLATION</a:t>
          </a:r>
          <a:endParaRPr lang="en-US" sz="2600" kern="1200"/>
        </a:p>
      </dsp:txBody>
      <dsp:txXfrm>
        <a:off x="0" y="2249"/>
        <a:ext cx="6683374" cy="767071"/>
      </dsp:txXfrm>
    </dsp:sp>
    <dsp:sp modelId="{FB60B9D7-2BF5-4EC1-8F28-95C2AF32AEA2}">
      <dsp:nvSpPr>
        <dsp:cNvPr id="0" name=""/>
        <dsp:cNvSpPr/>
      </dsp:nvSpPr>
      <dsp:spPr>
        <a:xfrm>
          <a:off x="0" y="769320"/>
          <a:ext cx="6683374" cy="0"/>
        </a:xfrm>
        <a:prstGeom prst="line">
          <a:avLst/>
        </a:prstGeom>
        <a:gradFill rotWithShape="0">
          <a:gsLst>
            <a:gs pos="0">
              <a:schemeClr val="accent2">
                <a:hueOff val="-668712"/>
                <a:satOff val="-2656"/>
                <a:lumOff val="1686"/>
                <a:alphaOff val="0"/>
                <a:tint val="94000"/>
                <a:satMod val="100000"/>
                <a:lumMod val="108000"/>
              </a:schemeClr>
            </a:gs>
            <a:gs pos="50000">
              <a:schemeClr val="accent2">
                <a:hueOff val="-668712"/>
                <a:satOff val="-2656"/>
                <a:lumOff val="1686"/>
                <a:alphaOff val="0"/>
                <a:tint val="98000"/>
                <a:shade val="100000"/>
                <a:satMod val="100000"/>
                <a:lumMod val="100000"/>
              </a:schemeClr>
            </a:gs>
            <a:gs pos="100000">
              <a:schemeClr val="accent2">
                <a:hueOff val="-668712"/>
                <a:satOff val="-2656"/>
                <a:lumOff val="1686"/>
                <a:alphaOff val="0"/>
                <a:shade val="72000"/>
                <a:satMod val="120000"/>
                <a:lumMod val="100000"/>
              </a:schemeClr>
            </a:gs>
          </a:gsLst>
          <a:lin ang="5400000" scaled="0"/>
        </a:gradFill>
        <a:ln w="9525" cap="flat" cmpd="sng" algn="ctr">
          <a:solidFill>
            <a:schemeClr val="accent2">
              <a:hueOff val="-668712"/>
              <a:satOff val="-2656"/>
              <a:lumOff val="168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68558724-2165-4FED-AF9F-286ACC7147CB}">
      <dsp:nvSpPr>
        <dsp:cNvPr id="0" name=""/>
        <dsp:cNvSpPr/>
      </dsp:nvSpPr>
      <dsp:spPr>
        <a:xfrm>
          <a:off x="0" y="769320"/>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SECONDARY LEGISLATION</a:t>
          </a:r>
          <a:endParaRPr lang="en-US" sz="2600" kern="1200"/>
        </a:p>
      </dsp:txBody>
      <dsp:txXfrm>
        <a:off x="0" y="769320"/>
        <a:ext cx="6683374" cy="767071"/>
      </dsp:txXfrm>
    </dsp:sp>
    <dsp:sp modelId="{1D72A878-C479-47CB-9027-424476896D79}">
      <dsp:nvSpPr>
        <dsp:cNvPr id="0" name=""/>
        <dsp:cNvSpPr/>
      </dsp:nvSpPr>
      <dsp:spPr>
        <a:xfrm>
          <a:off x="0" y="1536391"/>
          <a:ext cx="6683374" cy="0"/>
        </a:xfrm>
        <a:prstGeom prst="line">
          <a:avLst/>
        </a:prstGeom>
        <a:gradFill rotWithShape="0">
          <a:gsLst>
            <a:gs pos="0">
              <a:schemeClr val="accent2">
                <a:hueOff val="-1337424"/>
                <a:satOff val="-5312"/>
                <a:lumOff val="3373"/>
                <a:alphaOff val="0"/>
                <a:tint val="94000"/>
                <a:satMod val="100000"/>
                <a:lumMod val="108000"/>
              </a:schemeClr>
            </a:gs>
            <a:gs pos="50000">
              <a:schemeClr val="accent2">
                <a:hueOff val="-1337424"/>
                <a:satOff val="-5312"/>
                <a:lumOff val="3373"/>
                <a:alphaOff val="0"/>
                <a:tint val="98000"/>
                <a:shade val="100000"/>
                <a:satMod val="100000"/>
                <a:lumMod val="100000"/>
              </a:schemeClr>
            </a:gs>
            <a:gs pos="100000">
              <a:schemeClr val="accent2">
                <a:hueOff val="-1337424"/>
                <a:satOff val="-5312"/>
                <a:lumOff val="3373"/>
                <a:alphaOff val="0"/>
                <a:shade val="72000"/>
                <a:satMod val="120000"/>
                <a:lumMod val="100000"/>
              </a:schemeClr>
            </a:gs>
          </a:gsLst>
          <a:lin ang="5400000" scaled="0"/>
        </a:gradFill>
        <a:ln w="9525" cap="flat" cmpd="sng" algn="ctr">
          <a:solidFill>
            <a:schemeClr val="accent2">
              <a:hueOff val="-1337424"/>
              <a:satOff val="-5312"/>
              <a:lumOff val="3373"/>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0E9F02A-5577-4E83-9981-8F573EADD0AA}">
      <dsp:nvSpPr>
        <dsp:cNvPr id="0" name=""/>
        <dsp:cNvSpPr/>
      </dsp:nvSpPr>
      <dsp:spPr>
        <a:xfrm>
          <a:off x="0" y="1536391"/>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INTERNATIONAL LAW </a:t>
          </a:r>
          <a:endParaRPr lang="en-US" sz="2600" kern="1200"/>
        </a:p>
      </dsp:txBody>
      <dsp:txXfrm>
        <a:off x="0" y="1536391"/>
        <a:ext cx="6683374" cy="767071"/>
      </dsp:txXfrm>
    </dsp:sp>
    <dsp:sp modelId="{31CF8D09-F364-44D5-8FBA-2B9C31A5C24E}">
      <dsp:nvSpPr>
        <dsp:cNvPr id="0" name=""/>
        <dsp:cNvSpPr/>
      </dsp:nvSpPr>
      <dsp:spPr>
        <a:xfrm>
          <a:off x="0" y="2303462"/>
          <a:ext cx="6683374" cy="0"/>
        </a:xfrm>
        <a:prstGeom prst="line">
          <a:avLst/>
        </a:prstGeom>
        <a:gradFill rotWithShape="0">
          <a:gsLst>
            <a:gs pos="0">
              <a:schemeClr val="accent2">
                <a:hueOff val="-2006136"/>
                <a:satOff val="-7967"/>
                <a:lumOff val="5059"/>
                <a:alphaOff val="0"/>
                <a:tint val="94000"/>
                <a:satMod val="100000"/>
                <a:lumMod val="108000"/>
              </a:schemeClr>
            </a:gs>
            <a:gs pos="50000">
              <a:schemeClr val="accent2">
                <a:hueOff val="-2006136"/>
                <a:satOff val="-7967"/>
                <a:lumOff val="5059"/>
                <a:alphaOff val="0"/>
                <a:tint val="98000"/>
                <a:shade val="100000"/>
                <a:satMod val="100000"/>
                <a:lumMod val="100000"/>
              </a:schemeClr>
            </a:gs>
            <a:gs pos="100000">
              <a:schemeClr val="accent2">
                <a:hueOff val="-2006136"/>
                <a:satOff val="-7967"/>
                <a:lumOff val="5059"/>
                <a:alphaOff val="0"/>
                <a:shade val="72000"/>
                <a:satMod val="120000"/>
                <a:lumMod val="100000"/>
              </a:schemeClr>
            </a:gs>
          </a:gsLst>
          <a:lin ang="5400000" scaled="0"/>
        </a:gradFill>
        <a:ln w="9525" cap="flat" cmpd="sng" algn="ctr">
          <a:solidFill>
            <a:schemeClr val="accent2">
              <a:hueOff val="-2006136"/>
              <a:satOff val="-7967"/>
              <a:lumOff val="5059"/>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562D5BC6-5055-4344-8908-7E2B7B5321FB}">
      <dsp:nvSpPr>
        <dsp:cNvPr id="0" name=""/>
        <dsp:cNvSpPr/>
      </dsp:nvSpPr>
      <dsp:spPr>
        <a:xfrm>
          <a:off x="0" y="2303462"/>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dirty="0"/>
            <a:t>EUROPEAN CONVENTION ON HUMAN RIGHTS</a:t>
          </a:r>
          <a:endParaRPr lang="en-US" sz="2600" kern="1200" dirty="0"/>
        </a:p>
      </dsp:txBody>
      <dsp:txXfrm>
        <a:off x="0" y="2303462"/>
        <a:ext cx="6683374" cy="767071"/>
      </dsp:txXfrm>
    </dsp:sp>
    <dsp:sp modelId="{40602811-EB01-4A96-BB10-F75E3AA37DF1}">
      <dsp:nvSpPr>
        <dsp:cNvPr id="0" name=""/>
        <dsp:cNvSpPr/>
      </dsp:nvSpPr>
      <dsp:spPr>
        <a:xfrm>
          <a:off x="0" y="3070533"/>
          <a:ext cx="6683374" cy="0"/>
        </a:xfrm>
        <a:prstGeom prst="line">
          <a:avLst/>
        </a:prstGeom>
        <a:gradFill rotWithShape="0">
          <a:gsLst>
            <a:gs pos="0">
              <a:schemeClr val="accent2">
                <a:hueOff val="-2674849"/>
                <a:satOff val="-10623"/>
                <a:lumOff val="6746"/>
                <a:alphaOff val="0"/>
                <a:tint val="94000"/>
                <a:satMod val="100000"/>
                <a:lumMod val="108000"/>
              </a:schemeClr>
            </a:gs>
            <a:gs pos="50000">
              <a:schemeClr val="accent2">
                <a:hueOff val="-2674849"/>
                <a:satOff val="-10623"/>
                <a:lumOff val="6746"/>
                <a:alphaOff val="0"/>
                <a:tint val="98000"/>
                <a:shade val="100000"/>
                <a:satMod val="100000"/>
                <a:lumMod val="100000"/>
              </a:schemeClr>
            </a:gs>
            <a:gs pos="100000">
              <a:schemeClr val="accent2">
                <a:hueOff val="-2674849"/>
                <a:satOff val="-10623"/>
                <a:lumOff val="6746"/>
                <a:alphaOff val="0"/>
                <a:shade val="72000"/>
                <a:satMod val="120000"/>
                <a:lumMod val="100000"/>
              </a:schemeClr>
            </a:gs>
          </a:gsLst>
          <a:lin ang="5400000" scaled="0"/>
        </a:gradFill>
        <a:ln w="9525" cap="flat" cmpd="sng" algn="ctr">
          <a:solidFill>
            <a:schemeClr val="accent2">
              <a:hueOff val="-2674849"/>
              <a:satOff val="-10623"/>
              <a:lumOff val="674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BDA820D-5A4B-433F-9F77-A415A0CB877B}">
      <dsp:nvSpPr>
        <dsp:cNvPr id="0" name=""/>
        <dsp:cNvSpPr/>
      </dsp:nvSpPr>
      <dsp:spPr>
        <a:xfrm>
          <a:off x="0" y="3070533"/>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CASE LAW </a:t>
          </a:r>
          <a:endParaRPr lang="en-US" sz="2600" kern="1200"/>
        </a:p>
      </dsp:txBody>
      <dsp:txXfrm>
        <a:off x="0" y="3070533"/>
        <a:ext cx="6683374" cy="767071"/>
      </dsp:txXfrm>
    </dsp:sp>
    <dsp:sp modelId="{B08C9756-1D1C-4567-8077-0B2CC4993C77}">
      <dsp:nvSpPr>
        <dsp:cNvPr id="0" name=""/>
        <dsp:cNvSpPr/>
      </dsp:nvSpPr>
      <dsp:spPr>
        <a:xfrm>
          <a:off x="0" y="3837604"/>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6ED9E17-9705-40D5-8009-A58EC3F755C8}">
      <dsp:nvSpPr>
        <dsp:cNvPr id="0" name=""/>
        <dsp:cNvSpPr/>
      </dsp:nvSpPr>
      <dsp:spPr>
        <a:xfrm>
          <a:off x="0" y="3837604"/>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dirty="0"/>
            <a:t>ROYAL PEROGATIVE </a:t>
          </a:r>
          <a:endParaRPr lang="en-US" sz="2600" kern="1200" dirty="0"/>
        </a:p>
      </dsp:txBody>
      <dsp:txXfrm>
        <a:off x="0" y="3837604"/>
        <a:ext cx="6683374" cy="76707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3BCFA-9667-4FB0-9EEF-F3A82DF6C76E}">
      <dsp:nvSpPr>
        <dsp:cNvPr id="0" name=""/>
        <dsp:cNvSpPr/>
      </dsp:nvSpPr>
      <dsp:spPr>
        <a:xfrm>
          <a:off x="0" y="84460"/>
          <a:ext cx="6683374" cy="848432"/>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CONSTITUTIONAL CONVENTIONS. </a:t>
          </a:r>
          <a:endParaRPr lang="en-US" sz="1700" kern="1200"/>
        </a:p>
      </dsp:txBody>
      <dsp:txXfrm>
        <a:off x="41417" y="125877"/>
        <a:ext cx="6600540" cy="765598"/>
      </dsp:txXfrm>
    </dsp:sp>
    <dsp:sp modelId="{8457253F-F397-48C7-A392-81EC38E8371D}">
      <dsp:nvSpPr>
        <dsp:cNvPr id="0" name=""/>
        <dsp:cNvSpPr/>
      </dsp:nvSpPr>
      <dsp:spPr>
        <a:xfrm>
          <a:off x="0" y="981853"/>
          <a:ext cx="6683374" cy="848432"/>
        </a:xfrm>
        <a:prstGeom prst="roundRect">
          <a:avLst/>
        </a:prstGeom>
        <a:gradFill rotWithShape="0">
          <a:gsLst>
            <a:gs pos="0">
              <a:schemeClr val="accent2">
                <a:hueOff val="-835890"/>
                <a:satOff val="-3320"/>
                <a:lumOff val="2108"/>
                <a:alphaOff val="0"/>
                <a:tint val="94000"/>
                <a:satMod val="100000"/>
                <a:lumMod val="108000"/>
              </a:schemeClr>
            </a:gs>
            <a:gs pos="50000">
              <a:schemeClr val="accent2">
                <a:hueOff val="-835890"/>
                <a:satOff val="-3320"/>
                <a:lumOff val="2108"/>
                <a:alphaOff val="0"/>
                <a:tint val="98000"/>
                <a:shade val="100000"/>
                <a:satMod val="100000"/>
                <a:lumMod val="100000"/>
              </a:schemeClr>
            </a:gs>
            <a:gs pos="100000">
              <a:schemeClr val="accent2">
                <a:hueOff val="-835890"/>
                <a:satOff val="-3320"/>
                <a:lumOff val="2108"/>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GOVERNMENT GET LEGAL POWERS</a:t>
          </a:r>
          <a:endParaRPr lang="en-US" sz="1700" kern="1200"/>
        </a:p>
      </dsp:txBody>
      <dsp:txXfrm>
        <a:off x="41417" y="1023270"/>
        <a:ext cx="6600540" cy="765598"/>
      </dsp:txXfrm>
    </dsp:sp>
    <dsp:sp modelId="{83894466-844E-4C7D-B08C-26799CBC7C2D}">
      <dsp:nvSpPr>
        <dsp:cNvPr id="0" name=""/>
        <dsp:cNvSpPr/>
      </dsp:nvSpPr>
      <dsp:spPr>
        <a:xfrm>
          <a:off x="0" y="1879246"/>
          <a:ext cx="6683374" cy="848432"/>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AN EXAMPLE IS THE CONSITUTIONAL CONVENTION WHICH EXPLAINS THAT IF A BILL HAS PASSED BOTH THE HOUSE OF COMMONS AND LORDS THE QUEEN IS REQUIRED BY LAW TO GIVE IT ROYAL ASSENT. </a:t>
          </a:r>
          <a:endParaRPr lang="en-US" sz="1700" kern="1200"/>
        </a:p>
      </dsp:txBody>
      <dsp:txXfrm>
        <a:off x="41417" y="1920663"/>
        <a:ext cx="6600540" cy="765598"/>
      </dsp:txXfrm>
    </dsp:sp>
    <dsp:sp modelId="{F743B12A-2E44-4DDA-BDB5-E284936CA55F}">
      <dsp:nvSpPr>
        <dsp:cNvPr id="0" name=""/>
        <dsp:cNvSpPr/>
      </dsp:nvSpPr>
      <dsp:spPr>
        <a:xfrm>
          <a:off x="0" y="2776638"/>
          <a:ext cx="6683374" cy="848432"/>
        </a:xfrm>
        <a:prstGeom prst="roundRect">
          <a:avLst/>
        </a:prstGeom>
        <a:gradFill rotWithShape="0">
          <a:gsLst>
            <a:gs pos="0">
              <a:schemeClr val="accent2">
                <a:hueOff val="-2507671"/>
                <a:satOff val="-9959"/>
                <a:lumOff val="6324"/>
                <a:alphaOff val="0"/>
                <a:tint val="94000"/>
                <a:satMod val="100000"/>
                <a:lumMod val="108000"/>
              </a:schemeClr>
            </a:gs>
            <a:gs pos="50000">
              <a:schemeClr val="accent2">
                <a:hueOff val="-2507671"/>
                <a:satOff val="-9959"/>
                <a:lumOff val="6324"/>
                <a:alphaOff val="0"/>
                <a:tint val="98000"/>
                <a:shade val="100000"/>
                <a:satMod val="100000"/>
                <a:lumMod val="100000"/>
              </a:schemeClr>
            </a:gs>
            <a:gs pos="100000">
              <a:schemeClr val="accent2">
                <a:hueOff val="-2507671"/>
                <a:satOff val="-9959"/>
                <a:lumOff val="6324"/>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CANNOT BE PROSECUTED FOR NOT USING THEM. </a:t>
          </a:r>
          <a:endParaRPr lang="en-US" sz="1700" kern="1200"/>
        </a:p>
      </dsp:txBody>
      <dsp:txXfrm>
        <a:off x="41417" y="2818055"/>
        <a:ext cx="6600540" cy="765598"/>
      </dsp:txXfrm>
    </dsp:sp>
    <dsp:sp modelId="{B438B747-819E-44A9-9CE6-749037A63668}">
      <dsp:nvSpPr>
        <dsp:cNvPr id="0" name=""/>
        <dsp:cNvSpPr/>
      </dsp:nvSpPr>
      <dsp:spPr>
        <a:xfrm>
          <a:off x="0" y="3674031"/>
          <a:ext cx="6683374" cy="848432"/>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FOLLOW THEM BECAUSE IT IS MORALLY CORRECT.</a:t>
          </a:r>
          <a:endParaRPr lang="en-US" sz="1700" kern="1200"/>
        </a:p>
      </dsp:txBody>
      <dsp:txXfrm>
        <a:off x="41417" y="3715448"/>
        <a:ext cx="6600540" cy="76559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EC9854-F255-4FA5-A2B1-471C89B4EA25}">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3765E9A-E198-4DFD-8BF2-70E98ED9C8AB}">
      <dsp:nvSpPr>
        <dsp:cNvPr id="0" name=""/>
        <dsp:cNvSpPr/>
      </dsp:nvSpPr>
      <dsp:spPr>
        <a:xfrm>
          <a:off x="0" y="0"/>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ACTS OF PARLIAMENT ARE THE HIGHEST FORM OF LAW. </a:t>
          </a:r>
          <a:endParaRPr lang="en-US" sz="2500" kern="1200"/>
        </a:p>
      </dsp:txBody>
      <dsp:txXfrm>
        <a:off x="0" y="0"/>
        <a:ext cx="6683374" cy="1151731"/>
      </dsp:txXfrm>
    </dsp:sp>
    <dsp:sp modelId="{089DBBEA-6D73-455B-823D-8BC115D54EB6}">
      <dsp:nvSpPr>
        <dsp:cNvPr id="0" name=""/>
        <dsp:cNvSpPr/>
      </dsp:nvSpPr>
      <dsp:spPr>
        <a:xfrm>
          <a:off x="0" y="1151731"/>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5E4DD15-0002-4857-A65C-9035D5DECFAC}">
      <dsp:nvSpPr>
        <dsp:cNvPr id="0" name=""/>
        <dsp:cNvSpPr/>
      </dsp:nvSpPr>
      <dsp:spPr>
        <a:xfrm>
          <a:off x="0" y="1151731"/>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BUT OTHERS ARGUE THAT IT CANNOT BE BECAUSE ANOTHER ACT OF PARLIANMENT CAN CHANGE THE LAW (THE CONSTITUTION). </a:t>
          </a:r>
          <a:endParaRPr lang="en-US" sz="2500" kern="1200"/>
        </a:p>
      </dsp:txBody>
      <dsp:txXfrm>
        <a:off x="0" y="1151731"/>
        <a:ext cx="6683374" cy="1151731"/>
      </dsp:txXfrm>
    </dsp:sp>
    <dsp:sp modelId="{6FF10388-EC0E-44FD-B099-101D08EB4421}">
      <dsp:nvSpPr>
        <dsp:cNvPr id="0" name=""/>
        <dsp:cNvSpPr/>
      </dsp:nvSpPr>
      <dsp:spPr>
        <a:xfrm>
          <a:off x="0" y="2303462"/>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47F930D-F523-412B-AFB0-46D3FC4F7CA1}">
      <dsp:nvSpPr>
        <dsp:cNvPr id="0" name=""/>
        <dsp:cNvSpPr/>
      </dsp:nvSpPr>
      <dsp:spPr>
        <a:xfrm>
          <a:off x="0" y="2303462"/>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OUR CONSITUTION IS NOT SUPREME. </a:t>
          </a:r>
          <a:endParaRPr lang="en-US" sz="2500" kern="1200"/>
        </a:p>
      </dsp:txBody>
      <dsp:txXfrm>
        <a:off x="0" y="2303462"/>
        <a:ext cx="6683374" cy="1151731"/>
      </dsp:txXfrm>
    </dsp:sp>
    <dsp:sp modelId="{5CD6DAEF-941B-43FA-AA91-2EEF4D56D8AA}">
      <dsp:nvSpPr>
        <dsp:cNvPr id="0" name=""/>
        <dsp:cNvSpPr/>
      </dsp:nvSpPr>
      <dsp:spPr>
        <a:xfrm>
          <a:off x="0" y="345519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79B14F73-415D-4D84-8C21-3642E40186F7}">
      <dsp:nvSpPr>
        <dsp:cNvPr id="0" name=""/>
        <dsp:cNvSpPr/>
      </dsp:nvSpPr>
      <dsp:spPr>
        <a:xfrm>
          <a:off x="0" y="3455193"/>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dirty="0"/>
            <a:t>BECAUSE YOU CANNOT COMPARE A CONSTITUTION AND ACT'S OF PARLIAMENT. </a:t>
          </a:r>
          <a:endParaRPr lang="en-US" sz="2500" kern="1200" dirty="0"/>
        </a:p>
      </dsp:txBody>
      <dsp:txXfrm>
        <a:off x="0" y="3455193"/>
        <a:ext cx="6683374" cy="115173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FD2783-A2D9-456E-85F0-2103DCCFA757}">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656E582-6DD7-4066-B95F-D268D7193AE9}">
      <dsp:nvSpPr>
        <dsp:cNvPr id="0" name=""/>
        <dsp:cNvSpPr/>
      </dsp:nvSpPr>
      <dsp:spPr>
        <a:xfrm>
          <a:off x="0" y="0"/>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dirty="0"/>
            <a:t>SHOULD THE UK CONSTITUTION BE REFORMED? </a:t>
          </a:r>
          <a:endParaRPr lang="en-US" sz="3500" kern="1200" dirty="0"/>
        </a:p>
      </dsp:txBody>
      <dsp:txXfrm>
        <a:off x="0" y="0"/>
        <a:ext cx="6683374" cy="1151731"/>
      </dsp:txXfrm>
    </dsp:sp>
    <dsp:sp modelId="{86AEB4A0-7AE2-4BA4-A03E-79705E55C62E}">
      <dsp:nvSpPr>
        <dsp:cNvPr id="0" name=""/>
        <dsp:cNvSpPr/>
      </dsp:nvSpPr>
      <dsp:spPr>
        <a:xfrm>
          <a:off x="0" y="1151731"/>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431F88A-6912-41F8-8473-29A118BF531B}">
      <dsp:nvSpPr>
        <dsp:cNvPr id="0" name=""/>
        <dsp:cNvSpPr/>
      </dsp:nvSpPr>
      <dsp:spPr>
        <a:xfrm>
          <a:off x="0" y="1151731"/>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ADVANTAGES OF A WRITTEN CONSTITUTION. </a:t>
          </a:r>
          <a:endParaRPr lang="en-US" sz="3500" kern="1200"/>
        </a:p>
      </dsp:txBody>
      <dsp:txXfrm>
        <a:off x="0" y="1151731"/>
        <a:ext cx="6683374" cy="1151731"/>
      </dsp:txXfrm>
    </dsp:sp>
    <dsp:sp modelId="{ACD5EFAE-0DDC-4A4B-A003-8EFDB6728CC1}">
      <dsp:nvSpPr>
        <dsp:cNvPr id="0" name=""/>
        <dsp:cNvSpPr/>
      </dsp:nvSpPr>
      <dsp:spPr>
        <a:xfrm>
          <a:off x="0" y="2303462"/>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C237B92-0C56-436E-ADC5-01A626979D32}">
      <dsp:nvSpPr>
        <dsp:cNvPr id="0" name=""/>
        <dsp:cNvSpPr/>
      </dsp:nvSpPr>
      <dsp:spPr>
        <a:xfrm>
          <a:off x="0" y="2303462"/>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DISADVANTAGES OF A WRITTEN CONSTITUTION. </a:t>
          </a:r>
          <a:endParaRPr lang="en-US" sz="3500" kern="1200"/>
        </a:p>
      </dsp:txBody>
      <dsp:txXfrm>
        <a:off x="0" y="2303462"/>
        <a:ext cx="6683374" cy="1151731"/>
      </dsp:txXfrm>
    </dsp:sp>
    <dsp:sp modelId="{CE68AF82-4AB0-40D5-80A7-9533C27DD8B0}">
      <dsp:nvSpPr>
        <dsp:cNvPr id="0" name=""/>
        <dsp:cNvSpPr/>
      </dsp:nvSpPr>
      <dsp:spPr>
        <a:xfrm>
          <a:off x="0" y="345519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B8232CE4-51AA-4BD8-986A-7EF0CABEC8D8}">
      <dsp:nvSpPr>
        <dsp:cNvPr id="0" name=""/>
        <dsp:cNvSpPr/>
      </dsp:nvSpPr>
      <dsp:spPr>
        <a:xfrm>
          <a:off x="0" y="3455193"/>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IN GROUPS RESEARCH ONE OF THE ABOVE. </a:t>
          </a:r>
          <a:endParaRPr lang="en-US" sz="3500" kern="1200"/>
        </a:p>
      </dsp:txBody>
      <dsp:txXfrm>
        <a:off x="0" y="3455193"/>
        <a:ext cx="6683374" cy="115173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55AF8-F2CC-475A-9F12-500EE1A347C4}">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4862FB1-3EFA-4219-9E08-1DEFD398F69C}">
      <dsp:nvSpPr>
        <dsp:cNvPr id="0" name=""/>
        <dsp:cNvSpPr/>
      </dsp:nvSpPr>
      <dsp:spPr>
        <a:xfrm>
          <a:off x="0" y="0"/>
          <a:ext cx="6683374" cy="2303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ENTRENCH THE HUMAN ACT 1998 INTO THE CONSITUTION. MAKING IT PART WRITTEN. </a:t>
          </a:r>
          <a:endParaRPr lang="en-US" sz="4000" kern="1200" dirty="0"/>
        </a:p>
      </dsp:txBody>
      <dsp:txXfrm>
        <a:off x="0" y="0"/>
        <a:ext cx="6683374" cy="2303462"/>
      </dsp:txXfrm>
    </dsp:sp>
    <dsp:sp modelId="{E4D691A4-BF2E-45E8-9E22-6A6EFFF69254}">
      <dsp:nvSpPr>
        <dsp:cNvPr id="0" name=""/>
        <dsp:cNvSpPr/>
      </dsp:nvSpPr>
      <dsp:spPr>
        <a:xfrm>
          <a:off x="0" y="2303462"/>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0FF803F-2D0E-44F3-83BA-3785E8A2B23E}">
      <dsp:nvSpPr>
        <dsp:cNvPr id="0" name=""/>
        <dsp:cNvSpPr/>
      </dsp:nvSpPr>
      <dsp:spPr>
        <a:xfrm>
          <a:off x="0" y="2303462"/>
          <a:ext cx="6683374" cy="2303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SUPREME AND WOULD MAKE IT HARD TO CHANGE IT. </a:t>
          </a:r>
          <a:endParaRPr lang="en-US" sz="4000" kern="1200"/>
        </a:p>
      </dsp:txBody>
      <dsp:txXfrm>
        <a:off x="0" y="2303462"/>
        <a:ext cx="6683374" cy="230346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7ACBD5-B504-482B-BDCA-110A03A05F82}">
      <dsp:nvSpPr>
        <dsp:cNvPr id="0" name=""/>
        <dsp:cNvSpPr/>
      </dsp:nvSpPr>
      <dsp:spPr>
        <a:xfrm>
          <a:off x="905877" y="1514"/>
          <a:ext cx="3421078" cy="342107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a:t>Must meet all conditions. </a:t>
          </a:r>
          <a:endParaRPr lang="en-US" sz="3700" kern="1200"/>
        </a:p>
      </dsp:txBody>
      <dsp:txXfrm>
        <a:off x="1406882" y="502519"/>
        <a:ext cx="2419068" cy="2419068"/>
      </dsp:txXfrm>
    </dsp:sp>
    <dsp:sp modelId="{5A91EB60-18AC-4D5E-B61B-6A110D8A4B75}">
      <dsp:nvSpPr>
        <dsp:cNvPr id="0" name=""/>
        <dsp:cNvSpPr/>
      </dsp:nvSpPr>
      <dsp:spPr>
        <a:xfrm rot="5400000">
          <a:off x="4609195" y="1258760"/>
          <a:ext cx="1197377" cy="906585"/>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D2309C1-12D8-4C7B-A66B-63838E46186D}">
      <dsp:nvSpPr>
        <dsp:cNvPr id="0" name=""/>
        <dsp:cNvSpPr/>
      </dsp:nvSpPr>
      <dsp:spPr>
        <a:xfrm>
          <a:off x="6037495" y="1514"/>
          <a:ext cx="3421078" cy="342107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a:t>‘’Content of the law must meet certain conditions’’</a:t>
          </a:r>
          <a:endParaRPr lang="en-US" sz="3700" kern="1200"/>
        </a:p>
      </dsp:txBody>
      <dsp:txXfrm>
        <a:off x="6538500" y="502519"/>
        <a:ext cx="2419068" cy="241906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EA800F-F7BD-471E-814F-6D6FDFEA6C6C}">
      <dsp:nvSpPr>
        <dsp:cNvPr id="0" name=""/>
        <dsp:cNvSpPr/>
      </dsp:nvSpPr>
      <dsp:spPr>
        <a:xfrm>
          <a:off x="0" y="562"/>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648A3B6B-1081-46E6-A6A0-0D5EB89615FF}">
      <dsp:nvSpPr>
        <dsp:cNvPr id="0" name=""/>
        <dsp:cNvSpPr/>
      </dsp:nvSpPr>
      <dsp:spPr>
        <a:xfrm>
          <a:off x="0" y="562"/>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4</a:t>
          </a:r>
          <a:r>
            <a:rPr lang="en-GB" sz="2000" kern="1200" baseline="30000"/>
            <a:t>th</a:t>
          </a:r>
          <a:r>
            <a:rPr lang="en-GB" sz="2000" kern="1200" baseline="0"/>
            <a:t> Century – Ancient Greeks </a:t>
          </a:r>
          <a:endParaRPr lang="en-US" sz="2000" kern="1200"/>
        </a:p>
      </dsp:txBody>
      <dsp:txXfrm>
        <a:off x="0" y="562"/>
        <a:ext cx="6683374" cy="657971"/>
      </dsp:txXfrm>
    </dsp:sp>
    <dsp:sp modelId="{BD94E490-95CE-45BE-B3D0-E9EB8E977346}">
      <dsp:nvSpPr>
        <dsp:cNvPr id="0" name=""/>
        <dsp:cNvSpPr/>
      </dsp:nvSpPr>
      <dsp:spPr>
        <a:xfrm>
          <a:off x="0" y="658533"/>
          <a:ext cx="6683374" cy="0"/>
        </a:xfrm>
        <a:prstGeom prst="line">
          <a:avLst/>
        </a:prstGeom>
        <a:gradFill rotWithShape="0">
          <a:gsLst>
            <a:gs pos="0">
              <a:schemeClr val="accent2">
                <a:hueOff val="-557260"/>
                <a:satOff val="-2213"/>
                <a:lumOff val="1405"/>
                <a:alphaOff val="0"/>
                <a:tint val="94000"/>
                <a:satMod val="100000"/>
                <a:lumMod val="108000"/>
              </a:schemeClr>
            </a:gs>
            <a:gs pos="50000">
              <a:schemeClr val="accent2">
                <a:hueOff val="-557260"/>
                <a:satOff val="-2213"/>
                <a:lumOff val="1405"/>
                <a:alphaOff val="0"/>
                <a:tint val="98000"/>
                <a:shade val="100000"/>
                <a:satMod val="100000"/>
                <a:lumMod val="100000"/>
              </a:schemeClr>
            </a:gs>
            <a:gs pos="100000">
              <a:schemeClr val="accent2">
                <a:hueOff val="-557260"/>
                <a:satOff val="-2213"/>
                <a:lumOff val="1405"/>
                <a:alphaOff val="0"/>
                <a:shade val="72000"/>
                <a:satMod val="120000"/>
                <a:lumMod val="100000"/>
              </a:schemeClr>
            </a:gs>
          </a:gsLst>
          <a:lin ang="5400000" scaled="0"/>
        </a:gradFill>
        <a:ln w="9525" cap="flat" cmpd="sng" algn="ctr">
          <a:solidFill>
            <a:schemeClr val="accent2">
              <a:hueOff val="-557260"/>
              <a:satOff val="-2213"/>
              <a:lumOff val="1405"/>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59644F7-8DFA-408D-B052-6C4077F9C0B0}">
      <dsp:nvSpPr>
        <dsp:cNvPr id="0" name=""/>
        <dsp:cNvSpPr/>
      </dsp:nvSpPr>
      <dsp:spPr>
        <a:xfrm>
          <a:off x="0" y="658533"/>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To promote a model society. </a:t>
          </a:r>
          <a:endParaRPr lang="en-US" sz="2000" kern="1200"/>
        </a:p>
      </dsp:txBody>
      <dsp:txXfrm>
        <a:off x="0" y="658533"/>
        <a:ext cx="6683374" cy="657971"/>
      </dsp:txXfrm>
    </dsp:sp>
    <dsp:sp modelId="{A46C4370-E052-482C-858D-9F9DC6E35AD0}">
      <dsp:nvSpPr>
        <dsp:cNvPr id="0" name=""/>
        <dsp:cNvSpPr/>
      </dsp:nvSpPr>
      <dsp:spPr>
        <a:xfrm>
          <a:off x="0" y="1316505"/>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0290F46F-3FA6-49A8-8681-8A6020B190C6}">
      <dsp:nvSpPr>
        <dsp:cNvPr id="0" name=""/>
        <dsp:cNvSpPr/>
      </dsp:nvSpPr>
      <dsp:spPr>
        <a:xfrm>
          <a:off x="0" y="1316505"/>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Shaped society in a way they see fit. </a:t>
          </a:r>
          <a:endParaRPr lang="en-US" sz="2000" kern="1200"/>
        </a:p>
      </dsp:txBody>
      <dsp:txXfrm>
        <a:off x="0" y="1316505"/>
        <a:ext cx="6683374" cy="657971"/>
      </dsp:txXfrm>
    </dsp:sp>
    <dsp:sp modelId="{5487DEC6-89D8-4A5B-A3E7-AB1A7C7FCA98}">
      <dsp:nvSpPr>
        <dsp:cNvPr id="0" name=""/>
        <dsp:cNvSpPr/>
      </dsp:nvSpPr>
      <dsp:spPr>
        <a:xfrm>
          <a:off x="0" y="1974476"/>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37F88BC-568B-4DD4-B734-6ECAFEF55BD5}">
      <dsp:nvSpPr>
        <dsp:cNvPr id="0" name=""/>
        <dsp:cNvSpPr/>
      </dsp:nvSpPr>
      <dsp:spPr>
        <a:xfrm>
          <a:off x="0" y="1974476"/>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Considered rule by men but decided that rule of law would be better for society. </a:t>
          </a:r>
          <a:endParaRPr lang="en-US" sz="2000" kern="1200"/>
        </a:p>
      </dsp:txBody>
      <dsp:txXfrm>
        <a:off x="0" y="1974476"/>
        <a:ext cx="6683374" cy="657971"/>
      </dsp:txXfrm>
    </dsp:sp>
    <dsp:sp modelId="{621F17D4-E2B3-470E-B151-1C268CBE1873}">
      <dsp:nvSpPr>
        <dsp:cNvPr id="0" name=""/>
        <dsp:cNvSpPr/>
      </dsp:nvSpPr>
      <dsp:spPr>
        <a:xfrm>
          <a:off x="0" y="2632448"/>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56F10EF-E6E5-4C36-BA6F-E3D7B9D72E4B}">
      <dsp:nvSpPr>
        <dsp:cNvPr id="0" name=""/>
        <dsp:cNvSpPr/>
      </dsp:nvSpPr>
      <dsp:spPr>
        <a:xfrm>
          <a:off x="0" y="2632448"/>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Aristotle – the law could shape people. </a:t>
          </a:r>
          <a:endParaRPr lang="en-US" sz="2000" kern="1200"/>
        </a:p>
      </dsp:txBody>
      <dsp:txXfrm>
        <a:off x="0" y="2632448"/>
        <a:ext cx="6683374" cy="657971"/>
      </dsp:txXfrm>
    </dsp:sp>
    <dsp:sp modelId="{8236083A-CD18-487C-9C59-B2499A7664E2}">
      <dsp:nvSpPr>
        <dsp:cNvPr id="0" name=""/>
        <dsp:cNvSpPr/>
      </dsp:nvSpPr>
      <dsp:spPr>
        <a:xfrm>
          <a:off x="0" y="3290419"/>
          <a:ext cx="6683374" cy="0"/>
        </a:xfrm>
        <a:prstGeom prst="line">
          <a:avLst/>
        </a:prstGeom>
        <a:gradFill rotWithShape="0">
          <a:gsLst>
            <a:gs pos="0">
              <a:schemeClr val="accent2">
                <a:hueOff val="-2786301"/>
                <a:satOff val="-11066"/>
                <a:lumOff val="7027"/>
                <a:alphaOff val="0"/>
                <a:tint val="94000"/>
                <a:satMod val="100000"/>
                <a:lumMod val="108000"/>
              </a:schemeClr>
            </a:gs>
            <a:gs pos="50000">
              <a:schemeClr val="accent2">
                <a:hueOff val="-2786301"/>
                <a:satOff val="-11066"/>
                <a:lumOff val="7027"/>
                <a:alphaOff val="0"/>
                <a:tint val="98000"/>
                <a:shade val="100000"/>
                <a:satMod val="100000"/>
                <a:lumMod val="100000"/>
              </a:schemeClr>
            </a:gs>
            <a:gs pos="100000">
              <a:schemeClr val="accent2">
                <a:hueOff val="-2786301"/>
                <a:satOff val="-11066"/>
                <a:lumOff val="7027"/>
                <a:alphaOff val="0"/>
                <a:shade val="72000"/>
                <a:satMod val="120000"/>
                <a:lumMod val="100000"/>
              </a:schemeClr>
            </a:gs>
          </a:gsLst>
          <a:lin ang="5400000" scaled="0"/>
        </a:gradFill>
        <a:ln w="9525" cap="flat" cmpd="sng" algn="ctr">
          <a:solidFill>
            <a:schemeClr val="accent2">
              <a:hueOff val="-2786301"/>
              <a:satOff val="-11066"/>
              <a:lumOff val="7027"/>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E8DBA528-829A-420C-8C14-9332C7393F45}">
      <dsp:nvSpPr>
        <dsp:cNvPr id="0" name=""/>
        <dsp:cNvSpPr/>
      </dsp:nvSpPr>
      <dsp:spPr>
        <a:xfrm>
          <a:off x="0" y="3290419"/>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Plato – believed that all should be subject to the law. </a:t>
          </a:r>
          <a:endParaRPr lang="en-US" sz="2000" kern="1200"/>
        </a:p>
      </dsp:txBody>
      <dsp:txXfrm>
        <a:off x="0" y="3290419"/>
        <a:ext cx="6683374" cy="657971"/>
      </dsp:txXfrm>
    </dsp:sp>
    <dsp:sp modelId="{2F5B1245-5011-4818-BD11-9237F09EC7D6}">
      <dsp:nvSpPr>
        <dsp:cNvPr id="0" name=""/>
        <dsp:cNvSpPr/>
      </dsp:nvSpPr>
      <dsp:spPr>
        <a:xfrm>
          <a:off x="0" y="3948391"/>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22861F2-A69D-4B5A-81B3-80645FF243ED}">
      <dsp:nvSpPr>
        <dsp:cNvPr id="0" name=""/>
        <dsp:cNvSpPr/>
      </dsp:nvSpPr>
      <dsp:spPr>
        <a:xfrm>
          <a:off x="0" y="3948391"/>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During this time, it was believed that the king was above the law and therefore should not abide by it. </a:t>
          </a:r>
          <a:endParaRPr lang="en-US" sz="2000" kern="1200"/>
        </a:p>
      </dsp:txBody>
      <dsp:txXfrm>
        <a:off x="0" y="3948391"/>
        <a:ext cx="6683374" cy="65797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F99A9A-9BCA-4CA1-AF44-3017037F8DB1}">
      <dsp:nvSpPr>
        <dsp:cNvPr id="0" name=""/>
        <dsp:cNvSpPr/>
      </dsp:nvSpPr>
      <dsp:spPr>
        <a:xfrm>
          <a:off x="0" y="8557"/>
          <a:ext cx="6683374" cy="1099932"/>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Terrorism offences – 28 days held without trial. </a:t>
          </a:r>
          <a:endParaRPr lang="en-US" sz="2200" kern="1200"/>
        </a:p>
      </dsp:txBody>
      <dsp:txXfrm>
        <a:off x="53694" y="62251"/>
        <a:ext cx="6575986" cy="992544"/>
      </dsp:txXfrm>
    </dsp:sp>
    <dsp:sp modelId="{F822CB76-8888-4133-AB03-653C98606951}">
      <dsp:nvSpPr>
        <dsp:cNvPr id="0" name=""/>
        <dsp:cNvSpPr/>
      </dsp:nvSpPr>
      <dsp:spPr>
        <a:xfrm>
          <a:off x="0" y="1171849"/>
          <a:ext cx="6683374" cy="1099932"/>
        </a:xfrm>
        <a:prstGeom prst="roundRect">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Does this breach the rile of law? </a:t>
          </a:r>
          <a:endParaRPr lang="en-US" sz="2200" kern="1200"/>
        </a:p>
      </dsp:txBody>
      <dsp:txXfrm>
        <a:off x="53694" y="1225543"/>
        <a:ext cx="6575986" cy="992544"/>
      </dsp:txXfrm>
    </dsp:sp>
    <dsp:sp modelId="{B228BFE7-8DDB-47C5-8C6E-891809186196}">
      <dsp:nvSpPr>
        <dsp:cNvPr id="0" name=""/>
        <dsp:cNvSpPr/>
      </dsp:nvSpPr>
      <dsp:spPr>
        <a:xfrm>
          <a:off x="0" y="2335142"/>
          <a:ext cx="6683374" cy="1099932"/>
        </a:xfrm>
        <a:prstGeom prst="roundRect">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Alternative dispute resolution – deal with the issue outside of court. </a:t>
          </a:r>
          <a:endParaRPr lang="en-US" sz="2200" kern="1200"/>
        </a:p>
      </dsp:txBody>
      <dsp:txXfrm>
        <a:off x="53694" y="2388836"/>
        <a:ext cx="6575986" cy="992544"/>
      </dsp:txXfrm>
    </dsp:sp>
    <dsp:sp modelId="{93E689C7-372D-4BBB-BAAF-B5127CA471E4}">
      <dsp:nvSpPr>
        <dsp:cNvPr id="0" name=""/>
        <dsp:cNvSpPr/>
      </dsp:nvSpPr>
      <dsp:spPr>
        <a:xfrm>
          <a:off x="0" y="3498435"/>
          <a:ext cx="6683374" cy="1099932"/>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May not always be the best way because there could be important issues included that the government or judiciary need to be made aware of. </a:t>
          </a:r>
          <a:endParaRPr lang="en-US" sz="2200" kern="1200"/>
        </a:p>
      </dsp:txBody>
      <dsp:txXfrm>
        <a:off x="53694" y="3552129"/>
        <a:ext cx="6575986" cy="99254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F1CF908-B9F8-4D75-9563-AB61F9135D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DEC0F2-C9ED-4E40-9090-1AABA509E02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8B24071-69B2-40A7-B3EA-674584CE017F}" type="datetimeFigureOut">
              <a:rPr lang="en-US" smtClean="0"/>
              <a:t>2/10/2023</a:t>
            </a:fld>
            <a:endParaRPr lang="en-US" dirty="0"/>
          </a:p>
        </p:txBody>
      </p:sp>
      <p:sp>
        <p:nvSpPr>
          <p:cNvPr id="4" name="Footer Placeholder 3">
            <a:extLst>
              <a:ext uri="{FF2B5EF4-FFF2-40B4-BE49-F238E27FC236}">
                <a16:creationId xmlns:a16="http://schemas.microsoft.com/office/drawing/2014/main" id="{E2343BCB-1A9C-419E-A510-1B43D44FD11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D2ECDCF-FA4F-4A45-8FAD-9C923EE306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3DA0F0C-BE24-43A8-A6ED-60EC67C28C43}" type="slidenum">
              <a:rPr lang="en-US" smtClean="0"/>
              <a:t>‹#›</a:t>
            </a:fld>
            <a:endParaRPr lang="en-US" dirty="0"/>
          </a:p>
        </p:txBody>
      </p:sp>
    </p:spTree>
    <p:extLst>
      <p:ext uri="{BB962C8B-B14F-4D97-AF65-F5344CB8AC3E}">
        <p14:creationId xmlns:p14="http://schemas.microsoft.com/office/powerpoint/2010/main" val="979089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16B909-20DD-493C-AC6E-6A09AF3AE40E}" type="datetimeFigureOut">
              <a:rPr lang="en-US" smtClean="0"/>
              <a:t>2/10/2023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A3186-490C-4963-9CE5-58096C2F0BE5}" type="slidenum">
              <a:rPr lang="en-US" smtClean="0"/>
              <a:t>‹#›</a:t>
            </a:fld>
            <a:endParaRPr lang="en-US" dirty="0"/>
          </a:p>
        </p:txBody>
      </p:sp>
    </p:spTree>
    <p:extLst>
      <p:ext uri="{BB962C8B-B14F-4D97-AF65-F5344CB8AC3E}">
        <p14:creationId xmlns:p14="http://schemas.microsoft.com/office/powerpoint/2010/main" val="97206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BA3186-490C-4963-9CE5-58096C2F0BE5}" type="slidenum">
              <a:rPr lang="en-US" smtClean="0"/>
              <a:t>1</a:t>
            </a:fld>
            <a:endParaRPr lang="en-US" dirty="0"/>
          </a:p>
        </p:txBody>
      </p:sp>
    </p:spTree>
    <p:extLst>
      <p:ext uri="{BB962C8B-B14F-4D97-AF65-F5344CB8AC3E}">
        <p14:creationId xmlns:p14="http://schemas.microsoft.com/office/powerpoint/2010/main" val="2767789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An example is that some were created with the people of the country. Some where created by the judiciary to follow the rules of natural justice and human rights. </a:t>
            </a:r>
            <a:endParaRPr lang="en-US"/>
          </a:p>
          <a:p>
            <a:endParaRPr lang="en-US" dirty="0">
              <a:cs typeface="Calibri"/>
            </a:endParaRPr>
          </a:p>
          <a:p>
            <a:r>
              <a:rPr lang="en-US" dirty="0">
                <a:cs typeface="Calibri"/>
              </a:rPr>
              <a:t>- The only thing that matters is what type it is, it is important what is included within it. </a:t>
            </a:r>
          </a:p>
          <a:p>
            <a:endParaRPr lang="en-US" dirty="0">
              <a:cs typeface="Calibri"/>
            </a:endParaRPr>
          </a:p>
          <a:p>
            <a:r>
              <a:rPr lang="en-US" dirty="0">
                <a:cs typeface="Calibri"/>
              </a:rPr>
              <a:t>- How is the law applied, who's job is it to apply it. How do we amend it? Who can amend it?</a:t>
            </a:r>
          </a:p>
        </p:txBody>
      </p:sp>
      <p:sp>
        <p:nvSpPr>
          <p:cNvPr id="4" name="Slide Number Placeholder 3"/>
          <p:cNvSpPr>
            <a:spLocks noGrp="1"/>
          </p:cNvSpPr>
          <p:nvPr>
            <p:ph type="sldNum" sz="quarter" idx="5"/>
          </p:nvPr>
        </p:nvSpPr>
        <p:spPr/>
        <p:txBody>
          <a:bodyPr/>
          <a:lstStyle/>
          <a:p>
            <a:fld id="{F6BA3186-490C-4963-9CE5-58096C2F0BE5}" type="slidenum">
              <a:rPr lang="en-US" smtClean="0"/>
              <a:t>9</a:t>
            </a:fld>
            <a:endParaRPr lang="en-US" dirty="0"/>
          </a:p>
        </p:txBody>
      </p:sp>
    </p:spTree>
    <p:extLst>
      <p:ext uri="{BB962C8B-B14F-4D97-AF65-F5344CB8AC3E}">
        <p14:creationId xmlns:p14="http://schemas.microsoft.com/office/powerpoint/2010/main" val="22483956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A3186-490C-4963-9CE5-58096C2F0BE5}" type="slidenum">
              <a:rPr lang="en-US" smtClean="0"/>
              <a:t>40</a:t>
            </a:fld>
            <a:endParaRPr lang="en-US" dirty="0"/>
          </a:p>
        </p:txBody>
      </p:sp>
    </p:spTree>
    <p:extLst>
      <p:ext uri="{BB962C8B-B14F-4D97-AF65-F5344CB8AC3E}">
        <p14:creationId xmlns:p14="http://schemas.microsoft.com/office/powerpoint/2010/main" val="3073547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A3186-490C-4963-9CE5-58096C2F0BE5}" type="slidenum">
              <a:rPr lang="en-US" smtClean="0"/>
              <a:t>41</a:t>
            </a:fld>
            <a:endParaRPr lang="en-US" dirty="0"/>
          </a:p>
        </p:txBody>
      </p:sp>
    </p:spTree>
    <p:extLst>
      <p:ext uri="{BB962C8B-B14F-4D97-AF65-F5344CB8AC3E}">
        <p14:creationId xmlns:p14="http://schemas.microsoft.com/office/powerpoint/2010/main" val="42335760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A3186-490C-4963-9CE5-58096C2F0BE5}" type="slidenum">
              <a:rPr lang="en-US" smtClean="0"/>
              <a:t>42</a:t>
            </a:fld>
            <a:endParaRPr lang="en-US" dirty="0"/>
          </a:p>
        </p:txBody>
      </p:sp>
    </p:spTree>
    <p:extLst>
      <p:ext uri="{BB962C8B-B14F-4D97-AF65-F5344CB8AC3E}">
        <p14:creationId xmlns:p14="http://schemas.microsoft.com/office/powerpoint/2010/main" val="21389648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41968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88945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85659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75134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2/10/2023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69157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73615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smtClean="0"/>
              <a:pPr/>
              <a:t>2/10/2023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92210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82758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08849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84821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19273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961318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294775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2/10/2023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125055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2/10/2023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71162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789061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004915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0321646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smtClean="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3959972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1">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B61BEF0D-F0BB-DE4B-95CE-6DB70DBA9567}" type="datetimeFigureOut">
              <a:rPr lang="en-US" smtClean="0"/>
              <a:pPr/>
              <a:t>2/10/2023</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4954017"/>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 id="2147483744" r:id="rId18"/>
    <p:sldLayoutId id="2147483745" r:id="rId19"/>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6.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8.xml"/><Relationship Id="rId7" Type="http://schemas.openxmlformats.org/officeDocument/2006/relationships/image" Target="../media/image8.sv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7.png"/><Relationship Id="rId5" Type="http://schemas.openxmlformats.org/officeDocument/2006/relationships/image" Target="../media/image3.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19.xml"/><Relationship Id="rId7" Type="http://schemas.openxmlformats.org/officeDocument/2006/relationships/diagramLayout" Target="../diagrams/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1.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1.xml"/><Relationship Id="rId4" Type="http://schemas.openxmlformats.org/officeDocument/2006/relationships/image" Target="../media/image2.png"/><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9.xml"/><Relationship Id="rId7" Type="http://schemas.openxmlformats.org/officeDocument/2006/relationships/image" Target="../media/image10.sv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9.png"/><Relationship Id="rId5" Type="http://schemas.openxmlformats.org/officeDocument/2006/relationships/image" Target="../media/image2.pn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19.xml"/><Relationship Id="rId7" Type="http://schemas.openxmlformats.org/officeDocument/2006/relationships/diagramLayout" Target="../diagrams/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Data" Target="../diagrams/data2.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2.xml"/><Relationship Id="rId4" Type="http://schemas.openxmlformats.org/officeDocument/2006/relationships/image" Target="../media/image2.png"/><Relationship Id="rId9" Type="http://schemas.openxmlformats.org/officeDocument/2006/relationships/diagramColors" Target="../diagrams/colors2.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19.xml"/><Relationship Id="rId7" Type="http://schemas.openxmlformats.org/officeDocument/2006/relationships/diagramLayout" Target="../diagrams/layout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Data" Target="../diagrams/data3.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3.xml"/><Relationship Id="rId4" Type="http://schemas.openxmlformats.org/officeDocument/2006/relationships/image" Target="../media/image2.png"/><Relationship Id="rId9" Type="http://schemas.openxmlformats.org/officeDocument/2006/relationships/diagramColors" Target="../diagrams/colors3.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19.xml"/><Relationship Id="rId7" Type="http://schemas.openxmlformats.org/officeDocument/2006/relationships/diagramLayout" Target="../diagrams/layout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Data" Target="../diagrams/data4.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4.xml"/><Relationship Id="rId4" Type="http://schemas.openxmlformats.org/officeDocument/2006/relationships/image" Target="../media/image2.png"/><Relationship Id="rId9" Type="http://schemas.openxmlformats.org/officeDocument/2006/relationships/diagramColors" Target="../diagrams/colors4.xm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slideLayout" Target="../slideLayouts/slideLayout19.xml"/><Relationship Id="rId7" Type="http://schemas.openxmlformats.org/officeDocument/2006/relationships/diagramLayout" Target="../diagrams/layout5.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Data" Target="../diagrams/data5.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5.xml"/><Relationship Id="rId4" Type="http://schemas.openxmlformats.org/officeDocument/2006/relationships/image" Target="../media/image2.png"/><Relationship Id="rId9" Type="http://schemas.openxmlformats.org/officeDocument/2006/relationships/diagramColors" Target="../diagrams/colors5.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slideLayout" Target="../slideLayouts/slideLayout19.xml"/><Relationship Id="rId7" Type="http://schemas.openxmlformats.org/officeDocument/2006/relationships/diagramData" Target="../diagrams/data6.xml"/><Relationship Id="rId12" Type="http://schemas.openxmlformats.org/officeDocument/2006/relationships/image" Target="../media/image6.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11" Type="http://schemas.microsoft.com/office/2007/relationships/diagramDrawing" Target="../diagrams/drawing6.xml"/><Relationship Id="rId5" Type="http://schemas.openxmlformats.org/officeDocument/2006/relationships/image" Target="../media/image2.png"/><Relationship Id="rId10" Type="http://schemas.openxmlformats.org/officeDocument/2006/relationships/diagramColors" Target="../diagrams/colors6.xml"/><Relationship Id="rId4" Type="http://schemas.openxmlformats.org/officeDocument/2006/relationships/notesSlide" Target="../notesSlides/notesSlide2.xml"/><Relationship Id="rId9"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7.xml"/><Relationship Id="rId3" Type="http://schemas.openxmlformats.org/officeDocument/2006/relationships/slideLayout" Target="../slideLayouts/slideLayout19.xml"/><Relationship Id="rId7" Type="http://schemas.openxmlformats.org/officeDocument/2006/relationships/diagramLayout" Target="../diagrams/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Data" Target="../diagrams/data7.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7.xml"/><Relationship Id="rId4" Type="http://schemas.openxmlformats.org/officeDocument/2006/relationships/image" Target="../media/image2.png"/><Relationship Id="rId9" Type="http://schemas.openxmlformats.org/officeDocument/2006/relationships/diagramColors" Target="../diagrams/colors7.xml"/></Relationships>
</file>

<file path=ppt/slides/_rels/slide11.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openxmlformats.org/officeDocument/2006/relationships/slideLayout" Target="../slideLayouts/slideLayout19.xml"/><Relationship Id="rId7" Type="http://schemas.openxmlformats.org/officeDocument/2006/relationships/diagramLayout" Target="../diagrams/layout8.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Data" Target="../diagrams/data8.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8.xml"/><Relationship Id="rId4" Type="http://schemas.openxmlformats.org/officeDocument/2006/relationships/image" Target="../media/image2.png"/><Relationship Id="rId9" Type="http://schemas.openxmlformats.org/officeDocument/2006/relationships/diagramColors" Target="../diagrams/colors8.xml"/></Relationships>
</file>

<file path=ppt/slides/_rels/slide12.xml.rels><?xml version="1.0" encoding="UTF-8" standalone="yes"?>
<Relationships xmlns="http://schemas.openxmlformats.org/package/2006/relationships"><Relationship Id="rId8" Type="http://schemas.openxmlformats.org/officeDocument/2006/relationships/diagramQuickStyle" Target="../diagrams/quickStyle9.xml"/><Relationship Id="rId3" Type="http://schemas.openxmlformats.org/officeDocument/2006/relationships/slideLayout" Target="../slideLayouts/slideLayout19.xml"/><Relationship Id="rId7" Type="http://schemas.openxmlformats.org/officeDocument/2006/relationships/diagramLayout" Target="../diagrams/layout9.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Data" Target="../diagrams/data9.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9.xml"/><Relationship Id="rId4" Type="http://schemas.openxmlformats.org/officeDocument/2006/relationships/image" Target="../media/image2.png"/><Relationship Id="rId9" Type="http://schemas.openxmlformats.org/officeDocument/2006/relationships/diagramColors" Target="../diagrams/colors9.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10.xml"/><Relationship Id="rId3" Type="http://schemas.openxmlformats.org/officeDocument/2006/relationships/slideLayout" Target="../slideLayouts/slideLayout19.xml"/><Relationship Id="rId7" Type="http://schemas.openxmlformats.org/officeDocument/2006/relationships/diagramLayout" Target="../diagrams/layout10.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Data" Target="../diagrams/data10.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10.xml"/><Relationship Id="rId4" Type="http://schemas.openxmlformats.org/officeDocument/2006/relationships/image" Target="../media/image2.png"/><Relationship Id="rId9" Type="http://schemas.openxmlformats.org/officeDocument/2006/relationships/diagramColors" Target="../diagrams/colors10.xml"/></Relationships>
</file>

<file path=ppt/slides/_rels/slide14.xml.rels><?xml version="1.0" encoding="UTF-8" standalone="yes"?>
<Relationships xmlns="http://schemas.openxmlformats.org/package/2006/relationships"><Relationship Id="rId8" Type="http://schemas.openxmlformats.org/officeDocument/2006/relationships/diagramQuickStyle" Target="../diagrams/quickStyle11.xml"/><Relationship Id="rId3" Type="http://schemas.openxmlformats.org/officeDocument/2006/relationships/slideLayout" Target="../slideLayouts/slideLayout19.xml"/><Relationship Id="rId7" Type="http://schemas.openxmlformats.org/officeDocument/2006/relationships/diagramLayout" Target="../diagrams/layout11.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Data" Target="../diagrams/data11.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11.xml"/><Relationship Id="rId4" Type="http://schemas.openxmlformats.org/officeDocument/2006/relationships/image" Target="../media/image2.png"/><Relationship Id="rId9" Type="http://schemas.openxmlformats.org/officeDocument/2006/relationships/diagramColors" Target="../diagrams/colors11.xml"/></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12.xml"/><Relationship Id="rId3" Type="http://schemas.openxmlformats.org/officeDocument/2006/relationships/slideLayout" Target="../slideLayouts/slideLayout19.xml"/><Relationship Id="rId7" Type="http://schemas.openxmlformats.org/officeDocument/2006/relationships/diagramLayout" Target="../diagrams/layout1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Data" Target="../diagrams/data12.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12.xml"/><Relationship Id="rId4" Type="http://schemas.openxmlformats.org/officeDocument/2006/relationships/image" Target="../media/image2.png"/><Relationship Id="rId9" Type="http://schemas.openxmlformats.org/officeDocument/2006/relationships/diagramColors" Target="../diagrams/colors12.xml"/></Relationships>
</file>

<file path=ppt/slides/_rels/slide16.xml.rels><?xml version="1.0" encoding="UTF-8" standalone="yes"?>
<Relationships xmlns="http://schemas.openxmlformats.org/package/2006/relationships"><Relationship Id="rId8" Type="http://schemas.openxmlformats.org/officeDocument/2006/relationships/diagramQuickStyle" Target="../diagrams/quickStyle13.xml"/><Relationship Id="rId3" Type="http://schemas.openxmlformats.org/officeDocument/2006/relationships/slideLayout" Target="../slideLayouts/slideLayout19.xml"/><Relationship Id="rId7" Type="http://schemas.openxmlformats.org/officeDocument/2006/relationships/diagramLayout" Target="../diagrams/layout13.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Data" Target="../diagrams/data13.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13.xml"/><Relationship Id="rId4" Type="http://schemas.openxmlformats.org/officeDocument/2006/relationships/image" Target="../media/image2.png"/><Relationship Id="rId9" Type="http://schemas.openxmlformats.org/officeDocument/2006/relationships/diagramColors" Target="../diagrams/colors1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5.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slideLayout" Target="../slideLayouts/slideLayout19.xml"/><Relationship Id="rId7" Type="http://schemas.openxmlformats.org/officeDocument/2006/relationships/diagramColors" Target="../diagrams/colors14.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 Id="rId9" Type="http://schemas.openxmlformats.org/officeDocument/2006/relationships/image" Target="../media/image6.png"/></Relationships>
</file>

<file path=ppt/slides/_rels/slide25.xml.rels><?xml version="1.0" encoding="UTF-8" standalone="yes"?>
<Relationships xmlns="http://schemas.openxmlformats.org/package/2006/relationships"><Relationship Id="rId8" Type="http://schemas.openxmlformats.org/officeDocument/2006/relationships/diagramQuickStyle" Target="../diagrams/quickStyle15.xml"/><Relationship Id="rId3" Type="http://schemas.openxmlformats.org/officeDocument/2006/relationships/slideLayout" Target="../slideLayouts/slideLayout19.xml"/><Relationship Id="rId7" Type="http://schemas.openxmlformats.org/officeDocument/2006/relationships/diagramLayout" Target="../diagrams/layout15.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diagramData" Target="../diagrams/data15.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15.xml"/><Relationship Id="rId4" Type="http://schemas.openxmlformats.org/officeDocument/2006/relationships/image" Target="../media/image2.png"/><Relationship Id="rId9" Type="http://schemas.openxmlformats.org/officeDocument/2006/relationships/diagramColors" Target="../diagrams/colors1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hyperlink" Target="https://www.flickr.com/photos/number10gov/49879583371/" TargetMode="External"/><Relationship Id="rId5" Type="http://schemas.openxmlformats.org/officeDocument/2006/relationships/image" Target="../media/image16.jpg"/><Relationship Id="rId4" Type="http://schemas.openxmlformats.org/officeDocument/2006/relationships/image" Target="../media/image1.png"/></Relationships>
</file>

<file path=ppt/slides/_rels/slide3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hyperlink" Target="https://www.flickr.com/photos/communitiesuk/25093325357" TargetMode="External"/><Relationship Id="rId5" Type="http://schemas.openxmlformats.org/officeDocument/2006/relationships/image" Target="../media/image17.jpg"/><Relationship Id="rId4" Type="http://schemas.openxmlformats.org/officeDocument/2006/relationships/image" Target="../media/image1.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6.png"/><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3.png"/><Relationship Id="rId5" Type="http://schemas.openxmlformats.org/officeDocument/2006/relationships/image" Target="../media/image18.jpeg"/><Relationship Id="rId4" Type="http://schemas.openxmlformats.org/officeDocument/2006/relationships/image" Target="../media/image1.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39.m4a"/><Relationship Id="rId1" Type="http://schemas.microsoft.com/office/2007/relationships/media" Target="../media/media39.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6.png"/><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6.png"/><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6.png"/><Relationship Id="rId2" Type="http://schemas.openxmlformats.org/officeDocument/2006/relationships/audio" Target="../media/media42.m4a"/><Relationship Id="rId1" Type="http://schemas.microsoft.com/office/2007/relationships/media" Target="../media/media42.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43.xml.rels><?xml version="1.0" encoding="UTF-8" standalone="yes"?>
<Relationships xmlns="http://schemas.openxmlformats.org/package/2006/relationships"><Relationship Id="rId8" Type="http://schemas.openxmlformats.org/officeDocument/2006/relationships/diagramQuickStyle" Target="../diagrams/quickStyle16.xml"/><Relationship Id="rId3" Type="http://schemas.openxmlformats.org/officeDocument/2006/relationships/slideLayout" Target="../slideLayouts/slideLayout19.xml"/><Relationship Id="rId7" Type="http://schemas.openxmlformats.org/officeDocument/2006/relationships/diagramLayout" Target="../diagrams/layout16.xml"/><Relationship Id="rId2" Type="http://schemas.openxmlformats.org/officeDocument/2006/relationships/audio" Target="../media/media43.m4a"/><Relationship Id="rId1" Type="http://schemas.microsoft.com/office/2007/relationships/media" Target="../media/media43.m4a"/><Relationship Id="rId6" Type="http://schemas.openxmlformats.org/officeDocument/2006/relationships/diagramData" Target="../diagrams/data16.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16.xml"/><Relationship Id="rId4" Type="http://schemas.openxmlformats.org/officeDocument/2006/relationships/image" Target="../media/image2.png"/><Relationship Id="rId9" Type="http://schemas.openxmlformats.org/officeDocument/2006/relationships/diagramColors" Target="../diagrams/colors16.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44.m4a"/><Relationship Id="rId1" Type="http://schemas.microsoft.com/office/2007/relationships/media" Target="../media/media44.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4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45.m4a"/><Relationship Id="rId1" Type="http://schemas.microsoft.com/office/2007/relationships/media" Target="../media/media45.m4a"/><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5" cstate="email">
            <a:extLst>
              <a:ext uri="{28A0092B-C50C-407E-A947-70E740481C1C}">
                <a14:useLocalDpi xmlns:a14="http://schemas.microsoft.com/office/drawing/2010/main"/>
              </a:ext>
            </a:extLst>
          </a:blip>
          <a:stretch/>
        </a:blipFill>
        <a:effectLst/>
      </p:bgPr>
    </p:bg>
    <p:spTree>
      <p:nvGrpSpPr>
        <p:cNvPr id="1" name=""/>
        <p:cNvGrpSpPr/>
        <p:nvPr/>
      </p:nvGrpSpPr>
      <p:grpSpPr>
        <a:xfrm>
          <a:off x="0" y="0"/>
          <a:ext cx="0" cy="0"/>
          <a:chOff x="0" y="0"/>
          <a:chExt cx="0" cy="0"/>
        </a:xfrm>
      </p:grpSpPr>
      <p:pic>
        <p:nvPicPr>
          <p:cNvPr id="5" name="Picture 4" descr="Rocky beach&#10;&#10;">
            <a:extLst>
              <a:ext uri="{FF2B5EF4-FFF2-40B4-BE49-F238E27FC236}">
                <a16:creationId xmlns:a16="http://schemas.microsoft.com/office/drawing/2014/main" id="{1D741830-4E4E-4CA5-B92A-047E598CB2CC}"/>
              </a:ext>
            </a:extLst>
          </p:cNvPr>
          <p:cNvPicPr>
            <a:picLocks noChangeAspect="1"/>
          </p:cNvPicPr>
          <p:nvPr/>
        </p:nvPicPr>
        <p:blipFill rotWithShape="1">
          <a:blip r:embed="rId6" cstate="email">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D4774D57-151E-4936-9AF4-E70073D4EB30}"/>
              </a:ext>
            </a:extLst>
          </p:cNvPr>
          <p:cNvSpPr>
            <a:spLocks noGrp="1"/>
          </p:cNvSpPr>
          <p:nvPr>
            <p:ph type="ctrTitle"/>
          </p:nvPr>
        </p:nvSpPr>
        <p:spPr/>
        <p:txBody>
          <a:bodyPr>
            <a:noAutofit/>
          </a:bodyPr>
          <a:lstStyle/>
          <a:p>
            <a:r>
              <a:rPr lang="en-US" sz="4400" b="1" i="1" u="sng" dirty="0"/>
              <a:t>The </a:t>
            </a:r>
            <a:r>
              <a:rPr lang="en-US" sz="4400" b="1" i="1" u="sng" dirty="0" err="1"/>
              <a:t>Uk’s</a:t>
            </a:r>
            <a:r>
              <a:rPr lang="en-US" sz="4400" b="1" i="1" u="sng" dirty="0"/>
              <a:t> constitution and the rule of law</a:t>
            </a:r>
          </a:p>
        </p:txBody>
      </p:sp>
      <p:sp>
        <p:nvSpPr>
          <p:cNvPr id="3" name="Subtitle 2">
            <a:extLst>
              <a:ext uri="{FF2B5EF4-FFF2-40B4-BE49-F238E27FC236}">
                <a16:creationId xmlns:a16="http://schemas.microsoft.com/office/drawing/2014/main" id="{C5370FC1-A32E-43A6-9E96-92974CB54F20}"/>
              </a:ext>
            </a:extLst>
          </p:cNvPr>
          <p:cNvSpPr>
            <a:spLocks noGrp="1"/>
          </p:cNvSpPr>
          <p:nvPr>
            <p:ph type="subTitle" idx="1"/>
          </p:nvPr>
        </p:nvSpPr>
        <p:spPr/>
        <p:txBody>
          <a:bodyPr>
            <a:normAutofit/>
          </a:bodyPr>
          <a:lstStyle/>
          <a:p>
            <a:r>
              <a:rPr lang="en-US" dirty="0"/>
              <a:t>By Zita Draper </a:t>
            </a:r>
          </a:p>
        </p:txBody>
      </p:sp>
      <p:pic>
        <p:nvPicPr>
          <p:cNvPr id="7" name="Recorded Sound">
            <a:hlinkClick r:id="" action="ppaction://media"/>
            <a:extLst>
              <a:ext uri="{FF2B5EF4-FFF2-40B4-BE49-F238E27FC236}">
                <a16:creationId xmlns:a16="http://schemas.microsoft.com/office/drawing/2014/main" id="{A01719DD-2AE9-577B-BF72-69C903518C5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700723" y="263661"/>
            <a:ext cx="636247" cy="636247"/>
          </a:xfrm>
          <a:prstGeom prst="rect">
            <a:avLst/>
          </a:prstGeom>
        </p:spPr>
      </p:pic>
    </p:spTree>
    <p:extLst>
      <p:ext uri="{BB962C8B-B14F-4D97-AF65-F5344CB8AC3E}">
        <p14:creationId xmlns:p14="http://schemas.microsoft.com/office/powerpoint/2010/main" val="969913422"/>
      </p:ext>
    </p:extLst>
  </p:cSld>
  <p:clrMapOvr>
    <a:masterClrMapping/>
  </p:clrMapOvr>
  <mc:AlternateContent xmlns:mc="http://schemas.openxmlformats.org/markup-compatibility/2006">
    <mc:Choice xmlns:p14="http://schemas.microsoft.com/office/powerpoint/2010/main" Requires="p14">
      <p:transition spd="slow" p14:dur="2000" advTm="9808"/>
    </mc:Choice>
    <mc:Fallback>
      <p:transition spd="slow" advTm="98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0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4307D36E-6608-46E6-857A-E172960BB6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22052095-6D4E-412C-BDAD-22612DA69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8606ADE0-AB1F-4565-8DAA-F903895725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4" descr="Clipboard Checked with solid fill">
            <a:extLst>
              <a:ext uri="{FF2B5EF4-FFF2-40B4-BE49-F238E27FC236}">
                <a16:creationId xmlns:a16="http://schemas.microsoft.com/office/drawing/2014/main" id="{F7E93EAA-D4E5-8210-DC23-FC5E1037BC0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283262" y="618517"/>
            <a:ext cx="5629884" cy="5629884"/>
          </a:xfrm>
          <a:prstGeom prst="roundRect">
            <a:avLst>
              <a:gd name="adj" fmla="val 298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8" name="Picture 17">
            <a:extLst>
              <a:ext uri="{FF2B5EF4-FFF2-40B4-BE49-F238E27FC236}">
                <a16:creationId xmlns:a16="http://schemas.microsoft.com/office/drawing/2014/main" id="{1F77F438-9D32-4287-9708-0AC36FEBC92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E91917A4-B79B-1132-C5A2-5A1BD93352E9}"/>
              </a:ext>
            </a:extLst>
          </p:cNvPr>
          <p:cNvSpPr>
            <a:spLocks noGrp="1"/>
          </p:cNvSpPr>
          <p:nvPr>
            <p:ph sz="half" idx="1"/>
          </p:nvPr>
        </p:nvSpPr>
        <p:spPr>
          <a:xfrm>
            <a:off x="8269335" y="1996844"/>
            <a:ext cx="3352128" cy="3881309"/>
          </a:xfrm>
        </p:spPr>
        <p:txBody>
          <a:bodyPr vert="horz" lIns="91440" tIns="45720" rIns="91440" bIns="45720" rtlCol="0">
            <a:normAutofit/>
          </a:bodyPr>
          <a:lstStyle/>
          <a:p>
            <a:r>
              <a:rPr lang="en-US" sz="1800" dirty="0"/>
              <a:t>Aims and Learning Objectives. </a:t>
            </a:r>
          </a:p>
          <a:p>
            <a:r>
              <a:rPr lang="en-US" sz="1800" dirty="0"/>
              <a:t>The Uk constitution. </a:t>
            </a:r>
          </a:p>
          <a:p>
            <a:r>
              <a:rPr lang="en-US" sz="1800" dirty="0"/>
              <a:t>The rule of law. </a:t>
            </a:r>
          </a:p>
          <a:p>
            <a:r>
              <a:rPr lang="en-US" sz="1800" dirty="0" err="1"/>
              <a:t>Dicey’s</a:t>
            </a:r>
            <a:r>
              <a:rPr lang="en-US" sz="1800" dirty="0"/>
              <a:t> three principles. </a:t>
            </a:r>
          </a:p>
          <a:p>
            <a:r>
              <a:rPr lang="en-US" sz="1800" dirty="0"/>
              <a:t>Activities </a:t>
            </a:r>
          </a:p>
          <a:p>
            <a:r>
              <a:rPr lang="en-US" sz="1800" dirty="0"/>
              <a:t>Summary</a:t>
            </a:r>
          </a:p>
          <a:p>
            <a:r>
              <a:rPr lang="en-US" sz="1800" dirty="0"/>
              <a:t>Thank you, any questions?</a:t>
            </a:r>
          </a:p>
        </p:txBody>
      </p:sp>
      <p:sp>
        <p:nvSpPr>
          <p:cNvPr id="2" name="Title 1">
            <a:extLst>
              <a:ext uri="{FF2B5EF4-FFF2-40B4-BE49-F238E27FC236}">
                <a16:creationId xmlns:a16="http://schemas.microsoft.com/office/drawing/2014/main" id="{483DEC60-E280-02C7-2CFD-E29FC4D98542}"/>
              </a:ext>
            </a:extLst>
          </p:cNvPr>
          <p:cNvSpPr>
            <a:spLocks noGrp="1"/>
          </p:cNvSpPr>
          <p:nvPr>
            <p:ph type="title"/>
          </p:nvPr>
        </p:nvSpPr>
        <p:spPr>
          <a:xfrm>
            <a:off x="8196408" y="640831"/>
            <a:ext cx="3352128" cy="1573863"/>
          </a:xfrm>
        </p:spPr>
        <p:txBody>
          <a:bodyPr vert="horz" lIns="91440" tIns="45720" rIns="91440" bIns="45720" rtlCol="0" anchor="ctr">
            <a:normAutofit/>
          </a:bodyPr>
          <a:lstStyle/>
          <a:p>
            <a:r>
              <a:rPr lang="en-US" sz="6000" b="1" i="1" u="sng" dirty="0"/>
              <a:t>Content</a:t>
            </a:r>
          </a:p>
        </p:txBody>
      </p:sp>
      <p:pic>
        <p:nvPicPr>
          <p:cNvPr id="6" name="Recorded Sound">
            <a:hlinkClick r:id="" action="ppaction://media"/>
            <a:extLst>
              <a:ext uri="{FF2B5EF4-FFF2-40B4-BE49-F238E27FC236}">
                <a16:creationId xmlns:a16="http://schemas.microsoft.com/office/drawing/2014/main" id="{FBEB9710-B3A8-9498-55A6-DE33FCC6AF4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08585" y="78537"/>
            <a:ext cx="775592" cy="775592"/>
          </a:xfrm>
          <a:prstGeom prst="rect">
            <a:avLst/>
          </a:prstGeom>
        </p:spPr>
      </p:pic>
    </p:spTree>
    <p:extLst>
      <p:ext uri="{BB962C8B-B14F-4D97-AF65-F5344CB8AC3E}">
        <p14:creationId xmlns:p14="http://schemas.microsoft.com/office/powerpoint/2010/main" val="10954499"/>
      </p:ext>
    </p:extLst>
  </p:cSld>
  <p:clrMapOvr>
    <a:masterClrMapping/>
  </p:clrMapOvr>
  <mc:AlternateContent xmlns:mc="http://schemas.openxmlformats.org/markup-compatibility/2006">
    <mc:Choice xmlns:p14="http://schemas.microsoft.com/office/powerpoint/2010/main" Requires="p14">
      <p:transition spd="slow" p14:dur="2000" advTm="30789"/>
    </mc:Choice>
    <mc:Fallback>
      <p:transition spd="slow" advTm="307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78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BA83F5-1F9D-3842-EDCB-B38893497780}"/>
              </a:ext>
            </a:extLst>
          </p:cNvPr>
          <p:cNvSpPr>
            <a:spLocks noGrp="1"/>
          </p:cNvSpPr>
          <p:nvPr>
            <p:ph type="title"/>
          </p:nvPr>
        </p:nvSpPr>
        <p:spPr>
          <a:xfrm>
            <a:off x="641074" y="1314450"/>
            <a:ext cx="2844002" cy="3680244"/>
          </a:xfrm>
        </p:spPr>
        <p:txBody>
          <a:bodyPr>
            <a:normAutofit/>
          </a:bodyPr>
          <a:lstStyle/>
          <a:p>
            <a:pPr algn="l"/>
            <a:r>
              <a:rPr lang="en-GB" sz="4100" b="1" i="1" u="sng"/>
              <a:t>Aims and Learning objectives</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9686EFFF-C822-C46C-3461-C5B8FB649D9E}"/>
              </a:ext>
            </a:extLst>
          </p:cNvPr>
          <p:cNvGraphicFramePr>
            <a:graphicFrameLocks noGrp="1"/>
          </p:cNvGraphicFramePr>
          <p:nvPr>
            <p:ph idx="1"/>
            <p:extLst>
              <p:ext uri="{D42A27DB-BD31-4B8C-83A1-F6EECF244321}">
                <p14:modId xmlns:p14="http://schemas.microsoft.com/office/powerpoint/2010/main" val="4153777605"/>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4C5CD4B2-1562-D3C3-9CB0-4B4AB02EB9D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25199" y="257175"/>
            <a:ext cx="631825" cy="631825"/>
          </a:xfrm>
          <a:prstGeom prst="rect">
            <a:avLst/>
          </a:prstGeom>
        </p:spPr>
      </p:pic>
    </p:spTree>
    <p:extLst>
      <p:ext uri="{BB962C8B-B14F-4D97-AF65-F5344CB8AC3E}">
        <p14:creationId xmlns:p14="http://schemas.microsoft.com/office/powerpoint/2010/main" val="2660144538"/>
      </p:ext>
    </p:extLst>
  </p:cSld>
  <p:clrMapOvr>
    <a:masterClrMapping/>
  </p:clrMapOvr>
  <mc:AlternateContent xmlns:mc="http://schemas.openxmlformats.org/markup-compatibility/2006">
    <mc:Choice xmlns:p14="http://schemas.microsoft.com/office/powerpoint/2010/main" Requires="p14">
      <p:transition spd="slow" p14:dur="2000" advTm="19272"/>
    </mc:Choice>
    <mc:Fallback>
      <p:transition spd="slow" advTm="19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2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78A20B43-EA35-4D51-8E25-05F8B334E9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53D1018B-412F-4D92-8F80-6D1E41C8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B59371E8-E3A5-457E-A234-8A4F8B8256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descr="Questions">
            <a:extLst>
              <a:ext uri="{FF2B5EF4-FFF2-40B4-BE49-F238E27FC236}">
                <a16:creationId xmlns:a16="http://schemas.microsoft.com/office/drawing/2014/main" id="{CCEEF74F-8BE8-1397-C96A-3EE5E47F910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196230" y="957486"/>
            <a:ext cx="4935130" cy="4935130"/>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8" name="Picture 17">
            <a:extLst>
              <a:ext uri="{FF2B5EF4-FFF2-40B4-BE49-F238E27FC236}">
                <a16:creationId xmlns:a16="http://schemas.microsoft.com/office/drawing/2014/main" id="{4108FAA8-9416-4584-94E0-E60C0EF6F2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7B2F6499-C900-92A4-095F-9E2446208896}"/>
              </a:ext>
            </a:extLst>
          </p:cNvPr>
          <p:cNvSpPr>
            <a:spLocks noGrp="1"/>
          </p:cNvSpPr>
          <p:nvPr>
            <p:ph idx="1"/>
          </p:nvPr>
        </p:nvSpPr>
        <p:spPr>
          <a:xfrm>
            <a:off x="960120" y="4165600"/>
            <a:ext cx="4192557" cy="1727016"/>
          </a:xfrm>
        </p:spPr>
        <p:txBody>
          <a:bodyPr vert="horz" lIns="91440" tIns="45720" rIns="91440" bIns="45720" rtlCol="0" anchor="t">
            <a:normAutofit/>
          </a:bodyPr>
          <a:lstStyle/>
          <a:p>
            <a:pPr marL="0" indent="0" algn="ctr">
              <a:buNone/>
            </a:pPr>
            <a:r>
              <a:rPr lang="en-US" sz="2200" dirty="0"/>
              <a:t>Are there any questions from the content covered last week?</a:t>
            </a:r>
          </a:p>
        </p:txBody>
      </p:sp>
      <p:sp>
        <p:nvSpPr>
          <p:cNvPr id="2" name="Title 1">
            <a:extLst>
              <a:ext uri="{FF2B5EF4-FFF2-40B4-BE49-F238E27FC236}">
                <a16:creationId xmlns:a16="http://schemas.microsoft.com/office/drawing/2014/main" id="{C73C6D63-7B03-C1CD-2FBC-FD184634086C}"/>
              </a:ext>
            </a:extLst>
          </p:cNvPr>
          <p:cNvSpPr>
            <a:spLocks noGrp="1"/>
          </p:cNvSpPr>
          <p:nvPr>
            <p:ph type="title"/>
          </p:nvPr>
        </p:nvSpPr>
        <p:spPr>
          <a:xfrm>
            <a:off x="960120" y="957486"/>
            <a:ext cx="4175471" cy="3131913"/>
          </a:xfrm>
        </p:spPr>
        <p:txBody>
          <a:bodyPr vert="horz" lIns="91440" tIns="45720" rIns="91440" bIns="45720" rtlCol="0" anchor="b">
            <a:normAutofit/>
          </a:bodyPr>
          <a:lstStyle/>
          <a:p>
            <a:r>
              <a:rPr lang="en-US" sz="4800" b="1" i="1" u="sng"/>
              <a:t>Activity 1 </a:t>
            </a:r>
          </a:p>
        </p:txBody>
      </p:sp>
      <p:pic>
        <p:nvPicPr>
          <p:cNvPr id="4" name="Recorded Sound">
            <a:hlinkClick r:id="" action="ppaction://media"/>
            <a:extLst>
              <a:ext uri="{FF2B5EF4-FFF2-40B4-BE49-F238E27FC236}">
                <a16:creationId xmlns:a16="http://schemas.microsoft.com/office/drawing/2014/main" id="{DF9E6E22-8F80-D3BA-6BEB-F09837FB1F0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9974" y="90488"/>
            <a:ext cx="962025" cy="962025"/>
          </a:xfrm>
          <a:prstGeom prst="rect">
            <a:avLst/>
          </a:prstGeom>
        </p:spPr>
      </p:pic>
    </p:spTree>
    <p:extLst>
      <p:ext uri="{BB962C8B-B14F-4D97-AF65-F5344CB8AC3E}">
        <p14:creationId xmlns:p14="http://schemas.microsoft.com/office/powerpoint/2010/main" val="1420009169"/>
      </p:ext>
    </p:extLst>
  </p:cSld>
  <p:clrMapOvr>
    <a:masterClrMapping/>
  </p:clrMapOvr>
  <mc:AlternateContent xmlns:mc="http://schemas.openxmlformats.org/markup-compatibility/2006">
    <mc:Choice xmlns:p14="http://schemas.microsoft.com/office/powerpoint/2010/main" Requires="p14">
      <p:transition spd="slow" p14:dur="2000" advTm="19806"/>
    </mc:Choice>
    <mc:Fallback>
      <p:transition spd="slow" advTm="19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80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4710CA-0672-9172-80B5-43ACEC749FFD}"/>
              </a:ext>
            </a:extLst>
          </p:cNvPr>
          <p:cNvSpPr>
            <a:spLocks noGrp="1"/>
          </p:cNvSpPr>
          <p:nvPr>
            <p:ph type="title"/>
          </p:nvPr>
        </p:nvSpPr>
        <p:spPr>
          <a:xfrm>
            <a:off x="641074" y="1314450"/>
            <a:ext cx="2844002" cy="3680244"/>
          </a:xfrm>
        </p:spPr>
        <p:txBody>
          <a:bodyPr>
            <a:normAutofit/>
          </a:bodyPr>
          <a:lstStyle/>
          <a:p>
            <a:pPr algn="l"/>
            <a:r>
              <a:rPr lang="en-GB" sz="3400" b="1" i="1" u="sng"/>
              <a:t>The Uk’s constitution</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DF0FD64E-51F0-ED23-C8C8-FB40ED60C6EB}"/>
              </a:ext>
            </a:extLst>
          </p:cNvPr>
          <p:cNvGraphicFramePr>
            <a:graphicFrameLocks noGrp="1"/>
          </p:cNvGraphicFramePr>
          <p:nvPr>
            <p:ph idx="1"/>
            <p:extLst>
              <p:ext uri="{D42A27DB-BD31-4B8C-83A1-F6EECF244321}">
                <p14:modId xmlns:p14="http://schemas.microsoft.com/office/powerpoint/2010/main" val="309754829"/>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1E45721A-FB78-B1B2-8D75-6A6CF482DDE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57071" y="128558"/>
            <a:ext cx="552567" cy="552567"/>
          </a:xfrm>
          <a:prstGeom prst="rect">
            <a:avLst/>
          </a:prstGeom>
        </p:spPr>
      </p:pic>
    </p:spTree>
    <p:extLst>
      <p:ext uri="{BB962C8B-B14F-4D97-AF65-F5344CB8AC3E}">
        <p14:creationId xmlns:p14="http://schemas.microsoft.com/office/powerpoint/2010/main" val="1934784754"/>
      </p:ext>
    </p:extLst>
  </p:cSld>
  <p:clrMapOvr>
    <a:masterClrMapping/>
  </p:clrMapOvr>
  <mc:AlternateContent xmlns:mc="http://schemas.openxmlformats.org/markup-compatibility/2006">
    <mc:Choice xmlns:p14="http://schemas.microsoft.com/office/powerpoint/2010/main" Requires="p14">
      <p:transition spd="slow" p14:dur="2000" advTm="37592"/>
    </mc:Choice>
    <mc:Fallback>
      <p:transition spd="slow" advTm="37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59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915029-51FB-4E4D-73E3-9CE7790ED9FD}"/>
              </a:ext>
            </a:extLst>
          </p:cNvPr>
          <p:cNvSpPr>
            <a:spLocks noGrp="1"/>
          </p:cNvSpPr>
          <p:nvPr>
            <p:ph type="title"/>
          </p:nvPr>
        </p:nvSpPr>
        <p:spPr>
          <a:xfrm>
            <a:off x="102099" y="1314450"/>
            <a:ext cx="3931245" cy="3680244"/>
          </a:xfrm>
        </p:spPr>
        <p:txBody>
          <a:bodyPr>
            <a:normAutofit/>
          </a:bodyPr>
          <a:lstStyle/>
          <a:p>
            <a:pPr algn="l"/>
            <a:r>
              <a:rPr lang="en-GB" sz="4800" b="1" i="1" u="sng" dirty="0"/>
              <a:t>Continued</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058EAF78-3C32-0ECD-EC1E-5175BFCC4A66}"/>
              </a:ext>
            </a:extLst>
          </p:cNvPr>
          <p:cNvGraphicFramePr>
            <a:graphicFrameLocks noGrp="1"/>
          </p:cNvGraphicFramePr>
          <p:nvPr>
            <p:ph idx="1"/>
            <p:extLst>
              <p:ext uri="{D42A27DB-BD31-4B8C-83A1-F6EECF244321}">
                <p14:modId xmlns:p14="http://schemas.microsoft.com/office/powerpoint/2010/main" val="377762432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D36F33A0-30DB-6369-4657-6A66DB849DC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087801" y="5933933"/>
            <a:ext cx="950863" cy="950863"/>
          </a:xfrm>
          <a:prstGeom prst="rect">
            <a:avLst/>
          </a:prstGeom>
        </p:spPr>
      </p:pic>
    </p:spTree>
    <p:extLst>
      <p:ext uri="{BB962C8B-B14F-4D97-AF65-F5344CB8AC3E}">
        <p14:creationId xmlns:p14="http://schemas.microsoft.com/office/powerpoint/2010/main" val="10695236"/>
      </p:ext>
    </p:extLst>
  </p:cSld>
  <p:clrMapOvr>
    <a:masterClrMapping/>
  </p:clrMapOvr>
  <mc:AlternateContent xmlns:mc="http://schemas.openxmlformats.org/markup-compatibility/2006">
    <mc:Choice xmlns:p14="http://schemas.microsoft.com/office/powerpoint/2010/main" Requires="p14">
      <p:transition spd="slow" p14:dur="2000" advTm="32285"/>
    </mc:Choice>
    <mc:Fallback>
      <p:transition spd="slow" advTm="322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28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CC5AA6-485F-7165-43B3-C24272336419}"/>
              </a:ext>
            </a:extLst>
          </p:cNvPr>
          <p:cNvSpPr>
            <a:spLocks noGrp="1"/>
          </p:cNvSpPr>
          <p:nvPr>
            <p:ph type="title"/>
          </p:nvPr>
        </p:nvSpPr>
        <p:spPr>
          <a:xfrm>
            <a:off x="55635" y="1314450"/>
            <a:ext cx="3940538" cy="3680244"/>
          </a:xfrm>
        </p:spPr>
        <p:txBody>
          <a:bodyPr>
            <a:normAutofit/>
          </a:bodyPr>
          <a:lstStyle/>
          <a:p>
            <a:r>
              <a:rPr lang="en-GB" sz="4800" b="1" i="1" u="sng" dirty="0"/>
              <a:t>continued</a:t>
            </a:r>
            <a:endParaRPr lang="en-US" sz="4800" dirty="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B6848A16-5D49-E224-CA1A-2D313E3DCAFA}"/>
              </a:ext>
            </a:extLst>
          </p:cNvPr>
          <p:cNvGraphicFramePr>
            <a:graphicFrameLocks noGrp="1"/>
          </p:cNvGraphicFramePr>
          <p:nvPr>
            <p:ph idx="1"/>
            <p:extLst>
              <p:ext uri="{D42A27DB-BD31-4B8C-83A1-F6EECF244321}">
                <p14:modId xmlns:p14="http://schemas.microsoft.com/office/powerpoint/2010/main" val="2019979759"/>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8AF0A102-E51E-044F-67D5-6114FCC3885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292560" y="7948"/>
            <a:ext cx="594640" cy="594640"/>
          </a:xfrm>
          <a:prstGeom prst="rect">
            <a:avLst/>
          </a:prstGeom>
        </p:spPr>
      </p:pic>
    </p:spTree>
    <p:extLst>
      <p:ext uri="{BB962C8B-B14F-4D97-AF65-F5344CB8AC3E}">
        <p14:creationId xmlns:p14="http://schemas.microsoft.com/office/powerpoint/2010/main" val="2982838983"/>
      </p:ext>
    </p:extLst>
  </p:cSld>
  <p:clrMapOvr>
    <a:masterClrMapping/>
  </p:clrMapOvr>
  <mc:AlternateContent xmlns:mc="http://schemas.openxmlformats.org/markup-compatibility/2006">
    <mc:Choice xmlns:p14="http://schemas.microsoft.com/office/powerpoint/2010/main" Requires="p14">
      <p:transition spd="slow" p14:dur="2000" advTm="152995"/>
    </mc:Choice>
    <mc:Fallback>
      <p:transition spd="slow" advTm="1529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299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47EBC6-AE54-26EB-A15C-E6743BE111F6}"/>
              </a:ext>
            </a:extLst>
          </p:cNvPr>
          <p:cNvSpPr>
            <a:spLocks noGrp="1"/>
          </p:cNvSpPr>
          <p:nvPr>
            <p:ph type="title"/>
          </p:nvPr>
        </p:nvSpPr>
        <p:spPr>
          <a:xfrm>
            <a:off x="641074" y="1314450"/>
            <a:ext cx="2844002" cy="3680244"/>
          </a:xfrm>
        </p:spPr>
        <p:txBody>
          <a:bodyPr>
            <a:normAutofit/>
          </a:bodyPr>
          <a:lstStyle/>
          <a:p>
            <a:pPr algn="l"/>
            <a:r>
              <a:rPr lang="en-GB" sz="3400" b="1" i="1" u="sng"/>
              <a:t>WRITTEN AND UNWRITTEN CONSTITUTION</a:t>
            </a:r>
            <a:endParaRPr lang="en-US" sz="340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44EB25AA-5A3D-FCAB-C53F-B545628BDF5B}"/>
              </a:ext>
            </a:extLst>
          </p:cNvPr>
          <p:cNvGraphicFramePr>
            <a:graphicFrameLocks noGrp="1"/>
          </p:cNvGraphicFramePr>
          <p:nvPr>
            <p:ph idx="1"/>
            <p:extLst>
              <p:ext uri="{D42A27DB-BD31-4B8C-83A1-F6EECF244321}">
                <p14:modId xmlns:p14="http://schemas.microsoft.com/office/powerpoint/2010/main" val="2486064086"/>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9553D6B8-2431-6813-00CB-167683507EA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28793" y="5806160"/>
            <a:ext cx="755605" cy="755605"/>
          </a:xfrm>
          <a:prstGeom prst="rect">
            <a:avLst/>
          </a:prstGeom>
        </p:spPr>
      </p:pic>
    </p:spTree>
    <p:extLst>
      <p:ext uri="{BB962C8B-B14F-4D97-AF65-F5344CB8AC3E}">
        <p14:creationId xmlns:p14="http://schemas.microsoft.com/office/powerpoint/2010/main" val="467511357"/>
      </p:ext>
    </p:extLst>
  </p:cSld>
  <p:clrMapOvr>
    <a:masterClrMapping/>
  </p:clrMapOvr>
  <mc:AlternateContent xmlns:mc="http://schemas.openxmlformats.org/markup-compatibility/2006">
    <mc:Choice xmlns:p14="http://schemas.microsoft.com/office/powerpoint/2010/main" Requires="p14">
      <p:transition spd="slow" p14:dur="2000" advTm="67231"/>
    </mc:Choice>
    <mc:Fallback>
      <p:transition spd="slow" advTm="67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23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07C793-C9AE-FAE1-2607-616E3D7C37E8}"/>
              </a:ext>
            </a:extLst>
          </p:cNvPr>
          <p:cNvSpPr>
            <a:spLocks noGrp="1"/>
          </p:cNvSpPr>
          <p:nvPr>
            <p:ph type="title"/>
          </p:nvPr>
        </p:nvSpPr>
        <p:spPr>
          <a:xfrm>
            <a:off x="641074" y="1314450"/>
            <a:ext cx="2844002" cy="3680244"/>
          </a:xfrm>
        </p:spPr>
        <p:txBody>
          <a:bodyPr>
            <a:normAutofit/>
          </a:bodyPr>
          <a:lstStyle/>
          <a:p>
            <a:pPr algn="l"/>
            <a:r>
              <a:rPr lang="en-GB" sz="4100" b="1" i="1" u="sng"/>
              <a:t>continued</a:t>
            </a:r>
            <a:endParaRPr lang="en-GB" sz="4100" b="1" i="1"/>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36154E7C-00D2-BA1C-42A0-2852942F71AF}"/>
              </a:ext>
            </a:extLst>
          </p:cNvPr>
          <p:cNvGraphicFramePr>
            <a:graphicFrameLocks noGrp="1"/>
          </p:cNvGraphicFramePr>
          <p:nvPr>
            <p:ph idx="1"/>
            <p:extLst>
              <p:ext uri="{D42A27DB-BD31-4B8C-83A1-F6EECF244321}">
                <p14:modId xmlns:p14="http://schemas.microsoft.com/office/powerpoint/2010/main" val="71268439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Recorded Sound">
            <a:hlinkClick r:id="" action="ppaction://media"/>
            <a:extLst>
              <a:ext uri="{FF2B5EF4-FFF2-40B4-BE49-F238E27FC236}">
                <a16:creationId xmlns:a16="http://schemas.microsoft.com/office/drawing/2014/main" id="{05ACFF0B-B24C-C34E-F6BC-1C9C26BEE5A8}"/>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240680" y="5962903"/>
            <a:ext cx="751262" cy="751262"/>
          </a:xfrm>
          <a:prstGeom prst="rect">
            <a:avLst/>
          </a:prstGeom>
        </p:spPr>
      </p:pic>
    </p:spTree>
    <p:extLst>
      <p:ext uri="{BB962C8B-B14F-4D97-AF65-F5344CB8AC3E}">
        <p14:creationId xmlns:p14="http://schemas.microsoft.com/office/powerpoint/2010/main" val="838542696"/>
      </p:ext>
    </p:extLst>
  </p:cSld>
  <p:clrMapOvr>
    <a:masterClrMapping/>
  </p:clrMapOvr>
  <mc:AlternateContent xmlns:mc="http://schemas.openxmlformats.org/markup-compatibility/2006">
    <mc:Choice xmlns:p14="http://schemas.microsoft.com/office/powerpoint/2010/main" Requires="p14">
      <p:transition spd="slow" p14:dur="2000" advTm="52894"/>
    </mc:Choice>
    <mc:Fallback>
      <p:transition spd="slow" advTm="528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89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E1EF7D-7980-0985-4339-3088699B6E9E}"/>
              </a:ext>
            </a:extLst>
          </p:cNvPr>
          <p:cNvSpPr>
            <a:spLocks noGrp="1"/>
          </p:cNvSpPr>
          <p:nvPr>
            <p:ph type="title"/>
          </p:nvPr>
        </p:nvSpPr>
        <p:spPr>
          <a:xfrm>
            <a:off x="641074" y="1314450"/>
            <a:ext cx="2844002" cy="3680244"/>
          </a:xfrm>
        </p:spPr>
        <p:txBody>
          <a:bodyPr>
            <a:normAutofit/>
          </a:bodyPr>
          <a:lstStyle/>
          <a:p>
            <a:pPr algn="l"/>
            <a:r>
              <a:rPr lang="en-GB" sz="3400" b="1" i="1" u="sng"/>
              <a:t>UK Constitution</a:t>
            </a:r>
            <a:endParaRPr lang="en-US" sz="340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96E2E56A-20F2-C0C3-0432-E6C14C33B622}"/>
              </a:ext>
            </a:extLst>
          </p:cNvPr>
          <p:cNvGraphicFramePr>
            <a:graphicFrameLocks noGrp="1"/>
          </p:cNvGraphicFramePr>
          <p:nvPr>
            <p:ph idx="1"/>
            <p:extLst>
              <p:ext uri="{D42A27DB-BD31-4B8C-83A1-F6EECF244321}">
                <p14:modId xmlns:p14="http://schemas.microsoft.com/office/powerpoint/2010/main" val="2680437045"/>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AD9E5070-C7F5-AFDF-2E47-73880C676B0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31829" y="5962903"/>
            <a:ext cx="793653" cy="793653"/>
          </a:xfrm>
          <a:prstGeom prst="rect">
            <a:avLst/>
          </a:prstGeom>
        </p:spPr>
      </p:pic>
    </p:spTree>
    <p:extLst>
      <p:ext uri="{BB962C8B-B14F-4D97-AF65-F5344CB8AC3E}">
        <p14:creationId xmlns:p14="http://schemas.microsoft.com/office/powerpoint/2010/main" val="2911592961"/>
      </p:ext>
    </p:extLst>
  </p:cSld>
  <p:clrMapOvr>
    <a:masterClrMapping/>
  </p:clrMapOvr>
  <mc:AlternateContent xmlns:mc="http://schemas.openxmlformats.org/markup-compatibility/2006">
    <mc:Choice xmlns:p14="http://schemas.microsoft.com/office/powerpoint/2010/main" Requires="p14">
      <p:transition spd="slow" p14:dur="2000" advTm="74605"/>
    </mc:Choice>
    <mc:Fallback>
      <p:transition spd="slow" advTm="746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60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C255B0-12D8-C27E-26CD-4519348399F4}"/>
              </a:ext>
            </a:extLst>
          </p:cNvPr>
          <p:cNvSpPr>
            <a:spLocks noGrp="1"/>
          </p:cNvSpPr>
          <p:nvPr>
            <p:ph type="title"/>
          </p:nvPr>
        </p:nvSpPr>
        <p:spPr>
          <a:xfrm>
            <a:off x="641074" y="1314450"/>
            <a:ext cx="2844002" cy="3680244"/>
          </a:xfrm>
        </p:spPr>
        <p:txBody>
          <a:bodyPr>
            <a:normAutofit/>
          </a:bodyPr>
          <a:lstStyle/>
          <a:p>
            <a:pPr algn="l"/>
            <a:r>
              <a:rPr lang="en-GB" sz="4100" b="1" i="1" u="sng"/>
              <a:t>Continued </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A88C8161-CFC0-F446-4124-F6D3C17E7AD0}"/>
              </a:ext>
            </a:extLst>
          </p:cNvPr>
          <p:cNvGraphicFramePr>
            <a:graphicFrameLocks noGrp="1"/>
          </p:cNvGraphicFramePr>
          <p:nvPr>
            <p:ph idx="1"/>
            <p:extLst>
              <p:ext uri="{D42A27DB-BD31-4B8C-83A1-F6EECF244321}">
                <p14:modId xmlns:p14="http://schemas.microsoft.com/office/powerpoint/2010/main" val="237654772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B20C7339-9DAA-48E1-088C-27700201827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26219" y="5950250"/>
            <a:ext cx="716549" cy="716549"/>
          </a:xfrm>
          <a:prstGeom prst="rect">
            <a:avLst/>
          </a:prstGeom>
        </p:spPr>
      </p:pic>
    </p:spTree>
    <p:extLst>
      <p:ext uri="{BB962C8B-B14F-4D97-AF65-F5344CB8AC3E}">
        <p14:creationId xmlns:p14="http://schemas.microsoft.com/office/powerpoint/2010/main" val="3196184676"/>
      </p:ext>
    </p:extLst>
  </p:cSld>
  <p:clrMapOvr>
    <a:masterClrMapping/>
  </p:clrMapOvr>
  <mc:AlternateContent xmlns:mc="http://schemas.openxmlformats.org/markup-compatibility/2006">
    <mc:Choice xmlns:p14="http://schemas.microsoft.com/office/powerpoint/2010/main" Requires="p14">
      <p:transition spd="slow" p14:dur="2000" advTm="107020"/>
    </mc:Choice>
    <mc:Fallback>
      <p:transition spd="slow" advTm="1070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702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7C30E0-2590-1603-BF50-286609A5BA69}"/>
              </a:ext>
            </a:extLst>
          </p:cNvPr>
          <p:cNvSpPr>
            <a:spLocks noGrp="1"/>
          </p:cNvSpPr>
          <p:nvPr>
            <p:ph type="title"/>
          </p:nvPr>
        </p:nvSpPr>
        <p:spPr>
          <a:xfrm>
            <a:off x="641074" y="1314450"/>
            <a:ext cx="2844002" cy="3680244"/>
          </a:xfrm>
        </p:spPr>
        <p:txBody>
          <a:bodyPr>
            <a:normAutofit/>
          </a:bodyPr>
          <a:lstStyle/>
          <a:p>
            <a:pPr algn="l"/>
            <a:r>
              <a:rPr lang="en-GB" sz="4400" b="1" i="1" u="sng"/>
              <a:t>SOURCES</a:t>
            </a:r>
            <a:endParaRPr lang="en-US" sz="440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4CDF4329-A247-DAF4-785E-055806C611C2}"/>
              </a:ext>
            </a:extLst>
          </p:cNvPr>
          <p:cNvGraphicFramePr>
            <a:graphicFrameLocks noGrp="1"/>
          </p:cNvGraphicFramePr>
          <p:nvPr>
            <p:ph idx="1"/>
            <p:extLst>
              <p:ext uri="{D42A27DB-BD31-4B8C-83A1-F6EECF244321}">
                <p14:modId xmlns:p14="http://schemas.microsoft.com/office/powerpoint/2010/main" val="183832069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013B1CDE-CEA3-AC22-E37E-76B2B35CC6F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31329" y="6102726"/>
            <a:ext cx="611439" cy="611439"/>
          </a:xfrm>
          <a:prstGeom prst="rect">
            <a:avLst/>
          </a:prstGeom>
        </p:spPr>
      </p:pic>
    </p:spTree>
    <p:extLst>
      <p:ext uri="{BB962C8B-B14F-4D97-AF65-F5344CB8AC3E}">
        <p14:creationId xmlns:p14="http://schemas.microsoft.com/office/powerpoint/2010/main" val="630931093"/>
      </p:ext>
    </p:extLst>
  </p:cSld>
  <p:clrMapOvr>
    <a:masterClrMapping/>
  </p:clrMapOvr>
  <mc:AlternateContent xmlns:mc="http://schemas.openxmlformats.org/markup-compatibility/2006">
    <mc:Choice xmlns:p14="http://schemas.microsoft.com/office/powerpoint/2010/main" Requires="p14">
      <p:transition spd="slow" p14:dur="2000" advTm="129984"/>
    </mc:Choice>
    <mc:Fallback>
      <p:transition spd="slow" advTm="129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998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64C368-BBF3-1DAF-FAAF-147BE11AA12F}"/>
              </a:ext>
            </a:extLst>
          </p:cNvPr>
          <p:cNvSpPr>
            <a:spLocks noGrp="1"/>
          </p:cNvSpPr>
          <p:nvPr>
            <p:ph type="title"/>
          </p:nvPr>
        </p:nvSpPr>
        <p:spPr>
          <a:xfrm>
            <a:off x="641074" y="1314450"/>
            <a:ext cx="3420386" cy="3680244"/>
          </a:xfrm>
        </p:spPr>
        <p:txBody>
          <a:bodyPr>
            <a:normAutofit/>
          </a:bodyPr>
          <a:lstStyle/>
          <a:p>
            <a:pPr algn="l"/>
            <a:r>
              <a:rPr lang="en-GB" sz="4400"/>
              <a:t>NON-LEGAL</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5C777A30-E284-5B6B-96CA-A89CA062DFCE}"/>
              </a:ext>
            </a:extLst>
          </p:cNvPr>
          <p:cNvGraphicFramePr>
            <a:graphicFrameLocks noGrp="1"/>
          </p:cNvGraphicFramePr>
          <p:nvPr>
            <p:ph idx="1"/>
            <p:extLst>
              <p:ext uri="{D42A27DB-BD31-4B8C-83A1-F6EECF244321}">
                <p14:modId xmlns:p14="http://schemas.microsoft.com/office/powerpoint/2010/main" val="301833321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21E40581-DDF7-AFCD-9C62-4F46D71D569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31329" y="6104128"/>
            <a:ext cx="611439" cy="611439"/>
          </a:xfrm>
          <a:prstGeom prst="rect">
            <a:avLst/>
          </a:prstGeom>
        </p:spPr>
      </p:pic>
    </p:spTree>
    <p:extLst>
      <p:ext uri="{BB962C8B-B14F-4D97-AF65-F5344CB8AC3E}">
        <p14:creationId xmlns:p14="http://schemas.microsoft.com/office/powerpoint/2010/main" val="2314104120"/>
      </p:ext>
    </p:extLst>
  </p:cSld>
  <p:clrMapOvr>
    <a:masterClrMapping/>
  </p:clrMapOvr>
  <mc:AlternateContent xmlns:mc="http://schemas.openxmlformats.org/markup-compatibility/2006">
    <mc:Choice xmlns:p14="http://schemas.microsoft.com/office/powerpoint/2010/main" Requires="p14">
      <p:transition spd="slow" p14:dur="2000" advTm="103421"/>
    </mc:Choice>
    <mc:Fallback>
      <p:transition spd="slow" advTm="103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342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81C70F-A1D8-986F-08F1-96106A2B2148}"/>
              </a:ext>
            </a:extLst>
          </p:cNvPr>
          <p:cNvSpPr>
            <a:spLocks noGrp="1"/>
          </p:cNvSpPr>
          <p:nvPr>
            <p:ph type="title"/>
          </p:nvPr>
        </p:nvSpPr>
        <p:spPr>
          <a:xfrm>
            <a:off x="641074" y="1314450"/>
            <a:ext cx="2844002" cy="3680244"/>
          </a:xfrm>
        </p:spPr>
        <p:txBody>
          <a:bodyPr>
            <a:normAutofit/>
          </a:bodyPr>
          <a:lstStyle/>
          <a:p>
            <a:pPr algn="l"/>
            <a:r>
              <a:rPr lang="en-GB" sz="4400" b="1" i="1" u="sng"/>
              <a:t>hierarchy</a:t>
            </a:r>
            <a:endParaRPr lang="en-GB" sz="4400" b="1" u="sng"/>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86010880-81EF-F62E-29BC-F52D83E585C0}"/>
              </a:ext>
            </a:extLst>
          </p:cNvPr>
          <p:cNvGraphicFramePr>
            <a:graphicFrameLocks noGrp="1"/>
          </p:cNvGraphicFramePr>
          <p:nvPr>
            <p:ph idx="1"/>
            <p:extLst>
              <p:ext uri="{D42A27DB-BD31-4B8C-83A1-F6EECF244321}">
                <p14:modId xmlns:p14="http://schemas.microsoft.com/office/powerpoint/2010/main" val="4112689524"/>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1B8619FF-DE14-10F4-C6F3-25E06970698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762000" y="365456"/>
            <a:ext cx="948994" cy="948994"/>
          </a:xfrm>
          <a:prstGeom prst="rect">
            <a:avLst/>
          </a:prstGeom>
        </p:spPr>
      </p:pic>
    </p:spTree>
    <p:extLst>
      <p:ext uri="{BB962C8B-B14F-4D97-AF65-F5344CB8AC3E}">
        <p14:creationId xmlns:p14="http://schemas.microsoft.com/office/powerpoint/2010/main" val="137384156"/>
      </p:ext>
    </p:extLst>
  </p:cSld>
  <p:clrMapOvr>
    <a:masterClrMapping/>
  </p:clrMapOvr>
  <mc:AlternateContent xmlns:mc="http://schemas.openxmlformats.org/markup-compatibility/2006">
    <mc:Choice xmlns:p14="http://schemas.microsoft.com/office/powerpoint/2010/main" Requires="p14">
      <p:transition spd="slow" p14:dur="2000" advTm="91323"/>
    </mc:Choice>
    <mc:Fallback>
      <p:transition spd="slow" advTm="913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2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D7693D-FE9A-E07B-C176-6B3CA23BA887}"/>
              </a:ext>
            </a:extLst>
          </p:cNvPr>
          <p:cNvSpPr>
            <a:spLocks noGrp="1"/>
          </p:cNvSpPr>
          <p:nvPr>
            <p:ph type="title"/>
          </p:nvPr>
        </p:nvSpPr>
        <p:spPr>
          <a:xfrm>
            <a:off x="157855" y="1314450"/>
            <a:ext cx="3327221" cy="3680244"/>
          </a:xfrm>
        </p:spPr>
        <p:txBody>
          <a:bodyPr>
            <a:normAutofit/>
          </a:bodyPr>
          <a:lstStyle/>
          <a:p>
            <a:pPr algn="l"/>
            <a:r>
              <a:rPr lang="en-GB" sz="5400" b="1" i="1" u="sng" dirty="0"/>
              <a:t>ACTIVITY 1</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CFC98A0C-4B9F-CD20-2FE7-18735991809D}"/>
              </a:ext>
            </a:extLst>
          </p:cNvPr>
          <p:cNvGraphicFramePr>
            <a:graphicFrameLocks noGrp="1"/>
          </p:cNvGraphicFramePr>
          <p:nvPr>
            <p:ph idx="1"/>
            <p:extLst>
              <p:ext uri="{D42A27DB-BD31-4B8C-83A1-F6EECF244321}">
                <p14:modId xmlns:p14="http://schemas.microsoft.com/office/powerpoint/2010/main" val="390875717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485E3E00-74A5-E1D4-78A8-E44F3843B9B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31330" y="6008113"/>
            <a:ext cx="706052" cy="706052"/>
          </a:xfrm>
          <a:prstGeom prst="rect">
            <a:avLst/>
          </a:prstGeom>
        </p:spPr>
      </p:pic>
    </p:spTree>
    <p:extLst>
      <p:ext uri="{BB962C8B-B14F-4D97-AF65-F5344CB8AC3E}">
        <p14:creationId xmlns:p14="http://schemas.microsoft.com/office/powerpoint/2010/main" val="3198071730"/>
      </p:ext>
    </p:extLst>
  </p:cSld>
  <p:clrMapOvr>
    <a:masterClrMapping/>
  </p:clrMapOvr>
  <mc:AlternateContent xmlns:mc="http://schemas.openxmlformats.org/markup-compatibility/2006">
    <mc:Choice xmlns:p14="http://schemas.microsoft.com/office/powerpoint/2010/main" Requires="p14">
      <p:transition spd="slow" p14:dur="2000" advTm="55644"/>
    </mc:Choice>
    <mc:Fallback>
      <p:transition spd="slow" advTm="556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6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B9644-14A5-40F4-3B7E-DC9C0265EEBB}"/>
              </a:ext>
            </a:extLst>
          </p:cNvPr>
          <p:cNvSpPr>
            <a:spLocks noGrp="1"/>
          </p:cNvSpPr>
          <p:nvPr>
            <p:ph type="title"/>
          </p:nvPr>
        </p:nvSpPr>
        <p:spPr>
          <a:xfrm>
            <a:off x="315831" y="1314450"/>
            <a:ext cx="3652464" cy="3680244"/>
          </a:xfrm>
        </p:spPr>
        <p:txBody>
          <a:bodyPr>
            <a:normAutofit/>
          </a:bodyPr>
          <a:lstStyle/>
          <a:p>
            <a:pPr algn="l"/>
            <a:r>
              <a:rPr lang="en-GB" sz="4400" b="1" i="1" u="sng" dirty="0"/>
              <a:t>Reforming the constitution</a:t>
            </a:r>
            <a:endParaRPr lang="en-US" sz="4400" dirty="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2E119A4C-70A5-4811-C74D-4A8E803817B3}"/>
              </a:ext>
            </a:extLst>
          </p:cNvPr>
          <p:cNvGraphicFramePr>
            <a:graphicFrameLocks noGrp="1"/>
          </p:cNvGraphicFramePr>
          <p:nvPr>
            <p:ph idx="1"/>
            <p:extLst>
              <p:ext uri="{D42A27DB-BD31-4B8C-83A1-F6EECF244321}">
                <p14:modId xmlns:p14="http://schemas.microsoft.com/office/powerpoint/2010/main" val="279351756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76E15FA8-E6BD-0563-1C32-B21AE81E6C1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31329" y="6102726"/>
            <a:ext cx="611439" cy="611439"/>
          </a:xfrm>
          <a:prstGeom prst="rect">
            <a:avLst/>
          </a:prstGeom>
        </p:spPr>
      </p:pic>
    </p:spTree>
    <p:extLst>
      <p:ext uri="{BB962C8B-B14F-4D97-AF65-F5344CB8AC3E}">
        <p14:creationId xmlns:p14="http://schemas.microsoft.com/office/powerpoint/2010/main" val="1624124576"/>
      </p:ext>
    </p:extLst>
  </p:cSld>
  <p:clrMapOvr>
    <a:masterClrMapping/>
  </p:clrMapOvr>
  <mc:AlternateContent xmlns:mc="http://schemas.openxmlformats.org/markup-compatibility/2006">
    <mc:Choice xmlns:p14="http://schemas.microsoft.com/office/powerpoint/2010/main" Requires="p14">
      <p:transition spd="slow" p14:dur="2000" advTm="60766"/>
    </mc:Choice>
    <mc:Fallback>
      <p:transition spd="slow" advTm="60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76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46B1781-2066-E0E6-010B-11A0023B043F}"/>
              </a:ext>
            </a:extLst>
          </p:cNvPr>
          <p:cNvSpPr>
            <a:spLocks noGrp="1"/>
          </p:cNvSpPr>
          <p:nvPr>
            <p:ph type="ctrTitle"/>
          </p:nvPr>
        </p:nvSpPr>
        <p:spPr/>
        <p:txBody>
          <a:bodyPr/>
          <a:lstStyle/>
          <a:p>
            <a:r>
              <a:rPr lang="en-GB" dirty="0"/>
              <a:t>Let’s take a break!</a:t>
            </a:r>
          </a:p>
        </p:txBody>
      </p:sp>
      <p:pic>
        <p:nvPicPr>
          <p:cNvPr id="2" name="Recorded Sound">
            <a:hlinkClick r:id="" action="ppaction://media"/>
            <a:extLst>
              <a:ext uri="{FF2B5EF4-FFF2-40B4-BE49-F238E27FC236}">
                <a16:creationId xmlns:a16="http://schemas.microsoft.com/office/drawing/2014/main" id="{84F717A7-C572-BBCA-B97F-5EF323B7051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74029" y="5761281"/>
            <a:ext cx="855030" cy="855030"/>
          </a:xfrm>
          <a:prstGeom prst="rect">
            <a:avLst/>
          </a:prstGeom>
        </p:spPr>
      </p:pic>
    </p:spTree>
    <p:extLst>
      <p:ext uri="{BB962C8B-B14F-4D97-AF65-F5344CB8AC3E}">
        <p14:creationId xmlns:p14="http://schemas.microsoft.com/office/powerpoint/2010/main" val="2910516277"/>
      </p:ext>
    </p:extLst>
  </p:cSld>
  <p:clrMapOvr>
    <a:masterClrMapping/>
  </p:clrMapOvr>
  <mc:AlternateContent xmlns:mc="http://schemas.openxmlformats.org/markup-compatibility/2006">
    <mc:Choice xmlns:p14="http://schemas.microsoft.com/office/powerpoint/2010/main" Requires="p14">
      <p:transition spd="slow" p14:dur="2000" advTm="15394"/>
    </mc:Choice>
    <mc:Fallback>
      <p:transition spd="slow" advTm="15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39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40FCD49-2060-48B9-8212-8A5F1DF47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Magnifying glass and question mark">
            <a:extLst>
              <a:ext uri="{FF2B5EF4-FFF2-40B4-BE49-F238E27FC236}">
                <a16:creationId xmlns:a16="http://schemas.microsoft.com/office/drawing/2014/main" id="{13A5439B-09ED-96C0-CAE8-D13CE31020DB}"/>
              </a:ext>
            </a:extLst>
          </p:cNvPr>
          <p:cNvPicPr>
            <a:picLocks noChangeAspect="1"/>
          </p:cNvPicPr>
          <p:nvPr/>
        </p:nvPicPr>
        <p:blipFill rotWithShape="1">
          <a:blip r:embed="rId4">
            <a:alphaModFix amt="35000"/>
          </a:blip>
          <a:srcRect/>
          <a:stretch/>
        </p:blipFill>
        <p:spPr>
          <a:xfrm>
            <a:off x="20" y="10"/>
            <a:ext cx="12191980" cy="6857990"/>
          </a:xfrm>
          <a:prstGeom prst="rect">
            <a:avLst/>
          </a:prstGeom>
        </p:spPr>
      </p:pic>
      <p:pic>
        <p:nvPicPr>
          <p:cNvPr id="12" name="Picture 11">
            <a:extLst>
              <a:ext uri="{FF2B5EF4-FFF2-40B4-BE49-F238E27FC236}">
                <a16:creationId xmlns:a16="http://schemas.microsoft.com/office/drawing/2014/main" id="{83A45DCD-B5FB-4A86-88D2-91088C7FFC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6E7A107F-FAA7-6AD3-4336-A4EE9B93BD20}"/>
              </a:ext>
            </a:extLst>
          </p:cNvPr>
          <p:cNvSpPr>
            <a:spLocks noGrp="1"/>
          </p:cNvSpPr>
          <p:nvPr>
            <p:ph type="ctrTitle"/>
          </p:nvPr>
        </p:nvSpPr>
        <p:spPr>
          <a:xfrm>
            <a:off x="1751012" y="1300785"/>
            <a:ext cx="8689976" cy="2509213"/>
          </a:xfrm>
        </p:spPr>
        <p:txBody>
          <a:bodyPr>
            <a:normAutofit/>
          </a:bodyPr>
          <a:lstStyle/>
          <a:p>
            <a:r>
              <a:rPr lang="en-GB" b="1" i="1" u="sng"/>
              <a:t>What is the rule of law?</a:t>
            </a:r>
          </a:p>
        </p:txBody>
      </p:sp>
      <p:pic>
        <p:nvPicPr>
          <p:cNvPr id="2" name="Recorded Sound">
            <a:hlinkClick r:id="" action="ppaction://media"/>
            <a:extLst>
              <a:ext uri="{FF2B5EF4-FFF2-40B4-BE49-F238E27FC236}">
                <a16:creationId xmlns:a16="http://schemas.microsoft.com/office/drawing/2014/main" id="{AF5347D9-593C-BC7D-8B07-B409A5A1B3D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11344" y="6086183"/>
            <a:ext cx="597445" cy="597445"/>
          </a:xfrm>
          <a:prstGeom prst="rect">
            <a:avLst/>
          </a:prstGeom>
        </p:spPr>
      </p:pic>
    </p:spTree>
    <p:extLst>
      <p:ext uri="{BB962C8B-B14F-4D97-AF65-F5344CB8AC3E}">
        <p14:creationId xmlns:p14="http://schemas.microsoft.com/office/powerpoint/2010/main" val="248656023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2028"/>
    </mc:Choice>
    <mc:Fallback>
      <p:transition spd="slow" advTm="42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02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6C1184-A171-3A1E-1607-20843DA8C1BE}"/>
              </a:ext>
            </a:extLst>
          </p:cNvPr>
          <p:cNvSpPr>
            <a:spLocks noGrp="1"/>
          </p:cNvSpPr>
          <p:nvPr>
            <p:ph type="title"/>
          </p:nvPr>
        </p:nvSpPr>
        <p:spPr>
          <a:xfrm>
            <a:off x="641074" y="1588878"/>
            <a:ext cx="2844002" cy="3680244"/>
          </a:xfrm>
        </p:spPr>
        <p:txBody>
          <a:bodyPr>
            <a:normAutofit/>
          </a:bodyPr>
          <a:lstStyle/>
          <a:p>
            <a:pPr algn="l"/>
            <a:r>
              <a:rPr lang="en-GB" sz="4400" b="1" i="1" u="sng">
                <a:solidFill>
                  <a:srgbClr val="FFFFFF"/>
                </a:solidFill>
              </a:rPr>
              <a:t>The rule of law</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570D8164-5A8A-8EA0-4E48-77A0F2F29A62}"/>
              </a:ext>
            </a:extLst>
          </p:cNvPr>
          <p:cNvSpPr>
            <a:spLocks noGrp="1"/>
          </p:cNvSpPr>
          <p:nvPr>
            <p:ph idx="1"/>
          </p:nvPr>
        </p:nvSpPr>
        <p:spPr>
          <a:xfrm>
            <a:off x="4634794" y="1049695"/>
            <a:ext cx="6642806" cy="4758611"/>
          </a:xfrm>
        </p:spPr>
        <p:txBody>
          <a:bodyPr anchor="ctr">
            <a:normAutofit/>
          </a:bodyPr>
          <a:lstStyle/>
          <a:p>
            <a:r>
              <a:rPr lang="en-GB" dirty="0"/>
              <a:t>Fundamental Principle of the constitution. </a:t>
            </a:r>
          </a:p>
          <a:p>
            <a:pPr>
              <a:buClr>
                <a:srgbClr val="000000"/>
              </a:buClr>
            </a:pPr>
            <a:r>
              <a:rPr lang="en-GB" dirty="0"/>
              <a:t>Lord Bingham; </a:t>
            </a:r>
          </a:p>
          <a:p>
            <a:pPr>
              <a:buClr>
                <a:srgbClr val="000000"/>
              </a:buClr>
            </a:pPr>
            <a:r>
              <a:rPr lang="en-GB" dirty="0"/>
              <a:t>'' </a:t>
            </a:r>
            <a:r>
              <a:rPr lang="en-GB" dirty="0">
                <a:ea typeface="+mn-lt"/>
                <a:cs typeface="+mn-lt"/>
              </a:rPr>
              <a:t>“That all persons and authorities within the state, whether public or private, should be bound by and entitled to the benefit of laws publicly and prospectively promulgated and publicly administered by the courts.” ''</a:t>
            </a:r>
            <a:endParaRPr lang="en-GB"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6BC852E6-1341-522D-9E71-8D723FABE24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31330" y="6031095"/>
            <a:ext cx="683070" cy="683070"/>
          </a:xfrm>
          <a:prstGeom prst="rect">
            <a:avLst/>
          </a:prstGeom>
        </p:spPr>
      </p:pic>
    </p:spTree>
    <p:extLst>
      <p:ext uri="{BB962C8B-B14F-4D97-AF65-F5344CB8AC3E}">
        <p14:creationId xmlns:p14="http://schemas.microsoft.com/office/powerpoint/2010/main" val="1576718105"/>
      </p:ext>
    </p:extLst>
  </p:cSld>
  <p:clrMapOvr>
    <a:masterClrMapping/>
  </p:clrMapOvr>
  <mc:AlternateContent xmlns:mc="http://schemas.openxmlformats.org/markup-compatibility/2006">
    <mc:Choice xmlns:p14="http://schemas.microsoft.com/office/powerpoint/2010/main" Requires="p14">
      <p:transition spd="slow" p14:dur="2000" advTm="61728"/>
    </mc:Choice>
    <mc:Fallback>
      <p:transition spd="slow" advTm="617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7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B9644-14A5-40F4-3B7E-DC9C0265EEBB}"/>
              </a:ext>
            </a:extLst>
          </p:cNvPr>
          <p:cNvSpPr>
            <a:spLocks noGrp="1"/>
          </p:cNvSpPr>
          <p:nvPr>
            <p:ph type="title"/>
          </p:nvPr>
        </p:nvSpPr>
        <p:spPr>
          <a:xfrm>
            <a:off x="201459" y="1510724"/>
            <a:ext cx="3860002" cy="3680244"/>
          </a:xfrm>
        </p:spPr>
        <p:txBody>
          <a:bodyPr>
            <a:normAutofit/>
          </a:bodyPr>
          <a:lstStyle/>
          <a:p>
            <a:pPr algn="l"/>
            <a:r>
              <a:rPr lang="en-GB" sz="5400" b="1" i="1" u="sng" dirty="0">
                <a:solidFill>
                  <a:srgbClr val="FFFFFF"/>
                </a:solidFill>
              </a:rPr>
              <a:t>Continued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18BE2531-66A5-B616-2E7B-C6E4ADAC50D9}"/>
              </a:ext>
            </a:extLst>
          </p:cNvPr>
          <p:cNvSpPr>
            <a:spLocks noGrp="1"/>
          </p:cNvSpPr>
          <p:nvPr>
            <p:ph idx="1"/>
          </p:nvPr>
        </p:nvSpPr>
        <p:spPr>
          <a:xfrm>
            <a:off x="4634794" y="1049695"/>
            <a:ext cx="6642806" cy="4758611"/>
          </a:xfrm>
        </p:spPr>
        <p:txBody>
          <a:bodyPr anchor="ctr">
            <a:normAutofit/>
          </a:bodyPr>
          <a:lstStyle/>
          <a:p>
            <a:r>
              <a:rPr lang="en-GB" dirty="0"/>
              <a:t>Deals with how law’s apply and why the law needs to be applied. </a:t>
            </a:r>
          </a:p>
          <a:p>
            <a:r>
              <a:rPr lang="en-GB" dirty="0"/>
              <a:t>It tells everyone in society the rules they have to follow. </a:t>
            </a:r>
          </a:p>
          <a:p>
            <a:r>
              <a:rPr lang="en-GB" dirty="0"/>
              <a:t>It expresses that no one is above the law.</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E0612BD7-00BD-35DB-E7E5-FC3B6FFC2D7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31329" y="5910801"/>
            <a:ext cx="716729" cy="716729"/>
          </a:xfrm>
          <a:prstGeom prst="rect">
            <a:avLst/>
          </a:prstGeom>
        </p:spPr>
      </p:pic>
    </p:spTree>
    <p:extLst>
      <p:ext uri="{BB962C8B-B14F-4D97-AF65-F5344CB8AC3E}">
        <p14:creationId xmlns:p14="http://schemas.microsoft.com/office/powerpoint/2010/main" val="3153256973"/>
      </p:ext>
    </p:extLst>
  </p:cSld>
  <p:clrMapOvr>
    <a:masterClrMapping/>
  </p:clrMapOvr>
  <mc:AlternateContent xmlns:mc="http://schemas.openxmlformats.org/markup-compatibility/2006">
    <mc:Choice xmlns:p14="http://schemas.microsoft.com/office/powerpoint/2010/main" Requires="p14">
      <p:transition spd="slow" p14:dur="2000" advTm="28245"/>
    </mc:Choice>
    <mc:Fallback>
      <p:transition spd="slow" advTm="282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24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B9644-14A5-40F4-3B7E-DC9C0265EEBB}"/>
              </a:ext>
            </a:extLst>
          </p:cNvPr>
          <p:cNvSpPr>
            <a:spLocks noGrp="1"/>
          </p:cNvSpPr>
          <p:nvPr>
            <p:ph type="title"/>
          </p:nvPr>
        </p:nvSpPr>
        <p:spPr>
          <a:xfrm>
            <a:off x="201459" y="1510724"/>
            <a:ext cx="3860002" cy="3680244"/>
          </a:xfrm>
        </p:spPr>
        <p:txBody>
          <a:bodyPr>
            <a:normAutofit/>
          </a:bodyPr>
          <a:lstStyle/>
          <a:p>
            <a:r>
              <a:rPr lang="en-GB" sz="4400" b="1" i="1" u="sng" dirty="0">
                <a:solidFill>
                  <a:srgbClr val="FFFFFF"/>
                </a:solidFill>
              </a:rPr>
              <a:t>Continued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18BE2531-66A5-B616-2E7B-C6E4ADAC50D9}"/>
              </a:ext>
            </a:extLst>
          </p:cNvPr>
          <p:cNvSpPr>
            <a:spLocks noGrp="1"/>
          </p:cNvSpPr>
          <p:nvPr>
            <p:ph idx="1"/>
          </p:nvPr>
        </p:nvSpPr>
        <p:spPr>
          <a:xfrm>
            <a:off x="4634794" y="1049695"/>
            <a:ext cx="6642806" cy="4758611"/>
          </a:xfrm>
        </p:spPr>
        <p:txBody>
          <a:bodyPr anchor="ctr">
            <a:normAutofit/>
          </a:bodyPr>
          <a:lstStyle/>
          <a:p>
            <a:r>
              <a:rPr lang="en-GB" dirty="0"/>
              <a:t>It ensures that the government, parliament and all in society abide by the law. </a:t>
            </a:r>
          </a:p>
          <a:p>
            <a:r>
              <a:rPr lang="en-GB" dirty="0"/>
              <a:t>It does not give anyone the power to create laws that benefit those who support those laws and punish the ones who do not. </a:t>
            </a:r>
          </a:p>
          <a:p>
            <a:r>
              <a:rPr lang="en-GB" dirty="0"/>
              <a:t>It is about fairness.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81EDCF87-01FA-751A-7593-F60F9925E4D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77685" y="5808306"/>
            <a:ext cx="830444" cy="830444"/>
          </a:xfrm>
          <a:prstGeom prst="rect">
            <a:avLst/>
          </a:prstGeom>
        </p:spPr>
      </p:pic>
    </p:spTree>
    <p:extLst>
      <p:ext uri="{BB962C8B-B14F-4D97-AF65-F5344CB8AC3E}">
        <p14:creationId xmlns:p14="http://schemas.microsoft.com/office/powerpoint/2010/main" val="2553848354"/>
      </p:ext>
    </p:extLst>
  </p:cSld>
  <p:clrMapOvr>
    <a:masterClrMapping/>
  </p:clrMapOvr>
  <mc:AlternateContent xmlns:mc="http://schemas.openxmlformats.org/markup-compatibility/2006">
    <mc:Choice xmlns:p14="http://schemas.microsoft.com/office/powerpoint/2010/main" Requires="p14">
      <p:transition spd="slow" p14:dur="2000" advTm="41248"/>
    </mc:Choice>
    <mc:Fallback>
      <p:transition spd="slow" advTm="412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2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D09ED-27AD-E9DD-7E0A-7E0C3E5FD590}"/>
              </a:ext>
            </a:extLst>
          </p:cNvPr>
          <p:cNvSpPr>
            <a:spLocks noGrp="1"/>
          </p:cNvSpPr>
          <p:nvPr>
            <p:ph type="title"/>
          </p:nvPr>
        </p:nvSpPr>
        <p:spPr/>
        <p:txBody>
          <a:bodyPr>
            <a:normAutofit/>
          </a:bodyPr>
          <a:lstStyle/>
          <a:p>
            <a:r>
              <a:rPr lang="en-GB" sz="6600" b="1" i="1" u="sng" dirty="0"/>
              <a:t>Continued </a:t>
            </a:r>
          </a:p>
        </p:txBody>
      </p:sp>
      <p:sp>
        <p:nvSpPr>
          <p:cNvPr id="3" name="Content Placeholder 2">
            <a:extLst>
              <a:ext uri="{FF2B5EF4-FFF2-40B4-BE49-F238E27FC236}">
                <a16:creationId xmlns:a16="http://schemas.microsoft.com/office/drawing/2014/main" id="{05D8B3DE-9A1D-B6C6-FBC1-B94FE332D1C6}"/>
              </a:ext>
            </a:extLst>
          </p:cNvPr>
          <p:cNvSpPr>
            <a:spLocks noGrp="1"/>
          </p:cNvSpPr>
          <p:nvPr>
            <p:ph idx="1"/>
          </p:nvPr>
        </p:nvSpPr>
        <p:spPr/>
        <p:txBody>
          <a:bodyPr/>
          <a:lstStyle/>
          <a:p>
            <a:r>
              <a:rPr lang="en-GB" dirty="0"/>
              <a:t>An example is THE CASE OF m V Home Office [1994] – failed to abide by a court order. </a:t>
            </a:r>
          </a:p>
          <a:p>
            <a:r>
              <a:rPr lang="en-GB" dirty="0"/>
              <a:t>Can be removed. </a:t>
            </a:r>
          </a:p>
          <a:p>
            <a:r>
              <a:rPr lang="en-GB" dirty="0"/>
              <a:t>There are different idea’s of the criteria that needs to be satisfied to identify if the rule of law is upheld in society. </a:t>
            </a:r>
          </a:p>
          <a:p>
            <a:r>
              <a:rPr lang="en-GB" dirty="0"/>
              <a:t>First; Formal School. </a:t>
            </a:r>
          </a:p>
        </p:txBody>
      </p:sp>
      <p:pic>
        <p:nvPicPr>
          <p:cNvPr id="4" name="Recorded Sound">
            <a:hlinkClick r:id="" action="ppaction://media"/>
            <a:extLst>
              <a:ext uri="{FF2B5EF4-FFF2-40B4-BE49-F238E27FC236}">
                <a16:creationId xmlns:a16="http://schemas.microsoft.com/office/drawing/2014/main" id="{E5E63BBA-D8A4-C9E2-832F-DD7D41C0B13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82820" y="5397577"/>
            <a:ext cx="698422" cy="698422"/>
          </a:xfrm>
          <a:prstGeom prst="rect">
            <a:avLst/>
          </a:prstGeom>
        </p:spPr>
      </p:pic>
    </p:spTree>
    <p:extLst>
      <p:ext uri="{BB962C8B-B14F-4D97-AF65-F5344CB8AC3E}">
        <p14:creationId xmlns:p14="http://schemas.microsoft.com/office/powerpoint/2010/main" val="1510346275"/>
      </p:ext>
    </p:extLst>
  </p:cSld>
  <p:clrMapOvr>
    <a:masterClrMapping/>
  </p:clrMapOvr>
  <mc:AlternateContent xmlns:mc="http://schemas.openxmlformats.org/markup-compatibility/2006">
    <mc:Choice xmlns:p14="http://schemas.microsoft.com/office/powerpoint/2010/main" Requires="p14">
      <p:transition spd="slow" p14:dur="2000" advTm="39042"/>
    </mc:Choice>
    <mc:Fallback>
      <p:transition spd="slow" advTm="39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0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9D5CF-EEC7-B13E-45E8-0BA9138CAE4D}"/>
              </a:ext>
            </a:extLst>
          </p:cNvPr>
          <p:cNvSpPr>
            <a:spLocks noGrp="1"/>
          </p:cNvSpPr>
          <p:nvPr>
            <p:ph type="title"/>
          </p:nvPr>
        </p:nvSpPr>
        <p:spPr/>
        <p:txBody>
          <a:bodyPr>
            <a:normAutofit/>
          </a:bodyPr>
          <a:lstStyle/>
          <a:p>
            <a:r>
              <a:rPr lang="en-GB" sz="4800" b="1" i="1" u="sng" dirty="0"/>
              <a:t>Formal School</a:t>
            </a:r>
          </a:p>
        </p:txBody>
      </p:sp>
      <p:sp>
        <p:nvSpPr>
          <p:cNvPr id="3" name="Content Placeholder 2">
            <a:extLst>
              <a:ext uri="{FF2B5EF4-FFF2-40B4-BE49-F238E27FC236}">
                <a16:creationId xmlns:a16="http://schemas.microsoft.com/office/drawing/2014/main" id="{EA662671-D0CD-F928-117A-DB25E3B5743E}"/>
              </a:ext>
            </a:extLst>
          </p:cNvPr>
          <p:cNvSpPr>
            <a:spLocks noGrp="1"/>
          </p:cNvSpPr>
          <p:nvPr>
            <p:ph idx="1"/>
          </p:nvPr>
        </p:nvSpPr>
        <p:spPr/>
        <p:txBody>
          <a:bodyPr/>
          <a:lstStyle/>
          <a:p>
            <a:r>
              <a:rPr lang="en-GB" dirty="0"/>
              <a:t>‘’ The law is made by a predetermined procedure. </a:t>
            </a:r>
          </a:p>
          <a:p>
            <a:r>
              <a:rPr lang="en-GB" dirty="0"/>
              <a:t>The law is clear, stable and certain</a:t>
            </a:r>
          </a:p>
          <a:p>
            <a:r>
              <a:rPr lang="en-GB" dirty="0"/>
              <a:t>No is punished by the state other than for a breach of the law</a:t>
            </a:r>
          </a:p>
          <a:p>
            <a:r>
              <a:rPr lang="en-GB" dirty="0"/>
              <a:t>The law is applied equally to everyone regardless of status in society’’.</a:t>
            </a:r>
          </a:p>
        </p:txBody>
      </p:sp>
      <p:pic>
        <p:nvPicPr>
          <p:cNvPr id="4" name="Recorded Sound">
            <a:hlinkClick r:id="" action="ppaction://media"/>
            <a:extLst>
              <a:ext uri="{FF2B5EF4-FFF2-40B4-BE49-F238E27FC236}">
                <a16:creationId xmlns:a16="http://schemas.microsoft.com/office/drawing/2014/main" id="{D87A88F5-7472-618C-3DEC-CC2FE0EA58C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40371" y="5862258"/>
            <a:ext cx="899908" cy="899908"/>
          </a:xfrm>
          <a:prstGeom prst="rect">
            <a:avLst/>
          </a:prstGeom>
        </p:spPr>
      </p:pic>
    </p:spTree>
    <p:extLst>
      <p:ext uri="{BB962C8B-B14F-4D97-AF65-F5344CB8AC3E}">
        <p14:creationId xmlns:p14="http://schemas.microsoft.com/office/powerpoint/2010/main" val="285195619"/>
      </p:ext>
    </p:extLst>
  </p:cSld>
  <p:clrMapOvr>
    <a:masterClrMapping/>
  </p:clrMapOvr>
  <mc:AlternateContent xmlns:mc="http://schemas.openxmlformats.org/markup-compatibility/2006">
    <mc:Choice xmlns:p14="http://schemas.microsoft.com/office/powerpoint/2010/main" Requires="p14">
      <p:transition spd="slow" p14:dur="2000" advTm="22811"/>
    </mc:Choice>
    <mc:Fallback>
      <p:transition spd="slow" advTm="22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81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F91C2-781B-6978-37F6-2EC0F380D24E}"/>
              </a:ext>
            </a:extLst>
          </p:cNvPr>
          <p:cNvSpPr>
            <a:spLocks noGrp="1"/>
          </p:cNvSpPr>
          <p:nvPr>
            <p:ph type="title"/>
          </p:nvPr>
        </p:nvSpPr>
        <p:spPr/>
        <p:txBody>
          <a:bodyPr>
            <a:normAutofit/>
          </a:bodyPr>
          <a:lstStyle/>
          <a:p>
            <a:r>
              <a:rPr lang="en-GB" sz="4800" b="1" i="1" u="sng" dirty="0"/>
              <a:t>Substantive School</a:t>
            </a:r>
          </a:p>
        </p:txBody>
      </p:sp>
      <p:graphicFrame>
        <p:nvGraphicFramePr>
          <p:cNvPr id="5" name="Content Placeholder 2">
            <a:extLst>
              <a:ext uri="{FF2B5EF4-FFF2-40B4-BE49-F238E27FC236}">
                <a16:creationId xmlns:a16="http://schemas.microsoft.com/office/drawing/2014/main" id="{2077CF87-B341-C36C-11BA-B75C9927D34C}"/>
              </a:ext>
            </a:extLst>
          </p:cNvPr>
          <p:cNvGraphicFramePr>
            <a:graphicFrameLocks noGrp="1"/>
          </p:cNvGraphicFramePr>
          <p:nvPr>
            <p:ph idx="1"/>
          </p:nvPr>
        </p:nvGraphicFramePr>
        <p:xfrm>
          <a:off x="913775" y="2367093"/>
          <a:ext cx="10364452" cy="34241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6B5AC1C8-11BA-1C6B-4592-5BCBB333C3E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23542" y="269271"/>
            <a:ext cx="654046" cy="654046"/>
          </a:xfrm>
          <a:prstGeom prst="rect">
            <a:avLst/>
          </a:prstGeom>
        </p:spPr>
      </p:pic>
    </p:spTree>
    <p:extLst>
      <p:ext uri="{BB962C8B-B14F-4D97-AF65-F5344CB8AC3E}">
        <p14:creationId xmlns:p14="http://schemas.microsoft.com/office/powerpoint/2010/main" val="979763002"/>
      </p:ext>
    </p:extLst>
  </p:cSld>
  <p:clrMapOvr>
    <a:masterClrMapping/>
  </p:clrMapOvr>
  <mc:AlternateContent xmlns:mc="http://schemas.openxmlformats.org/markup-compatibility/2006">
    <mc:Choice xmlns:p14="http://schemas.microsoft.com/office/powerpoint/2010/main" Requires="p14">
      <p:transition spd="slow" p14:dur="2000" advTm="17368"/>
    </mc:Choice>
    <mc:Fallback>
      <p:transition spd="slow" advTm="17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36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7D4BA8-8610-4B6A-0A1F-EFB9E2F37F76}"/>
              </a:ext>
            </a:extLst>
          </p:cNvPr>
          <p:cNvSpPr>
            <a:spLocks noGrp="1"/>
          </p:cNvSpPr>
          <p:nvPr>
            <p:ph type="title"/>
          </p:nvPr>
        </p:nvSpPr>
        <p:spPr>
          <a:xfrm>
            <a:off x="641074" y="1314450"/>
            <a:ext cx="2844002" cy="3680244"/>
          </a:xfrm>
        </p:spPr>
        <p:txBody>
          <a:bodyPr>
            <a:normAutofit/>
          </a:bodyPr>
          <a:lstStyle/>
          <a:p>
            <a:pPr algn="l"/>
            <a:r>
              <a:rPr lang="en-GB" sz="4400" b="1" i="1" u="sng"/>
              <a:t>A brief History</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E28FDE83-DB55-83C0-F0C5-70C443DFE8AD}"/>
              </a:ext>
            </a:extLst>
          </p:cNvPr>
          <p:cNvGraphicFramePr>
            <a:graphicFrameLocks noGrp="1"/>
          </p:cNvGraphicFramePr>
          <p:nvPr>
            <p:ph idx="1"/>
            <p:extLst>
              <p:ext uri="{D42A27DB-BD31-4B8C-83A1-F6EECF244321}">
                <p14:modId xmlns:p14="http://schemas.microsoft.com/office/powerpoint/2010/main" val="399268235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120A6778-822D-7BB5-6BA9-CDBD9D4A0C1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91865" y="5722224"/>
            <a:ext cx="993329" cy="993329"/>
          </a:xfrm>
          <a:prstGeom prst="rect">
            <a:avLst/>
          </a:prstGeom>
        </p:spPr>
      </p:pic>
    </p:spTree>
    <p:extLst>
      <p:ext uri="{BB962C8B-B14F-4D97-AF65-F5344CB8AC3E}">
        <p14:creationId xmlns:p14="http://schemas.microsoft.com/office/powerpoint/2010/main" val="1404959867"/>
      </p:ext>
    </p:extLst>
  </p:cSld>
  <p:clrMapOvr>
    <a:masterClrMapping/>
  </p:clrMapOvr>
  <mc:AlternateContent xmlns:mc="http://schemas.openxmlformats.org/markup-compatibility/2006">
    <mc:Choice xmlns:p14="http://schemas.microsoft.com/office/powerpoint/2010/main" Requires="p14">
      <p:transition spd="slow" p14:dur="2000" advTm="239709"/>
    </mc:Choice>
    <mc:Fallback>
      <p:transition spd="slow" advTm="2397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970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C31AA009-40AD-4098-8AE7-680CA35C6E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Rectangle 11">
            <a:extLst>
              <a:ext uri="{FF2B5EF4-FFF2-40B4-BE49-F238E27FC236}">
                <a16:creationId xmlns:a16="http://schemas.microsoft.com/office/drawing/2014/main" id="{4E50CAEE-CAC0-4F18-9593-F09A3338C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a:extLst>
              <a:ext uri="{FF2B5EF4-FFF2-40B4-BE49-F238E27FC236}">
                <a16:creationId xmlns:a16="http://schemas.microsoft.com/office/drawing/2014/main" id="{D2DA77D5-12C4-446D-AC72-A514960A55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3623" t="43915" r="1" b="10213"/>
          <a:stretch/>
        </p:blipFill>
        <p:spPr>
          <a:xfrm>
            <a:off x="8199690" y="290557"/>
            <a:ext cx="3992310" cy="3905520"/>
          </a:xfrm>
          <a:prstGeom prst="rect">
            <a:avLst/>
          </a:prstGeom>
        </p:spPr>
      </p:pic>
      <p:pic>
        <p:nvPicPr>
          <p:cNvPr id="16" name="Picture 15">
            <a:extLst>
              <a:ext uri="{FF2B5EF4-FFF2-40B4-BE49-F238E27FC236}">
                <a16:creationId xmlns:a16="http://schemas.microsoft.com/office/drawing/2014/main" id="{19E04E4F-6B32-4651-ACE0-DACABF1FC25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12450" t="1120" r="54326" b="73832"/>
          <a:stretch/>
        </p:blipFill>
        <p:spPr>
          <a:xfrm>
            <a:off x="4581330" y="0"/>
            <a:ext cx="6762408" cy="2867764"/>
          </a:xfrm>
          <a:prstGeom prst="rect">
            <a:avLst/>
          </a:prstGeom>
        </p:spPr>
      </p:pic>
      <p:sp>
        <p:nvSpPr>
          <p:cNvPr id="2" name="Title 1">
            <a:extLst>
              <a:ext uri="{FF2B5EF4-FFF2-40B4-BE49-F238E27FC236}">
                <a16:creationId xmlns:a16="http://schemas.microsoft.com/office/drawing/2014/main" id="{22EEA9F3-C50E-340B-29E4-003326191AE3}"/>
              </a:ext>
            </a:extLst>
          </p:cNvPr>
          <p:cNvSpPr>
            <a:spLocks noGrp="1"/>
          </p:cNvSpPr>
          <p:nvPr>
            <p:ph type="title"/>
          </p:nvPr>
        </p:nvSpPr>
        <p:spPr>
          <a:xfrm>
            <a:off x="1286933" y="2213361"/>
            <a:ext cx="6247721" cy="2204815"/>
          </a:xfrm>
        </p:spPr>
        <p:txBody>
          <a:bodyPr vert="horz" lIns="91440" tIns="45720" rIns="91440" bIns="45720" rtlCol="0" anchor="b">
            <a:normAutofit/>
          </a:bodyPr>
          <a:lstStyle/>
          <a:p>
            <a:pPr algn="l"/>
            <a:r>
              <a:rPr lang="en-US" sz="4800" b="1" i="1" u="sng"/>
              <a:t>Continued</a:t>
            </a:r>
          </a:p>
        </p:txBody>
      </p:sp>
      <p:sp>
        <p:nvSpPr>
          <p:cNvPr id="3" name="Content Placeholder 2">
            <a:extLst>
              <a:ext uri="{FF2B5EF4-FFF2-40B4-BE49-F238E27FC236}">
                <a16:creationId xmlns:a16="http://schemas.microsoft.com/office/drawing/2014/main" id="{D267581B-3DAC-138C-67A7-E18F52310AA3}"/>
              </a:ext>
            </a:extLst>
          </p:cNvPr>
          <p:cNvSpPr>
            <a:spLocks noGrp="1"/>
          </p:cNvSpPr>
          <p:nvPr>
            <p:ph idx="1"/>
          </p:nvPr>
        </p:nvSpPr>
        <p:spPr>
          <a:xfrm>
            <a:off x="1286934" y="4418176"/>
            <a:ext cx="6247721" cy="1264209"/>
          </a:xfrm>
        </p:spPr>
        <p:txBody>
          <a:bodyPr vert="horz" lIns="91440" tIns="45720" rIns="91440" bIns="45720" rtlCol="0">
            <a:normAutofit/>
          </a:bodyPr>
          <a:lstStyle/>
          <a:p>
            <a:pPr marL="0" indent="0">
              <a:buNone/>
            </a:pPr>
            <a:r>
              <a:rPr lang="en-US" sz="2200" dirty="0">
                <a:solidFill>
                  <a:schemeClr val="tx1">
                    <a:lumMod val="50000"/>
                    <a:lumOff val="50000"/>
                  </a:schemeClr>
                </a:solidFill>
              </a:rPr>
              <a:t>The idea died out.</a:t>
            </a:r>
          </a:p>
          <a:p>
            <a:pPr marL="0" indent="0">
              <a:buNone/>
            </a:pPr>
            <a:r>
              <a:rPr lang="en-US" sz="2200" dirty="0">
                <a:solidFill>
                  <a:schemeClr val="tx1">
                    <a:lumMod val="50000"/>
                    <a:lumOff val="50000"/>
                  </a:schemeClr>
                </a:solidFill>
              </a:rPr>
              <a:t>Magna Carta 1215 - reintroduction. </a:t>
            </a:r>
          </a:p>
        </p:txBody>
      </p:sp>
      <p:pic>
        <p:nvPicPr>
          <p:cNvPr id="18" name="Picture 17">
            <a:extLst>
              <a:ext uri="{FF2B5EF4-FFF2-40B4-BE49-F238E27FC236}">
                <a16:creationId xmlns:a16="http://schemas.microsoft.com/office/drawing/2014/main" id="{13D4F2B0-7771-46FC-9763-240E8F55F1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65973" t="81531" r="19879"/>
          <a:stretch/>
        </p:blipFill>
        <p:spPr>
          <a:xfrm>
            <a:off x="10246407" y="5429242"/>
            <a:ext cx="1945594" cy="1428758"/>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pic>
        <p:nvPicPr>
          <p:cNvPr id="20" name="Picture 19">
            <a:extLst>
              <a:ext uri="{FF2B5EF4-FFF2-40B4-BE49-F238E27FC236}">
                <a16:creationId xmlns:a16="http://schemas.microsoft.com/office/drawing/2014/main" id="{6164F387-6750-4AFF-8A10-65C64D31EC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46466" t="75007" r="30510"/>
          <a:stretch/>
        </p:blipFill>
        <p:spPr>
          <a:xfrm>
            <a:off x="9795659" y="4064996"/>
            <a:ext cx="2716669" cy="1658803"/>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pic>
        <p:nvPicPr>
          <p:cNvPr id="4" name="Recorded Sound">
            <a:hlinkClick r:id="" action="ppaction://media"/>
            <a:extLst>
              <a:ext uri="{FF2B5EF4-FFF2-40B4-BE49-F238E27FC236}">
                <a16:creationId xmlns:a16="http://schemas.microsoft.com/office/drawing/2014/main" id="{D02B87B4-6F1F-F3ED-C302-FA36DA57E0D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89883" y="5794473"/>
            <a:ext cx="737690" cy="737690"/>
          </a:xfrm>
          <a:prstGeom prst="rect">
            <a:avLst/>
          </a:prstGeom>
        </p:spPr>
      </p:pic>
    </p:spTree>
    <p:extLst>
      <p:ext uri="{BB962C8B-B14F-4D97-AF65-F5344CB8AC3E}">
        <p14:creationId xmlns:p14="http://schemas.microsoft.com/office/powerpoint/2010/main" val="19441125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7378"/>
    </mc:Choice>
    <mc:Fallback>
      <p:transition spd="slow" advTm="17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3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CEA1A-BD4E-7FDF-D972-AEE8043BB4A8}"/>
              </a:ext>
            </a:extLst>
          </p:cNvPr>
          <p:cNvSpPr>
            <a:spLocks noGrp="1"/>
          </p:cNvSpPr>
          <p:nvPr>
            <p:ph type="title"/>
          </p:nvPr>
        </p:nvSpPr>
        <p:spPr/>
        <p:txBody>
          <a:bodyPr>
            <a:normAutofit/>
          </a:bodyPr>
          <a:lstStyle/>
          <a:p>
            <a:r>
              <a:rPr lang="en-GB" sz="4800" b="1" i="1" u="sng" dirty="0"/>
              <a:t>Different theories on rule of law</a:t>
            </a:r>
          </a:p>
        </p:txBody>
      </p:sp>
      <p:sp>
        <p:nvSpPr>
          <p:cNvPr id="3" name="Content Placeholder 2">
            <a:extLst>
              <a:ext uri="{FF2B5EF4-FFF2-40B4-BE49-F238E27FC236}">
                <a16:creationId xmlns:a16="http://schemas.microsoft.com/office/drawing/2014/main" id="{104FE046-AA92-7C10-F846-848E793EB2C6}"/>
              </a:ext>
            </a:extLst>
          </p:cNvPr>
          <p:cNvSpPr>
            <a:spLocks noGrp="1"/>
          </p:cNvSpPr>
          <p:nvPr>
            <p:ph idx="1"/>
          </p:nvPr>
        </p:nvSpPr>
        <p:spPr/>
        <p:txBody>
          <a:bodyPr/>
          <a:lstStyle/>
          <a:p>
            <a:r>
              <a:rPr lang="en-GB" dirty="0"/>
              <a:t>All theorist believe that the rule of law consists of different things. </a:t>
            </a:r>
          </a:p>
          <a:p>
            <a:r>
              <a:rPr lang="en-GB" dirty="0"/>
              <a:t>We will look at each of them in turn. </a:t>
            </a:r>
          </a:p>
        </p:txBody>
      </p:sp>
      <p:pic>
        <p:nvPicPr>
          <p:cNvPr id="5" name="Recorded Sound">
            <a:hlinkClick r:id="" action="ppaction://media"/>
            <a:extLst>
              <a:ext uri="{FF2B5EF4-FFF2-40B4-BE49-F238E27FC236}">
                <a16:creationId xmlns:a16="http://schemas.microsoft.com/office/drawing/2014/main" id="{402D2D39-6228-0E9C-67AE-C8C973C9FFF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1587" y="6030085"/>
            <a:ext cx="608666" cy="608666"/>
          </a:xfrm>
          <a:prstGeom prst="rect">
            <a:avLst/>
          </a:prstGeom>
        </p:spPr>
      </p:pic>
    </p:spTree>
    <p:extLst>
      <p:ext uri="{BB962C8B-B14F-4D97-AF65-F5344CB8AC3E}">
        <p14:creationId xmlns:p14="http://schemas.microsoft.com/office/powerpoint/2010/main" val="675947165"/>
      </p:ext>
    </p:extLst>
  </p:cSld>
  <p:clrMapOvr>
    <a:masterClrMapping/>
  </p:clrMapOvr>
  <mc:AlternateContent xmlns:mc="http://schemas.openxmlformats.org/markup-compatibility/2006">
    <mc:Choice xmlns:p14="http://schemas.microsoft.com/office/powerpoint/2010/main" Requires="p14">
      <p:transition spd="slow" p14:dur="2000" advTm="16486"/>
    </mc:Choice>
    <mc:Fallback>
      <p:transition spd="slow" advTm="16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28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DC155-5D4D-90D3-6FB8-C0CA7C684D3A}"/>
              </a:ext>
            </a:extLst>
          </p:cNvPr>
          <p:cNvSpPr>
            <a:spLocks noGrp="1"/>
          </p:cNvSpPr>
          <p:nvPr>
            <p:ph type="title"/>
          </p:nvPr>
        </p:nvSpPr>
        <p:spPr/>
        <p:txBody>
          <a:bodyPr>
            <a:normAutofit/>
          </a:bodyPr>
          <a:lstStyle/>
          <a:p>
            <a:r>
              <a:rPr lang="en-GB" sz="5400" b="1" i="1" u="sng" dirty="0"/>
              <a:t>A.V Dicey</a:t>
            </a:r>
          </a:p>
        </p:txBody>
      </p:sp>
      <p:sp>
        <p:nvSpPr>
          <p:cNvPr id="3" name="Content Placeholder 2">
            <a:extLst>
              <a:ext uri="{FF2B5EF4-FFF2-40B4-BE49-F238E27FC236}">
                <a16:creationId xmlns:a16="http://schemas.microsoft.com/office/drawing/2014/main" id="{AA99A1A0-DBE9-0E76-E570-3C2ECD2BE0F1}"/>
              </a:ext>
            </a:extLst>
          </p:cNvPr>
          <p:cNvSpPr>
            <a:spLocks noGrp="1"/>
          </p:cNvSpPr>
          <p:nvPr>
            <p:ph idx="1"/>
          </p:nvPr>
        </p:nvSpPr>
        <p:spPr/>
        <p:txBody>
          <a:bodyPr/>
          <a:lstStyle/>
          <a:p>
            <a:r>
              <a:rPr lang="en-GB" dirty="0"/>
              <a:t>Beliefs were; </a:t>
            </a:r>
          </a:p>
          <a:p>
            <a:r>
              <a:rPr lang="en-GB" dirty="0"/>
              <a:t>1. No person shall be punished by the state except for a breach of law. </a:t>
            </a:r>
          </a:p>
          <a:p>
            <a:r>
              <a:rPr lang="en-GB" dirty="0"/>
              <a:t>2. the law should not be applied arbitrarily or Retrospectfully. </a:t>
            </a:r>
          </a:p>
          <a:p>
            <a:r>
              <a:rPr lang="en-GB" dirty="0"/>
              <a:t>3. The law should be made according to established procedure. </a:t>
            </a:r>
          </a:p>
          <a:p>
            <a:r>
              <a:rPr lang="en-GB" dirty="0"/>
              <a:t>4. Cases involving the state as a party should be heard in the ordinary courts rather than specialist administrative courts. </a:t>
            </a:r>
          </a:p>
        </p:txBody>
      </p:sp>
      <p:pic>
        <p:nvPicPr>
          <p:cNvPr id="4" name="Recorded Sound">
            <a:hlinkClick r:id="" action="ppaction://media"/>
            <a:extLst>
              <a:ext uri="{FF2B5EF4-FFF2-40B4-BE49-F238E27FC236}">
                <a16:creationId xmlns:a16="http://schemas.microsoft.com/office/drawing/2014/main" id="{54579C49-7D71-4524-456C-4AB1BE867D8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28175" y="6002503"/>
            <a:ext cx="636246" cy="636246"/>
          </a:xfrm>
          <a:prstGeom prst="rect">
            <a:avLst/>
          </a:prstGeom>
        </p:spPr>
      </p:pic>
    </p:spTree>
    <p:extLst>
      <p:ext uri="{BB962C8B-B14F-4D97-AF65-F5344CB8AC3E}">
        <p14:creationId xmlns:p14="http://schemas.microsoft.com/office/powerpoint/2010/main" val="3193241237"/>
      </p:ext>
    </p:extLst>
  </p:cSld>
  <p:clrMapOvr>
    <a:masterClrMapping/>
  </p:clrMapOvr>
  <mc:AlternateContent xmlns:mc="http://schemas.openxmlformats.org/markup-compatibility/2006">
    <mc:Choice xmlns:p14="http://schemas.microsoft.com/office/powerpoint/2010/main" Requires="p14">
      <p:transition spd="slow" p14:dur="2000" advTm="39868"/>
    </mc:Choice>
    <mc:Fallback>
      <p:transition spd="slow" advTm="39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86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CC154-AF08-1A4A-5D58-36C58DDFEEB7}"/>
              </a:ext>
            </a:extLst>
          </p:cNvPr>
          <p:cNvSpPr>
            <a:spLocks noGrp="1"/>
          </p:cNvSpPr>
          <p:nvPr>
            <p:ph type="title"/>
          </p:nvPr>
        </p:nvSpPr>
        <p:spPr/>
        <p:txBody>
          <a:bodyPr/>
          <a:lstStyle/>
          <a:p>
            <a:r>
              <a:rPr lang="en-GB" b="1" i="1" u="sng" dirty="0"/>
              <a:t>Principle 1- No punishment by law unless you break it</a:t>
            </a:r>
          </a:p>
        </p:txBody>
      </p:sp>
      <p:sp>
        <p:nvSpPr>
          <p:cNvPr id="3" name="Content Placeholder 2">
            <a:extLst>
              <a:ext uri="{FF2B5EF4-FFF2-40B4-BE49-F238E27FC236}">
                <a16:creationId xmlns:a16="http://schemas.microsoft.com/office/drawing/2014/main" id="{9EFF26D0-4385-398C-90DF-5D06283FE188}"/>
              </a:ext>
            </a:extLst>
          </p:cNvPr>
          <p:cNvSpPr>
            <a:spLocks noGrp="1"/>
          </p:cNvSpPr>
          <p:nvPr>
            <p:ph idx="1"/>
          </p:nvPr>
        </p:nvSpPr>
        <p:spPr/>
        <p:txBody>
          <a:bodyPr/>
          <a:lstStyle/>
          <a:p>
            <a:r>
              <a:rPr lang="en-GB" dirty="0"/>
              <a:t>No punishment by the law unless you have been convicted. </a:t>
            </a:r>
          </a:p>
          <a:p>
            <a:r>
              <a:rPr lang="en-GB" dirty="0"/>
              <a:t>Eroding because of a lack of Legal aid (No representation). </a:t>
            </a:r>
          </a:p>
          <a:p>
            <a:endParaRPr lang="en-GB" dirty="0"/>
          </a:p>
        </p:txBody>
      </p:sp>
      <p:pic>
        <p:nvPicPr>
          <p:cNvPr id="4" name="Recorded Sound">
            <a:hlinkClick r:id="" action="ppaction://media"/>
            <a:extLst>
              <a:ext uri="{FF2B5EF4-FFF2-40B4-BE49-F238E27FC236}">
                <a16:creationId xmlns:a16="http://schemas.microsoft.com/office/drawing/2014/main" id="{9C91BC28-1843-6206-696E-25F35D298D5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83296" y="5791200"/>
            <a:ext cx="892428" cy="892428"/>
          </a:xfrm>
          <a:prstGeom prst="rect">
            <a:avLst/>
          </a:prstGeom>
        </p:spPr>
      </p:pic>
    </p:spTree>
    <p:extLst>
      <p:ext uri="{BB962C8B-B14F-4D97-AF65-F5344CB8AC3E}">
        <p14:creationId xmlns:p14="http://schemas.microsoft.com/office/powerpoint/2010/main" val="2236941071"/>
      </p:ext>
    </p:extLst>
  </p:cSld>
  <p:clrMapOvr>
    <a:masterClrMapping/>
  </p:clrMapOvr>
  <mc:AlternateContent xmlns:mc="http://schemas.openxmlformats.org/markup-compatibility/2006">
    <mc:Choice xmlns:p14="http://schemas.microsoft.com/office/powerpoint/2010/main" Requires="p14">
      <p:transition spd="slow" p14:dur="2000" advTm="110699"/>
    </mc:Choice>
    <mc:Fallback>
      <p:transition spd="slow" advTm="1106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69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8F38F-EC8C-6C7A-9D00-C0EFDEC1883A}"/>
              </a:ext>
            </a:extLst>
          </p:cNvPr>
          <p:cNvSpPr>
            <a:spLocks noGrp="1"/>
          </p:cNvSpPr>
          <p:nvPr>
            <p:ph type="title"/>
          </p:nvPr>
        </p:nvSpPr>
        <p:spPr/>
        <p:txBody>
          <a:bodyPr>
            <a:normAutofit/>
          </a:bodyPr>
          <a:lstStyle/>
          <a:p>
            <a:r>
              <a:rPr lang="en-GB" sz="4400" b="1" i="1" u="sng" dirty="0"/>
              <a:t>Principle 2- No one is above the law</a:t>
            </a:r>
          </a:p>
        </p:txBody>
      </p:sp>
      <p:sp>
        <p:nvSpPr>
          <p:cNvPr id="3" name="Content Placeholder 2">
            <a:extLst>
              <a:ext uri="{FF2B5EF4-FFF2-40B4-BE49-F238E27FC236}">
                <a16:creationId xmlns:a16="http://schemas.microsoft.com/office/drawing/2014/main" id="{06CC68A7-88E4-AFDB-B0B3-3311FA815E94}"/>
              </a:ext>
            </a:extLst>
          </p:cNvPr>
          <p:cNvSpPr>
            <a:spLocks noGrp="1"/>
          </p:cNvSpPr>
          <p:nvPr>
            <p:ph idx="1"/>
          </p:nvPr>
        </p:nvSpPr>
        <p:spPr/>
        <p:txBody>
          <a:bodyPr>
            <a:normAutofit lnSpcReduction="10000"/>
          </a:bodyPr>
          <a:lstStyle/>
          <a:p>
            <a:pPr>
              <a:lnSpc>
                <a:spcPct val="200000"/>
              </a:lnSpc>
            </a:pPr>
            <a:r>
              <a:rPr lang="en-GB" dirty="0"/>
              <a:t>No one in the state is above the law. </a:t>
            </a:r>
          </a:p>
          <a:p>
            <a:pPr>
              <a:lnSpc>
                <a:spcPct val="200000"/>
              </a:lnSpc>
            </a:pPr>
            <a:r>
              <a:rPr lang="en-GB" dirty="0"/>
              <a:t>Equality for all regardless of status. </a:t>
            </a:r>
          </a:p>
          <a:p>
            <a:pPr>
              <a:lnSpc>
                <a:spcPct val="200000"/>
              </a:lnSpc>
            </a:pPr>
            <a:r>
              <a:rPr lang="en-GB" dirty="0"/>
              <a:t>Law must be applied the same to everyone. </a:t>
            </a:r>
          </a:p>
          <a:p>
            <a:pPr>
              <a:lnSpc>
                <a:spcPct val="200000"/>
              </a:lnSpc>
            </a:pPr>
            <a:r>
              <a:rPr lang="en-GB" dirty="0"/>
              <a:t>But sentencing does not have to be. </a:t>
            </a:r>
          </a:p>
          <a:p>
            <a:pPr>
              <a:lnSpc>
                <a:spcPct val="200000"/>
              </a:lnSpc>
            </a:pPr>
            <a:r>
              <a:rPr lang="en-GB" dirty="0"/>
              <a:t>Examples include; Boris Johnson/ Rishi Sunak </a:t>
            </a:r>
            <a:r>
              <a:rPr lang="en-GB" dirty="0" err="1"/>
              <a:t>ect</a:t>
            </a:r>
            <a:r>
              <a:rPr lang="en-GB" dirty="0"/>
              <a:t>. </a:t>
            </a:r>
          </a:p>
        </p:txBody>
      </p:sp>
      <p:pic>
        <p:nvPicPr>
          <p:cNvPr id="4" name="Recorded Sound">
            <a:hlinkClick r:id="" action="ppaction://media"/>
            <a:extLst>
              <a:ext uri="{FF2B5EF4-FFF2-40B4-BE49-F238E27FC236}">
                <a16:creationId xmlns:a16="http://schemas.microsoft.com/office/drawing/2014/main" id="{7512B6E7-8ACD-F539-20EB-2EF89767C46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73425" y="5497620"/>
            <a:ext cx="703997" cy="703997"/>
          </a:xfrm>
          <a:prstGeom prst="rect">
            <a:avLst/>
          </a:prstGeom>
        </p:spPr>
      </p:pic>
    </p:spTree>
    <p:extLst>
      <p:ext uri="{BB962C8B-B14F-4D97-AF65-F5344CB8AC3E}">
        <p14:creationId xmlns:p14="http://schemas.microsoft.com/office/powerpoint/2010/main" val="3221653256"/>
      </p:ext>
    </p:extLst>
  </p:cSld>
  <p:clrMapOvr>
    <a:masterClrMapping/>
  </p:clrMapOvr>
  <mc:AlternateContent xmlns:mc="http://schemas.openxmlformats.org/markup-compatibility/2006">
    <mc:Choice xmlns:p14="http://schemas.microsoft.com/office/powerpoint/2010/main" Requires="p14">
      <p:transition spd="slow" p14:dur="2000" advTm="46774"/>
    </mc:Choice>
    <mc:Fallback>
      <p:transition spd="slow" advTm="46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77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3AB46-280B-6769-A51D-4B7365756668}"/>
              </a:ext>
            </a:extLst>
          </p:cNvPr>
          <p:cNvSpPr>
            <a:spLocks noGrp="1"/>
          </p:cNvSpPr>
          <p:nvPr>
            <p:ph type="title"/>
          </p:nvPr>
        </p:nvSpPr>
        <p:spPr/>
        <p:txBody>
          <a:bodyPr>
            <a:normAutofit/>
          </a:bodyPr>
          <a:lstStyle/>
          <a:p>
            <a:r>
              <a:rPr lang="en-GB" sz="6000" b="1" i="1" u="sng" dirty="0"/>
              <a:t>Activity</a:t>
            </a:r>
          </a:p>
        </p:txBody>
      </p:sp>
      <p:sp>
        <p:nvSpPr>
          <p:cNvPr id="3" name="Content Placeholder 2">
            <a:extLst>
              <a:ext uri="{FF2B5EF4-FFF2-40B4-BE49-F238E27FC236}">
                <a16:creationId xmlns:a16="http://schemas.microsoft.com/office/drawing/2014/main" id="{31952306-8DB2-C21C-320B-B506D89F6330}"/>
              </a:ext>
            </a:extLst>
          </p:cNvPr>
          <p:cNvSpPr>
            <a:spLocks noGrp="1"/>
          </p:cNvSpPr>
          <p:nvPr>
            <p:ph idx="1"/>
          </p:nvPr>
        </p:nvSpPr>
        <p:spPr/>
        <p:txBody>
          <a:bodyPr/>
          <a:lstStyle/>
          <a:p>
            <a:r>
              <a:rPr lang="en-GB" dirty="0"/>
              <a:t>Can you name some examples 0f people if power who have broken the law and been punished by the police?</a:t>
            </a:r>
          </a:p>
        </p:txBody>
      </p:sp>
      <p:pic>
        <p:nvPicPr>
          <p:cNvPr id="4" name="Recorded Sound">
            <a:hlinkClick r:id="" action="ppaction://media"/>
            <a:extLst>
              <a:ext uri="{FF2B5EF4-FFF2-40B4-BE49-F238E27FC236}">
                <a16:creationId xmlns:a16="http://schemas.microsoft.com/office/drawing/2014/main" id="{CAFD622B-FF54-3476-EF93-8617715EED0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80238" y="5791200"/>
            <a:ext cx="651206" cy="651206"/>
          </a:xfrm>
          <a:prstGeom prst="rect">
            <a:avLst/>
          </a:prstGeom>
        </p:spPr>
      </p:pic>
    </p:spTree>
    <p:extLst>
      <p:ext uri="{BB962C8B-B14F-4D97-AF65-F5344CB8AC3E}">
        <p14:creationId xmlns:p14="http://schemas.microsoft.com/office/powerpoint/2010/main" val="927385581"/>
      </p:ext>
    </p:extLst>
  </p:cSld>
  <p:clrMapOvr>
    <a:masterClrMapping/>
  </p:clrMapOvr>
  <mc:AlternateContent xmlns:mc="http://schemas.openxmlformats.org/markup-compatibility/2006">
    <mc:Choice xmlns:p14="http://schemas.microsoft.com/office/powerpoint/2010/main" Requires="p14">
      <p:transition spd="slow" p14:dur="2000" advTm="19852"/>
    </mc:Choice>
    <mc:Fallback>
      <p:transition spd="slow" advTm="198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8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BECDBB2-914C-44DE-B171-6F7946196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a:extLst>
              <a:ext uri="{FF2B5EF4-FFF2-40B4-BE49-F238E27FC236}">
                <a16:creationId xmlns:a16="http://schemas.microsoft.com/office/drawing/2014/main" id="{1D5C6008-3DE6-42B7-AED2-68544F325B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erson in a suit sitting at a desk&#10;&#10;Description automatically generated with medium confidence">
            <a:extLst>
              <a:ext uri="{FF2B5EF4-FFF2-40B4-BE49-F238E27FC236}">
                <a16:creationId xmlns:a16="http://schemas.microsoft.com/office/drawing/2014/main" id="{726F191D-CB42-E41F-8BC9-FBB77F4EEB9B}"/>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b="17074"/>
          <a:stretch/>
        </p:blipFill>
        <p:spPr>
          <a:xfrm>
            <a:off x="-197581" y="10"/>
            <a:ext cx="12389581" cy="6857990"/>
          </a:xfrm>
          <a:prstGeom prst="rect">
            <a:avLst/>
          </a:prstGeom>
        </p:spPr>
      </p:pic>
      <p:pic>
        <p:nvPicPr>
          <p:cNvPr id="15" name="Picture 14">
            <a:extLst>
              <a:ext uri="{FF2B5EF4-FFF2-40B4-BE49-F238E27FC236}">
                <a16:creationId xmlns:a16="http://schemas.microsoft.com/office/drawing/2014/main" id="{5D09915C-7FC3-45EF-BDD0-6393ACE446E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197584" y="-2"/>
            <a:ext cx="12192000" cy="6858000"/>
          </a:xfrm>
          <a:prstGeom prst="rect">
            <a:avLst/>
          </a:prstGeom>
        </p:spPr>
      </p:pic>
      <p:pic>
        <p:nvPicPr>
          <p:cNvPr id="2" name="Recorded Sound">
            <a:hlinkClick r:id="" action="ppaction://media"/>
            <a:extLst>
              <a:ext uri="{FF2B5EF4-FFF2-40B4-BE49-F238E27FC236}">
                <a16:creationId xmlns:a16="http://schemas.microsoft.com/office/drawing/2014/main" id="{FAC9B31B-6B09-DAEB-1732-920F5BE6BBA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9988278" y="633443"/>
            <a:ext cx="670372" cy="670372"/>
          </a:xfrm>
          <a:prstGeom prst="rect">
            <a:avLst/>
          </a:prstGeom>
        </p:spPr>
      </p:pic>
    </p:spTree>
    <p:extLst>
      <p:ext uri="{BB962C8B-B14F-4D97-AF65-F5344CB8AC3E}">
        <p14:creationId xmlns:p14="http://schemas.microsoft.com/office/powerpoint/2010/main" val="2224946740"/>
      </p:ext>
    </p:extLst>
  </p:cSld>
  <p:clrMapOvr>
    <a:masterClrMapping/>
  </p:clrMapOvr>
  <mc:AlternateContent xmlns:mc="http://schemas.openxmlformats.org/markup-compatibility/2006">
    <mc:Choice xmlns:p14="http://schemas.microsoft.com/office/powerpoint/2010/main" Requires="p14">
      <p:transition spd="slow" p14:dur="2000" advTm="39251"/>
    </mc:Choice>
    <mc:Fallback>
      <p:transition spd="slow" advTm="392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25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BECDBB2-914C-44DE-B171-6F7946196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a:extLst>
              <a:ext uri="{FF2B5EF4-FFF2-40B4-BE49-F238E27FC236}">
                <a16:creationId xmlns:a16="http://schemas.microsoft.com/office/drawing/2014/main" id="{1D5C6008-3DE6-42B7-AED2-68544F325B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erson in a suit smiling&#10;&#10;Description automatically generated with medium confidence">
            <a:extLst>
              <a:ext uri="{FF2B5EF4-FFF2-40B4-BE49-F238E27FC236}">
                <a16:creationId xmlns:a16="http://schemas.microsoft.com/office/drawing/2014/main" id="{AEB99BAC-D270-9639-D72F-C0444BB8F6CF}"/>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b="10360"/>
          <a:stretch/>
        </p:blipFill>
        <p:spPr>
          <a:xfrm>
            <a:off x="-197581" y="10"/>
            <a:ext cx="12389581" cy="6857990"/>
          </a:xfrm>
          <a:prstGeom prst="rect">
            <a:avLst/>
          </a:prstGeom>
        </p:spPr>
      </p:pic>
      <p:pic>
        <p:nvPicPr>
          <p:cNvPr id="15" name="Picture 14">
            <a:extLst>
              <a:ext uri="{FF2B5EF4-FFF2-40B4-BE49-F238E27FC236}">
                <a16:creationId xmlns:a16="http://schemas.microsoft.com/office/drawing/2014/main" id="{5D09915C-7FC3-45EF-BDD0-6393ACE446E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197584" y="-2"/>
            <a:ext cx="12192000" cy="6858000"/>
          </a:xfrm>
          <a:prstGeom prst="rect">
            <a:avLst/>
          </a:prstGeom>
        </p:spPr>
      </p:pic>
      <p:pic>
        <p:nvPicPr>
          <p:cNvPr id="2" name="Recorded Sound">
            <a:hlinkClick r:id="" action="ppaction://media"/>
            <a:extLst>
              <a:ext uri="{FF2B5EF4-FFF2-40B4-BE49-F238E27FC236}">
                <a16:creationId xmlns:a16="http://schemas.microsoft.com/office/drawing/2014/main" id="{A5C85A7F-71EF-A274-5F7C-50BA666863D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328174" y="5654694"/>
            <a:ext cx="871860" cy="871860"/>
          </a:xfrm>
          <a:prstGeom prst="rect">
            <a:avLst/>
          </a:prstGeom>
        </p:spPr>
      </p:pic>
    </p:spTree>
    <p:extLst>
      <p:ext uri="{BB962C8B-B14F-4D97-AF65-F5344CB8AC3E}">
        <p14:creationId xmlns:p14="http://schemas.microsoft.com/office/powerpoint/2010/main" val="4161892261"/>
      </p:ext>
    </p:extLst>
  </p:cSld>
  <p:clrMapOvr>
    <a:masterClrMapping/>
  </p:clrMapOvr>
  <mc:AlternateContent xmlns:mc="http://schemas.openxmlformats.org/markup-compatibility/2006">
    <mc:Choice xmlns:p14="http://schemas.microsoft.com/office/powerpoint/2010/main" Requires="p14">
      <p:transition spd="slow" p14:dur="2000" advTm="60869"/>
    </mc:Choice>
    <mc:Fallback>
      <p:transition spd="slow" advTm="608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86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95ED52-E90A-465D-88C0-893C6EF48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2921021B-E928-4355-9554-162D5B68A1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BCE2E48D-EE24-19F4-E2FA-A30DFD83E388}"/>
              </a:ext>
            </a:extLst>
          </p:cNvPr>
          <p:cNvPicPr>
            <a:picLocks noChangeAspect="1"/>
          </p:cNvPicPr>
          <p:nvPr/>
        </p:nvPicPr>
        <p:blipFill rotWithShape="1">
          <a:blip r:embed="rId5"/>
          <a:srcRect l="15268" r="25378"/>
          <a:stretch/>
        </p:blipFill>
        <p:spPr>
          <a:xfrm>
            <a:off x="20" y="10"/>
            <a:ext cx="4070535" cy="6857990"/>
          </a:xfrm>
          <a:prstGeom prst="rect">
            <a:avLst/>
          </a:prstGeom>
        </p:spPr>
      </p:pic>
      <p:pic>
        <p:nvPicPr>
          <p:cNvPr id="13" name="Picture 12">
            <a:extLst>
              <a:ext uri="{FF2B5EF4-FFF2-40B4-BE49-F238E27FC236}">
                <a16:creationId xmlns:a16="http://schemas.microsoft.com/office/drawing/2014/main" id="{0C98F1ED-E15E-4A4F-A33F-1F14053F6F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1B2C789-24B5-4466-21C3-5340ACB0B964}"/>
              </a:ext>
            </a:extLst>
          </p:cNvPr>
          <p:cNvSpPr>
            <a:spLocks noGrp="1"/>
          </p:cNvSpPr>
          <p:nvPr>
            <p:ph type="title"/>
          </p:nvPr>
        </p:nvSpPr>
        <p:spPr>
          <a:xfrm>
            <a:off x="4465050" y="618517"/>
            <a:ext cx="6672886" cy="1596177"/>
          </a:xfrm>
        </p:spPr>
        <p:txBody>
          <a:bodyPr>
            <a:normAutofit/>
          </a:bodyPr>
          <a:lstStyle/>
          <a:p>
            <a:r>
              <a:rPr lang="en-GB" b="1" i="1" u="sng" dirty="0"/>
              <a:t>Rights are protected through the ordinary law and ordinary court system</a:t>
            </a:r>
          </a:p>
        </p:txBody>
      </p:sp>
      <p:sp>
        <p:nvSpPr>
          <p:cNvPr id="3" name="Content Placeholder 2">
            <a:extLst>
              <a:ext uri="{FF2B5EF4-FFF2-40B4-BE49-F238E27FC236}">
                <a16:creationId xmlns:a16="http://schemas.microsoft.com/office/drawing/2014/main" id="{52EC0B82-2996-2722-5037-51C0E6558FA2}"/>
              </a:ext>
            </a:extLst>
          </p:cNvPr>
          <p:cNvSpPr>
            <a:spLocks noGrp="1"/>
          </p:cNvSpPr>
          <p:nvPr>
            <p:ph idx="1"/>
          </p:nvPr>
        </p:nvSpPr>
        <p:spPr>
          <a:xfrm>
            <a:off x="4465048" y="2367092"/>
            <a:ext cx="6672887" cy="3424107"/>
          </a:xfrm>
        </p:spPr>
        <p:txBody>
          <a:bodyPr>
            <a:normAutofit/>
          </a:bodyPr>
          <a:lstStyle/>
          <a:p>
            <a:r>
              <a:rPr lang="en-GB" dirty="0"/>
              <a:t>Cases heard between the state and people should be heard in the same court and by the same judges who listen to other civil cases. </a:t>
            </a:r>
          </a:p>
          <a:p>
            <a:endParaRPr lang="en-GB" dirty="0"/>
          </a:p>
          <a:p>
            <a:r>
              <a:rPr lang="en-GB" dirty="0"/>
              <a:t>There are other theorists who disagreed with the principles put forward by A.V Dicey. </a:t>
            </a:r>
          </a:p>
        </p:txBody>
      </p:sp>
      <p:cxnSp>
        <p:nvCxnSpPr>
          <p:cNvPr id="15" name="Straight Connector 14">
            <a:extLst>
              <a:ext uri="{FF2B5EF4-FFF2-40B4-BE49-F238E27FC236}">
                <a16:creationId xmlns:a16="http://schemas.microsoft.com/office/drawing/2014/main" id="{2971C7DD-6CA4-4C72-AB0A-8DE10B6136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74239"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4" name="Recorded Sound">
            <a:hlinkClick r:id="" action="ppaction://media"/>
            <a:extLst>
              <a:ext uri="{FF2B5EF4-FFF2-40B4-BE49-F238E27FC236}">
                <a16:creationId xmlns:a16="http://schemas.microsoft.com/office/drawing/2014/main" id="{B7ED9028-23E3-E7A2-F08E-78ED712BDDD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095999" y="5839818"/>
            <a:ext cx="865783" cy="865783"/>
          </a:xfrm>
          <a:prstGeom prst="rect">
            <a:avLst/>
          </a:prstGeom>
        </p:spPr>
      </p:pic>
    </p:spTree>
    <p:extLst>
      <p:ext uri="{BB962C8B-B14F-4D97-AF65-F5344CB8AC3E}">
        <p14:creationId xmlns:p14="http://schemas.microsoft.com/office/powerpoint/2010/main" val="8260893"/>
      </p:ext>
    </p:extLst>
  </p:cSld>
  <p:clrMapOvr>
    <a:masterClrMapping/>
  </p:clrMapOvr>
  <mc:AlternateContent xmlns:mc="http://schemas.openxmlformats.org/markup-compatibility/2006">
    <mc:Choice xmlns:p14="http://schemas.microsoft.com/office/powerpoint/2010/main" Requires="p14">
      <p:transition spd="slow" p14:dur="2000" advTm="37058"/>
    </mc:Choice>
    <mc:Fallback>
      <p:transition spd="slow" advTm="370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05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212BBB-9C6F-3B55-580F-21CFE6E0A264}"/>
              </a:ext>
            </a:extLst>
          </p:cNvPr>
          <p:cNvSpPr>
            <a:spLocks noGrp="1"/>
          </p:cNvSpPr>
          <p:nvPr>
            <p:ph type="title"/>
          </p:nvPr>
        </p:nvSpPr>
        <p:spPr>
          <a:xfrm>
            <a:off x="52059" y="1588878"/>
            <a:ext cx="4059935" cy="3680244"/>
          </a:xfrm>
        </p:spPr>
        <p:txBody>
          <a:bodyPr>
            <a:normAutofit/>
          </a:bodyPr>
          <a:lstStyle/>
          <a:p>
            <a:pPr algn="l"/>
            <a:r>
              <a:rPr lang="en-GB" sz="4000" b="1" i="1" u="sng" dirty="0">
                <a:solidFill>
                  <a:srgbClr val="FFFFFF"/>
                </a:solidFill>
              </a:rPr>
              <a:t>Legal certainty and non- retrospectivity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D1DF277F-F41C-A34A-EB09-B84D939566C6}"/>
              </a:ext>
            </a:extLst>
          </p:cNvPr>
          <p:cNvSpPr>
            <a:spLocks noGrp="1"/>
          </p:cNvSpPr>
          <p:nvPr>
            <p:ph idx="1"/>
          </p:nvPr>
        </p:nvSpPr>
        <p:spPr>
          <a:xfrm>
            <a:off x="4634794" y="1049695"/>
            <a:ext cx="6642806" cy="4758611"/>
          </a:xfrm>
        </p:spPr>
        <p:txBody>
          <a:bodyPr anchor="ctr">
            <a:normAutofit/>
          </a:bodyPr>
          <a:lstStyle/>
          <a:p>
            <a:r>
              <a:rPr lang="en-GB" dirty="0"/>
              <a:t>Jennings said that there should be a relatively stable law system In place to allow for reform. </a:t>
            </a:r>
          </a:p>
          <a:p>
            <a:r>
              <a:rPr lang="en-GB" dirty="0"/>
              <a:t>Why is this important? </a:t>
            </a:r>
          </a:p>
          <a:p>
            <a:r>
              <a:rPr lang="en-GB" dirty="0"/>
              <a:t>What happens if the law is constantly changing?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59323AD8-88A8-B075-A6E4-7E126BE2570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31329" y="5733232"/>
            <a:ext cx="828533" cy="828533"/>
          </a:xfrm>
          <a:prstGeom prst="rect">
            <a:avLst/>
          </a:prstGeom>
        </p:spPr>
      </p:pic>
    </p:spTree>
    <p:extLst>
      <p:ext uri="{BB962C8B-B14F-4D97-AF65-F5344CB8AC3E}">
        <p14:creationId xmlns:p14="http://schemas.microsoft.com/office/powerpoint/2010/main" val="1041640564"/>
      </p:ext>
    </p:extLst>
  </p:cSld>
  <p:clrMapOvr>
    <a:masterClrMapping/>
  </p:clrMapOvr>
  <mc:AlternateContent xmlns:mc="http://schemas.openxmlformats.org/markup-compatibility/2006">
    <mc:Choice xmlns:p14="http://schemas.microsoft.com/office/powerpoint/2010/main" Requires="p14">
      <p:transition spd="slow" p14:dur="2000" advTm="37569"/>
    </mc:Choice>
    <mc:Fallback>
      <p:transition spd="slow" advTm="37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56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D8A938-3D8E-6877-2A93-F31F8C243B22}"/>
              </a:ext>
            </a:extLst>
          </p:cNvPr>
          <p:cNvSpPr>
            <a:spLocks noGrp="1"/>
          </p:cNvSpPr>
          <p:nvPr>
            <p:ph type="title"/>
          </p:nvPr>
        </p:nvSpPr>
        <p:spPr>
          <a:xfrm>
            <a:off x="162685" y="1588878"/>
            <a:ext cx="3322391" cy="3680244"/>
          </a:xfrm>
        </p:spPr>
        <p:txBody>
          <a:bodyPr>
            <a:normAutofit/>
          </a:bodyPr>
          <a:lstStyle/>
          <a:p>
            <a:pPr algn="l"/>
            <a:r>
              <a:rPr lang="en-GB" sz="4000" b="1" i="1" u="sng" dirty="0">
                <a:solidFill>
                  <a:srgbClr val="FFFFFF"/>
                </a:solidFill>
              </a:rPr>
              <a:t>Fair hearing by an independent judiciary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7E15AEEC-A5A3-47CF-297D-A597065E8A53}"/>
              </a:ext>
            </a:extLst>
          </p:cNvPr>
          <p:cNvSpPr>
            <a:spLocks noGrp="1"/>
          </p:cNvSpPr>
          <p:nvPr>
            <p:ph idx="1"/>
          </p:nvPr>
        </p:nvSpPr>
        <p:spPr>
          <a:xfrm>
            <a:off x="4634794" y="1049695"/>
            <a:ext cx="6642806" cy="4758611"/>
          </a:xfrm>
        </p:spPr>
        <p:txBody>
          <a:bodyPr anchor="ctr">
            <a:normAutofit/>
          </a:bodyPr>
          <a:lstStyle/>
          <a:p>
            <a:r>
              <a:rPr lang="en-GB" dirty="0"/>
              <a:t>Raz- law should be clear and create by procedure. </a:t>
            </a:r>
          </a:p>
          <a:p>
            <a:r>
              <a:rPr lang="en-GB" dirty="0"/>
              <a:t>The public should be able to see the law. </a:t>
            </a:r>
          </a:p>
          <a:p>
            <a:r>
              <a:rPr lang="en-GB" dirty="0"/>
              <a:t>The law should not be constantly changing. </a:t>
            </a:r>
          </a:p>
          <a:p>
            <a:r>
              <a:rPr lang="en-GB" dirty="0"/>
              <a:t>The law should be applied fairly. </a:t>
            </a:r>
          </a:p>
          <a:p>
            <a:r>
              <a:rPr lang="en-GB" dirty="0"/>
              <a:t>People should be able to bring a case against the government doe judicial review.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332A3007-AF82-9E66-46F8-F7F45B1E3E4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31329" y="5660512"/>
            <a:ext cx="1053653" cy="1053653"/>
          </a:xfrm>
          <a:prstGeom prst="rect">
            <a:avLst/>
          </a:prstGeom>
        </p:spPr>
      </p:pic>
    </p:spTree>
    <p:extLst>
      <p:ext uri="{BB962C8B-B14F-4D97-AF65-F5344CB8AC3E}">
        <p14:creationId xmlns:p14="http://schemas.microsoft.com/office/powerpoint/2010/main" val="3884020386"/>
      </p:ext>
    </p:extLst>
  </p:cSld>
  <p:clrMapOvr>
    <a:masterClrMapping/>
  </p:clrMapOvr>
  <mc:AlternateContent xmlns:mc="http://schemas.openxmlformats.org/markup-compatibility/2006">
    <mc:Choice xmlns:p14="http://schemas.microsoft.com/office/powerpoint/2010/main" Requires="p14">
      <p:transition spd="slow" p14:dur="2000" advTm="80420"/>
    </mc:Choice>
    <mc:Fallback>
      <p:transition spd="slow" advTm="80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4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D8A938-3D8E-6877-2A93-F31F8C243B22}"/>
              </a:ext>
            </a:extLst>
          </p:cNvPr>
          <p:cNvSpPr>
            <a:spLocks noGrp="1"/>
          </p:cNvSpPr>
          <p:nvPr>
            <p:ph type="title"/>
          </p:nvPr>
        </p:nvSpPr>
        <p:spPr>
          <a:xfrm>
            <a:off x="162685" y="1588878"/>
            <a:ext cx="3322391" cy="3680244"/>
          </a:xfrm>
        </p:spPr>
        <p:txBody>
          <a:bodyPr>
            <a:normAutofit/>
          </a:bodyPr>
          <a:lstStyle/>
          <a:p>
            <a:pPr algn="l"/>
            <a:r>
              <a:rPr lang="en-GB" sz="4000" b="1" i="1" u="sng" dirty="0">
                <a:solidFill>
                  <a:srgbClr val="FFFFFF"/>
                </a:solidFill>
              </a:rPr>
              <a:t>Fair hearing by an independent judiciary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7E15AEEC-A5A3-47CF-297D-A597065E8A53}"/>
              </a:ext>
            </a:extLst>
          </p:cNvPr>
          <p:cNvSpPr>
            <a:spLocks noGrp="1"/>
          </p:cNvSpPr>
          <p:nvPr>
            <p:ph idx="1"/>
          </p:nvPr>
        </p:nvSpPr>
        <p:spPr>
          <a:xfrm>
            <a:off x="4634794" y="1049695"/>
            <a:ext cx="6642806" cy="4758611"/>
          </a:xfrm>
        </p:spPr>
        <p:txBody>
          <a:bodyPr anchor="ctr">
            <a:normAutofit/>
          </a:bodyPr>
          <a:lstStyle/>
          <a:p>
            <a:r>
              <a:rPr lang="en-GB" dirty="0"/>
              <a:t>The are also theorists such as Fuller (1969) including that the rule of law is; </a:t>
            </a:r>
          </a:p>
          <a:p>
            <a:r>
              <a:rPr lang="en-GB" dirty="0"/>
              <a:t>1. the law should be clear so that it can be applied fairly. </a:t>
            </a:r>
          </a:p>
          <a:p>
            <a:r>
              <a:rPr lang="en-GB" dirty="0"/>
              <a:t>2. Law should be free of contradictions. </a:t>
            </a:r>
          </a:p>
          <a:p>
            <a:endParaRPr lang="en-GB" dirty="0"/>
          </a:p>
          <a:p>
            <a:r>
              <a:rPr lang="en-GB" dirty="0"/>
              <a:t>There are 8 in total.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0B14ED14-9B37-CADB-1E2D-4BEFBF470C9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28173" y="5553718"/>
            <a:ext cx="1008047" cy="1008047"/>
          </a:xfrm>
          <a:prstGeom prst="rect">
            <a:avLst/>
          </a:prstGeom>
        </p:spPr>
      </p:pic>
    </p:spTree>
    <p:extLst>
      <p:ext uri="{BB962C8B-B14F-4D97-AF65-F5344CB8AC3E}">
        <p14:creationId xmlns:p14="http://schemas.microsoft.com/office/powerpoint/2010/main" val="2739945190"/>
      </p:ext>
    </p:extLst>
  </p:cSld>
  <p:clrMapOvr>
    <a:masterClrMapping/>
  </p:clrMapOvr>
  <mc:AlternateContent xmlns:mc="http://schemas.openxmlformats.org/markup-compatibility/2006">
    <mc:Choice xmlns:p14="http://schemas.microsoft.com/office/powerpoint/2010/main" Requires="p14">
      <p:transition spd="slow" p14:dur="2000" advTm="34003"/>
    </mc:Choice>
    <mc:Fallback>
      <p:transition spd="slow" advTm="340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0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AC5405-EECD-F8CA-D92A-8075A887ABFB}"/>
              </a:ext>
            </a:extLst>
          </p:cNvPr>
          <p:cNvSpPr>
            <a:spLocks noGrp="1"/>
          </p:cNvSpPr>
          <p:nvPr>
            <p:ph type="title"/>
          </p:nvPr>
        </p:nvSpPr>
        <p:spPr>
          <a:xfrm>
            <a:off x="641074" y="1588878"/>
            <a:ext cx="2844002" cy="3680244"/>
          </a:xfrm>
        </p:spPr>
        <p:txBody>
          <a:bodyPr>
            <a:normAutofit fontScale="90000"/>
          </a:bodyPr>
          <a:lstStyle/>
          <a:p>
            <a:pPr algn="l"/>
            <a:r>
              <a:rPr lang="en-GB" sz="4400" b="1" i="1" u="sng" dirty="0">
                <a:solidFill>
                  <a:srgbClr val="FFFFFF"/>
                </a:solidFill>
              </a:rPr>
              <a:t>Do they need to meet human rights laws?</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1510B742-CFB9-8A99-3131-891CE0ED2E8B}"/>
              </a:ext>
            </a:extLst>
          </p:cNvPr>
          <p:cNvSpPr>
            <a:spLocks noGrp="1"/>
          </p:cNvSpPr>
          <p:nvPr>
            <p:ph idx="1"/>
          </p:nvPr>
        </p:nvSpPr>
        <p:spPr>
          <a:xfrm>
            <a:off x="4634794" y="1049695"/>
            <a:ext cx="6642806" cy="4758611"/>
          </a:xfrm>
        </p:spPr>
        <p:txBody>
          <a:bodyPr anchor="ctr">
            <a:normAutofit/>
          </a:bodyPr>
          <a:lstStyle/>
          <a:p>
            <a:r>
              <a:rPr lang="en-GB" dirty="0"/>
              <a:t>Different theorists hold different views when it comes to what the law should promote. </a:t>
            </a:r>
          </a:p>
          <a:p>
            <a:r>
              <a:rPr lang="en-GB" dirty="0"/>
              <a:t>T R S Allen – common good. </a:t>
            </a:r>
          </a:p>
          <a:p>
            <a:r>
              <a:rPr lang="en-GB" dirty="0"/>
              <a:t>Lord Woolf – Implies Human Rights. </a:t>
            </a:r>
          </a:p>
          <a:p>
            <a:r>
              <a:rPr lang="en-GB" dirty="0"/>
              <a:t>Raz- the law should not be based on Moral’s.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DEB57459-A893-0046-4423-96F5846108D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88673" y="5668840"/>
            <a:ext cx="892925" cy="892925"/>
          </a:xfrm>
          <a:prstGeom prst="rect">
            <a:avLst/>
          </a:prstGeom>
        </p:spPr>
      </p:pic>
    </p:spTree>
    <p:extLst>
      <p:ext uri="{BB962C8B-B14F-4D97-AF65-F5344CB8AC3E}">
        <p14:creationId xmlns:p14="http://schemas.microsoft.com/office/powerpoint/2010/main" val="2141445593"/>
      </p:ext>
    </p:extLst>
  </p:cSld>
  <p:clrMapOvr>
    <a:masterClrMapping/>
  </p:clrMapOvr>
  <mc:AlternateContent xmlns:mc="http://schemas.openxmlformats.org/markup-compatibility/2006">
    <mc:Choice xmlns:p14="http://schemas.microsoft.com/office/powerpoint/2010/main" Requires="p14">
      <p:transition spd="slow" p14:dur="2000" advTm="65072"/>
    </mc:Choice>
    <mc:Fallback>
      <p:transition spd="slow" advTm="65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0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90EAB-55C0-F7EC-D5FC-7F74C99B503B}"/>
              </a:ext>
            </a:extLst>
          </p:cNvPr>
          <p:cNvSpPr>
            <a:spLocks noGrp="1"/>
          </p:cNvSpPr>
          <p:nvPr>
            <p:ph type="title"/>
          </p:nvPr>
        </p:nvSpPr>
        <p:spPr>
          <a:xfrm>
            <a:off x="641074" y="1588878"/>
            <a:ext cx="2844002" cy="3680244"/>
          </a:xfrm>
        </p:spPr>
        <p:txBody>
          <a:bodyPr>
            <a:normAutofit/>
          </a:bodyPr>
          <a:lstStyle/>
          <a:p>
            <a:r>
              <a:rPr lang="en-GB" sz="4400" b="1" i="1" u="sng" dirty="0">
                <a:solidFill>
                  <a:srgbClr val="FFFFFF"/>
                </a:solidFill>
              </a:rPr>
              <a:t>The courts and the rule of law</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DBD4CF3C-9EF2-A2E5-23B2-8094B8A595EF}"/>
              </a:ext>
            </a:extLst>
          </p:cNvPr>
          <p:cNvSpPr>
            <a:spLocks noGrp="1"/>
          </p:cNvSpPr>
          <p:nvPr>
            <p:ph idx="1"/>
          </p:nvPr>
        </p:nvSpPr>
        <p:spPr>
          <a:xfrm>
            <a:off x="4634794" y="1049695"/>
            <a:ext cx="6642806" cy="4758611"/>
          </a:xfrm>
        </p:spPr>
        <p:txBody>
          <a:bodyPr anchor="ctr">
            <a:normAutofit/>
          </a:bodyPr>
          <a:lstStyle/>
          <a:p>
            <a:pPr>
              <a:lnSpc>
                <a:spcPct val="200000"/>
              </a:lnSpc>
            </a:pPr>
            <a:r>
              <a:rPr lang="en-GB" dirty="0"/>
              <a:t>Acts of government or public bodies prosecuted by the courts. </a:t>
            </a:r>
          </a:p>
          <a:p>
            <a:pPr>
              <a:lnSpc>
                <a:spcPct val="200000"/>
              </a:lnSpc>
            </a:pPr>
            <a:r>
              <a:rPr lang="en-GB" dirty="0"/>
              <a:t>This upholds the rule of law. </a:t>
            </a:r>
          </a:p>
          <a:p>
            <a:pPr>
              <a:lnSpc>
                <a:spcPct val="200000"/>
              </a:lnSpc>
            </a:pPr>
            <a:r>
              <a:rPr lang="en-GB" dirty="0"/>
              <a:t>Judicial Review.</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CAE2875A-4257-3999-F8E9-51F66CA70E2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31329" y="6109090"/>
            <a:ext cx="452675" cy="452675"/>
          </a:xfrm>
          <a:prstGeom prst="rect">
            <a:avLst/>
          </a:prstGeom>
        </p:spPr>
      </p:pic>
    </p:spTree>
    <p:extLst>
      <p:ext uri="{BB962C8B-B14F-4D97-AF65-F5344CB8AC3E}">
        <p14:creationId xmlns:p14="http://schemas.microsoft.com/office/powerpoint/2010/main" val="2030696990"/>
      </p:ext>
    </p:extLst>
  </p:cSld>
  <p:clrMapOvr>
    <a:masterClrMapping/>
  </p:clrMapOvr>
  <mc:AlternateContent xmlns:mc="http://schemas.openxmlformats.org/markup-compatibility/2006">
    <mc:Choice xmlns:p14="http://schemas.microsoft.com/office/powerpoint/2010/main" Requires="p14">
      <p:transition spd="slow" p14:dur="2000" advTm="43212"/>
    </mc:Choice>
    <mc:Fallback>
      <p:transition spd="slow" advTm="432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2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124334-0615-967A-850B-D5460291B4EC}"/>
              </a:ext>
            </a:extLst>
          </p:cNvPr>
          <p:cNvSpPr>
            <a:spLocks noGrp="1"/>
          </p:cNvSpPr>
          <p:nvPr>
            <p:ph type="title"/>
          </p:nvPr>
        </p:nvSpPr>
        <p:spPr>
          <a:xfrm>
            <a:off x="641073" y="1588878"/>
            <a:ext cx="3218479" cy="3680244"/>
          </a:xfrm>
        </p:spPr>
        <p:txBody>
          <a:bodyPr>
            <a:normAutofit/>
          </a:bodyPr>
          <a:lstStyle/>
          <a:p>
            <a:pPr algn="l"/>
            <a:r>
              <a:rPr lang="en-GB" sz="4400" b="1" i="1" u="sng" dirty="0">
                <a:solidFill>
                  <a:srgbClr val="FFFFFF"/>
                </a:solidFill>
              </a:rPr>
              <a:t>Continued </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E3AC5D3B-F498-B1B4-ECF8-76858583F17A}"/>
              </a:ext>
            </a:extLst>
          </p:cNvPr>
          <p:cNvSpPr>
            <a:spLocks noGrp="1"/>
          </p:cNvSpPr>
          <p:nvPr>
            <p:ph idx="1"/>
          </p:nvPr>
        </p:nvSpPr>
        <p:spPr>
          <a:xfrm>
            <a:off x="4598084" y="1138472"/>
            <a:ext cx="6642806" cy="4758611"/>
          </a:xfrm>
        </p:spPr>
        <p:txBody>
          <a:bodyPr anchor="ctr">
            <a:normAutofit/>
          </a:bodyPr>
          <a:lstStyle/>
          <a:p>
            <a:pPr>
              <a:lnSpc>
                <a:spcPct val="200000"/>
              </a:lnSpc>
            </a:pPr>
            <a:r>
              <a:rPr lang="en-GB" dirty="0"/>
              <a:t>No punishment except if break the law – A and others v Secretary of state for the home department [2004] UKHL 56. </a:t>
            </a:r>
          </a:p>
          <a:p>
            <a:pPr>
              <a:lnSpc>
                <a:spcPct val="200000"/>
              </a:lnSpc>
            </a:pPr>
            <a:r>
              <a:rPr lang="en-GB" dirty="0"/>
              <a:t>Enrick v Carrington – the government is subjected to the law. </a:t>
            </a:r>
          </a:p>
          <a:p>
            <a:pPr>
              <a:lnSpc>
                <a:spcPct val="200000"/>
              </a:lnSpc>
            </a:pPr>
            <a:r>
              <a:rPr lang="en-GB" dirty="0"/>
              <a:t>R v Mullen [2000] </a:t>
            </a:r>
            <a:r>
              <a:rPr lang="en-GB" dirty="0" err="1"/>
              <a:t>qb</a:t>
            </a:r>
            <a:r>
              <a:rPr lang="en-GB" dirty="0"/>
              <a:t> 520 ca. </a:t>
            </a:r>
          </a:p>
          <a:p>
            <a:pPr marL="0" indent="0">
              <a:buNone/>
            </a:pPr>
            <a:endParaRPr lang="en-GB"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4B10789D-0C4A-97AC-33D8-2DCC5DECB18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001" y="6086650"/>
            <a:ext cx="557710" cy="557710"/>
          </a:xfrm>
          <a:prstGeom prst="rect">
            <a:avLst/>
          </a:prstGeom>
        </p:spPr>
      </p:pic>
    </p:spTree>
    <p:extLst>
      <p:ext uri="{BB962C8B-B14F-4D97-AF65-F5344CB8AC3E}">
        <p14:creationId xmlns:p14="http://schemas.microsoft.com/office/powerpoint/2010/main" val="1249458090"/>
      </p:ext>
    </p:extLst>
  </p:cSld>
  <p:clrMapOvr>
    <a:masterClrMapping/>
  </p:clrMapOvr>
  <mc:AlternateContent xmlns:mc="http://schemas.openxmlformats.org/markup-compatibility/2006">
    <mc:Choice xmlns:p14="http://schemas.microsoft.com/office/powerpoint/2010/main" Requires="p14">
      <p:transition spd="slow" p14:dur="2000" advTm="148793"/>
    </mc:Choice>
    <mc:Fallback>
      <p:transition spd="slow" advTm="1487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87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F2660-A2D0-6904-CF1A-58328C461067}"/>
              </a:ext>
            </a:extLst>
          </p:cNvPr>
          <p:cNvSpPr>
            <a:spLocks noGrp="1"/>
          </p:cNvSpPr>
          <p:nvPr>
            <p:ph type="title"/>
          </p:nvPr>
        </p:nvSpPr>
        <p:spPr>
          <a:xfrm>
            <a:off x="641074" y="1588878"/>
            <a:ext cx="3079320" cy="3680244"/>
          </a:xfrm>
        </p:spPr>
        <p:txBody>
          <a:bodyPr>
            <a:normAutofit/>
          </a:bodyPr>
          <a:lstStyle/>
          <a:p>
            <a:pPr algn="l"/>
            <a:r>
              <a:rPr lang="en-GB" sz="4400" b="1" i="1" u="sng" dirty="0">
                <a:solidFill>
                  <a:srgbClr val="FFFFFF"/>
                </a:solidFill>
              </a:rPr>
              <a:t>Continued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057D0B11-D256-22F4-D4F4-5F31B2F85E89}"/>
              </a:ext>
            </a:extLst>
          </p:cNvPr>
          <p:cNvSpPr>
            <a:spLocks noGrp="1"/>
          </p:cNvSpPr>
          <p:nvPr>
            <p:ph idx="1"/>
          </p:nvPr>
        </p:nvSpPr>
        <p:spPr>
          <a:xfrm>
            <a:off x="4634794" y="1049695"/>
            <a:ext cx="6642806" cy="4758611"/>
          </a:xfrm>
        </p:spPr>
        <p:txBody>
          <a:bodyPr anchor="ctr">
            <a:normAutofit/>
          </a:bodyPr>
          <a:lstStyle/>
          <a:p>
            <a:r>
              <a:rPr lang="en-GB" dirty="0"/>
              <a:t>Individual’s rights protected by ordinary law- Challenge decisions. </a:t>
            </a:r>
          </a:p>
          <a:p>
            <a:r>
              <a:rPr lang="en-GB" dirty="0"/>
              <a:t>R (On the application of G) v Immigration Appeal Tribunal and another, R (On the application of M) v Immigration appeal and tribunal and another [2005] 2 All ER 165, CA.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DFE439EF-2948-1377-CF83-B47DBB036FB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36274" y="6064211"/>
            <a:ext cx="423074" cy="423074"/>
          </a:xfrm>
          <a:prstGeom prst="rect">
            <a:avLst/>
          </a:prstGeom>
        </p:spPr>
      </p:pic>
    </p:spTree>
    <p:extLst>
      <p:ext uri="{BB962C8B-B14F-4D97-AF65-F5344CB8AC3E}">
        <p14:creationId xmlns:p14="http://schemas.microsoft.com/office/powerpoint/2010/main" val="243322807"/>
      </p:ext>
    </p:extLst>
  </p:cSld>
  <p:clrMapOvr>
    <a:masterClrMapping/>
  </p:clrMapOvr>
  <mc:AlternateContent xmlns:mc="http://schemas.openxmlformats.org/markup-compatibility/2006">
    <mc:Choice xmlns:p14="http://schemas.microsoft.com/office/powerpoint/2010/main" Requires="p14">
      <p:transition spd="slow" p14:dur="2000" advTm="32740"/>
    </mc:Choice>
    <mc:Fallback>
      <p:transition spd="slow" advTm="32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7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F2660-A2D0-6904-CF1A-58328C461067}"/>
              </a:ext>
            </a:extLst>
          </p:cNvPr>
          <p:cNvSpPr>
            <a:spLocks noGrp="1"/>
          </p:cNvSpPr>
          <p:nvPr>
            <p:ph type="title"/>
          </p:nvPr>
        </p:nvSpPr>
        <p:spPr>
          <a:xfrm>
            <a:off x="641074" y="1588878"/>
            <a:ext cx="3079320" cy="3680244"/>
          </a:xfrm>
        </p:spPr>
        <p:txBody>
          <a:bodyPr>
            <a:normAutofit/>
          </a:bodyPr>
          <a:lstStyle/>
          <a:p>
            <a:pPr algn="l"/>
            <a:r>
              <a:rPr lang="en-GB" sz="4400" b="1" i="1" u="sng" dirty="0">
                <a:solidFill>
                  <a:srgbClr val="FFFFFF"/>
                </a:solidFill>
              </a:rPr>
              <a:t>Continued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057D0B11-D256-22F4-D4F4-5F31B2F85E89}"/>
              </a:ext>
            </a:extLst>
          </p:cNvPr>
          <p:cNvSpPr>
            <a:spLocks noGrp="1"/>
          </p:cNvSpPr>
          <p:nvPr>
            <p:ph idx="1"/>
          </p:nvPr>
        </p:nvSpPr>
        <p:spPr>
          <a:xfrm>
            <a:off x="4634794" y="1049695"/>
            <a:ext cx="6642806" cy="4758611"/>
          </a:xfrm>
        </p:spPr>
        <p:txBody>
          <a:bodyPr anchor="ctr">
            <a:normAutofit/>
          </a:bodyPr>
          <a:lstStyle/>
          <a:p>
            <a:r>
              <a:rPr lang="en-GB" dirty="0"/>
              <a:t>Legal Certainty and Non </a:t>
            </a:r>
            <a:r>
              <a:rPr lang="en-GB" dirty="0" err="1"/>
              <a:t>Restrospectivity</a:t>
            </a:r>
            <a:r>
              <a:rPr lang="en-GB" dirty="0"/>
              <a:t>- </a:t>
            </a:r>
          </a:p>
          <a:p>
            <a:r>
              <a:rPr lang="en-GB" dirty="0"/>
              <a:t>R v </a:t>
            </a:r>
            <a:r>
              <a:rPr lang="en-GB" dirty="0" err="1"/>
              <a:t>Rimmington</a:t>
            </a:r>
            <a:r>
              <a:rPr lang="en-GB" dirty="0"/>
              <a:t>; R v Goldson [2006] 2 ALL ER 257, HL. </a:t>
            </a:r>
          </a:p>
          <a:p>
            <a:r>
              <a:rPr lang="en-GB" dirty="0"/>
              <a:t>Hearing has to be fair and by an independent judiciary. </a:t>
            </a:r>
          </a:p>
          <a:p>
            <a:r>
              <a:rPr lang="en-GB" dirty="0"/>
              <a:t>Matthew v Ministry of Defence [ 2003] 1 All er 689, hl. </a:t>
            </a:r>
          </a:p>
          <a:p>
            <a:r>
              <a:rPr lang="en-GB" dirty="0"/>
              <a:t>Substantive Judgements- Human Rights- </a:t>
            </a:r>
          </a:p>
          <a:p>
            <a:r>
              <a:rPr lang="en-GB" dirty="0"/>
              <a:t>R (On the application of AL </a:t>
            </a:r>
            <a:r>
              <a:rPr lang="en-GB" dirty="0" err="1"/>
              <a:t>rawi</a:t>
            </a:r>
            <a:r>
              <a:rPr lang="en-GB" dirty="0"/>
              <a:t> and others) v Secretary of state for foreign and Common Wealth Affairs and Another [2006] EWCA </a:t>
            </a:r>
            <a:r>
              <a:rPr lang="en-GB" dirty="0" err="1"/>
              <a:t>Civ</a:t>
            </a:r>
            <a:r>
              <a:rPr lang="en-GB" dirty="0"/>
              <a:t> 1279.</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39110B4E-CC83-62C7-9D72-1D3480E8B47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31330" y="5816987"/>
            <a:ext cx="744778" cy="744778"/>
          </a:xfrm>
          <a:prstGeom prst="rect">
            <a:avLst/>
          </a:prstGeom>
        </p:spPr>
      </p:pic>
    </p:spTree>
    <p:extLst>
      <p:ext uri="{BB962C8B-B14F-4D97-AF65-F5344CB8AC3E}">
        <p14:creationId xmlns:p14="http://schemas.microsoft.com/office/powerpoint/2010/main" val="2343909214"/>
      </p:ext>
    </p:extLst>
  </p:cSld>
  <p:clrMapOvr>
    <a:masterClrMapping/>
  </p:clrMapOvr>
  <mc:AlternateContent xmlns:mc="http://schemas.openxmlformats.org/markup-compatibility/2006">
    <mc:Choice xmlns:p14="http://schemas.microsoft.com/office/powerpoint/2010/main" Requires="p14">
      <p:transition spd="slow" p14:dur="2000" advTm="115286"/>
    </mc:Choice>
    <mc:Fallback>
      <p:transition spd="slow" advTm="115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528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F2D964-FFDB-B14A-3489-12D4E45DEB55}"/>
              </a:ext>
            </a:extLst>
          </p:cNvPr>
          <p:cNvSpPr>
            <a:spLocks noGrp="1"/>
          </p:cNvSpPr>
          <p:nvPr>
            <p:ph type="title"/>
          </p:nvPr>
        </p:nvSpPr>
        <p:spPr>
          <a:xfrm>
            <a:off x="641074" y="1314450"/>
            <a:ext cx="2844002" cy="3680244"/>
          </a:xfrm>
        </p:spPr>
        <p:txBody>
          <a:bodyPr>
            <a:normAutofit/>
          </a:bodyPr>
          <a:lstStyle/>
          <a:p>
            <a:pPr algn="l"/>
            <a:r>
              <a:rPr lang="en-GB" sz="4400" b="1" i="1" u="sng"/>
              <a:t>IS PUBLIC LAW STILL RELEVANT?</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C1A9C93B-E2B6-B617-358A-CDB21D50DEE8}"/>
              </a:ext>
            </a:extLst>
          </p:cNvPr>
          <p:cNvGraphicFramePr>
            <a:graphicFrameLocks noGrp="1"/>
          </p:cNvGraphicFramePr>
          <p:nvPr>
            <p:ph idx="1"/>
            <p:extLst>
              <p:ext uri="{D42A27DB-BD31-4B8C-83A1-F6EECF244321}">
                <p14:modId xmlns:p14="http://schemas.microsoft.com/office/powerpoint/2010/main" val="3480908210"/>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72B85BF5-7640-10B3-27BB-C6C4CCB9683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79511" y="6170330"/>
            <a:ext cx="586226" cy="586226"/>
          </a:xfrm>
          <a:prstGeom prst="rect">
            <a:avLst/>
          </a:prstGeom>
        </p:spPr>
      </p:pic>
    </p:spTree>
    <p:extLst>
      <p:ext uri="{BB962C8B-B14F-4D97-AF65-F5344CB8AC3E}">
        <p14:creationId xmlns:p14="http://schemas.microsoft.com/office/powerpoint/2010/main" val="1557937346"/>
      </p:ext>
    </p:extLst>
  </p:cSld>
  <p:clrMapOvr>
    <a:masterClrMapping/>
  </p:clrMapOvr>
  <mc:AlternateContent xmlns:mc="http://schemas.openxmlformats.org/markup-compatibility/2006">
    <mc:Choice xmlns:p14="http://schemas.microsoft.com/office/powerpoint/2010/main" Requires="p14">
      <p:transition spd="slow" p14:dur="2000" advTm="174855"/>
    </mc:Choice>
    <mc:Fallback>
      <p:transition spd="slow" advTm="1748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485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90184C-E8F4-A183-E591-BE79C781EA1D}"/>
              </a:ext>
            </a:extLst>
          </p:cNvPr>
          <p:cNvSpPr>
            <a:spLocks noGrp="1"/>
          </p:cNvSpPr>
          <p:nvPr>
            <p:ph type="title"/>
          </p:nvPr>
        </p:nvSpPr>
        <p:spPr>
          <a:xfrm>
            <a:off x="641074" y="1588878"/>
            <a:ext cx="2844002" cy="3680244"/>
          </a:xfrm>
        </p:spPr>
        <p:txBody>
          <a:bodyPr>
            <a:normAutofit/>
          </a:bodyPr>
          <a:lstStyle/>
          <a:p>
            <a:pPr algn="l"/>
            <a:r>
              <a:rPr lang="en-GB" sz="4400" b="1" i="1" u="sng">
                <a:solidFill>
                  <a:srgbClr val="FFFFFF"/>
                </a:solidFill>
              </a:rPr>
              <a:t>Summary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D632C6CA-CED1-0C1C-9460-E43B8F1EDEFD}"/>
              </a:ext>
            </a:extLst>
          </p:cNvPr>
          <p:cNvSpPr>
            <a:spLocks noGrp="1"/>
          </p:cNvSpPr>
          <p:nvPr>
            <p:ph idx="1"/>
          </p:nvPr>
        </p:nvSpPr>
        <p:spPr>
          <a:xfrm>
            <a:off x="4634794" y="1049695"/>
            <a:ext cx="6642806" cy="4758611"/>
          </a:xfrm>
        </p:spPr>
        <p:txBody>
          <a:bodyPr anchor="ctr">
            <a:normAutofit/>
          </a:bodyPr>
          <a:lstStyle/>
          <a:p>
            <a:r>
              <a:rPr lang="en-GB" dirty="0"/>
              <a:t>Uk constitution is unwritten. </a:t>
            </a:r>
          </a:p>
          <a:p>
            <a:endParaRPr lang="en-GB" dirty="0"/>
          </a:p>
          <a:p>
            <a:r>
              <a:rPr lang="en-GB" dirty="0"/>
              <a:t>Rule of law – everyone must abide by the law. </a:t>
            </a:r>
          </a:p>
          <a:p>
            <a:endParaRPr lang="en-GB" dirty="0"/>
          </a:p>
          <a:p>
            <a:r>
              <a:rPr lang="en-GB" dirty="0"/>
              <a:t>No one is exempt.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6C7AA80C-8D51-12DA-B3F8-9667B9F8DBE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90730" y="6131529"/>
            <a:ext cx="640125" cy="640125"/>
          </a:xfrm>
          <a:prstGeom prst="rect">
            <a:avLst/>
          </a:prstGeom>
        </p:spPr>
      </p:pic>
    </p:spTree>
    <p:extLst>
      <p:ext uri="{BB962C8B-B14F-4D97-AF65-F5344CB8AC3E}">
        <p14:creationId xmlns:p14="http://schemas.microsoft.com/office/powerpoint/2010/main" val="3327852251"/>
      </p:ext>
    </p:extLst>
  </p:cSld>
  <p:clrMapOvr>
    <a:masterClrMapping/>
  </p:clrMapOvr>
  <mc:AlternateContent xmlns:mc="http://schemas.openxmlformats.org/markup-compatibility/2006">
    <mc:Choice xmlns:p14="http://schemas.microsoft.com/office/powerpoint/2010/main" Requires="p14">
      <p:transition spd="slow" p14:dur="2000" advTm="58932"/>
    </mc:Choice>
    <mc:Fallback>
      <p:transition spd="slow" advTm="589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9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6D9B8C2-5259-4EE4-AB6B-862DB1DFF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a:extLst>
              <a:ext uri="{FF2B5EF4-FFF2-40B4-BE49-F238E27FC236}">
                <a16:creationId xmlns:a16="http://schemas.microsoft.com/office/drawing/2014/main" id="{85DE3DFE-A7C8-4919-A2E6-8127463D59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9" name="Graphic 8" descr="Handshake">
            <a:extLst>
              <a:ext uri="{FF2B5EF4-FFF2-40B4-BE49-F238E27FC236}">
                <a16:creationId xmlns:a16="http://schemas.microsoft.com/office/drawing/2014/main" id="{269BDFDF-6BF8-3566-AFD5-9988CE9C74F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555991" y="1587203"/>
            <a:ext cx="3675696" cy="3675696"/>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6" name="Picture 15">
            <a:extLst>
              <a:ext uri="{FF2B5EF4-FFF2-40B4-BE49-F238E27FC236}">
                <a16:creationId xmlns:a16="http://schemas.microsoft.com/office/drawing/2014/main" id="{F85E5FA7-2758-4E06-9126-C14B9DEE44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Subtitle 4">
            <a:extLst>
              <a:ext uri="{FF2B5EF4-FFF2-40B4-BE49-F238E27FC236}">
                <a16:creationId xmlns:a16="http://schemas.microsoft.com/office/drawing/2014/main" id="{E6DA6010-B564-EDAD-189F-CB389DB7E35F}"/>
              </a:ext>
            </a:extLst>
          </p:cNvPr>
          <p:cNvSpPr>
            <a:spLocks noGrp="1"/>
          </p:cNvSpPr>
          <p:nvPr>
            <p:ph type="subTitle" idx="1"/>
          </p:nvPr>
        </p:nvSpPr>
        <p:spPr>
          <a:xfrm>
            <a:off x="981075" y="4165600"/>
            <a:ext cx="5614602" cy="1715043"/>
          </a:xfrm>
        </p:spPr>
        <p:txBody>
          <a:bodyPr>
            <a:normAutofit/>
          </a:bodyPr>
          <a:lstStyle/>
          <a:p>
            <a:r>
              <a:rPr lang="en-GB" dirty="0"/>
              <a:t>Any Questions?</a:t>
            </a:r>
          </a:p>
        </p:txBody>
      </p:sp>
      <p:sp>
        <p:nvSpPr>
          <p:cNvPr id="4" name="Title 3">
            <a:extLst>
              <a:ext uri="{FF2B5EF4-FFF2-40B4-BE49-F238E27FC236}">
                <a16:creationId xmlns:a16="http://schemas.microsoft.com/office/drawing/2014/main" id="{E6E266C4-FAE9-B4D7-3580-C1CEAD6B9568}"/>
              </a:ext>
            </a:extLst>
          </p:cNvPr>
          <p:cNvSpPr>
            <a:spLocks noGrp="1"/>
          </p:cNvSpPr>
          <p:nvPr>
            <p:ph type="ctrTitle"/>
          </p:nvPr>
        </p:nvSpPr>
        <p:spPr>
          <a:xfrm>
            <a:off x="981074" y="957486"/>
            <a:ext cx="5614603" cy="3131913"/>
          </a:xfrm>
        </p:spPr>
        <p:txBody>
          <a:bodyPr>
            <a:normAutofit/>
          </a:bodyPr>
          <a:lstStyle/>
          <a:p>
            <a:r>
              <a:rPr lang="en-GB" b="1" i="1" u="sng"/>
              <a:t>Thank you</a:t>
            </a:r>
          </a:p>
        </p:txBody>
      </p:sp>
      <p:pic>
        <p:nvPicPr>
          <p:cNvPr id="2" name="Recorded Sound">
            <a:hlinkClick r:id="" action="ppaction://media"/>
            <a:extLst>
              <a:ext uri="{FF2B5EF4-FFF2-40B4-BE49-F238E27FC236}">
                <a16:creationId xmlns:a16="http://schemas.microsoft.com/office/drawing/2014/main" id="{345F4002-7015-6337-647B-4BDC6060F5E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079287" y="224393"/>
            <a:ext cx="706182" cy="706182"/>
          </a:xfrm>
          <a:prstGeom prst="rect">
            <a:avLst/>
          </a:prstGeom>
        </p:spPr>
      </p:pic>
    </p:spTree>
    <p:extLst>
      <p:ext uri="{BB962C8B-B14F-4D97-AF65-F5344CB8AC3E}">
        <p14:creationId xmlns:p14="http://schemas.microsoft.com/office/powerpoint/2010/main" val="3266075018"/>
      </p:ext>
    </p:extLst>
  </p:cSld>
  <p:clrMapOvr>
    <a:masterClrMapping/>
  </p:clrMapOvr>
  <mc:AlternateContent xmlns:mc="http://schemas.openxmlformats.org/markup-compatibility/2006">
    <mc:Choice xmlns:p14="http://schemas.microsoft.com/office/powerpoint/2010/main" Requires="p14">
      <p:transition spd="slow" p14:dur="2000" advTm="16171"/>
    </mc:Choice>
    <mc:Fallback>
      <p:transition spd="slow" advTm="161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childTnLst>
                          </p:cTn>
                        </p:par>
                        <p:par>
                          <p:cTn id="11" fill="hold">
                            <p:stCondLst>
                              <p:cond delay="2880"/>
                            </p:stCondLst>
                            <p:childTnLst>
                              <p:par>
                                <p:cTn id="12" presetID="1" presetClass="mediacall" presetSubtype="0" fill="hold" nodeType="afterEffect">
                                  <p:stCondLst>
                                    <p:cond delay="0"/>
                                  </p:stCondLst>
                                  <p:childTnLst>
                                    <p:cmd type="call" cmd="playFrom(0.0)">
                                      <p:cBhvr>
                                        <p:cTn id="13" dur="1617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4" fill="hold" display="0">
                  <p:stCondLst>
                    <p:cond delay="indefinite"/>
                  </p:stCondLst>
                  <p:endCondLst>
                    <p:cond evt="onStopAudio" delay="0">
                      <p:tgtEl>
                        <p:sldTgt/>
                      </p:tgtEl>
                    </p:cond>
                  </p:endCondLst>
                </p:cTn>
                <p:tgtEl>
                  <p:spTgt spid="2"/>
                </p:tgtEl>
              </p:cMediaNode>
            </p:audio>
          </p:childTnLst>
        </p:cTn>
      </p:par>
    </p:tnLst>
    <p:bldLst>
      <p:bldP spid="5" grpId="0" build="p"/>
      <p:bldP spid="4" grpId="0"/>
    </p:bld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F92F16A-38EE-4C9D-AFD3-2845EC2D90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0C6F0FA-5858-4AD1-8F89-D32310719A51}">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075A39CB-C45B-4F08-829C-AB9550EE08F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Droplet</Template>
  <TotalTime>0</TotalTime>
  <Words>1680</Words>
  <Application>Microsoft Office PowerPoint</Application>
  <PresentationFormat>Widescreen</PresentationFormat>
  <Paragraphs>194</Paragraphs>
  <Slides>45</Slides>
  <Notes>5</Notes>
  <HiddenSlides>0</HiddenSlides>
  <MMClips>45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45</vt:i4>
      </vt:variant>
    </vt:vector>
  </HeadingPairs>
  <TitlesOfParts>
    <vt:vector size="49" baseType="lpstr">
      <vt:lpstr>Arial</vt:lpstr>
      <vt:lpstr>Calibri</vt:lpstr>
      <vt:lpstr>Tw Cen MT</vt:lpstr>
      <vt:lpstr>Droplet</vt:lpstr>
      <vt:lpstr>The Uk’s constitution and the rule of law</vt:lpstr>
      <vt:lpstr>Content</vt:lpstr>
      <vt:lpstr>Aims and Learning objectives</vt:lpstr>
      <vt:lpstr>Activity 1 </vt:lpstr>
      <vt:lpstr>The Uk’s constitution</vt:lpstr>
      <vt:lpstr>Continued</vt:lpstr>
      <vt:lpstr>continued</vt:lpstr>
      <vt:lpstr>WRITTEN AND UNWRITTEN CONSTITUTION</vt:lpstr>
      <vt:lpstr>continued</vt:lpstr>
      <vt:lpstr>UK Constitution</vt:lpstr>
      <vt:lpstr>Continued </vt:lpstr>
      <vt:lpstr>SOURCES</vt:lpstr>
      <vt:lpstr>NON-LEGAL</vt:lpstr>
      <vt:lpstr>hierarchy</vt:lpstr>
      <vt:lpstr>ACTIVITY 1</vt:lpstr>
      <vt:lpstr>Reforming the constitution</vt:lpstr>
      <vt:lpstr>Let’s take a break!</vt:lpstr>
      <vt:lpstr>What is the rule of law?</vt:lpstr>
      <vt:lpstr>The rule of law</vt:lpstr>
      <vt:lpstr>Continued</vt:lpstr>
      <vt:lpstr>Continued</vt:lpstr>
      <vt:lpstr>Continued </vt:lpstr>
      <vt:lpstr>Formal School</vt:lpstr>
      <vt:lpstr>Substantive School</vt:lpstr>
      <vt:lpstr>A brief History</vt:lpstr>
      <vt:lpstr>Continued</vt:lpstr>
      <vt:lpstr>Different theories on rule of law</vt:lpstr>
      <vt:lpstr>A.V Dicey</vt:lpstr>
      <vt:lpstr>Principle 1- No punishment by law unless you break it</vt:lpstr>
      <vt:lpstr>Principle 2- No one is above the law</vt:lpstr>
      <vt:lpstr>Activity</vt:lpstr>
      <vt:lpstr>PowerPoint Presentation</vt:lpstr>
      <vt:lpstr>PowerPoint Presentation</vt:lpstr>
      <vt:lpstr>Rights are protected through the ordinary law and ordinary court system</vt:lpstr>
      <vt:lpstr>Legal certainty and non- retrospectivity</vt:lpstr>
      <vt:lpstr>Fair hearing by an independent judiciary</vt:lpstr>
      <vt:lpstr>Fair hearing by an independent judiciary</vt:lpstr>
      <vt:lpstr>Do they need to meet human rights laws?</vt:lpstr>
      <vt:lpstr>The courts and the rule of law</vt:lpstr>
      <vt:lpstr>Continued </vt:lpstr>
      <vt:lpstr>Continued</vt:lpstr>
      <vt:lpstr>Continued</vt:lpstr>
      <vt:lpstr>IS PUBLIC LAW STILL RELEVANT?</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Uk’s constitution and the rule of law</dc:title>
  <dc:creator>Zita Draper</dc:creator>
  <cp:lastModifiedBy>Zita Draper</cp:lastModifiedBy>
  <cp:revision>277</cp:revision>
  <dcterms:created xsi:type="dcterms:W3CDTF">2023-02-04T21:25:57Z</dcterms:created>
  <dcterms:modified xsi:type="dcterms:W3CDTF">2023-02-10T11:07:14Z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