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9D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60"/>
  </p:normalViewPr>
  <p:slideViewPr>
    <p:cSldViewPr snapToGrid="0">
      <p:cViewPr varScale="1">
        <p:scale>
          <a:sx n="82" d="100"/>
          <a:sy n="82" d="100"/>
        </p:scale>
        <p:origin x="62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u Masca" userId="48b0bb3b8b348464" providerId="LiveId" clId="{10A64344-B5B6-42B6-9709-0992CF9E7149}"/>
    <pc:docChg chg="modSld">
      <pc:chgData name="Nicu Masca" userId="48b0bb3b8b348464" providerId="LiveId" clId="{10A64344-B5B6-42B6-9709-0992CF9E7149}" dt="2023-06-08T11:08:17.974" v="0" actId="1076"/>
      <pc:docMkLst>
        <pc:docMk/>
      </pc:docMkLst>
      <pc:sldChg chg="modSp mod">
        <pc:chgData name="Nicu Masca" userId="48b0bb3b8b348464" providerId="LiveId" clId="{10A64344-B5B6-42B6-9709-0992CF9E7149}" dt="2023-06-08T11:08:17.974" v="0" actId="1076"/>
        <pc:sldMkLst>
          <pc:docMk/>
          <pc:sldMk cId="4093137802" sldId="256"/>
        </pc:sldMkLst>
        <pc:picChg chg="mod">
          <ac:chgData name="Nicu Masca" userId="48b0bb3b8b348464" providerId="LiveId" clId="{10A64344-B5B6-42B6-9709-0992CF9E7149}" dt="2023-06-08T11:08:17.974" v="0" actId="1076"/>
          <ac:picMkLst>
            <pc:docMk/>
            <pc:sldMk cId="4093137802" sldId="256"/>
            <ac:picMk id="26"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97B716-0C8D-477F-925D-E700ADF07DF5}" type="doc">
      <dgm:prSet loTypeId="urn:microsoft.com/office/officeart/2011/layout/InterconnectedBlockProcess" loCatId="process" qsTypeId="urn:microsoft.com/office/officeart/2005/8/quickstyle/simple1" qsCatId="simple" csTypeId="urn:microsoft.com/office/officeart/2005/8/colors/colorful1" csCatId="colorful" phldr="1"/>
      <dgm:spPr/>
      <dgm:t>
        <a:bodyPr/>
        <a:lstStyle/>
        <a:p>
          <a:endParaRPr lang="en-US"/>
        </a:p>
      </dgm:t>
    </dgm:pt>
    <dgm:pt modelId="{D334A4A0-8883-41B1-AFAE-EB1FBD447D51}">
      <dgm:prSet/>
      <dgm:spPr/>
      <dgm:t>
        <a:bodyPr/>
        <a:lstStyle/>
        <a:p>
          <a:pPr rtl="0"/>
          <a:r>
            <a:rPr lang="en-GB" b="1" dirty="0" err="1"/>
            <a:t>Kaltes</a:t>
          </a:r>
          <a:endParaRPr lang="en-GB" b="1" dirty="0"/>
        </a:p>
        <a:p>
          <a:pPr rtl="0"/>
          <a:r>
            <a:rPr lang="en-GB" b="1" dirty="0"/>
            <a:t> Buffet</a:t>
          </a:r>
        </a:p>
      </dgm:t>
    </dgm:pt>
    <dgm:pt modelId="{C3941FD8-AC8D-4EA8-AD5A-2838F1B414E7}" type="parTrans" cxnId="{FE4C546D-A1E5-4E94-8CAC-E2067534C903}">
      <dgm:prSet/>
      <dgm:spPr/>
      <dgm:t>
        <a:bodyPr/>
        <a:lstStyle/>
        <a:p>
          <a:endParaRPr lang="en-US" b="1"/>
        </a:p>
      </dgm:t>
    </dgm:pt>
    <dgm:pt modelId="{6457A389-4918-44A6-899C-D191AFC93C1F}" type="sibTrans" cxnId="{FE4C546D-A1E5-4E94-8CAC-E2067534C903}">
      <dgm:prSet/>
      <dgm:spPr/>
      <dgm:t>
        <a:bodyPr/>
        <a:lstStyle/>
        <a:p>
          <a:endParaRPr lang="en-US" b="1"/>
        </a:p>
      </dgm:t>
    </dgm:pt>
    <dgm:pt modelId="{A9612D20-B789-4E25-9D27-16E1AFD436FC}">
      <dgm:prSet/>
      <dgm:spPr/>
      <dgm:t>
        <a:bodyPr/>
        <a:lstStyle/>
        <a:p>
          <a:pPr rtl="0"/>
          <a:r>
            <a:rPr lang="de-DE" b="1" dirty="0"/>
            <a:t>Brot/die berühmten Brötchen und frisch gebackenes Gebäck: 6,99 </a:t>
          </a:r>
          <a:r>
            <a:rPr lang="en-GB" b="1" dirty="0"/>
            <a:t>€</a:t>
          </a:r>
          <a:r>
            <a:rPr lang="de-DE" b="1" dirty="0"/>
            <a:t> </a:t>
          </a:r>
          <a:endParaRPr lang="en-GB" b="1" dirty="0"/>
        </a:p>
      </dgm:t>
    </dgm:pt>
    <dgm:pt modelId="{982E99CC-D0F3-461F-95CC-47A1A401BD42}" type="parTrans" cxnId="{8B3CE8A1-7EB1-423F-86D2-32AD77D17287}">
      <dgm:prSet/>
      <dgm:spPr/>
      <dgm:t>
        <a:bodyPr/>
        <a:lstStyle/>
        <a:p>
          <a:endParaRPr lang="en-US" b="1"/>
        </a:p>
      </dgm:t>
    </dgm:pt>
    <dgm:pt modelId="{2EA8C2ED-9D9D-41A2-97E6-DF1C70683D04}" type="sibTrans" cxnId="{8B3CE8A1-7EB1-423F-86D2-32AD77D17287}">
      <dgm:prSet/>
      <dgm:spPr/>
      <dgm:t>
        <a:bodyPr/>
        <a:lstStyle/>
        <a:p>
          <a:endParaRPr lang="en-US" b="1"/>
        </a:p>
      </dgm:t>
    </dgm:pt>
    <dgm:pt modelId="{F31A43C7-B79A-4711-A4FA-F6DDE1619BC5}">
      <dgm:prSet/>
      <dgm:spPr/>
      <dgm:t>
        <a:bodyPr/>
        <a:lstStyle/>
        <a:p>
          <a:pPr rtl="0"/>
          <a:r>
            <a:rPr lang="de-DE" b="1" dirty="0"/>
            <a:t>Auswahl an Müsli mit Milch oder Joghurt: 6,99 €</a:t>
          </a:r>
          <a:endParaRPr lang="en-GB" b="1" dirty="0"/>
        </a:p>
      </dgm:t>
    </dgm:pt>
    <dgm:pt modelId="{23B29995-D983-40F5-9C97-86415A81C2A7}" type="parTrans" cxnId="{D756FC5A-EEEB-4D8D-B7E4-E75379E326B0}">
      <dgm:prSet/>
      <dgm:spPr/>
      <dgm:t>
        <a:bodyPr/>
        <a:lstStyle/>
        <a:p>
          <a:endParaRPr lang="en-US" b="1"/>
        </a:p>
      </dgm:t>
    </dgm:pt>
    <dgm:pt modelId="{10B28065-AC60-4CE0-8AB0-D2512153F92B}" type="sibTrans" cxnId="{D756FC5A-EEEB-4D8D-B7E4-E75379E326B0}">
      <dgm:prSet/>
      <dgm:spPr/>
      <dgm:t>
        <a:bodyPr/>
        <a:lstStyle/>
        <a:p>
          <a:endParaRPr lang="en-US" b="1"/>
        </a:p>
      </dgm:t>
    </dgm:pt>
    <dgm:pt modelId="{C61BC401-C7B8-4377-8268-F998C318D377}">
      <dgm:prSet/>
      <dgm:spPr/>
      <dgm:t>
        <a:bodyPr/>
        <a:lstStyle/>
        <a:p>
          <a:pPr rtl="0"/>
          <a:r>
            <a:rPr lang="de-DE" b="1" dirty="0"/>
            <a:t>Frische Früchte und Beeren der Saison: 5,99 €</a:t>
          </a:r>
          <a:endParaRPr lang="en-GB" b="1" dirty="0"/>
        </a:p>
      </dgm:t>
    </dgm:pt>
    <dgm:pt modelId="{02756E58-C260-43E2-8C08-613E2292D29B}" type="parTrans" cxnId="{82C8F99E-8B59-4FC2-BD1D-917A8E23E02E}">
      <dgm:prSet/>
      <dgm:spPr/>
      <dgm:t>
        <a:bodyPr/>
        <a:lstStyle/>
        <a:p>
          <a:endParaRPr lang="en-US" b="1"/>
        </a:p>
      </dgm:t>
    </dgm:pt>
    <dgm:pt modelId="{D0C99C91-62F0-4E89-BE82-C5A94FB2E545}" type="sibTrans" cxnId="{82C8F99E-8B59-4FC2-BD1D-917A8E23E02E}">
      <dgm:prSet/>
      <dgm:spPr/>
      <dgm:t>
        <a:bodyPr/>
        <a:lstStyle/>
        <a:p>
          <a:endParaRPr lang="en-US" b="1"/>
        </a:p>
      </dgm:t>
    </dgm:pt>
    <dgm:pt modelId="{45223297-D5A2-4003-9273-652D2645A371}">
      <dgm:prSet/>
      <dgm:spPr/>
      <dgm:t>
        <a:bodyPr/>
        <a:lstStyle/>
        <a:p>
          <a:pPr rtl="0"/>
          <a:r>
            <a:rPr lang="de-DE" b="1" dirty="0"/>
            <a:t>Auswahl an Marmeladen mit Toast: 4,99 €</a:t>
          </a:r>
          <a:endParaRPr lang="en-GB" b="1" dirty="0"/>
        </a:p>
      </dgm:t>
    </dgm:pt>
    <dgm:pt modelId="{0E1F6207-9AE0-41FC-9B23-96D38E81E918}" type="parTrans" cxnId="{2992010A-718F-4A47-A5A2-2A43D624A6F0}">
      <dgm:prSet/>
      <dgm:spPr/>
      <dgm:t>
        <a:bodyPr/>
        <a:lstStyle/>
        <a:p>
          <a:endParaRPr lang="en-US" b="1"/>
        </a:p>
      </dgm:t>
    </dgm:pt>
    <dgm:pt modelId="{065B5328-EAAE-44F2-BF94-B6C3B78EA7CC}" type="sibTrans" cxnId="{2992010A-718F-4A47-A5A2-2A43D624A6F0}">
      <dgm:prSet/>
      <dgm:spPr/>
      <dgm:t>
        <a:bodyPr/>
        <a:lstStyle/>
        <a:p>
          <a:endParaRPr lang="en-US" b="1"/>
        </a:p>
      </dgm:t>
    </dgm:pt>
    <dgm:pt modelId="{E30B3B71-E479-41D3-9446-E4A252591E9E}">
      <dgm:prSet/>
      <dgm:spPr/>
      <dgm:t>
        <a:bodyPr/>
        <a:lstStyle/>
        <a:p>
          <a:pPr rtl="0"/>
          <a:r>
            <a:rPr lang="en-GB" b="1" dirty="0" err="1"/>
            <a:t>Warmes</a:t>
          </a:r>
          <a:endParaRPr lang="en-GB" b="1" dirty="0"/>
        </a:p>
        <a:p>
          <a:pPr rtl="0"/>
          <a:r>
            <a:rPr lang="en-GB" b="1" dirty="0"/>
            <a:t> Buffet</a:t>
          </a:r>
        </a:p>
      </dgm:t>
    </dgm:pt>
    <dgm:pt modelId="{DADEABB4-8B0A-4B12-8785-463EBAB43641}" type="parTrans" cxnId="{FC6E6414-A001-4769-B939-D6D7CA3E8697}">
      <dgm:prSet/>
      <dgm:spPr/>
      <dgm:t>
        <a:bodyPr/>
        <a:lstStyle/>
        <a:p>
          <a:endParaRPr lang="en-US" b="1"/>
        </a:p>
      </dgm:t>
    </dgm:pt>
    <dgm:pt modelId="{64BFBA5F-38B2-4C75-9BF0-C577D7CC4E46}" type="sibTrans" cxnId="{FC6E6414-A001-4769-B939-D6D7CA3E8697}">
      <dgm:prSet/>
      <dgm:spPr/>
      <dgm:t>
        <a:bodyPr/>
        <a:lstStyle/>
        <a:p>
          <a:endParaRPr lang="en-US" b="1"/>
        </a:p>
      </dgm:t>
    </dgm:pt>
    <dgm:pt modelId="{1A9982EB-FA8D-41B3-9518-A85EE5994760}">
      <dgm:prSet/>
      <dgm:spPr/>
      <dgm:t>
        <a:bodyPr/>
        <a:lstStyle/>
        <a:p>
          <a:pPr rtl="0"/>
          <a:r>
            <a:rPr lang="en-GB" b="1" i="0" dirty="0" err="1"/>
            <a:t>Kartoffelpuffer</a:t>
          </a:r>
          <a:r>
            <a:rPr lang="de-DE" b="1" dirty="0"/>
            <a:t> mit Speck oder Wurst: 10,99 €</a:t>
          </a:r>
          <a:endParaRPr lang="en-GB" b="1" dirty="0"/>
        </a:p>
      </dgm:t>
    </dgm:pt>
    <dgm:pt modelId="{6F381941-8C8E-4D79-B980-EEF6BB31AC76}" type="parTrans" cxnId="{D678BF6E-F9CD-47BB-8D55-7411E5A2D115}">
      <dgm:prSet/>
      <dgm:spPr/>
      <dgm:t>
        <a:bodyPr/>
        <a:lstStyle/>
        <a:p>
          <a:endParaRPr lang="en-US" b="1"/>
        </a:p>
      </dgm:t>
    </dgm:pt>
    <dgm:pt modelId="{818F9940-1E5D-4EC7-AB93-894400976E53}" type="sibTrans" cxnId="{D678BF6E-F9CD-47BB-8D55-7411E5A2D115}">
      <dgm:prSet/>
      <dgm:spPr/>
      <dgm:t>
        <a:bodyPr/>
        <a:lstStyle/>
        <a:p>
          <a:endParaRPr lang="en-US" b="1"/>
        </a:p>
      </dgm:t>
    </dgm:pt>
    <dgm:pt modelId="{4A282645-E57A-4C47-8CF6-8E8BCE9FB63C}">
      <dgm:prSet/>
      <dgm:spPr/>
      <dgm:t>
        <a:bodyPr/>
        <a:lstStyle/>
        <a:p>
          <a:pPr rtl="0"/>
          <a:r>
            <a:rPr lang="en-GB" b="1" dirty="0" err="1"/>
            <a:t>Griessbrei</a:t>
          </a:r>
          <a:r>
            <a:rPr lang="de-DE" b="1" dirty="0"/>
            <a:t>: 7,99€</a:t>
          </a:r>
          <a:endParaRPr lang="en-GB" b="1" dirty="0"/>
        </a:p>
      </dgm:t>
    </dgm:pt>
    <dgm:pt modelId="{E47B9F8E-D51E-42BB-B46F-DCB0019B584B}" type="parTrans" cxnId="{FE3ED3EA-CEEF-440C-BAE9-1AA1C9F77CDE}">
      <dgm:prSet/>
      <dgm:spPr/>
      <dgm:t>
        <a:bodyPr/>
        <a:lstStyle/>
        <a:p>
          <a:endParaRPr lang="en-US" b="1"/>
        </a:p>
      </dgm:t>
    </dgm:pt>
    <dgm:pt modelId="{CE2F13B9-4265-47E2-B1FC-0CB8F789B916}" type="sibTrans" cxnId="{FE3ED3EA-CEEF-440C-BAE9-1AA1C9F77CDE}">
      <dgm:prSet/>
      <dgm:spPr/>
      <dgm:t>
        <a:bodyPr/>
        <a:lstStyle/>
        <a:p>
          <a:endParaRPr lang="en-US" b="1"/>
        </a:p>
      </dgm:t>
    </dgm:pt>
    <dgm:pt modelId="{8CCE0B1D-899D-4FB6-AB40-FA79805ACA3B}">
      <dgm:prSet/>
      <dgm:spPr/>
      <dgm:t>
        <a:bodyPr/>
        <a:lstStyle/>
        <a:p>
          <a:pPr rtl="0"/>
          <a:r>
            <a:rPr lang="de-DE" b="1" dirty="0"/>
            <a:t>Grünkohl mit Kasseler, Mettwürstchen und Kartoffeln</a:t>
          </a:r>
          <a:r>
            <a:rPr lang="en-GB" b="1" dirty="0"/>
            <a:t>: 12,99 €</a:t>
          </a:r>
        </a:p>
      </dgm:t>
    </dgm:pt>
    <dgm:pt modelId="{A0E09962-0038-4E13-94FC-86277E71A68F}" type="parTrans" cxnId="{8132019A-74C2-4CCA-AE5A-D9F047F37F6D}">
      <dgm:prSet/>
      <dgm:spPr/>
      <dgm:t>
        <a:bodyPr/>
        <a:lstStyle/>
        <a:p>
          <a:endParaRPr lang="en-US" b="1"/>
        </a:p>
      </dgm:t>
    </dgm:pt>
    <dgm:pt modelId="{9F4302D5-6894-4F28-A152-0B8441EF3067}" type="sibTrans" cxnId="{8132019A-74C2-4CCA-AE5A-D9F047F37F6D}">
      <dgm:prSet/>
      <dgm:spPr/>
      <dgm:t>
        <a:bodyPr/>
        <a:lstStyle/>
        <a:p>
          <a:endParaRPr lang="en-US" b="1"/>
        </a:p>
      </dgm:t>
    </dgm:pt>
    <dgm:pt modelId="{1481FF20-9FB8-4F53-A38E-417BF59D301E}">
      <dgm:prSet/>
      <dgm:spPr/>
      <dgm:t>
        <a:bodyPr/>
        <a:lstStyle/>
        <a:p>
          <a:pPr rtl="0"/>
          <a:r>
            <a:rPr lang="en-GB" b="1" dirty="0"/>
            <a:t>Blinis </a:t>
          </a:r>
          <a:r>
            <a:rPr lang="en-GB" b="1" dirty="0" err="1"/>
            <a:t>mit</a:t>
          </a:r>
          <a:r>
            <a:rPr lang="en-GB" b="1" dirty="0"/>
            <a:t> Butter: 9,99 €</a:t>
          </a:r>
        </a:p>
        <a:p>
          <a:pPr rtl="0"/>
          <a:r>
            <a:rPr lang="de-DE" b="1" i="0" dirty="0"/>
            <a:t>Toast-Muffins mit Speck und Ei:</a:t>
          </a:r>
        </a:p>
        <a:p>
          <a:pPr rtl="0"/>
          <a:r>
            <a:rPr lang="de-DE" b="1" i="0" dirty="0"/>
            <a:t>9.99 </a:t>
          </a:r>
          <a:r>
            <a:rPr lang="en-GB" b="1" dirty="0"/>
            <a:t>€</a:t>
          </a:r>
        </a:p>
      </dgm:t>
    </dgm:pt>
    <dgm:pt modelId="{1A3813BB-DEA8-4B47-A3A4-09945A90392C}" type="parTrans" cxnId="{806D046A-6B93-42DB-953C-3DE3798BE6EB}">
      <dgm:prSet/>
      <dgm:spPr/>
      <dgm:t>
        <a:bodyPr/>
        <a:lstStyle/>
        <a:p>
          <a:endParaRPr lang="en-US" b="1"/>
        </a:p>
      </dgm:t>
    </dgm:pt>
    <dgm:pt modelId="{C49BC17D-7281-4D63-BC17-5C9FC35E041C}" type="sibTrans" cxnId="{806D046A-6B93-42DB-953C-3DE3798BE6EB}">
      <dgm:prSet/>
      <dgm:spPr/>
      <dgm:t>
        <a:bodyPr/>
        <a:lstStyle/>
        <a:p>
          <a:endParaRPr lang="en-US" b="1"/>
        </a:p>
      </dgm:t>
    </dgm:pt>
    <dgm:pt modelId="{D2D624D9-EE5F-4C9D-BD43-19F5CAE7015A}">
      <dgm:prSet/>
      <dgm:spPr/>
      <dgm:t>
        <a:bodyPr/>
        <a:lstStyle/>
        <a:p>
          <a:pPr rtl="0"/>
          <a:r>
            <a:rPr lang="en-GB" b="1" dirty="0"/>
            <a:t>Vegan &amp; </a:t>
          </a:r>
          <a:r>
            <a:rPr lang="en-GB" b="1" dirty="0" err="1"/>
            <a:t>Vegetarisch</a:t>
          </a:r>
          <a:endParaRPr lang="en-GB" b="1" dirty="0"/>
        </a:p>
      </dgm:t>
    </dgm:pt>
    <dgm:pt modelId="{0B536121-0E56-4EB8-8084-18B6708E5CF6}" type="parTrans" cxnId="{D133F3D2-D89C-4160-8EEE-6745A1F52327}">
      <dgm:prSet/>
      <dgm:spPr/>
      <dgm:t>
        <a:bodyPr/>
        <a:lstStyle/>
        <a:p>
          <a:endParaRPr lang="en-US" b="1"/>
        </a:p>
      </dgm:t>
    </dgm:pt>
    <dgm:pt modelId="{CBC57F5A-CF7C-4A76-97DF-21C01B79DF30}" type="sibTrans" cxnId="{D133F3D2-D89C-4160-8EEE-6745A1F52327}">
      <dgm:prSet/>
      <dgm:spPr/>
      <dgm:t>
        <a:bodyPr/>
        <a:lstStyle/>
        <a:p>
          <a:endParaRPr lang="en-US" b="1"/>
        </a:p>
      </dgm:t>
    </dgm:pt>
    <dgm:pt modelId="{4F567634-6833-42D5-8F62-2FD987C8EFED}">
      <dgm:prSet/>
      <dgm:spPr/>
      <dgm:t>
        <a:bodyPr/>
        <a:lstStyle/>
        <a:p>
          <a:pPr rtl="0"/>
          <a:r>
            <a:rPr lang="en-GB" b="1" dirty="0" err="1"/>
            <a:t>Exotisches</a:t>
          </a:r>
          <a:r>
            <a:rPr lang="en-GB" b="1" dirty="0"/>
            <a:t> </a:t>
          </a:r>
          <a:r>
            <a:rPr lang="en-GB" b="1" dirty="0" err="1"/>
            <a:t>Bircher-Müsli</a:t>
          </a:r>
          <a:r>
            <a:rPr lang="en-GB" b="1" dirty="0"/>
            <a:t>: 7,99 €</a:t>
          </a:r>
        </a:p>
      </dgm:t>
    </dgm:pt>
    <dgm:pt modelId="{200D5FE9-19ED-41C6-BBE8-573C07B1E973}" type="parTrans" cxnId="{522A23B0-9F40-4DE8-81A0-0507B9DC281A}">
      <dgm:prSet/>
      <dgm:spPr/>
      <dgm:t>
        <a:bodyPr/>
        <a:lstStyle/>
        <a:p>
          <a:endParaRPr lang="en-US" b="1"/>
        </a:p>
      </dgm:t>
    </dgm:pt>
    <dgm:pt modelId="{DFCF9403-336A-42C9-9A82-053D528CC676}" type="sibTrans" cxnId="{522A23B0-9F40-4DE8-81A0-0507B9DC281A}">
      <dgm:prSet/>
      <dgm:spPr/>
      <dgm:t>
        <a:bodyPr/>
        <a:lstStyle/>
        <a:p>
          <a:endParaRPr lang="en-US" b="1"/>
        </a:p>
      </dgm:t>
    </dgm:pt>
    <dgm:pt modelId="{32B81878-3C4C-493B-A3D5-81F0CBBEEFD8}">
      <dgm:prSet/>
      <dgm:spPr/>
      <dgm:t>
        <a:bodyPr/>
        <a:lstStyle/>
        <a:p>
          <a:pPr rtl="0"/>
          <a:r>
            <a:rPr lang="de-DE" b="1" dirty="0"/>
            <a:t>Avocado-Toast mit gerösteten Tomaten: 8,99 €</a:t>
          </a:r>
          <a:endParaRPr lang="en-GB" b="1" dirty="0"/>
        </a:p>
      </dgm:t>
    </dgm:pt>
    <dgm:pt modelId="{3C39D62E-2A85-4D55-B83A-57E6DCFC39ED}" type="parTrans" cxnId="{6BC6ED00-32B0-48A3-9060-413656AB72AD}">
      <dgm:prSet/>
      <dgm:spPr/>
      <dgm:t>
        <a:bodyPr/>
        <a:lstStyle/>
        <a:p>
          <a:endParaRPr lang="en-US" b="1"/>
        </a:p>
      </dgm:t>
    </dgm:pt>
    <dgm:pt modelId="{E5767398-0E89-458D-B8A0-899A7E0ABAF5}" type="sibTrans" cxnId="{6BC6ED00-32B0-48A3-9060-413656AB72AD}">
      <dgm:prSet/>
      <dgm:spPr/>
      <dgm:t>
        <a:bodyPr/>
        <a:lstStyle/>
        <a:p>
          <a:endParaRPr lang="en-US" b="1"/>
        </a:p>
      </dgm:t>
    </dgm:pt>
    <dgm:pt modelId="{82361D9A-E347-4573-B46C-51498CA51B2F}">
      <dgm:prSet/>
      <dgm:spPr/>
      <dgm:t>
        <a:bodyPr/>
        <a:lstStyle/>
        <a:p>
          <a:pPr rtl="0"/>
          <a:r>
            <a:rPr lang="de-DE" b="1" dirty="0"/>
            <a:t>Vegane Wurst und Rösti: 9,99 €</a:t>
          </a:r>
          <a:endParaRPr lang="en-GB" b="1" dirty="0"/>
        </a:p>
      </dgm:t>
    </dgm:pt>
    <dgm:pt modelId="{F9974F40-2419-4AF3-9C70-1165F449906C}" type="parTrans" cxnId="{0E777C33-5AC1-48A4-BE17-14091CDDA840}">
      <dgm:prSet/>
      <dgm:spPr/>
      <dgm:t>
        <a:bodyPr/>
        <a:lstStyle/>
        <a:p>
          <a:endParaRPr lang="en-US" b="1"/>
        </a:p>
      </dgm:t>
    </dgm:pt>
    <dgm:pt modelId="{71FCF529-7A72-4E93-B77F-0B51D3948444}" type="sibTrans" cxnId="{0E777C33-5AC1-48A4-BE17-14091CDDA840}">
      <dgm:prSet/>
      <dgm:spPr/>
      <dgm:t>
        <a:bodyPr/>
        <a:lstStyle/>
        <a:p>
          <a:endParaRPr lang="en-US" b="1"/>
        </a:p>
      </dgm:t>
    </dgm:pt>
    <dgm:pt modelId="{7161A20F-D4F1-4FE6-A7A2-37E421C7DA6B}">
      <dgm:prSet/>
      <dgm:spPr/>
      <dgm:t>
        <a:bodyPr/>
        <a:lstStyle/>
        <a:p>
          <a:pPr rtl="0"/>
          <a:r>
            <a:rPr lang="de-DE" b="1" dirty="0"/>
            <a:t>Quinoa-Salat mit gemischtem Gemüse: 8,99 €</a:t>
          </a:r>
        </a:p>
        <a:p>
          <a:pPr rtl="0"/>
          <a:r>
            <a:rPr lang="en-GB" b="1" dirty="0" err="1"/>
            <a:t>Hausgemachtes</a:t>
          </a:r>
          <a:r>
            <a:rPr lang="en-GB" b="1" dirty="0"/>
            <a:t> </a:t>
          </a:r>
          <a:r>
            <a:rPr lang="en-GB" b="1" dirty="0" err="1"/>
            <a:t>Birchermüsli</a:t>
          </a:r>
          <a:r>
            <a:rPr lang="en-GB" b="1" dirty="0"/>
            <a:t>:    5.99 </a:t>
          </a:r>
          <a:r>
            <a:rPr lang="de-DE" b="1" dirty="0"/>
            <a:t>€</a:t>
          </a:r>
          <a:r>
            <a:rPr lang="en-GB" b="1" dirty="0"/>
            <a:t> </a:t>
          </a:r>
          <a:r>
            <a:rPr lang="de-DE" b="1" dirty="0"/>
            <a:t> </a:t>
          </a:r>
          <a:endParaRPr lang="en-GB" b="1" dirty="0"/>
        </a:p>
      </dgm:t>
    </dgm:pt>
    <dgm:pt modelId="{1BF61E57-B2B8-49EF-959B-F78C95C17CD2}" type="parTrans" cxnId="{87EF7BB5-DABC-4506-8CEB-17D708F0F35D}">
      <dgm:prSet/>
      <dgm:spPr/>
      <dgm:t>
        <a:bodyPr/>
        <a:lstStyle/>
        <a:p>
          <a:endParaRPr lang="en-US" b="1"/>
        </a:p>
      </dgm:t>
    </dgm:pt>
    <dgm:pt modelId="{D7CA592F-2853-44AD-A6A1-19C2931508C6}" type="sibTrans" cxnId="{87EF7BB5-DABC-4506-8CEB-17D708F0F35D}">
      <dgm:prSet/>
      <dgm:spPr/>
      <dgm:t>
        <a:bodyPr/>
        <a:lstStyle/>
        <a:p>
          <a:endParaRPr lang="en-US" b="1"/>
        </a:p>
      </dgm:t>
    </dgm:pt>
    <dgm:pt modelId="{B500C849-CD1E-4782-BC2D-AB974BE2688A}" type="pres">
      <dgm:prSet presAssocID="{1097B716-0C8D-477F-925D-E700ADF07DF5}" presName="Name0" presStyleCnt="0">
        <dgm:presLayoutVars>
          <dgm:chMax val="7"/>
          <dgm:chPref val="5"/>
          <dgm:dir/>
          <dgm:animOne val="branch"/>
          <dgm:animLvl val="lvl"/>
        </dgm:presLayoutVars>
      </dgm:prSet>
      <dgm:spPr/>
    </dgm:pt>
    <dgm:pt modelId="{F0E2A5E3-C72F-4A2C-A8E5-4B5B9E46B900}" type="pres">
      <dgm:prSet presAssocID="{D2D624D9-EE5F-4C9D-BD43-19F5CAE7015A}" presName="ChildAccent3" presStyleCnt="0"/>
      <dgm:spPr/>
    </dgm:pt>
    <dgm:pt modelId="{6625AD88-9919-4264-A47F-D85A51DD746B}" type="pres">
      <dgm:prSet presAssocID="{D2D624D9-EE5F-4C9D-BD43-19F5CAE7015A}" presName="ChildAccent" presStyleLbl="alignImgPlace1" presStyleIdx="0" presStyleCnt="3"/>
      <dgm:spPr/>
    </dgm:pt>
    <dgm:pt modelId="{136D6947-BEBB-470D-BD5F-BCF439FFFEC8}" type="pres">
      <dgm:prSet presAssocID="{D2D624D9-EE5F-4C9D-BD43-19F5CAE7015A}" presName="Child3" presStyleLbl="revTx" presStyleIdx="0" presStyleCnt="0">
        <dgm:presLayoutVars>
          <dgm:chMax val="0"/>
          <dgm:chPref val="0"/>
          <dgm:bulletEnabled val="1"/>
        </dgm:presLayoutVars>
      </dgm:prSet>
      <dgm:spPr/>
    </dgm:pt>
    <dgm:pt modelId="{E7430401-EDD6-4F23-8584-C59BB9B0D55C}" type="pres">
      <dgm:prSet presAssocID="{D2D624D9-EE5F-4C9D-BD43-19F5CAE7015A}" presName="Parent3" presStyleLbl="node1" presStyleIdx="0" presStyleCnt="3" custLinFactNeighborX="-1250" custLinFactNeighborY="-3621">
        <dgm:presLayoutVars>
          <dgm:chMax val="2"/>
          <dgm:chPref val="1"/>
          <dgm:bulletEnabled val="1"/>
        </dgm:presLayoutVars>
      </dgm:prSet>
      <dgm:spPr/>
    </dgm:pt>
    <dgm:pt modelId="{9FB61F0A-BDFC-481D-8AA7-A0911C0AA897}" type="pres">
      <dgm:prSet presAssocID="{E30B3B71-E479-41D3-9446-E4A252591E9E}" presName="ChildAccent2" presStyleCnt="0"/>
      <dgm:spPr/>
    </dgm:pt>
    <dgm:pt modelId="{5EEE5CBD-6D68-45D8-9513-4D61B90CBB1C}" type="pres">
      <dgm:prSet presAssocID="{E30B3B71-E479-41D3-9446-E4A252591E9E}" presName="ChildAccent" presStyleLbl="alignImgPlace1" presStyleIdx="1" presStyleCnt="3" custScaleX="97308" custLinFactNeighborX="0" custLinFactNeighborY="-114"/>
      <dgm:spPr/>
    </dgm:pt>
    <dgm:pt modelId="{A827FD1A-B9B8-48A8-8BF9-1E5C82B0EC32}" type="pres">
      <dgm:prSet presAssocID="{E30B3B71-E479-41D3-9446-E4A252591E9E}" presName="Child2" presStyleLbl="revTx" presStyleIdx="0" presStyleCnt="0">
        <dgm:presLayoutVars>
          <dgm:chMax val="0"/>
          <dgm:chPref val="0"/>
          <dgm:bulletEnabled val="1"/>
        </dgm:presLayoutVars>
      </dgm:prSet>
      <dgm:spPr/>
    </dgm:pt>
    <dgm:pt modelId="{EC97B029-E143-451D-ADF7-DFC3A31D12D1}" type="pres">
      <dgm:prSet presAssocID="{E30B3B71-E479-41D3-9446-E4A252591E9E}" presName="Parent2" presStyleLbl="node1" presStyleIdx="1" presStyleCnt="3">
        <dgm:presLayoutVars>
          <dgm:chMax val="2"/>
          <dgm:chPref val="1"/>
          <dgm:bulletEnabled val="1"/>
        </dgm:presLayoutVars>
      </dgm:prSet>
      <dgm:spPr/>
    </dgm:pt>
    <dgm:pt modelId="{E10CFCB2-D1BC-4A67-A0E8-11513F11B5CC}" type="pres">
      <dgm:prSet presAssocID="{D334A4A0-8883-41B1-AFAE-EB1FBD447D51}" presName="ChildAccent1" presStyleCnt="0"/>
      <dgm:spPr/>
    </dgm:pt>
    <dgm:pt modelId="{449342D0-B9AC-4D0D-B9E9-D643C19FC21D}" type="pres">
      <dgm:prSet presAssocID="{D334A4A0-8883-41B1-AFAE-EB1FBD447D51}" presName="ChildAccent" presStyleLbl="alignImgPlace1" presStyleIdx="2" presStyleCnt="3" custScaleX="104008"/>
      <dgm:spPr/>
    </dgm:pt>
    <dgm:pt modelId="{2CFA2F20-08E5-44D5-A899-D3063F803B41}" type="pres">
      <dgm:prSet presAssocID="{D334A4A0-8883-41B1-AFAE-EB1FBD447D51}" presName="Child1" presStyleLbl="revTx" presStyleIdx="0" presStyleCnt="0">
        <dgm:presLayoutVars>
          <dgm:chMax val="0"/>
          <dgm:chPref val="0"/>
          <dgm:bulletEnabled val="1"/>
        </dgm:presLayoutVars>
      </dgm:prSet>
      <dgm:spPr/>
    </dgm:pt>
    <dgm:pt modelId="{2BD54016-59F2-469E-B072-454C24FEC5CC}" type="pres">
      <dgm:prSet presAssocID="{D334A4A0-8883-41B1-AFAE-EB1FBD447D51}" presName="Parent1" presStyleLbl="node1" presStyleIdx="2" presStyleCnt="3">
        <dgm:presLayoutVars>
          <dgm:chMax val="2"/>
          <dgm:chPref val="1"/>
          <dgm:bulletEnabled val="1"/>
        </dgm:presLayoutVars>
      </dgm:prSet>
      <dgm:spPr/>
    </dgm:pt>
  </dgm:ptLst>
  <dgm:cxnLst>
    <dgm:cxn modelId="{6BC6ED00-32B0-48A3-9060-413656AB72AD}" srcId="{D2D624D9-EE5F-4C9D-BD43-19F5CAE7015A}" destId="{32B81878-3C4C-493B-A3D5-81F0CBBEEFD8}" srcOrd="1" destOrd="0" parTransId="{3C39D62E-2A85-4D55-B83A-57E6DCFC39ED}" sibTransId="{E5767398-0E89-458D-B8A0-899A7E0ABAF5}"/>
    <dgm:cxn modelId="{7C1E6A09-E752-4AA8-A4B8-30A2B3D6D4BB}" type="presOf" srcId="{32B81878-3C4C-493B-A3D5-81F0CBBEEFD8}" destId="{136D6947-BEBB-470D-BD5F-BCF439FFFEC8}" srcOrd="1" destOrd="1" presId="urn:microsoft.com/office/officeart/2011/layout/InterconnectedBlockProcess"/>
    <dgm:cxn modelId="{2992010A-718F-4A47-A5A2-2A43D624A6F0}" srcId="{D334A4A0-8883-41B1-AFAE-EB1FBD447D51}" destId="{45223297-D5A2-4003-9273-652D2645A371}" srcOrd="3" destOrd="0" parTransId="{0E1F6207-9AE0-41FC-9B23-96D38E81E918}" sibTransId="{065B5328-EAAE-44F2-BF94-B6C3B78EA7CC}"/>
    <dgm:cxn modelId="{46B3480E-963E-4329-A550-A334623851A4}" type="presOf" srcId="{8CCE0B1D-899D-4FB6-AB40-FA79805ACA3B}" destId="{A827FD1A-B9B8-48A8-8BF9-1E5C82B0EC32}" srcOrd="1" destOrd="2" presId="urn:microsoft.com/office/officeart/2011/layout/InterconnectedBlockProcess"/>
    <dgm:cxn modelId="{FC6E6414-A001-4769-B939-D6D7CA3E8697}" srcId="{1097B716-0C8D-477F-925D-E700ADF07DF5}" destId="{E30B3B71-E479-41D3-9446-E4A252591E9E}" srcOrd="1" destOrd="0" parTransId="{DADEABB4-8B0A-4B12-8785-463EBAB43641}" sibTransId="{64BFBA5F-38B2-4C75-9BF0-C577D7CC4E46}"/>
    <dgm:cxn modelId="{2EA06C19-ADBE-41D2-BCD1-01E8DDE18E32}" type="presOf" srcId="{1A9982EB-FA8D-41B3-9518-A85EE5994760}" destId="{A827FD1A-B9B8-48A8-8BF9-1E5C82B0EC32}" srcOrd="1" destOrd="0" presId="urn:microsoft.com/office/officeart/2011/layout/InterconnectedBlockProcess"/>
    <dgm:cxn modelId="{8628271C-92B3-4854-80E6-4FED121A4491}" type="presOf" srcId="{45223297-D5A2-4003-9273-652D2645A371}" destId="{449342D0-B9AC-4D0D-B9E9-D643C19FC21D}" srcOrd="0" destOrd="3" presId="urn:microsoft.com/office/officeart/2011/layout/InterconnectedBlockProcess"/>
    <dgm:cxn modelId="{0E777C33-5AC1-48A4-BE17-14091CDDA840}" srcId="{D2D624D9-EE5F-4C9D-BD43-19F5CAE7015A}" destId="{82361D9A-E347-4573-B46C-51498CA51B2F}" srcOrd="2" destOrd="0" parTransId="{F9974F40-2419-4AF3-9C70-1165F449906C}" sibTransId="{71FCF529-7A72-4E93-B77F-0B51D3948444}"/>
    <dgm:cxn modelId="{8490CE37-81C8-4A56-828A-414ECEF0E613}" type="presOf" srcId="{8CCE0B1D-899D-4FB6-AB40-FA79805ACA3B}" destId="{5EEE5CBD-6D68-45D8-9513-4D61B90CBB1C}" srcOrd="0" destOrd="2" presId="urn:microsoft.com/office/officeart/2011/layout/InterconnectedBlockProcess"/>
    <dgm:cxn modelId="{8F3FAC39-470A-4BF9-8F4E-80CCCE4093D1}" type="presOf" srcId="{D2D624D9-EE5F-4C9D-BD43-19F5CAE7015A}" destId="{E7430401-EDD6-4F23-8584-C59BB9B0D55C}" srcOrd="0" destOrd="0" presId="urn:microsoft.com/office/officeart/2011/layout/InterconnectedBlockProcess"/>
    <dgm:cxn modelId="{2AC9283E-B5B7-41FC-9965-608DF2329B13}" type="presOf" srcId="{F31A43C7-B79A-4711-A4FA-F6DDE1619BC5}" destId="{449342D0-B9AC-4D0D-B9E9-D643C19FC21D}" srcOrd="0" destOrd="1" presId="urn:microsoft.com/office/officeart/2011/layout/InterconnectedBlockProcess"/>
    <dgm:cxn modelId="{C414D33E-9FEC-4845-89C7-D13F24A729E2}" type="presOf" srcId="{82361D9A-E347-4573-B46C-51498CA51B2F}" destId="{6625AD88-9919-4264-A47F-D85A51DD746B}" srcOrd="0" destOrd="2" presId="urn:microsoft.com/office/officeart/2011/layout/InterconnectedBlockProcess"/>
    <dgm:cxn modelId="{7B4FD140-250B-4C25-BD71-B397CB26B483}" type="presOf" srcId="{E30B3B71-E479-41D3-9446-E4A252591E9E}" destId="{EC97B029-E143-451D-ADF7-DFC3A31D12D1}" srcOrd="0" destOrd="0" presId="urn:microsoft.com/office/officeart/2011/layout/InterconnectedBlockProcess"/>
    <dgm:cxn modelId="{CD745C61-CBD8-46CC-9CAA-AE53EBCE500A}" type="presOf" srcId="{7161A20F-D4F1-4FE6-A7A2-37E421C7DA6B}" destId="{136D6947-BEBB-470D-BD5F-BCF439FFFEC8}" srcOrd="1" destOrd="3" presId="urn:microsoft.com/office/officeart/2011/layout/InterconnectedBlockProcess"/>
    <dgm:cxn modelId="{CDF84C42-E1F5-43C6-A73C-867F8A89D984}" type="presOf" srcId="{4F567634-6833-42D5-8F62-2FD987C8EFED}" destId="{6625AD88-9919-4264-A47F-D85A51DD746B}" srcOrd="0" destOrd="0" presId="urn:microsoft.com/office/officeart/2011/layout/InterconnectedBlockProcess"/>
    <dgm:cxn modelId="{074DBD64-8437-42EC-A6E9-D85225F4630E}" type="presOf" srcId="{1481FF20-9FB8-4F53-A38E-417BF59D301E}" destId="{5EEE5CBD-6D68-45D8-9513-4D61B90CBB1C}" srcOrd="0" destOrd="3" presId="urn:microsoft.com/office/officeart/2011/layout/InterconnectedBlockProcess"/>
    <dgm:cxn modelId="{806D046A-6B93-42DB-953C-3DE3798BE6EB}" srcId="{E30B3B71-E479-41D3-9446-E4A252591E9E}" destId="{1481FF20-9FB8-4F53-A38E-417BF59D301E}" srcOrd="3" destOrd="0" parTransId="{1A3813BB-DEA8-4B47-A3A4-09945A90392C}" sibTransId="{C49BC17D-7281-4D63-BC17-5C9FC35E041C}"/>
    <dgm:cxn modelId="{AEBD724C-060B-408C-BD09-06C04B351E7C}" type="presOf" srcId="{45223297-D5A2-4003-9273-652D2645A371}" destId="{2CFA2F20-08E5-44D5-A899-D3063F803B41}" srcOrd="1" destOrd="3" presId="urn:microsoft.com/office/officeart/2011/layout/InterconnectedBlockProcess"/>
    <dgm:cxn modelId="{FE4C546D-A1E5-4E94-8CAC-E2067534C903}" srcId="{1097B716-0C8D-477F-925D-E700ADF07DF5}" destId="{D334A4A0-8883-41B1-AFAE-EB1FBD447D51}" srcOrd="0" destOrd="0" parTransId="{C3941FD8-AC8D-4EA8-AD5A-2838F1B414E7}" sibTransId="{6457A389-4918-44A6-899C-D191AFC93C1F}"/>
    <dgm:cxn modelId="{D678BF6E-F9CD-47BB-8D55-7411E5A2D115}" srcId="{E30B3B71-E479-41D3-9446-E4A252591E9E}" destId="{1A9982EB-FA8D-41B3-9518-A85EE5994760}" srcOrd="0" destOrd="0" parTransId="{6F381941-8C8E-4D79-B980-EEF6BB31AC76}" sibTransId="{818F9940-1E5D-4EC7-AB93-894400976E53}"/>
    <dgm:cxn modelId="{7A93D070-68DC-433D-A0A0-97DE2A738C05}" type="presOf" srcId="{C61BC401-C7B8-4377-8268-F998C318D377}" destId="{449342D0-B9AC-4D0D-B9E9-D643C19FC21D}" srcOrd="0" destOrd="2" presId="urn:microsoft.com/office/officeart/2011/layout/InterconnectedBlockProcess"/>
    <dgm:cxn modelId="{3E1F3072-EC81-46E5-AF0C-9ECB519DCE34}" type="presOf" srcId="{4A282645-E57A-4C47-8CF6-8E8BCE9FB63C}" destId="{5EEE5CBD-6D68-45D8-9513-4D61B90CBB1C}" srcOrd="0" destOrd="1" presId="urn:microsoft.com/office/officeart/2011/layout/InterconnectedBlockProcess"/>
    <dgm:cxn modelId="{0A05BB72-167C-4383-801C-116EC78DAF95}" type="presOf" srcId="{F31A43C7-B79A-4711-A4FA-F6DDE1619BC5}" destId="{2CFA2F20-08E5-44D5-A899-D3063F803B41}" srcOrd="1" destOrd="1" presId="urn:microsoft.com/office/officeart/2011/layout/InterconnectedBlockProcess"/>
    <dgm:cxn modelId="{6C44FB77-4EF3-4A45-B39C-C25977EECAA9}" type="presOf" srcId="{1481FF20-9FB8-4F53-A38E-417BF59D301E}" destId="{A827FD1A-B9B8-48A8-8BF9-1E5C82B0EC32}" srcOrd="1" destOrd="3" presId="urn:microsoft.com/office/officeart/2011/layout/InterconnectedBlockProcess"/>
    <dgm:cxn modelId="{701C4958-7F17-40C2-8DBE-8C95214C9106}" type="presOf" srcId="{82361D9A-E347-4573-B46C-51498CA51B2F}" destId="{136D6947-BEBB-470D-BD5F-BCF439FFFEC8}" srcOrd="1" destOrd="2" presId="urn:microsoft.com/office/officeart/2011/layout/InterconnectedBlockProcess"/>
    <dgm:cxn modelId="{D756FC5A-EEEB-4D8D-B7E4-E75379E326B0}" srcId="{D334A4A0-8883-41B1-AFAE-EB1FBD447D51}" destId="{F31A43C7-B79A-4711-A4FA-F6DDE1619BC5}" srcOrd="1" destOrd="0" parTransId="{23B29995-D983-40F5-9C97-86415A81C2A7}" sibTransId="{10B28065-AC60-4CE0-8AB0-D2512153F92B}"/>
    <dgm:cxn modelId="{E064F77D-FBAF-417E-945B-5DCD6FECD2A4}" type="presOf" srcId="{4A282645-E57A-4C47-8CF6-8E8BCE9FB63C}" destId="{A827FD1A-B9B8-48A8-8BF9-1E5C82B0EC32}" srcOrd="1" destOrd="1" presId="urn:microsoft.com/office/officeart/2011/layout/InterconnectedBlockProcess"/>
    <dgm:cxn modelId="{259FD181-A30F-4FD7-9116-95BB80E88FC3}" type="presOf" srcId="{C61BC401-C7B8-4377-8268-F998C318D377}" destId="{2CFA2F20-08E5-44D5-A899-D3063F803B41}" srcOrd="1" destOrd="2" presId="urn:microsoft.com/office/officeart/2011/layout/InterconnectedBlockProcess"/>
    <dgm:cxn modelId="{DA867E96-9DAA-4DE6-BC90-F00A186729DC}" type="presOf" srcId="{A9612D20-B789-4E25-9D27-16E1AFD436FC}" destId="{2CFA2F20-08E5-44D5-A899-D3063F803B41}" srcOrd="1" destOrd="0" presId="urn:microsoft.com/office/officeart/2011/layout/InterconnectedBlockProcess"/>
    <dgm:cxn modelId="{8132019A-74C2-4CCA-AE5A-D9F047F37F6D}" srcId="{E30B3B71-E479-41D3-9446-E4A252591E9E}" destId="{8CCE0B1D-899D-4FB6-AB40-FA79805ACA3B}" srcOrd="2" destOrd="0" parTransId="{A0E09962-0038-4E13-94FC-86277E71A68F}" sibTransId="{9F4302D5-6894-4F28-A152-0B8441EF3067}"/>
    <dgm:cxn modelId="{82C8F99E-8B59-4FC2-BD1D-917A8E23E02E}" srcId="{D334A4A0-8883-41B1-AFAE-EB1FBD447D51}" destId="{C61BC401-C7B8-4377-8268-F998C318D377}" srcOrd="2" destOrd="0" parTransId="{02756E58-C260-43E2-8C08-613E2292D29B}" sibTransId="{D0C99C91-62F0-4E89-BE82-C5A94FB2E545}"/>
    <dgm:cxn modelId="{FBC283A0-EE51-4AC2-8BF3-0730F1B50CDB}" type="presOf" srcId="{A9612D20-B789-4E25-9D27-16E1AFD436FC}" destId="{449342D0-B9AC-4D0D-B9E9-D643C19FC21D}" srcOrd="0" destOrd="0" presId="urn:microsoft.com/office/officeart/2011/layout/InterconnectedBlockProcess"/>
    <dgm:cxn modelId="{8B3CE8A1-7EB1-423F-86D2-32AD77D17287}" srcId="{D334A4A0-8883-41B1-AFAE-EB1FBD447D51}" destId="{A9612D20-B789-4E25-9D27-16E1AFD436FC}" srcOrd="0" destOrd="0" parTransId="{982E99CC-D0F3-461F-95CC-47A1A401BD42}" sibTransId="{2EA8C2ED-9D9D-41A2-97E6-DF1C70683D04}"/>
    <dgm:cxn modelId="{285D1AAE-B04C-47C4-823A-8C315BF7D66D}" type="presOf" srcId="{4F567634-6833-42D5-8F62-2FD987C8EFED}" destId="{136D6947-BEBB-470D-BD5F-BCF439FFFEC8}" srcOrd="1" destOrd="0" presId="urn:microsoft.com/office/officeart/2011/layout/InterconnectedBlockProcess"/>
    <dgm:cxn modelId="{522A23B0-9F40-4DE8-81A0-0507B9DC281A}" srcId="{D2D624D9-EE5F-4C9D-BD43-19F5CAE7015A}" destId="{4F567634-6833-42D5-8F62-2FD987C8EFED}" srcOrd="0" destOrd="0" parTransId="{200D5FE9-19ED-41C6-BBE8-573C07B1E973}" sibTransId="{DFCF9403-336A-42C9-9A82-053D528CC676}"/>
    <dgm:cxn modelId="{87EF7BB5-DABC-4506-8CEB-17D708F0F35D}" srcId="{D2D624D9-EE5F-4C9D-BD43-19F5CAE7015A}" destId="{7161A20F-D4F1-4FE6-A7A2-37E421C7DA6B}" srcOrd="3" destOrd="0" parTransId="{1BF61E57-B2B8-49EF-959B-F78C95C17CD2}" sibTransId="{D7CA592F-2853-44AD-A6A1-19C2931508C6}"/>
    <dgm:cxn modelId="{593E16B7-5CF7-47B2-B12F-D1BA11E8F9CA}" type="presOf" srcId="{7161A20F-D4F1-4FE6-A7A2-37E421C7DA6B}" destId="{6625AD88-9919-4264-A47F-D85A51DD746B}" srcOrd="0" destOrd="3" presId="urn:microsoft.com/office/officeart/2011/layout/InterconnectedBlockProcess"/>
    <dgm:cxn modelId="{D4CF07BA-3C9E-4399-B247-9F04F67A492A}" type="presOf" srcId="{D334A4A0-8883-41B1-AFAE-EB1FBD447D51}" destId="{2BD54016-59F2-469E-B072-454C24FEC5CC}" srcOrd="0" destOrd="0" presId="urn:microsoft.com/office/officeart/2011/layout/InterconnectedBlockProcess"/>
    <dgm:cxn modelId="{479728C4-0215-4ECB-BBCB-3101A0EA0EF1}" type="presOf" srcId="{1097B716-0C8D-477F-925D-E700ADF07DF5}" destId="{B500C849-CD1E-4782-BC2D-AB974BE2688A}" srcOrd="0" destOrd="0" presId="urn:microsoft.com/office/officeart/2011/layout/InterconnectedBlockProcess"/>
    <dgm:cxn modelId="{D133F3D2-D89C-4160-8EEE-6745A1F52327}" srcId="{1097B716-0C8D-477F-925D-E700ADF07DF5}" destId="{D2D624D9-EE5F-4C9D-BD43-19F5CAE7015A}" srcOrd="2" destOrd="0" parTransId="{0B536121-0E56-4EB8-8084-18B6708E5CF6}" sibTransId="{CBC57F5A-CF7C-4A76-97DF-21C01B79DF30}"/>
    <dgm:cxn modelId="{24D69ADF-B643-443E-A840-C28AF266B2E8}" type="presOf" srcId="{32B81878-3C4C-493B-A3D5-81F0CBBEEFD8}" destId="{6625AD88-9919-4264-A47F-D85A51DD746B}" srcOrd="0" destOrd="1" presId="urn:microsoft.com/office/officeart/2011/layout/InterconnectedBlockProcess"/>
    <dgm:cxn modelId="{B28E30EA-D637-40B7-BAAE-2EE6A53A62B6}" type="presOf" srcId="{1A9982EB-FA8D-41B3-9518-A85EE5994760}" destId="{5EEE5CBD-6D68-45D8-9513-4D61B90CBB1C}" srcOrd="0" destOrd="0" presId="urn:microsoft.com/office/officeart/2011/layout/InterconnectedBlockProcess"/>
    <dgm:cxn modelId="{FE3ED3EA-CEEF-440C-BAE9-1AA1C9F77CDE}" srcId="{E30B3B71-E479-41D3-9446-E4A252591E9E}" destId="{4A282645-E57A-4C47-8CF6-8E8BCE9FB63C}" srcOrd="1" destOrd="0" parTransId="{E47B9F8E-D51E-42BB-B46F-DCB0019B584B}" sibTransId="{CE2F13B9-4265-47E2-B1FC-0CB8F789B916}"/>
    <dgm:cxn modelId="{F69FFBFE-5C4A-4A8C-B229-95F101878684}" type="presParOf" srcId="{B500C849-CD1E-4782-BC2D-AB974BE2688A}" destId="{F0E2A5E3-C72F-4A2C-A8E5-4B5B9E46B900}" srcOrd="0" destOrd="0" presId="urn:microsoft.com/office/officeart/2011/layout/InterconnectedBlockProcess"/>
    <dgm:cxn modelId="{41E337DE-F85A-4118-ACDA-51D711B174E0}" type="presParOf" srcId="{F0E2A5E3-C72F-4A2C-A8E5-4B5B9E46B900}" destId="{6625AD88-9919-4264-A47F-D85A51DD746B}" srcOrd="0" destOrd="0" presId="urn:microsoft.com/office/officeart/2011/layout/InterconnectedBlockProcess"/>
    <dgm:cxn modelId="{44895DD4-5615-4C1E-A89F-6B89ACDAC4A4}" type="presParOf" srcId="{B500C849-CD1E-4782-BC2D-AB974BE2688A}" destId="{136D6947-BEBB-470D-BD5F-BCF439FFFEC8}" srcOrd="1" destOrd="0" presId="urn:microsoft.com/office/officeart/2011/layout/InterconnectedBlockProcess"/>
    <dgm:cxn modelId="{CB1C4FE7-B0BC-473E-A174-76FB03FA3A84}" type="presParOf" srcId="{B500C849-CD1E-4782-BC2D-AB974BE2688A}" destId="{E7430401-EDD6-4F23-8584-C59BB9B0D55C}" srcOrd="2" destOrd="0" presId="urn:microsoft.com/office/officeart/2011/layout/InterconnectedBlockProcess"/>
    <dgm:cxn modelId="{51935A6C-97F7-4A0F-A6AD-9103C79FE380}" type="presParOf" srcId="{B500C849-CD1E-4782-BC2D-AB974BE2688A}" destId="{9FB61F0A-BDFC-481D-8AA7-A0911C0AA897}" srcOrd="3" destOrd="0" presId="urn:microsoft.com/office/officeart/2011/layout/InterconnectedBlockProcess"/>
    <dgm:cxn modelId="{038E6463-7ACB-48F7-9E4E-0EB1789E1E94}" type="presParOf" srcId="{9FB61F0A-BDFC-481D-8AA7-A0911C0AA897}" destId="{5EEE5CBD-6D68-45D8-9513-4D61B90CBB1C}" srcOrd="0" destOrd="0" presId="urn:microsoft.com/office/officeart/2011/layout/InterconnectedBlockProcess"/>
    <dgm:cxn modelId="{C8CF8015-CDE6-4E12-A0B7-C04B931013AF}" type="presParOf" srcId="{B500C849-CD1E-4782-BC2D-AB974BE2688A}" destId="{A827FD1A-B9B8-48A8-8BF9-1E5C82B0EC32}" srcOrd="4" destOrd="0" presId="urn:microsoft.com/office/officeart/2011/layout/InterconnectedBlockProcess"/>
    <dgm:cxn modelId="{7EAEB9FB-A639-4501-B562-E0F504AD8EB8}" type="presParOf" srcId="{B500C849-CD1E-4782-BC2D-AB974BE2688A}" destId="{EC97B029-E143-451D-ADF7-DFC3A31D12D1}" srcOrd="5" destOrd="0" presId="urn:microsoft.com/office/officeart/2011/layout/InterconnectedBlockProcess"/>
    <dgm:cxn modelId="{F84F2420-CEB3-4DCA-BE37-30DC02E2EE11}" type="presParOf" srcId="{B500C849-CD1E-4782-BC2D-AB974BE2688A}" destId="{E10CFCB2-D1BC-4A67-A0E8-11513F11B5CC}" srcOrd="6" destOrd="0" presId="urn:microsoft.com/office/officeart/2011/layout/InterconnectedBlockProcess"/>
    <dgm:cxn modelId="{C3055640-3E8C-428D-827D-C77339FA3B99}" type="presParOf" srcId="{E10CFCB2-D1BC-4A67-A0E8-11513F11B5CC}" destId="{449342D0-B9AC-4D0D-B9E9-D643C19FC21D}" srcOrd="0" destOrd="0" presId="urn:microsoft.com/office/officeart/2011/layout/InterconnectedBlockProcess"/>
    <dgm:cxn modelId="{4E5ABB8C-794C-4934-97E7-CAD414BB6725}" type="presParOf" srcId="{B500C849-CD1E-4782-BC2D-AB974BE2688A}" destId="{2CFA2F20-08E5-44D5-A899-D3063F803B41}" srcOrd="7" destOrd="0" presId="urn:microsoft.com/office/officeart/2011/layout/InterconnectedBlockProcess"/>
    <dgm:cxn modelId="{A6889CCE-5DC1-4B1C-83E2-98CA1950C228}" type="presParOf" srcId="{B500C849-CD1E-4782-BC2D-AB974BE2688A}" destId="{2BD54016-59F2-469E-B072-454C24FEC5CC}" srcOrd="8" destOrd="0" presId="urn:microsoft.com/office/officeart/2011/layout/Interconnected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5AD88-9919-4264-A47F-D85A51DD746B}">
      <dsp:nvSpPr>
        <dsp:cNvPr id="0" name=""/>
        <dsp:cNvSpPr/>
      </dsp:nvSpPr>
      <dsp:spPr>
        <a:xfrm>
          <a:off x="4302502" y="830913"/>
          <a:ext cx="1754186" cy="3898249"/>
        </a:xfrm>
        <a:prstGeom prst="wedgeRectCallout">
          <a:avLst>
            <a:gd name="adj1" fmla="val 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marL="0" lvl="0" indent="0" algn="r" defTabSz="622300" rtl="0">
            <a:lnSpc>
              <a:spcPct val="90000"/>
            </a:lnSpc>
            <a:spcBef>
              <a:spcPct val="0"/>
            </a:spcBef>
            <a:spcAft>
              <a:spcPct val="35000"/>
            </a:spcAft>
            <a:buNone/>
          </a:pPr>
          <a:r>
            <a:rPr lang="en-GB" sz="1400" b="1" kern="1200" dirty="0" err="1"/>
            <a:t>Exotisches</a:t>
          </a:r>
          <a:r>
            <a:rPr lang="en-GB" sz="1400" b="1" kern="1200" dirty="0"/>
            <a:t> </a:t>
          </a:r>
          <a:r>
            <a:rPr lang="en-GB" sz="1400" b="1" kern="1200" dirty="0" err="1"/>
            <a:t>Bircher-Müsli</a:t>
          </a:r>
          <a:r>
            <a:rPr lang="en-GB" sz="1400" b="1" kern="1200" dirty="0"/>
            <a:t>: 7,99 €</a:t>
          </a:r>
        </a:p>
        <a:p>
          <a:pPr marL="0" lvl="0" indent="0" algn="r" defTabSz="622300" rtl="0">
            <a:lnSpc>
              <a:spcPct val="90000"/>
            </a:lnSpc>
            <a:spcBef>
              <a:spcPct val="0"/>
            </a:spcBef>
            <a:spcAft>
              <a:spcPct val="35000"/>
            </a:spcAft>
            <a:buNone/>
          </a:pPr>
          <a:r>
            <a:rPr lang="de-DE" sz="1400" b="1" kern="1200" dirty="0"/>
            <a:t>Avocado-Toast mit gerösteten Tomaten: 8,99 €</a:t>
          </a:r>
          <a:endParaRPr lang="en-GB" sz="1400" b="1" kern="1200" dirty="0"/>
        </a:p>
        <a:p>
          <a:pPr marL="0" lvl="0" indent="0" algn="r" defTabSz="622300" rtl="0">
            <a:lnSpc>
              <a:spcPct val="90000"/>
            </a:lnSpc>
            <a:spcBef>
              <a:spcPct val="0"/>
            </a:spcBef>
            <a:spcAft>
              <a:spcPct val="35000"/>
            </a:spcAft>
            <a:buNone/>
          </a:pPr>
          <a:r>
            <a:rPr lang="de-DE" sz="1400" b="1" kern="1200" dirty="0"/>
            <a:t>Vegane Wurst und Rösti: 9,99 €</a:t>
          </a:r>
          <a:endParaRPr lang="en-GB" sz="1400" b="1" kern="1200" dirty="0"/>
        </a:p>
        <a:p>
          <a:pPr marL="0" lvl="0" indent="0" algn="r" defTabSz="622300" rtl="0">
            <a:lnSpc>
              <a:spcPct val="90000"/>
            </a:lnSpc>
            <a:spcBef>
              <a:spcPct val="0"/>
            </a:spcBef>
            <a:spcAft>
              <a:spcPct val="35000"/>
            </a:spcAft>
            <a:buNone/>
          </a:pPr>
          <a:r>
            <a:rPr lang="de-DE" sz="1400" b="1" kern="1200" dirty="0"/>
            <a:t>Quinoa-Salat mit gemischtem Gemüse: 8,99 €</a:t>
          </a:r>
        </a:p>
        <a:p>
          <a:pPr marL="0" lvl="0" indent="0" algn="r" defTabSz="622300" rtl="0">
            <a:lnSpc>
              <a:spcPct val="90000"/>
            </a:lnSpc>
            <a:spcBef>
              <a:spcPct val="0"/>
            </a:spcBef>
            <a:spcAft>
              <a:spcPct val="35000"/>
            </a:spcAft>
            <a:buNone/>
          </a:pPr>
          <a:r>
            <a:rPr lang="en-GB" sz="1400" b="1" kern="1200" dirty="0" err="1"/>
            <a:t>Hausgemachtes</a:t>
          </a:r>
          <a:r>
            <a:rPr lang="en-GB" sz="1400" b="1" kern="1200" dirty="0"/>
            <a:t> </a:t>
          </a:r>
          <a:r>
            <a:rPr lang="en-GB" sz="1400" b="1" kern="1200" dirty="0" err="1"/>
            <a:t>Birchermüsli</a:t>
          </a:r>
          <a:r>
            <a:rPr lang="en-GB" sz="1400" b="1" kern="1200" dirty="0"/>
            <a:t>:    5.99 </a:t>
          </a:r>
          <a:r>
            <a:rPr lang="de-DE" sz="1400" b="1" kern="1200" dirty="0"/>
            <a:t>€</a:t>
          </a:r>
          <a:r>
            <a:rPr lang="en-GB" sz="1400" b="1" kern="1200" dirty="0"/>
            <a:t> </a:t>
          </a:r>
          <a:r>
            <a:rPr lang="de-DE" sz="1400" b="1" kern="1200" dirty="0"/>
            <a:t> </a:t>
          </a:r>
          <a:endParaRPr lang="en-GB" sz="1400" b="1" kern="1200" dirty="0"/>
        </a:p>
      </dsp:txBody>
      <dsp:txXfrm>
        <a:off x="4525130" y="830913"/>
        <a:ext cx="1531557" cy="3898249"/>
      </dsp:txXfrm>
    </dsp:sp>
    <dsp:sp modelId="{E7430401-EDD6-4F23-8584-C59BB9B0D55C}">
      <dsp:nvSpPr>
        <dsp:cNvPr id="0" name=""/>
        <dsp:cNvSpPr/>
      </dsp:nvSpPr>
      <dsp:spPr>
        <a:xfrm>
          <a:off x="4280574" y="0"/>
          <a:ext cx="1754186" cy="8323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622300" rtl="0">
            <a:lnSpc>
              <a:spcPct val="90000"/>
            </a:lnSpc>
            <a:spcBef>
              <a:spcPct val="0"/>
            </a:spcBef>
            <a:spcAft>
              <a:spcPct val="35000"/>
            </a:spcAft>
            <a:buNone/>
          </a:pPr>
          <a:r>
            <a:rPr lang="en-GB" sz="1400" b="1" kern="1200" dirty="0"/>
            <a:t>Vegan &amp; </a:t>
          </a:r>
          <a:r>
            <a:rPr lang="en-GB" sz="1400" b="1" kern="1200" dirty="0" err="1"/>
            <a:t>Vegetarisch</a:t>
          </a:r>
          <a:endParaRPr lang="en-GB" sz="1400" b="1" kern="1200" dirty="0"/>
        </a:p>
      </dsp:txBody>
      <dsp:txXfrm>
        <a:off x="4280574" y="0"/>
        <a:ext cx="1754186" cy="832332"/>
      </dsp:txXfrm>
    </dsp:sp>
    <dsp:sp modelId="{5EEE5CBD-6D68-45D8-9513-4D61B90CBB1C}">
      <dsp:nvSpPr>
        <dsp:cNvPr id="0" name=""/>
        <dsp:cNvSpPr/>
      </dsp:nvSpPr>
      <dsp:spPr>
        <a:xfrm>
          <a:off x="2571400" y="826786"/>
          <a:ext cx="1706963" cy="3620174"/>
        </a:xfrm>
        <a:prstGeom prst="wedgeRectCallout">
          <a:avLst>
            <a:gd name="adj1" fmla="val 62500"/>
            <a:gd name="adj2" fmla="val 20830"/>
          </a:avLst>
        </a:prstGeom>
        <a:solidFill>
          <a:schemeClr val="accent1">
            <a:tint val="50000"/>
            <a:hueOff val="-6029867"/>
            <a:satOff val="12062"/>
            <a:lumOff val="51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marL="0" lvl="0" indent="0" algn="r" defTabSz="622300" rtl="0">
            <a:lnSpc>
              <a:spcPct val="90000"/>
            </a:lnSpc>
            <a:spcBef>
              <a:spcPct val="0"/>
            </a:spcBef>
            <a:spcAft>
              <a:spcPct val="35000"/>
            </a:spcAft>
            <a:buNone/>
          </a:pPr>
          <a:r>
            <a:rPr lang="en-GB" sz="1400" b="1" i="0" kern="1200" dirty="0" err="1"/>
            <a:t>Kartoffelpuffer</a:t>
          </a:r>
          <a:r>
            <a:rPr lang="de-DE" sz="1400" b="1" kern="1200" dirty="0"/>
            <a:t> mit Speck oder Wurst: 10,99 €</a:t>
          </a:r>
          <a:endParaRPr lang="en-GB" sz="1400" b="1" kern="1200" dirty="0"/>
        </a:p>
        <a:p>
          <a:pPr marL="0" lvl="0" indent="0" algn="r" defTabSz="622300" rtl="0">
            <a:lnSpc>
              <a:spcPct val="90000"/>
            </a:lnSpc>
            <a:spcBef>
              <a:spcPct val="0"/>
            </a:spcBef>
            <a:spcAft>
              <a:spcPct val="35000"/>
            </a:spcAft>
            <a:buNone/>
          </a:pPr>
          <a:r>
            <a:rPr lang="en-GB" sz="1400" b="1" kern="1200" dirty="0" err="1"/>
            <a:t>Griessbrei</a:t>
          </a:r>
          <a:r>
            <a:rPr lang="de-DE" sz="1400" b="1" kern="1200" dirty="0"/>
            <a:t>: 7,99€</a:t>
          </a:r>
          <a:endParaRPr lang="en-GB" sz="1400" b="1" kern="1200" dirty="0"/>
        </a:p>
        <a:p>
          <a:pPr marL="0" lvl="0" indent="0" algn="r" defTabSz="622300" rtl="0">
            <a:lnSpc>
              <a:spcPct val="90000"/>
            </a:lnSpc>
            <a:spcBef>
              <a:spcPct val="0"/>
            </a:spcBef>
            <a:spcAft>
              <a:spcPct val="35000"/>
            </a:spcAft>
            <a:buNone/>
          </a:pPr>
          <a:r>
            <a:rPr lang="de-DE" sz="1400" b="1" kern="1200" dirty="0"/>
            <a:t>Grünkohl mit Kasseler, Mettwürstchen und Kartoffeln</a:t>
          </a:r>
          <a:r>
            <a:rPr lang="en-GB" sz="1400" b="1" kern="1200" dirty="0"/>
            <a:t>: 12,99 €</a:t>
          </a:r>
        </a:p>
        <a:p>
          <a:pPr marL="0" lvl="0" indent="0" algn="r" defTabSz="622300" rtl="0">
            <a:lnSpc>
              <a:spcPct val="90000"/>
            </a:lnSpc>
            <a:spcBef>
              <a:spcPct val="0"/>
            </a:spcBef>
            <a:spcAft>
              <a:spcPct val="35000"/>
            </a:spcAft>
            <a:buNone/>
          </a:pPr>
          <a:r>
            <a:rPr lang="en-GB" sz="1400" b="1" kern="1200" dirty="0"/>
            <a:t>Blinis </a:t>
          </a:r>
          <a:r>
            <a:rPr lang="en-GB" sz="1400" b="1" kern="1200" dirty="0" err="1"/>
            <a:t>mit</a:t>
          </a:r>
          <a:r>
            <a:rPr lang="en-GB" sz="1400" b="1" kern="1200" dirty="0"/>
            <a:t> Butter: 9,99 €</a:t>
          </a:r>
        </a:p>
        <a:p>
          <a:pPr marL="0" lvl="0" indent="0" algn="r" defTabSz="622300" rtl="0">
            <a:lnSpc>
              <a:spcPct val="90000"/>
            </a:lnSpc>
            <a:spcBef>
              <a:spcPct val="0"/>
            </a:spcBef>
            <a:spcAft>
              <a:spcPct val="35000"/>
            </a:spcAft>
            <a:buNone/>
          </a:pPr>
          <a:r>
            <a:rPr lang="de-DE" sz="1400" b="1" i="0" kern="1200" dirty="0"/>
            <a:t>Toast-Muffins mit Speck und Ei:</a:t>
          </a:r>
        </a:p>
        <a:p>
          <a:pPr marL="0" lvl="0" indent="0" algn="r" defTabSz="622300" rtl="0">
            <a:lnSpc>
              <a:spcPct val="90000"/>
            </a:lnSpc>
            <a:spcBef>
              <a:spcPct val="0"/>
            </a:spcBef>
            <a:spcAft>
              <a:spcPct val="35000"/>
            </a:spcAft>
            <a:buNone/>
          </a:pPr>
          <a:r>
            <a:rPr lang="de-DE" sz="1400" b="1" i="0" kern="1200" dirty="0"/>
            <a:t>9.99 </a:t>
          </a:r>
          <a:r>
            <a:rPr lang="en-GB" sz="1400" b="1" kern="1200" dirty="0"/>
            <a:t>€</a:t>
          </a:r>
        </a:p>
      </dsp:txBody>
      <dsp:txXfrm>
        <a:off x="2788036" y="826786"/>
        <a:ext cx="1490328" cy="3620174"/>
      </dsp:txXfrm>
    </dsp:sp>
    <dsp:sp modelId="{EC97B029-E143-451D-ADF7-DFC3A31D12D1}">
      <dsp:nvSpPr>
        <dsp:cNvPr id="0" name=""/>
        <dsp:cNvSpPr/>
      </dsp:nvSpPr>
      <dsp:spPr>
        <a:xfrm>
          <a:off x="2547789" y="134781"/>
          <a:ext cx="1754186" cy="69613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622300" rtl="0">
            <a:lnSpc>
              <a:spcPct val="90000"/>
            </a:lnSpc>
            <a:spcBef>
              <a:spcPct val="0"/>
            </a:spcBef>
            <a:spcAft>
              <a:spcPct val="35000"/>
            </a:spcAft>
            <a:buNone/>
          </a:pPr>
          <a:r>
            <a:rPr lang="en-GB" sz="1400" b="1" kern="1200" dirty="0" err="1"/>
            <a:t>Warmes</a:t>
          </a:r>
          <a:endParaRPr lang="en-GB" sz="1400" b="1" kern="1200" dirty="0"/>
        </a:p>
        <a:p>
          <a:pPr marL="0" lvl="0" indent="0" algn="ctr" defTabSz="622300" rtl="0">
            <a:lnSpc>
              <a:spcPct val="90000"/>
            </a:lnSpc>
            <a:spcBef>
              <a:spcPct val="0"/>
            </a:spcBef>
            <a:spcAft>
              <a:spcPct val="35000"/>
            </a:spcAft>
            <a:buNone/>
          </a:pPr>
          <a:r>
            <a:rPr lang="en-GB" sz="1400" b="1" kern="1200" dirty="0"/>
            <a:t> Buffet</a:t>
          </a:r>
        </a:p>
      </dsp:txBody>
      <dsp:txXfrm>
        <a:off x="2547789" y="134781"/>
        <a:ext cx="1754186" cy="696132"/>
      </dsp:txXfrm>
    </dsp:sp>
    <dsp:sp modelId="{449342D0-B9AC-4D0D-B9E9-D643C19FC21D}">
      <dsp:nvSpPr>
        <dsp:cNvPr id="0" name=""/>
        <dsp:cNvSpPr/>
      </dsp:nvSpPr>
      <dsp:spPr>
        <a:xfrm>
          <a:off x="758449" y="830913"/>
          <a:ext cx="1824494" cy="3341626"/>
        </a:xfrm>
        <a:prstGeom prst="wedgeRectCallout">
          <a:avLst>
            <a:gd name="adj1" fmla="val 62500"/>
            <a:gd name="adj2" fmla="val 20830"/>
          </a:avLst>
        </a:prstGeom>
        <a:solidFill>
          <a:schemeClr val="accent1">
            <a:tint val="50000"/>
            <a:hueOff val="-12059734"/>
            <a:satOff val="24125"/>
            <a:lumOff val="10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t" anchorCtr="0">
          <a:noAutofit/>
        </a:bodyPr>
        <a:lstStyle/>
        <a:p>
          <a:pPr marL="0" lvl="0" indent="0" algn="r" defTabSz="622300" rtl="0">
            <a:lnSpc>
              <a:spcPct val="90000"/>
            </a:lnSpc>
            <a:spcBef>
              <a:spcPct val="0"/>
            </a:spcBef>
            <a:spcAft>
              <a:spcPct val="35000"/>
            </a:spcAft>
            <a:buNone/>
          </a:pPr>
          <a:r>
            <a:rPr lang="de-DE" sz="1400" b="1" kern="1200" dirty="0"/>
            <a:t>Brot/die berühmten Brötchen und frisch gebackenes Gebäck: 6,99 </a:t>
          </a:r>
          <a:r>
            <a:rPr lang="en-GB" sz="1400" b="1" kern="1200" dirty="0"/>
            <a:t>€</a:t>
          </a:r>
          <a:r>
            <a:rPr lang="de-DE" sz="1400" b="1" kern="1200" dirty="0"/>
            <a:t> </a:t>
          </a:r>
          <a:endParaRPr lang="en-GB" sz="1400" b="1" kern="1200" dirty="0"/>
        </a:p>
        <a:p>
          <a:pPr marL="0" lvl="0" indent="0" algn="r" defTabSz="622300" rtl="0">
            <a:lnSpc>
              <a:spcPct val="90000"/>
            </a:lnSpc>
            <a:spcBef>
              <a:spcPct val="0"/>
            </a:spcBef>
            <a:spcAft>
              <a:spcPct val="35000"/>
            </a:spcAft>
            <a:buNone/>
          </a:pPr>
          <a:r>
            <a:rPr lang="de-DE" sz="1400" b="1" kern="1200" dirty="0"/>
            <a:t>Auswahl an Müsli mit Milch oder Joghurt: 6,99 €</a:t>
          </a:r>
          <a:endParaRPr lang="en-GB" sz="1400" b="1" kern="1200" dirty="0"/>
        </a:p>
        <a:p>
          <a:pPr marL="0" lvl="0" indent="0" algn="r" defTabSz="622300" rtl="0">
            <a:lnSpc>
              <a:spcPct val="90000"/>
            </a:lnSpc>
            <a:spcBef>
              <a:spcPct val="0"/>
            </a:spcBef>
            <a:spcAft>
              <a:spcPct val="35000"/>
            </a:spcAft>
            <a:buNone/>
          </a:pPr>
          <a:r>
            <a:rPr lang="de-DE" sz="1400" b="1" kern="1200" dirty="0"/>
            <a:t>Frische Früchte und Beeren der Saison: 5,99 €</a:t>
          </a:r>
          <a:endParaRPr lang="en-GB" sz="1400" b="1" kern="1200" dirty="0"/>
        </a:p>
        <a:p>
          <a:pPr marL="0" lvl="0" indent="0" algn="r" defTabSz="622300" rtl="0">
            <a:lnSpc>
              <a:spcPct val="90000"/>
            </a:lnSpc>
            <a:spcBef>
              <a:spcPct val="0"/>
            </a:spcBef>
            <a:spcAft>
              <a:spcPct val="35000"/>
            </a:spcAft>
            <a:buNone/>
          </a:pPr>
          <a:r>
            <a:rPr lang="de-DE" sz="1400" b="1" kern="1200" dirty="0"/>
            <a:t>Auswahl an Marmeladen mit Toast: 4,99 €</a:t>
          </a:r>
          <a:endParaRPr lang="en-GB" sz="1400" b="1" kern="1200" dirty="0"/>
        </a:p>
      </dsp:txBody>
      <dsp:txXfrm>
        <a:off x="990000" y="830913"/>
        <a:ext cx="1592942" cy="3341626"/>
      </dsp:txXfrm>
    </dsp:sp>
    <dsp:sp modelId="{2BD54016-59F2-469E-B072-454C24FEC5CC}">
      <dsp:nvSpPr>
        <dsp:cNvPr id="0" name=""/>
        <dsp:cNvSpPr/>
      </dsp:nvSpPr>
      <dsp:spPr>
        <a:xfrm>
          <a:off x="793603" y="273818"/>
          <a:ext cx="1754186" cy="5570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622300" rtl="0">
            <a:lnSpc>
              <a:spcPct val="90000"/>
            </a:lnSpc>
            <a:spcBef>
              <a:spcPct val="0"/>
            </a:spcBef>
            <a:spcAft>
              <a:spcPct val="35000"/>
            </a:spcAft>
            <a:buNone/>
          </a:pPr>
          <a:r>
            <a:rPr lang="en-GB" sz="1400" b="1" kern="1200" dirty="0" err="1"/>
            <a:t>Kaltes</a:t>
          </a:r>
          <a:endParaRPr lang="en-GB" sz="1400" b="1" kern="1200" dirty="0"/>
        </a:p>
        <a:p>
          <a:pPr marL="0" lvl="0" indent="0" algn="ctr" defTabSz="622300" rtl="0">
            <a:lnSpc>
              <a:spcPct val="90000"/>
            </a:lnSpc>
            <a:spcBef>
              <a:spcPct val="0"/>
            </a:spcBef>
            <a:spcAft>
              <a:spcPct val="35000"/>
            </a:spcAft>
            <a:buNone/>
          </a:pPr>
          <a:r>
            <a:rPr lang="en-GB" sz="1400" b="1" kern="1200" dirty="0"/>
            <a:t> Buffet</a:t>
          </a:r>
        </a:p>
      </dsp:txBody>
      <dsp:txXfrm>
        <a:off x="793603" y="273818"/>
        <a:ext cx="1754186" cy="557095"/>
      </dsp:txXfrm>
    </dsp:sp>
  </dsp:spTree>
</dsp:drawing>
</file>

<file path=ppt/diagrams/layout1.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2E79A3-50FE-4F16-BEE9-799856A05D10}"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2048267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2E79A3-50FE-4F16-BEE9-799856A05D10}"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669658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2E79A3-50FE-4F16-BEE9-799856A05D10}"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169550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2E79A3-50FE-4F16-BEE9-799856A05D10}"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191184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2E79A3-50FE-4F16-BEE9-799856A05D10}" type="datetimeFigureOut">
              <a:rPr lang="en-GB" smtClean="0"/>
              <a:t>08/06/2023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2630952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2E79A3-50FE-4F16-BEE9-799856A05D10}" type="datetimeFigureOut">
              <a:rPr lang="en-GB" smtClean="0"/>
              <a:t>08/06/2023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271882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2E79A3-50FE-4F16-BEE9-799856A05D10}" type="datetimeFigureOut">
              <a:rPr lang="en-GB" smtClean="0"/>
              <a:t>08/06/2023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833385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2E79A3-50FE-4F16-BEE9-799856A05D10}"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2808899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2E79A3-50FE-4F16-BEE9-799856A05D10}" type="datetimeFigureOut">
              <a:rPr lang="en-GB" smtClean="0"/>
              <a:t>08/06/2023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383460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2E79A3-50FE-4F16-BEE9-799856A05D10}"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1017725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2E79A3-50FE-4F16-BEE9-799856A05D10}" type="datetimeFigureOut">
              <a:rPr lang="en-GB" smtClean="0"/>
              <a:t>08/06/2023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20DEBD-F809-41C8-BC46-5A78B10F9110}" type="slidenum">
              <a:rPr lang="en-GB" smtClean="0"/>
              <a:t>‹#›</a:t>
            </a:fld>
            <a:endParaRPr lang="en-GB"/>
          </a:p>
        </p:txBody>
      </p:sp>
    </p:spTree>
    <p:extLst>
      <p:ext uri="{BB962C8B-B14F-4D97-AF65-F5344CB8AC3E}">
        <p14:creationId xmlns:p14="http://schemas.microsoft.com/office/powerpoint/2010/main" val="309831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2E79A3-50FE-4F16-BEE9-799856A05D10}" type="datetimeFigureOut">
              <a:rPr lang="en-GB" smtClean="0"/>
              <a:t>08/06/2023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20DEBD-F809-41C8-BC46-5A78B10F9110}" type="slidenum">
              <a:rPr lang="en-GB" smtClean="0"/>
              <a:t>‹#›</a:t>
            </a:fld>
            <a:endParaRPr lang="en-GB"/>
          </a:p>
        </p:txBody>
      </p:sp>
    </p:spTree>
    <p:extLst>
      <p:ext uri="{BB962C8B-B14F-4D97-AF65-F5344CB8AC3E}">
        <p14:creationId xmlns:p14="http://schemas.microsoft.com/office/powerpoint/2010/main" val="2380323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4" name="Title 3"/>
          <p:cNvSpPr>
            <a:spLocks noGrp="1"/>
          </p:cNvSpPr>
          <p:nvPr>
            <p:ph type="ctrTitle"/>
          </p:nvPr>
        </p:nvSpPr>
        <p:spPr>
          <a:xfrm>
            <a:off x="385763" y="313901"/>
            <a:ext cx="11644312" cy="696034"/>
          </a:xfrm>
          <a:solidFill>
            <a:schemeClr val="accent2">
              <a:lumMod val="40000"/>
              <a:lumOff val="60000"/>
            </a:schemeClr>
          </a:solidFill>
          <a:ln w="38100">
            <a:solidFill>
              <a:schemeClr val="tx1"/>
            </a:solidFill>
          </a:ln>
        </p:spPr>
        <p:txBody>
          <a:bodyPr>
            <a:normAutofit/>
          </a:bodyPr>
          <a:lstStyle/>
          <a:p>
            <a:r>
              <a:rPr lang="en-GB" sz="4000" dirty="0">
                <a:latin typeface="Algerian" panose="04020705040A02060702" pitchFamily="82" charset="0"/>
              </a:rPr>
              <a:t>SERENA Hotel-</a:t>
            </a:r>
            <a:r>
              <a:rPr lang="en-GB" sz="4000" dirty="0" err="1">
                <a:latin typeface="Algerian" panose="04020705040A02060702" pitchFamily="82" charset="0"/>
              </a:rPr>
              <a:t>Frühstücksbrettchen</a:t>
            </a:r>
            <a:endParaRPr lang="en-GB" sz="4000" dirty="0">
              <a:latin typeface="Algerian" panose="04020705040A02060702" pitchFamily="82" charset="0"/>
            </a:endParaRPr>
          </a:p>
        </p:txBody>
      </p:sp>
      <p:sp>
        <p:nvSpPr>
          <p:cNvPr id="5" name="Subtitle 4"/>
          <p:cNvSpPr>
            <a:spLocks noGrp="1"/>
          </p:cNvSpPr>
          <p:nvPr>
            <p:ph type="subTitle" idx="1"/>
          </p:nvPr>
        </p:nvSpPr>
        <p:spPr>
          <a:xfrm>
            <a:off x="371474" y="1217521"/>
            <a:ext cx="3014663" cy="811303"/>
          </a:xfrm>
          <a:solidFill>
            <a:schemeClr val="accent4">
              <a:lumMod val="40000"/>
              <a:lumOff val="60000"/>
            </a:schemeClr>
          </a:solidFill>
          <a:ln w="38100">
            <a:solidFill>
              <a:schemeClr val="tx1"/>
            </a:solidFill>
          </a:ln>
        </p:spPr>
        <p:txBody>
          <a:bodyPr>
            <a:noAutofit/>
          </a:bodyPr>
          <a:lstStyle/>
          <a:p>
            <a:r>
              <a:rPr lang="en-GB" sz="1400" b="1" dirty="0" err="1">
                <a:latin typeface="Castellar" panose="020A0402060406010301" pitchFamily="18" charset="0"/>
              </a:rPr>
              <a:t>Öffnungszeiten</a:t>
            </a:r>
            <a:r>
              <a:rPr lang="en-GB" sz="1400" b="1" dirty="0">
                <a:latin typeface="Castellar" panose="020A0402060406010301" pitchFamily="18" charset="0"/>
              </a:rPr>
              <a:t> des </a:t>
            </a:r>
            <a:r>
              <a:rPr lang="en-GB" sz="1400" b="1" dirty="0" err="1">
                <a:latin typeface="Castellar" panose="020A0402060406010301" pitchFamily="18" charset="0"/>
              </a:rPr>
              <a:t>Frühstücksservice</a:t>
            </a:r>
            <a:r>
              <a:rPr lang="en-GB" sz="1400" b="1" dirty="0">
                <a:latin typeface="Castellar" panose="020A0402060406010301" pitchFamily="18" charset="0"/>
              </a:rPr>
              <a:t> </a:t>
            </a:r>
          </a:p>
          <a:p>
            <a:r>
              <a:rPr lang="en-GB" sz="1600" b="1" dirty="0">
                <a:latin typeface="Castellar" panose="020A0402060406010301" pitchFamily="18" charset="0"/>
              </a:rPr>
              <a:t>7:00 - 10:30 UHR</a:t>
            </a:r>
          </a:p>
        </p:txBody>
      </p:sp>
      <p:sp>
        <p:nvSpPr>
          <p:cNvPr id="9" name="Subtitle 4"/>
          <p:cNvSpPr txBox="1">
            <a:spLocks/>
          </p:cNvSpPr>
          <p:nvPr/>
        </p:nvSpPr>
        <p:spPr>
          <a:xfrm>
            <a:off x="6934881" y="1241333"/>
            <a:ext cx="5057775" cy="716056"/>
          </a:xfrm>
          <a:prstGeom prst="rect">
            <a:avLst/>
          </a:prstGeom>
          <a:solidFill>
            <a:schemeClr val="accent6"/>
          </a:solidFill>
          <a:ln w="38100">
            <a:solidFill>
              <a:schemeClr val="tx1"/>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a:latin typeface="Algerian" panose="04020705040A02060702" pitchFamily="82" charset="0"/>
              </a:rPr>
              <a:t>FRÜHSTÜCKSOPTIONEN</a:t>
            </a:r>
          </a:p>
        </p:txBody>
      </p:sp>
      <p:graphicFrame>
        <p:nvGraphicFramePr>
          <p:cNvPr id="14" name="Diagram 13"/>
          <p:cNvGraphicFramePr/>
          <p:nvPr>
            <p:extLst>
              <p:ext uri="{D42A27DB-BD31-4B8C-83A1-F6EECF244321}">
                <p14:modId xmlns:p14="http://schemas.microsoft.com/office/powerpoint/2010/main" val="4163130001"/>
              </p:ext>
            </p:extLst>
          </p:nvPr>
        </p:nvGraphicFramePr>
        <p:xfrm>
          <a:off x="5957888" y="2028824"/>
          <a:ext cx="6815138" cy="4729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p:cNvSpPr txBox="1"/>
          <p:nvPr/>
        </p:nvSpPr>
        <p:spPr>
          <a:xfrm>
            <a:off x="142099" y="6567812"/>
            <a:ext cx="9405257" cy="261610"/>
          </a:xfrm>
          <a:prstGeom prst="rect">
            <a:avLst/>
          </a:prstGeom>
          <a:noFill/>
        </p:spPr>
        <p:txBody>
          <a:bodyPr wrap="square" rtlCol="0">
            <a:spAutoFit/>
          </a:bodyPr>
          <a:lstStyle/>
          <a:p>
            <a:r>
              <a:rPr lang="de-DE" sz="1100" b="1" dirty="0"/>
              <a:t>Für weitere Informationen oder Reservierungen wenden Sie sich bitte an: Telefon: XXXX XXXX. E-Mail: [email protected</a:t>
            </a:r>
            <a:r>
              <a:rPr lang="de-DE" sz="1100" b="1"/>
              <a:t>] .Webesite</a:t>
            </a:r>
            <a:r>
              <a:rPr lang="de-DE" sz="1100" b="1" dirty="0"/>
              <a:t>: www.serenashotel.com</a:t>
            </a:r>
            <a:endParaRPr lang="en-GB" sz="1100" b="1" dirty="0"/>
          </a:p>
        </p:txBody>
      </p:sp>
      <p:sp>
        <p:nvSpPr>
          <p:cNvPr id="16" name="Round Diagonal Corner Rectangle 15"/>
          <p:cNvSpPr/>
          <p:nvPr/>
        </p:nvSpPr>
        <p:spPr>
          <a:xfrm>
            <a:off x="296184" y="2236410"/>
            <a:ext cx="3291243" cy="1371599"/>
          </a:xfrm>
          <a:prstGeom prst="round2Diag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7" name="TextBox 16"/>
          <p:cNvSpPr txBox="1"/>
          <p:nvPr/>
        </p:nvSpPr>
        <p:spPr>
          <a:xfrm>
            <a:off x="388728" y="2248055"/>
            <a:ext cx="3208919" cy="1231106"/>
          </a:xfrm>
          <a:prstGeom prst="rect">
            <a:avLst/>
          </a:prstGeom>
          <a:noFill/>
        </p:spPr>
        <p:txBody>
          <a:bodyPr wrap="square" rtlCol="0">
            <a:spAutoFit/>
          </a:bodyPr>
          <a:lstStyle/>
          <a:p>
            <a:pPr algn="ctr"/>
            <a:r>
              <a:rPr lang="en-GB" sz="1600" b="1" i="1" dirty="0" err="1"/>
              <a:t>Zimmerservice</a:t>
            </a:r>
            <a:r>
              <a:rPr lang="en-GB" sz="1600" b="1" i="1" dirty="0"/>
              <a:t> </a:t>
            </a:r>
          </a:p>
          <a:p>
            <a:r>
              <a:rPr lang="en-GB" sz="1600" b="1" i="1" dirty="0"/>
              <a:t>         (</a:t>
            </a:r>
            <a:r>
              <a:rPr lang="en-GB" sz="1600" b="1" i="1" dirty="0" err="1"/>
              <a:t>gegen</a:t>
            </a:r>
            <a:r>
              <a:rPr lang="en-GB" sz="1600" b="1" i="1" dirty="0"/>
              <a:t> </a:t>
            </a:r>
            <a:r>
              <a:rPr lang="en-GB" sz="1600" b="1" i="1" dirty="0" err="1"/>
              <a:t>Aufpreis</a:t>
            </a:r>
            <a:r>
              <a:rPr lang="en-GB" sz="1600" b="1" i="1" dirty="0"/>
              <a:t> </a:t>
            </a:r>
            <a:r>
              <a:rPr lang="en-GB" sz="1600" b="1" i="1" dirty="0" err="1"/>
              <a:t>verfügbar</a:t>
            </a:r>
            <a:r>
              <a:rPr lang="en-GB" sz="1600" b="1" i="1" dirty="0"/>
              <a:t>)  </a:t>
            </a:r>
          </a:p>
          <a:p>
            <a:r>
              <a:rPr lang="en-GB" sz="1400" dirty="0" err="1"/>
              <a:t>Kontinentales</a:t>
            </a:r>
            <a:r>
              <a:rPr lang="en-GB" sz="1400" dirty="0"/>
              <a:t> </a:t>
            </a:r>
            <a:r>
              <a:rPr lang="en-GB" sz="1400" dirty="0" err="1"/>
              <a:t>Frühstück</a:t>
            </a:r>
            <a:r>
              <a:rPr lang="en-GB" sz="1400" dirty="0"/>
              <a:t>: 12,99€</a:t>
            </a:r>
          </a:p>
          <a:p>
            <a:r>
              <a:rPr lang="en-GB" sz="1400" dirty="0" err="1"/>
              <a:t>Traditionelles</a:t>
            </a:r>
            <a:r>
              <a:rPr lang="en-GB" sz="1400" dirty="0"/>
              <a:t> </a:t>
            </a:r>
            <a:r>
              <a:rPr lang="en-GB" sz="1400" dirty="0" err="1"/>
              <a:t>frühstück</a:t>
            </a:r>
            <a:r>
              <a:rPr lang="en-GB" sz="1400" dirty="0"/>
              <a:t> : 13,99 €</a:t>
            </a:r>
          </a:p>
          <a:p>
            <a:r>
              <a:rPr lang="en-GB" sz="1400" dirty="0" err="1"/>
              <a:t>Veganes</a:t>
            </a:r>
            <a:r>
              <a:rPr lang="en-GB" sz="1400" dirty="0"/>
              <a:t>/</a:t>
            </a:r>
            <a:r>
              <a:rPr lang="en-GB" sz="1400" dirty="0" err="1"/>
              <a:t>vegetarisches</a:t>
            </a:r>
            <a:r>
              <a:rPr lang="en-GB" sz="1400" dirty="0"/>
              <a:t> </a:t>
            </a:r>
            <a:r>
              <a:rPr lang="en-GB" sz="1400" dirty="0" err="1"/>
              <a:t>Frühstück</a:t>
            </a:r>
            <a:r>
              <a:rPr lang="en-GB" sz="1400" dirty="0"/>
              <a:t>: 12,99 €</a:t>
            </a:r>
          </a:p>
        </p:txBody>
      </p:sp>
      <p:sp>
        <p:nvSpPr>
          <p:cNvPr id="18" name="TextBox 17"/>
          <p:cNvSpPr txBox="1"/>
          <p:nvPr/>
        </p:nvSpPr>
        <p:spPr>
          <a:xfrm>
            <a:off x="39845" y="5593919"/>
            <a:ext cx="6786563" cy="984885"/>
          </a:xfrm>
          <a:prstGeom prst="rect">
            <a:avLst/>
          </a:prstGeom>
          <a:noFill/>
        </p:spPr>
        <p:txBody>
          <a:bodyPr wrap="square" rtlCol="0">
            <a:spAutoFit/>
          </a:bodyPr>
          <a:lstStyle/>
          <a:p>
            <a:r>
              <a:rPr lang="en-GB" sz="1600" b="1" i="1" dirty="0"/>
              <a:t>Bitte </a:t>
            </a:r>
            <a:r>
              <a:rPr lang="en-GB" sz="1600" b="1" i="1" dirty="0" err="1"/>
              <a:t>beachten</a:t>
            </a:r>
            <a:r>
              <a:rPr lang="en-GB" sz="1600" b="1" i="1" dirty="0"/>
              <a:t> Sie</a:t>
            </a:r>
          </a:p>
          <a:p>
            <a:r>
              <a:rPr lang="de-DE" sz="1050" dirty="0"/>
              <a:t>Alle anfallenden Steuern sind bereits in den aufgeführten Preisen enthalten. </a:t>
            </a:r>
          </a:p>
          <a:p>
            <a:r>
              <a:rPr lang="de-DE" sz="1050" dirty="0"/>
              <a:t>Bitte informieren Sie unsere Rezeption bei der Reservierung über etwaige Ernährungseinschränkungen oder andere besondere Bedürfnisse, da unser Hotel in einer natürlichen Umgebung liegt und wir unsere Gäste höflich darum bitten, die einheimischen Arten zu respektieren und die Gegend zu schützen.</a:t>
            </a:r>
            <a:endParaRPr lang="en-GB" sz="1050" dirty="0"/>
          </a:p>
        </p:txBody>
      </p:sp>
      <p:pic>
        <p:nvPicPr>
          <p:cNvPr id="24" name="Picture 23"/>
          <p:cNvPicPr>
            <a:picLocks noChangeAspect="1"/>
          </p:cNvPicPr>
          <p:nvPr/>
        </p:nvPicPr>
        <p:blipFill rotWithShape="1">
          <a:blip r:embed="rId7"/>
          <a:srcRect t="10823" r="44372" b="67748"/>
          <a:stretch/>
        </p:blipFill>
        <p:spPr>
          <a:xfrm rot="227411">
            <a:off x="4077984" y="1302004"/>
            <a:ext cx="2447925" cy="160464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6" name="Picture 25"/>
          <p:cNvPicPr>
            <a:picLocks noChangeAspect="1"/>
          </p:cNvPicPr>
          <p:nvPr/>
        </p:nvPicPr>
        <p:blipFill rotWithShape="1">
          <a:blip r:embed="rId7"/>
          <a:srcRect t="32035" r="44372" b="43507"/>
          <a:stretch/>
        </p:blipFill>
        <p:spPr>
          <a:xfrm>
            <a:off x="317811" y="3748670"/>
            <a:ext cx="2447925" cy="16144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7" name="Picture 26"/>
          <p:cNvPicPr>
            <a:picLocks noChangeAspect="1"/>
          </p:cNvPicPr>
          <p:nvPr/>
        </p:nvPicPr>
        <p:blipFill rotWithShape="1">
          <a:blip r:embed="rId7"/>
          <a:srcRect l="-1" t="53680" r="47944" b="22944"/>
          <a:stretch/>
        </p:blipFill>
        <p:spPr>
          <a:xfrm rot="169538">
            <a:off x="3873472" y="3479005"/>
            <a:ext cx="2290763" cy="18288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093137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236</Words>
  <Application>Microsoft Office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Algerian</vt:lpstr>
      <vt:lpstr>Arial</vt:lpstr>
      <vt:lpstr>Calibri</vt:lpstr>
      <vt:lpstr>Calibri Light</vt:lpstr>
      <vt:lpstr>Castellar</vt:lpstr>
      <vt:lpstr>Office Theme</vt:lpstr>
      <vt:lpstr>SERENA Hotel-Frühstücksbrettchen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Breakfast Board</dc:title>
  <dc:creator>costel masca</dc:creator>
  <cp:lastModifiedBy>Nicu Masca</cp:lastModifiedBy>
  <cp:revision>9</cp:revision>
  <dcterms:created xsi:type="dcterms:W3CDTF">2023-05-12T15:16:29Z</dcterms:created>
  <dcterms:modified xsi:type="dcterms:W3CDTF">2023-06-08T11:08:29Z</dcterms:modified>
</cp:coreProperties>
</file>