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92" r:id="rId3"/>
    <p:sldId id="294" r:id="rId4"/>
    <p:sldId id="296" r:id="rId5"/>
    <p:sldId id="29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EE99C-860B-4BAC-B12C-14EA3F1CB7B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979C86-6241-47C1-A613-CC8A1C05B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6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67367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16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722631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727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9197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667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6077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41471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021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499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15971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48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Professional Development for Sports Industry Placement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Lesson 2 – What Qualifications? What will placement do for me?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061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Assignment and blogging</a:t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432487" y="2015732"/>
            <a:ext cx="10622368" cy="3989652"/>
          </a:xfrm>
        </p:spPr>
        <p:txBody>
          <a:bodyPr>
            <a:normAutofit/>
          </a:bodyPr>
          <a:lstStyle/>
          <a:p>
            <a:r>
              <a:rPr lang="en-GB" dirty="0"/>
              <a:t>Produce a weekly </a:t>
            </a:r>
            <a:r>
              <a:rPr lang="en-GB" b="1" dirty="0"/>
              <a:t>in class </a:t>
            </a:r>
            <a:r>
              <a:rPr lang="en-GB" dirty="0"/>
              <a:t>blog that critically comments on contemporary</a:t>
            </a:r>
          </a:p>
          <a:p>
            <a:r>
              <a:rPr lang="en-GB" dirty="0"/>
              <a:t>digital and research skills and issues in the workplace.</a:t>
            </a:r>
          </a:p>
          <a:p>
            <a:r>
              <a:rPr lang="en-GB" dirty="0"/>
              <a:t>• As a starting point, you can use the questions included on the sessions’</a:t>
            </a:r>
          </a:p>
          <a:p>
            <a:r>
              <a:rPr lang="en-GB" dirty="0"/>
              <a:t>slides, or any discussions point raised in class or indeed any relevant ideas</a:t>
            </a:r>
          </a:p>
          <a:p>
            <a:r>
              <a:rPr lang="en-GB" dirty="0"/>
              <a:t>of your own.</a:t>
            </a:r>
          </a:p>
          <a:p>
            <a:r>
              <a:rPr lang="en-GB" dirty="0"/>
              <a:t>• Your comments should be informed i.e. backed by evidence. You should</a:t>
            </a:r>
          </a:p>
          <a:p>
            <a:r>
              <a:rPr lang="en-GB" dirty="0"/>
              <a:t>aim to write a total of 1500 words during the semester. (10 x 200 words)</a:t>
            </a:r>
          </a:p>
          <a:p>
            <a:r>
              <a:rPr lang="en-GB" dirty="0"/>
              <a:t>(You can only work on this during class times and when on campus)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548772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Blogs - </a:t>
            </a:r>
            <a:r>
              <a:rPr lang="en-GB" dirty="0"/>
              <a:t>Academic blogging serves the following purposes: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205" y="2015732"/>
            <a:ext cx="10770649" cy="4063792"/>
          </a:xfrm>
        </p:spPr>
        <p:txBody>
          <a:bodyPr>
            <a:normAutofit/>
          </a:bodyPr>
          <a:lstStyle/>
          <a:p>
            <a:r>
              <a:rPr lang="en-GB" dirty="0" smtClean="0"/>
              <a:t>communicates </a:t>
            </a:r>
            <a:r>
              <a:rPr lang="en-GB" dirty="0"/>
              <a:t>your thoughts about the course material between </a:t>
            </a:r>
            <a:r>
              <a:rPr lang="en-GB" dirty="0" smtClean="0"/>
              <a:t>yourself and </a:t>
            </a:r>
            <a:r>
              <a:rPr lang="en-GB" dirty="0"/>
              <a:t>instructors, and among your peers;</a:t>
            </a:r>
          </a:p>
          <a:p>
            <a:r>
              <a:rPr lang="en-GB" dirty="0" smtClean="0"/>
              <a:t>provides </a:t>
            </a:r>
            <a:r>
              <a:rPr lang="en-GB" dirty="0"/>
              <a:t>regular feedback between you and the instructors to help </a:t>
            </a:r>
            <a:r>
              <a:rPr lang="en-GB" dirty="0" smtClean="0"/>
              <a:t>match your </a:t>
            </a:r>
            <a:r>
              <a:rPr lang="en-GB" dirty="0"/>
              <a:t>expectations;</a:t>
            </a:r>
          </a:p>
          <a:p>
            <a:r>
              <a:rPr lang="en-GB" dirty="0" smtClean="0"/>
              <a:t>serves </a:t>
            </a:r>
            <a:r>
              <a:rPr lang="en-GB" dirty="0"/>
              <a:t>as a platform for synthesis of new knowledge and ideas;</a:t>
            </a:r>
          </a:p>
          <a:p>
            <a:r>
              <a:rPr lang="en-GB" dirty="0" smtClean="0"/>
              <a:t>helps </a:t>
            </a:r>
            <a:r>
              <a:rPr lang="en-GB" dirty="0"/>
              <a:t>to develop critical thinking;</a:t>
            </a:r>
          </a:p>
          <a:p>
            <a:r>
              <a:rPr lang="en-GB" dirty="0" smtClean="0"/>
              <a:t>helps </a:t>
            </a:r>
            <a:r>
              <a:rPr lang="en-GB" dirty="0"/>
              <a:t>to elicit topics of interest, challenging topics that need improvement</a:t>
            </a:r>
          </a:p>
          <a:p>
            <a:r>
              <a:rPr lang="en-GB" dirty="0" smtClean="0"/>
              <a:t>helps </a:t>
            </a:r>
            <a:r>
              <a:rPr lang="en-GB" dirty="0"/>
              <a:t>to clarify troublesome concepts.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347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first blog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Write </a:t>
            </a:r>
            <a:r>
              <a:rPr lang="en-GB" dirty="0"/>
              <a:t>this in Word first then copy </a:t>
            </a:r>
            <a:r>
              <a:rPr lang="en-GB" dirty="0" smtClean="0"/>
              <a:t>and </a:t>
            </a:r>
            <a:r>
              <a:rPr lang="en-GB" smtClean="0"/>
              <a:t>paste…</a:t>
            </a:r>
            <a:endParaRPr lang="en-GB" dirty="0"/>
          </a:p>
          <a:p>
            <a:r>
              <a:rPr lang="en-GB" dirty="0" smtClean="0"/>
              <a:t>Introduce </a:t>
            </a:r>
            <a:r>
              <a:rPr lang="en-GB" dirty="0"/>
              <a:t>yourself</a:t>
            </a:r>
          </a:p>
          <a:p>
            <a:r>
              <a:rPr lang="en-GB" dirty="0" smtClean="0"/>
              <a:t>Brief </a:t>
            </a:r>
            <a:r>
              <a:rPr lang="en-GB" dirty="0"/>
              <a:t>background information</a:t>
            </a:r>
          </a:p>
          <a:p>
            <a:r>
              <a:rPr lang="en-GB" dirty="0" smtClean="0"/>
              <a:t>State </a:t>
            </a:r>
            <a:r>
              <a:rPr lang="en-GB" dirty="0"/>
              <a:t>why you are on the course</a:t>
            </a:r>
          </a:p>
          <a:p>
            <a:r>
              <a:rPr lang="en-GB" dirty="0" smtClean="0"/>
              <a:t>What </a:t>
            </a:r>
            <a:r>
              <a:rPr lang="en-GB" dirty="0"/>
              <a:t>you hope to learn from this module</a:t>
            </a:r>
          </a:p>
          <a:p>
            <a:r>
              <a:rPr lang="en-GB" dirty="0" smtClean="0"/>
              <a:t>Have you considered a placement provider?  If so, who and why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98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Blogs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49" y="2015732"/>
            <a:ext cx="10783005" cy="402672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Here </a:t>
            </a:r>
            <a:r>
              <a:rPr lang="en-GB" dirty="0"/>
              <a:t>are some guiding questions to think about when writing your post:</a:t>
            </a:r>
          </a:p>
          <a:p>
            <a:r>
              <a:rPr lang="en-GB" dirty="0" smtClean="0"/>
              <a:t>What </a:t>
            </a:r>
            <a:r>
              <a:rPr lang="en-GB" dirty="0"/>
              <a:t>new concepts did I learn this week?</a:t>
            </a:r>
          </a:p>
          <a:p>
            <a:r>
              <a:rPr lang="en-GB" dirty="0" smtClean="0"/>
              <a:t>What </a:t>
            </a:r>
            <a:r>
              <a:rPr lang="en-GB" dirty="0"/>
              <a:t>excited me about the week’s activities? Why?</a:t>
            </a:r>
          </a:p>
          <a:p>
            <a:r>
              <a:rPr lang="en-GB" dirty="0" smtClean="0"/>
              <a:t>Which </a:t>
            </a:r>
            <a:r>
              <a:rPr lang="en-GB" dirty="0"/>
              <a:t>of the week’s activities helped me to understand creativity </a:t>
            </a:r>
            <a:r>
              <a:rPr lang="en-GB" dirty="0" smtClean="0"/>
              <a:t>and innovation </a:t>
            </a:r>
            <a:r>
              <a:rPr lang="en-GB" dirty="0"/>
              <a:t>better? Why?</a:t>
            </a:r>
          </a:p>
          <a:p>
            <a:r>
              <a:rPr lang="en-GB" dirty="0" smtClean="0"/>
              <a:t>Which </a:t>
            </a:r>
            <a:r>
              <a:rPr lang="en-GB" dirty="0"/>
              <a:t>of the week’s activities was least useful to me? Why?</a:t>
            </a:r>
          </a:p>
          <a:p>
            <a:r>
              <a:rPr lang="en-GB" dirty="0" smtClean="0"/>
              <a:t>How </a:t>
            </a:r>
            <a:r>
              <a:rPr lang="en-GB" dirty="0"/>
              <a:t>can the week’s activities be strengthened?</a:t>
            </a:r>
          </a:p>
          <a:p>
            <a:r>
              <a:rPr lang="en-GB" dirty="0" smtClean="0"/>
              <a:t>What </a:t>
            </a:r>
            <a:r>
              <a:rPr lang="en-GB" dirty="0"/>
              <a:t>new insights and problem solving strategies did I realise </a:t>
            </a:r>
            <a:r>
              <a:rPr lang="en-GB" dirty="0" smtClean="0"/>
              <a:t>during discussions </a:t>
            </a:r>
            <a:r>
              <a:rPr lang="en-GB" dirty="0"/>
              <a:t>or while working with others?</a:t>
            </a:r>
          </a:p>
          <a:p>
            <a:r>
              <a:rPr lang="en-GB" dirty="0" smtClean="0"/>
              <a:t>What </a:t>
            </a:r>
            <a:r>
              <a:rPr lang="en-GB" dirty="0"/>
              <a:t>would I like to learn more about? 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44130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part two ihm</Template>
  <TotalTime>33</TotalTime>
  <Words>345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Gill Sans MT</vt:lpstr>
      <vt:lpstr>Gallery</vt:lpstr>
      <vt:lpstr>Professional Development for Sports Industry Placement </vt:lpstr>
      <vt:lpstr>Assignment and blogging </vt:lpstr>
      <vt:lpstr>Blogs - Academic blogging serves the following purposes: </vt:lpstr>
      <vt:lpstr>Your first blog</vt:lpstr>
      <vt:lpstr>Blogs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Sports Industry Placement</dc:title>
  <dc:creator>Marie Pitson</dc:creator>
  <cp:lastModifiedBy>Marie Pitson</cp:lastModifiedBy>
  <cp:revision>4</cp:revision>
  <dcterms:created xsi:type="dcterms:W3CDTF">2017-10-10T07:29:49Z</dcterms:created>
  <dcterms:modified xsi:type="dcterms:W3CDTF">2018-10-11T10:35:49Z</dcterms:modified>
</cp:coreProperties>
</file>