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Lst>
  <p:notesMasterIdLst>
    <p:notesMasterId r:id="rId21"/>
  </p:notesMasterIdLst>
  <p:sldIdLst>
    <p:sldId id="268" r:id="rId5"/>
    <p:sldId id="310" r:id="rId6"/>
    <p:sldId id="316" r:id="rId7"/>
    <p:sldId id="312" r:id="rId8"/>
    <p:sldId id="321" r:id="rId9"/>
    <p:sldId id="323" r:id="rId10"/>
    <p:sldId id="327" r:id="rId11"/>
    <p:sldId id="328" r:id="rId12"/>
    <p:sldId id="317" r:id="rId13"/>
    <p:sldId id="320" r:id="rId14"/>
    <p:sldId id="315" r:id="rId15"/>
    <p:sldId id="314" r:id="rId16"/>
    <p:sldId id="318" r:id="rId17"/>
    <p:sldId id="319" r:id="rId18"/>
    <p:sldId id="325" r:id="rId19"/>
    <p:sldId id="33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20DD9-FD26-4280-868F-4EAD9A14E6B1}" v="4" dt="2021-11-18T19:52:46.939"/>
    <p1510:client id="{081FABE9-D843-DD92-9337-EA21066B53E2}" v="59" dt="2021-11-18T19:37:20.102"/>
    <p1510:client id="{3213C2B6-6F59-6796-3DD1-8D9B62361343}" v="3" dt="2021-11-18T19:18:55.179"/>
    <p1510:client id="{363CDB3A-E283-332D-43BA-9D684840D876}" v="6" dt="2021-11-18T19:36:16.781"/>
    <p1510:client id="{8C01D983-9377-4647-9015-660192BCC370}" v="635" dt="2021-11-18T19:26:50.435"/>
    <p1510:client id="{D04E206A-4FD7-7237-A206-1B72BCA98831}" v="16" dt="2021-11-18T18:44:20.050"/>
    <p1510:client id="{E297E766-7B19-4FCC-AAC6-1024DE5AA2ED}" v="9" dt="2021-11-18T19:06:57.720"/>
    <p1510:client id="{F8583216-9459-44B5-9762-0AB1E349F049}" v="277" vWet="317" dt="2021-11-18T19:26:10.542"/>
    <p1510:client id="{F96C5392-B3AF-184F-9C0A-E970C833F217}" v="18" dt="2021-11-18T18:55:06.5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ala Jade Lee (2010757)" userId="S::2010757@student.uwtsd.ac.uk::5a047d50-f126-4861-b0ba-4420206f8158" providerId="AD" clId="Web-{2F70C784-FDC6-98E3-80E8-7433DE4AB6BC}"/>
    <pc:docChg chg="modSld sldOrd">
      <pc:chgData name="Micheala Jade Lee (2010757)" userId="S::2010757@student.uwtsd.ac.uk::5a047d50-f126-4861-b0ba-4420206f8158" providerId="AD" clId="Web-{2F70C784-FDC6-98E3-80E8-7433DE4AB6BC}" dt="2021-11-15T16:30:01.743" v="30"/>
      <pc:docMkLst>
        <pc:docMk/>
      </pc:docMkLst>
      <pc:sldChg chg="addSp modSp ord">
        <pc:chgData name="Micheala Jade Lee (2010757)" userId="S::2010757@student.uwtsd.ac.uk::5a047d50-f126-4861-b0ba-4420206f8158" providerId="AD" clId="Web-{2F70C784-FDC6-98E3-80E8-7433DE4AB6BC}" dt="2021-11-15T16:29:47.961" v="29"/>
        <pc:sldMkLst>
          <pc:docMk/>
          <pc:sldMk cId="720395628" sldId="317"/>
        </pc:sldMkLst>
        <pc:spChg chg="add mod">
          <ac:chgData name="Micheala Jade Lee (2010757)" userId="S::2010757@student.uwtsd.ac.uk::5a047d50-f126-4861-b0ba-4420206f8158" providerId="AD" clId="Web-{2F70C784-FDC6-98E3-80E8-7433DE4AB6BC}" dt="2021-11-15T15:13:31.114" v="27" actId="1076"/>
          <ac:spMkLst>
            <pc:docMk/>
            <pc:sldMk cId="720395628" sldId="317"/>
            <ac:spMk id="7" creationId="{7303637E-E6DB-4B6A-B348-8B2942F9402C}"/>
          </ac:spMkLst>
        </pc:spChg>
      </pc:sldChg>
      <pc:sldChg chg="ord modNotes">
        <pc:chgData name="Micheala Jade Lee (2010757)" userId="S::2010757@student.uwtsd.ac.uk::5a047d50-f126-4861-b0ba-4420206f8158" providerId="AD" clId="Web-{2F70C784-FDC6-98E3-80E8-7433DE4AB6BC}" dt="2021-11-15T16:29:01.271" v="28"/>
        <pc:sldMkLst>
          <pc:docMk/>
          <pc:sldMk cId="1626798963" sldId="320"/>
        </pc:sldMkLst>
      </pc:sldChg>
      <pc:sldChg chg="mod modShow">
        <pc:chgData name="Micheala Jade Lee (2010757)" userId="S::2010757@student.uwtsd.ac.uk::5a047d50-f126-4861-b0ba-4420206f8158" providerId="AD" clId="Web-{2F70C784-FDC6-98E3-80E8-7433DE4AB6BC}" dt="2021-11-15T16:30:01.743" v="30"/>
        <pc:sldMkLst>
          <pc:docMk/>
          <pc:sldMk cId="3024792234" sldId="323"/>
        </pc:sldMkLst>
      </pc:sldChg>
    </pc:docChg>
  </pc:docChgLst>
  <pc:docChgLst>
    <pc:chgData name="Micheala Jade Lee (2010757)" userId="S::2010757@student.uwtsd.ac.uk::5a047d50-f126-4861-b0ba-4420206f8158" providerId="AD" clId="Web-{8E3D5638-FCC8-E274-6064-7C1D8EE6DC1C}"/>
    <pc:docChg chg="modSld">
      <pc:chgData name="Micheala Jade Lee (2010757)" userId="S::2010757@student.uwtsd.ac.uk::5a047d50-f126-4861-b0ba-4420206f8158" providerId="AD" clId="Web-{8E3D5638-FCC8-E274-6064-7C1D8EE6DC1C}" dt="2021-11-15T02:35:44.364" v="76" actId="20577"/>
      <pc:docMkLst>
        <pc:docMk/>
      </pc:docMkLst>
      <pc:sldChg chg="modSp">
        <pc:chgData name="Micheala Jade Lee (2010757)" userId="S::2010757@student.uwtsd.ac.uk::5a047d50-f126-4861-b0ba-4420206f8158" providerId="AD" clId="Web-{8E3D5638-FCC8-E274-6064-7C1D8EE6DC1C}" dt="2021-11-15T02:35:44.364" v="76" actId="20577"/>
        <pc:sldMkLst>
          <pc:docMk/>
          <pc:sldMk cId="2482546811" sldId="310"/>
        </pc:sldMkLst>
        <pc:spChg chg="mod">
          <ac:chgData name="Micheala Jade Lee (2010757)" userId="S::2010757@student.uwtsd.ac.uk::5a047d50-f126-4861-b0ba-4420206f8158" providerId="AD" clId="Web-{8E3D5638-FCC8-E274-6064-7C1D8EE6DC1C}" dt="2021-11-15T02:35:44.364" v="76" actId="20577"/>
          <ac:spMkLst>
            <pc:docMk/>
            <pc:sldMk cId="2482546811" sldId="310"/>
            <ac:spMk id="2" creationId="{4F76CB32-901A-4DA0-AA8A-9A7B5A88BFCD}"/>
          </ac:spMkLst>
        </pc:spChg>
      </pc:sldChg>
      <pc:sldChg chg="addSp delSp modSp">
        <pc:chgData name="Micheala Jade Lee (2010757)" userId="S::2010757@student.uwtsd.ac.uk::5a047d50-f126-4861-b0ba-4420206f8158" providerId="AD" clId="Web-{8E3D5638-FCC8-E274-6064-7C1D8EE6DC1C}" dt="2021-11-15T02:33:59.893" v="74" actId="20577"/>
        <pc:sldMkLst>
          <pc:docMk/>
          <pc:sldMk cId="720395628" sldId="317"/>
        </pc:sldMkLst>
        <pc:spChg chg="mod">
          <ac:chgData name="Micheala Jade Lee (2010757)" userId="S::2010757@student.uwtsd.ac.uk::5a047d50-f126-4861-b0ba-4420206f8158" providerId="AD" clId="Web-{8E3D5638-FCC8-E274-6064-7C1D8EE6DC1C}" dt="2021-11-15T02:33:37.674" v="70"/>
          <ac:spMkLst>
            <pc:docMk/>
            <pc:sldMk cId="720395628" sldId="317"/>
            <ac:spMk id="2" creationId="{E24FC976-F6F3-4199-BE6E-B3A66B57793F}"/>
          </ac:spMkLst>
        </pc:spChg>
        <pc:spChg chg="mod">
          <ac:chgData name="Micheala Jade Lee (2010757)" userId="S::2010757@student.uwtsd.ac.uk::5a047d50-f126-4861-b0ba-4420206f8158" providerId="AD" clId="Web-{8E3D5638-FCC8-E274-6064-7C1D8EE6DC1C}" dt="2021-11-15T02:33:59.893" v="74" actId="20577"/>
          <ac:spMkLst>
            <pc:docMk/>
            <pc:sldMk cId="720395628" sldId="317"/>
            <ac:spMk id="3" creationId="{72AEE3C8-BD3E-4144-872B-EF7102705679}"/>
          </ac:spMkLst>
        </pc:spChg>
        <pc:spChg chg="add del mod">
          <ac:chgData name="Micheala Jade Lee (2010757)" userId="S::2010757@student.uwtsd.ac.uk::5a047d50-f126-4861-b0ba-4420206f8158" providerId="AD" clId="Web-{8E3D5638-FCC8-E274-6064-7C1D8EE6DC1C}" dt="2021-11-15T02:29:17.481" v="31"/>
          <ac:spMkLst>
            <pc:docMk/>
            <pc:sldMk cId="720395628" sldId="317"/>
            <ac:spMk id="7" creationId="{EB381D1C-A9AF-49F3-B969-D4911DB65F72}"/>
          </ac:spMkLst>
        </pc:spChg>
        <pc:spChg chg="add del">
          <ac:chgData name="Micheala Jade Lee (2010757)" userId="S::2010757@student.uwtsd.ac.uk::5a047d50-f126-4861-b0ba-4420206f8158" providerId="AD" clId="Web-{8E3D5638-FCC8-E274-6064-7C1D8EE6DC1C}" dt="2021-11-15T02:33:37.674" v="70"/>
          <ac:spMkLst>
            <pc:docMk/>
            <pc:sldMk cId="720395628" sldId="317"/>
            <ac:spMk id="20" creationId="{9DDA25FF-CA73-47B8-AB4C-1C3343FB1ECC}"/>
          </ac:spMkLst>
        </pc:spChg>
        <pc:spChg chg="add del">
          <ac:chgData name="Micheala Jade Lee (2010757)" userId="S::2010757@student.uwtsd.ac.uk::5a047d50-f126-4861-b0ba-4420206f8158" providerId="AD" clId="Web-{8E3D5638-FCC8-E274-6064-7C1D8EE6DC1C}" dt="2021-11-15T02:33:37.674" v="70"/>
          <ac:spMkLst>
            <pc:docMk/>
            <pc:sldMk cId="720395628" sldId="317"/>
            <ac:spMk id="28" creationId="{C557039C-604C-427D-BF3A-73AF1DB91E30}"/>
          </ac:spMkLst>
        </pc:spChg>
        <pc:spChg chg="add del">
          <ac:chgData name="Micheala Jade Lee (2010757)" userId="S::2010757@student.uwtsd.ac.uk::5a047d50-f126-4861-b0ba-4420206f8158" providerId="AD" clId="Web-{8E3D5638-FCC8-E274-6064-7C1D8EE6DC1C}" dt="2021-11-15T02:33:37.674" v="70"/>
          <ac:spMkLst>
            <pc:docMk/>
            <pc:sldMk cId="720395628" sldId="317"/>
            <ac:spMk id="32" creationId="{04A62909-9F78-4561-935A-99D8632329C4}"/>
          </ac:spMkLst>
        </pc:spChg>
        <pc:spChg chg="add del">
          <ac:chgData name="Micheala Jade Lee (2010757)" userId="S::2010757@student.uwtsd.ac.uk::5a047d50-f126-4861-b0ba-4420206f8158" providerId="AD" clId="Web-{8E3D5638-FCC8-E274-6064-7C1D8EE6DC1C}" dt="2021-11-15T02:33:37.674" v="70"/>
          <ac:spMkLst>
            <pc:docMk/>
            <pc:sldMk cId="720395628" sldId="317"/>
            <ac:spMk id="34" creationId="{102FA6EC-2826-46EC-80D1-DC3BE984F0BC}"/>
          </ac:spMkLst>
        </pc:spChg>
        <pc:spChg chg="add del">
          <ac:chgData name="Micheala Jade Lee (2010757)" userId="S::2010757@student.uwtsd.ac.uk::5a047d50-f126-4861-b0ba-4420206f8158" providerId="AD" clId="Web-{8E3D5638-FCC8-E274-6064-7C1D8EE6DC1C}" dt="2021-11-15T02:33:37.674" v="70"/>
          <ac:spMkLst>
            <pc:docMk/>
            <pc:sldMk cId="720395628" sldId="317"/>
            <ac:spMk id="36" creationId="{4D00349B-BC6D-4EDA-88E0-FAB840E5D880}"/>
          </ac:spMkLst>
        </pc:spChg>
        <pc:spChg chg="add del">
          <ac:chgData name="Micheala Jade Lee (2010757)" userId="S::2010757@student.uwtsd.ac.uk::5a047d50-f126-4861-b0ba-4420206f8158" providerId="AD" clId="Web-{8E3D5638-FCC8-E274-6064-7C1D8EE6DC1C}" dt="2021-11-15T02:33:37.674" v="70"/>
          <ac:spMkLst>
            <pc:docMk/>
            <pc:sldMk cId="720395628" sldId="317"/>
            <ac:spMk id="38" creationId="{776C2623-1AB1-4D49-B496-A371C0821B04}"/>
          </ac:spMkLst>
        </pc:spChg>
        <pc:picChg chg="mod">
          <ac:chgData name="Micheala Jade Lee (2010757)" userId="S::2010757@student.uwtsd.ac.uk::5a047d50-f126-4861-b0ba-4420206f8158" providerId="AD" clId="Web-{8E3D5638-FCC8-E274-6064-7C1D8EE6DC1C}" dt="2021-11-15T02:33:37.674" v="70"/>
          <ac:picMkLst>
            <pc:docMk/>
            <pc:sldMk cId="720395628" sldId="317"/>
            <ac:picMk id="4" creationId="{CFBF72F7-CF7B-46D6-A751-0682C73FD412}"/>
          </ac:picMkLst>
        </pc:picChg>
        <pc:picChg chg="mod ord">
          <ac:chgData name="Micheala Jade Lee (2010757)" userId="S::2010757@student.uwtsd.ac.uk::5a047d50-f126-4861-b0ba-4420206f8158" providerId="AD" clId="Web-{8E3D5638-FCC8-E274-6064-7C1D8EE6DC1C}" dt="2021-11-15T02:33:37.674" v="70"/>
          <ac:picMkLst>
            <pc:docMk/>
            <pc:sldMk cId="720395628" sldId="317"/>
            <ac:picMk id="5" creationId="{86FABB84-D84B-4DBE-863A-7BF8F645E1DB}"/>
          </ac:picMkLst>
        </pc:picChg>
        <pc:picChg chg="mod ord">
          <ac:chgData name="Micheala Jade Lee (2010757)" userId="S::2010757@student.uwtsd.ac.uk::5a047d50-f126-4861-b0ba-4420206f8158" providerId="AD" clId="Web-{8E3D5638-FCC8-E274-6064-7C1D8EE6DC1C}" dt="2021-11-15T02:33:37.674" v="70"/>
          <ac:picMkLst>
            <pc:docMk/>
            <pc:sldMk cId="720395628" sldId="317"/>
            <ac:picMk id="6" creationId="{728B598B-CB29-4ECE-8B69-AD5FCCAEF059}"/>
          </ac:picMkLst>
        </pc:picChg>
        <pc:picChg chg="add mod">
          <ac:chgData name="Micheala Jade Lee (2010757)" userId="S::2010757@student.uwtsd.ac.uk::5a047d50-f126-4861-b0ba-4420206f8158" providerId="AD" clId="Web-{8E3D5638-FCC8-E274-6064-7C1D8EE6DC1C}" dt="2021-11-15T02:33:37.674" v="70"/>
          <ac:picMkLst>
            <pc:docMk/>
            <pc:sldMk cId="720395628" sldId="317"/>
            <ac:picMk id="8" creationId="{2F3403EF-070C-4A28-A1DA-5DCBBDB93594}"/>
          </ac:picMkLst>
        </pc:picChg>
        <pc:picChg chg="add del">
          <ac:chgData name="Micheala Jade Lee (2010757)" userId="S::2010757@student.uwtsd.ac.uk::5a047d50-f126-4861-b0ba-4420206f8158" providerId="AD" clId="Web-{8E3D5638-FCC8-E274-6064-7C1D8EE6DC1C}" dt="2021-11-15T02:33:37.674" v="70"/>
          <ac:picMkLst>
            <pc:docMk/>
            <pc:sldMk cId="720395628" sldId="317"/>
            <ac:picMk id="19" creationId="{2E39533B-7DA3-4398-A7D8-AD6F1C3E3B7D}"/>
          </ac:picMkLst>
        </pc:picChg>
        <pc:picChg chg="add del">
          <ac:chgData name="Micheala Jade Lee (2010757)" userId="S::2010757@student.uwtsd.ac.uk::5a047d50-f126-4861-b0ba-4420206f8158" providerId="AD" clId="Web-{8E3D5638-FCC8-E274-6064-7C1D8EE6DC1C}" dt="2021-11-15T02:33:37.674" v="70"/>
          <ac:picMkLst>
            <pc:docMk/>
            <pc:sldMk cId="720395628" sldId="317"/>
            <ac:picMk id="21" creationId="{4A25DA41-A1BD-4EC5-8504-99DBC64B36AC}"/>
          </ac:picMkLst>
        </pc:picChg>
        <pc:picChg chg="add del">
          <ac:chgData name="Micheala Jade Lee (2010757)" userId="S::2010757@student.uwtsd.ac.uk::5a047d50-f126-4861-b0ba-4420206f8158" providerId="AD" clId="Web-{8E3D5638-FCC8-E274-6064-7C1D8EE6DC1C}" dt="2021-11-15T02:33:37.674" v="70"/>
          <ac:picMkLst>
            <pc:docMk/>
            <pc:sldMk cId="720395628" sldId="317"/>
            <ac:picMk id="26" creationId="{CB44E53D-EF94-4504-A898-39C5CF1334D3}"/>
          </ac:picMkLst>
        </pc:picChg>
        <pc:picChg chg="add del">
          <ac:chgData name="Micheala Jade Lee (2010757)" userId="S::2010757@student.uwtsd.ac.uk::5a047d50-f126-4861-b0ba-4420206f8158" providerId="AD" clId="Web-{8E3D5638-FCC8-E274-6064-7C1D8EE6DC1C}" dt="2021-11-15T02:33:37.674" v="70"/>
          <ac:picMkLst>
            <pc:docMk/>
            <pc:sldMk cId="720395628" sldId="317"/>
            <ac:picMk id="30" creationId="{E7B58A8C-30C4-41EF-ADF1-6B4AE23680E8}"/>
          </ac:picMkLst>
        </pc:picChg>
      </pc:sldChg>
      <pc:sldChg chg="modSp modNotes">
        <pc:chgData name="Micheala Jade Lee (2010757)" userId="S::2010757@student.uwtsd.ac.uk::5a047d50-f126-4861-b0ba-4420206f8158" providerId="AD" clId="Web-{8E3D5638-FCC8-E274-6064-7C1D8EE6DC1C}" dt="2021-11-15T02:22:41.894" v="26"/>
        <pc:sldMkLst>
          <pc:docMk/>
          <pc:sldMk cId="1626798963" sldId="320"/>
        </pc:sldMkLst>
        <pc:graphicFrameChg chg="modGraphic">
          <ac:chgData name="Micheala Jade Lee (2010757)" userId="S::2010757@student.uwtsd.ac.uk::5a047d50-f126-4861-b0ba-4420206f8158" providerId="AD" clId="Web-{8E3D5638-FCC8-E274-6064-7C1D8EE6DC1C}" dt="2021-11-15T02:21:57.096" v="9" actId="20577"/>
          <ac:graphicFrameMkLst>
            <pc:docMk/>
            <pc:sldMk cId="1626798963" sldId="320"/>
            <ac:graphicFrameMk id="11" creationId="{5790420A-C52D-4E95-8400-FDD82335B2C6}"/>
          </ac:graphicFrameMkLst>
        </pc:graphicFrameChg>
      </pc:sldChg>
    </pc:docChg>
  </pc:docChgLst>
  <pc:docChgLst>
    <pc:chgData name="Kristisha Downer-Thomas" userId="37b962f6-d593-4596-993e-edb1e3cf6e03" providerId="ADAL" clId="{380A72F3-6133-5C4B-A3B2-5DAD8A67FF75}"/>
    <pc:docChg chg="custSel modSld">
      <pc:chgData name="Kristisha Downer-Thomas" userId="37b962f6-d593-4596-993e-edb1e3cf6e03" providerId="ADAL" clId="{380A72F3-6133-5C4B-A3B2-5DAD8A67FF75}" dt="2021-11-08T18:47:09.363" v="40" actId="20577"/>
      <pc:docMkLst>
        <pc:docMk/>
      </pc:docMkLst>
      <pc:sldChg chg="modNotesTx">
        <pc:chgData name="Kristisha Downer-Thomas" userId="37b962f6-d593-4596-993e-edb1e3cf6e03" providerId="ADAL" clId="{380A72F3-6133-5C4B-A3B2-5DAD8A67FF75}" dt="2021-11-08T18:47:09.363" v="40" actId="20577"/>
        <pc:sldMkLst>
          <pc:docMk/>
          <pc:sldMk cId="2183456322" sldId="312"/>
        </pc:sldMkLst>
      </pc:sldChg>
    </pc:docChg>
  </pc:docChgLst>
  <pc:docChgLst>
    <pc:chgData name="Micheala Jade Lee (2010757)" userId="S::2010757@student.uwtsd.ac.uk::5a047d50-f126-4861-b0ba-4420206f8158" providerId="AD" clId="Web-{1806C6B3-709F-0DE4-0BE3-B21A4D8D4186}"/>
    <pc:docChg chg="addSld modSld">
      <pc:chgData name="Micheala Jade Lee (2010757)" userId="S::2010757@student.uwtsd.ac.uk::5a047d50-f126-4861-b0ba-4420206f8158" providerId="AD" clId="Web-{1806C6B3-709F-0DE4-0BE3-B21A4D8D4186}" dt="2021-11-08T19:01:36.270" v="279" actId="20577"/>
      <pc:docMkLst>
        <pc:docMk/>
      </pc:docMkLst>
      <pc:sldChg chg="modNotes">
        <pc:chgData name="Micheala Jade Lee (2010757)" userId="S::2010757@student.uwtsd.ac.uk::5a047d50-f126-4861-b0ba-4420206f8158" providerId="AD" clId="Web-{1806C6B3-709F-0DE4-0BE3-B21A4D8D4186}" dt="2021-11-08T18:48:03.424" v="103"/>
        <pc:sldMkLst>
          <pc:docMk/>
          <pc:sldMk cId="2482546811" sldId="310"/>
        </pc:sldMkLst>
      </pc:sldChg>
      <pc:sldChg chg="mod modShow">
        <pc:chgData name="Micheala Jade Lee (2010757)" userId="S::2010757@student.uwtsd.ac.uk::5a047d50-f126-4861-b0ba-4420206f8158" providerId="AD" clId="Web-{1806C6B3-709F-0DE4-0BE3-B21A4D8D4186}" dt="2021-11-08T18:46:09.531" v="84"/>
        <pc:sldMkLst>
          <pc:docMk/>
          <pc:sldMk cId="1508249174" sldId="311"/>
        </pc:sldMkLst>
      </pc:sldChg>
      <pc:sldChg chg="modNotes">
        <pc:chgData name="Micheala Jade Lee (2010757)" userId="S::2010757@student.uwtsd.ac.uk::5a047d50-f126-4861-b0ba-4420206f8158" providerId="AD" clId="Web-{1806C6B3-709F-0DE4-0BE3-B21A4D8D4186}" dt="2021-11-08T18:47:46.643" v="96"/>
        <pc:sldMkLst>
          <pc:docMk/>
          <pc:sldMk cId="2183456322" sldId="312"/>
        </pc:sldMkLst>
      </pc:sldChg>
      <pc:sldChg chg="mod modShow">
        <pc:chgData name="Micheala Jade Lee (2010757)" userId="S::2010757@student.uwtsd.ac.uk::5a047d50-f126-4861-b0ba-4420206f8158" providerId="AD" clId="Web-{1806C6B3-709F-0DE4-0BE3-B21A4D8D4186}" dt="2021-11-08T18:53:51.447" v="155"/>
        <pc:sldMkLst>
          <pc:docMk/>
          <pc:sldMk cId="3873592173" sldId="313"/>
        </pc:sldMkLst>
      </pc:sldChg>
      <pc:sldChg chg="modNotes">
        <pc:chgData name="Micheala Jade Lee (2010757)" userId="S::2010757@student.uwtsd.ac.uk::5a047d50-f126-4861-b0ba-4420206f8158" providerId="AD" clId="Web-{1806C6B3-709F-0DE4-0BE3-B21A4D8D4186}" dt="2021-11-08T18:56:18.216" v="209"/>
        <pc:sldMkLst>
          <pc:docMk/>
          <pc:sldMk cId="4251404800" sldId="314"/>
        </pc:sldMkLst>
      </pc:sldChg>
      <pc:sldChg chg="modNotes">
        <pc:chgData name="Micheala Jade Lee (2010757)" userId="S::2010757@student.uwtsd.ac.uk::5a047d50-f126-4861-b0ba-4420206f8158" providerId="AD" clId="Web-{1806C6B3-709F-0DE4-0BE3-B21A4D8D4186}" dt="2021-11-08T18:51:23.663" v="147"/>
        <pc:sldMkLst>
          <pc:docMk/>
          <pc:sldMk cId="3922716436" sldId="315"/>
        </pc:sldMkLst>
      </pc:sldChg>
      <pc:sldChg chg="modSp modNotes">
        <pc:chgData name="Micheala Jade Lee (2010757)" userId="S::2010757@student.uwtsd.ac.uk::5a047d50-f126-4861-b0ba-4420206f8158" providerId="AD" clId="Web-{1806C6B3-709F-0DE4-0BE3-B21A4D8D4186}" dt="2021-11-08T18:48:37.144" v="120"/>
        <pc:sldMkLst>
          <pc:docMk/>
          <pc:sldMk cId="2293828902" sldId="316"/>
        </pc:sldMkLst>
        <pc:spChg chg="mod">
          <ac:chgData name="Micheala Jade Lee (2010757)" userId="S::2010757@student.uwtsd.ac.uk::5a047d50-f126-4861-b0ba-4420206f8158" providerId="AD" clId="Web-{1806C6B3-709F-0DE4-0BE3-B21A4D8D4186}" dt="2021-11-08T18:30:34.871" v="79" actId="20577"/>
          <ac:spMkLst>
            <pc:docMk/>
            <pc:sldMk cId="2293828902" sldId="316"/>
            <ac:spMk id="5" creationId="{331E20D2-B84E-4438-B10E-B085FB7217FE}"/>
          </ac:spMkLst>
        </pc:spChg>
      </pc:sldChg>
      <pc:sldChg chg="modNotes">
        <pc:chgData name="Micheala Jade Lee (2010757)" userId="S::2010757@student.uwtsd.ac.uk::5a047d50-f126-4861-b0ba-4420206f8158" providerId="AD" clId="Web-{1806C6B3-709F-0DE4-0BE3-B21A4D8D4186}" dt="2021-11-08T18:58:38.375" v="237"/>
        <pc:sldMkLst>
          <pc:docMk/>
          <pc:sldMk cId="720395628" sldId="317"/>
        </pc:sldMkLst>
      </pc:sldChg>
      <pc:sldChg chg="modNotes">
        <pc:chgData name="Micheala Jade Lee (2010757)" userId="S::2010757@student.uwtsd.ac.uk::5a047d50-f126-4861-b0ba-4420206f8158" providerId="AD" clId="Web-{1806C6B3-709F-0DE4-0BE3-B21A4D8D4186}" dt="2021-11-08T18:57:39.186" v="230"/>
        <pc:sldMkLst>
          <pc:docMk/>
          <pc:sldMk cId="3827605826" sldId="318"/>
        </pc:sldMkLst>
      </pc:sldChg>
      <pc:sldChg chg="addSp modSp modNotes">
        <pc:chgData name="Micheala Jade Lee (2010757)" userId="S::2010757@student.uwtsd.ac.uk::5a047d50-f126-4861-b0ba-4420206f8158" providerId="AD" clId="Web-{1806C6B3-709F-0DE4-0BE3-B21A4D8D4186}" dt="2021-11-08T18:55:38.246" v="202"/>
        <pc:sldMkLst>
          <pc:docMk/>
          <pc:sldMk cId="1626798963" sldId="320"/>
        </pc:sldMkLst>
        <pc:spChg chg="mod">
          <ac:chgData name="Micheala Jade Lee (2010757)" userId="S::2010757@student.uwtsd.ac.uk::5a047d50-f126-4861-b0ba-4420206f8158" providerId="AD" clId="Web-{1806C6B3-709F-0DE4-0BE3-B21A4D8D4186}" dt="2021-11-08T18:53:05.243" v="154" actId="20577"/>
          <ac:spMkLst>
            <pc:docMk/>
            <pc:sldMk cId="1626798963" sldId="320"/>
            <ac:spMk id="10" creationId="{B5D919C0-247E-4D8E-B76E-C3C30C5DAE53}"/>
          </ac:spMkLst>
        </pc:spChg>
        <pc:spChg chg="add mod">
          <ac:chgData name="Micheala Jade Lee (2010757)" userId="S::2010757@student.uwtsd.ac.uk::5a047d50-f126-4861-b0ba-4420206f8158" providerId="AD" clId="Web-{1806C6B3-709F-0DE4-0BE3-B21A4D8D4186}" dt="2021-11-08T18:27:57.040" v="40" actId="20577"/>
          <ac:spMkLst>
            <pc:docMk/>
            <pc:sldMk cId="1626798963" sldId="320"/>
            <ac:spMk id="19" creationId="{F8C78114-C6E5-4ABA-8BCA-5951E6BDE566}"/>
          </ac:spMkLst>
        </pc:spChg>
      </pc:sldChg>
      <pc:sldChg chg="modSp new">
        <pc:chgData name="Micheala Jade Lee (2010757)" userId="S::2010757@student.uwtsd.ac.uk::5a047d50-f126-4861-b0ba-4420206f8158" providerId="AD" clId="Web-{1806C6B3-709F-0DE4-0BE3-B21A4D8D4186}" dt="2021-11-08T19:00:27.971" v="276" actId="20577"/>
        <pc:sldMkLst>
          <pc:docMk/>
          <pc:sldMk cId="928752825" sldId="321"/>
        </pc:sldMkLst>
        <pc:spChg chg="mod">
          <ac:chgData name="Micheala Jade Lee (2010757)" userId="S::2010757@student.uwtsd.ac.uk::5a047d50-f126-4861-b0ba-4420206f8158" providerId="AD" clId="Web-{1806C6B3-709F-0DE4-0BE3-B21A4D8D4186}" dt="2021-11-08T19:00:27.971" v="276" actId="20577"/>
          <ac:spMkLst>
            <pc:docMk/>
            <pc:sldMk cId="928752825" sldId="321"/>
            <ac:spMk id="2" creationId="{24D8439B-CBD7-4F45-8374-FF805B308D1A}"/>
          </ac:spMkLst>
        </pc:spChg>
      </pc:sldChg>
      <pc:sldChg chg="modSp new">
        <pc:chgData name="Micheala Jade Lee (2010757)" userId="S::2010757@student.uwtsd.ac.uk::5a047d50-f126-4861-b0ba-4420206f8158" providerId="AD" clId="Web-{1806C6B3-709F-0DE4-0BE3-B21A4D8D4186}" dt="2021-11-08T19:01:36.270" v="279" actId="20577"/>
        <pc:sldMkLst>
          <pc:docMk/>
          <pc:sldMk cId="3060667987" sldId="322"/>
        </pc:sldMkLst>
        <pc:spChg chg="mod">
          <ac:chgData name="Micheala Jade Lee (2010757)" userId="S::2010757@student.uwtsd.ac.uk::5a047d50-f126-4861-b0ba-4420206f8158" providerId="AD" clId="Web-{1806C6B3-709F-0DE4-0BE3-B21A4D8D4186}" dt="2021-11-08T19:01:36.270" v="279" actId="20577"/>
          <ac:spMkLst>
            <pc:docMk/>
            <pc:sldMk cId="3060667987" sldId="322"/>
            <ac:spMk id="2" creationId="{48F1612F-A1C3-4C3A-9D14-89D7A1370290}"/>
          </ac:spMkLst>
        </pc:spChg>
      </pc:sldChg>
      <pc:sldChg chg="modSp new">
        <pc:chgData name="Micheala Jade Lee (2010757)" userId="S::2010757@student.uwtsd.ac.uk::5a047d50-f126-4861-b0ba-4420206f8158" providerId="AD" clId="Web-{1806C6B3-709F-0DE4-0BE3-B21A4D8D4186}" dt="2021-11-08T18:59:56.471" v="273" actId="20577"/>
        <pc:sldMkLst>
          <pc:docMk/>
          <pc:sldMk cId="3024792234" sldId="323"/>
        </pc:sldMkLst>
        <pc:spChg chg="mod">
          <ac:chgData name="Micheala Jade Lee (2010757)" userId="S::2010757@student.uwtsd.ac.uk::5a047d50-f126-4861-b0ba-4420206f8158" providerId="AD" clId="Web-{1806C6B3-709F-0DE4-0BE3-B21A4D8D4186}" dt="2021-11-08T18:59:56.471" v="273" actId="20577"/>
          <ac:spMkLst>
            <pc:docMk/>
            <pc:sldMk cId="3024792234" sldId="323"/>
            <ac:spMk id="2" creationId="{8A972FF9-DAC6-4184-A0A8-59F7972E07AE}"/>
          </ac:spMkLst>
        </pc:spChg>
      </pc:sldChg>
    </pc:docChg>
  </pc:docChgLst>
  <pc:docChgLst>
    <pc:chgData name="Elaine Artwell (2008821)" userId="bb00b539-fcd5-42a6-988b-b7401263fdd2" providerId="ADAL" clId="{8C01D983-9377-4647-9015-660192BCC370}"/>
    <pc:docChg chg="undo custSel addSld modSld">
      <pc:chgData name="Elaine Artwell (2008821)" userId="bb00b539-fcd5-42a6-988b-b7401263fdd2" providerId="ADAL" clId="{8C01D983-9377-4647-9015-660192BCC370}" dt="2021-11-18T19:26:50.435" v="4287" actId="27636"/>
      <pc:docMkLst>
        <pc:docMk/>
      </pc:docMkLst>
      <pc:sldChg chg="modSp">
        <pc:chgData name="Elaine Artwell (2008821)" userId="bb00b539-fcd5-42a6-988b-b7401263fdd2" providerId="ADAL" clId="{8C01D983-9377-4647-9015-660192BCC370}" dt="2021-11-18T18:12:14.143" v="3654" actId="1076"/>
        <pc:sldMkLst>
          <pc:docMk/>
          <pc:sldMk cId="3912747309" sldId="268"/>
        </pc:sldMkLst>
        <pc:spChg chg="mod">
          <ac:chgData name="Elaine Artwell (2008821)" userId="bb00b539-fcd5-42a6-988b-b7401263fdd2" providerId="ADAL" clId="{8C01D983-9377-4647-9015-660192BCC370}" dt="2021-11-18T18:12:14.143" v="3654" actId="1076"/>
          <ac:spMkLst>
            <pc:docMk/>
            <pc:sldMk cId="3912747309" sldId="268"/>
            <ac:spMk id="3" creationId="{37FC2D8F-56D2-4ADF-B439-0E09E7C37894}"/>
          </ac:spMkLst>
        </pc:spChg>
      </pc:sldChg>
      <pc:sldChg chg="modNotesTx">
        <pc:chgData name="Elaine Artwell (2008821)" userId="bb00b539-fcd5-42a6-988b-b7401263fdd2" providerId="ADAL" clId="{8C01D983-9377-4647-9015-660192BCC370}" dt="2021-11-04T19:31:13.441" v="176" actId="20577"/>
        <pc:sldMkLst>
          <pc:docMk/>
          <pc:sldMk cId="2183456322" sldId="312"/>
        </pc:sldMkLst>
      </pc:sldChg>
      <pc:sldChg chg="modNotesTx">
        <pc:chgData name="Elaine Artwell (2008821)" userId="bb00b539-fcd5-42a6-988b-b7401263fdd2" providerId="ADAL" clId="{8C01D983-9377-4647-9015-660192BCC370}" dt="2021-11-14T17:11:01.467" v="1872" actId="20577"/>
        <pc:sldMkLst>
          <pc:docMk/>
          <pc:sldMk cId="3922716436" sldId="315"/>
        </pc:sldMkLst>
      </pc:sldChg>
      <pc:sldChg chg="addSp delSp modSp mod modClrScheme delDesignElem chgLayout">
        <pc:chgData name="Elaine Artwell (2008821)" userId="bb00b539-fcd5-42a6-988b-b7401263fdd2" providerId="ADAL" clId="{8C01D983-9377-4647-9015-660192BCC370}" dt="2021-11-14T13:35:37.726" v="293" actId="700"/>
        <pc:sldMkLst>
          <pc:docMk/>
          <pc:sldMk cId="720395628" sldId="317"/>
        </pc:sldMkLst>
        <pc:spChg chg="mod ord">
          <ac:chgData name="Elaine Artwell (2008821)" userId="bb00b539-fcd5-42a6-988b-b7401263fdd2" providerId="ADAL" clId="{8C01D983-9377-4647-9015-660192BCC370}" dt="2021-11-14T13:35:37.726" v="293" actId="700"/>
          <ac:spMkLst>
            <pc:docMk/>
            <pc:sldMk cId="720395628" sldId="317"/>
            <ac:spMk id="2" creationId="{E24FC976-F6F3-4199-BE6E-B3A66B57793F}"/>
          </ac:spMkLst>
        </pc:spChg>
        <pc:spChg chg="mod ord">
          <ac:chgData name="Elaine Artwell (2008821)" userId="bb00b539-fcd5-42a6-988b-b7401263fdd2" providerId="ADAL" clId="{8C01D983-9377-4647-9015-660192BCC370}" dt="2021-11-14T13:35:37.726" v="293" actId="700"/>
          <ac:spMkLst>
            <pc:docMk/>
            <pc:sldMk cId="720395628" sldId="317"/>
            <ac:spMk id="3" creationId="{72AEE3C8-BD3E-4144-872B-EF7102705679}"/>
          </ac:spMkLst>
        </pc:spChg>
        <pc:spChg chg="add del mod ord">
          <ac:chgData name="Elaine Artwell (2008821)" userId="bb00b539-fcd5-42a6-988b-b7401263fdd2" providerId="ADAL" clId="{8C01D983-9377-4647-9015-660192BCC370}" dt="2021-11-14T13:35:01.047" v="292" actId="700"/>
          <ac:spMkLst>
            <pc:docMk/>
            <pc:sldMk cId="720395628" sldId="317"/>
            <ac:spMk id="7" creationId="{BA7242BF-2716-7747-9BA9-4561FC7BBD51}"/>
          </ac:spMkLst>
        </pc:spChg>
        <pc:spChg chg="add del mod ord">
          <ac:chgData name="Elaine Artwell (2008821)" userId="bb00b539-fcd5-42a6-988b-b7401263fdd2" providerId="ADAL" clId="{8C01D983-9377-4647-9015-660192BCC370}" dt="2021-11-14T13:35:01.047" v="292" actId="700"/>
          <ac:spMkLst>
            <pc:docMk/>
            <pc:sldMk cId="720395628" sldId="317"/>
            <ac:spMk id="8" creationId="{60DE9197-D43A-CD4F-8B75-0E54642886A1}"/>
          </ac:spMkLst>
        </pc:spChg>
        <pc:spChg chg="add del mod ord">
          <ac:chgData name="Elaine Artwell (2008821)" userId="bb00b539-fcd5-42a6-988b-b7401263fdd2" providerId="ADAL" clId="{8C01D983-9377-4647-9015-660192BCC370}" dt="2021-11-14T13:35:01.047" v="292" actId="700"/>
          <ac:spMkLst>
            <pc:docMk/>
            <pc:sldMk cId="720395628" sldId="317"/>
            <ac:spMk id="9" creationId="{D43E1DDA-FB0B-234D-A060-BB7D7A9258CE}"/>
          </ac:spMkLst>
        </pc:spChg>
        <pc:spChg chg="add del mod ord">
          <ac:chgData name="Elaine Artwell (2008821)" userId="bb00b539-fcd5-42a6-988b-b7401263fdd2" providerId="ADAL" clId="{8C01D983-9377-4647-9015-660192BCC370}" dt="2021-11-14T13:35:01.047" v="292" actId="700"/>
          <ac:spMkLst>
            <pc:docMk/>
            <pc:sldMk cId="720395628" sldId="317"/>
            <ac:spMk id="10" creationId="{293EC01B-ECA1-E84B-B682-1B4AB551D3D0}"/>
          </ac:spMkLst>
        </pc:spChg>
        <pc:spChg chg="del">
          <ac:chgData name="Elaine Artwell (2008821)" userId="bb00b539-fcd5-42a6-988b-b7401263fdd2" providerId="ADAL" clId="{8C01D983-9377-4647-9015-660192BCC370}" dt="2021-11-14T13:33:50.575" v="290" actId="700"/>
          <ac:spMkLst>
            <pc:docMk/>
            <pc:sldMk cId="720395628" sldId="317"/>
            <ac:spMk id="11" creationId="{9DDA25FF-CA73-47B8-AB4C-1C3343FB1ECC}"/>
          </ac:spMkLst>
        </pc:spChg>
        <pc:spChg chg="add del mod ord">
          <ac:chgData name="Elaine Artwell (2008821)" userId="bb00b539-fcd5-42a6-988b-b7401263fdd2" providerId="ADAL" clId="{8C01D983-9377-4647-9015-660192BCC370}" dt="2021-11-14T13:35:01.047" v="292" actId="700"/>
          <ac:spMkLst>
            <pc:docMk/>
            <pc:sldMk cId="720395628" sldId="317"/>
            <ac:spMk id="12" creationId="{EF9E36EF-03E1-884E-BA86-A1404A95341E}"/>
          </ac:spMkLst>
        </pc:spChg>
        <pc:spChg chg="add mod ord">
          <ac:chgData name="Elaine Artwell (2008821)" userId="bb00b539-fcd5-42a6-988b-b7401263fdd2" providerId="ADAL" clId="{8C01D983-9377-4647-9015-660192BCC370}" dt="2021-11-14T13:35:37.726" v="293" actId="700"/>
          <ac:spMkLst>
            <pc:docMk/>
            <pc:sldMk cId="720395628" sldId="317"/>
            <ac:spMk id="14" creationId="{A4FBF78E-A8A2-884F-84DD-2195EBB01071}"/>
          </ac:spMkLst>
        </pc:spChg>
        <pc:spChg chg="add mod ord">
          <ac:chgData name="Elaine Artwell (2008821)" userId="bb00b539-fcd5-42a6-988b-b7401263fdd2" providerId="ADAL" clId="{8C01D983-9377-4647-9015-660192BCC370}" dt="2021-11-14T13:35:37.726" v="293" actId="700"/>
          <ac:spMkLst>
            <pc:docMk/>
            <pc:sldMk cId="720395628" sldId="317"/>
            <ac:spMk id="15" creationId="{61548E73-83BE-FD41-BD36-F469B74DBA9B}"/>
          </ac:spMkLst>
        </pc:spChg>
        <pc:spChg chg="add mod ord">
          <ac:chgData name="Elaine Artwell (2008821)" userId="bb00b539-fcd5-42a6-988b-b7401263fdd2" providerId="ADAL" clId="{8C01D983-9377-4647-9015-660192BCC370}" dt="2021-11-14T13:35:37.726" v="293" actId="700"/>
          <ac:spMkLst>
            <pc:docMk/>
            <pc:sldMk cId="720395628" sldId="317"/>
            <ac:spMk id="16" creationId="{93F56093-EEA7-EA46-ABD8-3BA8FE3CEDEF}"/>
          </ac:spMkLst>
        </pc:spChg>
        <pc:spChg chg="add mod ord">
          <ac:chgData name="Elaine Artwell (2008821)" userId="bb00b539-fcd5-42a6-988b-b7401263fdd2" providerId="ADAL" clId="{8C01D983-9377-4647-9015-660192BCC370}" dt="2021-11-14T13:35:37.726" v="293" actId="700"/>
          <ac:spMkLst>
            <pc:docMk/>
            <pc:sldMk cId="720395628" sldId="317"/>
            <ac:spMk id="17" creationId="{04BF38D1-86D0-4A4F-A6DF-70736CE6D8CA}"/>
          </ac:spMkLst>
        </pc:spChg>
        <pc:spChg chg="add mod ord">
          <ac:chgData name="Elaine Artwell (2008821)" userId="bb00b539-fcd5-42a6-988b-b7401263fdd2" providerId="ADAL" clId="{8C01D983-9377-4647-9015-660192BCC370}" dt="2021-11-14T13:35:37.726" v="293" actId="700"/>
          <ac:spMkLst>
            <pc:docMk/>
            <pc:sldMk cId="720395628" sldId="317"/>
            <ac:spMk id="18" creationId="{EC25AE90-ED6E-D640-BA8E-A2EBF57F830E}"/>
          </ac:spMkLst>
        </pc:spChg>
        <pc:picChg chg="del">
          <ac:chgData name="Elaine Artwell (2008821)" userId="bb00b539-fcd5-42a6-988b-b7401263fdd2" providerId="ADAL" clId="{8C01D983-9377-4647-9015-660192BCC370}" dt="2021-11-14T13:33:50.575" v="290" actId="700"/>
          <ac:picMkLst>
            <pc:docMk/>
            <pc:sldMk cId="720395628" sldId="317"/>
            <ac:picMk id="13" creationId="{4A25DA41-A1BD-4EC5-8504-99DBC64B36AC}"/>
          </ac:picMkLst>
        </pc:picChg>
      </pc:sldChg>
      <pc:sldChg chg="modSp">
        <pc:chgData name="Elaine Artwell (2008821)" userId="bb00b539-fcd5-42a6-988b-b7401263fdd2" providerId="ADAL" clId="{8C01D983-9377-4647-9015-660192BCC370}" dt="2021-11-01T19:28:04.049" v="144" actId="1076"/>
        <pc:sldMkLst>
          <pc:docMk/>
          <pc:sldMk cId="3827605826" sldId="318"/>
        </pc:sldMkLst>
        <pc:spChg chg="mod">
          <ac:chgData name="Elaine Artwell (2008821)" userId="bb00b539-fcd5-42a6-988b-b7401263fdd2" providerId="ADAL" clId="{8C01D983-9377-4647-9015-660192BCC370}" dt="2021-11-01T19:28:04.049" v="144" actId="1076"/>
          <ac:spMkLst>
            <pc:docMk/>
            <pc:sldMk cId="3827605826" sldId="318"/>
            <ac:spMk id="3" creationId="{82683E4D-6ECC-4DFA-B1F5-39FC8E5B878A}"/>
          </ac:spMkLst>
        </pc:spChg>
      </pc:sldChg>
      <pc:sldChg chg="modSp modNotesTx">
        <pc:chgData name="Elaine Artwell (2008821)" userId="bb00b539-fcd5-42a6-988b-b7401263fdd2" providerId="ADAL" clId="{8C01D983-9377-4647-9015-660192BCC370}" dt="2021-11-14T17:50:38.332" v="2320" actId="20577"/>
        <pc:sldMkLst>
          <pc:docMk/>
          <pc:sldMk cId="1626798963" sldId="320"/>
        </pc:sldMkLst>
        <pc:graphicFrameChg chg="mod">
          <ac:chgData name="Elaine Artwell (2008821)" userId="bb00b539-fcd5-42a6-988b-b7401263fdd2" providerId="ADAL" clId="{8C01D983-9377-4647-9015-660192BCC370}" dt="2021-11-14T10:57:50.956" v="177" actId="1076"/>
          <ac:graphicFrameMkLst>
            <pc:docMk/>
            <pc:sldMk cId="1626798963" sldId="320"/>
            <ac:graphicFrameMk id="11" creationId="{5790420A-C52D-4E95-8400-FDD82335B2C6}"/>
          </ac:graphicFrameMkLst>
        </pc:graphicFrameChg>
      </pc:sldChg>
      <pc:sldChg chg="addSp delSp modSp mod modClrScheme chgLayout modNotesTx">
        <pc:chgData name="Elaine Artwell (2008821)" userId="bb00b539-fcd5-42a6-988b-b7401263fdd2" providerId="ADAL" clId="{8C01D983-9377-4647-9015-660192BCC370}" dt="2021-11-16T11:04:23.188" v="3075" actId="20577"/>
        <pc:sldMkLst>
          <pc:docMk/>
          <pc:sldMk cId="928752825" sldId="321"/>
        </pc:sldMkLst>
        <pc:spChg chg="del mod ord">
          <ac:chgData name="Elaine Artwell (2008821)" userId="bb00b539-fcd5-42a6-988b-b7401263fdd2" providerId="ADAL" clId="{8C01D983-9377-4647-9015-660192BCC370}" dt="2021-11-14T13:55:48.107" v="358" actId="21"/>
          <ac:spMkLst>
            <pc:docMk/>
            <pc:sldMk cId="928752825" sldId="321"/>
            <ac:spMk id="2" creationId="{24D8439B-CBD7-4F45-8374-FF805B308D1A}"/>
          </ac:spMkLst>
        </pc:spChg>
        <pc:spChg chg="del mod ord">
          <ac:chgData name="Elaine Artwell (2008821)" userId="bb00b539-fcd5-42a6-988b-b7401263fdd2" providerId="ADAL" clId="{8C01D983-9377-4647-9015-660192BCC370}" dt="2021-11-14T13:40:23.028" v="295" actId="21"/>
          <ac:spMkLst>
            <pc:docMk/>
            <pc:sldMk cId="928752825" sldId="321"/>
            <ac:spMk id="3" creationId="{A5AAC577-8305-42A8-9CB4-415C593D676C}"/>
          </ac:spMkLst>
        </pc:spChg>
        <pc:spChg chg="add del mod ord">
          <ac:chgData name="Elaine Artwell (2008821)" userId="bb00b539-fcd5-42a6-988b-b7401263fdd2" providerId="ADAL" clId="{8C01D983-9377-4647-9015-660192BCC370}" dt="2021-11-14T13:40:15.687" v="294" actId="21"/>
          <ac:spMkLst>
            <pc:docMk/>
            <pc:sldMk cId="928752825" sldId="321"/>
            <ac:spMk id="4" creationId="{BF814D65-D281-8B42-B590-67665F9CF3E3}"/>
          </ac:spMkLst>
        </pc:spChg>
        <pc:spChg chg="add del mod ord">
          <ac:chgData name="Elaine Artwell (2008821)" userId="bb00b539-fcd5-42a6-988b-b7401263fdd2" providerId="ADAL" clId="{8C01D983-9377-4647-9015-660192BCC370}" dt="2021-11-14T14:01:22.959" v="380" actId="21"/>
          <ac:spMkLst>
            <pc:docMk/>
            <pc:sldMk cId="928752825" sldId="321"/>
            <ac:spMk id="5" creationId="{1935A5D6-B9A7-334A-8219-7849DCEC736E}"/>
          </ac:spMkLst>
        </pc:spChg>
        <pc:spChg chg="add del mod ord">
          <ac:chgData name="Elaine Artwell (2008821)" userId="bb00b539-fcd5-42a6-988b-b7401263fdd2" providerId="ADAL" clId="{8C01D983-9377-4647-9015-660192BCC370}" dt="2021-11-14T12:53:29.433" v="193" actId="700"/>
          <ac:spMkLst>
            <pc:docMk/>
            <pc:sldMk cId="928752825" sldId="321"/>
            <ac:spMk id="5" creationId="{9A8D1DBD-927A-064E-9AEB-EF8F6C7EEDD5}"/>
          </ac:spMkLst>
        </pc:spChg>
        <pc:spChg chg="add mod ord">
          <ac:chgData name="Elaine Artwell (2008821)" userId="bb00b539-fcd5-42a6-988b-b7401263fdd2" providerId="ADAL" clId="{8C01D983-9377-4647-9015-660192BCC370}" dt="2021-11-14T13:32:50.235" v="289" actId="700"/>
          <ac:spMkLst>
            <pc:docMk/>
            <pc:sldMk cId="928752825" sldId="321"/>
            <ac:spMk id="6" creationId="{749A0F55-B956-694C-8A25-2422E3037381}"/>
          </ac:spMkLst>
        </pc:spChg>
        <pc:spChg chg="add del mod ord">
          <ac:chgData name="Elaine Artwell (2008821)" userId="bb00b539-fcd5-42a6-988b-b7401263fdd2" providerId="ADAL" clId="{8C01D983-9377-4647-9015-660192BCC370}" dt="2021-11-14T12:53:29.433" v="193" actId="700"/>
          <ac:spMkLst>
            <pc:docMk/>
            <pc:sldMk cId="928752825" sldId="321"/>
            <ac:spMk id="7" creationId="{A4F98F93-F970-E74B-8CA3-0127F4BEDD58}"/>
          </ac:spMkLst>
        </pc:spChg>
        <pc:spChg chg="add del mod ord">
          <ac:chgData name="Elaine Artwell (2008821)" userId="bb00b539-fcd5-42a6-988b-b7401263fdd2" providerId="ADAL" clId="{8C01D983-9377-4647-9015-660192BCC370}" dt="2021-11-14T14:00:10.486" v="374" actId="21"/>
          <ac:spMkLst>
            <pc:docMk/>
            <pc:sldMk cId="928752825" sldId="321"/>
            <ac:spMk id="7" creationId="{FDD221C9-5B8D-9B4D-9BE5-FE2EB6274FE0}"/>
          </ac:spMkLst>
        </pc:spChg>
        <pc:spChg chg="add del mod ord">
          <ac:chgData name="Elaine Artwell (2008821)" userId="bb00b539-fcd5-42a6-988b-b7401263fdd2" providerId="ADAL" clId="{8C01D983-9377-4647-9015-660192BCC370}" dt="2021-11-14T13:59:53.193" v="372" actId="21"/>
          <ac:spMkLst>
            <pc:docMk/>
            <pc:sldMk cId="928752825" sldId="321"/>
            <ac:spMk id="8" creationId="{6B29AA48-7466-D049-B21C-FB1FC46AFAC5}"/>
          </ac:spMkLst>
        </pc:spChg>
        <pc:spChg chg="add del mod ord">
          <ac:chgData name="Elaine Artwell (2008821)" userId="bb00b539-fcd5-42a6-988b-b7401263fdd2" providerId="ADAL" clId="{8C01D983-9377-4647-9015-660192BCC370}" dt="2021-11-14T12:53:29.433" v="193" actId="700"/>
          <ac:spMkLst>
            <pc:docMk/>
            <pc:sldMk cId="928752825" sldId="321"/>
            <ac:spMk id="8" creationId="{6B753141-E1C9-7249-B48E-BE603BE7E316}"/>
          </ac:spMkLst>
        </pc:spChg>
        <pc:spChg chg="add del mod ord">
          <ac:chgData name="Elaine Artwell (2008821)" userId="bb00b539-fcd5-42a6-988b-b7401263fdd2" providerId="ADAL" clId="{8C01D983-9377-4647-9015-660192BCC370}" dt="2021-11-14T13:31:09.081" v="277" actId="700"/>
          <ac:spMkLst>
            <pc:docMk/>
            <pc:sldMk cId="928752825" sldId="321"/>
            <ac:spMk id="9" creationId="{83E5E65C-54A2-0C41-B5E4-724D99F3CAD3}"/>
          </ac:spMkLst>
        </pc:spChg>
        <pc:spChg chg="add del mod ord">
          <ac:chgData name="Elaine Artwell (2008821)" userId="bb00b539-fcd5-42a6-988b-b7401263fdd2" providerId="ADAL" clId="{8C01D983-9377-4647-9015-660192BCC370}" dt="2021-11-14T13:31:09.081" v="277" actId="700"/>
          <ac:spMkLst>
            <pc:docMk/>
            <pc:sldMk cId="928752825" sldId="321"/>
            <ac:spMk id="10" creationId="{D09A2134-2F58-B640-8C29-BD5415B75AC1}"/>
          </ac:spMkLst>
        </pc:spChg>
        <pc:spChg chg="add del mod ord">
          <ac:chgData name="Elaine Artwell (2008821)" userId="bb00b539-fcd5-42a6-988b-b7401263fdd2" providerId="ADAL" clId="{8C01D983-9377-4647-9015-660192BCC370}" dt="2021-11-14T13:31:09.081" v="277" actId="700"/>
          <ac:spMkLst>
            <pc:docMk/>
            <pc:sldMk cId="928752825" sldId="321"/>
            <ac:spMk id="11" creationId="{1D22821D-6A7D-FD42-8A7A-C5D2AE066EFC}"/>
          </ac:spMkLst>
        </pc:spChg>
        <pc:spChg chg="add del mod ord">
          <ac:chgData name="Elaine Artwell (2008821)" userId="bb00b539-fcd5-42a6-988b-b7401263fdd2" providerId="ADAL" clId="{8C01D983-9377-4647-9015-660192BCC370}" dt="2021-11-14T13:32:50.235" v="289" actId="700"/>
          <ac:spMkLst>
            <pc:docMk/>
            <pc:sldMk cId="928752825" sldId="321"/>
            <ac:spMk id="12" creationId="{C1DD082D-76A1-254B-8914-B90408E176D2}"/>
          </ac:spMkLst>
        </pc:spChg>
        <pc:spChg chg="add del mod ord">
          <ac:chgData name="Elaine Artwell (2008821)" userId="bb00b539-fcd5-42a6-988b-b7401263fdd2" providerId="ADAL" clId="{8C01D983-9377-4647-9015-660192BCC370}" dt="2021-11-14T13:32:50.235" v="289" actId="700"/>
          <ac:spMkLst>
            <pc:docMk/>
            <pc:sldMk cId="928752825" sldId="321"/>
            <ac:spMk id="13" creationId="{7E5EFA26-14ED-CC4C-BE56-3CA777382380}"/>
          </ac:spMkLst>
        </pc:spChg>
        <pc:spChg chg="add del mod ord">
          <ac:chgData name="Elaine Artwell (2008821)" userId="bb00b539-fcd5-42a6-988b-b7401263fdd2" providerId="ADAL" clId="{8C01D983-9377-4647-9015-660192BCC370}" dt="2021-11-14T13:32:50.235" v="289" actId="700"/>
          <ac:spMkLst>
            <pc:docMk/>
            <pc:sldMk cId="928752825" sldId="321"/>
            <ac:spMk id="14" creationId="{EBBFF2F6-6D76-0D40-8487-5067A9EBED59}"/>
          </ac:spMkLst>
        </pc:spChg>
        <pc:spChg chg="add del mod">
          <ac:chgData name="Elaine Artwell (2008821)" userId="bb00b539-fcd5-42a6-988b-b7401263fdd2" providerId="ADAL" clId="{8C01D983-9377-4647-9015-660192BCC370}" dt="2021-11-14T13:59:28.634" v="365" actId="21"/>
          <ac:spMkLst>
            <pc:docMk/>
            <pc:sldMk cId="928752825" sldId="321"/>
            <ac:spMk id="16" creationId="{57B973E5-366E-6E48-85D5-C3A7F9F04557}"/>
          </ac:spMkLst>
        </pc:spChg>
        <pc:spChg chg="add del mod">
          <ac:chgData name="Elaine Artwell (2008821)" userId="bb00b539-fcd5-42a6-988b-b7401263fdd2" providerId="ADAL" clId="{8C01D983-9377-4647-9015-660192BCC370}" dt="2021-11-14T13:59:32.332" v="366" actId="21"/>
          <ac:spMkLst>
            <pc:docMk/>
            <pc:sldMk cId="928752825" sldId="321"/>
            <ac:spMk id="18" creationId="{867BDD92-D310-DE4F-AE2D-8CB2B89230ED}"/>
          </ac:spMkLst>
        </pc:spChg>
        <pc:spChg chg="add mod">
          <ac:chgData name="Elaine Artwell (2008821)" userId="bb00b539-fcd5-42a6-988b-b7401263fdd2" providerId="ADAL" clId="{8C01D983-9377-4647-9015-660192BCC370}" dt="2021-11-14T14:25:46.587" v="450" actId="113"/>
          <ac:spMkLst>
            <pc:docMk/>
            <pc:sldMk cId="928752825" sldId="321"/>
            <ac:spMk id="35" creationId="{F3A9F4F0-C98D-7F48-B3A9-0AB83FD43358}"/>
          </ac:spMkLst>
        </pc:spChg>
        <pc:picChg chg="add del mod">
          <ac:chgData name="Elaine Artwell (2008821)" userId="bb00b539-fcd5-42a6-988b-b7401263fdd2" providerId="ADAL" clId="{8C01D983-9377-4647-9015-660192BCC370}" dt="2021-11-14T13:45:30.423" v="307" actId="21"/>
          <ac:picMkLst>
            <pc:docMk/>
            <pc:sldMk cId="928752825" sldId="321"/>
            <ac:picMk id="21" creationId="{4D831574-4A5F-0749-8CB4-D76E67CE600E}"/>
          </ac:picMkLst>
        </pc:picChg>
        <pc:picChg chg="add mod">
          <ac:chgData name="Elaine Artwell (2008821)" userId="bb00b539-fcd5-42a6-988b-b7401263fdd2" providerId="ADAL" clId="{8C01D983-9377-4647-9015-660192BCC370}" dt="2021-11-14T14:03:29.561" v="389" actId="14100"/>
          <ac:picMkLst>
            <pc:docMk/>
            <pc:sldMk cId="928752825" sldId="321"/>
            <ac:picMk id="24" creationId="{2BC1F05F-6A73-244E-9724-F116829C1A3D}"/>
          </ac:picMkLst>
        </pc:picChg>
        <pc:picChg chg="add mod">
          <ac:chgData name="Elaine Artwell (2008821)" userId="bb00b539-fcd5-42a6-988b-b7401263fdd2" providerId="ADAL" clId="{8C01D983-9377-4647-9015-660192BCC370}" dt="2021-11-14T14:00:22.636" v="376" actId="1076"/>
          <ac:picMkLst>
            <pc:docMk/>
            <pc:sldMk cId="928752825" sldId="321"/>
            <ac:picMk id="27" creationId="{B766246D-B565-C247-812A-5B93DA9ECD9E}"/>
          </ac:picMkLst>
        </pc:picChg>
        <pc:picChg chg="add del">
          <ac:chgData name="Elaine Artwell (2008821)" userId="bb00b539-fcd5-42a6-988b-b7401263fdd2" providerId="ADAL" clId="{8C01D983-9377-4647-9015-660192BCC370}" dt="2021-11-14T13:53:15.645" v="340" actId="21"/>
          <ac:picMkLst>
            <pc:docMk/>
            <pc:sldMk cId="928752825" sldId="321"/>
            <ac:picMk id="30" creationId="{78997226-DA9C-4844-A55C-D2639CD3E7DE}"/>
          </ac:picMkLst>
        </pc:picChg>
        <pc:picChg chg="add mod">
          <ac:chgData name="Elaine Artwell (2008821)" userId="bb00b539-fcd5-42a6-988b-b7401263fdd2" providerId="ADAL" clId="{8C01D983-9377-4647-9015-660192BCC370}" dt="2021-11-14T14:03:15.588" v="386" actId="14100"/>
          <ac:picMkLst>
            <pc:docMk/>
            <pc:sldMk cId="928752825" sldId="321"/>
            <ac:picMk id="33" creationId="{5F3BDC4C-5275-DF4F-B47C-2A58AE5C8148}"/>
          </ac:picMkLst>
        </pc:picChg>
      </pc:sldChg>
      <pc:sldChg chg="addSp delSp modSp mod setBg modNotesTx">
        <pc:chgData name="Elaine Artwell (2008821)" userId="bb00b539-fcd5-42a6-988b-b7401263fdd2" providerId="ADAL" clId="{8C01D983-9377-4647-9015-660192BCC370}" dt="2021-11-17T16:56:43.359" v="3652" actId="20577"/>
        <pc:sldMkLst>
          <pc:docMk/>
          <pc:sldMk cId="3024792234" sldId="323"/>
        </pc:sldMkLst>
        <pc:spChg chg="mod">
          <ac:chgData name="Elaine Artwell (2008821)" userId="bb00b539-fcd5-42a6-988b-b7401263fdd2" providerId="ADAL" clId="{8C01D983-9377-4647-9015-660192BCC370}" dt="2021-11-17T14:38:27.155" v="3077" actId="1076"/>
          <ac:spMkLst>
            <pc:docMk/>
            <pc:sldMk cId="3024792234" sldId="323"/>
            <ac:spMk id="2" creationId="{8A972FF9-DAC6-4184-A0A8-59F7972E07AE}"/>
          </ac:spMkLst>
        </pc:spChg>
        <pc:spChg chg="del">
          <ac:chgData name="Elaine Artwell (2008821)" userId="bb00b539-fcd5-42a6-988b-b7401263fdd2" providerId="ADAL" clId="{8C01D983-9377-4647-9015-660192BCC370}" dt="2021-11-15T20:27:01.079" v="2337" actId="22"/>
          <ac:spMkLst>
            <pc:docMk/>
            <pc:sldMk cId="3024792234" sldId="323"/>
            <ac:spMk id="3" creationId="{24CD27B2-938D-46C0-B7F8-0F42CED1E6FD}"/>
          </ac:spMkLst>
        </pc:spChg>
        <pc:spChg chg="add del">
          <ac:chgData name="Elaine Artwell (2008821)" userId="bb00b539-fcd5-42a6-988b-b7401263fdd2" providerId="ADAL" clId="{8C01D983-9377-4647-9015-660192BCC370}" dt="2021-11-15T20:28:16.663" v="2339" actId="26606"/>
          <ac:spMkLst>
            <pc:docMk/>
            <pc:sldMk cId="3024792234" sldId="323"/>
            <ac:spMk id="10" creationId="{5F1D0D6D-FE77-43A0-8B24-223FA55A38EB}"/>
          </ac:spMkLst>
        </pc:spChg>
        <pc:spChg chg="add del">
          <ac:chgData name="Elaine Artwell (2008821)" userId="bb00b539-fcd5-42a6-988b-b7401263fdd2" providerId="ADAL" clId="{8C01D983-9377-4647-9015-660192BCC370}" dt="2021-11-15T20:28:16.663" v="2339" actId="26606"/>
          <ac:spMkLst>
            <pc:docMk/>
            <pc:sldMk cId="3024792234" sldId="323"/>
            <ac:spMk id="13" creationId="{9DA15B1D-0133-4CB3-B7CC-61FA728745D1}"/>
          </ac:spMkLst>
        </pc:spChg>
        <pc:spChg chg="add del">
          <ac:chgData name="Elaine Artwell (2008821)" userId="bb00b539-fcd5-42a6-988b-b7401263fdd2" providerId="ADAL" clId="{8C01D983-9377-4647-9015-660192BCC370}" dt="2021-11-15T20:28:16.663" v="2339" actId="26606"/>
          <ac:spMkLst>
            <pc:docMk/>
            <pc:sldMk cId="3024792234" sldId="323"/>
            <ac:spMk id="17" creationId="{B5BA9375-863F-4B24-9083-14FE819F8E05}"/>
          </ac:spMkLst>
        </pc:spChg>
        <pc:spChg chg="add mod">
          <ac:chgData name="Elaine Artwell (2008821)" userId="bb00b539-fcd5-42a6-988b-b7401263fdd2" providerId="ADAL" clId="{8C01D983-9377-4647-9015-660192BCC370}" dt="2021-11-17T15:32:24.652" v="3613" actId="20577"/>
          <ac:spMkLst>
            <pc:docMk/>
            <pc:sldMk cId="3024792234" sldId="323"/>
            <ac:spMk id="19" creationId="{0B2852B2-660E-4DBB-8D72-89E945203CAD}"/>
          </ac:spMkLst>
        </pc:spChg>
        <pc:picChg chg="add mod">
          <ac:chgData name="Elaine Artwell (2008821)" userId="bb00b539-fcd5-42a6-988b-b7401263fdd2" providerId="ADAL" clId="{8C01D983-9377-4647-9015-660192BCC370}" dt="2021-11-15T20:28:16.669" v="2340" actId="26606"/>
          <ac:picMkLst>
            <pc:docMk/>
            <pc:sldMk cId="3024792234" sldId="323"/>
            <ac:picMk id="6" creationId="{F2387E7E-FA19-594B-9F6A-F45BA6303B3C}"/>
          </ac:picMkLst>
        </pc:picChg>
        <pc:picChg chg="add del">
          <ac:chgData name="Elaine Artwell (2008821)" userId="bb00b539-fcd5-42a6-988b-b7401263fdd2" providerId="ADAL" clId="{8C01D983-9377-4647-9015-660192BCC370}" dt="2021-11-15T20:28:16.663" v="2339" actId="26606"/>
          <ac:picMkLst>
            <pc:docMk/>
            <pc:sldMk cId="3024792234" sldId="323"/>
            <ac:picMk id="15" creationId="{3EF2F61C-287D-47BC-878F-C876F74FFDD2}"/>
          </ac:picMkLst>
        </pc:picChg>
      </pc:sldChg>
      <pc:sldChg chg="modSp new">
        <pc:chgData name="Elaine Artwell (2008821)" userId="bb00b539-fcd5-42a6-988b-b7401263fdd2" providerId="ADAL" clId="{8C01D983-9377-4647-9015-660192BCC370}" dt="2021-11-18T19:26:50.435" v="4287" actId="27636"/>
        <pc:sldMkLst>
          <pc:docMk/>
          <pc:sldMk cId="3089176687" sldId="326"/>
        </pc:sldMkLst>
        <pc:spChg chg="mod">
          <ac:chgData name="Elaine Artwell (2008821)" userId="bb00b539-fcd5-42a6-988b-b7401263fdd2" providerId="ADAL" clId="{8C01D983-9377-4647-9015-660192BCC370}" dt="2021-11-17T15:15:14.271" v="3580" actId="20577"/>
          <ac:spMkLst>
            <pc:docMk/>
            <pc:sldMk cId="3089176687" sldId="326"/>
            <ac:spMk id="2" creationId="{6A833C3F-0883-0748-8BD9-6094E41DBDE8}"/>
          </ac:spMkLst>
        </pc:spChg>
        <pc:spChg chg="mod">
          <ac:chgData name="Elaine Artwell (2008821)" userId="bb00b539-fcd5-42a6-988b-b7401263fdd2" providerId="ADAL" clId="{8C01D983-9377-4647-9015-660192BCC370}" dt="2021-11-18T19:26:50.435" v="4287" actId="27636"/>
          <ac:spMkLst>
            <pc:docMk/>
            <pc:sldMk cId="3089176687" sldId="326"/>
            <ac:spMk id="3" creationId="{AC2307D1-02AD-CE4D-A1FE-B5FA362ADFE4}"/>
          </ac:spMkLst>
        </pc:spChg>
      </pc:sldChg>
    </pc:docChg>
  </pc:docChgLst>
  <pc:docChgLst>
    <pc:chgData name="Micheala Jade Lee (2010757)" userId="S::2010757@student.uwtsd.ac.uk::5a047d50-f126-4861-b0ba-4420206f8158" providerId="AD" clId="Web-{3213C2B6-6F59-6796-3DD1-8D9B62361343}"/>
    <pc:docChg chg="modSld">
      <pc:chgData name="Micheala Jade Lee (2010757)" userId="S::2010757@student.uwtsd.ac.uk::5a047d50-f126-4861-b0ba-4420206f8158" providerId="AD" clId="Web-{3213C2B6-6F59-6796-3DD1-8D9B62361343}" dt="2021-11-18T19:19:13.070" v="7" actId="20577"/>
      <pc:docMkLst>
        <pc:docMk/>
      </pc:docMkLst>
      <pc:sldChg chg="modSp">
        <pc:chgData name="Micheala Jade Lee (2010757)" userId="S::2010757@student.uwtsd.ac.uk::5a047d50-f126-4861-b0ba-4420206f8158" providerId="AD" clId="Web-{3213C2B6-6F59-6796-3DD1-8D9B62361343}" dt="2021-11-18T19:19:13.070" v="7" actId="20577"/>
        <pc:sldMkLst>
          <pc:docMk/>
          <pc:sldMk cId="3712105475" sldId="325"/>
        </pc:sldMkLst>
        <pc:graphicFrameChg chg="modGraphic">
          <ac:chgData name="Micheala Jade Lee (2010757)" userId="S::2010757@student.uwtsd.ac.uk::5a047d50-f126-4861-b0ba-4420206f8158" providerId="AD" clId="Web-{3213C2B6-6F59-6796-3DD1-8D9B62361343}" dt="2021-11-18T19:19:13.070" v="7" actId="20577"/>
          <ac:graphicFrameMkLst>
            <pc:docMk/>
            <pc:sldMk cId="3712105475" sldId="325"/>
            <ac:graphicFrameMk id="5" creationId="{28825507-76A9-4499-B372-359B0EED91B9}"/>
          </ac:graphicFrameMkLst>
        </pc:graphicFrameChg>
      </pc:sldChg>
      <pc:sldChg chg="modSp">
        <pc:chgData name="Micheala Jade Lee (2010757)" userId="S::2010757@student.uwtsd.ac.uk::5a047d50-f126-4861-b0ba-4420206f8158" providerId="AD" clId="Web-{3213C2B6-6F59-6796-3DD1-8D9B62361343}" dt="2021-11-18T19:18:55.179" v="3" actId="20577"/>
        <pc:sldMkLst>
          <pc:docMk/>
          <pc:sldMk cId="3089176687" sldId="326"/>
        </pc:sldMkLst>
        <pc:spChg chg="mod">
          <ac:chgData name="Micheala Jade Lee (2010757)" userId="S::2010757@student.uwtsd.ac.uk::5a047d50-f126-4861-b0ba-4420206f8158" providerId="AD" clId="Web-{3213C2B6-6F59-6796-3DD1-8D9B62361343}" dt="2021-11-18T19:18:55.179" v="3" actId="20577"/>
          <ac:spMkLst>
            <pc:docMk/>
            <pc:sldMk cId="3089176687" sldId="326"/>
            <ac:spMk id="3" creationId="{AC2307D1-02AD-CE4D-A1FE-B5FA362ADFE4}"/>
          </ac:spMkLst>
        </pc:spChg>
      </pc:sldChg>
    </pc:docChg>
  </pc:docChgLst>
  <pc:docChgLst>
    <pc:chgData name="Michelle Garcia Dos Santos (1921108)" userId="98d3550d-06ea-4ac5-87f5-924e173954c4" providerId="ADAL" clId="{0A7A62CD-61A4-4432-8AE9-F33912EE58FA}"/>
    <pc:docChg chg="undo custSel delSld modSld">
      <pc:chgData name="Michelle Garcia Dos Santos (1921108)" userId="98d3550d-06ea-4ac5-87f5-924e173954c4" providerId="ADAL" clId="{0A7A62CD-61A4-4432-8AE9-F33912EE58FA}" dt="2021-11-14T13:37:29.856" v="1483" actId="26606"/>
      <pc:docMkLst>
        <pc:docMk/>
      </pc:docMkLst>
      <pc:sldChg chg="addSp delSp modSp mod setBg delDesignElem">
        <pc:chgData name="Michelle Garcia Dos Santos (1921108)" userId="98d3550d-06ea-4ac5-87f5-924e173954c4" providerId="ADAL" clId="{0A7A62CD-61A4-4432-8AE9-F33912EE58FA}" dt="2021-11-14T13:33:56.532" v="1475" actId="478"/>
        <pc:sldMkLst>
          <pc:docMk/>
          <pc:sldMk cId="3912747309" sldId="268"/>
        </pc:sldMkLst>
        <pc:spChg chg="mod">
          <ac:chgData name="Michelle Garcia Dos Santos (1921108)" userId="98d3550d-06ea-4ac5-87f5-924e173954c4" providerId="ADAL" clId="{0A7A62CD-61A4-4432-8AE9-F33912EE58FA}" dt="2021-11-14T11:33:49.058" v="19" actId="26606"/>
          <ac:spMkLst>
            <pc:docMk/>
            <pc:sldMk cId="3912747309" sldId="268"/>
            <ac:spMk id="2" creationId="{4010AF38-26DF-48B3-952C-4A9091D6863C}"/>
          </ac:spMkLst>
        </pc:spChg>
        <pc:spChg chg="mod">
          <ac:chgData name="Michelle Garcia Dos Santos (1921108)" userId="98d3550d-06ea-4ac5-87f5-924e173954c4" providerId="ADAL" clId="{0A7A62CD-61A4-4432-8AE9-F33912EE58FA}" dt="2021-11-14T11:33:49.058" v="19" actId="26606"/>
          <ac:spMkLst>
            <pc:docMk/>
            <pc:sldMk cId="3912747309" sldId="268"/>
            <ac:spMk id="3" creationId="{37FC2D8F-56D2-4ADF-B439-0E09E7C37894}"/>
          </ac:spMkLst>
        </pc:spChg>
        <pc:spChg chg="add del">
          <ac:chgData name="Michelle Garcia Dos Santos (1921108)" userId="98d3550d-06ea-4ac5-87f5-924e173954c4" providerId="ADAL" clId="{0A7A62CD-61A4-4432-8AE9-F33912EE58FA}" dt="2021-11-14T11:33:48.980" v="18" actId="26606"/>
          <ac:spMkLst>
            <pc:docMk/>
            <pc:sldMk cId="3912747309" sldId="268"/>
            <ac:spMk id="9" creationId="{9DA15B1D-0133-4CB3-B7CC-61FA728745D1}"/>
          </ac:spMkLst>
        </pc:spChg>
        <pc:spChg chg="add del">
          <ac:chgData name="Michelle Garcia Dos Santos (1921108)" userId="98d3550d-06ea-4ac5-87f5-924e173954c4" providerId="ADAL" clId="{0A7A62CD-61A4-4432-8AE9-F33912EE58FA}" dt="2021-11-14T11:25:00.626" v="6" actId="26606"/>
          <ac:spMkLst>
            <pc:docMk/>
            <pc:sldMk cId="3912747309" sldId="268"/>
            <ac:spMk id="11" creationId="{BD7C2DEF-63C5-495B-BBE5-720E5D12B4D2}"/>
          </ac:spMkLst>
        </pc:spChg>
        <pc:spChg chg="add del">
          <ac:chgData name="Michelle Garcia Dos Santos (1921108)" userId="98d3550d-06ea-4ac5-87f5-924e173954c4" providerId="ADAL" clId="{0A7A62CD-61A4-4432-8AE9-F33912EE58FA}" dt="2021-11-14T11:33:21.029" v="10"/>
          <ac:spMkLst>
            <pc:docMk/>
            <pc:sldMk cId="3912747309" sldId="268"/>
            <ac:spMk id="16" creationId="{E2E0C929-96C6-41B1-A001-566036DF047B}"/>
          </ac:spMkLst>
        </pc:spChg>
        <pc:spChg chg="add del">
          <ac:chgData name="Michelle Garcia Dos Santos (1921108)" userId="98d3550d-06ea-4ac5-87f5-924e173954c4" providerId="ADAL" clId="{0A7A62CD-61A4-4432-8AE9-F33912EE58FA}" dt="2021-11-14T11:33:48.980" v="18" actId="26606"/>
          <ac:spMkLst>
            <pc:docMk/>
            <pc:sldMk cId="3912747309" sldId="268"/>
            <ac:spMk id="17" creationId="{B5BA9375-863F-4B24-9083-14FE819F8E05}"/>
          </ac:spMkLst>
        </pc:spChg>
        <pc:spChg chg="del">
          <ac:chgData name="Michelle Garcia Dos Santos (1921108)" userId="98d3550d-06ea-4ac5-87f5-924e173954c4" providerId="ADAL" clId="{0A7A62CD-61A4-4432-8AE9-F33912EE58FA}" dt="2021-11-14T11:22:21.900" v="0" actId="26606"/>
          <ac:spMkLst>
            <pc:docMk/>
            <pc:sldMk cId="3912747309" sldId="268"/>
            <ac:spMk id="102" creationId="{6AD30037-67ED-4367-9BE0-45787510BF13}"/>
          </ac:spMkLst>
        </pc:spChg>
        <pc:spChg chg="add del">
          <ac:chgData name="Michelle Garcia Dos Santos (1921108)" userId="98d3550d-06ea-4ac5-87f5-924e173954c4" providerId="ADAL" clId="{0A7A62CD-61A4-4432-8AE9-F33912EE58FA}" dt="2021-11-14T11:24:28.876" v="2"/>
          <ac:spMkLst>
            <pc:docMk/>
            <pc:sldMk cId="3912747309" sldId="268"/>
            <ac:spMk id="112" creationId="{84036FF9-87DD-4353-B2F0-489C22FD66D7}"/>
          </ac:spMkLst>
        </pc:spChg>
        <pc:spChg chg="add del">
          <ac:chgData name="Michelle Garcia Dos Santos (1921108)" userId="98d3550d-06ea-4ac5-87f5-924e173954c4" providerId="ADAL" clId="{0A7A62CD-61A4-4432-8AE9-F33912EE58FA}" dt="2021-11-14T11:24:28.876" v="2"/>
          <ac:spMkLst>
            <pc:docMk/>
            <pc:sldMk cId="3912747309" sldId="268"/>
            <ac:spMk id="122" creationId="{1879D665-78DD-41CB-B632-09A8CCAA99D0}"/>
          </ac:spMkLst>
        </pc:spChg>
        <pc:grpChg chg="del">
          <ac:chgData name="Michelle Garcia Dos Santos (1921108)" userId="98d3550d-06ea-4ac5-87f5-924e173954c4" providerId="ADAL" clId="{0A7A62CD-61A4-4432-8AE9-F33912EE58FA}" dt="2021-11-14T11:22:21.900" v="0" actId="26606"/>
          <ac:grpSpMkLst>
            <pc:docMk/>
            <pc:sldMk cId="3912747309" sldId="268"/>
            <ac:grpSpMk id="99" creationId="{CD6B11F9-7CF4-4EA5-927D-BD9AB9BAAEEA}"/>
          </ac:grpSpMkLst>
        </pc:grpChg>
        <pc:grpChg chg="del">
          <ac:chgData name="Michelle Garcia Dos Santos (1921108)" userId="98d3550d-06ea-4ac5-87f5-924e173954c4" providerId="ADAL" clId="{0A7A62CD-61A4-4432-8AE9-F33912EE58FA}" dt="2021-11-14T11:22:21.900" v="0" actId="26606"/>
          <ac:grpSpMkLst>
            <pc:docMk/>
            <pc:sldMk cId="3912747309" sldId="268"/>
            <ac:grpSpMk id="103" creationId="{50841A4E-5BC1-44B4-83CF-D524E8AEAD64}"/>
          </ac:grpSpMkLst>
        </pc:grpChg>
        <pc:grpChg chg="add del">
          <ac:chgData name="Michelle Garcia Dos Santos (1921108)" userId="98d3550d-06ea-4ac5-87f5-924e173954c4" providerId="ADAL" clId="{0A7A62CD-61A4-4432-8AE9-F33912EE58FA}" dt="2021-11-14T11:24:28.876" v="2"/>
          <ac:grpSpMkLst>
            <pc:docMk/>
            <pc:sldMk cId="3912747309" sldId="268"/>
            <ac:grpSpMk id="114" creationId="{E04E07E5-1F56-421C-8C94-997C1C4687E3}"/>
          </ac:grpSpMkLst>
        </pc:grpChg>
        <pc:picChg chg="del mod ord">
          <ac:chgData name="Michelle Garcia Dos Santos (1921108)" userId="98d3550d-06ea-4ac5-87f5-924e173954c4" providerId="ADAL" clId="{0A7A62CD-61A4-4432-8AE9-F33912EE58FA}" dt="2021-11-14T13:33:56.532" v="1475" actId="478"/>
          <ac:picMkLst>
            <pc:docMk/>
            <pc:sldMk cId="3912747309" sldId="268"/>
            <ac:picMk id="6" creationId="{308AC96E-AA33-4309-B51D-072F59E6EC0B}"/>
          </ac:picMkLst>
        </pc:picChg>
        <pc:picChg chg="add del">
          <ac:chgData name="Michelle Garcia Dos Santos (1921108)" userId="98d3550d-06ea-4ac5-87f5-924e173954c4" providerId="ADAL" clId="{0A7A62CD-61A4-4432-8AE9-F33912EE58FA}" dt="2021-11-14T11:33:48.980" v="18" actId="26606"/>
          <ac:picMkLst>
            <pc:docMk/>
            <pc:sldMk cId="3912747309" sldId="268"/>
            <ac:picMk id="8" creationId="{CFD580F5-E7BF-4C1D-BEFD-4A4601EBA876}"/>
          </ac:picMkLst>
        </pc:picChg>
        <pc:picChg chg="add del">
          <ac:chgData name="Michelle Garcia Dos Santos (1921108)" userId="98d3550d-06ea-4ac5-87f5-924e173954c4" providerId="ADAL" clId="{0A7A62CD-61A4-4432-8AE9-F33912EE58FA}" dt="2021-11-14T11:33:48.980" v="18" actId="26606"/>
          <ac:picMkLst>
            <pc:docMk/>
            <pc:sldMk cId="3912747309" sldId="268"/>
            <ac:picMk id="10" creationId="{3EF2F61C-287D-47BC-878F-C876F74FFDD2}"/>
          </ac:picMkLst>
        </pc:picChg>
        <pc:picChg chg="add del">
          <ac:chgData name="Michelle Garcia Dos Santos (1921108)" userId="98d3550d-06ea-4ac5-87f5-924e173954c4" providerId="ADAL" clId="{0A7A62CD-61A4-4432-8AE9-F33912EE58FA}" dt="2021-11-14T11:25:00.626" v="6" actId="26606"/>
          <ac:picMkLst>
            <pc:docMk/>
            <pc:sldMk cId="3912747309" sldId="268"/>
            <ac:picMk id="13" creationId="{FE21E403-0B61-4473-BE57-AB0F16379674}"/>
          </ac:picMkLst>
        </pc:picChg>
        <pc:picChg chg="add del">
          <ac:chgData name="Michelle Garcia Dos Santos (1921108)" userId="98d3550d-06ea-4ac5-87f5-924e173954c4" providerId="ADAL" clId="{0A7A62CD-61A4-4432-8AE9-F33912EE58FA}" dt="2021-11-14T11:33:21.029" v="10"/>
          <ac:picMkLst>
            <pc:docMk/>
            <pc:sldMk cId="3912747309" sldId="268"/>
            <ac:picMk id="15" creationId="{CFD580F5-E7BF-4C1D-BEFD-4A4601EBA876}"/>
          </ac:picMkLst>
        </pc:picChg>
        <pc:picChg chg="add del">
          <ac:chgData name="Michelle Garcia Dos Santos (1921108)" userId="98d3550d-06ea-4ac5-87f5-924e173954c4" providerId="ADAL" clId="{0A7A62CD-61A4-4432-8AE9-F33912EE58FA}" dt="2021-11-14T13:32:41.763" v="1472"/>
          <ac:picMkLst>
            <pc:docMk/>
            <pc:sldMk cId="3912747309" sldId="268"/>
            <ac:picMk id="19" creationId="{BDFADFB3-3D44-49A8-AE3B-A87C61607F7E}"/>
          </ac:picMkLst>
        </pc:picChg>
      </pc:sldChg>
      <pc:sldChg chg="addSp delSp modSp mod setBg setClrOvrMap delDesignElem">
        <pc:chgData name="Michelle Garcia Dos Santos (1921108)" userId="98d3550d-06ea-4ac5-87f5-924e173954c4" providerId="ADAL" clId="{0A7A62CD-61A4-4432-8AE9-F33912EE58FA}" dt="2021-11-14T13:32:53.365" v="1473" actId="26606"/>
        <pc:sldMkLst>
          <pc:docMk/>
          <pc:sldMk cId="2482546811" sldId="310"/>
        </pc:sldMkLst>
        <pc:spChg chg="mod">
          <ac:chgData name="Michelle Garcia Dos Santos (1921108)" userId="98d3550d-06ea-4ac5-87f5-924e173954c4" providerId="ADAL" clId="{0A7A62CD-61A4-4432-8AE9-F33912EE58FA}" dt="2021-11-14T13:32:53.365" v="1473" actId="26606"/>
          <ac:spMkLst>
            <pc:docMk/>
            <pc:sldMk cId="2482546811" sldId="310"/>
            <ac:spMk id="2" creationId="{4F76CB32-901A-4DA0-AA8A-9A7B5A88BFCD}"/>
          </ac:spMkLst>
        </pc:spChg>
        <pc:spChg chg="mod">
          <ac:chgData name="Michelle Garcia Dos Santos (1921108)" userId="98d3550d-06ea-4ac5-87f5-924e173954c4" providerId="ADAL" clId="{0A7A62CD-61A4-4432-8AE9-F33912EE58FA}" dt="2021-11-14T13:32:53.365" v="1473" actId="26606"/>
          <ac:spMkLst>
            <pc:docMk/>
            <pc:sldMk cId="2482546811" sldId="310"/>
            <ac:spMk id="4" creationId="{CCDDC211-8A3A-4CC3-92DF-E982A240AD50}"/>
          </ac:spMkLst>
        </pc:spChg>
        <pc:spChg chg="add">
          <ac:chgData name="Michelle Garcia Dos Santos (1921108)" userId="98d3550d-06ea-4ac5-87f5-924e173954c4" providerId="ADAL" clId="{0A7A62CD-61A4-4432-8AE9-F33912EE58FA}" dt="2021-11-14T13:32:53.365" v="1473" actId="26606"/>
          <ac:spMkLst>
            <pc:docMk/>
            <pc:sldMk cId="2482546811" sldId="310"/>
            <ac:spMk id="6" creationId="{EFECDA1F-977F-40AF-840D-D05BB091DD65}"/>
          </ac:spMkLst>
        </pc:spChg>
        <pc:spChg chg="add">
          <ac:chgData name="Michelle Garcia Dos Santos (1921108)" userId="98d3550d-06ea-4ac5-87f5-924e173954c4" providerId="ADAL" clId="{0A7A62CD-61A4-4432-8AE9-F33912EE58FA}" dt="2021-11-14T13:32:53.365" v="1473" actId="26606"/>
          <ac:spMkLst>
            <pc:docMk/>
            <pc:sldMk cId="2482546811" sldId="310"/>
            <ac:spMk id="7" creationId="{BB9FECD2-89B7-4AC3-8D54-9733D60AF259}"/>
          </ac:spMkLst>
        </pc:spChg>
        <pc:spChg chg="del">
          <ac:chgData name="Michelle Garcia Dos Santos (1921108)" userId="98d3550d-06ea-4ac5-87f5-924e173954c4" providerId="ADAL" clId="{0A7A62CD-61A4-4432-8AE9-F33912EE58FA}" dt="2021-11-14T11:33:21.029" v="10"/>
          <ac:spMkLst>
            <pc:docMk/>
            <pc:sldMk cId="2482546811" sldId="310"/>
            <ac:spMk id="9" creationId="{C8643778-7F6C-4E8D-84D1-D5CDB9928191}"/>
          </ac:spMkLst>
        </pc:spChg>
        <pc:spChg chg="del">
          <ac:chgData name="Michelle Garcia Dos Santos (1921108)" userId="98d3550d-06ea-4ac5-87f5-924e173954c4" providerId="ADAL" clId="{0A7A62CD-61A4-4432-8AE9-F33912EE58FA}" dt="2021-11-14T11:33:21.029" v="10"/>
          <ac:spMkLst>
            <pc:docMk/>
            <pc:sldMk cId="2482546811" sldId="310"/>
            <ac:spMk id="11" creationId="{1D22F88D-6907-48AF-B024-346E855E0D96}"/>
          </ac:spMkLst>
        </pc:spChg>
        <pc:grpChg chg="del">
          <ac:chgData name="Michelle Garcia Dos Santos (1921108)" userId="98d3550d-06ea-4ac5-87f5-924e173954c4" providerId="ADAL" clId="{0A7A62CD-61A4-4432-8AE9-F33912EE58FA}" dt="2021-11-14T11:33:21.029" v="10"/>
          <ac:grpSpMkLst>
            <pc:docMk/>
            <pc:sldMk cId="2482546811" sldId="310"/>
            <ac:grpSpMk id="13" creationId="{F3842748-48B5-4DD0-A06A-A31C74024A99}"/>
          </ac:grpSpMkLst>
        </pc:grpChg>
        <pc:picChg chg="add">
          <ac:chgData name="Michelle Garcia Dos Santos (1921108)" userId="98d3550d-06ea-4ac5-87f5-924e173954c4" providerId="ADAL" clId="{0A7A62CD-61A4-4432-8AE9-F33912EE58FA}" dt="2021-11-14T13:32:53.365" v="1473" actId="26606"/>
          <ac:picMkLst>
            <pc:docMk/>
            <pc:sldMk cId="2482546811" sldId="310"/>
            <ac:picMk id="8" creationId="{2F54C189-4A4C-4899-9585-5281DA208D0F}"/>
          </ac:picMkLst>
        </pc:picChg>
      </pc:sldChg>
      <pc:sldChg chg="modSp del modNotesTx">
        <pc:chgData name="Michelle Garcia Dos Santos (1921108)" userId="98d3550d-06ea-4ac5-87f5-924e173954c4" providerId="ADAL" clId="{0A7A62CD-61A4-4432-8AE9-F33912EE58FA}" dt="2021-11-14T11:40:16.789" v="31" actId="2696"/>
        <pc:sldMkLst>
          <pc:docMk/>
          <pc:sldMk cId="1508249174" sldId="311"/>
        </pc:sldMkLst>
        <pc:spChg chg="mod">
          <ac:chgData name="Michelle Garcia Dos Santos (1921108)" userId="98d3550d-06ea-4ac5-87f5-924e173954c4" providerId="ADAL" clId="{0A7A62CD-61A4-4432-8AE9-F33912EE58FA}" dt="2021-11-14T11:33:21.029" v="10"/>
          <ac:spMkLst>
            <pc:docMk/>
            <pc:sldMk cId="1508249174" sldId="311"/>
            <ac:spMk id="2" creationId="{8C435F59-0FF7-49A1-B4BC-D57EF7BA671C}"/>
          </ac:spMkLst>
        </pc:spChg>
      </pc:sldChg>
      <pc:sldChg chg="modSp modNotesTx">
        <pc:chgData name="Michelle Garcia Dos Santos (1921108)" userId="98d3550d-06ea-4ac5-87f5-924e173954c4" providerId="ADAL" clId="{0A7A62CD-61A4-4432-8AE9-F33912EE58FA}" dt="2021-11-14T13:32:41.763" v="1472"/>
        <pc:sldMkLst>
          <pc:docMk/>
          <pc:sldMk cId="2183456322" sldId="312"/>
        </pc:sldMkLst>
        <pc:spChg chg="mod">
          <ac:chgData name="Michelle Garcia Dos Santos (1921108)" userId="98d3550d-06ea-4ac5-87f5-924e173954c4" providerId="ADAL" clId="{0A7A62CD-61A4-4432-8AE9-F33912EE58FA}" dt="2021-11-14T13:32:41.763" v="1472"/>
          <ac:spMkLst>
            <pc:docMk/>
            <pc:sldMk cId="2183456322" sldId="312"/>
            <ac:spMk id="2" creationId="{0553BA5F-9D28-4F4C-8D68-6CA8D876FDE1}"/>
          </ac:spMkLst>
        </pc:spChg>
      </pc:sldChg>
      <pc:sldChg chg="del">
        <pc:chgData name="Michelle Garcia Dos Santos (1921108)" userId="98d3550d-06ea-4ac5-87f5-924e173954c4" providerId="ADAL" clId="{0A7A62CD-61A4-4432-8AE9-F33912EE58FA}" dt="2021-11-14T13:06:28.058" v="828" actId="2696"/>
        <pc:sldMkLst>
          <pc:docMk/>
          <pc:sldMk cId="3873592173" sldId="313"/>
        </pc:sldMkLst>
      </pc:sldChg>
      <pc:sldChg chg="modSp mod">
        <pc:chgData name="Michelle Garcia Dos Santos (1921108)" userId="98d3550d-06ea-4ac5-87f5-924e173954c4" providerId="ADAL" clId="{0A7A62CD-61A4-4432-8AE9-F33912EE58FA}" dt="2021-11-14T13:32:41.763" v="1472"/>
        <pc:sldMkLst>
          <pc:docMk/>
          <pc:sldMk cId="4251404800" sldId="314"/>
        </pc:sldMkLst>
        <pc:spChg chg="mod">
          <ac:chgData name="Michelle Garcia Dos Santos (1921108)" userId="98d3550d-06ea-4ac5-87f5-924e173954c4" providerId="ADAL" clId="{0A7A62CD-61A4-4432-8AE9-F33912EE58FA}" dt="2021-11-14T13:32:41.763" v="1472"/>
          <ac:spMkLst>
            <pc:docMk/>
            <pc:sldMk cId="4251404800" sldId="314"/>
            <ac:spMk id="2" creationId="{00000000-0000-0000-0000-000000000000}"/>
          </ac:spMkLst>
        </pc:spChg>
        <pc:spChg chg="mod">
          <ac:chgData name="Michelle Garcia Dos Santos (1921108)" userId="98d3550d-06ea-4ac5-87f5-924e173954c4" providerId="ADAL" clId="{0A7A62CD-61A4-4432-8AE9-F33912EE58FA}" dt="2021-11-14T11:33:23.065" v="15" actId="27636"/>
          <ac:spMkLst>
            <pc:docMk/>
            <pc:sldMk cId="4251404800" sldId="314"/>
            <ac:spMk id="3" creationId="{00000000-0000-0000-0000-000000000000}"/>
          </ac:spMkLst>
        </pc:spChg>
      </pc:sldChg>
      <pc:sldChg chg="modSp mod">
        <pc:chgData name="Michelle Garcia Dos Santos (1921108)" userId="98d3550d-06ea-4ac5-87f5-924e173954c4" providerId="ADAL" clId="{0A7A62CD-61A4-4432-8AE9-F33912EE58FA}" dt="2021-11-14T13:32:41.763" v="1472"/>
        <pc:sldMkLst>
          <pc:docMk/>
          <pc:sldMk cId="3922716436" sldId="315"/>
        </pc:sldMkLst>
        <pc:spChg chg="mod">
          <ac:chgData name="Michelle Garcia Dos Santos (1921108)" userId="98d3550d-06ea-4ac5-87f5-924e173954c4" providerId="ADAL" clId="{0A7A62CD-61A4-4432-8AE9-F33912EE58FA}" dt="2021-11-14T13:32:41.763" v="1472"/>
          <ac:spMkLst>
            <pc:docMk/>
            <pc:sldMk cId="3922716436" sldId="315"/>
            <ac:spMk id="2" creationId="{00000000-0000-0000-0000-000000000000}"/>
          </ac:spMkLst>
        </pc:spChg>
      </pc:sldChg>
      <pc:sldChg chg="modSp mod modNotesTx">
        <pc:chgData name="Michelle Garcia Dos Santos (1921108)" userId="98d3550d-06ea-4ac5-87f5-924e173954c4" providerId="ADAL" clId="{0A7A62CD-61A4-4432-8AE9-F33912EE58FA}" dt="2021-11-14T11:39:20.120" v="30"/>
        <pc:sldMkLst>
          <pc:docMk/>
          <pc:sldMk cId="2293828902" sldId="316"/>
        </pc:sldMkLst>
        <pc:spChg chg="mod">
          <ac:chgData name="Michelle Garcia Dos Santos (1921108)" userId="98d3550d-06ea-4ac5-87f5-924e173954c4" providerId="ADAL" clId="{0A7A62CD-61A4-4432-8AE9-F33912EE58FA}" dt="2021-11-14T11:33:22.873" v="11" actId="27636"/>
          <ac:spMkLst>
            <pc:docMk/>
            <pc:sldMk cId="2293828902" sldId="316"/>
            <ac:spMk id="5" creationId="{331E20D2-B84E-4438-B10E-B085FB7217FE}"/>
          </ac:spMkLst>
        </pc:spChg>
      </pc:sldChg>
      <pc:sldChg chg="addSp delSp modSp mod setBg modNotesTx">
        <pc:chgData name="Michelle Garcia Dos Santos (1921108)" userId="98d3550d-06ea-4ac5-87f5-924e173954c4" providerId="ADAL" clId="{0A7A62CD-61A4-4432-8AE9-F33912EE58FA}" dt="2021-11-14T13:37:29.856" v="1483" actId="26606"/>
        <pc:sldMkLst>
          <pc:docMk/>
          <pc:sldMk cId="720395628" sldId="317"/>
        </pc:sldMkLst>
        <pc:spChg chg="mod">
          <ac:chgData name="Michelle Garcia Dos Santos (1921108)" userId="98d3550d-06ea-4ac5-87f5-924e173954c4" providerId="ADAL" clId="{0A7A62CD-61A4-4432-8AE9-F33912EE58FA}" dt="2021-11-14T13:37:29.856" v="1483" actId="26606"/>
          <ac:spMkLst>
            <pc:docMk/>
            <pc:sldMk cId="720395628" sldId="317"/>
            <ac:spMk id="2" creationId="{E24FC976-F6F3-4199-BE6E-B3A66B57793F}"/>
          </ac:spMkLst>
        </pc:spChg>
        <pc:spChg chg="mod">
          <ac:chgData name="Michelle Garcia Dos Santos (1921108)" userId="98d3550d-06ea-4ac5-87f5-924e173954c4" providerId="ADAL" clId="{0A7A62CD-61A4-4432-8AE9-F33912EE58FA}" dt="2021-11-14T13:37:29.856" v="1483" actId="26606"/>
          <ac:spMkLst>
            <pc:docMk/>
            <pc:sldMk cId="720395628" sldId="317"/>
            <ac:spMk id="3" creationId="{72AEE3C8-BD3E-4144-872B-EF7102705679}"/>
          </ac:spMkLst>
        </pc:spChg>
        <pc:spChg chg="add">
          <ac:chgData name="Michelle Garcia Dos Santos (1921108)" userId="98d3550d-06ea-4ac5-87f5-924e173954c4" providerId="ADAL" clId="{0A7A62CD-61A4-4432-8AE9-F33912EE58FA}" dt="2021-11-14T13:33:09.258" v="1474" actId="26606"/>
          <ac:spMkLst>
            <pc:docMk/>
            <pc:sldMk cId="720395628" sldId="317"/>
            <ac:spMk id="11" creationId="{9DDA25FF-CA73-47B8-AB4C-1C3343FB1ECC}"/>
          </ac:spMkLst>
        </pc:spChg>
        <pc:spChg chg="del">
          <ac:chgData name="Michelle Garcia Dos Santos (1921108)" userId="98d3550d-06ea-4ac5-87f5-924e173954c4" providerId="ADAL" clId="{0A7A62CD-61A4-4432-8AE9-F33912EE58FA}" dt="2021-11-14T13:37:13.104" v="1479" actId="478"/>
          <ac:spMkLst>
            <pc:docMk/>
            <pc:sldMk cId="720395628" sldId="317"/>
            <ac:spMk id="14" creationId="{A4FBF78E-A8A2-884F-84DD-2195EBB01071}"/>
          </ac:spMkLst>
        </pc:spChg>
        <pc:spChg chg="del">
          <ac:chgData name="Michelle Garcia Dos Santos (1921108)" userId="98d3550d-06ea-4ac5-87f5-924e173954c4" providerId="ADAL" clId="{0A7A62CD-61A4-4432-8AE9-F33912EE58FA}" dt="2021-11-14T13:37:19.668" v="1482" actId="478"/>
          <ac:spMkLst>
            <pc:docMk/>
            <pc:sldMk cId="720395628" sldId="317"/>
            <ac:spMk id="15" creationId="{61548E73-83BE-FD41-BD36-F469B74DBA9B}"/>
          </ac:spMkLst>
        </pc:spChg>
        <pc:spChg chg="del">
          <ac:chgData name="Michelle Garcia Dos Santos (1921108)" userId="98d3550d-06ea-4ac5-87f5-924e173954c4" providerId="ADAL" clId="{0A7A62CD-61A4-4432-8AE9-F33912EE58FA}" dt="2021-11-14T13:37:07.208" v="1478" actId="478"/>
          <ac:spMkLst>
            <pc:docMk/>
            <pc:sldMk cId="720395628" sldId="317"/>
            <ac:spMk id="16" creationId="{93F56093-EEA7-EA46-ABD8-3BA8FE3CEDEF}"/>
          </ac:spMkLst>
        </pc:spChg>
        <pc:spChg chg="del">
          <ac:chgData name="Michelle Garcia Dos Santos (1921108)" userId="98d3550d-06ea-4ac5-87f5-924e173954c4" providerId="ADAL" clId="{0A7A62CD-61A4-4432-8AE9-F33912EE58FA}" dt="2021-11-14T13:37:14.917" v="1480" actId="478"/>
          <ac:spMkLst>
            <pc:docMk/>
            <pc:sldMk cId="720395628" sldId="317"/>
            <ac:spMk id="17" creationId="{04BF38D1-86D0-4A4F-A6DF-70736CE6D8CA}"/>
          </ac:spMkLst>
        </pc:spChg>
        <pc:spChg chg="del">
          <ac:chgData name="Michelle Garcia Dos Santos (1921108)" userId="98d3550d-06ea-4ac5-87f5-924e173954c4" providerId="ADAL" clId="{0A7A62CD-61A4-4432-8AE9-F33912EE58FA}" dt="2021-11-14T13:37:17.724" v="1481" actId="478"/>
          <ac:spMkLst>
            <pc:docMk/>
            <pc:sldMk cId="720395628" sldId="317"/>
            <ac:spMk id="18" creationId="{EC25AE90-ED6E-D640-BA8E-A2EBF57F830E}"/>
          </ac:spMkLst>
        </pc:spChg>
        <pc:spChg chg="add">
          <ac:chgData name="Michelle Garcia Dos Santos (1921108)" userId="98d3550d-06ea-4ac5-87f5-924e173954c4" providerId="ADAL" clId="{0A7A62CD-61A4-4432-8AE9-F33912EE58FA}" dt="2021-11-14T13:37:29.856" v="1483" actId="26606"/>
          <ac:spMkLst>
            <pc:docMk/>
            <pc:sldMk cId="720395628" sldId="317"/>
            <ac:spMk id="20" creationId="{9DDA25FF-CA73-47B8-AB4C-1C3343FB1ECC}"/>
          </ac:spMkLst>
        </pc:spChg>
        <pc:picChg chg="mod">
          <ac:chgData name="Michelle Garcia Dos Santos (1921108)" userId="98d3550d-06ea-4ac5-87f5-924e173954c4" providerId="ADAL" clId="{0A7A62CD-61A4-4432-8AE9-F33912EE58FA}" dt="2021-11-14T13:33:09.258" v="1474" actId="26606"/>
          <ac:picMkLst>
            <pc:docMk/>
            <pc:sldMk cId="720395628" sldId="317"/>
            <ac:picMk id="4" creationId="{CFBF72F7-CF7B-46D6-A751-0682C73FD412}"/>
          </ac:picMkLst>
        </pc:picChg>
        <pc:picChg chg="mod">
          <ac:chgData name="Michelle Garcia Dos Santos (1921108)" userId="98d3550d-06ea-4ac5-87f5-924e173954c4" providerId="ADAL" clId="{0A7A62CD-61A4-4432-8AE9-F33912EE58FA}" dt="2021-11-14T13:33:09.258" v="1474" actId="26606"/>
          <ac:picMkLst>
            <pc:docMk/>
            <pc:sldMk cId="720395628" sldId="317"/>
            <ac:picMk id="5" creationId="{86FABB84-D84B-4DBE-863A-7BF8F645E1DB}"/>
          </ac:picMkLst>
        </pc:picChg>
        <pc:picChg chg="mod">
          <ac:chgData name="Michelle Garcia Dos Santos (1921108)" userId="98d3550d-06ea-4ac5-87f5-924e173954c4" providerId="ADAL" clId="{0A7A62CD-61A4-4432-8AE9-F33912EE58FA}" dt="2021-11-14T13:33:09.258" v="1474" actId="26606"/>
          <ac:picMkLst>
            <pc:docMk/>
            <pc:sldMk cId="720395628" sldId="317"/>
            <ac:picMk id="6" creationId="{728B598B-CB29-4ECE-8B69-AD5FCCAEF059}"/>
          </ac:picMkLst>
        </pc:picChg>
        <pc:picChg chg="add">
          <ac:chgData name="Michelle Garcia Dos Santos (1921108)" userId="98d3550d-06ea-4ac5-87f5-924e173954c4" providerId="ADAL" clId="{0A7A62CD-61A4-4432-8AE9-F33912EE58FA}" dt="2021-11-14T13:33:09.258" v="1474" actId="26606"/>
          <ac:picMkLst>
            <pc:docMk/>
            <pc:sldMk cId="720395628" sldId="317"/>
            <ac:picMk id="13" creationId="{4A25DA41-A1BD-4EC5-8504-99DBC64B36AC}"/>
          </ac:picMkLst>
        </pc:picChg>
        <pc:picChg chg="add">
          <ac:chgData name="Michelle Garcia Dos Santos (1921108)" userId="98d3550d-06ea-4ac5-87f5-924e173954c4" providerId="ADAL" clId="{0A7A62CD-61A4-4432-8AE9-F33912EE58FA}" dt="2021-11-14T13:37:29.856" v="1483" actId="26606"/>
          <ac:picMkLst>
            <pc:docMk/>
            <pc:sldMk cId="720395628" sldId="317"/>
            <ac:picMk id="19" creationId="{2E39533B-7DA3-4398-A7D8-AD6F1C3E3B7D}"/>
          </ac:picMkLst>
        </pc:picChg>
        <pc:picChg chg="add">
          <ac:chgData name="Michelle Garcia Dos Santos (1921108)" userId="98d3550d-06ea-4ac5-87f5-924e173954c4" providerId="ADAL" clId="{0A7A62CD-61A4-4432-8AE9-F33912EE58FA}" dt="2021-11-14T13:37:29.856" v="1483" actId="26606"/>
          <ac:picMkLst>
            <pc:docMk/>
            <pc:sldMk cId="720395628" sldId="317"/>
            <ac:picMk id="21" creationId="{4A25DA41-A1BD-4EC5-8504-99DBC64B36AC}"/>
          </ac:picMkLst>
        </pc:picChg>
      </pc:sldChg>
      <pc:sldChg chg="modSp mod modNotesTx">
        <pc:chgData name="Michelle Garcia Dos Santos (1921108)" userId="98d3550d-06ea-4ac5-87f5-924e173954c4" providerId="ADAL" clId="{0A7A62CD-61A4-4432-8AE9-F33912EE58FA}" dt="2021-11-14T13:31:29.724" v="1470" actId="20577"/>
        <pc:sldMkLst>
          <pc:docMk/>
          <pc:sldMk cId="3827605826" sldId="318"/>
        </pc:sldMkLst>
        <pc:spChg chg="mod">
          <ac:chgData name="Michelle Garcia Dos Santos (1921108)" userId="98d3550d-06ea-4ac5-87f5-924e173954c4" providerId="ADAL" clId="{0A7A62CD-61A4-4432-8AE9-F33912EE58FA}" dt="2021-11-14T13:16:49.233" v="879" actId="122"/>
          <ac:spMkLst>
            <pc:docMk/>
            <pc:sldMk cId="3827605826" sldId="318"/>
            <ac:spMk id="2" creationId="{0104C79D-6632-4B44-8E81-CB5549C14B98}"/>
          </ac:spMkLst>
        </pc:spChg>
        <pc:spChg chg="mod">
          <ac:chgData name="Michelle Garcia Dos Santos (1921108)" userId="98d3550d-06ea-4ac5-87f5-924e173954c4" providerId="ADAL" clId="{0A7A62CD-61A4-4432-8AE9-F33912EE58FA}" dt="2021-11-14T13:31:29.724" v="1470" actId="20577"/>
          <ac:spMkLst>
            <pc:docMk/>
            <pc:sldMk cId="3827605826" sldId="318"/>
            <ac:spMk id="3" creationId="{82683E4D-6ECC-4DFA-B1F5-39FC8E5B878A}"/>
          </ac:spMkLst>
        </pc:spChg>
      </pc:sldChg>
      <pc:sldChg chg="modSp mod modNotesTx">
        <pc:chgData name="Michelle Garcia Dos Santos (1921108)" userId="98d3550d-06ea-4ac5-87f5-924e173954c4" providerId="ADAL" clId="{0A7A62CD-61A4-4432-8AE9-F33912EE58FA}" dt="2021-11-14T13:05:45.175" v="827" actId="313"/>
        <pc:sldMkLst>
          <pc:docMk/>
          <pc:sldMk cId="1626798963" sldId="320"/>
        </pc:sldMkLst>
        <pc:spChg chg="mod">
          <ac:chgData name="Michelle Garcia Dos Santos (1921108)" userId="98d3550d-06ea-4ac5-87f5-924e173954c4" providerId="ADAL" clId="{0A7A62CD-61A4-4432-8AE9-F33912EE58FA}" dt="2021-11-14T12:54:46.141" v="91" actId="207"/>
          <ac:spMkLst>
            <pc:docMk/>
            <pc:sldMk cId="1626798963" sldId="320"/>
            <ac:spMk id="8" creationId="{F24B81D2-5B13-486F-A3D6-48834B4791D3}"/>
          </ac:spMkLst>
        </pc:spChg>
        <pc:spChg chg="mod">
          <ac:chgData name="Michelle Garcia Dos Santos (1921108)" userId="98d3550d-06ea-4ac5-87f5-924e173954c4" providerId="ADAL" clId="{0A7A62CD-61A4-4432-8AE9-F33912EE58FA}" dt="2021-11-14T13:01:39.061" v="584" actId="20577"/>
          <ac:spMkLst>
            <pc:docMk/>
            <pc:sldMk cId="1626798963" sldId="320"/>
            <ac:spMk id="9" creationId="{51EA36C3-9BBE-4AAC-9AE3-CD3B1A00A12C}"/>
          </ac:spMkLst>
        </pc:spChg>
        <pc:spChg chg="mod">
          <ac:chgData name="Michelle Garcia Dos Santos (1921108)" userId="98d3550d-06ea-4ac5-87f5-924e173954c4" providerId="ADAL" clId="{0A7A62CD-61A4-4432-8AE9-F33912EE58FA}" dt="2021-11-14T11:33:23.018" v="14" actId="27636"/>
          <ac:spMkLst>
            <pc:docMk/>
            <pc:sldMk cId="1626798963" sldId="320"/>
            <ac:spMk id="10" creationId="{B5D919C0-247E-4D8E-B76E-C3C30C5DAE53}"/>
          </ac:spMkLst>
        </pc:spChg>
        <pc:spChg chg="mod">
          <ac:chgData name="Michelle Garcia Dos Santos (1921108)" userId="98d3550d-06ea-4ac5-87f5-924e173954c4" providerId="ADAL" clId="{0A7A62CD-61A4-4432-8AE9-F33912EE58FA}" dt="2021-11-14T12:54:22.858" v="88" actId="207"/>
          <ac:spMkLst>
            <pc:docMk/>
            <pc:sldMk cId="1626798963" sldId="320"/>
            <ac:spMk id="12" creationId="{AC788B91-EA5D-475B-A87B-36EF8E6D3BE9}"/>
          </ac:spMkLst>
        </pc:spChg>
        <pc:spChg chg="mod">
          <ac:chgData name="Michelle Garcia Dos Santos (1921108)" userId="98d3550d-06ea-4ac5-87f5-924e173954c4" providerId="ADAL" clId="{0A7A62CD-61A4-4432-8AE9-F33912EE58FA}" dt="2021-11-14T12:57:25.411" v="194" actId="113"/>
          <ac:spMkLst>
            <pc:docMk/>
            <pc:sldMk cId="1626798963" sldId="320"/>
            <ac:spMk id="19" creationId="{F8C78114-C6E5-4ABA-8BCA-5951E6BDE566}"/>
          </ac:spMkLst>
        </pc:spChg>
        <pc:graphicFrameChg chg="mod">
          <ac:chgData name="Michelle Garcia Dos Santos (1921108)" userId="98d3550d-06ea-4ac5-87f5-924e173954c4" providerId="ADAL" clId="{0A7A62CD-61A4-4432-8AE9-F33912EE58FA}" dt="2021-11-14T12:56:18.493" v="172" actId="14100"/>
          <ac:graphicFrameMkLst>
            <pc:docMk/>
            <pc:sldMk cId="1626798963" sldId="320"/>
            <ac:graphicFrameMk id="11" creationId="{5790420A-C52D-4E95-8400-FDD82335B2C6}"/>
          </ac:graphicFrameMkLst>
        </pc:graphicFrameChg>
      </pc:sldChg>
      <pc:sldChg chg="modSp mod">
        <pc:chgData name="Michelle Garcia Dos Santos (1921108)" userId="98d3550d-06ea-4ac5-87f5-924e173954c4" providerId="ADAL" clId="{0A7A62CD-61A4-4432-8AE9-F33912EE58FA}" dt="2021-11-14T13:32:41.763" v="1472"/>
        <pc:sldMkLst>
          <pc:docMk/>
          <pc:sldMk cId="928752825" sldId="321"/>
        </pc:sldMkLst>
        <pc:spChg chg="mod">
          <ac:chgData name="Michelle Garcia Dos Santos (1921108)" userId="98d3550d-06ea-4ac5-87f5-924e173954c4" providerId="ADAL" clId="{0A7A62CD-61A4-4432-8AE9-F33912EE58FA}" dt="2021-11-14T13:32:41.763" v="1472"/>
          <ac:spMkLst>
            <pc:docMk/>
            <pc:sldMk cId="928752825" sldId="321"/>
            <ac:spMk id="2" creationId="{24D8439B-CBD7-4F45-8374-FF805B308D1A}"/>
          </ac:spMkLst>
        </pc:spChg>
        <pc:spChg chg="mod">
          <ac:chgData name="Michelle Garcia Dos Santos (1921108)" userId="98d3550d-06ea-4ac5-87f5-924e173954c4" providerId="ADAL" clId="{0A7A62CD-61A4-4432-8AE9-F33912EE58FA}" dt="2021-11-14T13:32:41.763" v="1472"/>
          <ac:spMkLst>
            <pc:docMk/>
            <pc:sldMk cId="928752825" sldId="321"/>
            <ac:spMk id="3" creationId="{A5AAC577-8305-42A8-9CB4-415C593D676C}"/>
          </ac:spMkLst>
        </pc:spChg>
        <pc:spChg chg="mod">
          <ac:chgData name="Michelle Garcia Dos Santos (1921108)" userId="98d3550d-06ea-4ac5-87f5-924e173954c4" providerId="ADAL" clId="{0A7A62CD-61A4-4432-8AE9-F33912EE58FA}" dt="2021-11-14T13:32:41.763" v="1472"/>
          <ac:spMkLst>
            <pc:docMk/>
            <pc:sldMk cId="928752825" sldId="321"/>
            <ac:spMk id="4" creationId="{BF814D65-D281-8B42-B590-67665F9CF3E3}"/>
          </ac:spMkLst>
        </pc:spChg>
        <pc:spChg chg="mod">
          <ac:chgData name="Michelle Garcia Dos Santos (1921108)" userId="98d3550d-06ea-4ac5-87f5-924e173954c4" providerId="ADAL" clId="{0A7A62CD-61A4-4432-8AE9-F33912EE58FA}" dt="2021-11-14T13:32:41.763" v="1472"/>
          <ac:spMkLst>
            <pc:docMk/>
            <pc:sldMk cId="928752825" sldId="321"/>
            <ac:spMk id="5" creationId="{1935A5D6-B9A7-334A-8219-7849DCEC736E}"/>
          </ac:spMkLst>
        </pc:spChg>
        <pc:spChg chg="mod">
          <ac:chgData name="Michelle Garcia Dos Santos (1921108)" userId="98d3550d-06ea-4ac5-87f5-924e173954c4" providerId="ADAL" clId="{0A7A62CD-61A4-4432-8AE9-F33912EE58FA}" dt="2021-11-14T13:32:41.763" v="1472"/>
          <ac:spMkLst>
            <pc:docMk/>
            <pc:sldMk cId="928752825" sldId="321"/>
            <ac:spMk id="6" creationId="{749A0F55-B956-694C-8A25-2422E3037381}"/>
          </ac:spMkLst>
        </pc:spChg>
        <pc:spChg chg="mod">
          <ac:chgData name="Michelle Garcia Dos Santos (1921108)" userId="98d3550d-06ea-4ac5-87f5-924e173954c4" providerId="ADAL" clId="{0A7A62CD-61A4-4432-8AE9-F33912EE58FA}" dt="2021-11-14T13:32:41.763" v="1472"/>
          <ac:spMkLst>
            <pc:docMk/>
            <pc:sldMk cId="928752825" sldId="321"/>
            <ac:spMk id="7" creationId="{FDD221C9-5B8D-9B4D-9BE5-FE2EB6274FE0}"/>
          </ac:spMkLst>
        </pc:spChg>
        <pc:spChg chg="mod">
          <ac:chgData name="Michelle Garcia Dos Santos (1921108)" userId="98d3550d-06ea-4ac5-87f5-924e173954c4" providerId="ADAL" clId="{0A7A62CD-61A4-4432-8AE9-F33912EE58FA}" dt="2021-11-14T13:32:41.763" v="1472"/>
          <ac:spMkLst>
            <pc:docMk/>
            <pc:sldMk cId="928752825" sldId="321"/>
            <ac:spMk id="8" creationId="{6B29AA48-7466-D049-B21C-FB1FC46AFAC5}"/>
          </ac:spMkLst>
        </pc:spChg>
        <pc:spChg chg="mod">
          <ac:chgData name="Michelle Garcia Dos Santos (1921108)" userId="98d3550d-06ea-4ac5-87f5-924e173954c4" providerId="ADAL" clId="{0A7A62CD-61A4-4432-8AE9-F33912EE58FA}" dt="2021-11-14T13:32:41.763" v="1472"/>
          <ac:spMkLst>
            <pc:docMk/>
            <pc:sldMk cId="928752825" sldId="321"/>
            <ac:spMk id="12" creationId="{C1DD082D-76A1-254B-8914-B90408E176D2}"/>
          </ac:spMkLst>
        </pc:spChg>
        <pc:spChg chg="mod">
          <ac:chgData name="Michelle Garcia Dos Santos (1921108)" userId="98d3550d-06ea-4ac5-87f5-924e173954c4" providerId="ADAL" clId="{0A7A62CD-61A4-4432-8AE9-F33912EE58FA}" dt="2021-11-14T13:32:41.763" v="1472"/>
          <ac:spMkLst>
            <pc:docMk/>
            <pc:sldMk cId="928752825" sldId="321"/>
            <ac:spMk id="13" creationId="{7E5EFA26-14ED-CC4C-BE56-3CA777382380}"/>
          </ac:spMkLst>
        </pc:spChg>
        <pc:spChg chg="mod">
          <ac:chgData name="Michelle Garcia Dos Santos (1921108)" userId="98d3550d-06ea-4ac5-87f5-924e173954c4" providerId="ADAL" clId="{0A7A62CD-61A4-4432-8AE9-F33912EE58FA}" dt="2021-11-14T13:32:41.763" v="1472"/>
          <ac:spMkLst>
            <pc:docMk/>
            <pc:sldMk cId="928752825" sldId="321"/>
            <ac:spMk id="14" creationId="{EBBFF2F6-6D76-0D40-8487-5067A9EBED59}"/>
          </ac:spMkLst>
        </pc:spChg>
      </pc:sldChg>
      <pc:sldChg chg="modSp">
        <pc:chgData name="Michelle Garcia Dos Santos (1921108)" userId="98d3550d-06ea-4ac5-87f5-924e173954c4" providerId="ADAL" clId="{0A7A62CD-61A4-4432-8AE9-F33912EE58FA}" dt="2021-11-14T13:32:41.763" v="1472"/>
        <pc:sldMkLst>
          <pc:docMk/>
          <pc:sldMk cId="3060667987" sldId="322"/>
        </pc:sldMkLst>
        <pc:spChg chg="mod">
          <ac:chgData name="Michelle Garcia Dos Santos (1921108)" userId="98d3550d-06ea-4ac5-87f5-924e173954c4" providerId="ADAL" clId="{0A7A62CD-61A4-4432-8AE9-F33912EE58FA}" dt="2021-11-14T13:32:41.763" v="1472"/>
          <ac:spMkLst>
            <pc:docMk/>
            <pc:sldMk cId="3060667987" sldId="322"/>
            <ac:spMk id="2" creationId="{48F1612F-A1C3-4C3A-9D14-89D7A1370290}"/>
          </ac:spMkLst>
        </pc:spChg>
        <pc:spChg chg="mod">
          <ac:chgData name="Michelle Garcia Dos Santos (1921108)" userId="98d3550d-06ea-4ac5-87f5-924e173954c4" providerId="ADAL" clId="{0A7A62CD-61A4-4432-8AE9-F33912EE58FA}" dt="2021-11-14T13:32:41.763" v="1472"/>
          <ac:spMkLst>
            <pc:docMk/>
            <pc:sldMk cId="3060667987" sldId="322"/>
            <ac:spMk id="3" creationId="{36CF6DF9-3B1D-47DC-AB9C-35A9870FF9C9}"/>
          </ac:spMkLst>
        </pc:spChg>
      </pc:sldChg>
      <pc:sldChg chg="modSp">
        <pc:chgData name="Michelle Garcia Dos Santos (1921108)" userId="98d3550d-06ea-4ac5-87f5-924e173954c4" providerId="ADAL" clId="{0A7A62CD-61A4-4432-8AE9-F33912EE58FA}" dt="2021-11-14T13:32:41.763" v="1472"/>
        <pc:sldMkLst>
          <pc:docMk/>
          <pc:sldMk cId="3024792234" sldId="323"/>
        </pc:sldMkLst>
        <pc:spChg chg="mod">
          <ac:chgData name="Michelle Garcia Dos Santos (1921108)" userId="98d3550d-06ea-4ac5-87f5-924e173954c4" providerId="ADAL" clId="{0A7A62CD-61A4-4432-8AE9-F33912EE58FA}" dt="2021-11-14T13:32:41.763" v="1472"/>
          <ac:spMkLst>
            <pc:docMk/>
            <pc:sldMk cId="3024792234" sldId="323"/>
            <ac:spMk id="2" creationId="{8A972FF9-DAC6-4184-A0A8-59F7972E07AE}"/>
          </ac:spMkLst>
        </pc:spChg>
        <pc:spChg chg="mod">
          <ac:chgData name="Michelle Garcia Dos Santos (1921108)" userId="98d3550d-06ea-4ac5-87f5-924e173954c4" providerId="ADAL" clId="{0A7A62CD-61A4-4432-8AE9-F33912EE58FA}" dt="2021-11-14T13:32:41.763" v="1472"/>
          <ac:spMkLst>
            <pc:docMk/>
            <pc:sldMk cId="3024792234" sldId="323"/>
            <ac:spMk id="3" creationId="{24CD27B2-938D-46C0-B7F8-0F42CED1E6FD}"/>
          </ac:spMkLst>
        </pc:spChg>
      </pc:sldChg>
    </pc:docChg>
  </pc:docChgLst>
  <pc:docChgLst>
    <pc:chgData name="Kristisha Downer-Thomas (2010177)" userId="S::2010177@student.uwtsd.ac.uk::37b962f6-d593-4596-993e-edb1e3cf6e03" providerId="AD" clId="Web-{D04E206A-4FD7-7237-A206-1B72BCA98831}"/>
    <pc:docChg chg="addSld modSld">
      <pc:chgData name="Kristisha Downer-Thomas (2010177)" userId="S::2010177@student.uwtsd.ac.uk::37b962f6-d593-4596-993e-edb1e3cf6e03" providerId="AD" clId="Web-{D04E206A-4FD7-7237-A206-1B72BCA98831}" dt="2021-11-18T18:46:15.053" v="22"/>
      <pc:docMkLst>
        <pc:docMk/>
      </pc:docMkLst>
      <pc:sldChg chg="modNotes">
        <pc:chgData name="Kristisha Downer-Thomas (2010177)" userId="S::2010177@student.uwtsd.ac.uk::37b962f6-d593-4596-993e-edb1e3cf6e03" providerId="AD" clId="Web-{D04E206A-4FD7-7237-A206-1B72BCA98831}" dt="2021-11-18T18:39:49.185" v="8"/>
        <pc:sldMkLst>
          <pc:docMk/>
          <pc:sldMk cId="3827605826" sldId="318"/>
        </pc:sldMkLst>
      </pc:sldChg>
      <pc:sldChg chg="modSp modNotes">
        <pc:chgData name="Kristisha Downer-Thomas (2010177)" userId="S::2010177@student.uwtsd.ac.uk::37b962f6-d593-4596-993e-edb1e3cf6e03" providerId="AD" clId="Web-{D04E206A-4FD7-7237-A206-1B72BCA98831}" dt="2021-11-18T18:46:15.053" v="22"/>
        <pc:sldMkLst>
          <pc:docMk/>
          <pc:sldMk cId="354646517" sldId="328"/>
        </pc:sldMkLst>
        <pc:spChg chg="mod">
          <ac:chgData name="Kristisha Downer-Thomas (2010177)" userId="S::2010177@student.uwtsd.ac.uk::37b962f6-d593-4596-993e-edb1e3cf6e03" providerId="AD" clId="Web-{D04E206A-4FD7-7237-A206-1B72BCA98831}" dt="2021-11-18T18:44:20.050" v="17" actId="20577"/>
          <ac:spMkLst>
            <pc:docMk/>
            <pc:sldMk cId="354646517" sldId="328"/>
            <ac:spMk id="6" creationId="{4F0E5FB1-3A1B-4EDE-9838-2180C6C6F6E1}"/>
          </ac:spMkLst>
        </pc:spChg>
      </pc:sldChg>
      <pc:sldChg chg="modSp new">
        <pc:chgData name="Kristisha Downer-Thomas (2010177)" userId="S::2010177@student.uwtsd.ac.uk::37b962f6-d593-4596-993e-edb1e3cf6e03" providerId="AD" clId="Web-{D04E206A-4FD7-7237-A206-1B72BCA98831}" dt="2021-11-18T18:35:42.148" v="5" actId="20577"/>
        <pc:sldMkLst>
          <pc:docMk/>
          <pc:sldMk cId="292987048" sldId="329"/>
        </pc:sldMkLst>
        <pc:spChg chg="mod">
          <ac:chgData name="Kristisha Downer-Thomas (2010177)" userId="S::2010177@student.uwtsd.ac.uk::37b962f6-d593-4596-993e-edb1e3cf6e03" providerId="AD" clId="Web-{D04E206A-4FD7-7237-A206-1B72BCA98831}" dt="2021-11-18T18:35:05.741" v="2" actId="20577"/>
          <ac:spMkLst>
            <pc:docMk/>
            <pc:sldMk cId="292987048" sldId="329"/>
            <ac:spMk id="2" creationId="{AE61622E-9200-41FA-B7CD-F104EB371E26}"/>
          </ac:spMkLst>
        </pc:spChg>
        <pc:spChg chg="mod">
          <ac:chgData name="Kristisha Downer-Thomas (2010177)" userId="S::2010177@student.uwtsd.ac.uk::37b962f6-d593-4596-993e-edb1e3cf6e03" providerId="AD" clId="Web-{D04E206A-4FD7-7237-A206-1B72BCA98831}" dt="2021-11-18T18:35:42.148" v="5" actId="20577"/>
          <ac:spMkLst>
            <pc:docMk/>
            <pc:sldMk cId="292987048" sldId="329"/>
            <ac:spMk id="3" creationId="{BFCEA65D-E5F1-40F8-8494-3C1E2FF34E33}"/>
          </ac:spMkLst>
        </pc:spChg>
      </pc:sldChg>
    </pc:docChg>
  </pc:docChgLst>
  <pc:docChgLst>
    <pc:chgData name="Micheala Jade Lee" userId="5a047d50-f126-4861-b0ba-4420206f8158" providerId="ADAL" clId="{F8583216-9459-44B5-9762-0AB1E349F049}"/>
    <pc:docChg chg="undo custSel addSld delSld modSld sldOrd">
      <pc:chgData name="Micheala Jade Lee" userId="5a047d50-f126-4861-b0ba-4420206f8158" providerId="ADAL" clId="{F8583216-9459-44B5-9762-0AB1E349F049}" dt="2021-11-18T18:36:57.634" v="262" actId="20577"/>
      <pc:docMkLst>
        <pc:docMk/>
      </pc:docMkLst>
      <pc:sldChg chg="modNotesTx">
        <pc:chgData name="Micheala Jade Lee" userId="5a047d50-f126-4861-b0ba-4420206f8158" providerId="ADAL" clId="{F8583216-9459-44B5-9762-0AB1E349F049}" dt="2021-11-18T18:24:10.475" v="172" actId="20577"/>
        <pc:sldMkLst>
          <pc:docMk/>
          <pc:sldMk cId="3912747309" sldId="268"/>
        </pc:sldMkLst>
      </pc:sldChg>
      <pc:sldChg chg="modSp mod modNotesTx">
        <pc:chgData name="Micheala Jade Lee" userId="5a047d50-f126-4861-b0ba-4420206f8158" providerId="ADAL" clId="{F8583216-9459-44B5-9762-0AB1E349F049}" dt="2021-11-18T18:26:07.559" v="216" actId="20577"/>
        <pc:sldMkLst>
          <pc:docMk/>
          <pc:sldMk cId="3922716436" sldId="315"/>
        </pc:sldMkLst>
        <pc:graphicFrameChg chg="modGraphic">
          <ac:chgData name="Micheala Jade Lee" userId="5a047d50-f126-4861-b0ba-4420206f8158" providerId="ADAL" clId="{F8583216-9459-44B5-9762-0AB1E349F049}" dt="2021-11-18T18:26:07.559" v="216" actId="20577"/>
          <ac:graphicFrameMkLst>
            <pc:docMk/>
            <pc:sldMk cId="3922716436" sldId="315"/>
            <ac:graphicFrameMk id="4" creationId="{00000000-0000-0000-0000-000000000000}"/>
          </ac:graphicFrameMkLst>
        </pc:graphicFrameChg>
      </pc:sldChg>
      <pc:sldChg chg="modNotesTx">
        <pc:chgData name="Micheala Jade Lee" userId="5a047d50-f126-4861-b0ba-4420206f8158" providerId="ADAL" clId="{F8583216-9459-44B5-9762-0AB1E349F049}" dt="2021-11-18T17:59:31.180" v="13" actId="12"/>
        <pc:sldMkLst>
          <pc:docMk/>
          <pc:sldMk cId="2293828902" sldId="316"/>
        </pc:sldMkLst>
      </pc:sldChg>
      <pc:sldChg chg="modSp mod modNotesTx">
        <pc:chgData name="Micheala Jade Lee" userId="5a047d50-f126-4861-b0ba-4420206f8158" providerId="ADAL" clId="{F8583216-9459-44B5-9762-0AB1E349F049}" dt="2021-11-18T18:31:20.558" v="259" actId="5793"/>
        <pc:sldMkLst>
          <pc:docMk/>
          <pc:sldMk cId="720395628" sldId="317"/>
        </pc:sldMkLst>
        <pc:spChg chg="mod">
          <ac:chgData name="Micheala Jade Lee" userId="5a047d50-f126-4861-b0ba-4420206f8158" providerId="ADAL" clId="{F8583216-9459-44B5-9762-0AB1E349F049}" dt="2021-11-18T18:28:25.410" v="239" actId="255"/>
          <ac:spMkLst>
            <pc:docMk/>
            <pc:sldMk cId="720395628" sldId="317"/>
            <ac:spMk id="2" creationId="{E24FC976-F6F3-4199-BE6E-B3A66B57793F}"/>
          </ac:spMkLst>
        </pc:spChg>
        <pc:spChg chg="mod">
          <ac:chgData name="Micheala Jade Lee" userId="5a047d50-f126-4861-b0ba-4420206f8158" providerId="ADAL" clId="{F8583216-9459-44B5-9762-0AB1E349F049}" dt="2021-11-18T18:31:20.558" v="259" actId="5793"/>
          <ac:spMkLst>
            <pc:docMk/>
            <pc:sldMk cId="720395628" sldId="317"/>
            <ac:spMk id="3" creationId="{72AEE3C8-BD3E-4144-872B-EF7102705679}"/>
          </ac:spMkLst>
        </pc:spChg>
        <pc:spChg chg="mod">
          <ac:chgData name="Micheala Jade Lee" userId="5a047d50-f126-4861-b0ba-4420206f8158" providerId="ADAL" clId="{F8583216-9459-44B5-9762-0AB1E349F049}" dt="2021-11-18T18:30:26.923" v="257" actId="1076"/>
          <ac:spMkLst>
            <pc:docMk/>
            <pc:sldMk cId="720395628" sldId="317"/>
            <ac:spMk id="25" creationId="{717ECD72-FE6F-417A-94CE-7A9F64B83025}"/>
          </ac:spMkLst>
        </pc:spChg>
        <pc:spChg chg="mod">
          <ac:chgData name="Micheala Jade Lee" userId="5a047d50-f126-4861-b0ba-4420206f8158" providerId="ADAL" clId="{F8583216-9459-44B5-9762-0AB1E349F049}" dt="2021-11-18T18:30:14.770" v="255" actId="1076"/>
          <ac:spMkLst>
            <pc:docMk/>
            <pc:sldMk cId="720395628" sldId="317"/>
            <ac:spMk id="29" creationId="{2160214F-68EE-4C4F-81B0-DDA87940AD33}"/>
          </ac:spMkLst>
        </pc:spChg>
        <pc:picChg chg="mod">
          <ac:chgData name="Micheala Jade Lee" userId="5a047d50-f126-4861-b0ba-4420206f8158" providerId="ADAL" clId="{F8583216-9459-44B5-9762-0AB1E349F049}" dt="2021-11-18T18:29:04.889" v="241" actId="14100"/>
          <ac:picMkLst>
            <pc:docMk/>
            <pc:sldMk cId="720395628" sldId="317"/>
            <ac:picMk id="23" creationId="{33601BAA-E76B-4116-9B1D-43B4F3B3E3FB}"/>
          </ac:picMkLst>
        </pc:picChg>
        <pc:picChg chg="mod">
          <ac:chgData name="Micheala Jade Lee" userId="5a047d50-f126-4861-b0ba-4420206f8158" providerId="ADAL" clId="{F8583216-9459-44B5-9762-0AB1E349F049}" dt="2021-11-18T18:30:31.099" v="258" actId="1076"/>
          <ac:picMkLst>
            <pc:docMk/>
            <pc:sldMk cId="720395628" sldId="317"/>
            <ac:picMk id="24" creationId="{9AA06150-ED78-4C76-8FD2-6B39F01CB45F}"/>
          </ac:picMkLst>
        </pc:picChg>
        <pc:picChg chg="mod">
          <ac:chgData name="Micheala Jade Lee" userId="5a047d50-f126-4861-b0ba-4420206f8158" providerId="ADAL" clId="{F8583216-9459-44B5-9762-0AB1E349F049}" dt="2021-11-18T18:30:18.739" v="256" actId="1076"/>
          <ac:picMkLst>
            <pc:docMk/>
            <pc:sldMk cId="720395628" sldId="317"/>
            <ac:picMk id="27" creationId="{4D21624B-2E8C-455B-A02B-544FA30E1C22}"/>
          </ac:picMkLst>
        </pc:picChg>
      </pc:sldChg>
      <pc:sldChg chg="modNotesTx">
        <pc:chgData name="Micheala Jade Lee" userId="5a047d50-f126-4861-b0ba-4420206f8158" providerId="ADAL" clId="{F8583216-9459-44B5-9762-0AB1E349F049}" dt="2021-11-18T18:15:55.877" v="40" actId="20577"/>
        <pc:sldMkLst>
          <pc:docMk/>
          <pc:sldMk cId="3827605826" sldId="318"/>
        </pc:sldMkLst>
      </pc:sldChg>
      <pc:sldChg chg="modSp">
        <pc:chgData name="Micheala Jade Lee" userId="5a047d50-f126-4861-b0ba-4420206f8158" providerId="ADAL" clId="{F8583216-9459-44B5-9762-0AB1E349F049}" dt="2021-11-16T19:15:50.290" v="6" actId="20577"/>
        <pc:sldMkLst>
          <pc:docMk/>
          <pc:sldMk cId="3981774663" sldId="319"/>
        </pc:sldMkLst>
        <pc:graphicFrameChg chg="mod">
          <ac:chgData name="Micheala Jade Lee" userId="5a047d50-f126-4861-b0ba-4420206f8158" providerId="ADAL" clId="{F8583216-9459-44B5-9762-0AB1E349F049}" dt="2021-11-16T19:15:50.290" v="6" actId="20577"/>
          <ac:graphicFrameMkLst>
            <pc:docMk/>
            <pc:sldMk cId="3981774663" sldId="319"/>
            <ac:graphicFrameMk id="24" creationId="{470FD06C-C644-4697-9E00-DFF9098C338F}"/>
          </ac:graphicFrameMkLst>
        </pc:graphicFrameChg>
      </pc:sldChg>
      <pc:sldChg chg="modSp mod modNotesTx">
        <pc:chgData name="Micheala Jade Lee" userId="5a047d50-f126-4861-b0ba-4420206f8158" providerId="ADAL" clId="{F8583216-9459-44B5-9762-0AB1E349F049}" dt="2021-11-18T18:20:50.216" v="108" actId="20577"/>
        <pc:sldMkLst>
          <pc:docMk/>
          <pc:sldMk cId="1626798963" sldId="320"/>
        </pc:sldMkLst>
        <pc:graphicFrameChg chg="mod">
          <ac:chgData name="Micheala Jade Lee" userId="5a047d50-f126-4861-b0ba-4420206f8158" providerId="ADAL" clId="{F8583216-9459-44B5-9762-0AB1E349F049}" dt="2021-11-18T18:20:50.216" v="108" actId="20577"/>
          <ac:graphicFrameMkLst>
            <pc:docMk/>
            <pc:sldMk cId="1626798963" sldId="320"/>
            <ac:graphicFrameMk id="11" creationId="{5790420A-C52D-4E95-8400-FDD82335B2C6}"/>
          </ac:graphicFrameMkLst>
        </pc:graphicFrameChg>
      </pc:sldChg>
      <pc:sldChg chg="del">
        <pc:chgData name="Micheala Jade Lee" userId="5a047d50-f126-4861-b0ba-4420206f8158" providerId="ADAL" clId="{F8583216-9459-44B5-9762-0AB1E349F049}" dt="2021-11-18T18:13:25.344" v="32" actId="2696"/>
        <pc:sldMkLst>
          <pc:docMk/>
          <pc:sldMk cId="3060667987" sldId="322"/>
        </pc:sldMkLst>
      </pc:sldChg>
      <pc:sldChg chg="addSp delSp modSp mod ord modShow">
        <pc:chgData name="Micheala Jade Lee" userId="5a047d50-f126-4861-b0ba-4420206f8158" providerId="ADAL" clId="{F8583216-9459-44B5-9762-0AB1E349F049}" dt="2021-11-18T18:28:00.506" v="238" actId="20577"/>
        <pc:sldMkLst>
          <pc:docMk/>
          <pc:sldMk cId="3024792234" sldId="323"/>
        </pc:sldMkLst>
        <pc:spChg chg="add mod">
          <ac:chgData name="Micheala Jade Lee" userId="5a047d50-f126-4861-b0ba-4420206f8158" providerId="ADAL" clId="{F8583216-9459-44B5-9762-0AB1E349F049}" dt="2021-11-18T18:27:56.418" v="237" actId="113"/>
          <ac:spMkLst>
            <pc:docMk/>
            <pc:sldMk cId="3024792234" sldId="323"/>
            <ac:spMk id="4" creationId="{0BE560CA-4379-411A-BEC2-8425C26DDA37}"/>
          </ac:spMkLst>
        </pc:spChg>
        <pc:spChg chg="mod">
          <ac:chgData name="Micheala Jade Lee" userId="5a047d50-f126-4861-b0ba-4420206f8158" providerId="ADAL" clId="{F8583216-9459-44B5-9762-0AB1E349F049}" dt="2021-11-18T18:28:00.506" v="238" actId="20577"/>
          <ac:spMkLst>
            <pc:docMk/>
            <pc:sldMk cId="3024792234" sldId="323"/>
            <ac:spMk id="19" creationId="{0B2852B2-660E-4DBB-8D72-89E945203CAD}"/>
          </ac:spMkLst>
        </pc:spChg>
        <pc:cxnChg chg="add del mod">
          <ac:chgData name="Micheala Jade Lee" userId="5a047d50-f126-4861-b0ba-4420206f8158" providerId="ADAL" clId="{F8583216-9459-44B5-9762-0AB1E349F049}" dt="2021-11-18T18:25:40.353" v="215" actId="478"/>
          <ac:cxnSpMkLst>
            <pc:docMk/>
            <pc:sldMk cId="3024792234" sldId="323"/>
            <ac:cxnSpMk id="7" creationId="{6DDF59EE-C6DF-459A-92A1-21E059D699CE}"/>
          </ac:cxnSpMkLst>
        </pc:cxnChg>
      </pc:sldChg>
      <pc:sldChg chg="modSp">
        <pc:chgData name="Micheala Jade Lee" userId="5a047d50-f126-4861-b0ba-4420206f8158" providerId="ADAL" clId="{F8583216-9459-44B5-9762-0AB1E349F049}" dt="2021-11-18T18:36:57.634" v="262" actId="20577"/>
        <pc:sldMkLst>
          <pc:docMk/>
          <pc:sldMk cId="3712105475" sldId="325"/>
        </pc:sldMkLst>
        <pc:graphicFrameChg chg="mod">
          <ac:chgData name="Micheala Jade Lee" userId="5a047d50-f126-4861-b0ba-4420206f8158" providerId="ADAL" clId="{F8583216-9459-44B5-9762-0AB1E349F049}" dt="2021-11-18T18:36:57.634" v="262" actId="20577"/>
          <ac:graphicFrameMkLst>
            <pc:docMk/>
            <pc:sldMk cId="3712105475" sldId="325"/>
            <ac:graphicFrameMk id="5" creationId="{28825507-76A9-4499-B372-359B0EED91B9}"/>
          </ac:graphicFrameMkLst>
        </pc:graphicFrameChg>
      </pc:sldChg>
      <pc:sldChg chg="add">
        <pc:chgData name="Micheala Jade Lee" userId="5a047d50-f126-4861-b0ba-4420206f8158" providerId="ADAL" clId="{F8583216-9459-44B5-9762-0AB1E349F049}" dt="2021-11-18T18:12:38.379" v="29"/>
        <pc:sldMkLst>
          <pc:docMk/>
          <pc:sldMk cId="672278589" sldId="327"/>
        </pc:sldMkLst>
      </pc:sldChg>
      <pc:sldChg chg="new del">
        <pc:chgData name="Micheala Jade Lee" userId="5a047d50-f126-4861-b0ba-4420206f8158" providerId="ADAL" clId="{F8583216-9459-44B5-9762-0AB1E349F049}" dt="2021-11-18T18:05:30.073" v="27" actId="680"/>
        <pc:sldMkLst>
          <pc:docMk/>
          <pc:sldMk cId="3429725783" sldId="327"/>
        </pc:sldMkLst>
      </pc:sldChg>
      <pc:sldChg chg="delSp modSp add mod setBg delDesignElem">
        <pc:chgData name="Micheala Jade Lee" userId="5a047d50-f126-4861-b0ba-4420206f8158" providerId="ADAL" clId="{F8583216-9459-44B5-9762-0AB1E349F049}" dt="2021-11-18T18:27:29.603" v="222" actId="14100"/>
        <pc:sldMkLst>
          <pc:docMk/>
          <pc:sldMk cId="354646517" sldId="328"/>
        </pc:sldMkLst>
        <pc:spChg chg="mod">
          <ac:chgData name="Micheala Jade Lee" userId="5a047d50-f126-4861-b0ba-4420206f8158" providerId="ADAL" clId="{F8583216-9459-44B5-9762-0AB1E349F049}" dt="2021-11-18T18:27:29.603" v="222" actId="14100"/>
          <ac:spMkLst>
            <pc:docMk/>
            <pc:sldMk cId="354646517" sldId="328"/>
            <ac:spMk id="2" creationId="{908591E7-BE04-4399-81D2-147223B8EA8E}"/>
          </ac:spMkLst>
        </pc:spChg>
        <pc:spChg chg="del">
          <ac:chgData name="Micheala Jade Lee" userId="5a047d50-f126-4861-b0ba-4420206f8158" providerId="ADAL" clId="{F8583216-9459-44B5-9762-0AB1E349F049}" dt="2021-11-18T18:12:55.810" v="31"/>
          <ac:spMkLst>
            <pc:docMk/>
            <pc:sldMk cId="354646517" sldId="328"/>
            <ac:spMk id="16" creationId="{CD94F7C0-1344-4B3C-AFCB-E7F006BB5348}"/>
          </ac:spMkLst>
        </pc:spChg>
        <pc:picChg chg="del">
          <ac:chgData name="Micheala Jade Lee" userId="5a047d50-f126-4861-b0ba-4420206f8158" providerId="ADAL" clId="{F8583216-9459-44B5-9762-0AB1E349F049}" dt="2021-11-18T18:12:55.810" v="31"/>
          <ac:picMkLst>
            <pc:docMk/>
            <pc:sldMk cId="354646517" sldId="328"/>
            <ac:picMk id="18" creationId="{4EC584A2-4215-4DB8-AE1F-E3768D77E8DE}"/>
          </ac:picMkLst>
        </pc:picChg>
      </pc:sldChg>
      <pc:sldChg chg="modSp add">
        <pc:chgData name="Micheala Jade Lee" userId="5a047d50-f126-4861-b0ba-4420206f8158" providerId="ADAL" clId="{F8583216-9459-44B5-9762-0AB1E349F049}" dt="2021-11-18T18:33:15.658" v="261" actId="20577"/>
        <pc:sldMkLst>
          <pc:docMk/>
          <pc:sldMk cId="3327819784" sldId="330"/>
        </pc:sldMkLst>
        <pc:graphicFrameChg chg="mod">
          <ac:chgData name="Micheala Jade Lee" userId="5a047d50-f126-4861-b0ba-4420206f8158" providerId="ADAL" clId="{F8583216-9459-44B5-9762-0AB1E349F049}" dt="2021-11-18T18:33:15.658" v="261" actId="20577"/>
          <ac:graphicFrameMkLst>
            <pc:docMk/>
            <pc:sldMk cId="3327819784" sldId="330"/>
            <ac:graphicFrameMk id="5" creationId="{28825507-76A9-4499-B372-359B0EED91B9}"/>
          </ac:graphicFrameMkLst>
        </pc:graphicFrameChg>
      </pc:sldChg>
    </pc:docChg>
  </pc:docChgLst>
  <pc:docChgLst>
    <pc:chgData name="Micheala Jade Lee (2010757)" userId="S::2010757@student.uwtsd.ac.uk::5a047d50-f126-4861-b0ba-4420206f8158" providerId="AD" clId="Web-{363CDB3A-E283-332D-43BA-9D684840D876}"/>
    <pc:docChg chg="modSld">
      <pc:chgData name="Micheala Jade Lee (2010757)" userId="S::2010757@student.uwtsd.ac.uk::5a047d50-f126-4861-b0ba-4420206f8158" providerId="AD" clId="Web-{363CDB3A-E283-332D-43BA-9D684840D876}" dt="2021-11-18T19:36:16.781" v="101"/>
      <pc:docMkLst>
        <pc:docMk/>
      </pc:docMkLst>
      <pc:sldChg chg="modSp">
        <pc:chgData name="Micheala Jade Lee (2010757)" userId="S::2010757@student.uwtsd.ac.uk::5a047d50-f126-4861-b0ba-4420206f8158" providerId="AD" clId="Web-{363CDB3A-E283-332D-43BA-9D684840D876}" dt="2021-11-18T19:22:37.672" v="48" actId="20577"/>
        <pc:sldMkLst>
          <pc:docMk/>
          <pc:sldMk cId="3981774663" sldId="319"/>
        </pc:sldMkLst>
        <pc:graphicFrameChg chg="mod modGraphic">
          <ac:chgData name="Micheala Jade Lee (2010757)" userId="S::2010757@student.uwtsd.ac.uk::5a047d50-f126-4861-b0ba-4420206f8158" providerId="AD" clId="Web-{363CDB3A-E283-332D-43BA-9D684840D876}" dt="2021-11-18T19:22:37.672" v="48" actId="20577"/>
          <ac:graphicFrameMkLst>
            <pc:docMk/>
            <pc:sldMk cId="3981774663" sldId="319"/>
            <ac:graphicFrameMk id="24" creationId="{470FD06C-C644-4697-9E00-DFF9098C338F}"/>
          </ac:graphicFrameMkLst>
        </pc:graphicFrameChg>
      </pc:sldChg>
      <pc:sldChg chg="modSp">
        <pc:chgData name="Micheala Jade Lee (2010757)" userId="S::2010757@student.uwtsd.ac.uk::5a047d50-f126-4861-b0ba-4420206f8158" providerId="AD" clId="Web-{363CDB3A-E283-332D-43BA-9D684840D876}" dt="2021-11-18T19:35:53.592" v="98" actId="20577"/>
        <pc:sldMkLst>
          <pc:docMk/>
          <pc:sldMk cId="3712105475" sldId="325"/>
        </pc:sldMkLst>
        <pc:graphicFrameChg chg="mod modGraphic">
          <ac:chgData name="Micheala Jade Lee (2010757)" userId="S::2010757@student.uwtsd.ac.uk::5a047d50-f126-4861-b0ba-4420206f8158" providerId="AD" clId="Web-{363CDB3A-E283-332D-43BA-9D684840D876}" dt="2021-11-18T19:35:53.592" v="98" actId="20577"/>
          <ac:graphicFrameMkLst>
            <pc:docMk/>
            <pc:sldMk cId="3712105475" sldId="325"/>
            <ac:graphicFrameMk id="5" creationId="{28825507-76A9-4499-B372-359B0EED91B9}"/>
          </ac:graphicFrameMkLst>
        </pc:graphicFrameChg>
      </pc:sldChg>
      <pc:sldChg chg="modSp">
        <pc:chgData name="Micheala Jade Lee (2010757)" userId="S::2010757@student.uwtsd.ac.uk::5a047d50-f126-4861-b0ba-4420206f8158" providerId="AD" clId="Web-{363CDB3A-E283-332D-43BA-9D684840D876}" dt="2021-11-18T19:21:13.323" v="37" actId="20577"/>
        <pc:sldMkLst>
          <pc:docMk/>
          <pc:sldMk cId="3089176687" sldId="326"/>
        </pc:sldMkLst>
        <pc:spChg chg="mod">
          <ac:chgData name="Micheala Jade Lee (2010757)" userId="S::2010757@student.uwtsd.ac.uk::5a047d50-f126-4861-b0ba-4420206f8158" providerId="AD" clId="Web-{363CDB3A-E283-332D-43BA-9D684840D876}" dt="2021-11-18T19:21:13.323" v="37" actId="20577"/>
          <ac:spMkLst>
            <pc:docMk/>
            <pc:sldMk cId="3089176687" sldId="326"/>
            <ac:spMk id="3" creationId="{AC2307D1-02AD-CE4D-A1FE-B5FA362ADFE4}"/>
          </ac:spMkLst>
        </pc:spChg>
      </pc:sldChg>
      <pc:sldChg chg="addSp delSp modSp">
        <pc:chgData name="Micheala Jade Lee (2010757)" userId="S::2010757@student.uwtsd.ac.uk::5a047d50-f126-4861-b0ba-4420206f8158" providerId="AD" clId="Web-{363CDB3A-E283-332D-43BA-9D684840D876}" dt="2021-11-18T19:36:16.781" v="101"/>
        <pc:sldMkLst>
          <pc:docMk/>
          <pc:sldMk cId="3327819784" sldId="330"/>
        </pc:sldMkLst>
        <pc:spChg chg="add del mod">
          <ac:chgData name="Micheala Jade Lee (2010757)" userId="S::2010757@student.uwtsd.ac.uk::5a047d50-f126-4861-b0ba-4420206f8158" providerId="AD" clId="Web-{363CDB3A-E283-332D-43BA-9D684840D876}" dt="2021-11-18T19:36:16.781" v="101"/>
          <ac:spMkLst>
            <pc:docMk/>
            <pc:sldMk cId="3327819784" sldId="330"/>
            <ac:spMk id="572" creationId="{76EFF9EC-DA11-4697-80FA-91A3BB3DCBE7}"/>
          </ac:spMkLst>
        </pc:spChg>
        <pc:graphicFrameChg chg="modGraphic">
          <ac:chgData name="Micheala Jade Lee (2010757)" userId="S::2010757@student.uwtsd.ac.uk::5a047d50-f126-4861-b0ba-4420206f8158" providerId="AD" clId="Web-{363CDB3A-E283-332D-43BA-9D684840D876}" dt="2021-11-18T19:33:16.990" v="95" actId="20577"/>
          <ac:graphicFrameMkLst>
            <pc:docMk/>
            <pc:sldMk cId="3327819784" sldId="330"/>
            <ac:graphicFrameMk id="5" creationId="{28825507-76A9-4499-B372-359B0EED91B9}"/>
          </ac:graphicFrameMkLst>
        </pc:graphicFrameChg>
      </pc:sldChg>
    </pc:docChg>
  </pc:docChgLst>
  <pc:docChgLst>
    <pc:chgData name="Micheala Jade Lee (2010757)" userId="S::2010757@student.uwtsd.ac.uk::5a047d50-f126-4861-b0ba-4420206f8158" providerId="AD" clId="Web-{CE8DC768-F690-A566-C144-1CC41A58A24C}"/>
    <pc:docChg chg="addSld delSld modSld">
      <pc:chgData name="Micheala Jade Lee (2010757)" userId="S::2010757@student.uwtsd.ac.uk::5a047d50-f126-4861-b0ba-4420206f8158" providerId="AD" clId="Web-{CE8DC768-F690-A566-C144-1CC41A58A24C}" dt="2021-11-16T20:53:43.622" v="523"/>
      <pc:docMkLst>
        <pc:docMk/>
      </pc:docMkLst>
      <pc:sldChg chg="addSp delSp modSp modNotes">
        <pc:chgData name="Micheala Jade Lee (2010757)" userId="S::2010757@student.uwtsd.ac.uk::5a047d50-f126-4861-b0ba-4420206f8158" providerId="AD" clId="Web-{CE8DC768-F690-A566-C144-1CC41A58A24C}" dt="2021-11-16T20:53:43.622" v="523"/>
        <pc:sldMkLst>
          <pc:docMk/>
          <pc:sldMk cId="720395628" sldId="317"/>
        </pc:sldMkLst>
        <pc:spChg chg="mod">
          <ac:chgData name="Micheala Jade Lee (2010757)" userId="S::2010757@student.uwtsd.ac.uk::5a047d50-f126-4861-b0ba-4420206f8158" providerId="AD" clId="Web-{CE8DC768-F690-A566-C144-1CC41A58A24C}" dt="2021-11-16T19:40:22.264" v="95" actId="20577"/>
          <ac:spMkLst>
            <pc:docMk/>
            <pc:sldMk cId="720395628" sldId="317"/>
            <ac:spMk id="7" creationId="{7303637E-E6DB-4B6A-B348-8B2942F9402C}"/>
          </ac:spMkLst>
        </pc:spChg>
        <pc:spChg chg="add mod">
          <ac:chgData name="Micheala Jade Lee (2010757)" userId="S::2010757@student.uwtsd.ac.uk::5a047d50-f126-4861-b0ba-4420206f8158" providerId="AD" clId="Web-{CE8DC768-F690-A566-C144-1CC41A58A24C}" dt="2021-11-16T20:01:32.339" v="173" actId="1076"/>
          <ac:spMkLst>
            <pc:docMk/>
            <pc:sldMk cId="720395628" sldId="317"/>
            <ac:spMk id="9" creationId="{1EE5006B-E9E0-4ED5-82AE-E43C00B6547F}"/>
          </ac:spMkLst>
        </pc:spChg>
        <pc:spChg chg="add mod">
          <ac:chgData name="Micheala Jade Lee (2010757)" userId="S::2010757@student.uwtsd.ac.uk::5a047d50-f126-4861-b0ba-4420206f8158" providerId="AD" clId="Web-{CE8DC768-F690-A566-C144-1CC41A58A24C}" dt="2021-11-16T20:22:17.315" v="200" actId="1076"/>
          <ac:spMkLst>
            <pc:docMk/>
            <pc:sldMk cId="720395628" sldId="317"/>
            <ac:spMk id="11" creationId="{413EDEC3-6E40-4912-B474-F45625E394C7}"/>
          </ac:spMkLst>
        </pc:spChg>
        <pc:spChg chg="add del">
          <ac:chgData name="Micheala Jade Lee (2010757)" userId="S::2010757@student.uwtsd.ac.uk::5a047d50-f126-4861-b0ba-4420206f8158" providerId="AD" clId="Web-{CE8DC768-F690-A566-C144-1CC41A58A24C}" dt="2021-11-16T20:30:31.264" v="297"/>
          <ac:spMkLst>
            <pc:docMk/>
            <pc:sldMk cId="720395628" sldId="317"/>
            <ac:spMk id="12" creationId="{96003AFB-0053-4D29-8168-D5DD87F0F121}"/>
          </ac:spMkLst>
        </pc:spChg>
        <pc:spChg chg="add del mod">
          <ac:chgData name="Micheala Jade Lee (2010757)" userId="S::2010757@student.uwtsd.ac.uk::5a047d50-f126-4861-b0ba-4420206f8158" providerId="AD" clId="Web-{CE8DC768-F690-A566-C144-1CC41A58A24C}" dt="2021-11-16T20:52:48.134" v="516"/>
          <ac:spMkLst>
            <pc:docMk/>
            <pc:sldMk cId="720395628" sldId="317"/>
            <ac:spMk id="13" creationId="{7C150DE9-527B-493B-8693-F3473ED9554B}"/>
          </ac:spMkLst>
        </pc:spChg>
        <pc:spChg chg="add del mod">
          <ac:chgData name="Micheala Jade Lee (2010757)" userId="S::2010757@student.uwtsd.ac.uk::5a047d50-f126-4861-b0ba-4420206f8158" providerId="AD" clId="Web-{CE8DC768-F690-A566-C144-1CC41A58A24C}" dt="2021-11-16T20:52:42.853" v="513"/>
          <ac:spMkLst>
            <pc:docMk/>
            <pc:sldMk cId="720395628" sldId="317"/>
            <ac:spMk id="14" creationId="{F90DD175-26B8-4876-B8B4-6E5A3B80A12B}"/>
          </ac:spMkLst>
        </pc:spChg>
        <pc:picChg chg="del">
          <ac:chgData name="Micheala Jade Lee (2010757)" userId="S::2010757@student.uwtsd.ac.uk::5a047d50-f126-4861-b0ba-4420206f8158" providerId="AD" clId="Web-{CE8DC768-F690-A566-C144-1CC41A58A24C}" dt="2021-11-16T20:11:58.796" v="186"/>
          <ac:picMkLst>
            <pc:docMk/>
            <pc:sldMk cId="720395628" sldId="317"/>
            <ac:picMk id="4" creationId="{CFBF72F7-CF7B-46D6-A751-0682C73FD412}"/>
          </ac:picMkLst>
        </pc:picChg>
        <pc:picChg chg="add mod">
          <ac:chgData name="Micheala Jade Lee (2010757)" userId="S::2010757@student.uwtsd.ac.uk::5a047d50-f126-4861-b0ba-4420206f8158" providerId="AD" clId="Web-{CE8DC768-F690-A566-C144-1CC41A58A24C}" dt="2021-11-16T20:12:25.016" v="192" actId="14100"/>
          <ac:picMkLst>
            <pc:docMk/>
            <pc:sldMk cId="720395628" sldId="317"/>
            <ac:picMk id="5" creationId="{DB8281A9-518D-451B-BB2D-714F7FAC31E0}"/>
          </ac:picMkLst>
        </pc:picChg>
        <pc:picChg chg="mod">
          <ac:chgData name="Micheala Jade Lee (2010757)" userId="S::2010757@student.uwtsd.ac.uk::5a047d50-f126-4861-b0ba-4420206f8158" providerId="AD" clId="Web-{CE8DC768-F690-A566-C144-1CC41A58A24C}" dt="2021-11-16T20:52:54.822" v="517" actId="1076"/>
          <ac:picMkLst>
            <pc:docMk/>
            <pc:sldMk cId="720395628" sldId="317"/>
            <ac:picMk id="6" creationId="{728B598B-CB29-4ECE-8B69-AD5FCCAEF059}"/>
          </ac:picMkLst>
        </pc:picChg>
        <pc:picChg chg="del">
          <ac:chgData name="Micheala Jade Lee (2010757)" userId="S::2010757@student.uwtsd.ac.uk::5a047d50-f126-4861-b0ba-4420206f8158" providerId="AD" clId="Web-{CE8DC768-F690-A566-C144-1CC41A58A24C}" dt="2021-11-16T19:55:42.960" v="158"/>
          <ac:picMkLst>
            <pc:docMk/>
            <pc:sldMk cId="720395628" sldId="317"/>
            <ac:picMk id="8" creationId="{2F3403EF-070C-4A28-A1DA-5DCBBDB93594}"/>
          </ac:picMkLst>
        </pc:picChg>
        <pc:picChg chg="add mod">
          <ac:chgData name="Micheala Jade Lee (2010757)" userId="S::2010757@student.uwtsd.ac.uk::5a047d50-f126-4861-b0ba-4420206f8158" providerId="AD" clId="Web-{CE8DC768-F690-A566-C144-1CC41A58A24C}" dt="2021-11-16T20:12:41.502" v="193" actId="14100"/>
          <ac:picMkLst>
            <pc:docMk/>
            <pc:sldMk cId="720395628" sldId="317"/>
            <ac:picMk id="10" creationId="{B870A601-173B-44F6-9A60-89A4E48C5AE5}"/>
          </ac:picMkLst>
        </pc:picChg>
      </pc:sldChg>
      <pc:sldChg chg="modSp">
        <pc:chgData name="Micheala Jade Lee (2010757)" userId="S::2010757@student.uwtsd.ac.uk::5a047d50-f126-4861-b0ba-4420206f8158" providerId="AD" clId="Web-{CE8DC768-F690-A566-C144-1CC41A58A24C}" dt="2021-11-16T20:25:32.341" v="217" actId="20577"/>
        <pc:sldMkLst>
          <pc:docMk/>
          <pc:sldMk cId="3981774663" sldId="319"/>
        </pc:sldMkLst>
        <pc:graphicFrameChg chg="modGraphic">
          <ac:chgData name="Micheala Jade Lee (2010757)" userId="S::2010757@student.uwtsd.ac.uk::5a047d50-f126-4861-b0ba-4420206f8158" providerId="AD" clId="Web-{CE8DC768-F690-A566-C144-1CC41A58A24C}" dt="2021-11-16T20:25:32.341" v="217" actId="20577"/>
          <ac:graphicFrameMkLst>
            <pc:docMk/>
            <pc:sldMk cId="3981774663" sldId="319"/>
            <ac:graphicFrameMk id="24" creationId="{470FD06C-C644-4697-9E00-DFF9098C338F}"/>
          </ac:graphicFrameMkLst>
        </pc:graphicFrameChg>
      </pc:sldChg>
      <pc:sldChg chg="modNotes">
        <pc:chgData name="Micheala Jade Lee (2010757)" userId="S::2010757@student.uwtsd.ac.uk::5a047d50-f126-4861-b0ba-4420206f8158" providerId="AD" clId="Web-{CE8DC768-F690-A566-C144-1CC41A58A24C}" dt="2021-11-16T20:52:07.554" v="505"/>
        <pc:sldMkLst>
          <pc:docMk/>
          <pc:sldMk cId="1626798963" sldId="320"/>
        </pc:sldMkLst>
      </pc:sldChg>
      <pc:sldChg chg="addSp delSp modSp new del">
        <pc:chgData name="Micheala Jade Lee (2010757)" userId="S::2010757@student.uwtsd.ac.uk::5a047d50-f126-4861-b0ba-4420206f8158" providerId="AD" clId="Web-{CE8DC768-F690-A566-C144-1CC41A58A24C}" dt="2021-11-16T19:53:04.061" v="154"/>
        <pc:sldMkLst>
          <pc:docMk/>
          <pc:sldMk cId="571891195" sldId="324"/>
        </pc:sldMkLst>
        <pc:spChg chg="mod">
          <ac:chgData name="Micheala Jade Lee (2010757)" userId="S::2010757@student.uwtsd.ac.uk::5a047d50-f126-4861-b0ba-4420206f8158" providerId="AD" clId="Web-{CE8DC768-F690-A566-C144-1CC41A58A24C}" dt="2021-11-16T19:48:19.416" v="132" actId="20577"/>
          <ac:spMkLst>
            <pc:docMk/>
            <pc:sldMk cId="571891195" sldId="324"/>
            <ac:spMk id="2" creationId="{0CE13B71-0D33-4445-B4BC-823029336CD3}"/>
          </ac:spMkLst>
        </pc:spChg>
        <pc:spChg chg="del mod">
          <ac:chgData name="Micheala Jade Lee (2010757)" userId="S::2010757@student.uwtsd.ac.uk::5a047d50-f126-4861-b0ba-4420206f8158" providerId="AD" clId="Web-{CE8DC768-F690-A566-C144-1CC41A58A24C}" dt="2021-11-16T19:44:02.104" v="105"/>
          <ac:spMkLst>
            <pc:docMk/>
            <pc:sldMk cId="571891195" sldId="324"/>
            <ac:spMk id="3" creationId="{4A1CB11A-E0A7-4DF3-8491-0CE779FAA4AE}"/>
          </ac:spMkLst>
        </pc:spChg>
        <pc:graphicFrameChg chg="add modGraphic">
          <ac:chgData name="Micheala Jade Lee (2010757)" userId="S::2010757@student.uwtsd.ac.uk::5a047d50-f126-4861-b0ba-4420206f8158" providerId="AD" clId="Web-{CE8DC768-F690-A566-C144-1CC41A58A24C}" dt="2021-11-16T19:44:26.356" v="107" actId="20577"/>
          <ac:graphicFrameMkLst>
            <pc:docMk/>
            <pc:sldMk cId="571891195" sldId="324"/>
            <ac:graphicFrameMk id="5" creationId="{14A90A19-1F64-4067-A00D-73D5931A8EE4}"/>
          </ac:graphicFrameMkLst>
        </pc:graphicFrameChg>
        <pc:graphicFrameChg chg="add mod modGraphic">
          <ac:chgData name="Micheala Jade Lee (2010757)" userId="S::2010757@student.uwtsd.ac.uk::5a047d50-f126-4861-b0ba-4420206f8158" providerId="AD" clId="Web-{CE8DC768-F690-A566-C144-1CC41A58A24C}" dt="2021-11-16T19:51:12.508" v="141" actId="1076"/>
          <ac:graphicFrameMkLst>
            <pc:docMk/>
            <pc:sldMk cId="571891195" sldId="324"/>
            <ac:graphicFrameMk id="40" creationId="{3982FF77-642F-491D-A21A-6C5747553F0B}"/>
          </ac:graphicFrameMkLst>
        </pc:graphicFrameChg>
      </pc:sldChg>
      <pc:sldChg chg="addSp delSp modSp new">
        <pc:chgData name="Micheala Jade Lee (2010757)" userId="S::2010757@student.uwtsd.ac.uk::5a047d50-f126-4861-b0ba-4420206f8158" providerId="AD" clId="Web-{CE8DC768-F690-A566-C144-1CC41A58A24C}" dt="2021-11-16T20:23:32.350" v="204" actId="20577"/>
        <pc:sldMkLst>
          <pc:docMk/>
          <pc:sldMk cId="3712105475" sldId="325"/>
        </pc:sldMkLst>
        <pc:spChg chg="mod">
          <ac:chgData name="Micheala Jade Lee (2010757)" userId="S::2010757@student.uwtsd.ac.uk::5a047d50-f126-4861-b0ba-4420206f8158" providerId="AD" clId="Web-{CE8DC768-F690-A566-C144-1CC41A58A24C}" dt="2021-11-16T19:52:54.123" v="151" actId="20577"/>
          <ac:spMkLst>
            <pc:docMk/>
            <pc:sldMk cId="3712105475" sldId="325"/>
            <ac:spMk id="2" creationId="{BD90981D-89DB-4787-893B-4EDB7004C70F}"/>
          </ac:spMkLst>
        </pc:spChg>
        <pc:spChg chg="del mod">
          <ac:chgData name="Micheala Jade Lee (2010757)" userId="S::2010757@student.uwtsd.ac.uk::5a047d50-f126-4861-b0ba-4420206f8158" providerId="AD" clId="Web-{CE8DC768-F690-A566-C144-1CC41A58A24C}" dt="2021-11-16T19:52:56.935" v="153"/>
          <ac:spMkLst>
            <pc:docMk/>
            <pc:sldMk cId="3712105475" sldId="325"/>
            <ac:spMk id="3" creationId="{3BF18710-A383-4D4B-99E3-736298584C63}"/>
          </ac:spMkLst>
        </pc:spChg>
        <pc:graphicFrameChg chg="add modGraphic">
          <ac:chgData name="Micheala Jade Lee (2010757)" userId="S::2010757@student.uwtsd.ac.uk::5a047d50-f126-4861-b0ba-4420206f8158" providerId="AD" clId="Web-{CE8DC768-F690-A566-C144-1CC41A58A24C}" dt="2021-11-16T20:23:32.350" v="204" actId="20577"/>
          <ac:graphicFrameMkLst>
            <pc:docMk/>
            <pc:sldMk cId="3712105475" sldId="325"/>
            <ac:graphicFrameMk id="5" creationId="{28825507-76A9-4499-B372-359B0EED91B9}"/>
          </ac:graphicFrameMkLst>
        </pc:graphicFrameChg>
      </pc:sldChg>
    </pc:docChg>
  </pc:docChgLst>
  <pc:docChgLst>
    <pc:chgData name="Michelle Garcia Dos Santos (1921108)" userId="98d3550d-06ea-4ac5-87f5-924e173954c4" providerId="ADAL" clId="{FDDF7936-EBF7-4516-BFDC-16B4D5EA67AB}"/>
    <pc:docChg chg="undo custSel modSld">
      <pc:chgData name="Michelle Garcia Dos Santos (1921108)" userId="98d3550d-06ea-4ac5-87f5-924e173954c4" providerId="ADAL" clId="{FDDF7936-EBF7-4516-BFDC-16B4D5EA67AB}" dt="2021-11-16T21:23:35.184" v="332" actId="26606"/>
      <pc:docMkLst>
        <pc:docMk/>
      </pc:docMkLst>
      <pc:sldChg chg="addSp delSp modSp mod setBg setClrOvrMap">
        <pc:chgData name="Michelle Garcia Dos Santos (1921108)" userId="98d3550d-06ea-4ac5-87f5-924e173954c4" providerId="ADAL" clId="{FDDF7936-EBF7-4516-BFDC-16B4D5EA67AB}" dt="2021-11-16T21:23:35.184" v="332" actId="26606"/>
        <pc:sldMkLst>
          <pc:docMk/>
          <pc:sldMk cId="2482546811" sldId="310"/>
        </pc:sldMkLst>
        <pc:spChg chg="mod">
          <ac:chgData name="Michelle Garcia Dos Santos (1921108)" userId="98d3550d-06ea-4ac5-87f5-924e173954c4" providerId="ADAL" clId="{FDDF7936-EBF7-4516-BFDC-16B4D5EA67AB}" dt="2021-11-16T21:23:35.184" v="332" actId="26606"/>
          <ac:spMkLst>
            <pc:docMk/>
            <pc:sldMk cId="2482546811" sldId="310"/>
            <ac:spMk id="2" creationId="{4F76CB32-901A-4DA0-AA8A-9A7B5A88BFCD}"/>
          </ac:spMkLst>
        </pc:spChg>
        <pc:spChg chg="mod">
          <ac:chgData name="Michelle Garcia Dos Santos (1921108)" userId="98d3550d-06ea-4ac5-87f5-924e173954c4" providerId="ADAL" clId="{FDDF7936-EBF7-4516-BFDC-16B4D5EA67AB}" dt="2021-11-16T21:23:35.184" v="332" actId="26606"/>
          <ac:spMkLst>
            <pc:docMk/>
            <pc:sldMk cId="2482546811" sldId="310"/>
            <ac:spMk id="4" creationId="{CCDDC211-8A3A-4CC3-92DF-E982A240AD50}"/>
          </ac:spMkLst>
        </pc:spChg>
        <pc:spChg chg="add del">
          <ac:chgData name="Michelle Garcia Dos Santos (1921108)" userId="98d3550d-06ea-4ac5-87f5-924e173954c4" providerId="ADAL" clId="{FDDF7936-EBF7-4516-BFDC-16B4D5EA67AB}" dt="2021-11-16T21:23:35.184" v="332" actId="26606"/>
          <ac:spMkLst>
            <pc:docMk/>
            <pc:sldMk cId="2482546811" sldId="310"/>
            <ac:spMk id="6" creationId="{EFECDA1F-977F-40AF-840D-D05BB091DD65}"/>
          </ac:spMkLst>
        </pc:spChg>
        <pc:spChg chg="add del">
          <ac:chgData name="Michelle Garcia Dos Santos (1921108)" userId="98d3550d-06ea-4ac5-87f5-924e173954c4" providerId="ADAL" clId="{FDDF7936-EBF7-4516-BFDC-16B4D5EA67AB}" dt="2021-11-16T21:23:35.184" v="332" actId="26606"/>
          <ac:spMkLst>
            <pc:docMk/>
            <pc:sldMk cId="2482546811" sldId="310"/>
            <ac:spMk id="7" creationId="{BB9FECD2-89B7-4AC3-8D54-9733D60AF259}"/>
          </ac:spMkLst>
        </pc:spChg>
        <pc:spChg chg="add del">
          <ac:chgData name="Michelle Garcia Dos Santos (1921108)" userId="98d3550d-06ea-4ac5-87f5-924e173954c4" providerId="ADAL" clId="{FDDF7936-EBF7-4516-BFDC-16B4D5EA67AB}" dt="2021-11-16T21:23:35.021" v="331" actId="26606"/>
          <ac:spMkLst>
            <pc:docMk/>
            <pc:sldMk cId="2482546811" sldId="310"/>
            <ac:spMk id="10" creationId="{A38A195E-584A-485A-BECD-66468900B947}"/>
          </ac:spMkLst>
        </pc:spChg>
        <pc:spChg chg="add del">
          <ac:chgData name="Michelle Garcia Dos Santos (1921108)" userId="98d3550d-06ea-4ac5-87f5-924e173954c4" providerId="ADAL" clId="{FDDF7936-EBF7-4516-BFDC-16B4D5EA67AB}" dt="2021-11-16T21:23:35.021" v="331" actId="26606"/>
          <ac:spMkLst>
            <pc:docMk/>
            <pc:sldMk cId="2482546811" sldId="310"/>
            <ac:spMk id="15" creationId="{840177A7-740C-43C7-8F2D-BD7067F12C9C}"/>
          </ac:spMkLst>
        </pc:spChg>
        <pc:spChg chg="add">
          <ac:chgData name="Michelle Garcia Dos Santos (1921108)" userId="98d3550d-06ea-4ac5-87f5-924e173954c4" providerId="ADAL" clId="{FDDF7936-EBF7-4516-BFDC-16B4D5EA67AB}" dt="2021-11-16T21:23:35.184" v="332" actId="26606"/>
          <ac:spMkLst>
            <pc:docMk/>
            <pc:sldMk cId="2482546811" sldId="310"/>
            <ac:spMk id="19" creationId="{637BD688-14A6-4B96-B8A2-3CD81C054FCE}"/>
          </ac:spMkLst>
        </pc:spChg>
        <pc:spChg chg="add">
          <ac:chgData name="Michelle Garcia Dos Santos (1921108)" userId="98d3550d-06ea-4ac5-87f5-924e173954c4" providerId="ADAL" clId="{FDDF7936-EBF7-4516-BFDC-16B4D5EA67AB}" dt="2021-11-16T21:23:35.184" v="332" actId="26606"/>
          <ac:spMkLst>
            <pc:docMk/>
            <pc:sldMk cId="2482546811" sldId="310"/>
            <ac:spMk id="20" creationId="{B7B2544F-CA5E-40F6-9525-716A90C83FC5}"/>
          </ac:spMkLst>
        </pc:spChg>
        <pc:picChg chg="add del">
          <ac:chgData name="Michelle Garcia Dos Santos (1921108)" userId="98d3550d-06ea-4ac5-87f5-924e173954c4" providerId="ADAL" clId="{FDDF7936-EBF7-4516-BFDC-16B4D5EA67AB}" dt="2021-11-16T21:23:35.184" v="332" actId="26606"/>
          <ac:picMkLst>
            <pc:docMk/>
            <pc:sldMk cId="2482546811" sldId="310"/>
            <ac:picMk id="8" creationId="{2F54C189-4A4C-4899-9585-5281DA208D0F}"/>
          </ac:picMkLst>
        </pc:picChg>
        <pc:picChg chg="add del">
          <ac:chgData name="Michelle Garcia Dos Santos (1921108)" userId="98d3550d-06ea-4ac5-87f5-924e173954c4" providerId="ADAL" clId="{FDDF7936-EBF7-4516-BFDC-16B4D5EA67AB}" dt="2021-11-16T21:23:35.021" v="331" actId="26606"/>
          <ac:picMkLst>
            <pc:docMk/>
            <pc:sldMk cId="2482546811" sldId="310"/>
            <ac:picMk id="17" creationId="{FF525AAA-82CE-4027-A26C-B0EFFD856F2E}"/>
          </ac:picMkLst>
        </pc:picChg>
        <pc:picChg chg="add">
          <ac:chgData name="Michelle Garcia Dos Santos (1921108)" userId="98d3550d-06ea-4ac5-87f5-924e173954c4" providerId="ADAL" clId="{FDDF7936-EBF7-4516-BFDC-16B4D5EA67AB}" dt="2021-11-16T21:23:35.184" v="332" actId="26606"/>
          <ac:picMkLst>
            <pc:docMk/>
            <pc:sldMk cId="2482546811" sldId="310"/>
            <ac:picMk id="21" creationId="{D2B93162-635C-46F5-97EC-E98C1659F1F0}"/>
          </ac:picMkLst>
        </pc:picChg>
      </pc:sldChg>
      <pc:sldChg chg="addSp delSp modSp mod">
        <pc:chgData name="Michelle Garcia Dos Santos (1921108)" userId="98d3550d-06ea-4ac5-87f5-924e173954c4" providerId="ADAL" clId="{FDDF7936-EBF7-4516-BFDC-16B4D5EA67AB}" dt="2021-11-16T21:20:56.419" v="329" actId="26606"/>
        <pc:sldMkLst>
          <pc:docMk/>
          <pc:sldMk cId="720395628" sldId="317"/>
        </pc:sldMkLst>
        <pc:spChg chg="mod">
          <ac:chgData name="Michelle Garcia Dos Santos (1921108)" userId="98d3550d-06ea-4ac5-87f5-924e173954c4" providerId="ADAL" clId="{FDDF7936-EBF7-4516-BFDC-16B4D5EA67AB}" dt="2021-11-16T21:20:56.419" v="329" actId="26606"/>
          <ac:spMkLst>
            <pc:docMk/>
            <pc:sldMk cId="720395628" sldId="317"/>
            <ac:spMk id="2" creationId="{E24FC976-F6F3-4199-BE6E-B3A66B57793F}"/>
          </ac:spMkLst>
        </pc:spChg>
        <pc:spChg chg="mod">
          <ac:chgData name="Michelle Garcia Dos Santos (1921108)" userId="98d3550d-06ea-4ac5-87f5-924e173954c4" providerId="ADAL" clId="{FDDF7936-EBF7-4516-BFDC-16B4D5EA67AB}" dt="2021-11-16T21:20:56.419" v="329" actId="26606"/>
          <ac:spMkLst>
            <pc:docMk/>
            <pc:sldMk cId="720395628" sldId="317"/>
            <ac:spMk id="3" creationId="{72AEE3C8-BD3E-4144-872B-EF7102705679}"/>
          </ac:spMkLst>
        </pc:spChg>
        <pc:spChg chg="mod">
          <ac:chgData name="Michelle Garcia Dos Santos (1921108)" userId="98d3550d-06ea-4ac5-87f5-924e173954c4" providerId="ADAL" clId="{FDDF7936-EBF7-4516-BFDC-16B4D5EA67AB}" dt="2021-11-16T21:20:12.470" v="320" actId="164"/>
          <ac:spMkLst>
            <pc:docMk/>
            <pc:sldMk cId="720395628" sldId="317"/>
            <ac:spMk id="7" creationId="{7303637E-E6DB-4B6A-B348-8B2942F9402C}"/>
          </ac:spMkLst>
        </pc:spChg>
        <pc:spChg chg="del">
          <ac:chgData name="Michelle Garcia Dos Santos (1921108)" userId="98d3550d-06ea-4ac5-87f5-924e173954c4" providerId="ADAL" clId="{FDDF7936-EBF7-4516-BFDC-16B4D5EA67AB}" dt="2021-11-16T21:17:17.603" v="0" actId="21"/>
          <ac:spMkLst>
            <pc:docMk/>
            <pc:sldMk cId="720395628" sldId="317"/>
            <ac:spMk id="9" creationId="{1EE5006B-E9E0-4ED5-82AE-E43C00B6547F}"/>
          </ac:spMkLst>
        </pc:spChg>
        <pc:spChg chg="del">
          <ac:chgData name="Michelle Garcia Dos Santos (1921108)" userId="98d3550d-06ea-4ac5-87f5-924e173954c4" providerId="ADAL" clId="{FDDF7936-EBF7-4516-BFDC-16B4D5EA67AB}" dt="2021-11-16T21:17:17.603" v="0" actId="21"/>
          <ac:spMkLst>
            <pc:docMk/>
            <pc:sldMk cId="720395628" sldId="317"/>
            <ac:spMk id="11" creationId="{413EDEC3-6E40-4912-B474-F45625E394C7}"/>
          </ac:spMkLst>
        </pc:spChg>
        <pc:spChg chg="add mod">
          <ac:chgData name="Michelle Garcia Dos Santos (1921108)" userId="98d3550d-06ea-4ac5-87f5-924e173954c4" providerId="ADAL" clId="{FDDF7936-EBF7-4516-BFDC-16B4D5EA67AB}" dt="2021-11-16T21:20:12.470" v="320" actId="164"/>
          <ac:spMkLst>
            <pc:docMk/>
            <pc:sldMk cId="720395628" sldId="317"/>
            <ac:spMk id="25" creationId="{717ECD72-FE6F-417A-94CE-7A9F64B83025}"/>
          </ac:spMkLst>
        </pc:spChg>
        <pc:spChg chg="del">
          <ac:chgData name="Michelle Garcia Dos Santos (1921108)" userId="98d3550d-06ea-4ac5-87f5-924e173954c4" providerId="ADAL" clId="{FDDF7936-EBF7-4516-BFDC-16B4D5EA67AB}" dt="2021-11-16T21:17:33.588" v="1" actId="26606"/>
          <ac:spMkLst>
            <pc:docMk/>
            <pc:sldMk cId="720395628" sldId="317"/>
            <ac:spMk id="28" creationId="{C557039C-604C-427D-BF3A-73AF1DB91E30}"/>
          </ac:spMkLst>
        </pc:spChg>
        <pc:spChg chg="add mod">
          <ac:chgData name="Michelle Garcia Dos Santos (1921108)" userId="98d3550d-06ea-4ac5-87f5-924e173954c4" providerId="ADAL" clId="{FDDF7936-EBF7-4516-BFDC-16B4D5EA67AB}" dt="2021-11-16T21:20:12.470" v="320" actId="164"/>
          <ac:spMkLst>
            <pc:docMk/>
            <pc:sldMk cId="720395628" sldId="317"/>
            <ac:spMk id="29" creationId="{2160214F-68EE-4C4F-81B0-DDA87940AD33}"/>
          </ac:spMkLst>
        </pc:spChg>
        <pc:spChg chg="del">
          <ac:chgData name="Michelle Garcia Dos Santos (1921108)" userId="98d3550d-06ea-4ac5-87f5-924e173954c4" providerId="ADAL" clId="{FDDF7936-EBF7-4516-BFDC-16B4D5EA67AB}" dt="2021-11-16T21:17:33.588" v="1" actId="26606"/>
          <ac:spMkLst>
            <pc:docMk/>
            <pc:sldMk cId="720395628" sldId="317"/>
            <ac:spMk id="32" creationId="{04A62909-9F78-4561-935A-99D8632329C4}"/>
          </ac:spMkLst>
        </pc:spChg>
        <pc:spChg chg="del">
          <ac:chgData name="Michelle Garcia Dos Santos (1921108)" userId="98d3550d-06ea-4ac5-87f5-924e173954c4" providerId="ADAL" clId="{FDDF7936-EBF7-4516-BFDC-16B4D5EA67AB}" dt="2021-11-16T21:17:33.588" v="1" actId="26606"/>
          <ac:spMkLst>
            <pc:docMk/>
            <pc:sldMk cId="720395628" sldId="317"/>
            <ac:spMk id="34" creationId="{102FA6EC-2826-46EC-80D1-DC3BE984F0BC}"/>
          </ac:spMkLst>
        </pc:spChg>
        <pc:spChg chg="del">
          <ac:chgData name="Michelle Garcia Dos Santos (1921108)" userId="98d3550d-06ea-4ac5-87f5-924e173954c4" providerId="ADAL" clId="{FDDF7936-EBF7-4516-BFDC-16B4D5EA67AB}" dt="2021-11-16T21:17:33.588" v="1" actId="26606"/>
          <ac:spMkLst>
            <pc:docMk/>
            <pc:sldMk cId="720395628" sldId="317"/>
            <ac:spMk id="36" creationId="{4D00349B-BC6D-4EDA-88E0-FAB840E5D880}"/>
          </ac:spMkLst>
        </pc:spChg>
        <pc:spChg chg="del">
          <ac:chgData name="Michelle Garcia Dos Santos (1921108)" userId="98d3550d-06ea-4ac5-87f5-924e173954c4" providerId="ADAL" clId="{FDDF7936-EBF7-4516-BFDC-16B4D5EA67AB}" dt="2021-11-16T21:17:33.588" v="1" actId="26606"/>
          <ac:spMkLst>
            <pc:docMk/>
            <pc:sldMk cId="720395628" sldId="317"/>
            <ac:spMk id="38" creationId="{776C2623-1AB1-4D49-B496-A371C0821B04}"/>
          </ac:spMkLst>
        </pc:spChg>
        <pc:spChg chg="add del">
          <ac:chgData name="Michelle Garcia Dos Santos (1921108)" userId="98d3550d-06ea-4ac5-87f5-924e173954c4" providerId="ADAL" clId="{FDDF7936-EBF7-4516-BFDC-16B4D5EA67AB}" dt="2021-11-16T21:20:56.419" v="329" actId="26606"/>
          <ac:spMkLst>
            <pc:docMk/>
            <pc:sldMk cId="720395628" sldId="317"/>
            <ac:spMk id="45" creationId="{637BD688-14A6-4B96-B8A2-3CD81C054FCE}"/>
          </ac:spMkLst>
        </pc:spChg>
        <pc:spChg chg="add del">
          <ac:chgData name="Michelle Garcia Dos Santos (1921108)" userId="98d3550d-06ea-4ac5-87f5-924e173954c4" providerId="ADAL" clId="{FDDF7936-EBF7-4516-BFDC-16B4D5EA67AB}" dt="2021-11-16T21:20:56.419" v="329" actId="26606"/>
          <ac:spMkLst>
            <pc:docMk/>
            <pc:sldMk cId="720395628" sldId="317"/>
            <ac:spMk id="47" creationId="{B7B2544F-CA5E-40F6-9525-716A90C83FC5}"/>
          </ac:spMkLst>
        </pc:spChg>
        <pc:spChg chg="add del">
          <ac:chgData name="Michelle Garcia Dos Santos (1921108)" userId="98d3550d-06ea-4ac5-87f5-924e173954c4" providerId="ADAL" clId="{FDDF7936-EBF7-4516-BFDC-16B4D5EA67AB}" dt="2021-11-16T21:20:56.256" v="328" actId="26606"/>
          <ac:spMkLst>
            <pc:docMk/>
            <pc:sldMk cId="720395628" sldId="317"/>
            <ac:spMk id="56" creationId="{CD94F7C0-1344-4B3C-AFCB-E7F006BB5348}"/>
          </ac:spMkLst>
        </pc:spChg>
        <pc:grpChg chg="add mod">
          <ac:chgData name="Michelle Garcia Dos Santos (1921108)" userId="98d3550d-06ea-4ac5-87f5-924e173954c4" providerId="ADAL" clId="{FDDF7936-EBF7-4516-BFDC-16B4D5EA67AB}" dt="2021-11-16T21:20:56.419" v="329" actId="26606"/>
          <ac:grpSpMkLst>
            <pc:docMk/>
            <pc:sldMk cId="720395628" sldId="317"/>
            <ac:grpSpMk id="4" creationId="{D64F5219-8A55-42D0-87D9-9DADBC3F6A33}"/>
          </ac:grpSpMkLst>
        </pc:grpChg>
        <pc:picChg chg="del">
          <ac:chgData name="Michelle Garcia Dos Santos (1921108)" userId="98d3550d-06ea-4ac5-87f5-924e173954c4" providerId="ADAL" clId="{FDDF7936-EBF7-4516-BFDC-16B4D5EA67AB}" dt="2021-11-16T21:17:17.603" v="0" actId="21"/>
          <ac:picMkLst>
            <pc:docMk/>
            <pc:sldMk cId="720395628" sldId="317"/>
            <ac:picMk id="5" creationId="{DB8281A9-518D-451B-BB2D-714F7FAC31E0}"/>
          </ac:picMkLst>
        </pc:picChg>
        <pc:picChg chg="del">
          <ac:chgData name="Michelle Garcia Dos Santos (1921108)" userId="98d3550d-06ea-4ac5-87f5-924e173954c4" providerId="ADAL" clId="{FDDF7936-EBF7-4516-BFDC-16B4D5EA67AB}" dt="2021-11-16T21:17:17.603" v="0" actId="21"/>
          <ac:picMkLst>
            <pc:docMk/>
            <pc:sldMk cId="720395628" sldId="317"/>
            <ac:picMk id="6" creationId="{728B598B-CB29-4ECE-8B69-AD5FCCAEF059}"/>
          </ac:picMkLst>
        </pc:picChg>
        <pc:picChg chg="del">
          <ac:chgData name="Michelle Garcia Dos Santos (1921108)" userId="98d3550d-06ea-4ac5-87f5-924e173954c4" providerId="ADAL" clId="{FDDF7936-EBF7-4516-BFDC-16B4D5EA67AB}" dt="2021-11-16T21:17:17.603" v="0" actId="21"/>
          <ac:picMkLst>
            <pc:docMk/>
            <pc:sldMk cId="720395628" sldId="317"/>
            <ac:picMk id="10" creationId="{B870A601-173B-44F6-9A60-89A4E48C5AE5}"/>
          </ac:picMkLst>
        </pc:picChg>
        <pc:picChg chg="add mod">
          <ac:chgData name="Michelle Garcia Dos Santos (1921108)" userId="98d3550d-06ea-4ac5-87f5-924e173954c4" providerId="ADAL" clId="{FDDF7936-EBF7-4516-BFDC-16B4D5EA67AB}" dt="2021-11-16T21:20:12.470" v="320" actId="164"/>
          <ac:picMkLst>
            <pc:docMk/>
            <pc:sldMk cId="720395628" sldId="317"/>
            <ac:picMk id="23" creationId="{33601BAA-E76B-4116-9B1D-43B4F3B3E3FB}"/>
          </ac:picMkLst>
        </pc:picChg>
        <pc:picChg chg="add mod">
          <ac:chgData name="Michelle Garcia Dos Santos (1921108)" userId="98d3550d-06ea-4ac5-87f5-924e173954c4" providerId="ADAL" clId="{FDDF7936-EBF7-4516-BFDC-16B4D5EA67AB}" dt="2021-11-16T21:20:12.470" v="320" actId="164"/>
          <ac:picMkLst>
            <pc:docMk/>
            <pc:sldMk cId="720395628" sldId="317"/>
            <ac:picMk id="24" creationId="{9AA06150-ED78-4C76-8FD2-6B39F01CB45F}"/>
          </ac:picMkLst>
        </pc:picChg>
        <pc:picChg chg="del">
          <ac:chgData name="Michelle Garcia Dos Santos (1921108)" userId="98d3550d-06ea-4ac5-87f5-924e173954c4" providerId="ADAL" clId="{FDDF7936-EBF7-4516-BFDC-16B4D5EA67AB}" dt="2021-11-16T21:17:33.588" v="1" actId="26606"/>
          <ac:picMkLst>
            <pc:docMk/>
            <pc:sldMk cId="720395628" sldId="317"/>
            <ac:picMk id="26" creationId="{CB44E53D-EF94-4504-A898-39C5CF1334D3}"/>
          </ac:picMkLst>
        </pc:picChg>
        <pc:picChg chg="add mod">
          <ac:chgData name="Michelle Garcia Dos Santos (1921108)" userId="98d3550d-06ea-4ac5-87f5-924e173954c4" providerId="ADAL" clId="{FDDF7936-EBF7-4516-BFDC-16B4D5EA67AB}" dt="2021-11-16T21:20:12.470" v="320" actId="164"/>
          <ac:picMkLst>
            <pc:docMk/>
            <pc:sldMk cId="720395628" sldId="317"/>
            <ac:picMk id="27" creationId="{4D21624B-2E8C-455B-A02B-544FA30E1C22}"/>
          </ac:picMkLst>
        </pc:picChg>
        <pc:picChg chg="del">
          <ac:chgData name="Michelle Garcia Dos Santos (1921108)" userId="98d3550d-06ea-4ac5-87f5-924e173954c4" providerId="ADAL" clId="{FDDF7936-EBF7-4516-BFDC-16B4D5EA67AB}" dt="2021-11-16T21:17:33.588" v="1" actId="26606"/>
          <ac:picMkLst>
            <pc:docMk/>
            <pc:sldMk cId="720395628" sldId="317"/>
            <ac:picMk id="30" creationId="{E7B58A8C-30C4-41EF-ADF1-6B4AE23680E8}"/>
          </ac:picMkLst>
        </pc:picChg>
        <pc:picChg chg="add del">
          <ac:chgData name="Michelle Garcia Dos Santos (1921108)" userId="98d3550d-06ea-4ac5-87f5-924e173954c4" providerId="ADAL" clId="{FDDF7936-EBF7-4516-BFDC-16B4D5EA67AB}" dt="2021-11-16T21:20:56.419" v="329" actId="26606"/>
          <ac:picMkLst>
            <pc:docMk/>
            <pc:sldMk cId="720395628" sldId="317"/>
            <ac:picMk id="43" creationId="{9A22DDE2-FB2D-421B-B377-F9AD495CE9BB}"/>
          </ac:picMkLst>
        </pc:picChg>
        <pc:picChg chg="add del">
          <ac:chgData name="Michelle Garcia Dos Santos (1921108)" userId="98d3550d-06ea-4ac5-87f5-924e173954c4" providerId="ADAL" clId="{FDDF7936-EBF7-4516-BFDC-16B4D5EA67AB}" dt="2021-11-16T21:20:56.419" v="329" actId="26606"/>
          <ac:picMkLst>
            <pc:docMk/>
            <pc:sldMk cId="720395628" sldId="317"/>
            <ac:picMk id="49" creationId="{D2B93162-635C-46F5-97EC-E98C1659F1F0}"/>
          </ac:picMkLst>
        </pc:picChg>
        <pc:picChg chg="add del">
          <ac:chgData name="Michelle Garcia Dos Santos (1921108)" userId="98d3550d-06ea-4ac5-87f5-924e173954c4" providerId="ADAL" clId="{FDDF7936-EBF7-4516-BFDC-16B4D5EA67AB}" dt="2021-11-16T21:20:56.256" v="328" actId="26606"/>
          <ac:picMkLst>
            <pc:docMk/>
            <pc:sldMk cId="720395628" sldId="317"/>
            <ac:picMk id="54" creationId="{BDFADFB3-3D44-49A8-AE3B-A87C61607F7E}"/>
          </ac:picMkLst>
        </pc:picChg>
        <pc:picChg chg="add del">
          <ac:chgData name="Michelle Garcia Dos Santos (1921108)" userId="98d3550d-06ea-4ac5-87f5-924e173954c4" providerId="ADAL" clId="{FDDF7936-EBF7-4516-BFDC-16B4D5EA67AB}" dt="2021-11-16T21:20:56.256" v="328" actId="26606"/>
          <ac:picMkLst>
            <pc:docMk/>
            <pc:sldMk cId="720395628" sldId="317"/>
            <ac:picMk id="58" creationId="{4EC584A2-4215-4DB8-AE1F-E3768D77E8DE}"/>
          </ac:picMkLst>
        </pc:picChg>
        <pc:picChg chg="add">
          <ac:chgData name="Michelle Garcia Dos Santos (1921108)" userId="98d3550d-06ea-4ac5-87f5-924e173954c4" providerId="ADAL" clId="{FDDF7936-EBF7-4516-BFDC-16B4D5EA67AB}" dt="2021-11-16T21:20:56.419" v="329" actId="26606"/>
          <ac:picMkLst>
            <pc:docMk/>
            <pc:sldMk cId="720395628" sldId="317"/>
            <ac:picMk id="60" creationId="{BDFADFB3-3D44-49A8-AE3B-A87C61607F7E}"/>
          </ac:picMkLst>
        </pc:picChg>
      </pc:sldChg>
    </pc:docChg>
  </pc:docChgLst>
  <pc:docChgLst>
    <pc:chgData name="Michelle Garcia Dos Santos (1921108)" userId="98d3550d-06ea-4ac5-87f5-924e173954c4" providerId="ADAL" clId="{1B556316-3183-4232-9691-A67DC018C4F6}"/>
    <pc:docChg chg="custSel modSld">
      <pc:chgData name="Michelle Garcia Dos Santos (1921108)" userId="98d3550d-06ea-4ac5-87f5-924e173954c4" providerId="ADAL" clId="{1B556316-3183-4232-9691-A67DC018C4F6}" dt="2021-11-13T12:36:49.763" v="447" actId="20577"/>
      <pc:docMkLst>
        <pc:docMk/>
      </pc:docMkLst>
      <pc:sldChg chg="modSp mod">
        <pc:chgData name="Michelle Garcia Dos Santos (1921108)" userId="98d3550d-06ea-4ac5-87f5-924e173954c4" providerId="ADAL" clId="{1B556316-3183-4232-9691-A67DC018C4F6}" dt="2021-11-13T12:22:02.850" v="94" actId="20577"/>
        <pc:sldMkLst>
          <pc:docMk/>
          <pc:sldMk cId="2482546811" sldId="310"/>
        </pc:sldMkLst>
        <pc:spChg chg="mod">
          <ac:chgData name="Michelle Garcia Dos Santos (1921108)" userId="98d3550d-06ea-4ac5-87f5-924e173954c4" providerId="ADAL" clId="{1B556316-3183-4232-9691-A67DC018C4F6}" dt="2021-11-13T12:22:02.850" v="94" actId="20577"/>
          <ac:spMkLst>
            <pc:docMk/>
            <pc:sldMk cId="2482546811" sldId="310"/>
            <ac:spMk id="4" creationId="{CCDDC211-8A3A-4CC3-92DF-E982A240AD50}"/>
          </ac:spMkLst>
        </pc:spChg>
      </pc:sldChg>
      <pc:sldChg chg="modSp mod">
        <pc:chgData name="Michelle Garcia Dos Santos (1921108)" userId="98d3550d-06ea-4ac5-87f5-924e173954c4" providerId="ADAL" clId="{1B556316-3183-4232-9691-A67DC018C4F6}" dt="2021-11-13T12:22:45.823" v="101" actId="20577"/>
        <pc:sldMkLst>
          <pc:docMk/>
          <pc:sldMk cId="1508249174" sldId="311"/>
        </pc:sldMkLst>
        <pc:spChg chg="mod">
          <ac:chgData name="Michelle Garcia Dos Santos (1921108)" userId="98d3550d-06ea-4ac5-87f5-924e173954c4" providerId="ADAL" clId="{1B556316-3183-4232-9691-A67DC018C4F6}" dt="2021-11-13T12:22:45.823" v="101" actId="20577"/>
          <ac:spMkLst>
            <pc:docMk/>
            <pc:sldMk cId="1508249174" sldId="311"/>
            <ac:spMk id="12" creationId="{17DAF2E4-5640-41B9-81EC-ACD3CF505EEE}"/>
          </ac:spMkLst>
        </pc:spChg>
      </pc:sldChg>
      <pc:sldChg chg="modSp mod">
        <pc:chgData name="Michelle Garcia Dos Santos (1921108)" userId="98d3550d-06ea-4ac5-87f5-924e173954c4" providerId="ADAL" clId="{1B556316-3183-4232-9691-A67DC018C4F6}" dt="2021-11-13T12:25:34.240" v="111" actId="313"/>
        <pc:sldMkLst>
          <pc:docMk/>
          <pc:sldMk cId="2183456322" sldId="312"/>
        </pc:sldMkLst>
        <pc:spChg chg="mod">
          <ac:chgData name="Michelle Garcia Dos Santos (1921108)" userId="98d3550d-06ea-4ac5-87f5-924e173954c4" providerId="ADAL" clId="{1B556316-3183-4232-9691-A67DC018C4F6}" dt="2021-11-13T12:25:34.240" v="111" actId="313"/>
          <ac:spMkLst>
            <pc:docMk/>
            <pc:sldMk cId="2183456322" sldId="312"/>
            <ac:spMk id="3" creationId="{DECA81BC-05C9-45F8-B5DF-9CFFAACEABE7}"/>
          </ac:spMkLst>
        </pc:spChg>
        <pc:spChg chg="mod">
          <ac:chgData name="Michelle Garcia Dos Santos (1921108)" userId="98d3550d-06ea-4ac5-87f5-924e173954c4" providerId="ADAL" clId="{1B556316-3183-4232-9691-A67DC018C4F6}" dt="2021-11-13T12:25:21.803" v="110" actId="20577"/>
          <ac:spMkLst>
            <pc:docMk/>
            <pc:sldMk cId="2183456322" sldId="312"/>
            <ac:spMk id="4" creationId="{A737DD12-9F1D-4C37-BB83-C42B98E93CEC}"/>
          </ac:spMkLst>
        </pc:spChg>
      </pc:sldChg>
      <pc:sldChg chg="modSp mod">
        <pc:chgData name="Michelle Garcia Dos Santos (1921108)" userId="98d3550d-06ea-4ac5-87f5-924e173954c4" providerId="ADAL" clId="{1B556316-3183-4232-9691-A67DC018C4F6}" dt="2021-11-13T12:30:26.272" v="164" actId="20577"/>
        <pc:sldMkLst>
          <pc:docMk/>
          <pc:sldMk cId="3873592173" sldId="313"/>
        </pc:sldMkLst>
        <pc:spChg chg="mod">
          <ac:chgData name="Michelle Garcia Dos Santos (1921108)" userId="98d3550d-06ea-4ac5-87f5-924e173954c4" providerId="ADAL" clId="{1B556316-3183-4232-9691-A67DC018C4F6}" dt="2021-11-13T12:29:51.763" v="148" actId="20577"/>
          <ac:spMkLst>
            <pc:docMk/>
            <pc:sldMk cId="3873592173" sldId="313"/>
            <ac:spMk id="11" creationId="{B48FE5EC-78EA-4C73-94A3-787747B58CEB}"/>
          </ac:spMkLst>
        </pc:spChg>
        <pc:spChg chg="mod">
          <ac:chgData name="Michelle Garcia Dos Santos (1921108)" userId="98d3550d-06ea-4ac5-87f5-924e173954c4" providerId="ADAL" clId="{1B556316-3183-4232-9691-A67DC018C4F6}" dt="2021-11-13T12:30:26.272" v="164" actId="20577"/>
          <ac:spMkLst>
            <pc:docMk/>
            <pc:sldMk cId="3873592173" sldId="313"/>
            <ac:spMk id="13" creationId="{BFF4D1E5-5F6D-4BB3-ACED-18E569973121}"/>
          </ac:spMkLst>
        </pc:spChg>
      </pc:sldChg>
      <pc:sldChg chg="modSp mod">
        <pc:chgData name="Michelle Garcia Dos Santos (1921108)" userId="98d3550d-06ea-4ac5-87f5-924e173954c4" providerId="ADAL" clId="{1B556316-3183-4232-9691-A67DC018C4F6}" dt="2021-11-13T12:32:42.496" v="219" actId="20577"/>
        <pc:sldMkLst>
          <pc:docMk/>
          <pc:sldMk cId="4251404800" sldId="314"/>
        </pc:sldMkLst>
        <pc:spChg chg="mod">
          <ac:chgData name="Michelle Garcia Dos Santos (1921108)" userId="98d3550d-06ea-4ac5-87f5-924e173954c4" providerId="ADAL" clId="{1B556316-3183-4232-9691-A67DC018C4F6}" dt="2021-11-13T12:32:42.496" v="219" actId="20577"/>
          <ac:spMkLst>
            <pc:docMk/>
            <pc:sldMk cId="4251404800" sldId="314"/>
            <ac:spMk id="3" creationId="{00000000-0000-0000-0000-000000000000}"/>
          </ac:spMkLst>
        </pc:spChg>
      </pc:sldChg>
      <pc:sldChg chg="modSp mod">
        <pc:chgData name="Michelle Garcia Dos Santos (1921108)" userId="98d3550d-06ea-4ac5-87f5-924e173954c4" providerId="ADAL" clId="{1B556316-3183-4232-9691-A67DC018C4F6}" dt="2021-11-13T12:26:48.415" v="116" actId="20577"/>
        <pc:sldMkLst>
          <pc:docMk/>
          <pc:sldMk cId="3922716436" sldId="315"/>
        </pc:sldMkLst>
        <pc:graphicFrameChg chg="modGraphic">
          <ac:chgData name="Michelle Garcia Dos Santos (1921108)" userId="98d3550d-06ea-4ac5-87f5-924e173954c4" providerId="ADAL" clId="{1B556316-3183-4232-9691-A67DC018C4F6}" dt="2021-11-13T12:26:48.415" v="116" actId="20577"/>
          <ac:graphicFrameMkLst>
            <pc:docMk/>
            <pc:sldMk cId="3922716436" sldId="315"/>
            <ac:graphicFrameMk id="5" creationId="{00000000-0000-0000-0000-000000000000}"/>
          </ac:graphicFrameMkLst>
        </pc:graphicFrameChg>
      </pc:sldChg>
      <pc:sldChg chg="modSp mod">
        <pc:chgData name="Michelle Garcia Dos Santos (1921108)" userId="98d3550d-06ea-4ac5-87f5-924e173954c4" providerId="ADAL" clId="{1B556316-3183-4232-9691-A67DC018C4F6}" dt="2021-11-13T12:24:40.864" v="107" actId="20577"/>
        <pc:sldMkLst>
          <pc:docMk/>
          <pc:sldMk cId="2293828902" sldId="316"/>
        </pc:sldMkLst>
        <pc:spChg chg="mod">
          <ac:chgData name="Michelle Garcia Dos Santos (1921108)" userId="98d3550d-06ea-4ac5-87f5-924e173954c4" providerId="ADAL" clId="{1B556316-3183-4232-9691-A67DC018C4F6}" dt="2021-11-13T12:24:40.864" v="107" actId="20577"/>
          <ac:spMkLst>
            <pc:docMk/>
            <pc:sldMk cId="2293828902" sldId="316"/>
            <ac:spMk id="5" creationId="{331E20D2-B84E-4438-B10E-B085FB7217FE}"/>
          </ac:spMkLst>
        </pc:spChg>
      </pc:sldChg>
      <pc:sldChg chg="modSp mod">
        <pc:chgData name="Michelle Garcia Dos Santos (1921108)" userId="98d3550d-06ea-4ac5-87f5-924e173954c4" providerId="ADAL" clId="{1B556316-3183-4232-9691-A67DC018C4F6}" dt="2021-11-13T12:36:49.763" v="447" actId="20577"/>
        <pc:sldMkLst>
          <pc:docMk/>
          <pc:sldMk cId="3827605826" sldId="318"/>
        </pc:sldMkLst>
        <pc:spChg chg="mod">
          <ac:chgData name="Michelle Garcia Dos Santos (1921108)" userId="98d3550d-06ea-4ac5-87f5-924e173954c4" providerId="ADAL" clId="{1B556316-3183-4232-9691-A67DC018C4F6}" dt="2021-11-13T12:33:04.853" v="222" actId="20577"/>
          <ac:spMkLst>
            <pc:docMk/>
            <pc:sldMk cId="3827605826" sldId="318"/>
            <ac:spMk id="2" creationId="{0104C79D-6632-4B44-8E81-CB5549C14B98}"/>
          </ac:spMkLst>
        </pc:spChg>
        <pc:spChg chg="mod">
          <ac:chgData name="Michelle Garcia Dos Santos (1921108)" userId="98d3550d-06ea-4ac5-87f5-924e173954c4" providerId="ADAL" clId="{1B556316-3183-4232-9691-A67DC018C4F6}" dt="2021-11-13T12:36:49.763" v="447" actId="20577"/>
          <ac:spMkLst>
            <pc:docMk/>
            <pc:sldMk cId="3827605826" sldId="318"/>
            <ac:spMk id="3" creationId="{82683E4D-6ECC-4DFA-B1F5-39FC8E5B878A}"/>
          </ac:spMkLst>
        </pc:spChg>
      </pc:sldChg>
    </pc:docChg>
  </pc:docChgLst>
  <pc:docChgLst>
    <pc:chgData name="Micheala Jade Lee (2010757)" userId="S::2010757@student.uwtsd.ac.uk::5a047d50-f126-4861-b0ba-4420206f8158" providerId="AD" clId="Web-{F96C5392-B3AF-184F-9C0A-E970C833F217}"/>
    <pc:docChg chg="addSld delSld modSld">
      <pc:chgData name="Micheala Jade Lee (2010757)" userId="S::2010757@student.uwtsd.ac.uk::5a047d50-f126-4861-b0ba-4420206f8158" providerId="AD" clId="Web-{F96C5392-B3AF-184F-9C0A-E970C833F217}" dt="2021-11-18T19:16:32.648" v="87" actId="20577"/>
      <pc:docMkLst>
        <pc:docMk/>
      </pc:docMkLst>
      <pc:sldChg chg="modSp">
        <pc:chgData name="Micheala Jade Lee (2010757)" userId="S::2010757@student.uwtsd.ac.uk::5a047d50-f126-4861-b0ba-4420206f8158" providerId="AD" clId="Web-{F96C5392-B3AF-184F-9C0A-E970C833F217}" dt="2021-11-18T18:49:22.150" v="35" actId="20577"/>
        <pc:sldMkLst>
          <pc:docMk/>
          <pc:sldMk cId="4251404800" sldId="314"/>
        </pc:sldMkLst>
        <pc:spChg chg="mod">
          <ac:chgData name="Micheala Jade Lee (2010757)" userId="S::2010757@student.uwtsd.ac.uk::5a047d50-f126-4861-b0ba-4420206f8158" providerId="AD" clId="Web-{F96C5392-B3AF-184F-9C0A-E970C833F217}" dt="2021-11-18T18:49:22.150" v="35" actId="20577"/>
          <ac:spMkLst>
            <pc:docMk/>
            <pc:sldMk cId="4251404800" sldId="314"/>
            <ac:spMk id="2" creationId="{00000000-0000-0000-0000-000000000000}"/>
          </ac:spMkLst>
        </pc:spChg>
      </pc:sldChg>
      <pc:sldChg chg="modSp">
        <pc:chgData name="Micheala Jade Lee (2010757)" userId="S::2010757@student.uwtsd.ac.uk::5a047d50-f126-4861-b0ba-4420206f8158" providerId="AD" clId="Web-{F96C5392-B3AF-184F-9C0A-E970C833F217}" dt="2021-11-18T19:16:32.648" v="87" actId="20577"/>
        <pc:sldMkLst>
          <pc:docMk/>
          <pc:sldMk cId="3981774663" sldId="319"/>
        </pc:sldMkLst>
        <pc:graphicFrameChg chg="modGraphic">
          <ac:chgData name="Micheala Jade Lee (2010757)" userId="S::2010757@student.uwtsd.ac.uk::5a047d50-f126-4861-b0ba-4420206f8158" providerId="AD" clId="Web-{F96C5392-B3AF-184F-9C0A-E970C833F217}" dt="2021-11-18T19:16:32.648" v="87" actId="20577"/>
          <ac:graphicFrameMkLst>
            <pc:docMk/>
            <pc:sldMk cId="3981774663" sldId="319"/>
            <ac:graphicFrameMk id="24" creationId="{470FD06C-C644-4697-9E00-DFF9098C338F}"/>
          </ac:graphicFrameMkLst>
        </pc:graphicFrameChg>
      </pc:sldChg>
      <pc:sldChg chg="addSp delSp modSp">
        <pc:chgData name="Micheala Jade Lee (2010757)" userId="S::2010757@student.uwtsd.ac.uk::5a047d50-f126-4861-b0ba-4420206f8158" providerId="AD" clId="Web-{F96C5392-B3AF-184F-9C0A-E970C833F217}" dt="2021-11-18T19:14:57.036" v="72" actId="20577"/>
        <pc:sldMkLst>
          <pc:docMk/>
          <pc:sldMk cId="3712105475" sldId="325"/>
        </pc:sldMkLst>
        <pc:spChg chg="add del mod">
          <ac:chgData name="Micheala Jade Lee (2010757)" userId="S::2010757@student.uwtsd.ac.uk::5a047d50-f126-4861-b0ba-4420206f8158" providerId="AD" clId="Web-{F96C5392-B3AF-184F-9C0A-E970C833F217}" dt="2021-11-18T18:53:46.923" v="49"/>
          <ac:spMkLst>
            <pc:docMk/>
            <pc:sldMk cId="3712105475" sldId="325"/>
            <ac:spMk id="334" creationId="{DEEC0C96-346A-475C-AFA7-25E6B14327E4}"/>
          </ac:spMkLst>
        </pc:spChg>
        <pc:graphicFrameChg chg="modGraphic">
          <ac:chgData name="Micheala Jade Lee (2010757)" userId="S::2010757@student.uwtsd.ac.uk::5a047d50-f126-4861-b0ba-4420206f8158" providerId="AD" clId="Web-{F96C5392-B3AF-184F-9C0A-E970C833F217}" dt="2021-11-18T19:14:57.036" v="72" actId="20577"/>
          <ac:graphicFrameMkLst>
            <pc:docMk/>
            <pc:sldMk cId="3712105475" sldId="325"/>
            <ac:graphicFrameMk id="5" creationId="{28825507-76A9-4499-B372-359B0EED91B9}"/>
          </ac:graphicFrameMkLst>
        </pc:graphicFrameChg>
      </pc:sldChg>
      <pc:sldChg chg="del">
        <pc:chgData name="Micheala Jade Lee (2010757)" userId="S::2010757@student.uwtsd.ac.uk::5a047d50-f126-4861-b0ba-4420206f8158" providerId="AD" clId="Web-{F96C5392-B3AF-184F-9C0A-E970C833F217}" dt="2021-11-18T18:44:31.095" v="30"/>
        <pc:sldMkLst>
          <pc:docMk/>
          <pc:sldMk cId="292987048" sldId="329"/>
        </pc:sldMkLst>
      </pc:sldChg>
      <pc:sldChg chg="addSp delSp modSp">
        <pc:chgData name="Micheala Jade Lee (2010757)" userId="S::2010757@student.uwtsd.ac.uk::5a047d50-f126-4861-b0ba-4420206f8158" providerId="AD" clId="Web-{F96C5392-B3AF-184F-9C0A-E970C833F217}" dt="2021-11-18T18:52:30.749" v="43" actId="20577"/>
        <pc:sldMkLst>
          <pc:docMk/>
          <pc:sldMk cId="3327819784" sldId="330"/>
        </pc:sldMkLst>
        <pc:spChg chg="add del mod">
          <ac:chgData name="Micheala Jade Lee (2010757)" userId="S::2010757@student.uwtsd.ac.uk::5a047d50-f126-4861-b0ba-4420206f8158" providerId="AD" clId="Web-{F96C5392-B3AF-184F-9C0A-E970C833F217}" dt="2021-11-18T18:44:53.674" v="33"/>
          <ac:spMkLst>
            <pc:docMk/>
            <pc:sldMk cId="3327819784" sldId="330"/>
            <ac:spMk id="58" creationId="{215D55FD-780A-4883-BFC0-1C69DD04A0CA}"/>
          </ac:spMkLst>
        </pc:spChg>
        <pc:graphicFrameChg chg="modGraphic">
          <ac:chgData name="Micheala Jade Lee (2010757)" userId="S::2010757@student.uwtsd.ac.uk::5a047d50-f126-4861-b0ba-4420206f8158" providerId="AD" clId="Web-{F96C5392-B3AF-184F-9C0A-E970C833F217}" dt="2021-11-18T18:52:30.749" v="43" actId="20577"/>
          <ac:graphicFrameMkLst>
            <pc:docMk/>
            <pc:sldMk cId="3327819784" sldId="330"/>
            <ac:graphicFrameMk id="5" creationId="{28825507-76A9-4499-B372-359B0EED91B9}"/>
          </ac:graphicFrameMkLst>
        </pc:graphicFrameChg>
      </pc:sldChg>
      <pc:sldChg chg="new">
        <pc:chgData name="Micheala Jade Lee (2010757)" userId="S::2010757@student.uwtsd.ac.uk::5a047d50-f126-4861-b0ba-4420206f8158" providerId="AD" clId="Web-{F96C5392-B3AF-184F-9C0A-E970C833F217}" dt="2021-11-18T18:55:06.503" v="54"/>
        <pc:sldMkLst>
          <pc:docMk/>
          <pc:sldMk cId="574561011" sldId="331"/>
        </pc:sldMkLst>
      </pc:sldChg>
    </pc:docChg>
  </pc:docChgLst>
  <pc:docChgLst>
    <pc:chgData name="Kristisha Downer-Thomas (2010177)" userId="S::2010177@student.uwtsd.ac.uk::37b962f6-d593-4596-993e-edb1e3cf6e03" providerId="AD" clId="Web-{7C250188-D4DB-AD7D-EE89-1F27069B938F}"/>
    <pc:docChg chg="modSld">
      <pc:chgData name="Kristisha Downer-Thomas (2010177)" userId="S::2010177@student.uwtsd.ac.uk::37b962f6-d593-4596-993e-edb1e3cf6e03" providerId="AD" clId="Web-{7C250188-D4DB-AD7D-EE89-1F27069B938F}" dt="2021-11-15T16:42:51.387" v="24"/>
      <pc:docMkLst>
        <pc:docMk/>
      </pc:docMkLst>
      <pc:sldChg chg="modNotes">
        <pc:chgData name="Kristisha Downer-Thomas (2010177)" userId="S::2010177@student.uwtsd.ac.uk::37b962f6-d593-4596-993e-edb1e3cf6e03" providerId="AD" clId="Web-{7C250188-D4DB-AD7D-EE89-1F27069B938F}" dt="2021-11-15T16:33:05.331" v="1"/>
        <pc:sldMkLst>
          <pc:docMk/>
          <pc:sldMk cId="720395628" sldId="317"/>
        </pc:sldMkLst>
      </pc:sldChg>
      <pc:sldChg chg="modNotes">
        <pc:chgData name="Kristisha Downer-Thomas (2010177)" userId="S::2010177@student.uwtsd.ac.uk::37b962f6-d593-4596-993e-edb1e3cf6e03" providerId="AD" clId="Web-{7C250188-D4DB-AD7D-EE89-1F27069B938F}" dt="2021-11-15T16:42:51.387" v="24"/>
        <pc:sldMkLst>
          <pc:docMk/>
          <pc:sldMk cId="3060667987" sldId="322"/>
        </pc:sldMkLst>
      </pc:sldChg>
    </pc:docChg>
  </pc:docChgLst>
  <pc:docChgLst>
    <pc:chgData name="Micheala Jade Lee (2010757)" userId="S::2010757@student.uwtsd.ac.uk::5a047d50-f126-4861-b0ba-4420206f8158" providerId="AD" clId="Web-{DD213F72-5E3B-35EE-E8C3-E2CFC23F1C89}"/>
    <pc:docChg chg="modSld">
      <pc:chgData name="Micheala Jade Lee (2010757)" userId="S::2010757@student.uwtsd.ac.uk::5a047d50-f126-4861-b0ba-4420206f8158" providerId="AD" clId="Web-{DD213F72-5E3B-35EE-E8C3-E2CFC23F1C89}" dt="2021-11-16T15:14:13.117" v="1698"/>
      <pc:docMkLst>
        <pc:docMk/>
      </pc:docMkLst>
      <pc:sldChg chg="modNotes">
        <pc:chgData name="Micheala Jade Lee (2010757)" userId="S::2010757@student.uwtsd.ac.uk::5a047d50-f126-4861-b0ba-4420206f8158" providerId="AD" clId="Web-{DD213F72-5E3B-35EE-E8C3-E2CFC23F1C89}" dt="2021-11-16T14:25:08.825" v="1076"/>
        <pc:sldMkLst>
          <pc:docMk/>
          <pc:sldMk cId="2183456322" sldId="312"/>
        </pc:sldMkLst>
      </pc:sldChg>
      <pc:sldChg chg="modSp">
        <pc:chgData name="Micheala Jade Lee (2010757)" userId="S::2010757@student.uwtsd.ac.uk::5a047d50-f126-4861-b0ba-4420206f8158" providerId="AD" clId="Web-{DD213F72-5E3B-35EE-E8C3-E2CFC23F1C89}" dt="2021-11-16T14:44:01.420" v="1378" actId="20577"/>
        <pc:sldMkLst>
          <pc:docMk/>
          <pc:sldMk cId="2293828902" sldId="316"/>
        </pc:sldMkLst>
        <pc:spChg chg="mod">
          <ac:chgData name="Micheala Jade Lee (2010757)" userId="S::2010757@student.uwtsd.ac.uk::5a047d50-f126-4861-b0ba-4420206f8158" providerId="AD" clId="Web-{DD213F72-5E3B-35EE-E8C3-E2CFC23F1C89}" dt="2021-11-16T14:44:01.420" v="1378" actId="20577"/>
          <ac:spMkLst>
            <pc:docMk/>
            <pc:sldMk cId="2293828902" sldId="316"/>
            <ac:spMk id="5" creationId="{331E20D2-B84E-4438-B10E-B085FB7217FE}"/>
          </ac:spMkLst>
        </pc:spChg>
      </pc:sldChg>
      <pc:sldChg chg="addSp delSp modSp modNotes">
        <pc:chgData name="Micheala Jade Lee (2010757)" userId="S::2010757@student.uwtsd.ac.uk::5a047d50-f126-4861-b0ba-4420206f8158" providerId="AD" clId="Web-{DD213F72-5E3B-35EE-E8C3-E2CFC23F1C89}" dt="2021-11-16T15:14:13.117" v="1698"/>
        <pc:sldMkLst>
          <pc:docMk/>
          <pc:sldMk cId="720395628" sldId="317"/>
        </pc:sldMkLst>
        <pc:spChg chg="mod">
          <ac:chgData name="Micheala Jade Lee (2010757)" userId="S::2010757@student.uwtsd.ac.uk::5a047d50-f126-4861-b0ba-4420206f8158" providerId="AD" clId="Web-{DD213F72-5E3B-35EE-E8C3-E2CFC23F1C89}" dt="2021-11-16T13:53:19.263" v="873" actId="1076"/>
          <ac:spMkLst>
            <pc:docMk/>
            <pc:sldMk cId="720395628" sldId="317"/>
            <ac:spMk id="7" creationId="{7303637E-E6DB-4B6A-B348-8B2942F9402C}"/>
          </ac:spMkLst>
        </pc:spChg>
        <pc:spChg chg="add del">
          <ac:chgData name="Micheala Jade Lee (2010757)" userId="S::2010757@student.uwtsd.ac.uk::5a047d50-f126-4861-b0ba-4420206f8158" providerId="AD" clId="Web-{DD213F72-5E3B-35EE-E8C3-E2CFC23F1C89}" dt="2021-11-16T15:14:04.835" v="1695"/>
          <ac:spMkLst>
            <pc:docMk/>
            <pc:sldMk cId="720395628" sldId="317"/>
            <ac:spMk id="9" creationId="{DADBB34B-2A72-4AEB-82EF-A6D063C947B9}"/>
          </ac:spMkLst>
        </pc:spChg>
        <pc:spChg chg="add del mod">
          <ac:chgData name="Micheala Jade Lee (2010757)" userId="S::2010757@student.uwtsd.ac.uk::5a047d50-f126-4861-b0ba-4420206f8158" providerId="AD" clId="Web-{DD213F72-5E3B-35EE-E8C3-E2CFC23F1C89}" dt="2021-11-16T15:14:13.117" v="1698"/>
          <ac:spMkLst>
            <pc:docMk/>
            <pc:sldMk cId="720395628" sldId="317"/>
            <ac:spMk id="10" creationId="{9F570376-4C54-4BA1-98EF-BB5B02642903}"/>
          </ac:spMkLst>
        </pc:spChg>
        <pc:picChg chg="del">
          <ac:chgData name="Micheala Jade Lee (2010757)" userId="S::2010757@student.uwtsd.ac.uk::5a047d50-f126-4861-b0ba-4420206f8158" providerId="AD" clId="Web-{DD213F72-5E3B-35EE-E8C3-E2CFC23F1C89}" dt="2021-11-16T13:52:30.948" v="871"/>
          <ac:picMkLst>
            <pc:docMk/>
            <pc:sldMk cId="720395628" sldId="317"/>
            <ac:picMk id="5" creationId="{86FABB84-D84B-4DBE-863A-7BF8F645E1DB}"/>
          </ac:picMkLst>
        </pc:picChg>
        <pc:picChg chg="mod">
          <ac:chgData name="Micheala Jade Lee (2010757)" userId="S::2010757@student.uwtsd.ac.uk::5a047d50-f126-4861-b0ba-4420206f8158" providerId="AD" clId="Web-{DD213F72-5E3B-35EE-E8C3-E2CFC23F1C89}" dt="2021-11-16T13:53:08.575" v="872" actId="1076"/>
          <ac:picMkLst>
            <pc:docMk/>
            <pc:sldMk cId="720395628" sldId="317"/>
            <ac:picMk id="6" creationId="{728B598B-CB29-4ECE-8B69-AD5FCCAEF059}"/>
          </ac:picMkLst>
        </pc:picChg>
      </pc:sldChg>
      <pc:sldChg chg="modSp">
        <pc:chgData name="Micheala Jade Lee (2010757)" userId="S::2010757@student.uwtsd.ac.uk::5a047d50-f126-4861-b0ba-4420206f8158" providerId="AD" clId="Web-{DD213F72-5E3B-35EE-E8C3-E2CFC23F1C89}" dt="2021-11-16T15:09:49.633" v="1693" actId="20577"/>
        <pc:sldMkLst>
          <pc:docMk/>
          <pc:sldMk cId="3981774663" sldId="319"/>
        </pc:sldMkLst>
        <pc:graphicFrameChg chg="modGraphic">
          <ac:chgData name="Micheala Jade Lee (2010757)" userId="S::2010757@student.uwtsd.ac.uk::5a047d50-f126-4861-b0ba-4420206f8158" providerId="AD" clId="Web-{DD213F72-5E3B-35EE-E8C3-E2CFC23F1C89}" dt="2021-11-16T15:09:49.633" v="1693" actId="20577"/>
          <ac:graphicFrameMkLst>
            <pc:docMk/>
            <pc:sldMk cId="3981774663" sldId="319"/>
            <ac:graphicFrameMk id="24" creationId="{470FD06C-C644-4697-9E00-DFF9098C338F}"/>
          </ac:graphicFrameMkLst>
        </pc:graphicFrameChg>
      </pc:sldChg>
      <pc:sldChg chg="modSp modNotes">
        <pc:chgData name="Micheala Jade Lee (2010757)" userId="S::2010757@student.uwtsd.ac.uk::5a047d50-f126-4861-b0ba-4420206f8158" providerId="AD" clId="Web-{DD213F72-5E3B-35EE-E8C3-E2CFC23F1C89}" dt="2021-11-16T14:57:39.139" v="1677"/>
        <pc:sldMkLst>
          <pc:docMk/>
          <pc:sldMk cId="1626798963" sldId="320"/>
        </pc:sldMkLst>
        <pc:graphicFrameChg chg="modGraphic">
          <ac:chgData name="Micheala Jade Lee (2010757)" userId="S::2010757@student.uwtsd.ac.uk::5a047d50-f126-4861-b0ba-4420206f8158" providerId="AD" clId="Web-{DD213F72-5E3B-35EE-E8C3-E2CFC23F1C89}" dt="2021-11-16T14:55:08.349" v="1580" actId="20577"/>
          <ac:graphicFrameMkLst>
            <pc:docMk/>
            <pc:sldMk cId="1626798963" sldId="320"/>
            <ac:graphicFrameMk id="11" creationId="{5790420A-C52D-4E95-8400-FDD82335B2C6}"/>
          </ac:graphicFrameMkLst>
        </pc:graphicFrameChg>
      </pc:sldChg>
    </pc:docChg>
  </pc:docChgLst>
  <pc:docChgLst>
    <pc:chgData name="Kristisha Downer-Thomas (2010177)" userId="S::2010177@student.uwtsd.ac.uk::37b962f6-d593-4596-993e-edb1e3cf6e03" providerId="AD" clId="Web-{CBEB1EC4-07D4-BA33-E2AA-E6D4AF796002}"/>
    <pc:docChg chg="modSld">
      <pc:chgData name="Kristisha Downer-Thomas (2010177)" userId="S::2010177@student.uwtsd.ac.uk::37b962f6-d593-4596-993e-edb1e3cf6e03" providerId="AD" clId="Web-{CBEB1EC4-07D4-BA33-E2AA-E6D4AF796002}" dt="2021-11-18T18:58:07.627" v="9" actId="20577"/>
      <pc:docMkLst>
        <pc:docMk/>
      </pc:docMkLst>
      <pc:sldChg chg="modSp">
        <pc:chgData name="Kristisha Downer-Thomas (2010177)" userId="S::2010177@student.uwtsd.ac.uk::37b962f6-d593-4596-993e-edb1e3cf6e03" providerId="AD" clId="Web-{CBEB1EC4-07D4-BA33-E2AA-E6D4AF796002}" dt="2021-11-18T18:58:07.627" v="9" actId="20577"/>
        <pc:sldMkLst>
          <pc:docMk/>
          <pc:sldMk cId="3712105475" sldId="325"/>
        </pc:sldMkLst>
        <pc:graphicFrameChg chg="modGraphic">
          <ac:chgData name="Kristisha Downer-Thomas (2010177)" userId="S::2010177@student.uwtsd.ac.uk::37b962f6-d593-4596-993e-edb1e3cf6e03" providerId="AD" clId="Web-{CBEB1EC4-07D4-BA33-E2AA-E6D4AF796002}" dt="2021-11-18T18:58:07.627" v="9" actId="20577"/>
          <ac:graphicFrameMkLst>
            <pc:docMk/>
            <pc:sldMk cId="3712105475" sldId="325"/>
            <ac:graphicFrameMk id="5" creationId="{28825507-76A9-4499-B372-359B0EED91B9}"/>
          </ac:graphicFrameMkLst>
        </pc:graphicFrameChg>
      </pc:sldChg>
    </pc:docChg>
  </pc:docChgLst>
  <pc:docChgLst>
    <pc:chgData name="Micheala Jade Lee (2010757)" userId="S::2010757@student.uwtsd.ac.uk::5a047d50-f126-4861-b0ba-4420206f8158" providerId="AD" clId="Web-{03920DD9-FD26-4280-868F-4EAD9A14E6B1}"/>
    <pc:docChg chg="delSld modSld sldOrd">
      <pc:chgData name="Micheala Jade Lee (2010757)" userId="S::2010757@student.uwtsd.ac.uk::5a047d50-f126-4861-b0ba-4420206f8158" providerId="AD" clId="Web-{03920DD9-FD26-4280-868F-4EAD9A14E6B1}" dt="2021-11-18T19:52:46.939" v="242"/>
      <pc:docMkLst>
        <pc:docMk/>
      </pc:docMkLst>
      <pc:sldChg chg="modSp ord">
        <pc:chgData name="Micheala Jade Lee (2010757)" userId="S::2010757@student.uwtsd.ac.uk::5a047d50-f126-4861-b0ba-4420206f8158" providerId="AD" clId="Web-{03920DD9-FD26-4280-868F-4EAD9A14E6B1}" dt="2021-11-18T19:52:46.939" v="242"/>
        <pc:sldMkLst>
          <pc:docMk/>
          <pc:sldMk cId="3712105475" sldId="325"/>
        </pc:sldMkLst>
        <pc:graphicFrameChg chg="mod modGraphic">
          <ac:chgData name="Micheala Jade Lee (2010757)" userId="S::2010757@student.uwtsd.ac.uk::5a047d50-f126-4861-b0ba-4420206f8158" providerId="AD" clId="Web-{03920DD9-FD26-4280-868F-4EAD9A14E6B1}" dt="2021-11-18T19:51:25.250" v="239" actId="20577"/>
          <ac:graphicFrameMkLst>
            <pc:docMk/>
            <pc:sldMk cId="3712105475" sldId="325"/>
            <ac:graphicFrameMk id="5" creationId="{28825507-76A9-4499-B372-359B0EED91B9}"/>
          </ac:graphicFrameMkLst>
        </pc:graphicFrameChg>
      </pc:sldChg>
      <pc:sldChg chg="del">
        <pc:chgData name="Micheala Jade Lee (2010757)" userId="S::2010757@student.uwtsd.ac.uk::5a047d50-f126-4861-b0ba-4420206f8158" providerId="AD" clId="Web-{03920DD9-FD26-4280-868F-4EAD9A14E6B1}" dt="2021-11-18T19:51:31.313" v="240"/>
        <pc:sldMkLst>
          <pc:docMk/>
          <pc:sldMk cId="3089176687" sldId="326"/>
        </pc:sldMkLst>
      </pc:sldChg>
      <pc:sldChg chg="modSp">
        <pc:chgData name="Micheala Jade Lee (2010757)" userId="S::2010757@student.uwtsd.ac.uk::5a047d50-f126-4861-b0ba-4420206f8158" providerId="AD" clId="Web-{03920DD9-FD26-4280-868F-4EAD9A14E6B1}" dt="2021-11-18T19:45:30.446" v="130" actId="20577"/>
        <pc:sldMkLst>
          <pc:docMk/>
          <pc:sldMk cId="3327819784" sldId="330"/>
        </pc:sldMkLst>
        <pc:graphicFrameChg chg="modGraphic">
          <ac:chgData name="Micheala Jade Lee (2010757)" userId="S::2010757@student.uwtsd.ac.uk::5a047d50-f126-4861-b0ba-4420206f8158" providerId="AD" clId="Web-{03920DD9-FD26-4280-868F-4EAD9A14E6B1}" dt="2021-11-18T19:45:30.446" v="130" actId="20577"/>
          <ac:graphicFrameMkLst>
            <pc:docMk/>
            <pc:sldMk cId="3327819784" sldId="330"/>
            <ac:graphicFrameMk id="5" creationId="{28825507-76A9-4499-B372-359B0EED91B9}"/>
          </ac:graphicFrameMkLst>
        </pc:graphicFrameChg>
      </pc:sldChg>
      <pc:sldChg chg="del">
        <pc:chgData name="Micheala Jade Lee (2010757)" userId="S::2010757@student.uwtsd.ac.uk::5a047d50-f126-4861-b0ba-4420206f8158" providerId="AD" clId="Web-{03920DD9-FD26-4280-868F-4EAD9A14E6B1}" dt="2021-11-18T19:42:41.460" v="115"/>
        <pc:sldMkLst>
          <pc:docMk/>
          <pc:sldMk cId="574561011" sldId="331"/>
        </pc:sldMkLst>
      </pc:sldChg>
    </pc:docChg>
  </pc:docChgLst>
  <pc:docChgLst>
    <pc:chgData name="Kristisha Downer-Thomas (2010177)" userId="S::2010177@student.uwtsd.ac.uk::37b962f6-d593-4596-993e-edb1e3cf6e03" providerId="AD" clId="Web-{081FABE9-D843-DD92-9337-EA21066B53E2}"/>
    <pc:docChg chg="addSld delSld modSld">
      <pc:chgData name="Kristisha Downer-Thomas (2010177)" userId="S::2010177@student.uwtsd.ac.uk::37b962f6-d593-4596-993e-edb1e3cf6e03" providerId="AD" clId="Web-{081FABE9-D843-DD92-9337-EA21066B53E2}" dt="2021-11-18T19:37:20.102" v="61" actId="1076"/>
      <pc:docMkLst>
        <pc:docMk/>
      </pc:docMkLst>
      <pc:sldChg chg="modSp">
        <pc:chgData name="Kristisha Downer-Thomas (2010177)" userId="S::2010177@student.uwtsd.ac.uk::37b962f6-d593-4596-993e-edb1e3cf6e03" providerId="AD" clId="Web-{081FABE9-D843-DD92-9337-EA21066B53E2}" dt="2021-11-18T19:16:17.151" v="1" actId="1076"/>
        <pc:sldMkLst>
          <pc:docMk/>
          <pc:sldMk cId="3981774663" sldId="319"/>
        </pc:sldMkLst>
        <pc:graphicFrameChg chg="mod">
          <ac:chgData name="Kristisha Downer-Thomas (2010177)" userId="S::2010177@student.uwtsd.ac.uk::37b962f6-d593-4596-993e-edb1e3cf6e03" providerId="AD" clId="Web-{081FABE9-D843-DD92-9337-EA21066B53E2}" dt="2021-11-18T19:16:17.151" v="1" actId="1076"/>
          <ac:graphicFrameMkLst>
            <pc:docMk/>
            <pc:sldMk cId="3981774663" sldId="319"/>
            <ac:graphicFrameMk id="24" creationId="{470FD06C-C644-4697-9E00-DFF9098C338F}"/>
          </ac:graphicFrameMkLst>
        </pc:graphicFrameChg>
      </pc:sldChg>
      <pc:sldChg chg="modSp">
        <pc:chgData name="Kristisha Downer-Thomas (2010177)" userId="S::2010177@student.uwtsd.ac.uk::37b962f6-d593-4596-993e-edb1e3cf6e03" providerId="AD" clId="Web-{081FABE9-D843-DD92-9337-EA21066B53E2}" dt="2021-11-18T19:28:16.887" v="42" actId="20577"/>
        <pc:sldMkLst>
          <pc:docMk/>
          <pc:sldMk cId="3089176687" sldId="326"/>
        </pc:sldMkLst>
        <pc:spChg chg="mod">
          <ac:chgData name="Kristisha Downer-Thomas (2010177)" userId="S::2010177@student.uwtsd.ac.uk::37b962f6-d593-4596-993e-edb1e3cf6e03" providerId="AD" clId="Web-{081FABE9-D843-DD92-9337-EA21066B53E2}" dt="2021-11-18T19:28:16.887" v="42" actId="20577"/>
          <ac:spMkLst>
            <pc:docMk/>
            <pc:sldMk cId="3089176687" sldId="326"/>
            <ac:spMk id="3" creationId="{AC2307D1-02AD-CE4D-A1FE-B5FA362ADFE4}"/>
          </ac:spMkLst>
        </pc:spChg>
      </pc:sldChg>
      <pc:sldChg chg="modSp">
        <pc:chgData name="Kristisha Downer-Thomas (2010177)" userId="S::2010177@student.uwtsd.ac.uk::37b962f6-d593-4596-993e-edb1e3cf6e03" providerId="AD" clId="Web-{081FABE9-D843-DD92-9337-EA21066B53E2}" dt="2021-11-18T19:37:20.102" v="61" actId="1076"/>
        <pc:sldMkLst>
          <pc:docMk/>
          <pc:sldMk cId="672278589" sldId="327"/>
        </pc:sldMkLst>
        <pc:spChg chg="mod">
          <ac:chgData name="Kristisha Downer-Thomas (2010177)" userId="S::2010177@student.uwtsd.ac.uk::37b962f6-d593-4596-993e-edb1e3cf6e03" providerId="AD" clId="Web-{081FABE9-D843-DD92-9337-EA21066B53E2}" dt="2021-11-18T19:37:20.102" v="61" actId="1076"/>
          <ac:spMkLst>
            <pc:docMk/>
            <pc:sldMk cId="672278589" sldId="327"/>
            <ac:spMk id="3" creationId="{87083AFF-EFDD-4FAA-953A-8E558DB04BA5}"/>
          </ac:spMkLst>
        </pc:spChg>
        <pc:picChg chg="mod">
          <ac:chgData name="Kristisha Downer-Thomas (2010177)" userId="S::2010177@student.uwtsd.ac.uk::37b962f6-d593-4596-993e-edb1e3cf6e03" providerId="AD" clId="Web-{081FABE9-D843-DD92-9337-EA21066B53E2}" dt="2021-11-18T19:31:21.563" v="51" actId="1076"/>
          <ac:picMkLst>
            <pc:docMk/>
            <pc:sldMk cId="672278589" sldId="327"/>
            <ac:picMk id="4" creationId="{CB672265-5A82-4CEB-8881-A8916A6CC823}"/>
          </ac:picMkLst>
        </pc:picChg>
      </pc:sldChg>
      <pc:sldChg chg="modSp new del">
        <pc:chgData name="Kristisha Downer-Thomas (2010177)" userId="S::2010177@student.uwtsd.ac.uk::37b962f6-d593-4596-993e-edb1e3cf6e03" providerId="AD" clId="Web-{081FABE9-D843-DD92-9337-EA21066B53E2}" dt="2021-11-18T19:27:15.338" v="40"/>
        <pc:sldMkLst>
          <pc:docMk/>
          <pc:sldMk cId="1301903847" sldId="332"/>
        </pc:sldMkLst>
        <pc:spChg chg="mod">
          <ac:chgData name="Kristisha Downer-Thomas (2010177)" userId="S::2010177@student.uwtsd.ac.uk::37b962f6-d593-4596-993e-edb1e3cf6e03" providerId="AD" clId="Web-{081FABE9-D843-DD92-9337-EA21066B53E2}" dt="2021-11-18T19:26:34.666" v="39" actId="20577"/>
          <ac:spMkLst>
            <pc:docMk/>
            <pc:sldMk cId="1301903847" sldId="332"/>
            <ac:spMk id="3" creationId="{0F814717-A43F-4C7B-8C25-3A080C741BC2}"/>
          </ac:spMkLst>
        </pc:spChg>
      </pc:sldChg>
      <pc:sldChg chg="modSp new del">
        <pc:chgData name="Kristisha Downer-Thomas (2010177)" userId="S::2010177@student.uwtsd.ac.uk::37b962f6-d593-4596-993e-edb1e3cf6e03" providerId="AD" clId="Web-{081FABE9-D843-DD92-9337-EA21066B53E2}" dt="2021-11-18T19:29:36.998" v="50"/>
        <pc:sldMkLst>
          <pc:docMk/>
          <pc:sldMk cId="2898817036" sldId="332"/>
        </pc:sldMkLst>
        <pc:spChg chg="mod">
          <ac:chgData name="Kristisha Downer-Thomas (2010177)" userId="S::2010177@student.uwtsd.ac.uk::37b962f6-d593-4596-993e-edb1e3cf6e03" providerId="AD" clId="Web-{081FABE9-D843-DD92-9337-EA21066B53E2}" dt="2021-11-18T19:28:40.200" v="49" actId="20577"/>
          <ac:spMkLst>
            <pc:docMk/>
            <pc:sldMk cId="2898817036" sldId="332"/>
            <ac:spMk id="2" creationId="{9009679E-1BA2-45EA-A8F3-59BD3BDA0ACA}"/>
          </ac:spMkLst>
        </pc:spChg>
        <pc:spChg chg="mod">
          <ac:chgData name="Kristisha Downer-Thomas (2010177)" userId="S::2010177@student.uwtsd.ac.uk::37b962f6-d593-4596-993e-edb1e3cf6e03" providerId="AD" clId="Web-{081FABE9-D843-DD92-9337-EA21066B53E2}" dt="2021-11-18T19:28:26.090" v="45" actId="20577"/>
          <ac:spMkLst>
            <pc:docMk/>
            <pc:sldMk cId="2898817036" sldId="332"/>
            <ac:spMk id="3" creationId="{DAF6C9F6-3EE8-4D27-9F3C-133080EF0350}"/>
          </ac:spMkLst>
        </pc:spChg>
      </pc:sldChg>
      <pc:sldChg chg="addSp delSp modSp new del mod setBg setClrOvrMap">
        <pc:chgData name="Kristisha Downer-Thomas (2010177)" userId="S::2010177@student.uwtsd.ac.uk::37b962f6-d593-4596-993e-edb1e3cf6e03" providerId="AD" clId="Web-{081FABE9-D843-DD92-9337-EA21066B53E2}" dt="2021-11-18T19:26:05.602" v="32"/>
        <pc:sldMkLst>
          <pc:docMk/>
          <pc:sldMk cId="3637555790" sldId="332"/>
        </pc:sldMkLst>
        <pc:spChg chg="mod ord">
          <ac:chgData name="Kristisha Downer-Thomas (2010177)" userId="S::2010177@student.uwtsd.ac.uk::37b962f6-d593-4596-993e-edb1e3cf6e03" providerId="AD" clId="Web-{081FABE9-D843-DD92-9337-EA21066B53E2}" dt="2021-11-18T19:22:49.270" v="25" actId="20577"/>
          <ac:spMkLst>
            <pc:docMk/>
            <pc:sldMk cId="3637555790" sldId="332"/>
            <ac:spMk id="2" creationId="{2A841840-AEA9-4F19-9F7F-AC0AFE5FAEFB}"/>
          </ac:spMkLst>
        </pc:spChg>
        <pc:spChg chg="del mod">
          <ac:chgData name="Kristisha Downer-Thomas (2010177)" userId="S::2010177@student.uwtsd.ac.uk::37b962f6-d593-4596-993e-edb1e3cf6e03" providerId="AD" clId="Web-{081FABE9-D843-DD92-9337-EA21066B53E2}" dt="2021-11-18T19:23:07.927" v="30"/>
          <ac:spMkLst>
            <pc:docMk/>
            <pc:sldMk cId="3637555790" sldId="332"/>
            <ac:spMk id="3" creationId="{A894468E-BB2C-4DEE-943A-9E800B499031}"/>
          </ac:spMkLst>
        </pc:spChg>
        <pc:spChg chg="add del">
          <ac:chgData name="Kristisha Downer-Thomas (2010177)" userId="S::2010177@student.uwtsd.ac.uk::37b962f6-d593-4596-993e-edb1e3cf6e03" providerId="AD" clId="Web-{081FABE9-D843-DD92-9337-EA21066B53E2}" dt="2021-11-18T19:21:45.143" v="9"/>
          <ac:spMkLst>
            <pc:docMk/>
            <pc:sldMk cId="3637555790" sldId="332"/>
            <ac:spMk id="5" creationId="{A38A195E-584A-485A-BECD-66468900B947}"/>
          </ac:spMkLst>
        </pc:spChg>
        <pc:spChg chg="add del">
          <ac:chgData name="Kristisha Downer-Thomas (2010177)" userId="S::2010177@student.uwtsd.ac.uk::37b962f6-d593-4596-993e-edb1e3cf6e03" providerId="AD" clId="Web-{081FABE9-D843-DD92-9337-EA21066B53E2}" dt="2021-11-18T19:21:45.143" v="9"/>
          <ac:spMkLst>
            <pc:docMk/>
            <pc:sldMk cId="3637555790" sldId="332"/>
            <ac:spMk id="6" creationId="{840177A7-740C-43C7-8F2D-BD7067F12C9C}"/>
          </ac:spMkLst>
        </pc:spChg>
        <pc:spChg chg="add del">
          <ac:chgData name="Kristisha Downer-Thomas (2010177)" userId="S::2010177@student.uwtsd.ac.uk::37b962f6-d593-4596-993e-edb1e3cf6e03" providerId="AD" clId="Web-{081FABE9-D843-DD92-9337-EA21066B53E2}" dt="2021-11-18T19:21:47.815" v="11"/>
          <ac:spMkLst>
            <pc:docMk/>
            <pc:sldMk cId="3637555790" sldId="332"/>
            <ac:spMk id="7" creationId="{637BD688-14A6-4B96-B8A2-3CD81C054FCE}"/>
          </ac:spMkLst>
        </pc:spChg>
        <pc:spChg chg="add del">
          <ac:chgData name="Kristisha Downer-Thomas (2010177)" userId="S::2010177@student.uwtsd.ac.uk::37b962f6-d593-4596-993e-edb1e3cf6e03" providerId="AD" clId="Web-{081FABE9-D843-DD92-9337-EA21066B53E2}" dt="2021-11-18T19:21:41.472" v="7"/>
          <ac:spMkLst>
            <pc:docMk/>
            <pc:sldMk cId="3637555790" sldId="332"/>
            <ac:spMk id="8" creationId="{6184FA60-56E6-4C39-B1D1-F8DA36DE1F3E}"/>
          </ac:spMkLst>
        </pc:spChg>
        <pc:spChg chg="add del">
          <ac:chgData name="Kristisha Downer-Thomas (2010177)" userId="S::2010177@student.uwtsd.ac.uk::37b962f6-d593-4596-993e-edb1e3cf6e03" providerId="AD" clId="Web-{081FABE9-D843-DD92-9337-EA21066B53E2}" dt="2021-11-18T19:21:47.815" v="11"/>
          <ac:spMkLst>
            <pc:docMk/>
            <pc:sldMk cId="3637555790" sldId="332"/>
            <ac:spMk id="9" creationId="{B7B2544F-CA5E-40F6-9525-716A90C83FC5}"/>
          </ac:spMkLst>
        </pc:spChg>
        <pc:spChg chg="add del">
          <ac:chgData name="Kristisha Downer-Thomas (2010177)" userId="S::2010177@student.uwtsd.ac.uk::37b962f6-d593-4596-993e-edb1e3cf6e03" providerId="AD" clId="Web-{081FABE9-D843-DD92-9337-EA21066B53E2}" dt="2021-11-18T19:21:50.972" v="13"/>
          <ac:spMkLst>
            <pc:docMk/>
            <pc:sldMk cId="3637555790" sldId="332"/>
            <ac:spMk id="13" creationId="{EFECDA1F-977F-40AF-840D-D05BB091DD65}"/>
          </ac:spMkLst>
        </pc:spChg>
        <pc:spChg chg="add del">
          <ac:chgData name="Kristisha Downer-Thomas (2010177)" userId="S::2010177@student.uwtsd.ac.uk::37b962f6-d593-4596-993e-edb1e3cf6e03" providerId="AD" clId="Web-{081FABE9-D843-DD92-9337-EA21066B53E2}" dt="2021-11-18T19:21:50.972" v="13"/>
          <ac:spMkLst>
            <pc:docMk/>
            <pc:sldMk cId="3637555790" sldId="332"/>
            <ac:spMk id="14" creationId="{BB9FECD2-89B7-4AC3-8D54-9733D60AF259}"/>
          </ac:spMkLst>
        </pc:spChg>
        <pc:spChg chg="add del">
          <ac:chgData name="Kristisha Downer-Thomas (2010177)" userId="S::2010177@student.uwtsd.ac.uk::37b962f6-d593-4596-993e-edb1e3cf6e03" providerId="AD" clId="Web-{081FABE9-D843-DD92-9337-EA21066B53E2}" dt="2021-11-18T19:21:52.753" v="15"/>
          <ac:spMkLst>
            <pc:docMk/>
            <pc:sldMk cId="3637555790" sldId="332"/>
            <ac:spMk id="16" creationId="{24C41CF4-4A13-4AA9-9300-CB7A2E37C861}"/>
          </ac:spMkLst>
        </pc:spChg>
        <pc:spChg chg="add del">
          <ac:chgData name="Kristisha Downer-Thomas (2010177)" userId="S::2010177@student.uwtsd.ac.uk::37b962f6-d593-4596-993e-edb1e3cf6e03" providerId="AD" clId="Web-{081FABE9-D843-DD92-9337-EA21066B53E2}" dt="2021-11-18T19:22:09.457" v="17"/>
          <ac:spMkLst>
            <pc:docMk/>
            <pc:sldMk cId="3637555790" sldId="332"/>
            <ac:spMk id="18" creationId="{6529CFB1-4A36-4A05-8D7A-948E2277312A}"/>
          </ac:spMkLst>
        </pc:spChg>
        <pc:spChg chg="add del">
          <ac:chgData name="Kristisha Downer-Thomas (2010177)" userId="S::2010177@student.uwtsd.ac.uk::37b962f6-d593-4596-993e-edb1e3cf6e03" providerId="AD" clId="Web-{081FABE9-D843-DD92-9337-EA21066B53E2}" dt="2021-11-18T19:22:09.457" v="17"/>
          <ac:spMkLst>
            <pc:docMk/>
            <pc:sldMk cId="3637555790" sldId="332"/>
            <ac:spMk id="19" creationId="{88783419-8188-4C50-BD8F-237B464BE71F}"/>
          </ac:spMkLst>
        </pc:spChg>
        <pc:graphicFrameChg chg="add">
          <ac:chgData name="Kristisha Downer-Thomas (2010177)" userId="S::2010177@student.uwtsd.ac.uk::37b962f6-d593-4596-993e-edb1e3cf6e03" providerId="AD" clId="Web-{081FABE9-D843-DD92-9337-EA21066B53E2}" dt="2021-11-18T19:23:07.927" v="30"/>
          <ac:graphicFrameMkLst>
            <pc:docMk/>
            <pc:sldMk cId="3637555790" sldId="332"/>
            <ac:graphicFrameMk id="21" creationId="{27E35B7F-E0DA-469B-A5E0-F06178E40F2A}"/>
          </ac:graphicFrameMkLst>
        </pc:graphicFrameChg>
        <pc:picChg chg="add del">
          <ac:chgData name="Kristisha Downer-Thomas (2010177)" userId="S::2010177@student.uwtsd.ac.uk::37b962f6-d593-4596-993e-edb1e3cf6e03" providerId="AD" clId="Web-{081FABE9-D843-DD92-9337-EA21066B53E2}" dt="2021-11-18T19:21:41.472" v="7"/>
          <ac:picMkLst>
            <pc:docMk/>
            <pc:sldMk cId="3637555790" sldId="332"/>
            <ac:picMk id="10" creationId="{287356FD-82C7-4E0B-9494-355CAE397DA9}"/>
          </ac:picMkLst>
        </pc:picChg>
        <pc:picChg chg="add del">
          <ac:chgData name="Kristisha Downer-Thomas (2010177)" userId="S::2010177@student.uwtsd.ac.uk::37b962f6-d593-4596-993e-edb1e3cf6e03" providerId="AD" clId="Web-{081FABE9-D843-DD92-9337-EA21066B53E2}" dt="2021-11-18T19:21:47.815" v="11"/>
          <ac:picMkLst>
            <pc:docMk/>
            <pc:sldMk cId="3637555790" sldId="332"/>
            <ac:picMk id="11" creationId="{D2B93162-635C-46F5-97EC-E98C1659F1F0}"/>
          </ac:picMkLst>
        </pc:picChg>
        <pc:picChg chg="add del">
          <ac:chgData name="Kristisha Downer-Thomas (2010177)" userId="S::2010177@student.uwtsd.ac.uk::37b962f6-d593-4596-993e-edb1e3cf6e03" providerId="AD" clId="Web-{081FABE9-D843-DD92-9337-EA21066B53E2}" dt="2021-11-18T19:21:45.143" v="9"/>
          <ac:picMkLst>
            <pc:docMk/>
            <pc:sldMk cId="3637555790" sldId="332"/>
            <ac:picMk id="12" creationId="{FF525AAA-82CE-4027-A26C-B0EFFD856F2E}"/>
          </ac:picMkLst>
        </pc:picChg>
        <pc:picChg chg="add del">
          <ac:chgData name="Kristisha Downer-Thomas (2010177)" userId="S::2010177@student.uwtsd.ac.uk::37b962f6-d593-4596-993e-edb1e3cf6e03" providerId="AD" clId="Web-{081FABE9-D843-DD92-9337-EA21066B53E2}" dt="2021-11-18T19:21:50.972" v="13"/>
          <ac:picMkLst>
            <pc:docMk/>
            <pc:sldMk cId="3637555790" sldId="332"/>
            <ac:picMk id="15" creationId="{2F54C189-4A4C-4899-9585-5281DA208D0F}"/>
          </ac:picMkLst>
        </pc:picChg>
        <pc:picChg chg="add del">
          <ac:chgData name="Kristisha Downer-Thomas (2010177)" userId="S::2010177@student.uwtsd.ac.uk::37b962f6-d593-4596-993e-edb1e3cf6e03" providerId="AD" clId="Web-{081FABE9-D843-DD92-9337-EA21066B53E2}" dt="2021-11-18T19:22:09.457" v="17"/>
          <ac:picMkLst>
            <pc:docMk/>
            <pc:sldMk cId="3637555790" sldId="332"/>
            <ac:picMk id="20" creationId="{570D84C5-A105-4AB9-8C54-A26D13722D57}"/>
          </ac:picMkLst>
        </pc:picChg>
        <pc:cxnChg chg="add del">
          <ac:chgData name="Kristisha Downer-Thomas (2010177)" userId="S::2010177@student.uwtsd.ac.uk::37b962f6-d593-4596-993e-edb1e3cf6e03" providerId="AD" clId="Web-{081FABE9-D843-DD92-9337-EA21066B53E2}" dt="2021-11-18T19:21:52.753" v="15"/>
          <ac:cxnSpMkLst>
            <pc:docMk/>
            <pc:sldMk cId="3637555790" sldId="332"/>
            <ac:cxnSpMk id="17" creationId="{7A77B115-9FF3-46AE-AE08-826DEB9A6246}"/>
          </ac:cxnSpMkLst>
        </pc:cxnChg>
      </pc:sldChg>
      <pc:sldChg chg="addSp delSp modSp new del">
        <pc:chgData name="Kristisha Downer-Thomas (2010177)" userId="S::2010177@student.uwtsd.ac.uk::37b962f6-d593-4596-993e-edb1e3cf6e03" providerId="AD" clId="Web-{081FABE9-D843-DD92-9337-EA21066B53E2}" dt="2021-11-18T19:26:10.118" v="33"/>
        <pc:sldMkLst>
          <pc:docMk/>
          <pc:sldMk cId="2663341876" sldId="333"/>
        </pc:sldMkLst>
        <pc:spChg chg="del mod">
          <ac:chgData name="Kristisha Downer-Thomas (2010177)" userId="S::2010177@student.uwtsd.ac.uk::37b962f6-d593-4596-993e-edb1e3cf6e03" providerId="AD" clId="Web-{081FABE9-D843-DD92-9337-EA21066B53E2}" dt="2021-11-18T19:25:06.679" v="31"/>
          <ac:spMkLst>
            <pc:docMk/>
            <pc:sldMk cId="2663341876" sldId="333"/>
            <ac:spMk id="3" creationId="{7E0E1C39-C974-4E8C-984D-A9C5F21DEC39}"/>
          </ac:spMkLst>
        </pc:spChg>
        <pc:graphicFrameChg chg="add">
          <ac:chgData name="Kristisha Downer-Thomas (2010177)" userId="S::2010177@student.uwtsd.ac.uk::37b962f6-d593-4596-993e-edb1e3cf6e03" providerId="AD" clId="Web-{081FABE9-D843-DD92-9337-EA21066B53E2}" dt="2021-11-18T19:25:06.679" v="31"/>
          <ac:graphicFrameMkLst>
            <pc:docMk/>
            <pc:sldMk cId="2663341876" sldId="333"/>
            <ac:graphicFrameMk id="5" creationId="{0EC97537-3EB2-4D0E-B724-7A96C4CA6638}"/>
          </ac:graphicFrameMkLst>
        </pc:graphicFrameChg>
      </pc:sldChg>
    </pc:docChg>
  </pc:docChgLst>
  <pc:docChgLst>
    <pc:chgData name="Zainab Omer Hassan (1921653)" userId="S::1921653@student.uwtsd.ac.uk::346c2dd2-3e71-4476-a40e-8e1334511ce1" providerId="AD" clId="Web-{E297E766-7B19-4FCC-AAC6-1024DE5AA2ED}"/>
    <pc:docChg chg="modSld">
      <pc:chgData name="Zainab Omer Hassan (1921653)" userId="S::1921653@student.uwtsd.ac.uk::346c2dd2-3e71-4476-a40e-8e1334511ce1" providerId="AD" clId="Web-{E297E766-7B19-4FCC-AAC6-1024DE5AA2ED}" dt="2021-11-18T19:06:46.548" v="3" actId="14100"/>
      <pc:docMkLst>
        <pc:docMk/>
      </pc:docMkLst>
      <pc:sldChg chg="modSp">
        <pc:chgData name="Zainab Omer Hassan (1921653)" userId="S::1921653@student.uwtsd.ac.uk::346c2dd2-3e71-4476-a40e-8e1334511ce1" providerId="AD" clId="Web-{E297E766-7B19-4FCC-AAC6-1024DE5AA2ED}" dt="2021-11-18T19:06:46.548" v="3" actId="14100"/>
        <pc:sldMkLst>
          <pc:docMk/>
          <pc:sldMk cId="574561011" sldId="331"/>
        </pc:sldMkLst>
        <pc:spChg chg="mod">
          <ac:chgData name="Zainab Omer Hassan (1921653)" userId="S::1921653@student.uwtsd.ac.uk::346c2dd2-3e71-4476-a40e-8e1334511ce1" providerId="AD" clId="Web-{E297E766-7B19-4FCC-AAC6-1024DE5AA2ED}" dt="2021-11-18T19:06:46.548" v="3" actId="14100"/>
          <ac:spMkLst>
            <pc:docMk/>
            <pc:sldMk cId="574561011" sldId="331"/>
            <ac:spMk id="3" creationId="{B543BF48-C20D-4EDB-8BCE-6FE9E54E132F}"/>
          </ac:spMkLst>
        </pc:spChg>
      </pc:sldChg>
    </pc:docChg>
  </pc:docChgLst>
  <pc:docChgLst>
    <pc:chgData name="Michelle Garcia Dos Santos (1921108)" userId="S::1921108@student.uwtsd.ac.uk::98d3550d-06ea-4ac5-87f5-924e173954c4" providerId="AD" clId="Web-{FFA911A8-DFA1-8AAF-618A-D4C4ED425AEB}"/>
    <pc:docChg chg="modSld">
      <pc:chgData name="Michelle Garcia Dos Santos (1921108)" userId="S::1921108@student.uwtsd.ac.uk::98d3550d-06ea-4ac5-87f5-924e173954c4" providerId="AD" clId="Web-{FFA911A8-DFA1-8AAF-618A-D4C4ED425AEB}" dt="2021-11-12T16:25:43.823" v="489"/>
      <pc:docMkLst>
        <pc:docMk/>
      </pc:docMkLst>
      <pc:sldChg chg="modNotes">
        <pc:chgData name="Michelle Garcia Dos Santos (1921108)" userId="S::1921108@student.uwtsd.ac.uk::98d3550d-06ea-4ac5-87f5-924e173954c4" providerId="AD" clId="Web-{FFA911A8-DFA1-8AAF-618A-D4C4ED425AEB}" dt="2021-11-12T15:54:44.797" v="144"/>
        <pc:sldMkLst>
          <pc:docMk/>
          <pc:sldMk cId="2482546811" sldId="310"/>
        </pc:sldMkLst>
      </pc:sldChg>
      <pc:sldChg chg="modNotes">
        <pc:chgData name="Michelle Garcia Dos Santos (1921108)" userId="S::1921108@student.uwtsd.ac.uk::98d3550d-06ea-4ac5-87f5-924e173954c4" providerId="AD" clId="Web-{FFA911A8-DFA1-8AAF-618A-D4C4ED425AEB}" dt="2021-11-12T16:16:36.261" v="431"/>
        <pc:sldMkLst>
          <pc:docMk/>
          <pc:sldMk cId="1508249174" sldId="311"/>
        </pc:sldMkLst>
      </pc:sldChg>
      <pc:sldChg chg="modNotes">
        <pc:chgData name="Michelle Garcia Dos Santos (1921108)" userId="S::1921108@student.uwtsd.ac.uk::98d3550d-06ea-4ac5-87f5-924e173954c4" providerId="AD" clId="Web-{FFA911A8-DFA1-8AAF-618A-D4C4ED425AEB}" dt="2021-11-12T16:25:43.823" v="489"/>
        <pc:sldMkLst>
          <pc:docMk/>
          <pc:sldMk cId="2293828902" sldId="316"/>
        </pc:sldMkLst>
      </pc:sldChg>
    </pc:docChg>
  </pc:docChgLst>
  <pc:docChgLst>
    <pc:chgData name="Micheala Jade Lee (2010757)" userId="S::2010757@student.uwtsd.ac.uk::5a047d50-f126-4861-b0ba-4420206f8158" providerId="AD" clId="Web-{C7B99777-1780-02D0-5697-49096BE49D24}"/>
    <pc:docChg chg="modSld">
      <pc:chgData name="Micheala Jade Lee (2010757)" userId="S::2010757@student.uwtsd.ac.uk::5a047d50-f126-4861-b0ba-4420206f8158" providerId="AD" clId="Web-{C7B99777-1780-02D0-5697-49096BE49D24}" dt="2021-11-16T18:59:59.555" v="371"/>
      <pc:docMkLst>
        <pc:docMk/>
      </pc:docMkLst>
      <pc:sldChg chg="modSp">
        <pc:chgData name="Micheala Jade Lee (2010757)" userId="S::2010757@student.uwtsd.ac.uk::5a047d50-f126-4861-b0ba-4420206f8158" providerId="AD" clId="Web-{C7B99777-1780-02D0-5697-49096BE49D24}" dt="2021-11-16T18:22:02.499" v="2" actId="20577"/>
        <pc:sldMkLst>
          <pc:docMk/>
          <pc:sldMk cId="3912747309" sldId="268"/>
        </pc:sldMkLst>
        <pc:spChg chg="mod">
          <ac:chgData name="Micheala Jade Lee (2010757)" userId="S::2010757@student.uwtsd.ac.uk::5a047d50-f126-4861-b0ba-4420206f8158" providerId="AD" clId="Web-{C7B99777-1780-02D0-5697-49096BE49D24}" dt="2021-11-16T18:22:02.499" v="2" actId="20577"/>
          <ac:spMkLst>
            <pc:docMk/>
            <pc:sldMk cId="3912747309" sldId="268"/>
            <ac:spMk id="3" creationId="{37FC2D8F-56D2-4ADF-B439-0E09E7C37894}"/>
          </ac:spMkLst>
        </pc:spChg>
      </pc:sldChg>
      <pc:sldChg chg="modNotes">
        <pc:chgData name="Micheala Jade Lee (2010757)" userId="S::2010757@student.uwtsd.ac.uk::5a047d50-f126-4861-b0ba-4420206f8158" providerId="AD" clId="Web-{C7B99777-1780-02D0-5697-49096BE49D24}" dt="2021-11-16T18:59:59.555" v="371"/>
        <pc:sldMkLst>
          <pc:docMk/>
          <pc:sldMk cId="720395628" sldId="317"/>
        </pc:sldMkLst>
      </pc:sldChg>
    </pc:docChg>
  </pc:docChgLst>
  <pc:docChgLst>
    <pc:chgData name="Micheala Jade" userId="5a047d50-f126-4861-b0ba-4420206f8158" providerId="ADAL" clId="{F8583216-9459-44B5-9762-0AB1E349F049}"/>
    <pc:docChg chg="custSel modSld">
      <pc:chgData name="Micheala Jade" userId="5a047d50-f126-4861-b0ba-4420206f8158" providerId="ADAL" clId="{F8583216-9459-44B5-9762-0AB1E349F049}" dt="2021-11-08T19:15:18.635" v="9" actId="20577"/>
      <pc:docMkLst>
        <pc:docMk/>
      </pc:docMkLst>
      <pc:sldChg chg="modSp mod modNotesTx">
        <pc:chgData name="Micheala Jade" userId="5a047d50-f126-4861-b0ba-4420206f8158" providerId="ADAL" clId="{F8583216-9459-44B5-9762-0AB1E349F049}" dt="2021-11-08T19:06:51.534" v="7" actId="20577"/>
        <pc:sldMkLst>
          <pc:docMk/>
          <pc:sldMk cId="2293828902" sldId="316"/>
        </pc:sldMkLst>
        <pc:spChg chg="mod">
          <ac:chgData name="Micheala Jade" userId="5a047d50-f126-4861-b0ba-4420206f8158" providerId="ADAL" clId="{F8583216-9459-44B5-9762-0AB1E349F049}" dt="2021-11-08T19:06:07.421" v="5" actId="113"/>
          <ac:spMkLst>
            <pc:docMk/>
            <pc:sldMk cId="2293828902" sldId="316"/>
            <ac:spMk id="5" creationId="{331E20D2-B84E-4438-B10E-B085FB7217FE}"/>
          </ac:spMkLst>
        </pc:spChg>
      </pc:sldChg>
      <pc:sldChg chg="modNotesTx">
        <pc:chgData name="Micheala Jade" userId="5a047d50-f126-4861-b0ba-4420206f8158" providerId="ADAL" clId="{F8583216-9459-44B5-9762-0AB1E349F049}" dt="2021-11-08T19:15:18.635" v="9" actId="20577"/>
        <pc:sldMkLst>
          <pc:docMk/>
          <pc:sldMk cId="1626798963" sldId="320"/>
        </pc:sldMkLst>
      </pc:sldChg>
    </pc:docChg>
  </pc:docChgLst>
  <pc:docChgLst>
    <pc:chgData name="Micheala Jade Lee (2010757)" userId="S::2010757@student.uwtsd.ac.uk::5a047d50-f126-4861-b0ba-4420206f8158" providerId="AD" clId="Web-{E482775D-AACC-A455-B9C5-138FE2424449}"/>
    <pc:docChg chg="modSld">
      <pc:chgData name="Micheala Jade Lee (2010757)" userId="S::2010757@student.uwtsd.ac.uk::5a047d50-f126-4861-b0ba-4420206f8158" providerId="AD" clId="Web-{E482775D-AACC-A455-B9C5-138FE2424449}" dt="2021-11-06T21:45:35.222" v="405"/>
      <pc:docMkLst>
        <pc:docMk/>
      </pc:docMkLst>
      <pc:sldChg chg="modNotes">
        <pc:chgData name="Micheala Jade Lee (2010757)" userId="S::2010757@student.uwtsd.ac.uk::5a047d50-f126-4861-b0ba-4420206f8158" providerId="AD" clId="Web-{E482775D-AACC-A455-B9C5-138FE2424449}" dt="2021-11-06T21:03:40.811" v="122"/>
        <pc:sldMkLst>
          <pc:docMk/>
          <pc:sldMk cId="3873592173" sldId="313"/>
        </pc:sldMkLst>
      </pc:sldChg>
      <pc:sldChg chg="modSp modNotes">
        <pc:chgData name="Micheala Jade Lee (2010757)" userId="S::2010757@student.uwtsd.ac.uk::5a047d50-f126-4861-b0ba-4420206f8158" providerId="AD" clId="Web-{E482775D-AACC-A455-B9C5-138FE2424449}" dt="2021-11-06T21:45:35.222" v="405"/>
        <pc:sldMkLst>
          <pc:docMk/>
          <pc:sldMk cId="720395628" sldId="317"/>
        </pc:sldMkLst>
        <pc:spChg chg="mod">
          <ac:chgData name="Micheala Jade Lee (2010757)" userId="S::2010757@student.uwtsd.ac.uk::5a047d50-f126-4861-b0ba-4420206f8158" providerId="AD" clId="Web-{E482775D-AACC-A455-B9C5-138FE2424449}" dt="2021-11-06T21:04:35.734" v="124" actId="20577"/>
          <ac:spMkLst>
            <pc:docMk/>
            <pc:sldMk cId="720395628" sldId="317"/>
            <ac:spMk id="3" creationId="{72AEE3C8-BD3E-4144-872B-EF7102705679}"/>
          </ac:spMkLst>
        </pc:spChg>
        <pc:picChg chg="mod">
          <ac:chgData name="Micheala Jade Lee (2010757)" userId="S::2010757@student.uwtsd.ac.uk::5a047d50-f126-4861-b0ba-4420206f8158" providerId="AD" clId="Web-{E482775D-AACC-A455-B9C5-138FE2424449}" dt="2021-11-06T21:04:50.641" v="128" actId="14100"/>
          <ac:picMkLst>
            <pc:docMk/>
            <pc:sldMk cId="720395628" sldId="317"/>
            <ac:picMk id="4" creationId="{CFBF72F7-CF7B-46D6-A751-0682C73FD412}"/>
          </ac:picMkLst>
        </pc:picChg>
        <pc:picChg chg="mod">
          <ac:chgData name="Micheala Jade Lee (2010757)" userId="S::2010757@student.uwtsd.ac.uk::5a047d50-f126-4861-b0ba-4420206f8158" providerId="AD" clId="Web-{E482775D-AACC-A455-B9C5-138FE2424449}" dt="2021-11-06T21:05:03.110" v="129" actId="1076"/>
          <ac:picMkLst>
            <pc:docMk/>
            <pc:sldMk cId="720395628" sldId="317"/>
            <ac:picMk id="6" creationId="{728B598B-CB29-4ECE-8B69-AD5FCCAEF059}"/>
          </ac:picMkLst>
        </pc:pic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ata3.xml.rels><?xml version="1.0" encoding="UTF-8" standalone="yes"?>
<Relationships xmlns="http://schemas.openxmlformats.org/package/2006/relationships"><Relationship Id="rId3" Type="http://schemas.openxmlformats.org/officeDocument/2006/relationships/hyperlink" Target="https://clarkcontracts.com/article/homeless-persons-unit-blackburn-official-opening/" TargetMode="External"/><Relationship Id="rId2" Type="http://schemas.openxmlformats.org/officeDocument/2006/relationships/hyperlink" Target="https://howardsykes.mycouncillor.org.uk/2016/02/03/youth-anti-social-behaviour-in-shaw/" TargetMode="External"/><Relationship Id="rId1"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5" Type="http://schemas.openxmlformats.org/officeDocument/2006/relationships/hyperlink" Target="https://www.google.co.uk/amp/s/www.socialworker.com/api/amp/feature-articles/practice/my-truth-in-child-protection-social-work-know-who-you-are/" TargetMode="External"/><Relationship Id="rId4" Type="http://schemas.openxmlformats.org/officeDocument/2006/relationships/hyperlink" Target="https://online.dpsk12.org/2019/12/05/dohs-parent-support-group-meeting-december-12th-6pm/"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amp/s/www.socialworker.com/api/amp/feature-articles/practice/my-truth-in-child-protection-social-work-know-who-you-are/" TargetMode="External"/><Relationship Id="rId2" Type="http://schemas.openxmlformats.org/officeDocument/2006/relationships/hyperlink" Target="https://clarkcontracts.com/article/homeless-persons-unit-blackburn-official-opening/" TargetMode="External"/><Relationship Id="rId1" Type="http://schemas.openxmlformats.org/officeDocument/2006/relationships/hyperlink" Target="https://howardsykes.mycouncillor.org.uk/2016/02/03/youth-anti-social-behaviour-in-shaw/" TargetMode="External"/><Relationship Id="rId5"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4" Type="http://schemas.openxmlformats.org/officeDocument/2006/relationships/hyperlink" Target="https://online.dpsk12.org/2019/12/05/dohs-parent-support-group-meeting-december-12th-6pm/"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8EAA1-EBB9-4E1E-84FD-9F592E7C5558}"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4648C7A1-063E-48F5-A91C-35DC2FFAF485}">
      <dgm:prSet/>
      <dgm:spPr/>
      <dgm:t>
        <a:bodyPr/>
        <a:lstStyle/>
        <a:p>
          <a:pPr rtl="0"/>
          <a:r>
            <a:rPr lang="en-GB"/>
            <a:t>School related bullying issues</a:t>
          </a:r>
          <a:endParaRPr lang="en-US"/>
        </a:p>
      </dgm:t>
    </dgm:pt>
    <dgm:pt modelId="{D2D7F333-EFAB-4599-BC94-65CF88CD1FFD}" type="parTrans" cxnId="{5BB01172-F0AA-47D0-8606-05369C21169B}">
      <dgm:prSet/>
      <dgm:spPr/>
      <dgm:t>
        <a:bodyPr/>
        <a:lstStyle/>
        <a:p>
          <a:endParaRPr lang="en-US"/>
        </a:p>
      </dgm:t>
    </dgm:pt>
    <dgm:pt modelId="{1626DB37-60FF-4C91-A42E-08EB4C9411D0}" type="sibTrans" cxnId="{5BB01172-F0AA-47D0-8606-05369C21169B}">
      <dgm:prSet/>
      <dgm:spPr/>
      <dgm:t>
        <a:bodyPr/>
        <a:lstStyle/>
        <a:p>
          <a:endParaRPr lang="en-US"/>
        </a:p>
      </dgm:t>
    </dgm:pt>
    <dgm:pt modelId="{34533B5D-F127-411C-8779-6A7B26B5E89D}">
      <dgm:prSet/>
      <dgm:spPr/>
      <dgm:t>
        <a:bodyPr/>
        <a:lstStyle/>
        <a:p>
          <a:pPr rtl="0"/>
          <a:r>
            <a:rPr lang="en-GB"/>
            <a:t>The son was in care of the Local Authority </a:t>
          </a:r>
          <a:endParaRPr lang="en-US"/>
        </a:p>
      </dgm:t>
    </dgm:pt>
    <dgm:pt modelId="{34CE98D6-A8D0-40F6-8F39-B9349BC83E70}" type="parTrans" cxnId="{55769CC9-A95C-4E68-943C-B4D49A2CE704}">
      <dgm:prSet/>
      <dgm:spPr/>
      <dgm:t>
        <a:bodyPr/>
        <a:lstStyle/>
        <a:p>
          <a:endParaRPr lang="en-US"/>
        </a:p>
      </dgm:t>
    </dgm:pt>
    <dgm:pt modelId="{499EB2E7-A28C-453D-BD02-DEA7F56C055A}" type="sibTrans" cxnId="{55769CC9-A95C-4E68-943C-B4D49A2CE704}">
      <dgm:prSet/>
      <dgm:spPr/>
      <dgm:t>
        <a:bodyPr/>
        <a:lstStyle/>
        <a:p>
          <a:endParaRPr lang="en-US"/>
        </a:p>
      </dgm:t>
    </dgm:pt>
    <dgm:pt modelId="{FEEFC1E4-CA38-4A8D-816D-C27A32E4DD1D}">
      <dgm:prSet/>
      <dgm:spPr/>
      <dgm:t>
        <a:bodyPr/>
        <a:lstStyle/>
        <a:p>
          <a:pPr rtl="0"/>
          <a:r>
            <a:rPr lang="en-GB"/>
            <a:t>Offending behaviour</a:t>
          </a:r>
          <a:r>
            <a:rPr lang="en-GB">
              <a:latin typeface="Century Gothic" panose="020B0502020202020204"/>
            </a:rPr>
            <a:t> within</a:t>
          </a:r>
          <a:r>
            <a:rPr lang="en-GB"/>
            <a:t> the family</a:t>
          </a:r>
          <a:endParaRPr lang="en-US"/>
        </a:p>
      </dgm:t>
    </dgm:pt>
    <dgm:pt modelId="{0A4F617B-36A1-4AFF-88E1-0A5DFCF40580}" type="parTrans" cxnId="{F2B27E8D-21DB-4993-AFB4-6661BF1D33DF}">
      <dgm:prSet/>
      <dgm:spPr/>
      <dgm:t>
        <a:bodyPr/>
        <a:lstStyle/>
        <a:p>
          <a:endParaRPr lang="en-US"/>
        </a:p>
      </dgm:t>
    </dgm:pt>
    <dgm:pt modelId="{2007230E-2DA3-49B7-AA12-DE029EB1158D}" type="sibTrans" cxnId="{F2B27E8D-21DB-4993-AFB4-6661BF1D33DF}">
      <dgm:prSet/>
      <dgm:spPr/>
      <dgm:t>
        <a:bodyPr/>
        <a:lstStyle/>
        <a:p>
          <a:endParaRPr lang="en-US"/>
        </a:p>
      </dgm:t>
    </dgm:pt>
    <dgm:pt modelId="{C09759B3-92B0-4915-90F2-C900FE10EB7B}">
      <dgm:prSet/>
      <dgm:spPr/>
      <dgm:t>
        <a:bodyPr/>
        <a:lstStyle/>
        <a:p>
          <a:r>
            <a:rPr lang="en-GB"/>
            <a:t>The family was often moving homes over short period of time</a:t>
          </a:r>
          <a:endParaRPr lang="en-US"/>
        </a:p>
      </dgm:t>
    </dgm:pt>
    <dgm:pt modelId="{06016462-3098-4FE1-91EC-0E59161AE9A2}" type="parTrans" cxnId="{B2735567-6CD2-418F-8A26-32AE3ECA7103}">
      <dgm:prSet/>
      <dgm:spPr/>
      <dgm:t>
        <a:bodyPr/>
        <a:lstStyle/>
        <a:p>
          <a:endParaRPr lang="en-US"/>
        </a:p>
      </dgm:t>
    </dgm:pt>
    <dgm:pt modelId="{2B72597F-EB6B-48AD-85CE-12CFE49356E4}" type="sibTrans" cxnId="{B2735567-6CD2-418F-8A26-32AE3ECA7103}">
      <dgm:prSet/>
      <dgm:spPr/>
      <dgm:t>
        <a:bodyPr/>
        <a:lstStyle/>
        <a:p>
          <a:endParaRPr lang="en-US"/>
        </a:p>
      </dgm:t>
    </dgm:pt>
    <dgm:pt modelId="{E5E5D4D1-CBB9-4FEE-B31A-D03919F76CB5}">
      <dgm:prSet/>
      <dgm:spPr/>
      <dgm:t>
        <a:bodyPr/>
        <a:lstStyle/>
        <a:p>
          <a:pPr rtl="0"/>
          <a:r>
            <a:rPr lang="en-GB"/>
            <a:t>Parenting issues</a:t>
          </a:r>
          <a:endParaRPr lang="en-US">
            <a:latin typeface="Century Gothic" panose="020B0502020202020204"/>
          </a:endParaRPr>
        </a:p>
      </dgm:t>
    </dgm:pt>
    <dgm:pt modelId="{DE1A8943-28BA-4496-AE9E-1AABF1473914}" type="parTrans" cxnId="{099C2328-90EA-4FB3-8C62-705CC21CCD97}">
      <dgm:prSet/>
      <dgm:spPr/>
      <dgm:t>
        <a:bodyPr/>
        <a:lstStyle/>
        <a:p>
          <a:endParaRPr lang="en-US"/>
        </a:p>
      </dgm:t>
    </dgm:pt>
    <dgm:pt modelId="{18E0895F-4C55-4324-A35D-236C6D6FF053}" type="sibTrans" cxnId="{099C2328-90EA-4FB3-8C62-705CC21CCD97}">
      <dgm:prSet/>
      <dgm:spPr/>
      <dgm:t>
        <a:bodyPr/>
        <a:lstStyle/>
        <a:p>
          <a:endParaRPr lang="en-US"/>
        </a:p>
      </dgm:t>
    </dgm:pt>
    <dgm:pt modelId="{86A5FF7E-B0B1-4F07-9A79-7F2426CDB723}">
      <dgm:prSet phldr="0"/>
      <dgm:spPr/>
      <dgm:t>
        <a:bodyPr/>
        <a:lstStyle/>
        <a:p>
          <a:r>
            <a:rPr lang="en-GB">
              <a:latin typeface="Century Gothic" panose="020B0502020202020204"/>
            </a:rPr>
            <a:t>Rent arrears </a:t>
          </a:r>
          <a:endParaRPr lang="en-US"/>
        </a:p>
      </dgm:t>
    </dgm:pt>
    <dgm:pt modelId="{6AA7B665-5579-4CFB-B60C-7A83B7CC9541}" type="parTrans" cxnId="{DFFF87EE-48B0-45E0-BBFF-635E9D201FCE}">
      <dgm:prSet/>
      <dgm:spPr/>
      <dgm:t>
        <a:bodyPr/>
        <a:lstStyle/>
        <a:p>
          <a:endParaRPr lang="en-GB"/>
        </a:p>
      </dgm:t>
    </dgm:pt>
    <dgm:pt modelId="{6F322942-AE8A-4B24-A257-CE5D3FAB3088}" type="sibTrans" cxnId="{DFFF87EE-48B0-45E0-BBFF-635E9D201FCE}">
      <dgm:prSet/>
      <dgm:spPr/>
      <dgm:t>
        <a:bodyPr/>
        <a:lstStyle/>
        <a:p>
          <a:endParaRPr lang="en-GB"/>
        </a:p>
      </dgm:t>
    </dgm:pt>
    <dgm:pt modelId="{B522CAE6-B6F7-410D-AFD8-4F6787758316}" type="pres">
      <dgm:prSet presAssocID="{B488EAA1-EBB9-4E1E-84FD-9F592E7C5558}" presName="diagram" presStyleCnt="0">
        <dgm:presLayoutVars>
          <dgm:dir/>
          <dgm:resizeHandles val="exact"/>
        </dgm:presLayoutVars>
      </dgm:prSet>
      <dgm:spPr/>
    </dgm:pt>
    <dgm:pt modelId="{72ECA86A-DE05-4333-B7FD-BAE8D82BF9F3}" type="pres">
      <dgm:prSet presAssocID="{4648C7A1-063E-48F5-A91C-35DC2FFAF485}" presName="arrow" presStyleLbl="node1" presStyleIdx="0" presStyleCnt="6">
        <dgm:presLayoutVars>
          <dgm:bulletEnabled val="1"/>
        </dgm:presLayoutVars>
      </dgm:prSet>
      <dgm:spPr/>
    </dgm:pt>
    <dgm:pt modelId="{7DA041F3-827B-4E43-BBC7-37BBA66FEE34}" type="pres">
      <dgm:prSet presAssocID="{34533B5D-F127-411C-8779-6A7B26B5E89D}" presName="arrow" presStyleLbl="node1" presStyleIdx="1" presStyleCnt="6">
        <dgm:presLayoutVars>
          <dgm:bulletEnabled val="1"/>
        </dgm:presLayoutVars>
      </dgm:prSet>
      <dgm:spPr/>
    </dgm:pt>
    <dgm:pt modelId="{FEE49478-F919-4C22-8839-06DC6140D8AA}" type="pres">
      <dgm:prSet presAssocID="{FEEFC1E4-CA38-4A8D-816D-C27A32E4DD1D}" presName="arrow" presStyleLbl="node1" presStyleIdx="2" presStyleCnt="6">
        <dgm:presLayoutVars>
          <dgm:bulletEnabled val="1"/>
        </dgm:presLayoutVars>
      </dgm:prSet>
      <dgm:spPr/>
    </dgm:pt>
    <dgm:pt modelId="{89587094-EE57-4A58-9D2D-451BBEF36A2B}" type="pres">
      <dgm:prSet presAssocID="{C09759B3-92B0-4915-90F2-C900FE10EB7B}" presName="arrow" presStyleLbl="node1" presStyleIdx="3" presStyleCnt="6">
        <dgm:presLayoutVars>
          <dgm:bulletEnabled val="1"/>
        </dgm:presLayoutVars>
      </dgm:prSet>
      <dgm:spPr/>
    </dgm:pt>
    <dgm:pt modelId="{F20C28DF-4AE4-436E-BA49-18376634134A}" type="pres">
      <dgm:prSet presAssocID="{E5E5D4D1-CBB9-4FEE-B31A-D03919F76CB5}" presName="arrow" presStyleLbl="node1" presStyleIdx="4" presStyleCnt="6">
        <dgm:presLayoutVars>
          <dgm:bulletEnabled val="1"/>
        </dgm:presLayoutVars>
      </dgm:prSet>
      <dgm:spPr/>
    </dgm:pt>
    <dgm:pt modelId="{0EE61668-D6F8-4105-B22F-D479A437E74E}" type="pres">
      <dgm:prSet presAssocID="{86A5FF7E-B0B1-4F07-9A79-7F2426CDB723}" presName="arrow" presStyleLbl="node1" presStyleIdx="5" presStyleCnt="6">
        <dgm:presLayoutVars>
          <dgm:bulletEnabled val="1"/>
        </dgm:presLayoutVars>
      </dgm:prSet>
      <dgm:spPr/>
    </dgm:pt>
  </dgm:ptLst>
  <dgm:cxnLst>
    <dgm:cxn modelId="{0E92BC0C-DBCC-41AD-81CE-5D6BAECC808D}" type="presOf" srcId="{4648C7A1-063E-48F5-A91C-35DC2FFAF485}" destId="{72ECA86A-DE05-4333-B7FD-BAE8D82BF9F3}" srcOrd="0" destOrd="0" presId="urn:microsoft.com/office/officeart/2005/8/layout/arrow5"/>
    <dgm:cxn modelId="{E1C0F918-F963-4CB5-BA5F-02CF4922E05A}" type="presOf" srcId="{34533B5D-F127-411C-8779-6A7B26B5E89D}" destId="{7DA041F3-827B-4E43-BBC7-37BBA66FEE34}" srcOrd="0" destOrd="0" presId="urn:microsoft.com/office/officeart/2005/8/layout/arrow5"/>
    <dgm:cxn modelId="{2BBB3D26-F48E-44BD-A183-A52D64FE35B4}" type="presOf" srcId="{86A5FF7E-B0B1-4F07-9A79-7F2426CDB723}" destId="{0EE61668-D6F8-4105-B22F-D479A437E74E}" srcOrd="0" destOrd="0" presId="urn:microsoft.com/office/officeart/2005/8/layout/arrow5"/>
    <dgm:cxn modelId="{099C2328-90EA-4FB3-8C62-705CC21CCD97}" srcId="{B488EAA1-EBB9-4E1E-84FD-9F592E7C5558}" destId="{E5E5D4D1-CBB9-4FEE-B31A-D03919F76CB5}" srcOrd="4" destOrd="0" parTransId="{DE1A8943-28BA-4496-AE9E-1AABF1473914}" sibTransId="{18E0895F-4C55-4324-A35D-236C6D6FF053}"/>
    <dgm:cxn modelId="{C327922B-19D5-44BC-B659-C61F8ECCF377}" type="presOf" srcId="{E5E5D4D1-CBB9-4FEE-B31A-D03919F76CB5}" destId="{F20C28DF-4AE4-436E-BA49-18376634134A}" srcOrd="0" destOrd="0" presId="urn:microsoft.com/office/officeart/2005/8/layout/arrow5"/>
    <dgm:cxn modelId="{B2735567-6CD2-418F-8A26-32AE3ECA7103}" srcId="{B488EAA1-EBB9-4E1E-84FD-9F592E7C5558}" destId="{C09759B3-92B0-4915-90F2-C900FE10EB7B}" srcOrd="3" destOrd="0" parTransId="{06016462-3098-4FE1-91EC-0E59161AE9A2}" sibTransId="{2B72597F-EB6B-48AD-85CE-12CFE49356E4}"/>
    <dgm:cxn modelId="{5BB01172-F0AA-47D0-8606-05369C21169B}" srcId="{B488EAA1-EBB9-4E1E-84FD-9F592E7C5558}" destId="{4648C7A1-063E-48F5-A91C-35DC2FFAF485}" srcOrd="0" destOrd="0" parTransId="{D2D7F333-EFAB-4599-BC94-65CF88CD1FFD}" sibTransId="{1626DB37-60FF-4C91-A42E-08EB4C9411D0}"/>
    <dgm:cxn modelId="{38D5C87C-91CB-4A7A-842D-FB46347F9A70}" type="presOf" srcId="{B488EAA1-EBB9-4E1E-84FD-9F592E7C5558}" destId="{B522CAE6-B6F7-410D-AFD8-4F6787758316}" srcOrd="0" destOrd="0" presId="urn:microsoft.com/office/officeart/2005/8/layout/arrow5"/>
    <dgm:cxn modelId="{E512F680-5BF0-43F1-ADA9-D84637D2A88C}" type="presOf" srcId="{C09759B3-92B0-4915-90F2-C900FE10EB7B}" destId="{89587094-EE57-4A58-9D2D-451BBEF36A2B}" srcOrd="0" destOrd="0" presId="urn:microsoft.com/office/officeart/2005/8/layout/arrow5"/>
    <dgm:cxn modelId="{F2B27E8D-21DB-4993-AFB4-6661BF1D33DF}" srcId="{B488EAA1-EBB9-4E1E-84FD-9F592E7C5558}" destId="{FEEFC1E4-CA38-4A8D-816D-C27A32E4DD1D}" srcOrd="2" destOrd="0" parTransId="{0A4F617B-36A1-4AFF-88E1-0A5DFCF40580}" sibTransId="{2007230E-2DA3-49B7-AA12-DE029EB1158D}"/>
    <dgm:cxn modelId="{55769CC9-A95C-4E68-943C-B4D49A2CE704}" srcId="{B488EAA1-EBB9-4E1E-84FD-9F592E7C5558}" destId="{34533B5D-F127-411C-8779-6A7B26B5E89D}" srcOrd="1" destOrd="0" parTransId="{34CE98D6-A8D0-40F6-8F39-B9349BC83E70}" sibTransId="{499EB2E7-A28C-453D-BD02-DEA7F56C055A}"/>
    <dgm:cxn modelId="{2FC3FFE3-CF0B-43B9-B249-C4342BD7A275}" type="presOf" srcId="{FEEFC1E4-CA38-4A8D-816D-C27A32E4DD1D}" destId="{FEE49478-F919-4C22-8839-06DC6140D8AA}" srcOrd="0" destOrd="0" presId="urn:microsoft.com/office/officeart/2005/8/layout/arrow5"/>
    <dgm:cxn modelId="{DFFF87EE-48B0-45E0-BBFF-635E9D201FCE}" srcId="{B488EAA1-EBB9-4E1E-84FD-9F592E7C5558}" destId="{86A5FF7E-B0B1-4F07-9A79-7F2426CDB723}" srcOrd="5" destOrd="0" parTransId="{6AA7B665-5579-4CFB-B60C-7A83B7CC9541}" sibTransId="{6F322942-AE8A-4B24-A257-CE5D3FAB3088}"/>
    <dgm:cxn modelId="{C697E036-F087-44C9-99CB-703831A1E096}" type="presParOf" srcId="{B522CAE6-B6F7-410D-AFD8-4F6787758316}" destId="{72ECA86A-DE05-4333-B7FD-BAE8D82BF9F3}" srcOrd="0" destOrd="0" presId="urn:microsoft.com/office/officeart/2005/8/layout/arrow5"/>
    <dgm:cxn modelId="{7E8CEB92-7A12-4197-AFFE-5B44E81CFB64}" type="presParOf" srcId="{B522CAE6-B6F7-410D-AFD8-4F6787758316}" destId="{7DA041F3-827B-4E43-BBC7-37BBA66FEE34}" srcOrd="1" destOrd="0" presId="urn:microsoft.com/office/officeart/2005/8/layout/arrow5"/>
    <dgm:cxn modelId="{49147730-D16D-447F-92AE-04C4417E6B62}" type="presParOf" srcId="{B522CAE6-B6F7-410D-AFD8-4F6787758316}" destId="{FEE49478-F919-4C22-8839-06DC6140D8AA}" srcOrd="2" destOrd="0" presId="urn:microsoft.com/office/officeart/2005/8/layout/arrow5"/>
    <dgm:cxn modelId="{B76F3040-50CF-42EB-8955-4C8703B10A45}" type="presParOf" srcId="{B522CAE6-B6F7-410D-AFD8-4F6787758316}" destId="{89587094-EE57-4A58-9D2D-451BBEF36A2B}" srcOrd="3" destOrd="0" presId="urn:microsoft.com/office/officeart/2005/8/layout/arrow5"/>
    <dgm:cxn modelId="{D63A5E46-A742-4B7F-B2C5-F93A92E4448D}" type="presParOf" srcId="{B522CAE6-B6F7-410D-AFD8-4F6787758316}" destId="{F20C28DF-4AE4-436E-BA49-18376634134A}" srcOrd="4" destOrd="0" presId="urn:microsoft.com/office/officeart/2005/8/layout/arrow5"/>
    <dgm:cxn modelId="{E1C52F44-2690-4033-BCA8-B2BEEFB99971}" type="presParOf" srcId="{B522CAE6-B6F7-410D-AFD8-4F6787758316}" destId="{0EE61668-D6F8-4105-B22F-D479A437E74E}"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F13446C-8BA9-4C4F-A3D6-F247C2B3A9F5}">
      <dgm:prSet/>
      <dgm:spPr/>
      <dgm:t>
        <a:bodyPr/>
        <a:lstStyle/>
        <a:p>
          <a:r>
            <a:rPr lang="en-GB"/>
            <a:t>Arseneault, L., 2018. Annual Research Review: The persistent and pervasive impact of being bullied in childhood and adolescence: implications for policy and practice. </a:t>
          </a:r>
          <a:r>
            <a:rPr lang="en-GB" i="1"/>
            <a:t>Journal of Child Psychology and Psychiatry, </a:t>
          </a:r>
          <a:r>
            <a:rPr lang="en-GB"/>
            <a:t>1(doi:10.1111/jcpp.12841), p. 3.</a:t>
          </a:r>
          <a:endParaRPr lang="en-US"/>
        </a:p>
      </dgm:t>
    </dgm:pt>
    <dgm:pt modelId="{1FD9F49D-F786-46CF-853C-4C4F920D3755}" type="parTrans" cxnId="{A66769D5-77F4-442D-94A4-625AC46DE7BC}">
      <dgm:prSet/>
      <dgm:spPr/>
      <dgm:t>
        <a:bodyPr/>
        <a:lstStyle/>
        <a:p>
          <a:endParaRPr lang="en-US"/>
        </a:p>
      </dgm:t>
    </dgm:pt>
    <dgm:pt modelId="{97788B82-6341-42BA-89C7-466AB1D7BA4C}" type="sibTrans" cxnId="{A66769D5-77F4-442D-94A4-625AC46DE7BC}">
      <dgm:prSet/>
      <dgm:spPr/>
      <dgm:t>
        <a:bodyPr/>
        <a:lstStyle/>
        <a:p>
          <a:endParaRPr lang="en-US"/>
        </a:p>
      </dgm:t>
    </dgm:pt>
    <dgm:pt modelId="{C5FFEBB7-F2A3-44B0-8AAF-1E99090EC1F3}">
      <dgm:prSet/>
      <dgm:spPr/>
      <dgm:t>
        <a:bodyPr/>
        <a:lstStyle/>
        <a:p>
          <a:r>
            <a:rPr lang="en-GB"/>
            <a:t>Denham, J., 1999. </a:t>
          </a:r>
          <a:r>
            <a:rPr lang="en-GB" i="1"/>
            <a:t>The Health Act 1999 (Supplementary and Consequential Provisions) Order 1999, </a:t>
          </a:r>
          <a:r>
            <a:rPr lang="en-GB"/>
            <a:t>England: Statutory Instruments - National Health Service, England.</a:t>
          </a:r>
          <a:endParaRPr lang="en-US"/>
        </a:p>
      </dgm:t>
    </dgm:pt>
    <dgm:pt modelId="{6EF12E0B-D852-4C08-8858-468FDB93E8E5}" type="parTrans" cxnId="{6BA9B9FE-5CFE-4233-BFF1-5F2CD718F23D}">
      <dgm:prSet/>
      <dgm:spPr/>
      <dgm:t>
        <a:bodyPr/>
        <a:lstStyle/>
        <a:p>
          <a:endParaRPr lang="en-US"/>
        </a:p>
      </dgm:t>
    </dgm:pt>
    <dgm:pt modelId="{A9DEC0B3-77A8-4E55-A110-6083219FCAE3}" type="sibTrans" cxnId="{6BA9B9FE-5CFE-4233-BFF1-5F2CD718F23D}">
      <dgm:prSet/>
      <dgm:spPr/>
      <dgm:t>
        <a:bodyPr/>
        <a:lstStyle/>
        <a:p>
          <a:endParaRPr lang="en-US"/>
        </a:p>
      </dgm:t>
    </dgm:pt>
    <dgm:pt modelId="{6D80BF39-86BE-4D71-9D5C-2904148C79DC}">
      <dgm:prSet/>
      <dgm:spPr/>
      <dgm:t>
        <a:bodyPr/>
        <a:lstStyle/>
        <a:p>
          <a:r>
            <a:rPr lang="en-GB"/>
            <a:t>Education, D. o., 2015. Keeping children safe in education Statutory guidance for schools and colleges. </a:t>
          </a:r>
          <a:r>
            <a:rPr lang="en-GB" i="1"/>
            <a:t>Department of Education, </a:t>
          </a:r>
          <a:r>
            <a:rPr lang="en-GB"/>
            <a:t>1(1), p. 8.</a:t>
          </a:r>
        </a:p>
      </dgm:t>
    </dgm:pt>
    <dgm:pt modelId="{DF5D0811-E620-41E8-B095-3357AAF73286}" type="parTrans" cxnId="{E9AE5D6B-3349-4382-BC7E-7E3234A688DB}">
      <dgm:prSet/>
      <dgm:spPr/>
      <dgm:t>
        <a:bodyPr/>
        <a:lstStyle/>
        <a:p>
          <a:endParaRPr lang="en-US"/>
        </a:p>
      </dgm:t>
    </dgm:pt>
    <dgm:pt modelId="{018E3FE6-1669-42BF-A850-0E8F6CEC2B3A}" type="sibTrans" cxnId="{E9AE5D6B-3349-4382-BC7E-7E3234A688DB}">
      <dgm:prSet/>
      <dgm:spPr/>
      <dgm:t>
        <a:bodyPr/>
        <a:lstStyle/>
        <a:p>
          <a:endParaRPr lang="en-US"/>
        </a:p>
      </dgm:t>
    </dgm:pt>
    <dgm:pt modelId="{2EF1AF88-6D36-40D5-AFC0-7AB0B224DA3F}">
      <dgm:prSet/>
      <dgm:spPr/>
      <dgm:t>
        <a:bodyPr/>
        <a:lstStyle/>
        <a:p>
          <a:r>
            <a:rPr lang="en-GB"/>
            <a:t>Fowler, P. J., Henry, D. B. &amp; Marcal, K. E., 2015. Family and housing instability: Longitudinal impact on adolescent emotional and </a:t>
          </a:r>
          <a:r>
            <a:rPr lang="en-GB" err="1"/>
            <a:t>behavioral</a:t>
          </a:r>
          <a:r>
            <a:rPr lang="en-GB"/>
            <a:t> well-being. </a:t>
          </a:r>
          <a:r>
            <a:rPr lang="en-GB" i="1"/>
            <a:t>Social Science Research, </a:t>
          </a:r>
          <a:r>
            <a:rPr lang="en-GB"/>
            <a:t>1(https://doi.org/10.1016/j.ssresearch.2015.06.012), p. 2.</a:t>
          </a:r>
          <a:endParaRPr lang="en-US"/>
        </a:p>
      </dgm:t>
    </dgm:pt>
    <dgm:pt modelId="{BD18EA1E-A0F8-41C6-8AE6-6613E0220264}" type="parTrans" cxnId="{178CFDC6-C8BB-4AF2-917C-D429BA7E8272}">
      <dgm:prSet/>
      <dgm:spPr/>
      <dgm:t>
        <a:bodyPr/>
        <a:lstStyle/>
        <a:p>
          <a:endParaRPr lang="en-US"/>
        </a:p>
      </dgm:t>
    </dgm:pt>
    <dgm:pt modelId="{77A796E0-C878-4878-BF59-38AAE02323E9}" type="sibTrans" cxnId="{178CFDC6-C8BB-4AF2-917C-D429BA7E8272}">
      <dgm:prSet/>
      <dgm:spPr/>
      <dgm:t>
        <a:bodyPr/>
        <a:lstStyle/>
        <a:p>
          <a:endParaRPr lang="en-US"/>
        </a:p>
      </dgm:t>
    </dgm:pt>
    <dgm:pt modelId="{C8A95AC1-1FC1-40AC-945B-D12039E31DA6}">
      <dgm:prSet phldr="0"/>
      <dgm:spPr/>
      <dgm:t>
        <a:bodyPr/>
        <a:lstStyle/>
        <a:p>
          <a:r>
            <a:rPr lang="en-US"/>
            <a:t>GOV.UK. 2021. </a:t>
          </a:r>
          <a:r>
            <a:rPr lang="en-US" i="1"/>
            <a:t>Probation Service</a:t>
          </a:r>
          <a:r>
            <a:rPr lang="en-US"/>
            <a:t>. Available at: &lt;https://www.gov.uk/government/organisations/probation-service&gt; (Accessed 12 November 2021).</a:t>
          </a:r>
          <a:endParaRPr lang="en-GB"/>
        </a:p>
      </dgm:t>
    </dgm:pt>
    <dgm:pt modelId="{3AC9E74D-6D0F-4975-BC2F-2DC0AB3203B3}" type="parTrans" cxnId="{BBE1098E-9A65-4DF5-B53F-681DBBCEF59F}">
      <dgm:prSet/>
      <dgm:spPr/>
    </dgm:pt>
    <dgm:pt modelId="{032EA9C3-CB03-40A6-85D7-CF44DF587CEB}" type="sibTrans" cxnId="{BBE1098E-9A65-4DF5-B53F-681DBBCEF59F}">
      <dgm:prSet/>
      <dgm:spPr/>
    </dgm:pt>
    <dgm:pt modelId="{544FED64-A968-4DA9-BE50-0C77E3090AA3}">
      <dgm:prSet phldr="0"/>
      <dgm:spPr/>
      <dgm:t>
        <a:bodyPr/>
        <a:lstStyle/>
        <a:p>
          <a:pPr rtl="0"/>
          <a:r>
            <a:rPr lang="en-GB"/>
            <a:t>GOV.UK, 2021. probation service logo. [image] Available at: &lt;https://www.gov.uk/government/organisations/national-probation-service/about&gt; (Accessed 8 November 2021).</a:t>
          </a:r>
          <a:endParaRPr lang="en-US"/>
        </a:p>
      </dgm:t>
    </dgm:pt>
    <dgm:pt modelId="{9A1270BA-194E-4952-A0E5-3ADF4FF46356}" type="parTrans" cxnId="{4466A9F5-9C86-4DB4-9C07-F29610C6F1F4}">
      <dgm:prSet/>
      <dgm:spPr/>
    </dgm:pt>
    <dgm:pt modelId="{AD737936-469C-4739-BAC5-33D74A589FDC}" type="sibTrans" cxnId="{4466A9F5-9C86-4DB4-9C07-F29610C6F1F4}">
      <dgm:prSet/>
      <dgm:spPr/>
    </dgm:pt>
    <dgm:pt modelId="{D0CD534D-2F1F-4DC5-B462-FA825852759E}">
      <dgm:prSet phldr="0"/>
      <dgm:spPr/>
      <dgm:t>
        <a:bodyPr/>
        <a:lstStyle/>
        <a:p>
          <a:pPr rtl="0"/>
          <a:r>
            <a:rPr lang="en-GB"/>
            <a:t>Fitzpatrick, C. (2004) </a:t>
          </a:r>
          <a:r>
            <a:rPr lang="en-GB" i="1"/>
            <a:t>An overview on temporary accommodation in the UK </a:t>
          </a:r>
          <a:r>
            <a:rPr lang="en-GB"/>
            <a:t>[website] Available at: </a:t>
          </a:r>
          <a:r>
            <a:rPr lang="en-GB" u="sng">
              <a:hlinkClick xmlns:r="http://schemas.openxmlformats.org/officeDocument/2006/relationships" r:id="rId1"/>
            </a:rPr>
            <a:t>https://www.oysterpartnership.com/temporary-accommodation-overview-uk/</a:t>
          </a:r>
          <a:r>
            <a:rPr lang="en-GB"/>
            <a:t> (Accessed:15 November 2021)</a:t>
          </a:r>
          <a:endParaRPr lang="en-GB">
            <a:latin typeface="Century Gothic" panose="020B0502020202020204"/>
          </a:endParaRPr>
        </a:p>
      </dgm:t>
    </dgm:pt>
    <dgm:pt modelId="{E3FA52D8-4A80-4277-8713-FF43BCC1894F}" type="parTrans" cxnId="{C74BB972-85F4-438B-841E-828975540B68}">
      <dgm:prSet/>
      <dgm:spPr/>
    </dgm:pt>
    <dgm:pt modelId="{CE3B866A-CAF3-41CC-A3E4-06EE70C6267F}" type="sibTrans" cxnId="{C74BB972-85F4-438B-841E-828975540B68}">
      <dgm:prSet/>
      <dgm:spPr/>
    </dgm:pt>
    <dgm:pt modelId="{57CDB13A-6907-4CCD-8264-093363820996}">
      <dgm:prSet phldr="0"/>
      <dgm:spPr/>
      <dgm:t>
        <a:bodyPr/>
        <a:lstStyle/>
        <a:p>
          <a:pPr algn="l">
            <a:lnSpc>
              <a:spcPct val="90000"/>
            </a:lnSpc>
          </a:pPr>
          <a:r>
            <a:rPr lang="en-GB"/>
            <a:t>Harradine, S. </a:t>
          </a:r>
          <a:r>
            <a:rPr lang="en-GB" i="1"/>
            <a:t>et al. </a:t>
          </a:r>
          <a:r>
            <a:rPr lang="en-GB"/>
            <a:t>(2004) </a:t>
          </a:r>
          <a:r>
            <a:rPr lang="en-GB" i="1"/>
            <a:t>Defining and measuring anti-social behaviour </a:t>
          </a:r>
          <a:r>
            <a:rPr lang="en-GB"/>
            <a:t>, London: Communication Development Unit. Available at: </a:t>
          </a:r>
          <a:r>
            <a:rPr lang="en-GB" u="sng">
              <a:hlinkClick xmlns:r="http://schemas.openxmlformats.org/officeDocument/2006/relationships" r:id="rId2"/>
            </a:rPr>
            <a:t>https://assets.publishing.service.gov.uk/government/uploads/system/uploads/attachment_data/file/116655/dpr26.pdf</a:t>
          </a:r>
          <a:r>
            <a:rPr lang="en-GB"/>
            <a:t> (Accessed:15 November 2021)</a:t>
          </a:r>
        </a:p>
      </dgm:t>
    </dgm:pt>
    <dgm:pt modelId="{8A8AF2CF-C3CD-49CC-8FCB-0D0DA5F225AF}" type="parTrans" cxnId="{37B37168-78E4-4AF4-ADC1-71A9D1005215}">
      <dgm:prSet/>
      <dgm:spPr/>
    </dgm:pt>
    <dgm:pt modelId="{139BD9CC-E3C2-4BC3-838E-0745A87F7EF9}" type="sibTrans" cxnId="{37B37168-78E4-4AF4-ADC1-71A9D1005215}">
      <dgm:prSet/>
      <dgm:spPr/>
    </dgm:pt>
    <dgm:pt modelId="{10271F1E-CECF-4BC4-BF64-612AAD24A1CC}">
      <dgm:prSet phldr="0"/>
      <dgm:spPr/>
      <dgm:t>
        <a:bodyPr/>
        <a:lstStyle/>
        <a:p>
          <a:pPr algn="l" rtl="0">
            <a:lnSpc>
              <a:spcPct val="90000"/>
            </a:lnSpc>
          </a:pPr>
          <a:r>
            <a:rPr lang="en-US">
              <a:latin typeface="Century Gothic" panose="020B0502020202020204"/>
            </a:rPr>
            <a:t>Alderman, Elizabeth M., et al. "Unique needs of the adolescent." Pediatrics 144.6 (2019). </a:t>
          </a:r>
          <a:endParaRPr lang="en-US"/>
        </a:p>
      </dgm:t>
    </dgm:pt>
    <dgm:pt modelId="{4181D635-3DF9-4551-8782-130FC7A03C73}" type="parTrans" cxnId="{593EE31E-89B3-1C41-9A12-3EFBF7CB17C5}">
      <dgm:prSet/>
      <dgm:spPr/>
    </dgm:pt>
    <dgm:pt modelId="{624E4932-F5C9-4343-A08F-97CE1FBFCE2B}" type="sibTrans" cxnId="{593EE31E-89B3-1C41-9A12-3EFBF7CB17C5}">
      <dgm:prSet/>
      <dgm:spPr/>
    </dgm:pt>
    <dgm:pt modelId="{E2554E07-D09A-4CD0-B744-560517FD8522}">
      <dgm:prSet phldr="0"/>
      <dgm:spPr/>
      <dgm:t>
        <a:bodyPr/>
        <a:lstStyle/>
        <a:p>
          <a:pPr rtl="0"/>
          <a:r>
            <a:rPr lang="en-US">
              <a:latin typeface="Century Gothic" panose="020B0502020202020204"/>
            </a:rPr>
            <a:t>Gerhardt, P. F., &amp; Lainer, I. (2011). Addressing the needs of adolescents and adults with autism: A crisis on the horizon. Journal of Contemporary Psychotherapy, 41(1), 37-45. </a:t>
          </a:r>
          <a:endParaRPr lang="en-GB">
            <a:latin typeface="Century Gothic" panose="020B0502020202020204"/>
          </a:endParaRPr>
        </a:p>
      </dgm:t>
    </dgm:pt>
    <dgm:pt modelId="{9EE322FF-31BC-415B-BD6D-D9A6EDC500ED}" type="parTrans" cxnId="{D6CEDF00-9F53-47D9-AA18-DA54A0DBE78E}">
      <dgm:prSet/>
      <dgm:spPr/>
    </dgm:pt>
    <dgm:pt modelId="{C64A1D17-63AE-4BBE-8AF9-C79E7EB415AB}" type="sibTrans" cxnId="{D6CEDF00-9F53-47D9-AA18-DA54A0DBE78E}">
      <dgm:prSet/>
      <dgm:spPr/>
    </dgm:pt>
    <dgm:pt modelId="{931B4A5A-D3B4-4110-B576-533C6D5389FE}" type="pres">
      <dgm:prSet presAssocID="{C5E8D432-3643-4753-9E23-8EEAA7F65215}" presName="vert0" presStyleCnt="0">
        <dgm:presLayoutVars>
          <dgm:dir/>
          <dgm:animOne val="branch"/>
          <dgm:animLvl val="lvl"/>
        </dgm:presLayoutVars>
      </dgm:prSet>
      <dgm:spPr/>
    </dgm:pt>
    <dgm:pt modelId="{FFCF270B-7715-436A-BA24-F0D7CF08B3BB}" type="pres">
      <dgm:prSet presAssocID="{10271F1E-CECF-4BC4-BF64-612AAD24A1CC}" presName="thickLine" presStyleLbl="alignNode1" presStyleIdx="0" presStyleCnt="10"/>
      <dgm:spPr/>
    </dgm:pt>
    <dgm:pt modelId="{62A0360E-D352-44F3-9020-54786E2D89DF}" type="pres">
      <dgm:prSet presAssocID="{10271F1E-CECF-4BC4-BF64-612AAD24A1CC}" presName="horz1" presStyleCnt="0"/>
      <dgm:spPr/>
    </dgm:pt>
    <dgm:pt modelId="{6FD22B50-11E2-4105-8759-037B7B2E771D}" type="pres">
      <dgm:prSet presAssocID="{10271F1E-CECF-4BC4-BF64-612AAD24A1CC}" presName="tx1" presStyleLbl="revTx" presStyleIdx="0" presStyleCnt="10"/>
      <dgm:spPr/>
    </dgm:pt>
    <dgm:pt modelId="{D6DB340A-E5A1-42D1-A434-E9CA1D17478E}" type="pres">
      <dgm:prSet presAssocID="{10271F1E-CECF-4BC4-BF64-612AAD24A1CC}" presName="vert1" presStyleCnt="0"/>
      <dgm:spPr/>
    </dgm:pt>
    <dgm:pt modelId="{F59EF401-E30F-4532-B897-BF070C577B8A}" type="pres">
      <dgm:prSet presAssocID="{7F13446C-8BA9-4C4F-A3D6-F247C2B3A9F5}" presName="thickLine" presStyleLbl="alignNode1" presStyleIdx="1" presStyleCnt="10"/>
      <dgm:spPr/>
    </dgm:pt>
    <dgm:pt modelId="{653F669C-2D08-448B-883B-BB232CE2EE1A}" type="pres">
      <dgm:prSet presAssocID="{7F13446C-8BA9-4C4F-A3D6-F247C2B3A9F5}" presName="horz1" presStyleCnt="0"/>
      <dgm:spPr/>
    </dgm:pt>
    <dgm:pt modelId="{7B7F76B0-ADCF-4DB6-875D-719F5653BFFE}" type="pres">
      <dgm:prSet presAssocID="{7F13446C-8BA9-4C4F-A3D6-F247C2B3A9F5}" presName="tx1" presStyleLbl="revTx" presStyleIdx="1" presStyleCnt="10"/>
      <dgm:spPr/>
    </dgm:pt>
    <dgm:pt modelId="{9FCC4398-3B9E-4541-B255-7F5A26C2AE09}" type="pres">
      <dgm:prSet presAssocID="{7F13446C-8BA9-4C4F-A3D6-F247C2B3A9F5}" presName="vert1" presStyleCnt="0"/>
      <dgm:spPr/>
    </dgm:pt>
    <dgm:pt modelId="{A6534C10-A5BA-410D-8A25-34E6304FBC58}" type="pres">
      <dgm:prSet presAssocID="{C5FFEBB7-F2A3-44B0-8AAF-1E99090EC1F3}" presName="thickLine" presStyleLbl="alignNode1" presStyleIdx="2" presStyleCnt="10"/>
      <dgm:spPr/>
    </dgm:pt>
    <dgm:pt modelId="{FAAF9E95-6A57-40EF-B654-876F6E3544BF}" type="pres">
      <dgm:prSet presAssocID="{C5FFEBB7-F2A3-44B0-8AAF-1E99090EC1F3}" presName="horz1" presStyleCnt="0"/>
      <dgm:spPr/>
    </dgm:pt>
    <dgm:pt modelId="{FADADC5B-7867-4F27-B5B5-1E2118D67E45}" type="pres">
      <dgm:prSet presAssocID="{C5FFEBB7-F2A3-44B0-8AAF-1E99090EC1F3}" presName="tx1" presStyleLbl="revTx" presStyleIdx="2" presStyleCnt="10"/>
      <dgm:spPr/>
    </dgm:pt>
    <dgm:pt modelId="{409BEF31-773C-4FC2-916B-965B194BA896}" type="pres">
      <dgm:prSet presAssocID="{C5FFEBB7-F2A3-44B0-8AAF-1E99090EC1F3}" presName="vert1" presStyleCnt="0"/>
      <dgm:spPr/>
    </dgm:pt>
    <dgm:pt modelId="{BC7406AF-A8CA-41FA-B34A-90E785B96C18}" type="pres">
      <dgm:prSet presAssocID="{6D80BF39-86BE-4D71-9D5C-2904148C79DC}" presName="thickLine" presStyleLbl="alignNode1" presStyleIdx="3" presStyleCnt="10"/>
      <dgm:spPr/>
    </dgm:pt>
    <dgm:pt modelId="{0A6611D0-FAA1-4445-B3D5-765C9037E162}" type="pres">
      <dgm:prSet presAssocID="{6D80BF39-86BE-4D71-9D5C-2904148C79DC}" presName="horz1" presStyleCnt="0"/>
      <dgm:spPr/>
    </dgm:pt>
    <dgm:pt modelId="{5E4887DA-ED73-47EB-8E36-B145CA3147B9}" type="pres">
      <dgm:prSet presAssocID="{6D80BF39-86BE-4D71-9D5C-2904148C79DC}" presName="tx1" presStyleLbl="revTx" presStyleIdx="3" presStyleCnt="10"/>
      <dgm:spPr/>
    </dgm:pt>
    <dgm:pt modelId="{39B200F1-67E3-4734-BF95-1F7D36801922}" type="pres">
      <dgm:prSet presAssocID="{6D80BF39-86BE-4D71-9D5C-2904148C79DC}" presName="vert1" presStyleCnt="0"/>
      <dgm:spPr/>
    </dgm:pt>
    <dgm:pt modelId="{533BECD7-7D97-430A-9D2C-5CFC207C27A9}" type="pres">
      <dgm:prSet presAssocID="{D0CD534D-2F1F-4DC5-B462-FA825852759E}" presName="thickLine" presStyleLbl="alignNode1" presStyleIdx="4" presStyleCnt="10"/>
      <dgm:spPr/>
    </dgm:pt>
    <dgm:pt modelId="{CA94C453-C363-478D-9879-DD1672125ADB}" type="pres">
      <dgm:prSet presAssocID="{D0CD534D-2F1F-4DC5-B462-FA825852759E}" presName="horz1" presStyleCnt="0"/>
      <dgm:spPr/>
    </dgm:pt>
    <dgm:pt modelId="{B0AB799E-8422-4D81-8D50-5754C0FA5D27}" type="pres">
      <dgm:prSet presAssocID="{D0CD534D-2F1F-4DC5-B462-FA825852759E}" presName="tx1" presStyleLbl="revTx" presStyleIdx="4" presStyleCnt="10"/>
      <dgm:spPr/>
    </dgm:pt>
    <dgm:pt modelId="{F48805C8-0E56-4D09-8D1D-96ADF6C81982}" type="pres">
      <dgm:prSet presAssocID="{D0CD534D-2F1F-4DC5-B462-FA825852759E}" presName="vert1" presStyleCnt="0"/>
      <dgm:spPr/>
    </dgm:pt>
    <dgm:pt modelId="{B915F7D7-F52B-4882-B67E-E9DA9F82C663}" type="pres">
      <dgm:prSet presAssocID="{2EF1AF88-6D36-40D5-AFC0-7AB0B224DA3F}" presName="thickLine" presStyleLbl="alignNode1" presStyleIdx="5" presStyleCnt="10"/>
      <dgm:spPr/>
    </dgm:pt>
    <dgm:pt modelId="{453566D0-33A5-436D-86D6-9245B23D3AB3}" type="pres">
      <dgm:prSet presAssocID="{2EF1AF88-6D36-40D5-AFC0-7AB0B224DA3F}" presName="horz1" presStyleCnt="0"/>
      <dgm:spPr/>
    </dgm:pt>
    <dgm:pt modelId="{BD229A7A-D5B9-4FD6-B8FB-0881114ADC40}" type="pres">
      <dgm:prSet presAssocID="{2EF1AF88-6D36-40D5-AFC0-7AB0B224DA3F}" presName="tx1" presStyleLbl="revTx" presStyleIdx="5" presStyleCnt="10"/>
      <dgm:spPr/>
    </dgm:pt>
    <dgm:pt modelId="{ECE24426-BA80-47DC-9788-1DC6069A1C10}" type="pres">
      <dgm:prSet presAssocID="{2EF1AF88-6D36-40D5-AFC0-7AB0B224DA3F}" presName="vert1" presStyleCnt="0"/>
      <dgm:spPr/>
    </dgm:pt>
    <dgm:pt modelId="{FA684FBE-7945-4000-859C-2458C08668D7}" type="pres">
      <dgm:prSet presAssocID="{E2554E07-D09A-4CD0-B744-560517FD8522}" presName="thickLine" presStyleLbl="alignNode1" presStyleIdx="6" presStyleCnt="10"/>
      <dgm:spPr/>
    </dgm:pt>
    <dgm:pt modelId="{9D692A31-E95D-4903-A448-210271023D90}" type="pres">
      <dgm:prSet presAssocID="{E2554E07-D09A-4CD0-B744-560517FD8522}" presName="horz1" presStyleCnt="0"/>
      <dgm:spPr/>
    </dgm:pt>
    <dgm:pt modelId="{1AE2DBF2-1936-42B2-B954-C8478B111065}" type="pres">
      <dgm:prSet presAssocID="{E2554E07-D09A-4CD0-B744-560517FD8522}" presName="tx1" presStyleLbl="revTx" presStyleIdx="6" presStyleCnt="10"/>
      <dgm:spPr/>
    </dgm:pt>
    <dgm:pt modelId="{D372BFBD-45FD-49A9-99DF-043D2C22DAF4}" type="pres">
      <dgm:prSet presAssocID="{E2554E07-D09A-4CD0-B744-560517FD8522}" presName="vert1" presStyleCnt="0"/>
      <dgm:spPr/>
    </dgm:pt>
    <dgm:pt modelId="{37D0C945-F629-4923-BD39-2E6B599FE67A}" type="pres">
      <dgm:prSet presAssocID="{544FED64-A968-4DA9-BE50-0C77E3090AA3}" presName="thickLine" presStyleLbl="alignNode1" presStyleIdx="7" presStyleCnt="10"/>
      <dgm:spPr/>
    </dgm:pt>
    <dgm:pt modelId="{8F4F5639-63D0-4F70-97D8-F15B40C4CD65}" type="pres">
      <dgm:prSet presAssocID="{544FED64-A968-4DA9-BE50-0C77E3090AA3}" presName="horz1" presStyleCnt="0"/>
      <dgm:spPr/>
    </dgm:pt>
    <dgm:pt modelId="{3FEA9665-64CF-4F35-9B27-46B2741B3507}" type="pres">
      <dgm:prSet presAssocID="{544FED64-A968-4DA9-BE50-0C77E3090AA3}" presName="tx1" presStyleLbl="revTx" presStyleIdx="7" presStyleCnt="10"/>
      <dgm:spPr/>
    </dgm:pt>
    <dgm:pt modelId="{9A6DBF82-A720-47DA-9663-1C475908570E}" type="pres">
      <dgm:prSet presAssocID="{544FED64-A968-4DA9-BE50-0C77E3090AA3}" presName="vert1" presStyleCnt="0"/>
      <dgm:spPr/>
    </dgm:pt>
    <dgm:pt modelId="{E3BC559C-4C89-4DC9-994D-6C7F78F28B9D}" type="pres">
      <dgm:prSet presAssocID="{C8A95AC1-1FC1-40AC-945B-D12039E31DA6}" presName="thickLine" presStyleLbl="alignNode1" presStyleIdx="8" presStyleCnt="10"/>
      <dgm:spPr/>
    </dgm:pt>
    <dgm:pt modelId="{7E4DED30-9046-408F-8B98-527C8256C81D}" type="pres">
      <dgm:prSet presAssocID="{C8A95AC1-1FC1-40AC-945B-D12039E31DA6}" presName="horz1" presStyleCnt="0"/>
      <dgm:spPr/>
    </dgm:pt>
    <dgm:pt modelId="{32B5E258-D9CF-46D8-BFD2-A8A790A0AFAE}" type="pres">
      <dgm:prSet presAssocID="{C8A95AC1-1FC1-40AC-945B-D12039E31DA6}" presName="tx1" presStyleLbl="revTx" presStyleIdx="8" presStyleCnt="10"/>
      <dgm:spPr/>
    </dgm:pt>
    <dgm:pt modelId="{EC253123-6626-4881-9E4E-BFE1E622C91D}" type="pres">
      <dgm:prSet presAssocID="{C8A95AC1-1FC1-40AC-945B-D12039E31DA6}" presName="vert1" presStyleCnt="0"/>
      <dgm:spPr/>
    </dgm:pt>
    <dgm:pt modelId="{4DB922CA-2E4A-456D-A86D-EFB6F4DEB9FE}" type="pres">
      <dgm:prSet presAssocID="{57CDB13A-6907-4CCD-8264-093363820996}" presName="thickLine" presStyleLbl="alignNode1" presStyleIdx="9" presStyleCnt="10"/>
      <dgm:spPr/>
    </dgm:pt>
    <dgm:pt modelId="{F9E2DD87-89BF-43A8-9A54-0BE5C75717EC}" type="pres">
      <dgm:prSet presAssocID="{57CDB13A-6907-4CCD-8264-093363820996}" presName="horz1" presStyleCnt="0"/>
      <dgm:spPr/>
    </dgm:pt>
    <dgm:pt modelId="{6B238EBB-4A2A-49AD-8671-7F454EDDC17C}" type="pres">
      <dgm:prSet presAssocID="{57CDB13A-6907-4CCD-8264-093363820996}" presName="tx1" presStyleLbl="revTx" presStyleIdx="9" presStyleCnt="10"/>
      <dgm:spPr/>
    </dgm:pt>
    <dgm:pt modelId="{72B64723-2A1C-4368-9331-0C971863CA93}" type="pres">
      <dgm:prSet presAssocID="{57CDB13A-6907-4CCD-8264-093363820996}" presName="vert1" presStyleCnt="0"/>
      <dgm:spPr/>
    </dgm:pt>
  </dgm:ptLst>
  <dgm:cxnLst>
    <dgm:cxn modelId="{D6CEDF00-9F53-47D9-AA18-DA54A0DBE78E}" srcId="{C5E8D432-3643-4753-9E23-8EEAA7F65215}" destId="{E2554E07-D09A-4CD0-B744-560517FD8522}" srcOrd="6" destOrd="0" parTransId="{9EE322FF-31BC-415B-BD6D-D9A6EDC500ED}" sibTransId="{C64A1D17-63AE-4BBE-8AF9-C79E7EB415AB}"/>
    <dgm:cxn modelId="{09319115-7B9C-40BF-B413-DACB7E42F820}" type="presOf" srcId="{C5FFEBB7-F2A3-44B0-8AAF-1E99090EC1F3}" destId="{FADADC5B-7867-4F27-B5B5-1E2118D67E45}" srcOrd="0" destOrd="0" presId="urn:microsoft.com/office/officeart/2008/layout/LinedList"/>
    <dgm:cxn modelId="{478D4718-C5E7-46B7-919E-4BBD90C1FBFF}" type="presOf" srcId="{544FED64-A968-4DA9-BE50-0C77E3090AA3}" destId="{3FEA9665-64CF-4F35-9B27-46B2741B3507}" srcOrd="0" destOrd="0" presId="urn:microsoft.com/office/officeart/2008/layout/LinedList"/>
    <dgm:cxn modelId="{593EE31E-89B3-1C41-9A12-3EFBF7CB17C5}" srcId="{C5E8D432-3643-4753-9E23-8EEAA7F65215}" destId="{10271F1E-CECF-4BC4-BF64-612AAD24A1CC}" srcOrd="0" destOrd="0" parTransId="{4181D635-3DF9-4551-8782-130FC7A03C73}" sibTransId="{624E4932-F5C9-4343-A08F-97CE1FBFCE2B}"/>
    <dgm:cxn modelId="{D3B3BE23-F3DD-44BF-9494-7FF8B5444655}" type="presOf" srcId="{E2554E07-D09A-4CD0-B744-560517FD8522}" destId="{1AE2DBF2-1936-42B2-B954-C8478B111065}"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979D3E47-9BB4-46BE-89F2-68B8237438BF}" type="presOf" srcId="{6D80BF39-86BE-4D71-9D5C-2904148C79DC}" destId="{5E4887DA-ED73-47EB-8E36-B145CA3147B9}" srcOrd="0" destOrd="0" presId="urn:microsoft.com/office/officeart/2008/layout/LinedList"/>
    <dgm:cxn modelId="{37B37168-78E4-4AF4-ADC1-71A9D1005215}" srcId="{C5E8D432-3643-4753-9E23-8EEAA7F65215}" destId="{57CDB13A-6907-4CCD-8264-093363820996}" srcOrd="9" destOrd="0" parTransId="{8A8AF2CF-C3CD-49CC-8FCB-0D0DA5F225AF}" sibTransId="{139BD9CC-E3C2-4BC3-838E-0745A87F7EF9}"/>
    <dgm:cxn modelId="{E9AE5D6B-3349-4382-BC7E-7E3234A688DB}" srcId="{C5E8D432-3643-4753-9E23-8EEAA7F65215}" destId="{6D80BF39-86BE-4D71-9D5C-2904148C79DC}" srcOrd="3" destOrd="0" parTransId="{DF5D0811-E620-41E8-B095-3357AAF73286}" sibTransId="{018E3FE6-1669-42BF-A850-0E8F6CEC2B3A}"/>
    <dgm:cxn modelId="{CB595F4E-C838-466C-A91C-8F9884A0CE74}" type="presOf" srcId="{10271F1E-CECF-4BC4-BF64-612AAD24A1CC}" destId="{6FD22B50-11E2-4105-8759-037B7B2E771D}" srcOrd="0" destOrd="0" presId="urn:microsoft.com/office/officeart/2008/layout/LinedList"/>
    <dgm:cxn modelId="{C74BB972-85F4-438B-841E-828975540B68}" srcId="{C5E8D432-3643-4753-9E23-8EEAA7F65215}" destId="{D0CD534D-2F1F-4DC5-B462-FA825852759E}" srcOrd="4" destOrd="0" parTransId="{E3FA52D8-4A80-4277-8713-FF43BCC1894F}" sibTransId="{CE3B866A-CAF3-41CC-A3E4-06EE70C6267F}"/>
    <dgm:cxn modelId="{50D93B57-2382-4BB6-9B1F-26504237993D}" type="presOf" srcId="{C8A95AC1-1FC1-40AC-945B-D12039E31DA6}" destId="{32B5E258-D9CF-46D8-BFD2-A8A790A0AFAE}" srcOrd="0" destOrd="0" presId="urn:microsoft.com/office/officeart/2008/layout/LinedList"/>
    <dgm:cxn modelId="{BBE1098E-9A65-4DF5-B53F-681DBBCEF59F}" srcId="{C5E8D432-3643-4753-9E23-8EEAA7F65215}" destId="{C8A95AC1-1FC1-40AC-945B-D12039E31DA6}" srcOrd="8" destOrd="0" parTransId="{3AC9E74D-6D0F-4975-BC2F-2DC0AB3203B3}" sibTransId="{032EA9C3-CB03-40A6-85D7-CF44DF587CEB}"/>
    <dgm:cxn modelId="{6BE97FC3-25D1-4AB3-BC2A-97A22D779A42}" type="presOf" srcId="{7F13446C-8BA9-4C4F-A3D6-F247C2B3A9F5}" destId="{7B7F76B0-ADCF-4DB6-875D-719F5653BFFE}" srcOrd="0" destOrd="0" presId="urn:microsoft.com/office/officeart/2008/layout/LinedList"/>
    <dgm:cxn modelId="{178CFDC6-C8BB-4AF2-917C-D429BA7E8272}" srcId="{C5E8D432-3643-4753-9E23-8EEAA7F65215}" destId="{2EF1AF88-6D36-40D5-AFC0-7AB0B224DA3F}" srcOrd="5" destOrd="0" parTransId="{BD18EA1E-A0F8-41C6-8AE6-6613E0220264}" sibTransId="{77A796E0-C878-4878-BF59-38AAE02323E9}"/>
    <dgm:cxn modelId="{2921FAC8-F74B-4123-BE67-A542FE177041}" type="presOf" srcId="{57CDB13A-6907-4CCD-8264-093363820996}" destId="{6B238EBB-4A2A-49AD-8671-7F454EDDC17C}" srcOrd="0" destOrd="0" presId="urn:microsoft.com/office/officeart/2008/layout/LinedList"/>
    <dgm:cxn modelId="{A66769D5-77F4-442D-94A4-625AC46DE7BC}" srcId="{C5E8D432-3643-4753-9E23-8EEAA7F65215}" destId="{7F13446C-8BA9-4C4F-A3D6-F247C2B3A9F5}" srcOrd="1" destOrd="0" parTransId="{1FD9F49D-F786-46CF-853C-4C4F920D3755}" sibTransId="{97788B82-6341-42BA-89C7-466AB1D7BA4C}"/>
    <dgm:cxn modelId="{66FA78D9-A904-4146-9174-4E0BE53B042C}" type="presOf" srcId="{2EF1AF88-6D36-40D5-AFC0-7AB0B224DA3F}" destId="{BD229A7A-D5B9-4FD6-B8FB-0881114ADC40}" srcOrd="0" destOrd="0" presId="urn:microsoft.com/office/officeart/2008/layout/LinedList"/>
    <dgm:cxn modelId="{63757CF5-12EB-4CC6-B1A0-5E19C84CA9D0}" type="presOf" srcId="{D0CD534D-2F1F-4DC5-B462-FA825852759E}" destId="{B0AB799E-8422-4D81-8D50-5754C0FA5D27}" srcOrd="0" destOrd="0" presId="urn:microsoft.com/office/officeart/2008/layout/LinedList"/>
    <dgm:cxn modelId="{4466A9F5-9C86-4DB4-9C07-F29610C6F1F4}" srcId="{C5E8D432-3643-4753-9E23-8EEAA7F65215}" destId="{544FED64-A968-4DA9-BE50-0C77E3090AA3}" srcOrd="7" destOrd="0" parTransId="{9A1270BA-194E-4952-A0E5-3ADF4FF46356}" sibTransId="{AD737936-469C-4739-BAC5-33D74A589FDC}"/>
    <dgm:cxn modelId="{6BA9B9FE-5CFE-4233-BFF1-5F2CD718F23D}" srcId="{C5E8D432-3643-4753-9E23-8EEAA7F65215}" destId="{C5FFEBB7-F2A3-44B0-8AAF-1E99090EC1F3}" srcOrd="2" destOrd="0" parTransId="{6EF12E0B-D852-4C08-8858-468FDB93E8E5}" sibTransId="{A9DEC0B3-77A8-4E55-A110-6083219FCAE3}"/>
    <dgm:cxn modelId="{B547BA24-931E-4952-A8B7-6F6E86DB8197}" type="presParOf" srcId="{931B4A5A-D3B4-4110-B576-533C6D5389FE}" destId="{FFCF270B-7715-436A-BA24-F0D7CF08B3BB}" srcOrd="0" destOrd="0" presId="urn:microsoft.com/office/officeart/2008/layout/LinedList"/>
    <dgm:cxn modelId="{31DA9E79-7CF1-44EE-8886-28588FF5AD67}" type="presParOf" srcId="{931B4A5A-D3B4-4110-B576-533C6D5389FE}" destId="{62A0360E-D352-44F3-9020-54786E2D89DF}" srcOrd="1" destOrd="0" presId="urn:microsoft.com/office/officeart/2008/layout/LinedList"/>
    <dgm:cxn modelId="{EC150623-7886-4DAE-AA76-B6D6659C8B59}" type="presParOf" srcId="{62A0360E-D352-44F3-9020-54786E2D89DF}" destId="{6FD22B50-11E2-4105-8759-037B7B2E771D}" srcOrd="0" destOrd="0" presId="urn:microsoft.com/office/officeart/2008/layout/LinedList"/>
    <dgm:cxn modelId="{1C9AA427-4CFA-4310-A30B-D37C43F36423}" type="presParOf" srcId="{62A0360E-D352-44F3-9020-54786E2D89DF}" destId="{D6DB340A-E5A1-42D1-A434-E9CA1D17478E}" srcOrd="1" destOrd="0" presId="urn:microsoft.com/office/officeart/2008/layout/LinedList"/>
    <dgm:cxn modelId="{86900EA7-3E3A-4841-97ED-01727BCEB638}" type="presParOf" srcId="{931B4A5A-D3B4-4110-B576-533C6D5389FE}" destId="{F59EF401-E30F-4532-B897-BF070C577B8A}" srcOrd="2" destOrd="0" presId="urn:microsoft.com/office/officeart/2008/layout/LinedList"/>
    <dgm:cxn modelId="{57D72F67-999F-4EC8-88E4-A2FB1F0D1C75}" type="presParOf" srcId="{931B4A5A-D3B4-4110-B576-533C6D5389FE}" destId="{653F669C-2D08-448B-883B-BB232CE2EE1A}" srcOrd="3" destOrd="0" presId="urn:microsoft.com/office/officeart/2008/layout/LinedList"/>
    <dgm:cxn modelId="{09F4BAA2-9925-4A1F-8522-B35C73D3A3F8}" type="presParOf" srcId="{653F669C-2D08-448B-883B-BB232CE2EE1A}" destId="{7B7F76B0-ADCF-4DB6-875D-719F5653BFFE}" srcOrd="0" destOrd="0" presId="urn:microsoft.com/office/officeart/2008/layout/LinedList"/>
    <dgm:cxn modelId="{D12E0997-5072-4EFA-A9BA-BC0DA08B5D01}" type="presParOf" srcId="{653F669C-2D08-448B-883B-BB232CE2EE1A}" destId="{9FCC4398-3B9E-4541-B255-7F5A26C2AE09}" srcOrd="1" destOrd="0" presId="urn:microsoft.com/office/officeart/2008/layout/LinedList"/>
    <dgm:cxn modelId="{13A5D060-1AA0-4B33-A2A3-D706551E7635}" type="presParOf" srcId="{931B4A5A-D3B4-4110-B576-533C6D5389FE}" destId="{A6534C10-A5BA-410D-8A25-34E6304FBC58}" srcOrd="4" destOrd="0" presId="urn:microsoft.com/office/officeart/2008/layout/LinedList"/>
    <dgm:cxn modelId="{82E2349F-F001-49E0-A506-4E55A399D8A1}" type="presParOf" srcId="{931B4A5A-D3B4-4110-B576-533C6D5389FE}" destId="{FAAF9E95-6A57-40EF-B654-876F6E3544BF}" srcOrd="5" destOrd="0" presId="urn:microsoft.com/office/officeart/2008/layout/LinedList"/>
    <dgm:cxn modelId="{9723CEAB-A9F7-4DC0-A333-13BCC012319F}" type="presParOf" srcId="{FAAF9E95-6A57-40EF-B654-876F6E3544BF}" destId="{FADADC5B-7867-4F27-B5B5-1E2118D67E45}" srcOrd="0" destOrd="0" presId="urn:microsoft.com/office/officeart/2008/layout/LinedList"/>
    <dgm:cxn modelId="{A0E8666F-3BCB-44F2-B68F-E199B7D52848}" type="presParOf" srcId="{FAAF9E95-6A57-40EF-B654-876F6E3544BF}" destId="{409BEF31-773C-4FC2-916B-965B194BA896}" srcOrd="1" destOrd="0" presId="urn:microsoft.com/office/officeart/2008/layout/LinedList"/>
    <dgm:cxn modelId="{D6E6A126-2FA2-48D4-9D59-3DAFC6166A36}" type="presParOf" srcId="{931B4A5A-D3B4-4110-B576-533C6D5389FE}" destId="{BC7406AF-A8CA-41FA-B34A-90E785B96C18}" srcOrd="6" destOrd="0" presId="urn:microsoft.com/office/officeart/2008/layout/LinedList"/>
    <dgm:cxn modelId="{F7498C5B-7774-43CC-AE33-F59721BEB271}" type="presParOf" srcId="{931B4A5A-D3B4-4110-B576-533C6D5389FE}" destId="{0A6611D0-FAA1-4445-B3D5-765C9037E162}" srcOrd="7" destOrd="0" presId="urn:microsoft.com/office/officeart/2008/layout/LinedList"/>
    <dgm:cxn modelId="{70011FD7-7825-46B1-A0DC-497028EB7DDC}" type="presParOf" srcId="{0A6611D0-FAA1-4445-B3D5-765C9037E162}" destId="{5E4887DA-ED73-47EB-8E36-B145CA3147B9}" srcOrd="0" destOrd="0" presId="urn:microsoft.com/office/officeart/2008/layout/LinedList"/>
    <dgm:cxn modelId="{CACE686F-2CF0-4463-B489-95EA5619FF25}" type="presParOf" srcId="{0A6611D0-FAA1-4445-B3D5-765C9037E162}" destId="{39B200F1-67E3-4734-BF95-1F7D36801922}" srcOrd="1" destOrd="0" presId="urn:microsoft.com/office/officeart/2008/layout/LinedList"/>
    <dgm:cxn modelId="{D8AFA7DD-22DF-437A-B35B-BBB99BCB876E}" type="presParOf" srcId="{931B4A5A-D3B4-4110-B576-533C6D5389FE}" destId="{533BECD7-7D97-430A-9D2C-5CFC207C27A9}" srcOrd="8" destOrd="0" presId="urn:microsoft.com/office/officeart/2008/layout/LinedList"/>
    <dgm:cxn modelId="{EB2AFFCF-B8C5-4FA6-899C-9618298AED07}" type="presParOf" srcId="{931B4A5A-D3B4-4110-B576-533C6D5389FE}" destId="{CA94C453-C363-478D-9879-DD1672125ADB}" srcOrd="9" destOrd="0" presId="urn:microsoft.com/office/officeart/2008/layout/LinedList"/>
    <dgm:cxn modelId="{8FDC820A-B141-4915-B6EC-AEC3C79CBA69}" type="presParOf" srcId="{CA94C453-C363-478D-9879-DD1672125ADB}" destId="{B0AB799E-8422-4D81-8D50-5754C0FA5D27}" srcOrd="0" destOrd="0" presId="urn:microsoft.com/office/officeart/2008/layout/LinedList"/>
    <dgm:cxn modelId="{65E08D04-7D67-457A-AC0E-388B9E9438E4}" type="presParOf" srcId="{CA94C453-C363-478D-9879-DD1672125ADB}" destId="{F48805C8-0E56-4D09-8D1D-96ADF6C81982}" srcOrd="1" destOrd="0" presId="urn:microsoft.com/office/officeart/2008/layout/LinedList"/>
    <dgm:cxn modelId="{3B4B830E-8C7D-431E-BE8C-A0DEEE8D3B9D}" type="presParOf" srcId="{931B4A5A-D3B4-4110-B576-533C6D5389FE}" destId="{B915F7D7-F52B-4882-B67E-E9DA9F82C663}" srcOrd="10" destOrd="0" presId="urn:microsoft.com/office/officeart/2008/layout/LinedList"/>
    <dgm:cxn modelId="{B47159E8-9451-417A-9A76-C58C660A62A1}" type="presParOf" srcId="{931B4A5A-D3B4-4110-B576-533C6D5389FE}" destId="{453566D0-33A5-436D-86D6-9245B23D3AB3}" srcOrd="11" destOrd="0" presId="urn:microsoft.com/office/officeart/2008/layout/LinedList"/>
    <dgm:cxn modelId="{41CF54FC-8C37-466A-9FD9-C903D7CA346D}" type="presParOf" srcId="{453566D0-33A5-436D-86D6-9245B23D3AB3}" destId="{BD229A7A-D5B9-4FD6-B8FB-0881114ADC40}" srcOrd="0" destOrd="0" presId="urn:microsoft.com/office/officeart/2008/layout/LinedList"/>
    <dgm:cxn modelId="{627200AC-3D39-438F-9180-B8B7899FEADB}" type="presParOf" srcId="{453566D0-33A5-436D-86D6-9245B23D3AB3}" destId="{ECE24426-BA80-47DC-9788-1DC6069A1C10}" srcOrd="1" destOrd="0" presId="urn:microsoft.com/office/officeart/2008/layout/LinedList"/>
    <dgm:cxn modelId="{4DBFC165-C9DA-4339-8323-E3F43AE69097}" type="presParOf" srcId="{931B4A5A-D3B4-4110-B576-533C6D5389FE}" destId="{FA684FBE-7945-4000-859C-2458C08668D7}" srcOrd="12" destOrd="0" presId="urn:microsoft.com/office/officeart/2008/layout/LinedList"/>
    <dgm:cxn modelId="{5F9833AE-DDAA-4C40-91AE-E46DA58CB022}" type="presParOf" srcId="{931B4A5A-D3B4-4110-B576-533C6D5389FE}" destId="{9D692A31-E95D-4903-A448-210271023D90}" srcOrd="13" destOrd="0" presId="urn:microsoft.com/office/officeart/2008/layout/LinedList"/>
    <dgm:cxn modelId="{BA18DB6A-9411-4328-A95E-6468850A5756}" type="presParOf" srcId="{9D692A31-E95D-4903-A448-210271023D90}" destId="{1AE2DBF2-1936-42B2-B954-C8478B111065}" srcOrd="0" destOrd="0" presId="urn:microsoft.com/office/officeart/2008/layout/LinedList"/>
    <dgm:cxn modelId="{284056E9-EFAD-4A37-975A-EA5B3C5AAD04}" type="presParOf" srcId="{9D692A31-E95D-4903-A448-210271023D90}" destId="{D372BFBD-45FD-49A9-99DF-043D2C22DAF4}" srcOrd="1" destOrd="0" presId="urn:microsoft.com/office/officeart/2008/layout/LinedList"/>
    <dgm:cxn modelId="{DE0CA3DD-DF47-447F-A12E-17F3C7B41BB9}" type="presParOf" srcId="{931B4A5A-D3B4-4110-B576-533C6D5389FE}" destId="{37D0C945-F629-4923-BD39-2E6B599FE67A}" srcOrd="14" destOrd="0" presId="urn:microsoft.com/office/officeart/2008/layout/LinedList"/>
    <dgm:cxn modelId="{F946479B-BBA1-467A-9A52-B1606907FCF9}" type="presParOf" srcId="{931B4A5A-D3B4-4110-B576-533C6D5389FE}" destId="{8F4F5639-63D0-4F70-97D8-F15B40C4CD65}" srcOrd="15" destOrd="0" presId="urn:microsoft.com/office/officeart/2008/layout/LinedList"/>
    <dgm:cxn modelId="{9BFF4341-0678-4ACC-8FAB-A6ED2B0EE15D}" type="presParOf" srcId="{8F4F5639-63D0-4F70-97D8-F15B40C4CD65}" destId="{3FEA9665-64CF-4F35-9B27-46B2741B3507}" srcOrd="0" destOrd="0" presId="urn:microsoft.com/office/officeart/2008/layout/LinedList"/>
    <dgm:cxn modelId="{F21000D1-2A0D-4889-8262-7175F62B39FA}" type="presParOf" srcId="{8F4F5639-63D0-4F70-97D8-F15B40C4CD65}" destId="{9A6DBF82-A720-47DA-9663-1C475908570E}" srcOrd="1" destOrd="0" presId="urn:microsoft.com/office/officeart/2008/layout/LinedList"/>
    <dgm:cxn modelId="{A19ADD77-9B4A-44FE-81D6-39ABA03AAFD5}" type="presParOf" srcId="{931B4A5A-D3B4-4110-B576-533C6D5389FE}" destId="{E3BC559C-4C89-4DC9-994D-6C7F78F28B9D}" srcOrd="16" destOrd="0" presId="urn:microsoft.com/office/officeart/2008/layout/LinedList"/>
    <dgm:cxn modelId="{B0673FA5-F4BE-436A-8CAA-1C69B824F48B}" type="presParOf" srcId="{931B4A5A-D3B4-4110-B576-533C6D5389FE}" destId="{7E4DED30-9046-408F-8B98-527C8256C81D}" srcOrd="17" destOrd="0" presId="urn:microsoft.com/office/officeart/2008/layout/LinedList"/>
    <dgm:cxn modelId="{EE1B9F51-3029-4C58-849B-98FF4D6141B1}" type="presParOf" srcId="{7E4DED30-9046-408F-8B98-527C8256C81D}" destId="{32B5E258-D9CF-46D8-BFD2-A8A790A0AFAE}" srcOrd="0" destOrd="0" presId="urn:microsoft.com/office/officeart/2008/layout/LinedList"/>
    <dgm:cxn modelId="{05C94918-0D1C-42BA-B2BB-BF042C5BC22E}" type="presParOf" srcId="{7E4DED30-9046-408F-8B98-527C8256C81D}" destId="{EC253123-6626-4881-9E4E-BFE1E622C91D}" srcOrd="1" destOrd="0" presId="urn:microsoft.com/office/officeart/2008/layout/LinedList"/>
    <dgm:cxn modelId="{B0275548-2E45-4928-AC2B-6604F13EB3D8}" type="presParOf" srcId="{931B4A5A-D3B4-4110-B576-533C6D5389FE}" destId="{4DB922CA-2E4A-456D-A86D-EFB6F4DEB9FE}" srcOrd="18" destOrd="0" presId="urn:microsoft.com/office/officeart/2008/layout/LinedList"/>
    <dgm:cxn modelId="{C2CC57ED-A446-472A-AE2C-30390A84EF2D}" type="presParOf" srcId="{931B4A5A-D3B4-4110-B576-533C6D5389FE}" destId="{F9E2DD87-89BF-43A8-9A54-0BE5C75717EC}" srcOrd="19" destOrd="0" presId="urn:microsoft.com/office/officeart/2008/layout/LinedList"/>
    <dgm:cxn modelId="{0B90F2DF-423C-49BE-8F56-1A325C361761}" type="presParOf" srcId="{F9E2DD87-89BF-43A8-9A54-0BE5C75717EC}" destId="{6B238EBB-4A2A-49AD-8671-7F454EDDC17C}" srcOrd="0" destOrd="0" presId="urn:microsoft.com/office/officeart/2008/layout/LinedList"/>
    <dgm:cxn modelId="{EB14D7B2-FF3F-4385-BEE5-8C7C7F278D6A}" type="presParOf" srcId="{F9E2DD87-89BF-43A8-9A54-0BE5C75717EC}" destId="{72B64723-2A1C-4368-9331-0C971863C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EE36036-1762-4F31-B5E1-B4E4472E5E4F}">
      <dgm:prSet phldr="0"/>
      <dgm:spPr/>
      <dgm:t>
        <a:bodyPr/>
        <a:lstStyle/>
        <a:p>
          <a:pPr algn="l">
            <a:lnSpc>
              <a:spcPct val="90000"/>
            </a:lnSpc>
          </a:pPr>
          <a:r>
            <a:rPr lang="en-GB"/>
            <a:t>Redcar &amp; Cleveland Borough Council (2014) Anti Social Behaviour Team [website] Available at: </a:t>
          </a:r>
          <a:r>
            <a:rPr lang="en-GB" u="sng">
              <a:hlinkClick xmlns:r="http://schemas.openxmlformats.org/officeDocument/2006/relationships" r:id="rId1"/>
            </a:rPr>
            <a:t>People's Information Network | Anti Social Behaviour Team (peoplesinfonet.org.uk</a:t>
          </a:r>
          <a:r>
            <a:rPr lang="en-GB"/>
            <a:t>)(Accessed:15 November 2021</a:t>
          </a:r>
          <a:r>
            <a:rPr lang="en-GB">
              <a:latin typeface="Century Gothic" panose="020B0502020202020204"/>
            </a:rPr>
            <a:t>.</a:t>
          </a:r>
          <a:endParaRPr lang="en-GB"/>
        </a:p>
      </dgm:t>
    </dgm:pt>
    <dgm:pt modelId="{A4B54118-9670-4F22-BD44-BC5AC0DBB8FD}" type="parTrans" cxnId="{9E7AE021-8897-40FD-BC8C-D3E82BD55B67}">
      <dgm:prSet/>
      <dgm:spPr/>
    </dgm:pt>
    <dgm:pt modelId="{04182D7F-4BA4-4EF8-AC17-858E18DC1913}" type="sibTrans" cxnId="{9E7AE021-8897-40FD-BC8C-D3E82BD55B67}">
      <dgm:prSet/>
      <dgm:spPr/>
    </dgm:pt>
    <dgm:pt modelId="{62B1816F-F873-480C-8E18-C9F234720052}">
      <dgm:prSet phldr="0"/>
      <dgm:spPr/>
      <dgm:t>
        <a:bodyPr/>
        <a:lstStyle/>
        <a:p>
          <a:pPr algn="l">
            <a:lnSpc>
              <a:spcPct val="100000"/>
            </a:lnSpc>
          </a:pPr>
          <a:r>
            <a:rPr lang="en-GB"/>
            <a:t>OECD, 2021. Individual factors that contribute to child vulnerability. London: OECD. Available at: &lt;https://www.oecd-ilibrary.org/sites/a7e520c2-en/index.html?itemId=/content/component/a7e520c2-en&gt; (Accessed 10 November 2021).</a:t>
          </a:r>
          <a:endParaRPr lang="en-US"/>
        </a:p>
      </dgm:t>
    </dgm:pt>
    <dgm:pt modelId="{750E105D-3044-40CA-AEB9-8565716859D8}" type="parTrans" cxnId="{087C34A5-69E9-3B4E-9536-6A38223636AA}">
      <dgm:prSet/>
      <dgm:spPr/>
    </dgm:pt>
    <dgm:pt modelId="{4C46B476-74E5-4AE2-B0A5-A8A915B7C8D8}" type="sibTrans" cxnId="{087C34A5-69E9-3B4E-9536-6A38223636AA}">
      <dgm:prSet/>
      <dgm:spPr/>
    </dgm:pt>
    <dgm:pt modelId="{64B9E4BC-B0FD-41F9-9AF2-91488ED85290}">
      <dgm:prSet phldr="0"/>
      <dgm:spPr/>
      <dgm:t>
        <a:bodyPr/>
        <a:lstStyle/>
        <a:p>
          <a:pPr algn="l" rtl="0">
            <a:lnSpc>
              <a:spcPct val="100000"/>
            </a:lnSpc>
          </a:pPr>
          <a:r>
            <a:rPr lang="en-GB"/>
            <a:t>Maragkou, K., 2021. The Connexions service. Dublin: Edge foundation, p.1. Available at: &lt;https://www.edge.co.uk/documents/107/Learning_from_the_past_Paper_No._1_1.pdf&gt; (Accessed 11 November 2021</a:t>
          </a:r>
          <a:r>
            <a:rPr lang="en-GB">
              <a:latin typeface="Century Gothic" panose="020B0502020202020204"/>
            </a:rPr>
            <a:t>)</a:t>
          </a:r>
          <a:endParaRPr lang="en-US">
            <a:latin typeface="Century Gothic" panose="020B0502020202020204"/>
          </a:endParaRPr>
        </a:p>
      </dgm:t>
    </dgm:pt>
    <dgm:pt modelId="{BBC0F4E3-7598-4F2D-899A-69C510BFB0A7}" type="parTrans" cxnId="{313291AD-46A7-3E4D-8D10-F07BA1DA6E9A}">
      <dgm:prSet/>
      <dgm:spPr/>
    </dgm:pt>
    <dgm:pt modelId="{AAC50242-A18A-4670-98C9-D731F703EED2}" type="sibTrans" cxnId="{313291AD-46A7-3E4D-8D10-F07BA1DA6E9A}">
      <dgm:prSet/>
      <dgm:spPr/>
    </dgm:pt>
    <dgm:pt modelId="{B0EECE5C-C584-4800-B33C-DDE4975DBF37}">
      <dgm:prSet phldr="0"/>
      <dgm:spPr/>
      <dgm:t>
        <a:bodyPr/>
        <a:lstStyle/>
        <a:p>
          <a:pPr algn="l">
            <a:lnSpc>
              <a:spcPct val="100000"/>
            </a:lnSpc>
          </a:pPr>
          <a:r>
            <a:rPr lang="en-GB"/>
            <a:t>Loureiro, T., 2010. Perspectives of Children and Young People With a Parent in Prison. Scotland’s Commissioner for Children and Young People and Families Outside, p. 10.</a:t>
          </a:r>
          <a:endParaRPr lang="en-US"/>
        </a:p>
      </dgm:t>
    </dgm:pt>
    <dgm:pt modelId="{A3F87587-EA34-4592-8DF6-D9DF295DBC60}" type="parTrans" cxnId="{CC79ED56-8B3D-43DE-B9CF-4B96DD6D6409}">
      <dgm:prSet/>
      <dgm:spPr/>
    </dgm:pt>
    <dgm:pt modelId="{16F099DC-42D1-41B0-98F6-A578AD20D25C}" type="sibTrans" cxnId="{CC79ED56-8B3D-43DE-B9CF-4B96DD6D6409}">
      <dgm:prSet/>
      <dgm:spPr/>
    </dgm:pt>
    <dgm:pt modelId="{26AAF177-9FFA-4419-8A7D-280C9D307042}">
      <dgm:prSet phldr="0"/>
      <dgm:spPr/>
      <dgm:t>
        <a:bodyPr/>
        <a:lstStyle/>
        <a:p>
          <a:pPr algn="l" rtl="0">
            <a:lnSpc>
              <a:spcPct val="90000"/>
            </a:lnSpc>
          </a:pPr>
          <a:r>
            <a:rPr lang="en-US" err="1"/>
            <a:t>howardsykes</a:t>
          </a:r>
          <a:r>
            <a:rPr lang="en-US"/>
            <a:t> in Crime (2016) </a:t>
          </a:r>
          <a:r>
            <a:rPr lang="en-GB"/>
            <a:t>Youth Anti-Social Behaviour in Shaw [image] Available at: </a:t>
          </a:r>
          <a:r>
            <a:rPr lang="en-GB" u="sng">
              <a:hlinkClick xmlns:r="http://schemas.openxmlformats.org/officeDocument/2006/relationships" r:id="rId2"/>
            </a:rPr>
            <a:t>https://howardsykes.mycouncillor.org.uk/2016/02/03/youth-anti-social-behaviour-in-shaw/</a:t>
          </a:r>
          <a:r>
            <a:rPr lang="en-GB"/>
            <a:t> (Accessed:15 November 2021)</a:t>
          </a:r>
          <a:endParaRPr lang="en-US"/>
        </a:p>
      </dgm:t>
    </dgm:pt>
    <dgm:pt modelId="{E7B75901-3083-44F6-9CE0-A275E4E29EE2}" type="parTrans" cxnId="{6F7DE424-BB2B-46B9-BFF9-839431DFE20E}">
      <dgm:prSet/>
      <dgm:spPr/>
    </dgm:pt>
    <dgm:pt modelId="{3BB9B091-C5BB-48BE-B66C-CECC04C371CF}" type="sibTrans" cxnId="{6F7DE424-BB2B-46B9-BFF9-839431DFE20E}">
      <dgm:prSet/>
      <dgm:spPr/>
    </dgm:pt>
    <dgm:pt modelId="{91EC8329-C1FB-49E5-99F9-AF639DB07549}">
      <dgm:prSet phldr="0"/>
      <dgm:spPr/>
      <dgm:t>
        <a:bodyPr/>
        <a:lstStyle/>
        <a:p>
          <a:pPr algn="l" rtl="0">
            <a:lnSpc>
              <a:spcPct val="90000"/>
            </a:lnSpc>
          </a:pPr>
          <a:r>
            <a:rPr lang="en-US">
              <a:latin typeface="Century Gothic" panose="020B0502020202020204"/>
            </a:rPr>
            <a:t>Kramer, L., &amp; Houston, D. (1998). Supporting families as they adopt children with special needs. Family Relations, 423-432. </a:t>
          </a:r>
          <a:endParaRPr lang="en-GB">
            <a:latin typeface="Century Gothic" panose="020B0502020202020204"/>
          </a:endParaRPr>
        </a:p>
      </dgm:t>
    </dgm:pt>
    <dgm:pt modelId="{8BBB6F41-63CA-41AE-A321-6F8F3F2F05E7}" type="parTrans" cxnId="{E3C2C6A8-C5FE-4607-BE30-73551D683E1C}">
      <dgm:prSet/>
      <dgm:spPr/>
    </dgm:pt>
    <dgm:pt modelId="{542769BA-5342-412B-9B3A-997240F25D2A}" type="sibTrans" cxnId="{E3C2C6A8-C5FE-4607-BE30-73551D683E1C}">
      <dgm:prSet/>
      <dgm:spPr/>
    </dgm:pt>
    <dgm:pt modelId="{1040719F-568A-442D-8622-31B5DF0DB772}">
      <dgm:prSet phldr="0"/>
      <dgm:spPr/>
      <dgm:t>
        <a:bodyPr/>
        <a:lstStyle/>
        <a:p>
          <a:pPr rtl="0"/>
          <a:r>
            <a:rPr lang="en-US">
              <a:latin typeface="Century Gothic" panose="020B0502020202020204"/>
            </a:rPr>
            <a:t>Michie, Susan, et al. "Strengthening evaluation and implementation by specifying components of </a:t>
          </a:r>
          <a:r>
            <a:rPr lang="en-US" err="1">
              <a:latin typeface="Century Gothic" panose="020B0502020202020204"/>
            </a:rPr>
            <a:t>behaviour</a:t>
          </a:r>
          <a:r>
            <a:rPr lang="en-US">
              <a:latin typeface="Century Gothic" panose="020B0502020202020204"/>
            </a:rPr>
            <a:t> change interventions: a study protocol." Implementation Science 6.1 (2011): 1-8. </a:t>
          </a:r>
          <a:r>
            <a:rPr lang="en-GB">
              <a:latin typeface="Century Gothic" panose="020B0502020202020204"/>
            </a:rPr>
            <a:t>.</a:t>
          </a:r>
          <a:endParaRPr lang="en-US"/>
        </a:p>
      </dgm:t>
    </dgm:pt>
    <dgm:pt modelId="{3A3666DB-3D69-4483-B309-CBBFCBF5AF97}" type="parTrans" cxnId="{4FC936E3-CFA1-485F-AA6F-7B6CA6846C15}">
      <dgm:prSet/>
      <dgm:spPr/>
    </dgm:pt>
    <dgm:pt modelId="{A39FC4C7-0067-45A7-9465-A70744E3BA74}" type="sibTrans" cxnId="{4FC936E3-CFA1-485F-AA6F-7B6CA6846C15}">
      <dgm:prSet/>
      <dgm:spPr/>
    </dgm:pt>
    <dgm:pt modelId="{E801F7FC-D186-49D4-B5A3-3FB688120D32}">
      <dgm:prSet phldr="0"/>
      <dgm:spPr/>
      <dgm:t>
        <a:bodyPr/>
        <a:lstStyle/>
        <a:p>
          <a:pPr algn="l" rtl="0">
            <a:lnSpc>
              <a:spcPct val="100000"/>
            </a:lnSpc>
          </a:pPr>
          <a:r>
            <a:rPr lang="en-US">
              <a:latin typeface="Century Gothic" panose="020B0502020202020204"/>
            </a:rPr>
            <a:t>Oliver, S., Bagnall, A. M., Thomas, J., Shepherd, J., Sowden, A., White, I., ... &amp; Garrett, Z. (2010). </a:t>
          </a:r>
          <a:r>
            <a:rPr lang="en-US" err="1">
              <a:latin typeface="Century Gothic" panose="020B0502020202020204"/>
            </a:rPr>
            <a:t>Randomised</a:t>
          </a:r>
          <a:r>
            <a:rPr lang="en-US">
              <a:latin typeface="Century Gothic" panose="020B0502020202020204"/>
            </a:rPr>
            <a:t> controlled trials for policy interventions: a review of reviews and meta-regression. Health technology assessment (Winchester, England), 14(16), 1-iii. </a:t>
          </a:r>
          <a:endParaRPr lang="en-GB">
            <a:latin typeface="Century Gothic" panose="020B0502020202020204"/>
          </a:endParaRPr>
        </a:p>
      </dgm:t>
    </dgm:pt>
    <dgm:pt modelId="{44308BAF-5DAF-4645-AC6C-861849CDE08E}" type="parTrans" cxnId="{758173DE-D730-47E0-B1F5-5CC22BFD7280}">
      <dgm:prSet/>
      <dgm:spPr/>
    </dgm:pt>
    <dgm:pt modelId="{8D978163-9D00-459E-A3DE-10A80360E5BF}" type="sibTrans" cxnId="{758173DE-D730-47E0-B1F5-5CC22BFD7280}">
      <dgm:prSet/>
      <dgm:spPr/>
    </dgm:pt>
    <dgm:pt modelId="{F4869B15-B304-4913-B6F7-6D6E7D184D5D}">
      <dgm:prSet phldr="0"/>
      <dgm:spPr/>
      <dgm:t>
        <a:bodyPr/>
        <a:lstStyle/>
        <a:p>
          <a:pPr algn="l">
            <a:lnSpc>
              <a:spcPct val="90000"/>
            </a:lnSpc>
          </a:pPr>
          <a:r>
            <a:rPr lang="en-GB" b="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https://clarkcontracts.com/article/homeless-persons-unit-blackburn-official-opening/</a:t>
          </a:r>
          <a:endParaRPr lang="en-US" b="0">
            <a:solidFill>
              <a:schemeClr val="tx1"/>
            </a:solidFill>
          </a:endParaRPr>
        </a:p>
      </dgm:t>
    </dgm:pt>
    <dgm:pt modelId="{61839A63-777B-4FB8-B11D-B1EFC7946B1B}" type="parTrans" cxnId="{CFC614D6-207E-445A-B906-44D6DB4974F9}">
      <dgm:prSet/>
      <dgm:spPr/>
    </dgm:pt>
    <dgm:pt modelId="{7D3A4FAA-6185-4614-8BF1-0E111385F953}" type="sibTrans" cxnId="{CFC614D6-207E-445A-B906-44D6DB4974F9}">
      <dgm:prSet/>
      <dgm:spPr/>
    </dgm:pt>
    <dgm:pt modelId="{DE045E63-504A-45AA-8DB0-EC8494B04D2A}">
      <dgm:prSet phldr="0"/>
      <dgm:spPr/>
      <dgm:t>
        <a:bodyPr/>
        <a:lstStyle/>
        <a:p>
          <a:pPr algn="l">
            <a:lnSpc>
              <a:spcPct val="90000"/>
            </a:lnSpc>
          </a:pPr>
          <a:r>
            <a:rPr lang="en-GB">
              <a:hlinkClick xmlns:r="http://schemas.openxmlformats.org/officeDocument/2006/relationships" r:id="rId4"/>
            </a:rPr>
            <a:t>https://online.dpsk12.org/2019/12/05/dohs-parent-support-group-meeting-december-12th-6pm/</a:t>
          </a:r>
          <a:endParaRPr lang="en-GB"/>
        </a:p>
      </dgm:t>
    </dgm:pt>
    <dgm:pt modelId="{9970DC17-4DD9-47CF-81E6-BD7C6254B771}" type="parTrans" cxnId="{62E47C2B-CADC-42A5-A22E-3EABB8F20449}">
      <dgm:prSet/>
      <dgm:spPr/>
    </dgm:pt>
    <dgm:pt modelId="{6C4900F2-D0BD-4FBE-93D0-D5FD190548C7}" type="sibTrans" cxnId="{62E47C2B-CADC-42A5-A22E-3EABB8F20449}">
      <dgm:prSet/>
      <dgm:spPr/>
    </dgm:pt>
    <dgm:pt modelId="{97300225-658F-4F23-A0B1-0197EF8E9BED}">
      <dgm:prSet phldr="0"/>
      <dgm:spPr/>
      <dgm:t>
        <a:bodyPr/>
        <a:lstStyle/>
        <a:p>
          <a:pPr algn="l" rtl="0">
            <a:lnSpc>
              <a:spcPct val="90000"/>
            </a:lnSpc>
          </a:pPr>
          <a:r>
            <a:rPr lang="en-GB">
              <a:hlinkClick xmlns:r="http://schemas.openxmlformats.org/officeDocument/2006/relationships" r:id="rId5"/>
            </a:rPr>
            <a:t>https://www.google.co.uk/amp/s/www.socialworker.com/api/amp/feature-articles/practice/my-truth-in-child-protection-social-work-know-who-you-are/</a:t>
          </a:r>
          <a:endParaRPr lang="en-US"/>
        </a:p>
      </dgm:t>
    </dgm:pt>
    <dgm:pt modelId="{76C476CC-C256-4BE4-8983-8DA63030B6C4}" type="parTrans" cxnId="{F65E2B2B-67D0-4801-B27C-B1C007B2B9F6}">
      <dgm:prSet/>
      <dgm:spPr/>
    </dgm:pt>
    <dgm:pt modelId="{790CBB1F-F29E-4106-B483-284F08F1DF3D}" type="sibTrans" cxnId="{F65E2B2B-67D0-4801-B27C-B1C007B2B9F6}">
      <dgm:prSet/>
      <dgm:spPr/>
    </dgm:pt>
    <dgm:pt modelId="{E29EFA0F-1E17-4746-9005-18B298AB7E4B}">
      <dgm:prSet phldr="0"/>
      <dgm:spPr/>
      <dgm:t>
        <a:bodyPr/>
        <a:lstStyle/>
        <a:p>
          <a:pPr algn="l" rtl="0">
            <a:lnSpc>
              <a:spcPct val="90000"/>
            </a:lnSpc>
          </a:pPr>
          <a:r>
            <a:rPr lang="en-GB"/>
            <a:t>https://www.sthelens.gov.uk/careleavers/emotional-health/child-and-adolescent-mental-health-services/</a:t>
          </a:r>
          <a:endParaRPr lang="en-GB">
            <a:latin typeface="Century Gothic" panose="020B0502020202020204"/>
          </a:endParaRPr>
        </a:p>
      </dgm:t>
    </dgm:pt>
    <dgm:pt modelId="{D927AE9D-C6D2-4538-8160-74EE0E3C8437}" type="parTrans" cxnId="{90A8E0E5-6019-4F06-895E-19724F6C0A78}">
      <dgm:prSet/>
      <dgm:spPr/>
    </dgm:pt>
    <dgm:pt modelId="{D1C678DC-EDE9-4689-B97A-ED7189DBD6C1}" type="sibTrans" cxnId="{90A8E0E5-6019-4F06-895E-19724F6C0A78}">
      <dgm:prSet/>
      <dgm:spPr/>
    </dgm:pt>
    <dgm:pt modelId="{931B4A5A-D3B4-4110-B576-533C6D5389FE}" type="pres">
      <dgm:prSet presAssocID="{C5E8D432-3643-4753-9E23-8EEAA7F65215}" presName="vert0" presStyleCnt="0">
        <dgm:presLayoutVars>
          <dgm:dir/>
          <dgm:animOne val="branch"/>
          <dgm:animLvl val="lvl"/>
        </dgm:presLayoutVars>
      </dgm:prSet>
      <dgm:spPr/>
    </dgm:pt>
    <dgm:pt modelId="{829BFAE6-6D57-4BE9-BAF4-2D0DC40E729C}" type="pres">
      <dgm:prSet presAssocID="{26AAF177-9FFA-4419-8A7D-280C9D307042}" presName="thickLine" presStyleLbl="alignNode1" presStyleIdx="0" presStyleCnt="12"/>
      <dgm:spPr/>
    </dgm:pt>
    <dgm:pt modelId="{7D7099FF-04FF-4D9F-8592-464908886C8E}" type="pres">
      <dgm:prSet presAssocID="{26AAF177-9FFA-4419-8A7D-280C9D307042}" presName="horz1" presStyleCnt="0"/>
      <dgm:spPr/>
    </dgm:pt>
    <dgm:pt modelId="{7DE84A36-FD3F-4112-9644-73853AE56262}" type="pres">
      <dgm:prSet presAssocID="{26AAF177-9FFA-4419-8A7D-280C9D307042}" presName="tx1" presStyleLbl="revTx" presStyleIdx="0" presStyleCnt="12"/>
      <dgm:spPr/>
    </dgm:pt>
    <dgm:pt modelId="{3B1709E4-3F75-42DF-BC78-1F1B8E215AD6}" type="pres">
      <dgm:prSet presAssocID="{26AAF177-9FFA-4419-8A7D-280C9D307042}" presName="vert1" presStyleCnt="0"/>
      <dgm:spPr/>
    </dgm:pt>
    <dgm:pt modelId="{71072FB8-AC28-431B-A9B6-16C05512550A}" type="pres">
      <dgm:prSet presAssocID="{F4869B15-B304-4913-B6F7-6D6E7D184D5D}" presName="thickLine" presStyleLbl="alignNode1" presStyleIdx="1" presStyleCnt="12"/>
      <dgm:spPr/>
    </dgm:pt>
    <dgm:pt modelId="{F42FC161-19B8-4A43-B3CB-3BCD0E0D162D}" type="pres">
      <dgm:prSet presAssocID="{F4869B15-B304-4913-B6F7-6D6E7D184D5D}" presName="horz1" presStyleCnt="0"/>
      <dgm:spPr/>
    </dgm:pt>
    <dgm:pt modelId="{A4BE9539-1F80-4B55-A85F-D664459C9D6F}" type="pres">
      <dgm:prSet presAssocID="{F4869B15-B304-4913-B6F7-6D6E7D184D5D}" presName="tx1" presStyleLbl="revTx" presStyleIdx="1" presStyleCnt="12"/>
      <dgm:spPr/>
    </dgm:pt>
    <dgm:pt modelId="{5A91368A-6D27-426A-ADC3-BA5A0F582D7A}" type="pres">
      <dgm:prSet presAssocID="{F4869B15-B304-4913-B6F7-6D6E7D184D5D}" presName="vert1" presStyleCnt="0"/>
      <dgm:spPr/>
    </dgm:pt>
    <dgm:pt modelId="{605B5B37-155E-46F5-B242-F5031089D00C}" type="pres">
      <dgm:prSet presAssocID="{97300225-658F-4F23-A0B1-0197EF8E9BED}" presName="thickLine" presStyleLbl="alignNode1" presStyleIdx="2" presStyleCnt="12"/>
      <dgm:spPr/>
    </dgm:pt>
    <dgm:pt modelId="{2E22FA1A-AA00-4FAD-8EC9-30E6A094B761}" type="pres">
      <dgm:prSet presAssocID="{97300225-658F-4F23-A0B1-0197EF8E9BED}" presName="horz1" presStyleCnt="0"/>
      <dgm:spPr/>
    </dgm:pt>
    <dgm:pt modelId="{91D82F61-D278-43D7-8D0B-FEC4911693FC}" type="pres">
      <dgm:prSet presAssocID="{97300225-658F-4F23-A0B1-0197EF8E9BED}" presName="tx1" presStyleLbl="revTx" presStyleIdx="2" presStyleCnt="12"/>
      <dgm:spPr/>
    </dgm:pt>
    <dgm:pt modelId="{8579C252-FA63-4DD0-9E8D-16F89EA5F6B3}" type="pres">
      <dgm:prSet presAssocID="{97300225-658F-4F23-A0B1-0197EF8E9BED}" presName="vert1" presStyleCnt="0"/>
      <dgm:spPr/>
    </dgm:pt>
    <dgm:pt modelId="{B80AD889-CF48-4191-B8EE-11DB6800489C}" type="pres">
      <dgm:prSet presAssocID="{DE045E63-504A-45AA-8DB0-EC8494B04D2A}" presName="thickLine" presStyleLbl="alignNode1" presStyleIdx="3" presStyleCnt="12"/>
      <dgm:spPr/>
    </dgm:pt>
    <dgm:pt modelId="{92926EBB-17D0-4369-A5A7-5CE534E7C73C}" type="pres">
      <dgm:prSet presAssocID="{DE045E63-504A-45AA-8DB0-EC8494B04D2A}" presName="horz1" presStyleCnt="0"/>
      <dgm:spPr/>
    </dgm:pt>
    <dgm:pt modelId="{FD4B13E8-E7BD-4B12-848B-213B4DA16969}" type="pres">
      <dgm:prSet presAssocID="{DE045E63-504A-45AA-8DB0-EC8494B04D2A}" presName="tx1" presStyleLbl="revTx" presStyleIdx="3" presStyleCnt="12"/>
      <dgm:spPr/>
    </dgm:pt>
    <dgm:pt modelId="{BB207D93-807F-42D3-8226-9DB6A0D30E53}" type="pres">
      <dgm:prSet presAssocID="{DE045E63-504A-45AA-8DB0-EC8494B04D2A}" presName="vert1" presStyleCnt="0"/>
      <dgm:spPr/>
    </dgm:pt>
    <dgm:pt modelId="{5B3E058F-E603-4E98-AC86-39712C62CAF2}" type="pres">
      <dgm:prSet presAssocID="{E29EFA0F-1E17-4746-9005-18B298AB7E4B}" presName="thickLine" presStyleLbl="alignNode1" presStyleIdx="4" presStyleCnt="12"/>
      <dgm:spPr/>
    </dgm:pt>
    <dgm:pt modelId="{2F5675F1-6A5F-4BE4-87EA-3854CF1486F6}" type="pres">
      <dgm:prSet presAssocID="{E29EFA0F-1E17-4746-9005-18B298AB7E4B}" presName="horz1" presStyleCnt="0"/>
      <dgm:spPr/>
    </dgm:pt>
    <dgm:pt modelId="{E312310C-A089-4456-B083-37EE6B89E96F}" type="pres">
      <dgm:prSet presAssocID="{E29EFA0F-1E17-4746-9005-18B298AB7E4B}" presName="tx1" presStyleLbl="revTx" presStyleIdx="4" presStyleCnt="12"/>
      <dgm:spPr/>
    </dgm:pt>
    <dgm:pt modelId="{C2E5BC73-A62E-488C-B468-A5AEAE373763}" type="pres">
      <dgm:prSet presAssocID="{E29EFA0F-1E17-4746-9005-18B298AB7E4B}" presName="vert1" presStyleCnt="0"/>
      <dgm:spPr/>
    </dgm:pt>
    <dgm:pt modelId="{5719D426-0A0B-4FB0-8B20-B2D2CA663C12}" type="pres">
      <dgm:prSet presAssocID="{91EC8329-C1FB-49E5-99F9-AF639DB07549}" presName="thickLine" presStyleLbl="alignNode1" presStyleIdx="5" presStyleCnt="12"/>
      <dgm:spPr/>
    </dgm:pt>
    <dgm:pt modelId="{10B49C42-2F35-4AFA-AF27-D34DBC631250}" type="pres">
      <dgm:prSet presAssocID="{91EC8329-C1FB-49E5-99F9-AF639DB07549}" presName="horz1" presStyleCnt="0"/>
      <dgm:spPr/>
    </dgm:pt>
    <dgm:pt modelId="{E300F38B-96BB-478D-AFB5-3D3942277886}" type="pres">
      <dgm:prSet presAssocID="{91EC8329-C1FB-49E5-99F9-AF639DB07549}" presName="tx1" presStyleLbl="revTx" presStyleIdx="5" presStyleCnt="12"/>
      <dgm:spPr/>
    </dgm:pt>
    <dgm:pt modelId="{F87E027C-F474-4911-8928-4ED0149733E9}" type="pres">
      <dgm:prSet presAssocID="{91EC8329-C1FB-49E5-99F9-AF639DB07549}" presName="vert1" presStyleCnt="0"/>
      <dgm:spPr/>
    </dgm:pt>
    <dgm:pt modelId="{871D6192-57AC-4172-B9D0-F86D6AB45EC3}" type="pres">
      <dgm:prSet presAssocID="{B0EECE5C-C584-4800-B33C-DDE4975DBF37}" presName="thickLine" presStyleLbl="alignNode1" presStyleIdx="6" presStyleCnt="12"/>
      <dgm:spPr/>
    </dgm:pt>
    <dgm:pt modelId="{2ECD1970-1F68-4709-854B-90E1517E6A47}" type="pres">
      <dgm:prSet presAssocID="{B0EECE5C-C584-4800-B33C-DDE4975DBF37}" presName="horz1" presStyleCnt="0"/>
      <dgm:spPr/>
    </dgm:pt>
    <dgm:pt modelId="{B01D52DB-60FA-4A19-AAAB-1444DE5FEDF9}" type="pres">
      <dgm:prSet presAssocID="{B0EECE5C-C584-4800-B33C-DDE4975DBF37}" presName="tx1" presStyleLbl="revTx" presStyleIdx="6" presStyleCnt="12"/>
      <dgm:spPr/>
    </dgm:pt>
    <dgm:pt modelId="{23B9541E-7F2D-49D6-8F49-05E9DF860F12}" type="pres">
      <dgm:prSet presAssocID="{B0EECE5C-C584-4800-B33C-DDE4975DBF37}" presName="vert1" presStyleCnt="0"/>
      <dgm:spPr/>
    </dgm:pt>
    <dgm:pt modelId="{EAE29F99-8A73-4BE6-9284-1E728BFDCD87}" type="pres">
      <dgm:prSet presAssocID="{64B9E4BC-B0FD-41F9-9AF2-91488ED85290}" presName="thickLine" presStyleLbl="alignNode1" presStyleIdx="7" presStyleCnt="12"/>
      <dgm:spPr/>
    </dgm:pt>
    <dgm:pt modelId="{E6E90E4A-5AAD-4685-A513-F9DD9022413E}" type="pres">
      <dgm:prSet presAssocID="{64B9E4BC-B0FD-41F9-9AF2-91488ED85290}" presName="horz1" presStyleCnt="0"/>
      <dgm:spPr/>
    </dgm:pt>
    <dgm:pt modelId="{519C966C-3C91-48D8-B224-3882A7B20727}" type="pres">
      <dgm:prSet presAssocID="{64B9E4BC-B0FD-41F9-9AF2-91488ED85290}" presName="tx1" presStyleLbl="revTx" presStyleIdx="7" presStyleCnt="12"/>
      <dgm:spPr/>
    </dgm:pt>
    <dgm:pt modelId="{67BE642A-0F94-482B-8C5B-98920D8F41B3}" type="pres">
      <dgm:prSet presAssocID="{64B9E4BC-B0FD-41F9-9AF2-91488ED85290}" presName="vert1" presStyleCnt="0"/>
      <dgm:spPr/>
    </dgm:pt>
    <dgm:pt modelId="{05E81A33-405C-428D-AA25-EA1C0B3EB0A3}" type="pres">
      <dgm:prSet presAssocID="{1040719F-568A-442D-8622-31B5DF0DB772}" presName="thickLine" presStyleLbl="alignNode1" presStyleIdx="8" presStyleCnt="12"/>
      <dgm:spPr/>
    </dgm:pt>
    <dgm:pt modelId="{8EA48E89-81B7-41B5-B315-E06046209562}" type="pres">
      <dgm:prSet presAssocID="{1040719F-568A-442D-8622-31B5DF0DB772}" presName="horz1" presStyleCnt="0"/>
      <dgm:spPr/>
    </dgm:pt>
    <dgm:pt modelId="{6A55A3CB-4B8F-49F1-AE0F-F5F93BABD20E}" type="pres">
      <dgm:prSet presAssocID="{1040719F-568A-442D-8622-31B5DF0DB772}" presName="tx1" presStyleLbl="revTx" presStyleIdx="8" presStyleCnt="12"/>
      <dgm:spPr/>
    </dgm:pt>
    <dgm:pt modelId="{124BFBFA-8DB8-40DB-9284-BB0BEE4C1A25}" type="pres">
      <dgm:prSet presAssocID="{1040719F-568A-442D-8622-31B5DF0DB772}" presName="vert1" presStyleCnt="0"/>
      <dgm:spPr/>
    </dgm:pt>
    <dgm:pt modelId="{A091DD48-B5C1-4261-885C-0648DC07CD4D}" type="pres">
      <dgm:prSet presAssocID="{62B1816F-F873-480C-8E18-C9F234720052}" presName="thickLine" presStyleLbl="alignNode1" presStyleIdx="9" presStyleCnt="12"/>
      <dgm:spPr/>
    </dgm:pt>
    <dgm:pt modelId="{CF3CFC97-70F4-43F6-A291-17D92D0ACC37}" type="pres">
      <dgm:prSet presAssocID="{62B1816F-F873-480C-8E18-C9F234720052}" presName="horz1" presStyleCnt="0"/>
      <dgm:spPr/>
    </dgm:pt>
    <dgm:pt modelId="{244D016C-2319-4132-8A5A-BD105FF9285F}" type="pres">
      <dgm:prSet presAssocID="{62B1816F-F873-480C-8E18-C9F234720052}" presName="tx1" presStyleLbl="revTx" presStyleIdx="9" presStyleCnt="12"/>
      <dgm:spPr/>
    </dgm:pt>
    <dgm:pt modelId="{C8DD21FE-85B2-45E6-994E-F0D2499855B0}" type="pres">
      <dgm:prSet presAssocID="{62B1816F-F873-480C-8E18-C9F234720052}" presName="vert1" presStyleCnt="0"/>
      <dgm:spPr/>
    </dgm:pt>
    <dgm:pt modelId="{52BE8BA5-2358-4F94-9029-E248CBB59FFC}" type="pres">
      <dgm:prSet presAssocID="{E801F7FC-D186-49D4-B5A3-3FB688120D32}" presName="thickLine" presStyleLbl="alignNode1" presStyleIdx="10" presStyleCnt="12"/>
      <dgm:spPr/>
    </dgm:pt>
    <dgm:pt modelId="{A35F59F2-EA64-46AD-84A8-EAA6E914256E}" type="pres">
      <dgm:prSet presAssocID="{E801F7FC-D186-49D4-B5A3-3FB688120D32}" presName="horz1" presStyleCnt="0"/>
      <dgm:spPr/>
    </dgm:pt>
    <dgm:pt modelId="{C3637476-0CAE-42A7-BB4C-1D817A766D7A}" type="pres">
      <dgm:prSet presAssocID="{E801F7FC-D186-49D4-B5A3-3FB688120D32}" presName="tx1" presStyleLbl="revTx" presStyleIdx="10" presStyleCnt="12"/>
      <dgm:spPr/>
    </dgm:pt>
    <dgm:pt modelId="{75B82547-913E-467A-8AD7-95B56994FCAA}" type="pres">
      <dgm:prSet presAssocID="{E801F7FC-D186-49D4-B5A3-3FB688120D32}" presName="vert1" presStyleCnt="0"/>
      <dgm:spPr/>
    </dgm:pt>
    <dgm:pt modelId="{C322CC6D-F435-444B-A5CF-4447EF54583C}" type="pres">
      <dgm:prSet presAssocID="{9EE36036-1762-4F31-B5E1-B4E4472E5E4F}" presName="thickLine" presStyleLbl="alignNode1" presStyleIdx="11" presStyleCnt="12"/>
      <dgm:spPr/>
    </dgm:pt>
    <dgm:pt modelId="{3F66C34F-9F6F-417A-8319-F2B26D623B25}" type="pres">
      <dgm:prSet presAssocID="{9EE36036-1762-4F31-B5E1-B4E4472E5E4F}" presName="horz1" presStyleCnt="0"/>
      <dgm:spPr/>
    </dgm:pt>
    <dgm:pt modelId="{E4F61B65-1075-4CB8-8BBC-B759EBFB0405}" type="pres">
      <dgm:prSet presAssocID="{9EE36036-1762-4F31-B5E1-B4E4472E5E4F}" presName="tx1" presStyleLbl="revTx" presStyleIdx="11" presStyleCnt="12"/>
      <dgm:spPr/>
    </dgm:pt>
    <dgm:pt modelId="{F6D9F86E-B011-4D89-A9C3-895ED688BF1B}" type="pres">
      <dgm:prSet presAssocID="{9EE36036-1762-4F31-B5E1-B4E4472E5E4F}" presName="vert1" presStyleCnt="0"/>
      <dgm:spPr/>
    </dgm:pt>
  </dgm:ptLst>
  <dgm:cxnLst>
    <dgm:cxn modelId="{9E24D017-4C1B-42BB-ABB1-D239DD43CBAB}" type="presOf" srcId="{91EC8329-C1FB-49E5-99F9-AF639DB07549}" destId="{E300F38B-96BB-478D-AFB5-3D3942277886}" srcOrd="0" destOrd="0" presId="urn:microsoft.com/office/officeart/2008/layout/LinedList"/>
    <dgm:cxn modelId="{9E7AE021-8897-40FD-BC8C-D3E82BD55B67}" srcId="{C5E8D432-3643-4753-9E23-8EEAA7F65215}" destId="{9EE36036-1762-4F31-B5E1-B4E4472E5E4F}" srcOrd="11" destOrd="0" parTransId="{A4B54118-9670-4F22-BD44-BC5AC0DBB8FD}" sibTransId="{04182D7F-4BA4-4EF8-AC17-858E18DC1913}"/>
    <dgm:cxn modelId="{6F7DE424-BB2B-46B9-BFF9-839431DFE20E}" srcId="{C5E8D432-3643-4753-9E23-8EEAA7F65215}" destId="{26AAF177-9FFA-4419-8A7D-280C9D307042}" srcOrd="0" destOrd="0" parTransId="{E7B75901-3083-44F6-9CE0-A275E4E29EE2}" sibTransId="{3BB9B091-C5BB-48BE-B66C-CECC04C371CF}"/>
    <dgm:cxn modelId="{F65E2B2B-67D0-4801-B27C-B1C007B2B9F6}" srcId="{C5E8D432-3643-4753-9E23-8EEAA7F65215}" destId="{97300225-658F-4F23-A0B1-0197EF8E9BED}" srcOrd="2" destOrd="0" parTransId="{76C476CC-C256-4BE4-8983-8DA63030B6C4}" sibTransId="{790CBB1F-F29E-4106-B483-284F08F1DF3D}"/>
    <dgm:cxn modelId="{62E47C2B-CADC-42A5-A22E-3EABB8F20449}" srcId="{C5E8D432-3643-4753-9E23-8EEAA7F65215}" destId="{DE045E63-504A-45AA-8DB0-EC8494B04D2A}" srcOrd="3" destOrd="0" parTransId="{9970DC17-4DD9-47CF-81E6-BD7C6254B771}" sibTransId="{6C4900F2-D0BD-4FBE-93D0-D5FD190548C7}"/>
    <dgm:cxn modelId="{8172AF2C-7C07-44C8-B30C-B3F3F5252AAF}" type="presOf" srcId="{E29EFA0F-1E17-4746-9005-18B298AB7E4B}" destId="{E312310C-A089-4456-B083-37EE6B89E96F}" srcOrd="0" destOrd="0" presId="urn:microsoft.com/office/officeart/2008/layout/LinedList"/>
    <dgm:cxn modelId="{FBEF4931-AF91-4FE5-B387-0B795D0CD958}" type="presOf" srcId="{F4869B15-B304-4913-B6F7-6D6E7D184D5D}" destId="{A4BE9539-1F80-4B55-A85F-D664459C9D6F}" srcOrd="0" destOrd="0" presId="urn:microsoft.com/office/officeart/2008/layout/LinedList"/>
    <dgm:cxn modelId="{F68AA331-5680-4988-A37B-5A2BF1FBFC76}" type="presOf" srcId="{1040719F-568A-442D-8622-31B5DF0DB772}" destId="{6A55A3CB-4B8F-49F1-AE0F-F5F93BABD20E}" srcOrd="0" destOrd="0" presId="urn:microsoft.com/office/officeart/2008/layout/LinedList"/>
    <dgm:cxn modelId="{34B69635-F3BB-4385-A257-0E0FEFD8D687}" type="presOf" srcId="{B0EECE5C-C584-4800-B33C-DDE4975DBF37}" destId="{B01D52DB-60FA-4A19-AAAB-1444DE5FEDF9}"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59E5145D-1E19-42C1-A9F3-D3F8EF6406A6}" type="presOf" srcId="{9EE36036-1762-4F31-B5E1-B4E4472E5E4F}" destId="{E4F61B65-1075-4CB8-8BBC-B759EBFB0405}" srcOrd="0" destOrd="0" presId="urn:microsoft.com/office/officeart/2008/layout/LinedList"/>
    <dgm:cxn modelId="{CC79ED56-8B3D-43DE-B9CF-4B96DD6D6409}" srcId="{C5E8D432-3643-4753-9E23-8EEAA7F65215}" destId="{B0EECE5C-C584-4800-B33C-DDE4975DBF37}" srcOrd="6" destOrd="0" parTransId="{A3F87587-EA34-4592-8DF6-D9DF295DBC60}" sibTransId="{16F099DC-42D1-41B0-98F6-A578AD20D25C}"/>
    <dgm:cxn modelId="{3D89A159-F75A-4757-AF2D-F31166A85073}" type="presOf" srcId="{97300225-658F-4F23-A0B1-0197EF8E9BED}" destId="{91D82F61-D278-43D7-8D0B-FEC4911693FC}" srcOrd="0" destOrd="0" presId="urn:microsoft.com/office/officeart/2008/layout/LinedList"/>
    <dgm:cxn modelId="{20BCBC5A-733B-4FC8-9B51-F60228B847B9}" type="presOf" srcId="{62B1816F-F873-480C-8E18-C9F234720052}" destId="{244D016C-2319-4132-8A5A-BD105FF9285F}" srcOrd="0" destOrd="0" presId="urn:microsoft.com/office/officeart/2008/layout/LinedList"/>
    <dgm:cxn modelId="{0BDA078B-2565-4C9A-B5F3-B56108847C5E}" type="presOf" srcId="{26AAF177-9FFA-4419-8A7D-280C9D307042}" destId="{7DE84A36-FD3F-4112-9644-73853AE56262}" srcOrd="0" destOrd="0" presId="urn:microsoft.com/office/officeart/2008/layout/LinedList"/>
    <dgm:cxn modelId="{B058F691-8886-4895-ADDA-1C7B39A3CB40}" type="presOf" srcId="{DE045E63-504A-45AA-8DB0-EC8494B04D2A}" destId="{FD4B13E8-E7BD-4B12-848B-213B4DA16969}" srcOrd="0" destOrd="0" presId="urn:microsoft.com/office/officeart/2008/layout/LinedList"/>
    <dgm:cxn modelId="{087C34A5-69E9-3B4E-9536-6A38223636AA}" srcId="{C5E8D432-3643-4753-9E23-8EEAA7F65215}" destId="{62B1816F-F873-480C-8E18-C9F234720052}" srcOrd="9" destOrd="0" parTransId="{750E105D-3044-40CA-AEB9-8565716859D8}" sibTransId="{4C46B476-74E5-4AE2-B0A5-A8A915B7C8D8}"/>
    <dgm:cxn modelId="{E3C2C6A8-C5FE-4607-BE30-73551D683E1C}" srcId="{C5E8D432-3643-4753-9E23-8EEAA7F65215}" destId="{91EC8329-C1FB-49E5-99F9-AF639DB07549}" srcOrd="5" destOrd="0" parTransId="{8BBB6F41-63CA-41AE-A321-6F8F3F2F05E7}" sibTransId="{542769BA-5342-412B-9B3A-997240F25D2A}"/>
    <dgm:cxn modelId="{D646E4A8-4131-46DE-A975-793F6E9DE930}" type="presOf" srcId="{E801F7FC-D186-49D4-B5A3-3FB688120D32}" destId="{C3637476-0CAE-42A7-BB4C-1D817A766D7A}" srcOrd="0" destOrd="0" presId="urn:microsoft.com/office/officeart/2008/layout/LinedList"/>
    <dgm:cxn modelId="{313291AD-46A7-3E4D-8D10-F07BA1DA6E9A}" srcId="{C5E8D432-3643-4753-9E23-8EEAA7F65215}" destId="{64B9E4BC-B0FD-41F9-9AF2-91488ED85290}" srcOrd="7" destOrd="0" parTransId="{BBC0F4E3-7598-4F2D-899A-69C510BFB0A7}" sibTransId="{AAC50242-A18A-4670-98C9-D731F703EED2}"/>
    <dgm:cxn modelId="{CFC614D6-207E-445A-B906-44D6DB4974F9}" srcId="{C5E8D432-3643-4753-9E23-8EEAA7F65215}" destId="{F4869B15-B304-4913-B6F7-6D6E7D184D5D}" srcOrd="1" destOrd="0" parTransId="{61839A63-777B-4FB8-B11D-B1EFC7946B1B}" sibTransId="{7D3A4FAA-6185-4614-8BF1-0E111385F953}"/>
    <dgm:cxn modelId="{758173DE-D730-47E0-B1F5-5CC22BFD7280}" srcId="{C5E8D432-3643-4753-9E23-8EEAA7F65215}" destId="{E801F7FC-D186-49D4-B5A3-3FB688120D32}" srcOrd="10" destOrd="0" parTransId="{44308BAF-5DAF-4645-AC6C-861849CDE08E}" sibTransId="{8D978163-9D00-459E-A3DE-10A80360E5BF}"/>
    <dgm:cxn modelId="{0B7D63E1-1CA7-49B3-8D12-31D9ED050DBA}" type="presOf" srcId="{64B9E4BC-B0FD-41F9-9AF2-91488ED85290}" destId="{519C966C-3C91-48D8-B224-3882A7B20727}" srcOrd="0" destOrd="0" presId="urn:microsoft.com/office/officeart/2008/layout/LinedList"/>
    <dgm:cxn modelId="{4FC936E3-CFA1-485F-AA6F-7B6CA6846C15}" srcId="{C5E8D432-3643-4753-9E23-8EEAA7F65215}" destId="{1040719F-568A-442D-8622-31B5DF0DB772}" srcOrd="8" destOrd="0" parTransId="{3A3666DB-3D69-4483-B309-CBBFCBF5AF97}" sibTransId="{A39FC4C7-0067-45A7-9465-A70744E3BA74}"/>
    <dgm:cxn modelId="{90A8E0E5-6019-4F06-895E-19724F6C0A78}" srcId="{C5E8D432-3643-4753-9E23-8EEAA7F65215}" destId="{E29EFA0F-1E17-4746-9005-18B298AB7E4B}" srcOrd="4" destOrd="0" parTransId="{D927AE9D-C6D2-4538-8160-74EE0E3C8437}" sibTransId="{D1C678DC-EDE9-4689-B97A-ED7189DBD6C1}"/>
    <dgm:cxn modelId="{945255B6-973B-4EAD-98B7-EE287A624ADC}" type="presParOf" srcId="{931B4A5A-D3B4-4110-B576-533C6D5389FE}" destId="{829BFAE6-6D57-4BE9-BAF4-2D0DC40E729C}" srcOrd="0" destOrd="0" presId="urn:microsoft.com/office/officeart/2008/layout/LinedList"/>
    <dgm:cxn modelId="{484DF0D8-E0B1-4017-B0A8-BD451C1FEC49}" type="presParOf" srcId="{931B4A5A-D3B4-4110-B576-533C6D5389FE}" destId="{7D7099FF-04FF-4D9F-8592-464908886C8E}" srcOrd="1" destOrd="0" presId="urn:microsoft.com/office/officeart/2008/layout/LinedList"/>
    <dgm:cxn modelId="{487576E1-57E6-4B8C-A0F8-9961CD54DC18}" type="presParOf" srcId="{7D7099FF-04FF-4D9F-8592-464908886C8E}" destId="{7DE84A36-FD3F-4112-9644-73853AE56262}" srcOrd="0" destOrd="0" presId="urn:microsoft.com/office/officeart/2008/layout/LinedList"/>
    <dgm:cxn modelId="{FB40CA28-E370-4BBD-B6FA-A6C4A6850B41}" type="presParOf" srcId="{7D7099FF-04FF-4D9F-8592-464908886C8E}" destId="{3B1709E4-3F75-42DF-BC78-1F1B8E215AD6}" srcOrd="1" destOrd="0" presId="urn:microsoft.com/office/officeart/2008/layout/LinedList"/>
    <dgm:cxn modelId="{36297DC7-3FB2-48CD-AC33-6B09C66A7C66}" type="presParOf" srcId="{931B4A5A-D3B4-4110-B576-533C6D5389FE}" destId="{71072FB8-AC28-431B-A9B6-16C05512550A}" srcOrd="2" destOrd="0" presId="urn:microsoft.com/office/officeart/2008/layout/LinedList"/>
    <dgm:cxn modelId="{29EBABA1-5753-4F72-82E9-C44D0BF95509}" type="presParOf" srcId="{931B4A5A-D3B4-4110-B576-533C6D5389FE}" destId="{F42FC161-19B8-4A43-B3CB-3BCD0E0D162D}" srcOrd="3" destOrd="0" presId="urn:microsoft.com/office/officeart/2008/layout/LinedList"/>
    <dgm:cxn modelId="{DA9C65F9-C285-4517-A0D7-E4C8C94C6062}" type="presParOf" srcId="{F42FC161-19B8-4A43-B3CB-3BCD0E0D162D}" destId="{A4BE9539-1F80-4B55-A85F-D664459C9D6F}" srcOrd="0" destOrd="0" presId="urn:microsoft.com/office/officeart/2008/layout/LinedList"/>
    <dgm:cxn modelId="{33134AFD-1018-4259-B722-BC0DC97D9D1B}" type="presParOf" srcId="{F42FC161-19B8-4A43-B3CB-3BCD0E0D162D}" destId="{5A91368A-6D27-426A-ADC3-BA5A0F582D7A}" srcOrd="1" destOrd="0" presId="urn:microsoft.com/office/officeart/2008/layout/LinedList"/>
    <dgm:cxn modelId="{EBFF6D25-9593-45AF-AE35-5D4983B3EA5E}" type="presParOf" srcId="{931B4A5A-D3B4-4110-B576-533C6D5389FE}" destId="{605B5B37-155E-46F5-B242-F5031089D00C}" srcOrd="4" destOrd="0" presId="urn:microsoft.com/office/officeart/2008/layout/LinedList"/>
    <dgm:cxn modelId="{F832232B-03DC-4A4D-AE38-DCB7BE744D6F}" type="presParOf" srcId="{931B4A5A-D3B4-4110-B576-533C6D5389FE}" destId="{2E22FA1A-AA00-4FAD-8EC9-30E6A094B761}" srcOrd="5" destOrd="0" presId="urn:microsoft.com/office/officeart/2008/layout/LinedList"/>
    <dgm:cxn modelId="{C0D61C5F-3DB6-4383-9F81-6D1FFA52F676}" type="presParOf" srcId="{2E22FA1A-AA00-4FAD-8EC9-30E6A094B761}" destId="{91D82F61-D278-43D7-8D0B-FEC4911693FC}" srcOrd="0" destOrd="0" presId="urn:microsoft.com/office/officeart/2008/layout/LinedList"/>
    <dgm:cxn modelId="{E6FF77FF-774D-4DD1-B0F5-BFF9DE4BDF3A}" type="presParOf" srcId="{2E22FA1A-AA00-4FAD-8EC9-30E6A094B761}" destId="{8579C252-FA63-4DD0-9E8D-16F89EA5F6B3}" srcOrd="1" destOrd="0" presId="urn:microsoft.com/office/officeart/2008/layout/LinedList"/>
    <dgm:cxn modelId="{BEC348ED-9181-42BB-8F13-E4E0B5B2D436}" type="presParOf" srcId="{931B4A5A-D3B4-4110-B576-533C6D5389FE}" destId="{B80AD889-CF48-4191-B8EE-11DB6800489C}" srcOrd="6" destOrd="0" presId="urn:microsoft.com/office/officeart/2008/layout/LinedList"/>
    <dgm:cxn modelId="{FD48FBAB-8619-432C-9DE1-63ADACF70A3E}" type="presParOf" srcId="{931B4A5A-D3B4-4110-B576-533C6D5389FE}" destId="{92926EBB-17D0-4369-A5A7-5CE534E7C73C}" srcOrd="7" destOrd="0" presId="urn:microsoft.com/office/officeart/2008/layout/LinedList"/>
    <dgm:cxn modelId="{ABC3724F-AC70-4C69-9D92-8955FACDF2D7}" type="presParOf" srcId="{92926EBB-17D0-4369-A5A7-5CE534E7C73C}" destId="{FD4B13E8-E7BD-4B12-848B-213B4DA16969}" srcOrd="0" destOrd="0" presId="urn:microsoft.com/office/officeart/2008/layout/LinedList"/>
    <dgm:cxn modelId="{23985745-BD4C-4B00-87C7-606EB88CC17F}" type="presParOf" srcId="{92926EBB-17D0-4369-A5A7-5CE534E7C73C}" destId="{BB207D93-807F-42D3-8226-9DB6A0D30E53}" srcOrd="1" destOrd="0" presId="urn:microsoft.com/office/officeart/2008/layout/LinedList"/>
    <dgm:cxn modelId="{52BC9454-2E54-4E05-98DD-4EA609884F7E}" type="presParOf" srcId="{931B4A5A-D3B4-4110-B576-533C6D5389FE}" destId="{5B3E058F-E603-4E98-AC86-39712C62CAF2}" srcOrd="8" destOrd="0" presId="urn:microsoft.com/office/officeart/2008/layout/LinedList"/>
    <dgm:cxn modelId="{20D6866D-C9F8-49E5-A184-2E81DB7C22A3}" type="presParOf" srcId="{931B4A5A-D3B4-4110-B576-533C6D5389FE}" destId="{2F5675F1-6A5F-4BE4-87EA-3854CF1486F6}" srcOrd="9" destOrd="0" presId="urn:microsoft.com/office/officeart/2008/layout/LinedList"/>
    <dgm:cxn modelId="{64223BB5-E380-48B1-A28E-31DBF4A205FF}" type="presParOf" srcId="{2F5675F1-6A5F-4BE4-87EA-3854CF1486F6}" destId="{E312310C-A089-4456-B083-37EE6B89E96F}" srcOrd="0" destOrd="0" presId="urn:microsoft.com/office/officeart/2008/layout/LinedList"/>
    <dgm:cxn modelId="{F74C4C69-D100-4E03-A5C0-889E05481EE6}" type="presParOf" srcId="{2F5675F1-6A5F-4BE4-87EA-3854CF1486F6}" destId="{C2E5BC73-A62E-488C-B468-A5AEAE373763}" srcOrd="1" destOrd="0" presId="urn:microsoft.com/office/officeart/2008/layout/LinedList"/>
    <dgm:cxn modelId="{FC62E6CE-F53B-45AE-8413-015BB30737ED}" type="presParOf" srcId="{931B4A5A-D3B4-4110-B576-533C6D5389FE}" destId="{5719D426-0A0B-4FB0-8B20-B2D2CA663C12}" srcOrd="10" destOrd="0" presId="urn:microsoft.com/office/officeart/2008/layout/LinedList"/>
    <dgm:cxn modelId="{626A87A3-0BA6-41FC-86B0-D1BF4A84DE29}" type="presParOf" srcId="{931B4A5A-D3B4-4110-B576-533C6D5389FE}" destId="{10B49C42-2F35-4AFA-AF27-D34DBC631250}" srcOrd="11" destOrd="0" presId="urn:microsoft.com/office/officeart/2008/layout/LinedList"/>
    <dgm:cxn modelId="{7F47ECD2-E110-468C-8220-47B9EB957AE0}" type="presParOf" srcId="{10B49C42-2F35-4AFA-AF27-D34DBC631250}" destId="{E300F38B-96BB-478D-AFB5-3D3942277886}" srcOrd="0" destOrd="0" presId="urn:microsoft.com/office/officeart/2008/layout/LinedList"/>
    <dgm:cxn modelId="{C31CB073-586B-43C7-9534-392AEAAF2534}" type="presParOf" srcId="{10B49C42-2F35-4AFA-AF27-D34DBC631250}" destId="{F87E027C-F474-4911-8928-4ED0149733E9}" srcOrd="1" destOrd="0" presId="urn:microsoft.com/office/officeart/2008/layout/LinedList"/>
    <dgm:cxn modelId="{384AD7BC-4B29-4ACE-AF4A-62B988976C04}" type="presParOf" srcId="{931B4A5A-D3B4-4110-B576-533C6D5389FE}" destId="{871D6192-57AC-4172-B9D0-F86D6AB45EC3}" srcOrd="12" destOrd="0" presId="urn:microsoft.com/office/officeart/2008/layout/LinedList"/>
    <dgm:cxn modelId="{7E77B7D3-2212-4041-8C8E-32B24ACEF1F3}" type="presParOf" srcId="{931B4A5A-D3B4-4110-B576-533C6D5389FE}" destId="{2ECD1970-1F68-4709-854B-90E1517E6A47}" srcOrd="13" destOrd="0" presId="urn:microsoft.com/office/officeart/2008/layout/LinedList"/>
    <dgm:cxn modelId="{A7F9E48D-F1DB-45AD-AF5F-01E493D044ED}" type="presParOf" srcId="{2ECD1970-1F68-4709-854B-90E1517E6A47}" destId="{B01D52DB-60FA-4A19-AAAB-1444DE5FEDF9}" srcOrd="0" destOrd="0" presId="urn:microsoft.com/office/officeart/2008/layout/LinedList"/>
    <dgm:cxn modelId="{88A15D79-5E4D-48E2-A3A5-8563F3EEF224}" type="presParOf" srcId="{2ECD1970-1F68-4709-854B-90E1517E6A47}" destId="{23B9541E-7F2D-49D6-8F49-05E9DF860F12}" srcOrd="1" destOrd="0" presId="urn:microsoft.com/office/officeart/2008/layout/LinedList"/>
    <dgm:cxn modelId="{61590E7B-10A6-4264-88CB-9284DCCE44C7}" type="presParOf" srcId="{931B4A5A-D3B4-4110-B576-533C6D5389FE}" destId="{EAE29F99-8A73-4BE6-9284-1E728BFDCD87}" srcOrd="14" destOrd="0" presId="urn:microsoft.com/office/officeart/2008/layout/LinedList"/>
    <dgm:cxn modelId="{6C7A2342-7B15-432D-BC9E-611C088F46CF}" type="presParOf" srcId="{931B4A5A-D3B4-4110-B576-533C6D5389FE}" destId="{E6E90E4A-5AAD-4685-A513-F9DD9022413E}" srcOrd="15" destOrd="0" presId="urn:microsoft.com/office/officeart/2008/layout/LinedList"/>
    <dgm:cxn modelId="{9A80756E-FF32-4B51-B3C5-D299988E23AE}" type="presParOf" srcId="{E6E90E4A-5AAD-4685-A513-F9DD9022413E}" destId="{519C966C-3C91-48D8-B224-3882A7B20727}" srcOrd="0" destOrd="0" presId="urn:microsoft.com/office/officeart/2008/layout/LinedList"/>
    <dgm:cxn modelId="{69D3C351-EA50-42B1-B81E-31DE0DC7C40C}" type="presParOf" srcId="{E6E90E4A-5AAD-4685-A513-F9DD9022413E}" destId="{67BE642A-0F94-482B-8C5B-98920D8F41B3}" srcOrd="1" destOrd="0" presId="urn:microsoft.com/office/officeart/2008/layout/LinedList"/>
    <dgm:cxn modelId="{ACF745AB-75A4-47CC-8B47-3191386035AE}" type="presParOf" srcId="{931B4A5A-D3B4-4110-B576-533C6D5389FE}" destId="{05E81A33-405C-428D-AA25-EA1C0B3EB0A3}" srcOrd="16" destOrd="0" presId="urn:microsoft.com/office/officeart/2008/layout/LinedList"/>
    <dgm:cxn modelId="{2B8DFD9D-000F-4DBA-88C2-283A04FB7111}" type="presParOf" srcId="{931B4A5A-D3B4-4110-B576-533C6D5389FE}" destId="{8EA48E89-81B7-41B5-B315-E06046209562}" srcOrd="17" destOrd="0" presId="urn:microsoft.com/office/officeart/2008/layout/LinedList"/>
    <dgm:cxn modelId="{5AE9CEFC-DDC1-4793-9C54-9653455F831C}" type="presParOf" srcId="{8EA48E89-81B7-41B5-B315-E06046209562}" destId="{6A55A3CB-4B8F-49F1-AE0F-F5F93BABD20E}" srcOrd="0" destOrd="0" presId="urn:microsoft.com/office/officeart/2008/layout/LinedList"/>
    <dgm:cxn modelId="{150055D3-451E-43B7-8CE4-ED19F06B6FB2}" type="presParOf" srcId="{8EA48E89-81B7-41B5-B315-E06046209562}" destId="{124BFBFA-8DB8-40DB-9284-BB0BEE4C1A25}" srcOrd="1" destOrd="0" presId="urn:microsoft.com/office/officeart/2008/layout/LinedList"/>
    <dgm:cxn modelId="{89298AC0-049A-48FE-A767-AA5AC9797D2B}" type="presParOf" srcId="{931B4A5A-D3B4-4110-B576-533C6D5389FE}" destId="{A091DD48-B5C1-4261-885C-0648DC07CD4D}" srcOrd="18" destOrd="0" presId="urn:microsoft.com/office/officeart/2008/layout/LinedList"/>
    <dgm:cxn modelId="{8451DF88-57E3-4271-95E0-0D8C2F184F29}" type="presParOf" srcId="{931B4A5A-D3B4-4110-B576-533C6D5389FE}" destId="{CF3CFC97-70F4-43F6-A291-17D92D0ACC37}" srcOrd="19" destOrd="0" presId="urn:microsoft.com/office/officeart/2008/layout/LinedList"/>
    <dgm:cxn modelId="{813876E1-6C82-4494-A9F7-2025178B477A}" type="presParOf" srcId="{CF3CFC97-70F4-43F6-A291-17D92D0ACC37}" destId="{244D016C-2319-4132-8A5A-BD105FF9285F}" srcOrd="0" destOrd="0" presId="urn:microsoft.com/office/officeart/2008/layout/LinedList"/>
    <dgm:cxn modelId="{FDDCD98D-39AF-401E-9792-8E4C6EACB08D}" type="presParOf" srcId="{CF3CFC97-70F4-43F6-A291-17D92D0ACC37}" destId="{C8DD21FE-85B2-45E6-994E-F0D2499855B0}" srcOrd="1" destOrd="0" presId="urn:microsoft.com/office/officeart/2008/layout/LinedList"/>
    <dgm:cxn modelId="{79FD2C0F-E426-46EC-8861-B6A17BC4AA2C}" type="presParOf" srcId="{931B4A5A-D3B4-4110-B576-533C6D5389FE}" destId="{52BE8BA5-2358-4F94-9029-E248CBB59FFC}" srcOrd="20" destOrd="0" presId="urn:microsoft.com/office/officeart/2008/layout/LinedList"/>
    <dgm:cxn modelId="{6BA64404-E4FD-493A-9DC2-EF5456EEE99E}" type="presParOf" srcId="{931B4A5A-D3B4-4110-B576-533C6D5389FE}" destId="{A35F59F2-EA64-46AD-84A8-EAA6E914256E}" srcOrd="21" destOrd="0" presId="urn:microsoft.com/office/officeart/2008/layout/LinedList"/>
    <dgm:cxn modelId="{757416C2-7F95-46A0-9689-28897849A02B}" type="presParOf" srcId="{A35F59F2-EA64-46AD-84A8-EAA6E914256E}" destId="{C3637476-0CAE-42A7-BB4C-1D817A766D7A}" srcOrd="0" destOrd="0" presId="urn:microsoft.com/office/officeart/2008/layout/LinedList"/>
    <dgm:cxn modelId="{FC7FB5AF-DAB2-48AA-9156-75200D970DE5}" type="presParOf" srcId="{A35F59F2-EA64-46AD-84A8-EAA6E914256E}" destId="{75B82547-913E-467A-8AD7-95B56994FCAA}" srcOrd="1" destOrd="0" presId="urn:microsoft.com/office/officeart/2008/layout/LinedList"/>
    <dgm:cxn modelId="{F4CBBAA2-134A-495F-A431-5036A79715C6}" type="presParOf" srcId="{931B4A5A-D3B4-4110-B576-533C6D5389FE}" destId="{C322CC6D-F435-444B-A5CF-4447EF54583C}" srcOrd="22" destOrd="0" presId="urn:microsoft.com/office/officeart/2008/layout/LinedList"/>
    <dgm:cxn modelId="{DA34549A-8D72-4278-9A5F-C67E873BAFAF}" type="presParOf" srcId="{931B4A5A-D3B4-4110-B576-533C6D5389FE}" destId="{3F66C34F-9F6F-417A-8319-F2B26D623B25}" srcOrd="23" destOrd="0" presId="urn:microsoft.com/office/officeart/2008/layout/LinedList"/>
    <dgm:cxn modelId="{A514BEA4-E363-4B7A-87C1-082EFD71BA3C}" type="presParOf" srcId="{3F66C34F-9F6F-417A-8319-F2B26D623B25}" destId="{E4F61B65-1075-4CB8-8BBC-B759EBFB0405}" srcOrd="0" destOrd="0" presId="urn:microsoft.com/office/officeart/2008/layout/LinedList"/>
    <dgm:cxn modelId="{B24D1572-4BB8-4B7F-9F47-4BCAF64024AD}" type="presParOf" srcId="{3F66C34F-9F6F-417A-8319-F2B26D623B25}" destId="{F6D9F86E-B011-4D89-A9C3-895ED688B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32C00A5-6A47-40AE-82A4-4A61E6639510}">
      <dgm:prSet phldr="0"/>
      <dgm:spPr/>
      <dgm:t>
        <a:bodyPr/>
        <a:lstStyle/>
        <a:p>
          <a:pPr rtl="0"/>
          <a:r>
            <a:rPr lang="en-US"/>
            <a:t>2014. Youth in need. </a:t>
          </a:r>
          <a:r>
            <a:rPr lang="en-US">
              <a:latin typeface="Century Gothic" panose="020B0502020202020204"/>
            </a:rPr>
            <a:t>(</a:t>
          </a:r>
          <a:r>
            <a:rPr lang="en-US"/>
            <a:t>image</a:t>
          </a:r>
          <a:r>
            <a:rPr lang="en-US">
              <a:latin typeface="Century Gothic" panose="020B0502020202020204"/>
            </a:rPr>
            <a:t>) </a:t>
          </a:r>
          <a:r>
            <a:rPr lang="en-US"/>
            <a:t>Available at: &lt;https://projectxoxo.org/charities/&gt; (Accessed 10 November 2021</a:t>
          </a:r>
          <a:r>
            <a:rPr lang="en-US">
              <a:latin typeface="Century Gothic" panose="020B0502020202020204"/>
            </a:rPr>
            <a:t>)..</a:t>
          </a:r>
        </a:p>
      </dgm:t>
    </dgm:pt>
    <dgm:pt modelId="{A67651DA-B91B-40BB-AA16-58A1340B5EB5}" type="parTrans" cxnId="{61B51B7F-25C1-47DA-A0F6-2CE9F950A5FF}">
      <dgm:prSet/>
      <dgm:spPr/>
      <dgm:t>
        <a:bodyPr/>
        <a:lstStyle/>
        <a:p>
          <a:endParaRPr lang="en-GB"/>
        </a:p>
      </dgm:t>
    </dgm:pt>
    <dgm:pt modelId="{63C6F0E6-1DF5-4EE9-A087-709F72859462}" type="sibTrans" cxnId="{61B51B7F-25C1-47DA-A0F6-2CE9F950A5FF}">
      <dgm:prSet/>
      <dgm:spPr/>
      <dgm:t>
        <a:bodyPr/>
        <a:lstStyle/>
        <a:p>
          <a:endParaRPr lang="en-GB"/>
        </a:p>
      </dgm:t>
    </dgm:pt>
    <dgm:pt modelId="{BDDC210B-B77D-4BBA-B099-9958C0A72CF1}">
      <dgm:prSet phldr="0"/>
      <dgm:spPr/>
      <dgm:t>
        <a:bodyPr/>
        <a:lstStyle/>
        <a:p>
          <a:endParaRPr lang="en-US" i="0"/>
        </a:p>
      </dgm:t>
    </dgm:pt>
    <dgm:pt modelId="{20BC49FF-45E3-4FD3-88D7-E5E1A558C6EA}" type="parTrans" cxnId="{782436AD-5435-463A-9E21-61277DB66F4B}">
      <dgm:prSet/>
      <dgm:spPr/>
      <dgm:t>
        <a:bodyPr/>
        <a:lstStyle/>
        <a:p>
          <a:endParaRPr lang="en-GB"/>
        </a:p>
      </dgm:t>
    </dgm:pt>
    <dgm:pt modelId="{1DC17B22-95EB-42F7-B5B6-61391F0E8D1F}" type="sibTrans" cxnId="{782436AD-5435-463A-9E21-61277DB66F4B}">
      <dgm:prSet/>
      <dgm:spPr/>
      <dgm:t>
        <a:bodyPr/>
        <a:lstStyle/>
        <a:p>
          <a:endParaRPr lang="en-GB"/>
        </a:p>
      </dgm:t>
    </dgm:pt>
    <dgm:pt modelId="{2F0C6A54-9DE7-4441-8078-D185BDD6FF56}">
      <dgm:prSet phldr="0"/>
      <dgm:spPr/>
      <dgm:t>
        <a:bodyPr/>
        <a:lstStyle/>
        <a:p>
          <a:pPr rtl="0"/>
          <a:r>
            <a:rPr lang="en-US"/>
            <a:t>2011.</a:t>
          </a:r>
          <a:r>
            <a:rPr lang="en-US">
              <a:latin typeface="Century Gothic" panose="020B0502020202020204"/>
            </a:rPr>
            <a:t> </a:t>
          </a:r>
          <a:r>
            <a:rPr lang="en-US" err="1">
              <a:latin typeface="Century Gothic" panose="020B0502020202020204"/>
            </a:rPr>
            <a:t>Connexions</a:t>
          </a:r>
          <a:r>
            <a:rPr lang="en-US"/>
            <a:t> logo. </a:t>
          </a:r>
          <a:r>
            <a:rPr lang="en-US">
              <a:latin typeface="Century Gothic" panose="020B0502020202020204"/>
            </a:rPr>
            <a:t>(</a:t>
          </a:r>
          <a:r>
            <a:rPr lang="en-US"/>
            <a:t>image</a:t>
          </a:r>
          <a:r>
            <a:rPr lang="en-US">
              <a:latin typeface="Century Gothic" panose="020B0502020202020204"/>
            </a:rPr>
            <a:t>)</a:t>
          </a:r>
          <a:r>
            <a:rPr lang="en-US"/>
            <a:t> Available at: &lt;https://all-free-download.com/free-vector/vector-logo/connexions_1_104599.html&gt; (Accessed 9 November 2021).</a:t>
          </a:r>
          <a:endParaRPr lang="en-US">
            <a:latin typeface="Century Gothic" panose="020B0502020202020204"/>
          </a:endParaRPr>
        </a:p>
      </dgm:t>
    </dgm:pt>
    <dgm:pt modelId="{A79D3DB1-A263-43BA-B186-DE4593497E0E}" type="parTrans" cxnId="{959AD33B-CDD0-4423-A974-49312A03000D}">
      <dgm:prSet/>
      <dgm:spPr/>
    </dgm:pt>
    <dgm:pt modelId="{194F233B-3DD2-4737-9D42-500F21733C24}" type="sibTrans" cxnId="{959AD33B-CDD0-4423-A974-49312A03000D}">
      <dgm:prSet/>
      <dgm:spPr/>
    </dgm:pt>
    <dgm:pt modelId="{7C17626C-6357-4B94-892A-6ECFC4F0FAB8}">
      <dgm:prSet phldr="0"/>
      <dgm:spPr/>
      <dgm:t>
        <a:bodyPr/>
        <a:lstStyle/>
        <a:p>
          <a:r>
            <a:rPr lang="en-US"/>
            <a:t>Vargas, Ingrid, et al. "Understanding the factors influencing the implementation of participatory interventions to improve care coordination. An analytical framework based on an evaluation in Latin America." Health policy and planning 35.8 (2020): 962-972. </a:t>
          </a:r>
        </a:p>
      </dgm:t>
    </dgm:pt>
    <dgm:pt modelId="{7A70BF7B-0705-4698-B989-2DE37CBC1421}" type="parTrans" cxnId="{71C10D59-D64F-40B5-A428-6DBD5D7BE977}">
      <dgm:prSet/>
      <dgm:spPr/>
    </dgm:pt>
    <dgm:pt modelId="{FBFE7BBF-4702-470B-800C-C6EABAD01ADB}" type="sibTrans" cxnId="{71C10D59-D64F-40B5-A428-6DBD5D7BE977}">
      <dgm:prSet/>
      <dgm:spPr/>
    </dgm:pt>
    <dgm:pt modelId="{728D71EA-1A9B-40BA-BA92-68B13656230C}">
      <dgm:prSet phldr="0"/>
      <dgm:spPr/>
      <dgm:t>
        <a:bodyPr/>
        <a:lstStyle/>
        <a:p>
          <a:pPr rtl="0"/>
          <a:r>
            <a:rPr lang="en-US"/>
            <a:t>Youthinneed.org. 2020. Youth In Need &gt; Home. </a:t>
          </a:r>
          <a:r>
            <a:rPr lang="en-US">
              <a:latin typeface="Century Gothic" panose="020B0502020202020204"/>
            </a:rPr>
            <a:t>(online)</a:t>
          </a:r>
          <a:r>
            <a:rPr lang="en-US"/>
            <a:t> Available at: &lt;https://www.youthinneed.org/&gt; [Accessed 11 November 2021].</a:t>
          </a:r>
        </a:p>
      </dgm:t>
    </dgm:pt>
    <dgm:pt modelId="{0A40B8FC-AD40-4E6B-AA7A-805D9847FEE9}" type="parTrans" cxnId="{79A2C051-174E-4D3B-9279-FAAD5E4E148F}">
      <dgm:prSet/>
      <dgm:spPr/>
    </dgm:pt>
    <dgm:pt modelId="{C8D87487-0EE8-4883-ACCD-7A78887FE060}" type="sibTrans" cxnId="{79A2C051-174E-4D3B-9279-FAAD5E4E148F}">
      <dgm:prSet/>
      <dgm:spPr/>
    </dgm:pt>
    <dgm:pt modelId="{AA09E37D-E7F8-4BE5-87DB-DA145AAFDC4F}">
      <dgm:prSet phldr="0"/>
      <dgm:spPr/>
      <dgm:t>
        <a:bodyPr/>
        <a:lstStyle/>
        <a:p>
          <a:pPr rtl="0"/>
          <a:endParaRPr lang="en-US" i="0">
            <a:latin typeface="Century Gothic" panose="020B0502020202020204"/>
          </a:endParaRPr>
        </a:p>
      </dgm:t>
    </dgm:pt>
    <dgm:pt modelId="{FE607A2E-622D-4E88-A4AC-19681BC40465}" type="parTrans" cxnId="{BEDF2580-D8A7-4939-9CDB-D82C4A43CE26}">
      <dgm:prSet/>
      <dgm:spPr/>
    </dgm:pt>
    <dgm:pt modelId="{2537BE47-1D5C-4210-BAAC-856D79943B00}" type="sibTrans" cxnId="{BEDF2580-D8A7-4939-9CDB-D82C4A43CE26}">
      <dgm:prSet/>
      <dgm:spPr/>
    </dgm:pt>
    <dgm:pt modelId="{AF3C7133-23A4-4461-9D3E-2D2FAFE2A047}">
      <dgm:prSet phldr="0"/>
      <dgm:spPr/>
      <dgm:t>
        <a:bodyPr/>
        <a:lstStyle/>
        <a:p>
          <a:r>
            <a:rPr lang="en-GB"/>
            <a:t>Sengoelge, M., Hasselberg, M., Ormandy, D. &amp; Laflamme, L., 2012. Housing, income inequality and child injury mortality in Europe: a cross-sectional study. Child: care, health and development, p. 2.</a:t>
          </a:r>
          <a:endParaRPr lang="en-US">
            <a:latin typeface="Century Gothic" panose="020B0502020202020204"/>
          </a:endParaRPr>
        </a:p>
      </dgm:t>
    </dgm:pt>
    <dgm:pt modelId="{261454A2-A95A-470C-9A0D-39C681F49E49}" type="parTrans" cxnId="{2B0F1B0B-7706-458A-B20A-878B3C70397B}">
      <dgm:prSet/>
      <dgm:spPr/>
    </dgm:pt>
    <dgm:pt modelId="{84811940-AB9C-4962-8969-F19B4C97E782}" type="sibTrans" cxnId="{2B0F1B0B-7706-458A-B20A-878B3C70397B}">
      <dgm:prSet/>
      <dgm:spPr/>
    </dgm:pt>
    <dgm:pt modelId="{6BA3A87A-D91E-40D5-8178-3A78D089EFA4}">
      <dgm:prSet phldr="0"/>
      <dgm:spPr/>
      <dgm:t>
        <a:bodyPr/>
        <a:lstStyle/>
        <a:p>
          <a:r>
            <a:rPr lang="en-GB"/>
            <a:t>Sloper, P., 2004. Facilitators and barriers for co-ordinated. Blackwell Publishing Ltd, 1(1), p. 1</a:t>
          </a:r>
          <a:endParaRPr lang="en-GB">
            <a:latin typeface="Century Gothic" panose="020B0502020202020204"/>
          </a:endParaRPr>
        </a:p>
      </dgm:t>
    </dgm:pt>
    <dgm:pt modelId="{8ABE3FC3-5539-41F4-9B9C-FBDE8B5371A8}" type="parTrans" cxnId="{45E10160-23BA-416A-B379-2CAD080515F6}">
      <dgm:prSet/>
      <dgm:spPr/>
    </dgm:pt>
    <dgm:pt modelId="{013A5E2A-56AF-4EBA-B4BF-41A66179924C}" type="sibTrans" cxnId="{45E10160-23BA-416A-B379-2CAD080515F6}">
      <dgm:prSet/>
      <dgm:spPr/>
    </dgm:pt>
    <dgm:pt modelId="{7497A497-FA2D-4D46-8E5F-D971F3FE0F67}">
      <dgm:prSet phldr="0"/>
      <dgm:spPr/>
      <dgm:t>
        <a:bodyPr/>
        <a:lstStyle/>
        <a:p>
          <a:pPr algn="l">
            <a:lnSpc>
              <a:spcPct val="90000"/>
            </a:lnSpc>
          </a:pPr>
          <a:r>
            <a:rPr lang="en-GB"/>
            <a:t>Relocations Spain (2011) Relocations Spain News [image] Available at: </a:t>
          </a:r>
          <a:r>
            <a:rPr lang="en-GB" u="sng">
              <a:hlinkClick xmlns:r="http://schemas.openxmlformats.org/officeDocument/2006/relationships" r:id="rId1"/>
            </a:rPr>
            <a:t>http://relocationsespa.blogspot.com/2011/04/temporary-accommodation-is-new-solution.html</a:t>
          </a:r>
          <a:r>
            <a:rPr lang="en-GB"/>
            <a:t> (Accessed:15 November 2021</a:t>
          </a:r>
          <a:r>
            <a:rPr lang="en-GB">
              <a:latin typeface="Century Gothic" panose="020B0502020202020204"/>
            </a:rPr>
            <a:t>).</a:t>
          </a:r>
          <a:endParaRPr lang="en-US"/>
        </a:p>
      </dgm:t>
    </dgm:pt>
    <dgm:pt modelId="{224F7856-5127-433B-90F6-7F6F037907B1}" type="parTrans" cxnId="{17EEE49A-CEC5-4126-9B7C-DD1BDD6DF8C3}">
      <dgm:prSet/>
      <dgm:spPr/>
    </dgm:pt>
    <dgm:pt modelId="{0EF31DD0-5779-40B8-B6D4-BDB109DA7E67}" type="sibTrans" cxnId="{17EEE49A-CEC5-4126-9B7C-DD1BDD6DF8C3}">
      <dgm:prSet/>
      <dgm:spPr/>
    </dgm:pt>
    <dgm:pt modelId="{67D827C1-6569-445C-86BC-03214BAA716B}">
      <dgm:prSet phldr="0"/>
      <dgm:spPr/>
      <dgm:t>
        <a:bodyPr/>
        <a:lstStyle/>
        <a:p>
          <a:pPr algn="l" rtl="0">
            <a:lnSpc>
              <a:spcPct val="90000"/>
            </a:lnSpc>
          </a:pPr>
          <a:r>
            <a:rPr lang="en-US"/>
            <a:t>Schmidt, Evanthia Kalpazidou, and Ebbe Krogh Graversen. "Developing a conceptual evaluation framework for gender equality interventions in research and innovation." Evaluation and program planning 79 (2020): 101750. </a:t>
          </a:r>
          <a:r>
            <a:rPr lang="en-GB"/>
            <a:t>.</a:t>
          </a:r>
        </a:p>
      </dgm:t>
    </dgm:pt>
    <dgm:pt modelId="{B9D721AE-561B-4C82-9E43-FAA35EA8B682}" type="parTrans" cxnId="{8A3E5C34-816C-404C-8488-C7A96D1C7253}">
      <dgm:prSet/>
      <dgm:spPr/>
    </dgm:pt>
    <dgm:pt modelId="{EF7907A1-4D8E-4ED7-AC45-889E6E93C3F7}" type="sibTrans" cxnId="{8A3E5C34-816C-404C-8488-C7A96D1C7253}">
      <dgm:prSet/>
      <dgm:spPr/>
    </dgm:pt>
    <dgm:pt modelId="{A1A1B1AC-BDCD-421C-90A9-C36F5123E501}">
      <dgm:prSet phldr="0"/>
      <dgm:spPr/>
      <dgm:t>
        <a:bodyPr/>
        <a:lstStyle/>
        <a:p>
          <a:pPr algn="l" rtl="0">
            <a:lnSpc>
              <a:spcPct val="90000"/>
            </a:lnSpc>
          </a:pPr>
          <a:r>
            <a:rPr lang="en-GB"/>
            <a:t>Runnymede Borough Council (no date) Runnymede Borough Council </a:t>
          </a:r>
          <a:endParaRPr lang="en-GB">
            <a:latin typeface="Century Gothic" panose="020B0502020202020204"/>
          </a:endParaRPr>
        </a:p>
      </dgm:t>
    </dgm:pt>
    <dgm:pt modelId="{B3209C30-845C-4EE1-A499-0D88C5E2B9CE}" type="parTrans" cxnId="{7AD9AB17-4A18-4EE2-965A-6CB687821FC5}">
      <dgm:prSet/>
      <dgm:spPr/>
    </dgm:pt>
    <dgm:pt modelId="{D41E71BF-DAA4-4B59-B136-61990532AA7E}" type="sibTrans" cxnId="{7AD9AB17-4A18-4EE2-965A-6CB687821FC5}">
      <dgm:prSet/>
      <dgm:spPr/>
    </dgm:pt>
    <dgm:pt modelId="{931B4A5A-D3B4-4110-B576-533C6D5389FE}" type="pres">
      <dgm:prSet presAssocID="{C5E8D432-3643-4753-9E23-8EEAA7F65215}" presName="vert0" presStyleCnt="0">
        <dgm:presLayoutVars>
          <dgm:dir/>
          <dgm:animOne val="branch"/>
          <dgm:animLvl val="lvl"/>
        </dgm:presLayoutVars>
      </dgm:prSet>
      <dgm:spPr/>
    </dgm:pt>
    <dgm:pt modelId="{0E02EF85-1A82-4F09-965C-253B8622661C}" type="pres">
      <dgm:prSet presAssocID="{7497A497-FA2D-4D46-8E5F-D971F3FE0F67}" presName="thickLine" presStyleLbl="alignNode1" presStyleIdx="0" presStyleCnt="11"/>
      <dgm:spPr/>
    </dgm:pt>
    <dgm:pt modelId="{686A041B-F4A4-4E3A-9FC4-EEB7FAB2C7DA}" type="pres">
      <dgm:prSet presAssocID="{7497A497-FA2D-4D46-8E5F-D971F3FE0F67}" presName="horz1" presStyleCnt="0"/>
      <dgm:spPr/>
    </dgm:pt>
    <dgm:pt modelId="{FABB2519-FA75-44D6-9123-DC4FD6CD4CA8}" type="pres">
      <dgm:prSet presAssocID="{7497A497-FA2D-4D46-8E5F-D971F3FE0F67}" presName="tx1" presStyleLbl="revTx" presStyleIdx="0" presStyleCnt="11"/>
      <dgm:spPr/>
    </dgm:pt>
    <dgm:pt modelId="{F95CBF5E-7DC5-4D45-A1CB-CB63E809AFF8}" type="pres">
      <dgm:prSet presAssocID="{7497A497-FA2D-4D46-8E5F-D971F3FE0F67}" presName="vert1" presStyleCnt="0"/>
      <dgm:spPr/>
    </dgm:pt>
    <dgm:pt modelId="{E04D20EC-DE40-46D7-814A-7D5BBADA917C}" type="pres">
      <dgm:prSet presAssocID="{A1A1B1AC-BDCD-421C-90A9-C36F5123E501}" presName="thickLine" presStyleLbl="alignNode1" presStyleIdx="1" presStyleCnt="11"/>
      <dgm:spPr/>
    </dgm:pt>
    <dgm:pt modelId="{1B248D3C-AB71-4964-9CC2-B9D4F2E1C339}" type="pres">
      <dgm:prSet presAssocID="{A1A1B1AC-BDCD-421C-90A9-C36F5123E501}" presName="horz1" presStyleCnt="0"/>
      <dgm:spPr/>
    </dgm:pt>
    <dgm:pt modelId="{10AF266E-168F-4D89-BDBF-A410F6A25DF9}" type="pres">
      <dgm:prSet presAssocID="{A1A1B1AC-BDCD-421C-90A9-C36F5123E501}" presName="tx1" presStyleLbl="revTx" presStyleIdx="1" presStyleCnt="11"/>
      <dgm:spPr/>
    </dgm:pt>
    <dgm:pt modelId="{7F72E881-9674-4841-9D43-BE895F0A7763}" type="pres">
      <dgm:prSet presAssocID="{A1A1B1AC-BDCD-421C-90A9-C36F5123E501}" presName="vert1" presStyleCnt="0"/>
      <dgm:spPr/>
    </dgm:pt>
    <dgm:pt modelId="{E5582500-87B7-418E-B7D0-D0BEB33CEF41}" type="pres">
      <dgm:prSet presAssocID="{67D827C1-6569-445C-86BC-03214BAA716B}" presName="thickLine" presStyleLbl="alignNode1" presStyleIdx="2" presStyleCnt="11"/>
      <dgm:spPr/>
    </dgm:pt>
    <dgm:pt modelId="{67D65096-A1A0-4A96-82C7-5E7FFB729AFA}" type="pres">
      <dgm:prSet presAssocID="{67D827C1-6569-445C-86BC-03214BAA716B}" presName="horz1" presStyleCnt="0"/>
      <dgm:spPr/>
    </dgm:pt>
    <dgm:pt modelId="{5689E277-C29E-4613-8179-59BFDAF0B167}" type="pres">
      <dgm:prSet presAssocID="{67D827C1-6569-445C-86BC-03214BAA716B}" presName="tx1" presStyleLbl="revTx" presStyleIdx="2" presStyleCnt="11"/>
      <dgm:spPr/>
    </dgm:pt>
    <dgm:pt modelId="{2AA5E0FC-CC4B-40D0-8FB2-2D6CA17B362B}" type="pres">
      <dgm:prSet presAssocID="{67D827C1-6569-445C-86BC-03214BAA716B}" presName="vert1" presStyleCnt="0"/>
      <dgm:spPr/>
    </dgm:pt>
    <dgm:pt modelId="{4A76372A-CFB5-49C6-B21F-8D1C2CDD5595}" type="pres">
      <dgm:prSet presAssocID="{6BA3A87A-D91E-40D5-8178-3A78D089EFA4}" presName="thickLine" presStyleLbl="alignNode1" presStyleIdx="3" presStyleCnt="11"/>
      <dgm:spPr/>
    </dgm:pt>
    <dgm:pt modelId="{527AB2F6-294C-429F-9DF1-E868C455C0A1}" type="pres">
      <dgm:prSet presAssocID="{6BA3A87A-D91E-40D5-8178-3A78D089EFA4}" presName="horz1" presStyleCnt="0"/>
      <dgm:spPr/>
    </dgm:pt>
    <dgm:pt modelId="{3227DA6E-5FF2-4042-8007-AA6FF2339173}" type="pres">
      <dgm:prSet presAssocID="{6BA3A87A-D91E-40D5-8178-3A78D089EFA4}" presName="tx1" presStyleLbl="revTx" presStyleIdx="3" presStyleCnt="11"/>
      <dgm:spPr/>
    </dgm:pt>
    <dgm:pt modelId="{FB908E77-5DC7-456D-A827-52AA2303FBE4}" type="pres">
      <dgm:prSet presAssocID="{6BA3A87A-D91E-40D5-8178-3A78D089EFA4}" presName="vert1" presStyleCnt="0"/>
      <dgm:spPr/>
    </dgm:pt>
    <dgm:pt modelId="{8F73FEB3-F275-4A8B-8A40-E691050E8E59}" type="pres">
      <dgm:prSet presAssocID="{AF3C7133-23A4-4461-9D3E-2D2FAFE2A047}" presName="thickLine" presStyleLbl="alignNode1" presStyleIdx="4" presStyleCnt="11"/>
      <dgm:spPr/>
    </dgm:pt>
    <dgm:pt modelId="{A07B371F-7050-4E00-A0AE-53E7160CFD85}" type="pres">
      <dgm:prSet presAssocID="{AF3C7133-23A4-4461-9D3E-2D2FAFE2A047}" presName="horz1" presStyleCnt="0"/>
      <dgm:spPr/>
    </dgm:pt>
    <dgm:pt modelId="{6669D3F8-6BBB-4CFD-8813-D65CFA3DAEB3}" type="pres">
      <dgm:prSet presAssocID="{AF3C7133-23A4-4461-9D3E-2D2FAFE2A047}" presName="tx1" presStyleLbl="revTx" presStyleIdx="4" presStyleCnt="11"/>
      <dgm:spPr/>
    </dgm:pt>
    <dgm:pt modelId="{C8288DA9-20F8-4A3C-87FE-89E89F2D93EF}" type="pres">
      <dgm:prSet presAssocID="{AF3C7133-23A4-4461-9D3E-2D2FAFE2A047}" presName="vert1" presStyleCnt="0"/>
      <dgm:spPr/>
    </dgm:pt>
    <dgm:pt modelId="{2DA407B5-2DF8-4709-A432-7739050841BA}" type="pres">
      <dgm:prSet presAssocID="{7C17626C-6357-4B94-892A-6ECFC4F0FAB8}" presName="thickLine" presStyleLbl="alignNode1" presStyleIdx="5" presStyleCnt="11"/>
      <dgm:spPr/>
    </dgm:pt>
    <dgm:pt modelId="{93FAAD5F-3FBF-46DB-9586-B7EFED8249AA}" type="pres">
      <dgm:prSet presAssocID="{7C17626C-6357-4B94-892A-6ECFC4F0FAB8}" presName="horz1" presStyleCnt="0"/>
      <dgm:spPr/>
    </dgm:pt>
    <dgm:pt modelId="{410FBD80-4B7F-456C-B883-D2E2C055909F}" type="pres">
      <dgm:prSet presAssocID="{7C17626C-6357-4B94-892A-6ECFC4F0FAB8}" presName="tx1" presStyleLbl="revTx" presStyleIdx="5" presStyleCnt="11"/>
      <dgm:spPr/>
    </dgm:pt>
    <dgm:pt modelId="{3194FE65-3828-4DC5-865B-F0961213FC80}" type="pres">
      <dgm:prSet presAssocID="{7C17626C-6357-4B94-892A-6ECFC4F0FAB8}" presName="vert1" presStyleCnt="0"/>
      <dgm:spPr/>
    </dgm:pt>
    <dgm:pt modelId="{7B98C459-DEFC-4AEA-A13D-DA6E1B4C2C96}" type="pres">
      <dgm:prSet presAssocID="{728D71EA-1A9B-40BA-BA92-68B13656230C}" presName="thickLine" presStyleLbl="alignNode1" presStyleIdx="6" presStyleCnt="11"/>
      <dgm:spPr/>
    </dgm:pt>
    <dgm:pt modelId="{5E2D2A14-B7E2-43D2-9FF2-E965CB354DF6}" type="pres">
      <dgm:prSet presAssocID="{728D71EA-1A9B-40BA-BA92-68B13656230C}" presName="horz1" presStyleCnt="0"/>
      <dgm:spPr/>
    </dgm:pt>
    <dgm:pt modelId="{97EB6F70-263D-4FA7-8B20-68A6C9BC0C37}" type="pres">
      <dgm:prSet presAssocID="{728D71EA-1A9B-40BA-BA92-68B13656230C}" presName="tx1" presStyleLbl="revTx" presStyleIdx="6" presStyleCnt="11"/>
      <dgm:spPr/>
    </dgm:pt>
    <dgm:pt modelId="{F35409B7-085C-446A-B508-558010C629C8}" type="pres">
      <dgm:prSet presAssocID="{728D71EA-1A9B-40BA-BA92-68B13656230C}" presName="vert1" presStyleCnt="0"/>
      <dgm:spPr/>
    </dgm:pt>
    <dgm:pt modelId="{7DDA7AAA-9323-4C14-A4F5-72AEB705DF19}" type="pres">
      <dgm:prSet presAssocID="{2F0C6A54-9DE7-4441-8078-D185BDD6FF56}" presName="thickLine" presStyleLbl="alignNode1" presStyleIdx="7" presStyleCnt="11"/>
      <dgm:spPr/>
    </dgm:pt>
    <dgm:pt modelId="{105FAB6F-6D1C-4CF0-B398-3D94A627432A}" type="pres">
      <dgm:prSet presAssocID="{2F0C6A54-9DE7-4441-8078-D185BDD6FF56}" presName="horz1" presStyleCnt="0"/>
      <dgm:spPr/>
    </dgm:pt>
    <dgm:pt modelId="{1042AFBF-BD12-4EB2-B0EF-51CB0C5504D1}" type="pres">
      <dgm:prSet presAssocID="{2F0C6A54-9DE7-4441-8078-D185BDD6FF56}" presName="tx1" presStyleLbl="revTx" presStyleIdx="7" presStyleCnt="11"/>
      <dgm:spPr/>
    </dgm:pt>
    <dgm:pt modelId="{C12EF7E9-9F10-411C-8FD8-8B0F9AC9597D}" type="pres">
      <dgm:prSet presAssocID="{2F0C6A54-9DE7-4441-8078-D185BDD6FF56}" presName="vert1" presStyleCnt="0"/>
      <dgm:spPr/>
    </dgm:pt>
    <dgm:pt modelId="{62E1E9F0-F713-47FF-8BD8-BA8DFA921C30}" type="pres">
      <dgm:prSet presAssocID="{B32C00A5-6A47-40AE-82A4-4A61E6639510}" presName="thickLine" presStyleLbl="alignNode1" presStyleIdx="8" presStyleCnt="11"/>
      <dgm:spPr/>
    </dgm:pt>
    <dgm:pt modelId="{C2A3F0E8-4875-41E8-892C-6EF75CC39475}" type="pres">
      <dgm:prSet presAssocID="{B32C00A5-6A47-40AE-82A4-4A61E6639510}" presName="horz1" presStyleCnt="0"/>
      <dgm:spPr/>
    </dgm:pt>
    <dgm:pt modelId="{0B8D59D6-0458-4099-B6A6-E0EFF4583820}" type="pres">
      <dgm:prSet presAssocID="{B32C00A5-6A47-40AE-82A4-4A61E6639510}" presName="tx1" presStyleLbl="revTx" presStyleIdx="8" presStyleCnt="11"/>
      <dgm:spPr/>
    </dgm:pt>
    <dgm:pt modelId="{A0D0428D-FE46-4D1A-8A0E-77DACB12C3EC}" type="pres">
      <dgm:prSet presAssocID="{B32C00A5-6A47-40AE-82A4-4A61E6639510}" presName="vert1" presStyleCnt="0"/>
      <dgm:spPr/>
    </dgm:pt>
    <dgm:pt modelId="{0B3C2285-94D2-49DD-B6C4-673D798B0CB5}" type="pres">
      <dgm:prSet presAssocID="{BDDC210B-B77D-4BBA-B099-9958C0A72CF1}" presName="thickLine" presStyleLbl="alignNode1" presStyleIdx="9" presStyleCnt="11"/>
      <dgm:spPr/>
    </dgm:pt>
    <dgm:pt modelId="{9EE25DC0-FC99-4819-8D77-B1B8A4F4C0D5}" type="pres">
      <dgm:prSet presAssocID="{BDDC210B-B77D-4BBA-B099-9958C0A72CF1}" presName="horz1" presStyleCnt="0"/>
      <dgm:spPr/>
    </dgm:pt>
    <dgm:pt modelId="{83CB88E0-6712-4BFA-8DDB-C438DFF2B162}" type="pres">
      <dgm:prSet presAssocID="{BDDC210B-B77D-4BBA-B099-9958C0A72CF1}" presName="tx1" presStyleLbl="revTx" presStyleIdx="9" presStyleCnt="11"/>
      <dgm:spPr/>
    </dgm:pt>
    <dgm:pt modelId="{C3098445-8077-4C01-B490-450FA143DFA0}" type="pres">
      <dgm:prSet presAssocID="{BDDC210B-B77D-4BBA-B099-9958C0A72CF1}" presName="vert1" presStyleCnt="0"/>
      <dgm:spPr/>
    </dgm:pt>
    <dgm:pt modelId="{87A282E1-C2F3-482D-B3E8-CAC1BB50A5BF}" type="pres">
      <dgm:prSet presAssocID="{AA09E37D-E7F8-4BE5-87DB-DA145AAFDC4F}" presName="thickLine" presStyleLbl="alignNode1" presStyleIdx="10" presStyleCnt="11"/>
      <dgm:spPr/>
    </dgm:pt>
    <dgm:pt modelId="{1794C719-B120-40E9-9E0E-484AD732273D}" type="pres">
      <dgm:prSet presAssocID="{AA09E37D-E7F8-4BE5-87DB-DA145AAFDC4F}" presName="horz1" presStyleCnt="0"/>
      <dgm:spPr/>
    </dgm:pt>
    <dgm:pt modelId="{E579F57E-53BE-4892-AE6B-39614B92A7F5}" type="pres">
      <dgm:prSet presAssocID="{AA09E37D-E7F8-4BE5-87DB-DA145AAFDC4F}" presName="tx1" presStyleLbl="revTx" presStyleIdx="10" presStyleCnt="11"/>
      <dgm:spPr/>
    </dgm:pt>
    <dgm:pt modelId="{54162183-6E59-4F10-A4EF-228377666AB9}" type="pres">
      <dgm:prSet presAssocID="{AA09E37D-E7F8-4BE5-87DB-DA145AAFDC4F}" presName="vert1" presStyleCnt="0"/>
      <dgm:spPr/>
    </dgm:pt>
  </dgm:ptLst>
  <dgm:cxnLst>
    <dgm:cxn modelId="{B2100807-1855-4EE2-BE77-F89FC5A55023}" type="presOf" srcId="{AF3C7133-23A4-4461-9D3E-2D2FAFE2A047}" destId="{6669D3F8-6BBB-4CFD-8813-D65CFA3DAEB3}" srcOrd="0" destOrd="0" presId="urn:microsoft.com/office/officeart/2008/layout/LinedList"/>
    <dgm:cxn modelId="{2B0F1B0B-7706-458A-B20A-878B3C70397B}" srcId="{C5E8D432-3643-4753-9E23-8EEAA7F65215}" destId="{AF3C7133-23A4-4461-9D3E-2D2FAFE2A047}" srcOrd="4" destOrd="0" parTransId="{261454A2-A95A-470C-9A0D-39C681F49E49}" sibTransId="{84811940-AB9C-4962-8969-F19B4C97E782}"/>
    <dgm:cxn modelId="{E45D3417-496A-44B6-BF28-1EC799EE0045}" type="presOf" srcId="{B32C00A5-6A47-40AE-82A4-4A61E6639510}" destId="{0B8D59D6-0458-4099-B6A6-E0EFF4583820}" srcOrd="0" destOrd="0" presId="urn:microsoft.com/office/officeart/2008/layout/LinedList"/>
    <dgm:cxn modelId="{7AD9AB17-4A18-4EE2-965A-6CB687821FC5}" srcId="{C5E8D432-3643-4753-9E23-8EEAA7F65215}" destId="{A1A1B1AC-BDCD-421C-90A9-C36F5123E501}" srcOrd="1" destOrd="0" parTransId="{B3209C30-845C-4EE1-A499-0D88C5E2B9CE}" sibTransId="{D41E71BF-DAA4-4B59-B136-61990532AA7E}"/>
    <dgm:cxn modelId="{DA5A271A-5B40-4D8E-B3F4-0F994FDEA4E4}" type="presOf" srcId="{2F0C6A54-9DE7-4441-8078-D185BDD6FF56}" destId="{1042AFBF-BD12-4EB2-B0EF-51CB0C5504D1}" srcOrd="0" destOrd="0" presId="urn:microsoft.com/office/officeart/2008/layout/LinedList"/>
    <dgm:cxn modelId="{069F8333-E9C2-4743-9CD3-C80F44971B3E}" type="presOf" srcId="{67D827C1-6569-445C-86BC-03214BAA716B}" destId="{5689E277-C29E-4613-8179-59BFDAF0B167}" srcOrd="0" destOrd="0" presId="urn:microsoft.com/office/officeart/2008/layout/LinedList"/>
    <dgm:cxn modelId="{8A3E5C34-816C-404C-8488-C7A96D1C7253}" srcId="{C5E8D432-3643-4753-9E23-8EEAA7F65215}" destId="{67D827C1-6569-445C-86BC-03214BAA716B}" srcOrd="2" destOrd="0" parTransId="{B9D721AE-561B-4C82-9E43-FAA35EA8B682}" sibTransId="{EF7907A1-4D8E-4ED7-AC45-889E6E93C3F7}"/>
    <dgm:cxn modelId="{86C96135-C3BB-4C37-85E9-A1E7A3CA4143}" type="presOf" srcId="{728D71EA-1A9B-40BA-BA92-68B13656230C}" destId="{97EB6F70-263D-4FA7-8B20-68A6C9BC0C37}" srcOrd="0" destOrd="0" presId="urn:microsoft.com/office/officeart/2008/layout/LinedList"/>
    <dgm:cxn modelId="{20FBB537-B654-4357-8F35-2D7E3E77CF50}" type="presOf" srcId="{A1A1B1AC-BDCD-421C-90A9-C36F5123E501}" destId="{10AF266E-168F-4D89-BDBF-A410F6A25DF9}" srcOrd="0" destOrd="0" presId="urn:microsoft.com/office/officeart/2008/layout/LinedList"/>
    <dgm:cxn modelId="{A97D1538-9768-4BB8-9033-F72C4306CA66}" type="presOf" srcId="{AA09E37D-E7F8-4BE5-87DB-DA145AAFDC4F}" destId="{E579F57E-53BE-4892-AE6B-39614B92A7F5}" srcOrd="0" destOrd="0" presId="urn:microsoft.com/office/officeart/2008/layout/LinedList"/>
    <dgm:cxn modelId="{959AD33B-CDD0-4423-A974-49312A03000D}" srcId="{C5E8D432-3643-4753-9E23-8EEAA7F65215}" destId="{2F0C6A54-9DE7-4441-8078-D185BDD6FF56}" srcOrd="7" destOrd="0" parTransId="{A79D3DB1-A263-43BA-B186-DE4593497E0E}" sibTransId="{194F233B-3DD2-4737-9D42-500F21733C24}"/>
    <dgm:cxn modelId="{9EFFA33F-E01B-4683-ACB4-0DB8C504A9A0}" type="presOf" srcId="{C5E8D432-3643-4753-9E23-8EEAA7F65215}" destId="{931B4A5A-D3B4-4110-B576-533C6D5389FE}" srcOrd="0" destOrd="0" presId="urn:microsoft.com/office/officeart/2008/layout/LinedList"/>
    <dgm:cxn modelId="{45E10160-23BA-416A-B379-2CAD080515F6}" srcId="{C5E8D432-3643-4753-9E23-8EEAA7F65215}" destId="{6BA3A87A-D91E-40D5-8178-3A78D089EFA4}" srcOrd="3" destOrd="0" parTransId="{8ABE3FC3-5539-41F4-9B9C-FBDE8B5371A8}" sibTransId="{013A5E2A-56AF-4EBA-B4BF-41A66179924C}"/>
    <dgm:cxn modelId="{8671394D-FF08-4514-BB3B-37349CAA6CEE}" type="presOf" srcId="{7497A497-FA2D-4D46-8E5F-D971F3FE0F67}" destId="{FABB2519-FA75-44D6-9123-DC4FD6CD4CA8}" srcOrd="0" destOrd="0" presId="urn:microsoft.com/office/officeart/2008/layout/LinedList"/>
    <dgm:cxn modelId="{79A2C051-174E-4D3B-9279-FAAD5E4E148F}" srcId="{C5E8D432-3643-4753-9E23-8EEAA7F65215}" destId="{728D71EA-1A9B-40BA-BA92-68B13656230C}" srcOrd="6" destOrd="0" parTransId="{0A40B8FC-AD40-4E6B-AA7A-805D9847FEE9}" sibTransId="{C8D87487-0EE8-4883-ACCD-7A78887FE060}"/>
    <dgm:cxn modelId="{71C10D59-D64F-40B5-A428-6DBD5D7BE977}" srcId="{C5E8D432-3643-4753-9E23-8EEAA7F65215}" destId="{7C17626C-6357-4B94-892A-6ECFC4F0FAB8}" srcOrd="5" destOrd="0" parTransId="{7A70BF7B-0705-4698-B989-2DE37CBC1421}" sibTransId="{FBFE7BBF-4702-470B-800C-C6EABAD01ADB}"/>
    <dgm:cxn modelId="{E644ED7B-5B7E-489C-8D4C-AF1086743E3E}" type="presOf" srcId="{7C17626C-6357-4B94-892A-6ECFC4F0FAB8}" destId="{410FBD80-4B7F-456C-B883-D2E2C055909F}" srcOrd="0" destOrd="0" presId="urn:microsoft.com/office/officeart/2008/layout/LinedList"/>
    <dgm:cxn modelId="{61B51B7F-25C1-47DA-A0F6-2CE9F950A5FF}" srcId="{C5E8D432-3643-4753-9E23-8EEAA7F65215}" destId="{B32C00A5-6A47-40AE-82A4-4A61E6639510}" srcOrd="8" destOrd="0" parTransId="{A67651DA-B91B-40BB-AA16-58A1340B5EB5}" sibTransId="{63C6F0E6-1DF5-4EE9-A087-709F72859462}"/>
    <dgm:cxn modelId="{BEDF2580-D8A7-4939-9CDB-D82C4A43CE26}" srcId="{C5E8D432-3643-4753-9E23-8EEAA7F65215}" destId="{AA09E37D-E7F8-4BE5-87DB-DA145AAFDC4F}" srcOrd="10" destOrd="0" parTransId="{FE607A2E-622D-4E88-A4AC-19681BC40465}" sibTransId="{2537BE47-1D5C-4210-BAAC-856D79943B00}"/>
    <dgm:cxn modelId="{17EEE49A-CEC5-4126-9B7C-DD1BDD6DF8C3}" srcId="{C5E8D432-3643-4753-9E23-8EEAA7F65215}" destId="{7497A497-FA2D-4D46-8E5F-D971F3FE0F67}" srcOrd="0" destOrd="0" parTransId="{224F7856-5127-433B-90F6-7F6F037907B1}" sibTransId="{0EF31DD0-5779-40B8-B6D4-BDB109DA7E67}"/>
    <dgm:cxn modelId="{782436AD-5435-463A-9E21-61277DB66F4B}" srcId="{C5E8D432-3643-4753-9E23-8EEAA7F65215}" destId="{BDDC210B-B77D-4BBA-B099-9958C0A72CF1}" srcOrd="9" destOrd="0" parTransId="{20BC49FF-45E3-4FD3-88D7-E5E1A558C6EA}" sibTransId="{1DC17B22-95EB-42F7-B5B6-61391F0E8D1F}"/>
    <dgm:cxn modelId="{963FA0C0-FA5D-4468-B70F-E10E839FFB4A}" type="presOf" srcId="{BDDC210B-B77D-4BBA-B099-9958C0A72CF1}" destId="{83CB88E0-6712-4BFA-8DDB-C438DFF2B162}" srcOrd="0" destOrd="0" presId="urn:microsoft.com/office/officeart/2008/layout/LinedList"/>
    <dgm:cxn modelId="{77023FF4-367A-482B-9011-B7B101C18EC8}" type="presOf" srcId="{6BA3A87A-D91E-40D5-8178-3A78D089EFA4}" destId="{3227DA6E-5FF2-4042-8007-AA6FF2339173}" srcOrd="0" destOrd="0" presId="urn:microsoft.com/office/officeart/2008/layout/LinedList"/>
    <dgm:cxn modelId="{2EF6111C-E649-4FD9-9775-DBDEE0700977}" type="presParOf" srcId="{931B4A5A-D3B4-4110-B576-533C6D5389FE}" destId="{0E02EF85-1A82-4F09-965C-253B8622661C}" srcOrd="0" destOrd="0" presId="urn:microsoft.com/office/officeart/2008/layout/LinedList"/>
    <dgm:cxn modelId="{50716B4C-9777-44E2-8D58-DA80EB2CE8D8}" type="presParOf" srcId="{931B4A5A-D3B4-4110-B576-533C6D5389FE}" destId="{686A041B-F4A4-4E3A-9FC4-EEB7FAB2C7DA}" srcOrd="1" destOrd="0" presId="urn:microsoft.com/office/officeart/2008/layout/LinedList"/>
    <dgm:cxn modelId="{EDE60949-B1E1-4D77-B55B-47B11959305F}" type="presParOf" srcId="{686A041B-F4A4-4E3A-9FC4-EEB7FAB2C7DA}" destId="{FABB2519-FA75-44D6-9123-DC4FD6CD4CA8}" srcOrd="0" destOrd="0" presId="urn:microsoft.com/office/officeart/2008/layout/LinedList"/>
    <dgm:cxn modelId="{9AC4C487-D194-4BB7-A376-635ADBC28731}" type="presParOf" srcId="{686A041B-F4A4-4E3A-9FC4-EEB7FAB2C7DA}" destId="{F95CBF5E-7DC5-4D45-A1CB-CB63E809AFF8}" srcOrd="1" destOrd="0" presId="urn:microsoft.com/office/officeart/2008/layout/LinedList"/>
    <dgm:cxn modelId="{FF31F740-9292-47C3-A5B5-31B1D45AD592}" type="presParOf" srcId="{931B4A5A-D3B4-4110-B576-533C6D5389FE}" destId="{E04D20EC-DE40-46D7-814A-7D5BBADA917C}" srcOrd="2" destOrd="0" presId="urn:microsoft.com/office/officeart/2008/layout/LinedList"/>
    <dgm:cxn modelId="{36937A33-CEA0-43AF-801D-C641B0421E46}" type="presParOf" srcId="{931B4A5A-D3B4-4110-B576-533C6D5389FE}" destId="{1B248D3C-AB71-4964-9CC2-B9D4F2E1C339}" srcOrd="3" destOrd="0" presId="urn:microsoft.com/office/officeart/2008/layout/LinedList"/>
    <dgm:cxn modelId="{4B64DF7D-BE4B-41A1-8E83-20C012452023}" type="presParOf" srcId="{1B248D3C-AB71-4964-9CC2-B9D4F2E1C339}" destId="{10AF266E-168F-4D89-BDBF-A410F6A25DF9}" srcOrd="0" destOrd="0" presId="urn:microsoft.com/office/officeart/2008/layout/LinedList"/>
    <dgm:cxn modelId="{CD8E76D5-8493-40D2-88D5-852AEE3E833E}" type="presParOf" srcId="{1B248D3C-AB71-4964-9CC2-B9D4F2E1C339}" destId="{7F72E881-9674-4841-9D43-BE895F0A7763}" srcOrd="1" destOrd="0" presId="urn:microsoft.com/office/officeart/2008/layout/LinedList"/>
    <dgm:cxn modelId="{D0E208E9-1DDB-4A31-8B0B-07F42FADD5AE}" type="presParOf" srcId="{931B4A5A-D3B4-4110-B576-533C6D5389FE}" destId="{E5582500-87B7-418E-B7D0-D0BEB33CEF41}" srcOrd="4" destOrd="0" presId="urn:microsoft.com/office/officeart/2008/layout/LinedList"/>
    <dgm:cxn modelId="{EEA6E296-B08F-42B6-9FBB-4D147BCF401E}" type="presParOf" srcId="{931B4A5A-D3B4-4110-B576-533C6D5389FE}" destId="{67D65096-A1A0-4A96-82C7-5E7FFB729AFA}" srcOrd="5" destOrd="0" presId="urn:microsoft.com/office/officeart/2008/layout/LinedList"/>
    <dgm:cxn modelId="{A9CBA4E2-C599-4E11-B549-734621A436EC}" type="presParOf" srcId="{67D65096-A1A0-4A96-82C7-5E7FFB729AFA}" destId="{5689E277-C29E-4613-8179-59BFDAF0B167}" srcOrd="0" destOrd="0" presId="urn:microsoft.com/office/officeart/2008/layout/LinedList"/>
    <dgm:cxn modelId="{85703776-CD32-4F39-9B1F-94CE399509D0}" type="presParOf" srcId="{67D65096-A1A0-4A96-82C7-5E7FFB729AFA}" destId="{2AA5E0FC-CC4B-40D0-8FB2-2D6CA17B362B}" srcOrd="1" destOrd="0" presId="urn:microsoft.com/office/officeart/2008/layout/LinedList"/>
    <dgm:cxn modelId="{9C064736-8C71-41F0-A069-EAE9519A0E1E}" type="presParOf" srcId="{931B4A5A-D3B4-4110-B576-533C6D5389FE}" destId="{4A76372A-CFB5-49C6-B21F-8D1C2CDD5595}" srcOrd="6" destOrd="0" presId="urn:microsoft.com/office/officeart/2008/layout/LinedList"/>
    <dgm:cxn modelId="{45C0A13F-87A3-4F3E-8E36-F5716519E31F}" type="presParOf" srcId="{931B4A5A-D3B4-4110-B576-533C6D5389FE}" destId="{527AB2F6-294C-429F-9DF1-E868C455C0A1}" srcOrd="7" destOrd="0" presId="urn:microsoft.com/office/officeart/2008/layout/LinedList"/>
    <dgm:cxn modelId="{F308D7F9-17EB-4E2B-8CAF-C20B2554F5CA}" type="presParOf" srcId="{527AB2F6-294C-429F-9DF1-E868C455C0A1}" destId="{3227DA6E-5FF2-4042-8007-AA6FF2339173}" srcOrd="0" destOrd="0" presId="urn:microsoft.com/office/officeart/2008/layout/LinedList"/>
    <dgm:cxn modelId="{3DCC57CF-FD22-448C-9C84-580DE7FD9896}" type="presParOf" srcId="{527AB2F6-294C-429F-9DF1-E868C455C0A1}" destId="{FB908E77-5DC7-456D-A827-52AA2303FBE4}" srcOrd="1" destOrd="0" presId="urn:microsoft.com/office/officeart/2008/layout/LinedList"/>
    <dgm:cxn modelId="{8BD1848B-EBA8-46F8-B22F-6F469635DAC3}" type="presParOf" srcId="{931B4A5A-D3B4-4110-B576-533C6D5389FE}" destId="{8F73FEB3-F275-4A8B-8A40-E691050E8E59}" srcOrd="8" destOrd="0" presId="urn:microsoft.com/office/officeart/2008/layout/LinedList"/>
    <dgm:cxn modelId="{B3D59DE2-E2F0-4D55-AFBA-0628972C3F2F}" type="presParOf" srcId="{931B4A5A-D3B4-4110-B576-533C6D5389FE}" destId="{A07B371F-7050-4E00-A0AE-53E7160CFD85}" srcOrd="9" destOrd="0" presId="urn:microsoft.com/office/officeart/2008/layout/LinedList"/>
    <dgm:cxn modelId="{51371C33-F0CB-45CB-8B9B-2719841D024C}" type="presParOf" srcId="{A07B371F-7050-4E00-A0AE-53E7160CFD85}" destId="{6669D3F8-6BBB-4CFD-8813-D65CFA3DAEB3}" srcOrd="0" destOrd="0" presId="urn:microsoft.com/office/officeart/2008/layout/LinedList"/>
    <dgm:cxn modelId="{CA1A6893-2B10-441D-A0DF-C075D48EE952}" type="presParOf" srcId="{A07B371F-7050-4E00-A0AE-53E7160CFD85}" destId="{C8288DA9-20F8-4A3C-87FE-89E89F2D93EF}" srcOrd="1" destOrd="0" presId="urn:microsoft.com/office/officeart/2008/layout/LinedList"/>
    <dgm:cxn modelId="{0B639BF5-FAA5-45EE-B676-B4626FADD00E}" type="presParOf" srcId="{931B4A5A-D3B4-4110-B576-533C6D5389FE}" destId="{2DA407B5-2DF8-4709-A432-7739050841BA}" srcOrd="10" destOrd="0" presId="urn:microsoft.com/office/officeart/2008/layout/LinedList"/>
    <dgm:cxn modelId="{9C1C7C7A-86BC-4C9A-8915-BFC840F30D35}" type="presParOf" srcId="{931B4A5A-D3B4-4110-B576-533C6D5389FE}" destId="{93FAAD5F-3FBF-46DB-9586-B7EFED8249AA}" srcOrd="11" destOrd="0" presId="urn:microsoft.com/office/officeart/2008/layout/LinedList"/>
    <dgm:cxn modelId="{55F00B5D-85F7-464A-89FE-079AB8E96932}" type="presParOf" srcId="{93FAAD5F-3FBF-46DB-9586-B7EFED8249AA}" destId="{410FBD80-4B7F-456C-B883-D2E2C055909F}" srcOrd="0" destOrd="0" presId="urn:microsoft.com/office/officeart/2008/layout/LinedList"/>
    <dgm:cxn modelId="{ABA322F9-36C2-48C1-AED7-0AF109EFA48B}" type="presParOf" srcId="{93FAAD5F-3FBF-46DB-9586-B7EFED8249AA}" destId="{3194FE65-3828-4DC5-865B-F0961213FC80}" srcOrd="1" destOrd="0" presId="urn:microsoft.com/office/officeart/2008/layout/LinedList"/>
    <dgm:cxn modelId="{DB364104-9068-4EE3-8025-C29F12D15CC1}" type="presParOf" srcId="{931B4A5A-D3B4-4110-B576-533C6D5389FE}" destId="{7B98C459-DEFC-4AEA-A13D-DA6E1B4C2C96}" srcOrd="12" destOrd="0" presId="urn:microsoft.com/office/officeart/2008/layout/LinedList"/>
    <dgm:cxn modelId="{7D2D53F1-9AB9-4660-BD7C-1C9E9DB1571C}" type="presParOf" srcId="{931B4A5A-D3B4-4110-B576-533C6D5389FE}" destId="{5E2D2A14-B7E2-43D2-9FF2-E965CB354DF6}" srcOrd="13" destOrd="0" presId="urn:microsoft.com/office/officeart/2008/layout/LinedList"/>
    <dgm:cxn modelId="{941D002F-524F-491D-A4DD-78DE7899425F}" type="presParOf" srcId="{5E2D2A14-B7E2-43D2-9FF2-E965CB354DF6}" destId="{97EB6F70-263D-4FA7-8B20-68A6C9BC0C37}" srcOrd="0" destOrd="0" presId="urn:microsoft.com/office/officeart/2008/layout/LinedList"/>
    <dgm:cxn modelId="{E5E6316F-9890-4B94-AFFD-EED7CDF4E7A9}" type="presParOf" srcId="{5E2D2A14-B7E2-43D2-9FF2-E965CB354DF6}" destId="{F35409B7-085C-446A-B508-558010C629C8}" srcOrd="1" destOrd="0" presId="urn:microsoft.com/office/officeart/2008/layout/LinedList"/>
    <dgm:cxn modelId="{F66ED408-2E3D-4696-9E06-66AD5A78FB6B}" type="presParOf" srcId="{931B4A5A-D3B4-4110-B576-533C6D5389FE}" destId="{7DDA7AAA-9323-4C14-A4F5-72AEB705DF19}" srcOrd="14" destOrd="0" presId="urn:microsoft.com/office/officeart/2008/layout/LinedList"/>
    <dgm:cxn modelId="{DEE848C0-DB53-41AD-9A06-99C1665F74AC}" type="presParOf" srcId="{931B4A5A-D3B4-4110-B576-533C6D5389FE}" destId="{105FAB6F-6D1C-4CF0-B398-3D94A627432A}" srcOrd="15" destOrd="0" presId="urn:microsoft.com/office/officeart/2008/layout/LinedList"/>
    <dgm:cxn modelId="{8BDB84C9-54D3-4353-B634-2B1D790D59F1}" type="presParOf" srcId="{105FAB6F-6D1C-4CF0-B398-3D94A627432A}" destId="{1042AFBF-BD12-4EB2-B0EF-51CB0C5504D1}" srcOrd="0" destOrd="0" presId="urn:microsoft.com/office/officeart/2008/layout/LinedList"/>
    <dgm:cxn modelId="{477EEA90-A3A5-416C-BBAE-62106373CAEA}" type="presParOf" srcId="{105FAB6F-6D1C-4CF0-B398-3D94A627432A}" destId="{C12EF7E9-9F10-411C-8FD8-8B0F9AC9597D}" srcOrd="1" destOrd="0" presId="urn:microsoft.com/office/officeart/2008/layout/LinedList"/>
    <dgm:cxn modelId="{3956FF35-A5BF-454D-9650-127E5ACA9E6C}" type="presParOf" srcId="{931B4A5A-D3B4-4110-B576-533C6D5389FE}" destId="{62E1E9F0-F713-47FF-8BD8-BA8DFA921C30}" srcOrd="16" destOrd="0" presId="urn:microsoft.com/office/officeart/2008/layout/LinedList"/>
    <dgm:cxn modelId="{400FA169-02C9-4024-9B3C-71BEF8755D52}" type="presParOf" srcId="{931B4A5A-D3B4-4110-B576-533C6D5389FE}" destId="{C2A3F0E8-4875-41E8-892C-6EF75CC39475}" srcOrd="17" destOrd="0" presId="urn:microsoft.com/office/officeart/2008/layout/LinedList"/>
    <dgm:cxn modelId="{87A581DE-AE2C-4C37-960A-23BDA66564DC}" type="presParOf" srcId="{C2A3F0E8-4875-41E8-892C-6EF75CC39475}" destId="{0B8D59D6-0458-4099-B6A6-E0EFF4583820}" srcOrd="0" destOrd="0" presId="urn:microsoft.com/office/officeart/2008/layout/LinedList"/>
    <dgm:cxn modelId="{6C7B8D6F-2EA0-4ECB-B9C9-FBEB6A97138F}" type="presParOf" srcId="{C2A3F0E8-4875-41E8-892C-6EF75CC39475}" destId="{A0D0428D-FE46-4D1A-8A0E-77DACB12C3EC}" srcOrd="1" destOrd="0" presId="urn:microsoft.com/office/officeart/2008/layout/LinedList"/>
    <dgm:cxn modelId="{36897DB9-3267-441B-948C-896804AA66FE}" type="presParOf" srcId="{931B4A5A-D3B4-4110-B576-533C6D5389FE}" destId="{0B3C2285-94D2-49DD-B6C4-673D798B0CB5}" srcOrd="18" destOrd="0" presId="urn:microsoft.com/office/officeart/2008/layout/LinedList"/>
    <dgm:cxn modelId="{E0745F7C-C2E2-4F3C-BDCF-10758F5299E8}" type="presParOf" srcId="{931B4A5A-D3B4-4110-B576-533C6D5389FE}" destId="{9EE25DC0-FC99-4819-8D77-B1B8A4F4C0D5}" srcOrd="19" destOrd="0" presId="urn:microsoft.com/office/officeart/2008/layout/LinedList"/>
    <dgm:cxn modelId="{CF2E0A75-8CC0-46EC-A601-68342BB18EED}" type="presParOf" srcId="{9EE25DC0-FC99-4819-8D77-B1B8A4F4C0D5}" destId="{83CB88E0-6712-4BFA-8DDB-C438DFF2B162}" srcOrd="0" destOrd="0" presId="urn:microsoft.com/office/officeart/2008/layout/LinedList"/>
    <dgm:cxn modelId="{BDC2F6BF-46CC-4317-81D0-C5D4BCB5993C}" type="presParOf" srcId="{9EE25DC0-FC99-4819-8D77-B1B8A4F4C0D5}" destId="{C3098445-8077-4C01-B490-450FA143DFA0}" srcOrd="1" destOrd="0" presId="urn:microsoft.com/office/officeart/2008/layout/LinedList"/>
    <dgm:cxn modelId="{DD596721-ABC6-470A-AFC8-09B04E29F5B5}" type="presParOf" srcId="{931B4A5A-D3B4-4110-B576-533C6D5389FE}" destId="{87A282E1-C2F3-482D-B3E8-CAC1BB50A5BF}" srcOrd="20" destOrd="0" presId="urn:microsoft.com/office/officeart/2008/layout/LinedList"/>
    <dgm:cxn modelId="{70C54AF0-6A88-46EB-9E39-33337CFBCDB1}" type="presParOf" srcId="{931B4A5A-D3B4-4110-B576-533C6D5389FE}" destId="{1794C719-B120-40E9-9E0E-484AD732273D}" srcOrd="21" destOrd="0" presId="urn:microsoft.com/office/officeart/2008/layout/LinedList"/>
    <dgm:cxn modelId="{FC253D4F-64A8-4176-ADCF-EC90CDD7AA24}" type="presParOf" srcId="{1794C719-B120-40E9-9E0E-484AD732273D}" destId="{E579F57E-53BE-4892-AE6B-39614B92A7F5}" srcOrd="0" destOrd="0" presId="urn:microsoft.com/office/officeart/2008/layout/LinedList"/>
    <dgm:cxn modelId="{3715DA8C-973D-45EE-91C5-3DD192C422C2}" type="presParOf" srcId="{1794C719-B120-40E9-9E0E-484AD732273D}" destId="{54162183-6E59-4F10-A4EF-228377666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A86A-DE05-4333-B7FD-BAE8D82BF9F3}">
      <dsp:nvSpPr>
        <dsp:cNvPr id="0" name=""/>
        <dsp:cNvSpPr/>
      </dsp:nvSpPr>
      <dsp:spPr>
        <a:xfrm>
          <a:off x="2213030" y="126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School related bullying issues</a:t>
          </a:r>
          <a:endParaRPr lang="en-US" sz="1200" kern="1200"/>
        </a:p>
      </dsp:txBody>
      <dsp:txXfrm>
        <a:off x="2662932" y="1262"/>
        <a:ext cx="899803" cy="1484675"/>
      </dsp:txXfrm>
    </dsp:sp>
    <dsp:sp modelId="{7DA041F3-827B-4E43-BBC7-37BBA66FEE34}">
      <dsp:nvSpPr>
        <dsp:cNvPr id="0" name=""/>
        <dsp:cNvSpPr/>
      </dsp:nvSpPr>
      <dsp:spPr>
        <a:xfrm rot="3600000">
          <a:off x="3859304"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The son was in care of the Local Authority </a:t>
          </a:r>
          <a:endParaRPr lang="en-US" sz="1200" kern="1200"/>
        </a:p>
      </dsp:txBody>
      <dsp:txXfrm rot="-5400000">
        <a:off x="4153139" y="1322908"/>
        <a:ext cx="1484675" cy="899803"/>
      </dsp:txXfrm>
    </dsp:sp>
    <dsp:sp modelId="{FEE49478-F919-4C22-8839-06DC6140D8AA}">
      <dsp:nvSpPr>
        <dsp:cNvPr id="0" name=""/>
        <dsp:cNvSpPr/>
      </dsp:nvSpPr>
      <dsp:spPr>
        <a:xfrm rot="7200000">
          <a:off x="3859304"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Offending behaviour</a:t>
          </a:r>
          <a:r>
            <a:rPr lang="en-GB" sz="1200" kern="1200">
              <a:latin typeface="Century Gothic" panose="020B0502020202020204"/>
            </a:rPr>
            <a:t> within</a:t>
          </a:r>
          <a:r>
            <a:rPr lang="en-GB" sz="1200" kern="1200"/>
            <a:t> the family</a:t>
          </a:r>
          <a:endParaRPr lang="en-US" sz="1200" kern="1200"/>
        </a:p>
      </dsp:txBody>
      <dsp:txXfrm rot="-5400000">
        <a:off x="4153138" y="3381327"/>
        <a:ext cx="1484675" cy="899803"/>
      </dsp:txXfrm>
    </dsp:sp>
    <dsp:sp modelId="{89587094-EE57-4A58-9D2D-451BBEF36A2B}">
      <dsp:nvSpPr>
        <dsp:cNvPr id="0" name=""/>
        <dsp:cNvSpPr/>
      </dsp:nvSpPr>
      <dsp:spPr>
        <a:xfrm rot="10800000">
          <a:off x="2213030" y="380316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family was often moving homes over short period of time</a:t>
          </a:r>
          <a:endParaRPr lang="en-US" sz="1200" kern="1200"/>
        </a:p>
      </dsp:txBody>
      <dsp:txXfrm rot="10800000">
        <a:off x="2662931" y="4118100"/>
        <a:ext cx="899803" cy="1484675"/>
      </dsp:txXfrm>
    </dsp:sp>
    <dsp:sp modelId="{F20C28DF-4AE4-436E-BA49-18376634134A}">
      <dsp:nvSpPr>
        <dsp:cNvPr id="0" name=""/>
        <dsp:cNvSpPr/>
      </dsp:nvSpPr>
      <dsp:spPr>
        <a:xfrm rot="14400000">
          <a:off x="566756"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Parenting issues</a:t>
          </a:r>
          <a:endParaRPr lang="en-US" sz="1200" kern="1200">
            <a:latin typeface="Century Gothic" panose="020B0502020202020204"/>
          </a:endParaRPr>
        </a:p>
      </dsp:txBody>
      <dsp:txXfrm rot="5400000">
        <a:off x="587852" y="3381326"/>
        <a:ext cx="1484675" cy="899803"/>
      </dsp:txXfrm>
    </dsp:sp>
    <dsp:sp modelId="{0EE61668-D6F8-4105-B22F-D479A437E74E}">
      <dsp:nvSpPr>
        <dsp:cNvPr id="0" name=""/>
        <dsp:cNvSpPr/>
      </dsp:nvSpPr>
      <dsp:spPr>
        <a:xfrm rot="18000000">
          <a:off x="566756"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latin typeface="Century Gothic" panose="020B0502020202020204"/>
            </a:rPr>
            <a:t>Rent arrears </a:t>
          </a:r>
          <a:endParaRPr lang="en-US" sz="1200" kern="1200"/>
        </a:p>
      </dsp:txBody>
      <dsp:txXfrm rot="5400000">
        <a:off x="587853" y="1322907"/>
        <a:ext cx="1484675" cy="89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F270B-7715-436A-BA24-F0D7CF08B3BB}">
      <dsp:nvSpPr>
        <dsp:cNvPr id="0" name=""/>
        <dsp:cNvSpPr/>
      </dsp:nvSpPr>
      <dsp:spPr>
        <a:xfrm>
          <a:off x="0" y="5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22B50-11E2-4105-8759-037B7B2E771D}">
      <dsp:nvSpPr>
        <dsp:cNvPr id="0" name=""/>
        <dsp:cNvSpPr/>
      </dsp:nvSpPr>
      <dsp:spPr>
        <a:xfrm>
          <a:off x="0" y="5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Alderman, Elizabeth M., et al. "Unique needs of the adolescent." Pediatrics 144.6 (2019). </a:t>
          </a:r>
          <a:endParaRPr lang="en-US" sz="1000" kern="1200"/>
        </a:p>
      </dsp:txBody>
      <dsp:txXfrm>
        <a:off x="0" y="567"/>
        <a:ext cx="10018712" cy="465087"/>
      </dsp:txXfrm>
    </dsp:sp>
    <dsp:sp modelId="{F59EF401-E30F-4532-B897-BF070C577B8A}">
      <dsp:nvSpPr>
        <dsp:cNvPr id="0" name=""/>
        <dsp:cNvSpPr/>
      </dsp:nvSpPr>
      <dsp:spPr>
        <a:xfrm>
          <a:off x="0" y="46565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F76B0-ADCF-4DB6-875D-719F5653BFFE}">
      <dsp:nvSpPr>
        <dsp:cNvPr id="0" name=""/>
        <dsp:cNvSpPr/>
      </dsp:nvSpPr>
      <dsp:spPr>
        <a:xfrm>
          <a:off x="0" y="465655"/>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Arseneault, L., 2018. Annual Research Review: The persistent and pervasive impact of being bullied in childhood and adolescence: implications for policy and practice. </a:t>
          </a:r>
          <a:r>
            <a:rPr lang="en-GB" sz="1000" i="1" kern="1200"/>
            <a:t>Journal of Child Psychology and Psychiatry, </a:t>
          </a:r>
          <a:r>
            <a:rPr lang="en-GB" sz="1000" kern="1200"/>
            <a:t>1(doi:10.1111/jcpp.12841), p. 3.</a:t>
          </a:r>
          <a:endParaRPr lang="en-US" sz="1000" kern="1200"/>
        </a:p>
      </dsp:txBody>
      <dsp:txXfrm>
        <a:off x="0" y="465655"/>
        <a:ext cx="10018712" cy="465087"/>
      </dsp:txXfrm>
    </dsp:sp>
    <dsp:sp modelId="{A6534C10-A5BA-410D-8A25-34E6304FBC58}">
      <dsp:nvSpPr>
        <dsp:cNvPr id="0" name=""/>
        <dsp:cNvSpPr/>
      </dsp:nvSpPr>
      <dsp:spPr>
        <a:xfrm>
          <a:off x="0" y="93074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ADC5B-7867-4F27-B5B5-1E2118D67E45}">
      <dsp:nvSpPr>
        <dsp:cNvPr id="0" name=""/>
        <dsp:cNvSpPr/>
      </dsp:nvSpPr>
      <dsp:spPr>
        <a:xfrm>
          <a:off x="0" y="93074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Denham, J., 1999. </a:t>
          </a:r>
          <a:r>
            <a:rPr lang="en-GB" sz="1000" i="1" kern="1200"/>
            <a:t>The Health Act 1999 (Supplementary and Consequential Provisions) Order 1999, </a:t>
          </a:r>
          <a:r>
            <a:rPr lang="en-GB" sz="1000" kern="1200"/>
            <a:t>England: Statutory Instruments - National Health Service, England.</a:t>
          </a:r>
          <a:endParaRPr lang="en-US" sz="1000" kern="1200"/>
        </a:p>
      </dsp:txBody>
      <dsp:txXfrm>
        <a:off x="0" y="930742"/>
        <a:ext cx="10018712" cy="465087"/>
      </dsp:txXfrm>
    </dsp:sp>
    <dsp:sp modelId="{BC7406AF-A8CA-41FA-B34A-90E785B96C18}">
      <dsp:nvSpPr>
        <dsp:cNvPr id="0" name=""/>
        <dsp:cNvSpPr/>
      </dsp:nvSpPr>
      <dsp:spPr>
        <a:xfrm>
          <a:off x="0" y="139583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4887DA-ED73-47EB-8E36-B145CA3147B9}">
      <dsp:nvSpPr>
        <dsp:cNvPr id="0" name=""/>
        <dsp:cNvSpPr/>
      </dsp:nvSpPr>
      <dsp:spPr>
        <a:xfrm>
          <a:off x="0" y="1395830"/>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Education, D. o., 2015. Keeping children safe in education Statutory guidance for schools and colleges. </a:t>
          </a:r>
          <a:r>
            <a:rPr lang="en-GB" sz="1000" i="1" kern="1200"/>
            <a:t>Department of Education, </a:t>
          </a:r>
          <a:r>
            <a:rPr lang="en-GB" sz="1000" kern="1200"/>
            <a:t>1(1), p. 8.</a:t>
          </a:r>
        </a:p>
      </dsp:txBody>
      <dsp:txXfrm>
        <a:off x="0" y="1395830"/>
        <a:ext cx="10018712" cy="465087"/>
      </dsp:txXfrm>
    </dsp:sp>
    <dsp:sp modelId="{533BECD7-7D97-430A-9D2C-5CFC207C27A9}">
      <dsp:nvSpPr>
        <dsp:cNvPr id="0" name=""/>
        <dsp:cNvSpPr/>
      </dsp:nvSpPr>
      <dsp:spPr>
        <a:xfrm>
          <a:off x="0" y="186091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B799E-8422-4D81-8D50-5754C0FA5D27}">
      <dsp:nvSpPr>
        <dsp:cNvPr id="0" name=""/>
        <dsp:cNvSpPr/>
      </dsp:nvSpPr>
      <dsp:spPr>
        <a:xfrm>
          <a:off x="0" y="186091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Fitzpatrick, C. (2004) </a:t>
          </a:r>
          <a:r>
            <a:rPr lang="en-GB" sz="1000" i="1" kern="1200"/>
            <a:t>An overview on temporary accommodation in the UK </a:t>
          </a:r>
          <a:r>
            <a:rPr lang="en-GB" sz="1000" kern="1200"/>
            <a:t>[website] Available at: </a:t>
          </a:r>
          <a:r>
            <a:rPr lang="en-GB" sz="1000" u="sng" kern="1200">
              <a:hlinkClick xmlns:r="http://schemas.openxmlformats.org/officeDocument/2006/relationships" r:id="rId1"/>
            </a:rPr>
            <a:t>https://www.oysterpartnership.com/temporary-accommodation-overview-uk/</a:t>
          </a:r>
          <a:r>
            <a:rPr lang="en-GB" sz="1000" kern="1200"/>
            <a:t> (Accessed:15 November 2021)</a:t>
          </a:r>
          <a:endParaRPr lang="en-GB" sz="1000" kern="1200">
            <a:latin typeface="Century Gothic" panose="020B0502020202020204"/>
          </a:endParaRPr>
        </a:p>
      </dsp:txBody>
      <dsp:txXfrm>
        <a:off x="0" y="1860917"/>
        <a:ext cx="10018712" cy="465087"/>
      </dsp:txXfrm>
    </dsp:sp>
    <dsp:sp modelId="{B915F7D7-F52B-4882-B67E-E9DA9F82C663}">
      <dsp:nvSpPr>
        <dsp:cNvPr id="0" name=""/>
        <dsp:cNvSpPr/>
      </dsp:nvSpPr>
      <dsp:spPr>
        <a:xfrm>
          <a:off x="0" y="232600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29A7A-D5B9-4FD6-B8FB-0881114ADC40}">
      <dsp:nvSpPr>
        <dsp:cNvPr id="0" name=""/>
        <dsp:cNvSpPr/>
      </dsp:nvSpPr>
      <dsp:spPr>
        <a:xfrm>
          <a:off x="0" y="232600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Fowler, P. J., Henry, D. B. &amp; Marcal, K. E., 2015. Family and housing instability: Longitudinal impact on adolescent emotional and </a:t>
          </a:r>
          <a:r>
            <a:rPr lang="en-GB" sz="1000" kern="1200" err="1"/>
            <a:t>behavioral</a:t>
          </a:r>
          <a:r>
            <a:rPr lang="en-GB" sz="1000" kern="1200"/>
            <a:t> well-being. </a:t>
          </a:r>
          <a:r>
            <a:rPr lang="en-GB" sz="1000" i="1" kern="1200"/>
            <a:t>Social Science Research, </a:t>
          </a:r>
          <a:r>
            <a:rPr lang="en-GB" sz="1000" kern="1200"/>
            <a:t>1(https://doi.org/10.1016/j.ssresearch.2015.06.012), p. 2.</a:t>
          </a:r>
          <a:endParaRPr lang="en-US" sz="1000" kern="1200"/>
        </a:p>
      </dsp:txBody>
      <dsp:txXfrm>
        <a:off x="0" y="2326004"/>
        <a:ext cx="10018712" cy="465087"/>
      </dsp:txXfrm>
    </dsp:sp>
    <dsp:sp modelId="{FA684FBE-7945-4000-859C-2458C08668D7}">
      <dsp:nvSpPr>
        <dsp:cNvPr id="0" name=""/>
        <dsp:cNvSpPr/>
      </dsp:nvSpPr>
      <dsp:spPr>
        <a:xfrm>
          <a:off x="0" y="279109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2DBF2-1936-42B2-B954-C8478B111065}">
      <dsp:nvSpPr>
        <dsp:cNvPr id="0" name=""/>
        <dsp:cNvSpPr/>
      </dsp:nvSpPr>
      <dsp:spPr>
        <a:xfrm>
          <a:off x="0" y="279109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Gerhardt, P. F., &amp; Lainer, I. (2011). Addressing the needs of adolescents and adults with autism: A crisis on the horizon. Journal of Contemporary Psychotherapy, 41(1), 37-45. </a:t>
          </a:r>
          <a:endParaRPr lang="en-GB" sz="1000" kern="1200">
            <a:latin typeface="Century Gothic" panose="020B0502020202020204"/>
          </a:endParaRPr>
        </a:p>
      </dsp:txBody>
      <dsp:txXfrm>
        <a:off x="0" y="2791092"/>
        <a:ext cx="10018712" cy="465087"/>
      </dsp:txXfrm>
    </dsp:sp>
    <dsp:sp modelId="{37D0C945-F629-4923-BD39-2E6B599FE67A}">
      <dsp:nvSpPr>
        <dsp:cNvPr id="0" name=""/>
        <dsp:cNvSpPr/>
      </dsp:nvSpPr>
      <dsp:spPr>
        <a:xfrm>
          <a:off x="0" y="325617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9665-64CF-4F35-9B27-46B2741B3507}">
      <dsp:nvSpPr>
        <dsp:cNvPr id="0" name=""/>
        <dsp:cNvSpPr/>
      </dsp:nvSpPr>
      <dsp:spPr>
        <a:xfrm>
          <a:off x="0" y="3256179"/>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GOV.UK, 2021. probation service logo. [image] Available at: &lt;https://www.gov.uk/government/organisations/national-probation-service/about&gt; (Accessed 8 November 2021).</a:t>
          </a:r>
          <a:endParaRPr lang="en-US" sz="1000" kern="1200"/>
        </a:p>
      </dsp:txBody>
      <dsp:txXfrm>
        <a:off x="0" y="3256179"/>
        <a:ext cx="10018712" cy="465087"/>
      </dsp:txXfrm>
    </dsp:sp>
    <dsp:sp modelId="{E3BC559C-4C89-4DC9-994D-6C7F78F28B9D}">
      <dsp:nvSpPr>
        <dsp:cNvPr id="0" name=""/>
        <dsp:cNvSpPr/>
      </dsp:nvSpPr>
      <dsp:spPr>
        <a:xfrm>
          <a:off x="0" y="37212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5E258-D9CF-46D8-BFD2-A8A790A0AFAE}">
      <dsp:nvSpPr>
        <dsp:cNvPr id="0" name=""/>
        <dsp:cNvSpPr/>
      </dsp:nvSpPr>
      <dsp:spPr>
        <a:xfrm>
          <a:off x="0" y="37212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GOV.UK. 2021. </a:t>
          </a:r>
          <a:r>
            <a:rPr lang="en-US" sz="1000" i="1" kern="1200"/>
            <a:t>Probation Service</a:t>
          </a:r>
          <a:r>
            <a:rPr lang="en-US" sz="1000" kern="1200"/>
            <a:t>. Available at: &lt;https://www.gov.uk/government/organisations/probation-service&gt; (Accessed 12 November 2021).</a:t>
          </a:r>
          <a:endParaRPr lang="en-GB" sz="1000" kern="1200"/>
        </a:p>
      </dsp:txBody>
      <dsp:txXfrm>
        <a:off x="0" y="3721267"/>
        <a:ext cx="10018712" cy="465087"/>
      </dsp:txXfrm>
    </dsp:sp>
    <dsp:sp modelId="{4DB922CA-2E4A-456D-A86D-EFB6F4DEB9FE}">
      <dsp:nvSpPr>
        <dsp:cNvPr id="0" name=""/>
        <dsp:cNvSpPr/>
      </dsp:nvSpPr>
      <dsp:spPr>
        <a:xfrm>
          <a:off x="0" y="418635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38EBB-4A2A-49AD-8671-7F454EDDC17C}">
      <dsp:nvSpPr>
        <dsp:cNvPr id="0" name=""/>
        <dsp:cNvSpPr/>
      </dsp:nvSpPr>
      <dsp:spPr>
        <a:xfrm>
          <a:off x="0" y="418635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Harradine, S. </a:t>
          </a:r>
          <a:r>
            <a:rPr lang="en-GB" sz="1000" i="1" kern="1200"/>
            <a:t>et al. </a:t>
          </a:r>
          <a:r>
            <a:rPr lang="en-GB" sz="1000" kern="1200"/>
            <a:t>(2004) </a:t>
          </a:r>
          <a:r>
            <a:rPr lang="en-GB" sz="1000" i="1" kern="1200"/>
            <a:t>Defining and measuring anti-social behaviour </a:t>
          </a:r>
          <a:r>
            <a:rPr lang="en-GB" sz="1000" kern="1200"/>
            <a:t>, London: Communication Development Unit. Available at: </a:t>
          </a:r>
          <a:r>
            <a:rPr lang="en-GB" sz="1000" u="sng" kern="1200">
              <a:hlinkClick xmlns:r="http://schemas.openxmlformats.org/officeDocument/2006/relationships" r:id="rId2"/>
            </a:rPr>
            <a:t>https://assets.publishing.service.gov.uk/government/uploads/system/uploads/attachment_data/file/116655/dpr26.pdf</a:t>
          </a:r>
          <a:r>
            <a:rPr lang="en-GB" sz="1000" kern="1200"/>
            <a:t> (Accessed:15 November 2021)</a:t>
          </a:r>
        </a:p>
      </dsp:txBody>
      <dsp:txXfrm>
        <a:off x="0" y="4186354"/>
        <a:ext cx="10018712" cy="46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FAE6-6D57-4BE9-BAF4-2D0DC40E729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E84A36-FD3F-4112-9644-73853AE56262}">
      <dsp:nvSpPr>
        <dsp:cNvPr id="0" name=""/>
        <dsp:cNvSpPr/>
      </dsp:nvSpPr>
      <dsp:spPr>
        <a:xfrm>
          <a:off x="0" y="22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err="1"/>
            <a:t>howardsykes</a:t>
          </a:r>
          <a:r>
            <a:rPr lang="en-US" sz="1000" kern="1200"/>
            <a:t> in Crime (2016) </a:t>
          </a:r>
          <a:r>
            <a:rPr lang="en-GB" sz="1000" kern="1200"/>
            <a:t>Youth Anti-Social Behaviour in Shaw [image] Available at: </a:t>
          </a:r>
          <a:r>
            <a:rPr lang="en-GB" sz="1000" u="sng" kern="1200">
              <a:hlinkClick xmlns:r="http://schemas.openxmlformats.org/officeDocument/2006/relationships" r:id="rId1"/>
            </a:rPr>
            <a:t>https://howardsykes.mycouncillor.org.uk/2016/02/03/youth-anti-social-behaviour-in-shaw/</a:t>
          </a:r>
          <a:r>
            <a:rPr lang="en-GB" sz="1000" kern="1200"/>
            <a:t> (Accessed:15 November 2021)</a:t>
          </a:r>
          <a:endParaRPr lang="en-US" sz="1000" kern="1200"/>
        </a:p>
      </dsp:txBody>
      <dsp:txXfrm>
        <a:off x="0" y="2271"/>
        <a:ext cx="10018712" cy="387288"/>
      </dsp:txXfrm>
    </dsp:sp>
    <dsp:sp modelId="{71072FB8-AC28-431B-A9B6-16C05512550A}">
      <dsp:nvSpPr>
        <dsp:cNvPr id="0" name=""/>
        <dsp:cNvSpPr/>
      </dsp:nvSpPr>
      <dsp:spPr>
        <a:xfrm>
          <a:off x="0" y="3895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E9539-1F80-4B55-A85F-D664459C9D6F}">
      <dsp:nvSpPr>
        <dsp:cNvPr id="0" name=""/>
        <dsp:cNvSpPr/>
      </dsp:nvSpPr>
      <dsp:spPr>
        <a:xfrm>
          <a:off x="0" y="3895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kern="120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https://clarkcontracts.com/article/homeless-persons-unit-blackburn-official-opening/</a:t>
          </a:r>
          <a:endParaRPr lang="en-US" sz="1000" b="0" kern="1200">
            <a:solidFill>
              <a:schemeClr val="tx1"/>
            </a:solidFill>
          </a:endParaRPr>
        </a:p>
      </dsp:txBody>
      <dsp:txXfrm>
        <a:off x="0" y="389560"/>
        <a:ext cx="10018712" cy="387288"/>
      </dsp:txXfrm>
    </dsp:sp>
    <dsp:sp modelId="{605B5B37-155E-46F5-B242-F5031089D00C}">
      <dsp:nvSpPr>
        <dsp:cNvPr id="0" name=""/>
        <dsp:cNvSpPr/>
      </dsp:nvSpPr>
      <dsp:spPr>
        <a:xfrm>
          <a:off x="0" y="7768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82F61-D278-43D7-8D0B-FEC4911693FC}">
      <dsp:nvSpPr>
        <dsp:cNvPr id="0" name=""/>
        <dsp:cNvSpPr/>
      </dsp:nvSpPr>
      <dsp:spPr>
        <a:xfrm>
          <a:off x="0" y="7768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hlinkClick xmlns:r="http://schemas.openxmlformats.org/officeDocument/2006/relationships" r:id="rId3"/>
            </a:rPr>
            <a:t>https://www.google.co.uk/amp/s/www.socialworker.com/api/amp/feature-articles/practice/my-truth-in-child-protection-social-work-know-who-you-are/</a:t>
          </a:r>
          <a:endParaRPr lang="en-US" sz="1000" kern="1200"/>
        </a:p>
      </dsp:txBody>
      <dsp:txXfrm>
        <a:off x="0" y="776849"/>
        <a:ext cx="10018712" cy="387288"/>
      </dsp:txXfrm>
    </dsp:sp>
    <dsp:sp modelId="{B80AD889-CF48-4191-B8EE-11DB6800489C}">
      <dsp:nvSpPr>
        <dsp:cNvPr id="0" name=""/>
        <dsp:cNvSpPr/>
      </dsp:nvSpPr>
      <dsp:spPr>
        <a:xfrm>
          <a:off x="0" y="116413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B13E8-E7BD-4B12-848B-213B4DA16969}">
      <dsp:nvSpPr>
        <dsp:cNvPr id="0" name=""/>
        <dsp:cNvSpPr/>
      </dsp:nvSpPr>
      <dsp:spPr>
        <a:xfrm>
          <a:off x="0" y="1164138"/>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hlinkClick xmlns:r="http://schemas.openxmlformats.org/officeDocument/2006/relationships" r:id="rId4"/>
            </a:rPr>
            <a:t>https://online.dpsk12.org/2019/12/05/dohs-parent-support-group-meeting-december-12th-6pm/</a:t>
          </a:r>
          <a:endParaRPr lang="en-GB" sz="1000" kern="1200"/>
        </a:p>
      </dsp:txBody>
      <dsp:txXfrm>
        <a:off x="0" y="1164138"/>
        <a:ext cx="10018712" cy="387288"/>
      </dsp:txXfrm>
    </dsp:sp>
    <dsp:sp modelId="{5B3E058F-E603-4E98-AC86-39712C62CAF2}">
      <dsp:nvSpPr>
        <dsp:cNvPr id="0" name=""/>
        <dsp:cNvSpPr/>
      </dsp:nvSpPr>
      <dsp:spPr>
        <a:xfrm>
          <a:off x="0" y="155142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12310C-A089-4456-B083-37EE6B89E96F}">
      <dsp:nvSpPr>
        <dsp:cNvPr id="0" name=""/>
        <dsp:cNvSpPr/>
      </dsp:nvSpPr>
      <dsp:spPr>
        <a:xfrm>
          <a:off x="0" y="1551427"/>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https://www.sthelens.gov.uk/careleavers/emotional-health/child-and-adolescent-mental-health-services/</a:t>
          </a:r>
          <a:endParaRPr lang="en-GB" sz="1000" kern="1200">
            <a:latin typeface="Century Gothic" panose="020B0502020202020204"/>
          </a:endParaRPr>
        </a:p>
      </dsp:txBody>
      <dsp:txXfrm>
        <a:off x="0" y="1551427"/>
        <a:ext cx="10018712" cy="387288"/>
      </dsp:txXfrm>
    </dsp:sp>
    <dsp:sp modelId="{5719D426-0A0B-4FB0-8B20-B2D2CA663C12}">
      <dsp:nvSpPr>
        <dsp:cNvPr id="0" name=""/>
        <dsp:cNvSpPr/>
      </dsp:nvSpPr>
      <dsp:spPr>
        <a:xfrm>
          <a:off x="0" y="193871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0F38B-96BB-478D-AFB5-3D3942277886}">
      <dsp:nvSpPr>
        <dsp:cNvPr id="0" name=""/>
        <dsp:cNvSpPr/>
      </dsp:nvSpPr>
      <dsp:spPr>
        <a:xfrm>
          <a:off x="0" y="1938716"/>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Kramer, L., &amp; Houston, D. (1998). Supporting families as they adopt children with special needs. Family Relations, 423-432. </a:t>
          </a:r>
          <a:endParaRPr lang="en-GB" sz="1000" kern="1200">
            <a:latin typeface="Century Gothic" panose="020B0502020202020204"/>
          </a:endParaRPr>
        </a:p>
      </dsp:txBody>
      <dsp:txXfrm>
        <a:off x="0" y="1938716"/>
        <a:ext cx="10018712" cy="387288"/>
      </dsp:txXfrm>
    </dsp:sp>
    <dsp:sp modelId="{871D6192-57AC-4172-B9D0-F86D6AB45EC3}">
      <dsp:nvSpPr>
        <dsp:cNvPr id="0" name=""/>
        <dsp:cNvSpPr/>
      </dsp:nvSpPr>
      <dsp:spPr>
        <a:xfrm>
          <a:off x="0" y="232600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52DB-60FA-4A19-AAAB-1444DE5FEDF9}">
      <dsp:nvSpPr>
        <dsp:cNvPr id="0" name=""/>
        <dsp:cNvSpPr/>
      </dsp:nvSpPr>
      <dsp:spPr>
        <a:xfrm>
          <a:off x="0" y="2326005"/>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Loureiro, T., 2010. Perspectives of Children and Young People With a Parent in Prison. Scotland’s Commissioner for Children and Young People and Families Outside, p. 10.</a:t>
          </a:r>
          <a:endParaRPr lang="en-US" sz="1000" kern="1200"/>
        </a:p>
      </dsp:txBody>
      <dsp:txXfrm>
        <a:off x="0" y="2326005"/>
        <a:ext cx="10018712" cy="387288"/>
      </dsp:txXfrm>
    </dsp:sp>
    <dsp:sp modelId="{EAE29F99-8A73-4BE6-9284-1E728BFDCD87}">
      <dsp:nvSpPr>
        <dsp:cNvPr id="0" name=""/>
        <dsp:cNvSpPr/>
      </dsp:nvSpPr>
      <dsp:spPr>
        <a:xfrm>
          <a:off x="0" y="271329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966C-3C91-48D8-B224-3882A7B20727}">
      <dsp:nvSpPr>
        <dsp:cNvPr id="0" name=""/>
        <dsp:cNvSpPr/>
      </dsp:nvSpPr>
      <dsp:spPr>
        <a:xfrm>
          <a:off x="0" y="2713293"/>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GB" sz="1000" kern="1200"/>
            <a:t>Maragkou, K., 2021. The Connexions service. Dublin: Edge foundation, p.1. Available at: &lt;https://www.edge.co.uk/documents/107/Learning_from_the_past_Paper_No._1_1.pdf&gt; (Accessed 11 November 2021</a:t>
          </a:r>
          <a:r>
            <a:rPr lang="en-GB" sz="1000" kern="1200">
              <a:latin typeface="Century Gothic" panose="020B0502020202020204"/>
            </a:rPr>
            <a:t>)</a:t>
          </a:r>
          <a:endParaRPr lang="en-US" sz="1000" kern="1200">
            <a:latin typeface="Century Gothic" panose="020B0502020202020204"/>
          </a:endParaRPr>
        </a:p>
      </dsp:txBody>
      <dsp:txXfrm>
        <a:off x="0" y="2713293"/>
        <a:ext cx="10018712" cy="387288"/>
      </dsp:txXfrm>
    </dsp:sp>
    <dsp:sp modelId="{05E81A33-405C-428D-AA25-EA1C0B3EB0A3}">
      <dsp:nvSpPr>
        <dsp:cNvPr id="0" name=""/>
        <dsp:cNvSpPr/>
      </dsp:nvSpPr>
      <dsp:spPr>
        <a:xfrm>
          <a:off x="0" y="310058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5A3CB-4B8F-49F1-AE0F-F5F93BABD20E}">
      <dsp:nvSpPr>
        <dsp:cNvPr id="0" name=""/>
        <dsp:cNvSpPr/>
      </dsp:nvSpPr>
      <dsp:spPr>
        <a:xfrm>
          <a:off x="0" y="3100582"/>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Michie, Susan, et al. "Strengthening evaluation and implementation by specifying components of </a:t>
          </a:r>
          <a:r>
            <a:rPr lang="en-US" sz="1000" kern="1200" err="1">
              <a:latin typeface="Century Gothic" panose="020B0502020202020204"/>
            </a:rPr>
            <a:t>behaviour</a:t>
          </a:r>
          <a:r>
            <a:rPr lang="en-US" sz="1000" kern="1200">
              <a:latin typeface="Century Gothic" panose="020B0502020202020204"/>
            </a:rPr>
            <a:t> change interventions: a study protocol." Implementation Science 6.1 (2011): 1-8. </a:t>
          </a:r>
          <a:r>
            <a:rPr lang="en-GB" sz="1000" kern="1200">
              <a:latin typeface="Century Gothic" panose="020B0502020202020204"/>
            </a:rPr>
            <a:t>.</a:t>
          </a:r>
          <a:endParaRPr lang="en-US" sz="1000" kern="1200"/>
        </a:p>
      </dsp:txBody>
      <dsp:txXfrm>
        <a:off x="0" y="3100582"/>
        <a:ext cx="10018712" cy="387288"/>
      </dsp:txXfrm>
    </dsp:sp>
    <dsp:sp modelId="{A091DD48-B5C1-4261-885C-0648DC07CD4D}">
      <dsp:nvSpPr>
        <dsp:cNvPr id="0" name=""/>
        <dsp:cNvSpPr/>
      </dsp:nvSpPr>
      <dsp:spPr>
        <a:xfrm>
          <a:off x="0" y="34878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D016C-2319-4132-8A5A-BD105FF9285F}">
      <dsp:nvSpPr>
        <dsp:cNvPr id="0" name=""/>
        <dsp:cNvSpPr/>
      </dsp:nvSpPr>
      <dsp:spPr>
        <a:xfrm>
          <a:off x="0" y="34878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OECD, 2021. Individual factors that contribute to child vulnerability. London: OECD. Available at: &lt;https://www.oecd-ilibrary.org/sites/a7e520c2-en/index.html?itemId=/content/component/a7e520c2-en&gt; (Accessed 10 November 2021).</a:t>
          </a:r>
          <a:endParaRPr lang="en-US" sz="1000" kern="1200"/>
        </a:p>
      </dsp:txBody>
      <dsp:txXfrm>
        <a:off x="0" y="3487871"/>
        <a:ext cx="10018712" cy="387288"/>
      </dsp:txXfrm>
    </dsp:sp>
    <dsp:sp modelId="{52BE8BA5-2358-4F94-9029-E248CBB59FFC}">
      <dsp:nvSpPr>
        <dsp:cNvPr id="0" name=""/>
        <dsp:cNvSpPr/>
      </dsp:nvSpPr>
      <dsp:spPr>
        <a:xfrm>
          <a:off x="0" y="38751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37476-0CAE-42A7-BB4C-1D817A766D7A}">
      <dsp:nvSpPr>
        <dsp:cNvPr id="0" name=""/>
        <dsp:cNvSpPr/>
      </dsp:nvSpPr>
      <dsp:spPr>
        <a:xfrm>
          <a:off x="0" y="38751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US" sz="1000" kern="1200">
              <a:latin typeface="Century Gothic" panose="020B0502020202020204"/>
            </a:rPr>
            <a:t>Oliver, S., Bagnall, A. M., Thomas, J., Shepherd, J., Sowden, A., White, I., ... &amp; Garrett, Z. (2010). </a:t>
          </a:r>
          <a:r>
            <a:rPr lang="en-US" sz="1000" kern="1200" err="1">
              <a:latin typeface="Century Gothic" panose="020B0502020202020204"/>
            </a:rPr>
            <a:t>Randomised</a:t>
          </a:r>
          <a:r>
            <a:rPr lang="en-US" sz="1000" kern="1200">
              <a:latin typeface="Century Gothic" panose="020B0502020202020204"/>
            </a:rPr>
            <a:t> controlled trials for policy interventions: a review of reviews and meta-regression. Health technology assessment (Winchester, England), 14(16), 1-iii. </a:t>
          </a:r>
          <a:endParaRPr lang="en-GB" sz="1000" kern="1200">
            <a:latin typeface="Century Gothic" panose="020B0502020202020204"/>
          </a:endParaRPr>
        </a:p>
      </dsp:txBody>
      <dsp:txXfrm>
        <a:off x="0" y="3875160"/>
        <a:ext cx="10018712" cy="387288"/>
      </dsp:txXfrm>
    </dsp:sp>
    <dsp:sp modelId="{C322CC6D-F435-444B-A5CF-4447EF54583C}">
      <dsp:nvSpPr>
        <dsp:cNvPr id="0" name=""/>
        <dsp:cNvSpPr/>
      </dsp:nvSpPr>
      <dsp:spPr>
        <a:xfrm>
          <a:off x="0" y="42624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61B65-1075-4CB8-8BBC-B759EBFB0405}">
      <dsp:nvSpPr>
        <dsp:cNvPr id="0" name=""/>
        <dsp:cNvSpPr/>
      </dsp:nvSpPr>
      <dsp:spPr>
        <a:xfrm>
          <a:off x="0" y="42624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Redcar &amp; Cleveland Borough Council (2014) Anti Social Behaviour Team [website] Available at: </a:t>
          </a:r>
          <a:r>
            <a:rPr lang="en-GB" sz="1000" u="sng" kern="1200">
              <a:hlinkClick xmlns:r="http://schemas.openxmlformats.org/officeDocument/2006/relationships" r:id="rId5"/>
            </a:rPr>
            <a:t>People's Information Network | Anti Social Behaviour Team (peoplesinfonet.org.uk</a:t>
          </a:r>
          <a:r>
            <a:rPr lang="en-GB" sz="1000" kern="1200"/>
            <a:t>)(Accessed:15 November 2021</a:t>
          </a:r>
          <a:r>
            <a:rPr lang="en-GB" sz="1000" kern="1200">
              <a:latin typeface="Century Gothic" panose="020B0502020202020204"/>
            </a:rPr>
            <a:t>.</a:t>
          </a:r>
          <a:endParaRPr lang="en-GB" sz="1000" kern="1200"/>
        </a:p>
      </dsp:txBody>
      <dsp:txXfrm>
        <a:off x="0" y="4262449"/>
        <a:ext cx="10018712" cy="387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F85-1A82-4F09-965C-253B8622661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B2519-FA75-44D6-9123-DC4FD6CD4CA8}">
      <dsp:nvSpPr>
        <dsp:cNvPr id="0" name=""/>
        <dsp:cNvSpPr/>
      </dsp:nvSpPr>
      <dsp:spPr>
        <a:xfrm>
          <a:off x="0" y="227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Relocations Spain (2011) Relocations Spain News [image] Available at: </a:t>
          </a:r>
          <a:r>
            <a:rPr lang="en-GB" sz="1100" u="sng" kern="1200">
              <a:hlinkClick xmlns:r="http://schemas.openxmlformats.org/officeDocument/2006/relationships" r:id="rId1"/>
            </a:rPr>
            <a:t>http://relocationsespa.blogspot.com/2011/04/temporary-accommodation-is-new-solution.html</a:t>
          </a:r>
          <a:r>
            <a:rPr lang="en-GB" sz="1100" kern="1200"/>
            <a:t> (Accessed:15 November 2021</a:t>
          </a:r>
          <a:r>
            <a:rPr lang="en-GB" sz="1100" kern="1200">
              <a:latin typeface="Century Gothic" panose="020B0502020202020204"/>
            </a:rPr>
            <a:t>).</a:t>
          </a:r>
          <a:endParaRPr lang="en-US" sz="1100" kern="1200"/>
        </a:p>
      </dsp:txBody>
      <dsp:txXfrm>
        <a:off x="0" y="2271"/>
        <a:ext cx="10018712" cy="422497"/>
      </dsp:txXfrm>
    </dsp:sp>
    <dsp:sp modelId="{E04D20EC-DE40-46D7-814A-7D5BBADA917C}">
      <dsp:nvSpPr>
        <dsp:cNvPr id="0" name=""/>
        <dsp:cNvSpPr/>
      </dsp:nvSpPr>
      <dsp:spPr>
        <a:xfrm>
          <a:off x="0" y="42476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F266E-168F-4D89-BDBF-A410F6A25DF9}">
      <dsp:nvSpPr>
        <dsp:cNvPr id="0" name=""/>
        <dsp:cNvSpPr/>
      </dsp:nvSpPr>
      <dsp:spPr>
        <a:xfrm>
          <a:off x="0" y="424768"/>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GB" sz="1100" kern="1200"/>
            <a:t>Runnymede Borough Council (no date) Runnymede Borough Council </a:t>
          </a:r>
          <a:endParaRPr lang="en-GB" sz="1100" kern="1200">
            <a:latin typeface="Century Gothic" panose="020B0502020202020204"/>
          </a:endParaRPr>
        </a:p>
      </dsp:txBody>
      <dsp:txXfrm>
        <a:off x="0" y="424768"/>
        <a:ext cx="10018712" cy="422497"/>
      </dsp:txXfrm>
    </dsp:sp>
    <dsp:sp modelId="{E5582500-87B7-418E-B7D0-D0BEB33CEF41}">
      <dsp:nvSpPr>
        <dsp:cNvPr id="0" name=""/>
        <dsp:cNvSpPr/>
      </dsp:nvSpPr>
      <dsp:spPr>
        <a:xfrm>
          <a:off x="0" y="84726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9E277-C29E-4613-8179-59BFDAF0B167}">
      <dsp:nvSpPr>
        <dsp:cNvPr id="0" name=""/>
        <dsp:cNvSpPr/>
      </dsp:nvSpPr>
      <dsp:spPr>
        <a:xfrm>
          <a:off x="0" y="847265"/>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Schmidt, Evanthia Kalpazidou, and Ebbe Krogh Graversen. "Developing a conceptual evaluation framework for gender equality interventions in research and innovation." Evaluation and program planning 79 (2020): 101750. </a:t>
          </a:r>
          <a:r>
            <a:rPr lang="en-GB" sz="1100" kern="1200"/>
            <a:t>.</a:t>
          </a:r>
        </a:p>
      </dsp:txBody>
      <dsp:txXfrm>
        <a:off x="0" y="847265"/>
        <a:ext cx="10018712" cy="422497"/>
      </dsp:txXfrm>
    </dsp:sp>
    <dsp:sp modelId="{4A76372A-CFB5-49C6-B21F-8D1C2CDD5595}">
      <dsp:nvSpPr>
        <dsp:cNvPr id="0" name=""/>
        <dsp:cNvSpPr/>
      </dsp:nvSpPr>
      <dsp:spPr>
        <a:xfrm>
          <a:off x="0" y="126976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7DA6E-5FF2-4042-8007-AA6FF2339173}">
      <dsp:nvSpPr>
        <dsp:cNvPr id="0" name=""/>
        <dsp:cNvSpPr/>
      </dsp:nvSpPr>
      <dsp:spPr>
        <a:xfrm>
          <a:off x="0" y="1269762"/>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Sloper, P., 2004. Facilitators and barriers for co-ordinated. Blackwell Publishing Ltd, 1(1), p. 1</a:t>
          </a:r>
          <a:endParaRPr lang="en-GB" sz="1100" kern="1200">
            <a:latin typeface="Century Gothic" panose="020B0502020202020204"/>
          </a:endParaRPr>
        </a:p>
      </dsp:txBody>
      <dsp:txXfrm>
        <a:off x="0" y="1269762"/>
        <a:ext cx="10018712" cy="422497"/>
      </dsp:txXfrm>
    </dsp:sp>
    <dsp:sp modelId="{8F73FEB3-F275-4A8B-8A40-E691050E8E59}">
      <dsp:nvSpPr>
        <dsp:cNvPr id="0" name=""/>
        <dsp:cNvSpPr/>
      </dsp:nvSpPr>
      <dsp:spPr>
        <a:xfrm>
          <a:off x="0" y="169225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D3F8-6BBB-4CFD-8813-D65CFA3DAEB3}">
      <dsp:nvSpPr>
        <dsp:cNvPr id="0" name=""/>
        <dsp:cNvSpPr/>
      </dsp:nvSpPr>
      <dsp:spPr>
        <a:xfrm>
          <a:off x="0" y="1692259"/>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Sengoelge, M., Hasselberg, M., Ormandy, D. &amp; Laflamme, L., 2012. Housing, income inequality and child injury mortality in Europe: a cross-sectional study. Child: care, health and development, p. 2.</a:t>
          </a:r>
          <a:endParaRPr lang="en-US" sz="1100" kern="1200">
            <a:latin typeface="Century Gothic" panose="020B0502020202020204"/>
          </a:endParaRPr>
        </a:p>
      </dsp:txBody>
      <dsp:txXfrm>
        <a:off x="0" y="1692259"/>
        <a:ext cx="10018712" cy="422497"/>
      </dsp:txXfrm>
    </dsp:sp>
    <dsp:sp modelId="{2DA407B5-2DF8-4709-A432-7739050841BA}">
      <dsp:nvSpPr>
        <dsp:cNvPr id="0" name=""/>
        <dsp:cNvSpPr/>
      </dsp:nvSpPr>
      <dsp:spPr>
        <a:xfrm>
          <a:off x="0" y="211475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FBD80-4B7F-456C-B883-D2E2C055909F}">
      <dsp:nvSpPr>
        <dsp:cNvPr id="0" name=""/>
        <dsp:cNvSpPr/>
      </dsp:nvSpPr>
      <dsp:spPr>
        <a:xfrm>
          <a:off x="0" y="2114756"/>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Vargas, Ingrid, et al. "Understanding the factors influencing the implementation of participatory interventions to improve care coordination. An analytical framework based on an evaluation in Latin America." Health policy and planning 35.8 (2020): 962-972. </a:t>
          </a:r>
        </a:p>
      </dsp:txBody>
      <dsp:txXfrm>
        <a:off x="0" y="2114756"/>
        <a:ext cx="10018712" cy="422497"/>
      </dsp:txXfrm>
    </dsp:sp>
    <dsp:sp modelId="{7B98C459-DEFC-4AEA-A13D-DA6E1B4C2C96}">
      <dsp:nvSpPr>
        <dsp:cNvPr id="0" name=""/>
        <dsp:cNvSpPr/>
      </dsp:nvSpPr>
      <dsp:spPr>
        <a:xfrm>
          <a:off x="0" y="253725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6F70-263D-4FA7-8B20-68A6C9BC0C37}">
      <dsp:nvSpPr>
        <dsp:cNvPr id="0" name=""/>
        <dsp:cNvSpPr/>
      </dsp:nvSpPr>
      <dsp:spPr>
        <a:xfrm>
          <a:off x="0" y="2537253"/>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Youthinneed.org. 2020. Youth In Need &gt; Home. </a:t>
          </a:r>
          <a:r>
            <a:rPr lang="en-US" sz="1100" kern="1200">
              <a:latin typeface="Century Gothic" panose="020B0502020202020204"/>
            </a:rPr>
            <a:t>(online)</a:t>
          </a:r>
          <a:r>
            <a:rPr lang="en-US" sz="1100" kern="1200"/>
            <a:t> Available at: &lt;https://www.youthinneed.org/&gt; [Accessed 11 November 2021].</a:t>
          </a:r>
        </a:p>
      </dsp:txBody>
      <dsp:txXfrm>
        <a:off x="0" y="2537253"/>
        <a:ext cx="10018712" cy="422497"/>
      </dsp:txXfrm>
    </dsp:sp>
    <dsp:sp modelId="{7DDA7AAA-9323-4C14-A4F5-72AEB705DF19}">
      <dsp:nvSpPr>
        <dsp:cNvPr id="0" name=""/>
        <dsp:cNvSpPr/>
      </dsp:nvSpPr>
      <dsp:spPr>
        <a:xfrm>
          <a:off x="0" y="295975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AFBF-BD12-4EB2-B0EF-51CB0C5504D1}">
      <dsp:nvSpPr>
        <dsp:cNvPr id="0" name=""/>
        <dsp:cNvSpPr/>
      </dsp:nvSpPr>
      <dsp:spPr>
        <a:xfrm>
          <a:off x="0" y="2959750"/>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2011.</a:t>
          </a:r>
          <a:r>
            <a:rPr lang="en-US" sz="1100" kern="1200">
              <a:latin typeface="Century Gothic" panose="020B0502020202020204"/>
            </a:rPr>
            <a:t> </a:t>
          </a:r>
          <a:r>
            <a:rPr lang="en-US" sz="1100" kern="1200" err="1">
              <a:latin typeface="Century Gothic" panose="020B0502020202020204"/>
            </a:rPr>
            <a:t>Connexions</a:t>
          </a:r>
          <a:r>
            <a:rPr lang="en-US" sz="1100" kern="1200"/>
            <a:t> logo. </a:t>
          </a:r>
          <a:r>
            <a:rPr lang="en-US" sz="1100" kern="1200">
              <a:latin typeface="Century Gothic" panose="020B0502020202020204"/>
            </a:rPr>
            <a:t>(</a:t>
          </a:r>
          <a:r>
            <a:rPr lang="en-US" sz="1100" kern="1200"/>
            <a:t>image</a:t>
          </a:r>
          <a:r>
            <a:rPr lang="en-US" sz="1100" kern="1200">
              <a:latin typeface="Century Gothic" panose="020B0502020202020204"/>
            </a:rPr>
            <a:t>)</a:t>
          </a:r>
          <a:r>
            <a:rPr lang="en-US" sz="1100" kern="1200"/>
            <a:t> Available at: &lt;https://all-free-download.com/free-vector/vector-logo/connexions_1_104599.html&gt; (Accessed 9 November 2021).</a:t>
          </a:r>
          <a:endParaRPr lang="en-US" sz="1100" kern="1200">
            <a:latin typeface="Century Gothic" panose="020B0502020202020204"/>
          </a:endParaRPr>
        </a:p>
      </dsp:txBody>
      <dsp:txXfrm>
        <a:off x="0" y="2959750"/>
        <a:ext cx="10018712" cy="422497"/>
      </dsp:txXfrm>
    </dsp:sp>
    <dsp:sp modelId="{62E1E9F0-F713-47FF-8BD8-BA8DFA921C30}">
      <dsp:nvSpPr>
        <dsp:cNvPr id="0" name=""/>
        <dsp:cNvSpPr/>
      </dsp:nvSpPr>
      <dsp:spPr>
        <a:xfrm>
          <a:off x="0" y="338224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D59D6-0458-4099-B6A6-E0EFF4583820}">
      <dsp:nvSpPr>
        <dsp:cNvPr id="0" name=""/>
        <dsp:cNvSpPr/>
      </dsp:nvSpPr>
      <dsp:spPr>
        <a:xfrm>
          <a:off x="0" y="3382247"/>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2014. Youth in need. </a:t>
          </a:r>
          <a:r>
            <a:rPr lang="en-US" sz="1100" kern="1200">
              <a:latin typeface="Century Gothic" panose="020B0502020202020204"/>
            </a:rPr>
            <a:t>(</a:t>
          </a:r>
          <a:r>
            <a:rPr lang="en-US" sz="1100" kern="1200"/>
            <a:t>image</a:t>
          </a:r>
          <a:r>
            <a:rPr lang="en-US" sz="1100" kern="1200">
              <a:latin typeface="Century Gothic" panose="020B0502020202020204"/>
            </a:rPr>
            <a:t>) </a:t>
          </a:r>
          <a:r>
            <a:rPr lang="en-US" sz="1100" kern="1200"/>
            <a:t>Available at: &lt;https://projectxoxo.org/charities/&gt; (Accessed 10 November 2021</a:t>
          </a:r>
          <a:r>
            <a:rPr lang="en-US" sz="1100" kern="1200">
              <a:latin typeface="Century Gothic" panose="020B0502020202020204"/>
            </a:rPr>
            <a:t>)..</a:t>
          </a:r>
        </a:p>
      </dsp:txBody>
      <dsp:txXfrm>
        <a:off x="0" y="3382247"/>
        <a:ext cx="10018712" cy="422497"/>
      </dsp:txXfrm>
    </dsp:sp>
    <dsp:sp modelId="{0B3C2285-94D2-49DD-B6C4-673D798B0CB5}">
      <dsp:nvSpPr>
        <dsp:cNvPr id="0" name=""/>
        <dsp:cNvSpPr/>
      </dsp:nvSpPr>
      <dsp:spPr>
        <a:xfrm>
          <a:off x="0" y="380474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B88E0-6712-4BFA-8DDB-C438DFF2B162}">
      <dsp:nvSpPr>
        <dsp:cNvPr id="0" name=""/>
        <dsp:cNvSpPr/>
      </dsp:nvSpPr>
      <dsp:spPr>
        <a:xfrm>
          <a:off x="0" y="3804744"/>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endParaRPr lang="en-US" sz="1100" i="0" kern="1200"/>
        </a:p>
      </dsp:txBody>
      <dsp:txXfrm>
        <a:off x="0" y="3804744"/>
        <a:ext cx="10018712" cy="422497"/>
      </dsp:txXfrm>
    </dsp:sp>
    <dsp:sp modelId="{87A282E1-C2F3-482D-B3E8-CAC1BB50A5BF}">
      <dsp:nvSpPr>
        <dsp:cNvPr id="0" name=""/>
        <dsp:cNvSpPr/>
      </dsp:nvSpPr>
      <dsp:spPr>
        <a:xfrm>
          <a:off x="0" y="422724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F57E-53BE-4892-AE6B-39614B92A7F5}">
      <dsp:nvSpPr>
        <dsp:cNvPr id="0" name=""/>
        <dsp:cNvSpPr/>
      </dsp:nvSpPr>
      <dsp:spPr>
        <a:xfrm>
          <a:off x="0" y="422724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endParaRPr lang="en-US" sz="1100" i="0" kern="1200">
            <a:latin typeface="Century Gothic" panose="020B0502020202020204"/>
          </a:endParaRPr>
        </a:p>
      </dsp:txBody>
      <dsp:txXfrm>
        <a:off x="0" y="4227241"/>
        <a:ext cx="10018712" cy="4224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5D10B-DB2B-407A-86D0-7F61FAEC2034}" type="datetimeFigureOut">
              <a:rPr lang="en-GB" smtClean="0"/>
              <a:t>18/11/2021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AF7E97-F4C0-4ADF-B963-6E9A4B73CAEB}" type="slidenum">
              <a:rPr lang="en-GB" smtClean="0"/>
              <a:t>‹#›</a:t>
            </a:fld>
            <a:endParaRPr lang="en-GB"/>
          </a:p>
        </p:txBody>
      </p:sp>
    </p:spTree>
    <p:extLst>
      <p:ext uri="{BB962C8B-B14F-4D97-AF65-F5344CB8AC3E}">
        <p14:creationId xmlns:p14="http://schemas.microsoft.com/office/powerpoint/2010/main" val="380252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organisations/her-majestys-prison-and-probation-servic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err="1">
                <a:solidFill>
                  <a:srgbClr val="000000"/>
                </a:solidFill>
                <a:effectLst/>
                <a:latin typeface="Calibri" panose="020F0502020204030204" pitchFamily="34" charset="0"/>
              </a:rPr>
              <a:t>Kristisha</a:t>
            </a:r>
            <a:r>
              <a:rPr lang="en-US" sz="1800" b="0" i="0">
                <a:solidFill>
                  <a:srgbClr val="444444"/>
                </a:solidFill>
                <a:effectLst/>
                <a:latin typeface="Calibri" panose="020F0502020204030204" pitchFamily="34" charset="0"/>
              </a:rPr>
              <a:t>​</a:t>
            </a:r>
          </a:p>
          <a:p>
            <a:pPr algn="l" rtl="0" fontAlgn="base"/>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Hello and welcome today </a:t>
            </a:r>
            <a:r>
              <a:rPr lang="en-US" sz="1800" b="0" i="0" u="none" strike="noStrike" err="1">
                <a:solidFill>
                  <a:srgbClr val="000000"/>
                </a:solidFill>
                <a:effectLst/>
                <a:latin typeface="Calibri" panose="020F0502020204030204" pitchFamily="34" charset="0"/>
              </a:rPr>
              <a:t>michelle</a:t>
            </a:r>
            <a:r>
              <a:rPr lang="en-US" sz="1800" b="0" i="0" u="none" strike="noStrike">
                <a:solidFill>
                  <a:srgbClr val="000000"/>
                </a:solidFill>
                <a:effectLst/>
                <a:latin typeface="Calibri" panose="020F0502020204030204" pitchFamily="34" charset="0"/>
              </a:rPr>
              <a:t>, elaine myself </a:t>
            </a:r>
            <a:r>
              <a:rPr lang="en-US" sz="1800" b="0" i="0" u="none" strike="noStrike" err="1">
                <a:solidFill>
                  <a:srgbClr val="000000"/>
                </a:solidFill>
                <a:effectLst/>
                <a:latin typeface="Calibri" panose="020F0502020204030204" pitchFamily="34" charset="0"/>
              </a:rPr>
              <a:t>kristisisha</a:t>
            </a:r>
            <a:r>
              <a:rPr lang="en-US" sz="1800" b="0" i="0" u="none" strike="noStrike">
                <a:solidFill>
                  <a:srgbClr val="000000"/>
                </a:solidFill>
                <a:effectLst/>
                <a:latin typeface="Calibri" panose="020F0502020204030204" pitchFamily="34" charset="0"/>
              </a:rPr>
              <a:t> , </a:t>
            </a:r>
            <a:r>
              <a:rPr lang="en-US" sz="1800" b="0" i="0" u="none" strike="noStrike" err="1">
                <a:solidFill>
                  <a:srgbClr val="000000"/>
                </a:solidFill>
                <a:effectLst/>
                <a:latin typeface="Calibri" panose="020F0502020204030204" pitchFamily="34" charset="0"/>
              </a:rPr>
              <a:t>mimi</a:t>
            </a:r>
            <a:r>
              <a:rPr lang="en-US" sz="1800" b="0" i="0" u="none" strike="noStrike">
                <a:solidFill>
                  <a:srgbClr val="000000"/>
                </a:solidFill>
                <a:effectLst/>
                <a:latin typeface="Calibri" panose="020F0502020204030204" pitchFamily="34" charset="0"/>
              </a:rPr>
              <a:t> and </a:t>
            </a:r>
            <a:r>
              <a:rPr lang="en-US" sz="1800" b="0" i="0" u="none" strike="noStrike" err="1">
                <a:solidFill>
                  <a:srgbClr val="000000"/>
                </a:solidFill>
                <a:effectLst/>
                <a:latin typeface="Calibri" panose="020F0502020204030204" pitchFamily="34" charset="0"/>
              </a:rPr>
              <a:t>zainab</a:t>
            </a:r>
            <a:r>
              <a:rPr lang="en-US" sz="1800" b="0" i="0" u="none" strike="noStrike">
                <a:solidFill>
                  <a:srgbClr val="000000"/>
                </a:solidFill>
                <a:effectLst/>
                <a:latin typeface="Calibri" panose="020F0502020204030204" pitchFamily="34" charset="0"/>
              </a:rPr>
              <a:t> will be presenting to you a presentation of a case study on family b </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1</a:t>
            </a:fld>
            <a:endParaRPr lang="en-GB"/>
          </a:p>
        </p:txBody>
      </p:sp>
    </p:spTree>
    <p:extLst>
      <p:ext uri="{BB962C8B-B14F-4D97-AF65-F5344CB8AC3E}">
        <p14:creationId xmlns:p14="http://schemas.microsoft.com/office/powerpoint/2010/main" val="3057814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Michelle </a:t>
            </a:r>
          </a:p>
          <a:p>
            <a:endParaRPr lang="en-US">
              <a:cs typeface="Calibri"/>
            </a:endParaRPr>
          </a:p>
          <a:p>
            <a:r>
              <a:rPr lang="en-US">
                <a:cs typeface="Calibri"/>
              </a:rPr>
              <a:t>In this presentation we will be going through the risk factors that contributed to the vulnerability of family B, therefore we will highlight policies professional interventions and agencies involved, professionals involved and services provided to </a:t>
            </a:r>
            <a:r>
              <a:rPr lang="en-US" err="1">
                <a:cs typeface="Calibri"/>
              </a:rPr>
              <a:t>to</a:t>
            </a:r>
            <a:r>
              <a:rPr lang="en-US">
                <a:cs typeface="Calibri"/>
              </a:rPr>
              <a:t> meet the needs of the family.</a:t>
            </a:r>
          </a:p>
        </p:txBody>
      </p:sp>
      <p:sp>
        <p:nvSpPr>
          <p:cNvPr id="4" name="Slide Number Placeholder 3"/>
          <p:cNvSpPr>
            <a:spLocks noGrp="1"/>
          </p:cNvSpPr>
          <p:nvPr>
            <p:ph type="sldNum" sz="quarter" idx="5"/>
          </p:nvPr>
        </p:nvSpPr>
        <p:spPr/>
        <p:txBody>
          <a:bodyPr/>
          <a:lstStyle/>
          <a:p>
            <a:fld id="{50AF7E97-F4C0-4ADF-B963-6E9A4B73CAEB}" type="slidenum">
              <a:rPr lang="en-GB" smtClean="0"/>
              <a:t>2</a:t>
            </a:fld>
            <a:endParaRPr lang="en-GB"/>
          </a:p>
        </p:txBody>
      </p:sp>
    </p:spTree>
    <p:extLst>
      <p:ext uri="{BB962C8B-B14F-4D97-AF65-F5344CB8AC3E}">
        <p14:creationId xmlns:p14="http://schemas.microsoft.com/office/powerpoint/2010/main" val="157026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ts val="600"/>
              </a:spcAft>
              <a:buFont typeface="Arial,Sans-Serif"/>
              <a:buChar char="•"/>
            </a:pPr>
            <a:r>
              <a:rPr lang="en-GB"/>
              <a:t>Michelle</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Calibri"/>
              </a:rPr>
              <a:t>Some of the risk factors involved includes behavioral issues of one young adolescent, vulnerable living situation involving several moves and incomplete or incorrect information in the previous application made that does not include all members of the family. According to Fowler(2015) family stability and living structure plays an important role on children development and the lack of it can cause several issues in children's life resulting in possible problems to the young person such as bullying.</a:t>
            </a:r>
          </a:p>
          <a:p>
            <a:pPr marL="285750" indent="-285750">
              <a:spcBef>
                <a:spcPct val="20000"/>
              </a:spcBef>
              <a:spcAft>
                <a:spcPts val="600"/>
              </a:spcAft>
              <a:buFont typeface="Arial,Sans-Serif"/>
              <a:buChar char="•"/>
            </a:pPr>
            <a:endParaRPr lang="en-GB"/>
          </a:p>
          <a:p>
            <a:pPr marL="171450" indent="-171450">
              <a:spcBef>
                <a:spcPct val="20000"/>
              </a:spcBef>
              <a:spcAft>
                <a:spcPts val="600"/>
              </a:spcAft>
              <a:buFont typeface="Arial" panose="020B0604020202020204" pitchFamily="34" charset="0"/>
              <a:buChar char="•"/>
            </a:pPr>
            <a:r>
              <a:rPr lang="en-GB"/>
              <a:t>Continuous research strategies seem to be useful for determining the degree to which being a victim of bullying is a significant sign of mental disorders. (Arseneault, 2018)</a:t>
            </a:r>
            <a:endParaRPr lang="en-US">
              <a:cs typeface="Calibri"/>
            </a:endParaRPr>
          </a:p>
          <a:p>
            <a:pPr marL="285750" indent="-285750">
              <a:spcBef>
                <a:spcPct val="20000"/>
              </a:spcBef>
              <a:spcAft>
                <a:spcPts val="600"/>
              </a:spcAft>
              <a:buFont typeface="Arial,Sans-Serif"/>
              <a:buChar char="•"/>
            </a:pPr>
            <a:endParaRPr lang="en-GB"/>
          </a:p>
          <a:p>
            <a:pPr marL="285750" indent="-285750">
              <a:lnSpc>
                <a:spcPct val="107000"/>
              </a:lnSpc>
              <a:spcBef>
                <a:spcPct val="20000"/>
              </a:spcBef>
              <a:spcAft>
                <a:spcPts val="800"/>
              </a:spcAft>
              <a:buFont typeface="Arial,Sans-Serif"/>
              <a:buChar char="•"/>
            </a:pPr>
            <a:r>
              <a:rPr lang="en-GB"/>
              <a:t>Child development takes place within a crucial structure provided by the family. The family unit's stability, habits, and dependability are critical in moulding children's early experiences and developmental outcomes. Even though there is no unanimity on the concept of family instability, it has been repeatedly associated to lower psychological, behavioural, and academic results amongst adolescents. (Fowler, et al., 2015)</a:t>
            </a:r>
            <a:endParaRPr lang="en-US"/>
          </a:p>
          <a:p>
            <a:pPr marL="285750" indent="-285750">
              <a:lnSpc>
                <a:spcPct val="107000"/>
              </a:lnSpc>
              <a:spcBef>
                <a:spcPct val="20000"/>
              </a:spcBef>
              <a:spcAft>
                <a:spcPts val="800"/>
              </a:spcAft>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3</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Michelle </a:t>
            </a:r>
            <a:endParaRPr lang="en-GB"/>
          </a:p>
          <a:p>
            <a:pPr marL="171450" indent="-171450">
              <a:buFont typeface="Arial" panose="020B0604020202020204" pitchFamily="34" charset="0"/>
              <a:buChar char="•"/>
            </a:pPr>
            <a:r>
              <a:rPr lang="en-GB"/>
              <a:t>Education Services</a:t>
            </a:r>
            <a:endParaRPr lang="en-GB">
              <a:cs typeface="Calibri"/>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a:effectLst/>
                <a:latin typeface="Arial"/>
                <a:ea typeface="Calibri" panose="020F0502020204030204" pitchFamily="34" charset="0"/>
                <a:cs typeface="Arial"/>
              </a:rPr>
              <a:t>School played important role identifying bullying and behavioural issues and sharing this information with other agencies but also preserving the adolescent place at school following an impending exclusion.</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Metropolitan Police</a:t>
            </a:r>
            <a:endParaRPr lang="en-GB">
              <a:cs typeface="Calibri"/>
            </a:endParaRPr>
          </a:p>
          <a:p>
            <a:pPr marL="171450" indent="-171450">
              <a:buFont typeface="Arial" panose="020B0604020202020204" pitchFamily="34" charset="0"/>
              <a:buChar char="•"/>
            </a:pPr>
            <a:r>
              <a:rPr lang="en-GB" sz="1800">
                <a:effectLst/>
                <a:latin typeface="Arial"/>
                <a:ea typeface="Calibri" panose="020F0502020204030204" pitchFamily="34" charset="0"/>
                <a:cs typeface="Arial"/>
              </a:rPr>
              <a:t>Children's reactions to a family member's offending behaviour are like that of children's reactions to loss. This can include changes in behaviour, physical and mental health, as well as social and financial situations.</a:t>
            </a:r>
            <a:endParaRPr lang="en-GB">
              <a:latin typeface="Arial"/>
              <a:cs typeface="Arial"/>
            </a:endParaRPr>
          </a:p>
          <a:p>
            <a:endParaRPr lang="en-GB">
              <a:cs typeface="Calibri"/>
            </a:endParaRPr>
          </a:p>
          <a:p>
            <a:r>
              <a:rPr lang="en-GB"/>
              <a:t>Elaine- CAMHS, homeless persons unit and  parenting support group. </a:t>
            </a:r>
            <a:endParaRPr lang="en-GB">
              <a:cs typeface="Calibri"/>
            </a:endParaRPr>
          </a:p>
          <a:p>
            <a:r>
              <a:rPr lang="en-GB" err="1">
                <a:cs typeface="Calibri"/>
              </a:rPr>
              <a:t>Kristisha</a:t>
            </a:r>
            <a:r>
              <a:rPr lang="en-GB">
                <a:cs typeface="Calibri"/>
              </a:rPr>
              <a:t> – anti social behaviour, </a:t>
            </a:r>
            <a:r>
              <a:rPr lang="en-GB"/>
              <a:t>Temporary accommodation</a:t>
            </a:r>
          </a:p>
          <a:p>
            <a:r>
              <a:rPr lang="en-GB"/>
              <a:t>Mimi –job centre plus, youth in need and the probation service</a:t>
            </a:r>
          </a:p>
        </p:txBody>
      </p:sp>
      <p:sp>
        <p:nvSpPr>
          <p:cNvPr id="4" name="Slide Number Placeholder 3"/>
          <p:cNvSpPr>
            <a:spLocks noGrp="1"/>
          </p:cNvSpPr>
          <p:nvPr>
            <p:ph type="sldNum" sz="quarter" idx="5"/>
          </p:nvPr>
        </p:nvSpPr>
        <p:spPr/>
        <p:txBody>
          <a:bodyPr/>
          <a:lstStyle/>
          <a:p>
            <a:fld id="{50AF7E97-F4C0-4ADF-B963-6E9A4B73CAEB}" type="slidenum">
              <a:rPr lang="en-GB" smtClean="0"/>
              <a:t>4</a:t>
            </a:fld>
            <a:endParaRPr lang="en-GB"/>
          </a:p>
        </p:txBody>
      </p:sp>
    </p:spTree>
    <p:extLst>
      <p:ext uri="{BB962C8B-B14F-4D97-AF65-F5344CB8AC3E}">
        <p14:creationId xmlns:p14="http://schemas.microsoft.com/office/powerpoint/2010/main" val="3310577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a:t>
            </a:r>
          </a:p>
          <a:p>
            <a:endParaRPr lang="en-GB"/>
          </a:p>
          <a:p>
            <a:r>
              <a:rPr lang="en-GB"/>
              <a:t>Continuing with the policy and interventions in place to prevent risks to family B, the agencies involved would work with the family closely.</a:t>
            </a:r>
          </a:p>
          <a:p>
            <a:pPr marL="228600" indent="-228600">
              <a:buAutoNum type="arabicPeriod"/>
            </a:pPr>
            <a:r>
              <a:rPr lang="en-GB"/>
              <a:t>Parent  support group would offer support to the parents on how to deal with family conflicts between parent and child.</a:t>
            </a:r>
          </a:p>
          <a:p>
            <a:pPr marL="228600" indent="-228600">
              <a:buAutoNum type="arabicPeriod"/>
            </a:pPr>
            <a:r>
              <a:rPr lang="en-GB"/>
              <a:t>CAMHS- would work with the child making sure their mental health state is not at risk due to the several disruptions surrounding school and house moves.</a:t>
            </a:r>
          </a:p>
          <a:p>
            <a:pPr marL="228600" indent="-228600">
              <a:buAutoNum type="arabicPeriod"/>
            </a:pPr>
            <a:r>
              <a:rPr lang="en-GB"/>
              <a:t>And finally homeless persons unit – plan to  collaborate with other supported  housing units involved  to quickly re-house the family to a stable home for the purpose of the children, but. In particular for  the younger children also.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5</a:t>
            </a:fld>
            <a:endParaRPr lang="en-GB"/>
          </a:p>
        </p:txBody>
      </p:sp>
    </p:spTree>
    <p:extLst>
      <p:ext uri="{BB962C8B-B14F-4D97-AF65-F5344CB8AC3E}">
        <p14:creationId xmlns:p14="http://schemas.microsoft.com/office/powerpoint/2010/main" val="4111994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 -   The social worker has been working with the local authority and social services to protect the child’s welfare in order to reunite the son with the whole family. </a:t>
            </a:r>
          </a:p>
          <a:p>
            <a:endParaRPr lang="en-GB"/>
          </a:p>
          <a:p>
            <a:r>
              <a:rPr lang="en-GB"/>
              <a:t>We are closely monitoring contact visits between the parent and son and also monitoring the son’s visits to the probation services.</a:t>
            </a:r>
          </a:p>
          <a:p>
            <a:endParaRPr lang="en-GB"/>
          </a:p>
          <a:p>
            <a:r>
              <a:rPr lang="en-GB"/>
              <a:t>The younger siblings  are also attending activities </a:t>
            </a:r>
          </a:p>
          <a:p>
            <a:endParaRPr lang="en-US"/>
          </a:p>
        </p:txBody>
      </p:sp>
      <p:sp>
        <p:nvSpPr>
          <p:cNvPr id="4" name="Slide Number Placeholder 3"/>
          <p:cNvSpPr>
            <a:spLocks noGrp="1"/>
          </p:cNvSpPr>
          <p:nvPr>
            <p:ph type="sldNum" sz="quarter" idx="5"/>
          </p:nvPr>
        </p:nvSpPr>
        <p:spPr/>
        <p:txBody>
          <a:bodyPr/>
          <a:lstStyle/>
          <a:p>
            <a:fld id="{50AF7E97-F4C0-4ADF-B963-6E9A4B73CAEB}" type="slidenum">
              <a:rPr lang="en-GB" smtClean="0"/>
              <a:t>6</a:t>
            </a:fld>
            <a:endParaRPr lang="en-GB"/>
          </a:p>
        </p:txBody>
      </p:sp>
    </p:spTree>
    <p:extLst>
      <p:ext uri="{BB962C8B-B14F-4D97-AF65-F5344CB8AC3E}">
        <p14:creationId xmlns:p14="http://schemas.microsoft.com/office/powerpoint/2010/main" val="2967161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As previously stated by my colleagues the key agencies that were involved, I have selected a few, detailed below:</a:t>
            </a:r>
          </a:p>
          <a:p>
            <a:pPr algn="just"/>
            <a:endParaRPr lang="en-GB" b="1" u="sng"/>
          </a:p>
          <a:p>
            <a:pPr algn="just"/>
            <a:r>
              <a:rPr lang="en-GB" b="1" u="sng"/>
              <a:t>Anti-Social Behaviour Team </a:t>
            </a:r>
            <a:endParaRPr lang="en-GB" b="1" u="sng">
              <a:cs typeface="Calibri"/>
            </a:endParaRPr>
          </a:p>
          <a:p>
            <a:pPr algn="just"/>
            <a:r>
              <a:rPr lang="en-GB"/>
              <a:t>The Anti-Social Behaviour Team analyses reports of disorder (including both children and adults) as well as nuisance from neighbours and can take action to assist and reduce such problems.</a:t>
            </a:r>
            <a:endParaRPr lang="en-US">
              <a:cs typeface="Calibri"/>
            </a:endParaRPr>
          </a:p>
          <a:p>
            <a:pPr algn="just"/>
            <a:r>
              <a:rPr lang="en-GB"/>
              <a:t>Depending on the nature of the complaint and the available evidence to support the relevant, treatments, diversion, prevention, or enforcement may be used. (Redcar &amp; Cleveland Borough Council, 2014)</a:t>
            </a:r>
            <a:endParaRPr lang="en-US"/>
          </a:p>
          <a:p>
            <a:pPr algn="just"/>
            <a:r>
              <a:rPr lang="en-GB"/>
              <a:t>The Anti-Social Behaviour team is set up through the Anti-Social Behaviour Unit (ASBU) within the Home Office, the launch of the Anti-Social Behaviour ‘Together’ Action Plan and the introduction of the Anti-Social Behaviour Act during 2003. </a:t>
            </a:r>
            <a:endParaRPr lang="en-US"/>
          </a:p>
          <a:p>
            <a:pPr algn="just"/>
            <a:r>
              <a:rPr lang="en-GB"/>
              <a:t>To be able to tackle anti-social behaviour effectively it is important that practitioners with responsibility for addressing the problem have a clear knowledge and understanding of the behaviours occurring in their locality. </a:t>
            </a:r>
            <a:endParaRPr lang="en-US"/>
          </a:p>
          <a:p>
            <a:pPr algn="just"/>
            <a:r>
              <a:rPr lang="en-GB"/>
              <a:t>When it comes to anti-social behaviour (ASB) a definition of it is ‘Acting in a manner that caused or was likely to cause harassment, alarm or distress to one or more persons not of the same household as (the defendant).’ As a result, what may be considered as anti-social behaviour to one person can be seen as acceptable behaviour to another this being said it makes it difficult to identify a single definition of anti-social behaviour. (Harradine </a:t>
            </a:r>
            <a:r>
              <a:rPr lang="en-GB" i="1"/>
              <a:t>et al. </a:t>
            </a:r>
            <a:r>
              <a:rPr lang="en-GB"/>
              <a:t>2004)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7</a:t>
            </a:fld>
            <a:endParaRPr lang="en-GB"/>
          </a:p>
        </p:txBody>
      </p:sp>
    </p:spTree>
    <p:extLst>
      <p:ext uri="{BB962C8B-B14F-4D97-AF65-F5344CB8AC3E}">
        <p14:creationId xmlns:p14="http://schemas.microsoft.com/office/powerpoint/2010/main" val="3785828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u="sng" cap="all"/>
              <a:t>Definition-:</a:t>
            </a:r>
            <a:r>
              <a:rPr lang="en-GB" b="1" cap="all"/>
              <a:t> </a:t>
            </a:r>
            <a:r>
              <a:rPr lang="en-GB" cap="all"/>
              <a:t>Temporary Accommodation (TA), comes under Part 7 of the 1996 Housing Act. (TA) is when local authorities have a duty to secure accommodation for unintentionally homeless households in priority need. Fitzpatrick (2004).</a:t>
            </a:r>
            <a:endParaRPr lang="en-US" cap="all"/>
          </a:p>
          <a:p>
            <a:pPr algn="just"/>
            <a:r>
              <a:rPr lang="en-GB" cap="all"/>
              <a:t>Many of the people in (TA) are youngsters or displaced young people who are unable to secure permanent housing due to no fault of their own. Fitzpatrick (2004).</a:t>
            </a:r>
          </a:p>
          <a:p>
            <a:pPr algn="just"/>
            <a:r>
              <a:rPr lang="en-GB" cap="all"/>
              <a:t>When allocating suitable TA, the TA Manager will consider several factors including the composition of the household, the ages of any dependent children and any relevant health issues and some social issues. </a:t>
            </a:r>
          </a:p>
          <a:p>
            <a:pPr algn="just"/>
            <a:r>
              <a:rPr lang="en-GB" cap="all"/>
              <a:t>Households may be placed in TA because the completion of enquiries for the application may still be pending. You may be placed in TA if an application is accepted but until suitable secure accommodation becomes available.</a:t>
            </a:r>
          </a:p>
          <a:p>
            <a:pPr algn="just"/>
            <a:r>
              <a:rPr lang="en-GB" cap="all"/>
              <a:t>A household may have to spend a period of time in TA before a final offer of accommodation is made. The length of time applicants spend in TA will depend on individual circumstances and will mainly depend on length of shortlist.</a:t>
            </a:r>
          </a:p>
          <a:p>
            <a:pPr algn="just"/>
            <a:r>
              <a:rPr lang="en-GB" cap="all"/>
              <a:t>When it comes to Rent (arrears) There is no toleration of arrears in TA and applicants could risk losing their home through failure to pay their rent. If applicants fail to pay their rent and accrue arrears on an account, then applicants will be required to make arrangements to clear arrears in instalments. If arrears continue then the applicants will be served with a Notice to move. (Runnymede Borough Council, no date)</a:t>
            </a:r>
          </a:p>
          <a:p>
            <a:endParaRPr lang="en-GB" cap="all"/>
          </a:p>
          <a:p>
            <a:pPr algn="just"/>
            <a:endParaRPr lang="en-GB" cap="all">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8</a:t>
            </a:fld>
            <a:endParaRPr lang="en-GB"/>
          </a:p>
        </p:txBody>
      </p:sp>
    </p:spTree>
    <p:extLst>
      <p:ext uri="{BB962C8B-B14F-4D97-AF65-F5344CB8AC3E}">
        <p14:creationId xmlns:p14="http://schemas.microsoft.com/office/powerpoint/2010/main" val="932186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a:t>
            </a:r>
            <a:endParaRPr lang="en-US"/>
          </a:p>
          <a:p>
            <a:pPr>
              <a:lnSpc>
                <a:spcPct val="90000"/>
              </a:lnSpc>
              <a:spcBef>
                <a:spcPts val="1000"/>
              </a:spcBef>
            </a:pPr>
            <a:endParaRPr lang="en-US"/>
          </a:p>
          <a:p>
            <a:pPr>
              <a:lnSpc>
                <a:spcPct val="90000"/>
              </a:lnSpc>
              <a:spcBef>
                <a:spcPts val="1000"/>
              </a:spcBef>
            </a:pPr>
            <a:r>
              <a:rPr lang="en-US"/>
              <a:t>Hi as </a:t>
            </a:r>
            <a:r>
              <a:rPr lang="en-US" b="1"/>
              <a:t>Michelle mentioned</a:t>
            </a:r>
            <a:r>
              <a:rPr lang="en-US"/>
              <a:t> </a:t>
            </a:r>
            <a:r>
              <a:rPr lang="en-US" err="1"/>
              <a:t>Kristisha</a:t>
            </a:r>
            <a:r>
              <a:rPr lang="en-US"/>
              <a:t> mentioned </a:t>
            </a:r>
            <a:r>
              <a:rPr lang="en-US" b="1"/>
              <a:t>earlier</a:t>
            </a:r>
            <a:r>
              <a:rPr lang="en-US"/>
              <a:t> I'm Mimi. </a:t>
            </a:r>
            <a:endParaRPr lang="en-US">
              <a:cs typeface="Calibri"/>
            </a:endParaRPr>
          </a:p>
          <a:p>
            <a:pPr>
              <a:lnSpc>
                <a:spcPct val="90000"/>
              </a:lnSpc>
              <a:spcBef>
                <a:spcPts val="1000"/>
              </a:spcBef>
            </a:pPr>
            <a:endParaRPr lang="en-US"/>
          </a:p>
          <a:p>
            <a:pPr>
              <a:lnSpc>
                <a:spcPct val="90000"/>
              </a:lnSpc>
              <a:spcBef>
                <a:spcPts val="1000"/>
              </a:spcBef>
            </a:pPr>
            <a:r>
              <a:rPr lang="en-US"/>
              <a:t>A few of the other </a:t>
            </a:r>
            <a:r>
              <a:rPr lang="en-US" err="1"/>
              <a:t>organisations</a:t>
            </a:r>
            <a:r>
              <a:rPr lang="en-US"/>
              <a:t> currently working with Family B are.... also currently being reviewed by </a:t>
            </a:r>
            <a:r>
              <a:rPr lang="en-US" err="1"/>
              <a:t>organisations</a:t>
            </a:r>
            <a:r>
              <a:rPr lang="en-US"/>
              <a:t> such as the probation service, </a:t>
            </a:r>
            <a:r>
              <a:rPr lang="en-US" err="1"/>
              <a:t>Connexions</a:t>
            </a:r>
            <a:r>
              <a:rPr lang="en-US"/>
              <a:t> and the Youth In Need team.</a:t>
            </a:r>
            <a:endParaRPr lang="en-US">
              <a:cs typeface="Calibri"/>
            </a:endParaRPr>
          </a:p>
          <a:p>
            <a:pPr>
              <a:lnSpc>
                <a:spcPct val="90000"/>
              </a:lnSpc>
              <a:spcBef>
                <a:spcPts val="1000"/>
              </a:spcBef>
            </a:pPr>
            <a:r>
              <a:rPr lang="en-US"/>
              <a:t> </a:t>
            </a:r>
            <a:endParaRPr lang="en-US">
              <a:cs typeface="Calibri"/>
            </a:endParaRPr>
          </a:p>
          <a:p>
            <a:r>
              <a:rPr lang="en-US"/>
              <a:t>Family B's original referral for was sent to the project from the Youth Offending Team. The referral was for mum and her non-resident son who was in care, due to reports of behavioral problems. The youth offending team embodies multi agency working with representatives from the police, education, health, housing, social services and the probation service. The Probation Service is a statutory criminal justice service that supervises high-risk offenders released into the community. Probation Service works with the </a:t>
            </a:r>
            <a:r>
              <a:rPr lang="en-US" u="sng">
                <a:hlinkClick r:id="rId3"/>
              </a:rPr>
              <a:t>Her Majesty’s Prison and Probation Service</a:t>
            </a:r>
            <a:r>
              <a:rPr lang="en-US" u="sng"/>
              <a:t>.</a:t>
            </a:r>
            <a:r>
              <a:rPr lang="en-US"/>
              <a:t> (Probation Service, 2021). They prioritizes in protecting the public by the effective supervision and rehabilitation of offenders. Support from the probation team enables offenders to turn their lives around and rehabilitate into society by helping offenders find housing and employment and reconnect with their families and home lives. They was formally known as the National probation service up until June 2021. </a:t>
            </a:r>
            <a:endParaRPr lang="en-US">
              <a:cs typeface="Calibri"/>
            </a:endParaRPr>
          </a:p>
          <a:p>
            <a:endParaRPr lang="en-US">
              <a:cs typeface="Calibri"/>
            </a:endParaRPr>
          </a:p>
          <a:p>
            <a:pPr>
              <a:lnSpc>
                <a:spcPct val="90000"/>
              </a:lnSpc>
              <a:spcBef>
                <a:spcPts val="1000"/>
              </a:spcBef>
            </a:pPr>
            <a:endParaRPr lang="en-US"/>
          </a:p>
          <a:p>
            <a:r>
              <a:rPr lang="en-US"/>
              <a:t>The initial action plan for family B stated that </a:t>
            </a:r>
            <a:r>
              <a:rPr lang="en-US" err="1"/>
              <a:t>Connexions</a:t>
            </a:r>
            <a:r>
              <a:rPr lang="en-US"/>
              <a:t> support was available for the two older daughters, records show that only one of the older daughters from family B attending one session with </a:t>
            </a:r>
            <a:r>
              <a:rPr lang="en-US" err="1"/>
              <a:t>connexions</a:t>
            </a:r>
            <a:r>
              <a:rPr lang="en-US"/>
              <a:t>. </a:t>
            </a:r>
            <a:r>
              <a:rPr lang="en-US" err="1"/>
              <a:t>Connexions</a:t>
            </a:r>
            <a:r>
              <a:rPr lang="en-US"/>
              <a:t> was a UK governmental service created after the learning and skills act was introduced in 2000. They operated</a:t>
            </a:r>
            <a:r>
              <a:rPr lang="en-US" b="1"/>
              <a:t> "</a:t>
            </a:r>
            <a:r>
              <a:rPr lang="en-US"/>
              <a:t>between 2001 and 2012 to reduce social exclusion among young people and provide impartial information, advice and guidance (IAG) primarily around post-compulsory educational routes and careers“</a:t>
            </a:r>
            <a:r>
              <a:rPr lang="en-GB" b="0" i="0">
                <a:solidFill>
                  <a:srgbClr val="000000"/>
                </a:solidFill>
                <a:effectLst/>
                <a:latin typeface="Open Sans"/>
                <a:ea typeface="Open Sans"/>
                <a:cs typeface="Open Sans"/>
              </a:rPr>
              <a:t>(</a:t>
            </a:r>
            <a:r>
              <a:rPr lang="en-GB" b="0" i="0" err="1">
                <a:solidFill>
                  <a:srgbClr val="000000"/>
                </a:solidFill>
                <a:effectLst/>
                <a:latin typeface="Open Sans"/>
                <a:ea typeface="Open Sans"/>
                <a:cs typeface="Open Sans"/>
              </a:rPr>
              <a:t>Maragkou</a:t>
            </a:r>
            <a:r>
              <a:rPr lang="en-GB" b="0" i="0">
                <a:solidFill>
                  <a:srgbClr val="000000"/>
                </a:solidFill>
                <a:effectLst/>
                <a:latin typeface="Open Sans"/>
                <a:ea typeface="Open Sans"/>
                <a:cs typeface="Open Sans"/>
              </a:rPr>
              <a:t>, 2021).</a:t>
            </a:r>
            <a:r>
              <a:rPr lang="en-US"/>
              <a:t> They also embodied multi agency working, working in conjunction with the job </a:t>
            </a:r>
            <a:r>
              <a:rPr lang="en-US" err="1"/>
              <a:t>centre</a:t>
            </a:r>
            <a:r>
              <a:rPr lang="en-US"/>
              <a:t>, and most schools. The </a:t>
            </a:r>
            <a:r>
              <a:rPr lang="en-US" err="1"/>
              <a:t>connexions</a:t>
            </a:r>
            <a:r>
              <a:rPr lang="en-US"/>
              <a:t> agency specialized in working with young and/or vulnerable teenagers aged between 13 and 19, who are on the verge of being excluded or teens that may have already been excluded from school. </a:t>
            </a:r>
            <a:r>
              <a:rPr lang="en-US" err="1"/>
              <a:t>Connexions</a:t>
            </a:r>
            <a:r>
              <a:rPr lang="en-US"/>
              <a:t> also worked with individuals </a:t>
            </a:r>
            <a:r>
              <a:rPr lang="en-US" err="1"/>
              <a:t>upto</a:t>
            </a:r>
            <a:r>
              <a:rPr lang="en-US"/>
              <a:t> the age of 25, if the individual suffered from learning difficulties and/or disabilities. Helping them get back into education and/or some form of employment whether voluntary or paid work. </a:t>
            </a:r>
          </a:p>
          <a:p>
            <a:endParaRPr lang="en-US"/>
          </a:p>
          <a:p>
            <a:pPr>
              <a:lnSpc>
                <a:spcPct val="90000"/>
              </a:lnSpc>
              <a:spcBef>
                <a:spcPts val="1000"/>
              </a:spcBef>
            </a:pPr>
            <a:endParaRPr lang="en-US"/>
          </a:p>
          <a:p>
            <a:pPr>
              <a:lnSpc>
                <a:spcPct val="90000"/>
              </a:lnSpc>
              <a:spcBef>
                <a:spcPts val="1000"/>
              </a:spcBef>
            </a:pPr>
            <a:r>
              <a:rPr lang="en-US"/>
              <a:t>"Youth In Need is a nonprofit agency that specializes in working with vulnerable children, teens and families, providing support in order to help families to develop a positive futures" (Youth In Need &gt; Home, 2020). </a:t>
            </a:r>
            <a:endParaRPr lang="en-US">
              <a:cs typeface="Calibri"/>
            </a:endParaRPr>
          </a:p>
          <a:p>
            <a:pPr>
              <a:lnSpc>
                <a:spcPct val="90000"/>
              </a:lnSpc>
              <a:spcBef>
                <a:spcPts val="1000"/>
              </a:spcBef>
            </a:pPr>
            <a:r>
              <a:rPr lang="en-US">
                <a:cs typeface="Calibri"/>
              </a:rPr>
              <a:t>The youth in need was founded in 1974 by community volunteers. There wasn’t much information on family b's connection to the youth in need project. This was possibly one of the </a:t>
            </a:r>
            <a:r>
              <a:rPr lang="en-US" err="1">
                <a:cs typeface="Calibri"/>
              </a:rPr>
              <a:t>organisations</a:t>
            </a:r>
            <a:r>
              <a:rPr lang="en-US">
                <a:cs typeface="Calibri"/>
              </a:rPr>
              <a:t> the family was referred to on one of the many action plans implemented by the project.</a:t>
            </a:r>
          </a:p>
        </p:txBody>
      </p:sp>
      <p:sp>
        <p:nvSpPr>
          <p:cNvPr id="4" name="Slide Number Placeholder 3"/>
          <p:cNvSpPr>
            <a:spLocks noGrp="1"/>
          </p:cNvSpPr>
          <p:nvPr>
            <p:ph type="sldNum" sz="quarter" idx="5"/>
          </p:nvPr>
        </p:nvSpPr>
        <p:spPr/>
        <p:txBody>
          <a:bodyPr/>
          <a:lstStyle/>
          <a:p>
            <a:fld id="{50AF7E97-F4C0-4ADF-B963-6E9A4B73CAEB}" type="slidenum">
              <a:rPr lang="en-GB" smtClean="0"/>
              <a:t>9</a:t>
            </a:fld>
            <a:endParaRPr lang="en-GB"/>
          </a:p>
        </p:txBody>
      </p:sp>
    </p:spTree>
    <p:extLst>
      <p:ext uri="{BB962C8B-B14F-4D97-AF65-F5344CB8AC3E}">
        <p14:creationId xmlns:p14="http://schemas.microsoft.com/office/powerpoint/2010/main" val="909354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bullet points</a:t>
            </a:r>
            <a:r>
              <a:rPr lang="en-GB">
                <a:cs typeface="Calibri"/>
              </a:rPr>
              <a:t>. ELAINE</a:t>
            </a:r>
            <a:r>
              <a:rPr lang="en-US">
                <a:cs typeface="Calibri"/>
              </a:rPr>
              <a:t> </a:t>
            </a:r>
            <a:r>
              <a:rPr lang="en-US"/>
              <a:t>ref</a:t>
            </a:r>
            <a:endParaRPr lang="en-GB">
              <a:cs typeface="Calibri"/>
            </a:endParaRPr>
          </a:p>
          <a:p>
            <a:pPr>
              <a:lnSpc>
                <a:spcPct val="90000"/>
              </a:lnSpc>
              <a:spcBef>
                <a:spcPts val="1000"/>
              </a:spcBef>
            </a:pPr>
            <a:endParaRPr lang="en-GB">
              <a:cs typeface="Calibri"/>
            </a:endParaRPr>
          </a:p>
          <a:p>
            <a:pPr>
              <a:lnSpc>
                <a:spcPct val="90000"/>
              </a:lnSpc>
              <a:spcBef>
                <a:spcPts val="1000"/>
              </a:spcBef>
            </a:pPr>
            <a:r>
              <a:rPr lang="en-US">
                <a:cs typeface="Calibri"/>
              </a:rPr>
              <a:t>MIMI</a:t>
            </a:r>
          </a:p>
          <a:p>
            <a:pPr>
              <a:lnSpc>
                <a:spcPct val="90000"/>
              </a:lnSpc>
              <a:spcBef>
                <a:spcPts val="1000"/>
              </a:spcBef>
            </a:pPr>
            <a:endParaRPr lang="en-US"/>
          </a:p>
          <a:p>
            <a:pPr>
              <a:lnSpc>
                <a:spcPct val="90000"/>
              </a:lnSpc>
              <a:spcBef>
                <a:spcPts val="1000"/>
              </a:spcBef>
            </a:pPr>
            <a:r>
              <a:rPr lang="en-US"/>
              <a:t>According to the OECD "individual factors contributing to a </a:t>
            </a:r>
            <a:r>
              <a:rPr lang="en-US" err="1"/>
              <a:t>childs</a:t>
            </a:r>
            <a:r>
              <a:rPr lang="en-US"/>
              <a:t> vulnerability stem from cognitive, emotional and physical capabilities or personal circumstances, for instance: age, disabilities, a child’s own disposition or mental health difficulties" (OECD, 2021).</a:t>
            </a:r>
            <a:endParaRPr lang="en-US">
              <a:cs typeface="Calibri"/>
            </a:endParaRPr>
          </a:p>
          <a:p>
            <a:pPr>
              <a:lnSpc>
                <a:spcPct val="90000"/>
              </a:lnSpc>
              <a:spcBef>
                <a:spcPts val="1000"/>
              </a:spcBef>
            </a:pPr>
            <a:r>
              <a:rPr lang="en-US">
                <a:cs typeface="Calibri"/>
              </a:rPr>
              <a:t>Many action plan were set in place to overcome the risk factors that had been contributed to the vulnerability of the children in family B. </a:t>
            </a:r>
            <a:endParaRPr lang="en-US"/>
          </a:p>
          <a:p>
            <a:pPr>
              <a:lnSpc>
                <a:spcPct val="90000"/>
              </a:lnSpc>
              <a:spcBef>
                <a:spcPts val="1000"/>
              </a:spcBef>
            </a:pPr>
            <a:endParaRPr lang="en-US"/>
          </a:p>
          <a:p>
            <a:pPr marL="171450" indent="-171450">
              <a:lnSpc>
                <a:spcPct val="90000"/>
              </a:lnSpc>
              <a:spcBef>
                <a:spcPts val="1000"/>
              </a:spcBef>
              <a:buFont typeface="Arial,Sans-Serif"/>
              <a:buChar char="•"/>
            </a:pPr>
            <a:r>
              <a:rPr lang="en-US"/>
              <a:t>School related bullying issue -a meeting had taken place with the school where one of the children was allegedly being bullied to try to tackle this issue. Action plan also put in place to help one of children retain their place at school and avoid exclusion .</a:t>
            </a:r>
            <a:endParaRPr lang="en-US">
              <a:cs typeface="Calibri"/>
            </a:endParaRPr>
          </a:p>
          <a:p>
            <a:pPr marL="171450" indent="-171450">
              <a:lnSpc>
                <a:spcPct val="90000"/>
              </a:lnSpc>
              <a:spcBef>
                <a:spcPts val="1000"/>
              </a:spcBef>
              <a:buFont typeface="Arial,Sans-Serif"/>
              <a:buChar char="•"/>
            </a:pPr>
            <a:r>
              <a:rPr lang="en-US">
                <a:cs typeface="Calibri"/>
              </a:rPr>
              <a:t>Non-resident son in care- due to </a:t>
            </a:r>
            <a:r>
              <a:rPr lang="en-US" err="1">
                <a:cs typeface="Calibri"/>
              </a:rPr>
              <a:t>behavioural</a:t>
            </a:r>
            <a:r>
              <a:rPr lang="en-US">
                <a:cs typeface="Calibri"/>
              </a:rPr>
              <a:t> problems, the core team had a meeting with social services regarding the</a:t>
            </a:r>
            <a:r>
              <a:rPr lang="en-US"/>
              <a:t> non-resident son in the hopes that he would be able to be reintegrated into the </a:t>
            </a:r>
            <a:r>
              <a:rPr lang="en-US">
                <a:cs typeface="Calibri"/>
              </a:rPr>
              <a:t> family once they were rehoused.</a:t>
            </a:r>
          </a:p>
          <a:p>
            <a:pPr marL="171450" indent="-171450">
              <a:lnSpc>
                <a:spcPct val="90000"/>
              </a:lnSpc>
              <a:spcBef>
                <a:spcPts val="1000"/>
              </a:spcBef>
              <a:buFont typeface="Arial,Sans-Serif"/>
              <a:buChar char="•"/>
            </a:pPr>
            <a:r>
              <a:rPr lang="en-US"/>
              <a:t>Behavioral problems- her non-resident son was in local authority care due to this. This may have caused his behavioral issues to increase due to feeling left out of the family home. One of the older children had attended a session with Connexions for vulnerable teens.</a:t>
            </a:r>
            <a:endParaRPr lang="en-US">
              <a:cs typeface="Calibri"/>
            </a:endParaRPr>
          </a:p>
          <a:p>
            <a:pPr marL="171450" indent="-171450">
              <a:lnSpc>
                <a:spcPct val="90000"/>
              </a:lnSpc>
              <a:spcBef>
                <a:spcPts val="1000"/>
              </a:spcBef>
              <a:buFont typeface="Arial,Sans-Serif"/>
              <a:buChar char="•"/>
            </a:pPr>
            <a:r>
              <a:rPr lang="en-US"/>
              <a:t>Various house moves – Living in temporary accommodation isn't ideal and constant uprooting is very unsettling. Family were eventually rehoused giving them a proper home. . Due to historical difficulties, they would continue to be supported with engaging with their new tenancy.</a:t>
            </a:r>
            <a:endParaRPr lang="en-US">
              <a:cs typeface="Calibri"/>
            </a:endParaRPr>
          </a:p>
          <a:p>
            <a:pPr marL="171450" indent="-171450">
              <a:lnSpc>
                <a:spcPct val="90000"/>
              </a:lnSpc>
              <a:spcBef>
                <a:spcPts val="1000"/>
              </a:spcBef>
              <a:buFont typeface="Arial,Sans-Serif"/>
              <a:buChar char="•"/>
            </a:pPr>
            <a:r>
              <a:rPr lang="en-US"/>
              <a:t>Parenting difficulties/issues – mum cares for her family but has previously made many poor decisions. Mum finally made progress by attending parenting classes and could see the positive changes it made. Family are aware there are still some parenting issues present.</a:t>
            </a:r>
            <a:endParaRPr lang="en-US">
              <a:cs typeface="Calibri"/>
            </a:endParaRPr>
          </a:p>
          <a:p>
            <a:pPr marL="171450" indent="-171450">
              <a:lnSpc>
                <a:spcPct val="90000"/>
              </a:lnSpc>
              <a:spcBef>
                <a:spcPts val="1000"/>
              </a:spcBef>
              <a:buFont typeface="Arial,Sans-Serif"/>
              <a:buChar char="•"/>
            </a:pPr>
            <a:r>
              <a:rPr lang="en-US"/>
              <a:t>Rent arrears – this maybe due to the employment status of the mother’s partner and can be helped whilst attending connections and the job centre. </a:t>
            </a:r>
            <a:endParaRPr lang="en-US">
              <a:cs typeface="Calibri"/>
            </a:endParaRPr>
          </a:p>
          <a:p>
            <a:pPr>
              <a:lnSpc>
                <a:spcPct val="90000"/>
              </a:lnSpc>
              <a:spcBef>
                <a:spcPts val="1000"/>
              </a:spcBef>
            </a:pPr>
            <a:endParaRPr lang="en-US" b="1">
              <a:cs typeface="Calibri"/>
            </a:endParaRPr>
          </a:p>
          <a:p>
            <a:pPr marL="171450" indent="-171450">
              <a:lnSpc>
                <a:spcPct val="90000"/>
              </a:lnSpc>
              <a:spcBef>
                <a:spcPts val="1000"/>
              </a:spcBef>
              <a:buFont typeface="Arial,Sans-Serif"/>
              <a:buChar char="•"/>
            </a:pPr>
            <a:r>
              <a:rPr lang="en-US" b="1"/>
              <a:t>Mothers partner and 4 step siblings -in addition to the mother and son, the mother’s partner and four other children: two teenage daughters, a primary school age daughter and a primary school age son where also added to the referral as they were also living with the mother. House may have been overcrowded which would have also have been a factor for child vulnerability. Being rehoused would have helped to overcome this.</a:t>
            </a:r>
            <a:endParaRPr lang="en-US" b="1">
              <a:cs typeface="Calibri"/>
            </a:endParaRP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endParaRPr lang="en-US">
              <a:cs typeface="Calibri"/>
            </a:endParaRPr>
          </a:p>
          <a:p>
            <a:pPr>
              <a:lnSpc>
                <a:spcPct val="90000"/>
              </a:lnSpc>
              <a:spcBef>
                <a:spcPts val="1000"/>
              </a:spcBef>
            </a:pPr>
            <a:r>
              <a:rPr lang="en-US">
                <a:cs typeface="Calibri"/>
              </a:rPr>
              <a:t>ELAINE</a:t>
            </a: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r>
              <a:rPr lang="en-US">
                <a:cs typeface="Calibri"/>
              </a:rPr>
              <a:t>According to research Bullying and emotional abuse is the repeated mistreatment and may cause numerous negative impacts in children’s life.</a:t>
            </a:r>
          </a:p>
          <a:p>
            <a:pPr marL="171450" indent="-171450">
              <a:lnSpc>
                <a:spcPct val="90000"/>
              </a:lnSpc>
              <a:spcBef>
                <a:spcPts val="1000"/>
              </a:spcBef>
              <a:buFont typeface="Arial,Sans-Serif"/>
              <a:buChar char="•"/>
            </a:pPr>
            <a:r>
              <a:rPr lang="en-US">
                <a:cs typeface="Calibri"/>
              </a:rPr>
              <a:t>Having a home is a fundamental predictor of children's well-being and have a direct impact in their development.</a:t>
            </a:r>
          </a:p>
          <a:p>
            <a:pPr marL="171450" indent="-171450">
              <a:lnSpc>
                <a:spcPct val="90000"/>
              </a:lnSpc>
              <a:spcBef>
                <a:spcPts val="1000"/>
              </a:spcBef>
              <a:buFont typeface="Arial,Sans-Serif"/>
              <a:buChar char="•"/>
            </a:pPr>
            <a:r>
              <a:rPr lang="en-US">
                <a:cs typeface="Calibri"/>
              </a:rPr>
              <a:t>Offending behavior within families affect children deeply and cause numerous changes such as behavioral changes, physical and mental health and also financial a social impact.</a:t>
            </a:r>
          </a:p>
        </p:txBody>
      </p:sp>
      <p:sp>
        <p:nvSpPr>
          <p:cNvPr id="4" name="Slide Number Placeholder 3"/>
          <p:cNvSpPr>
            <a:spLocks noGrp="1"/>
          </p:cNvSpPr>
          <p:nvPr>
            <p:ph type="sldNum" sz="quarter" idx="5"/>
          </p:nvPr>
        </p:nvSpPr>
        <p:spPr/>
        <p:txBody>
          <a:bodyPr/>
          <a:lstStyle/>
          <a:p>
            <a:fld id="{50AF7E97-F4C0-4ADF-B963-6E9A4B73CAEB}" type="slidenum">
              <a:rPr lang="en-GB" smtClean="0"/>
              <a:t>10</a:t>
            </a:fld>
            <a:endParaRPr lang="en-GB"/>
          </a:p>
        </p:txBody>
      </p:sp>
    </p:spTree>
    <p:extLst>
      <p:ext uri="{BB962C8B-B14F-4D97-AF65-F5344CB8AC3E}">
        <p14:creationId xmlns:p14="http://schemas.microsoft.com/office/powerpoint/2010/main" val="30376107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a:t>
            </a:r>
          </a:p>
          <a:p>
            <a:endParaRPr lang="en-GB"/>
          </a:p>
          <a:p>
            <a:r>
              <a:rPr lang="en-GB"/>
              <a:t>The current policy that  professional interventions use by multi disciplinary services all describe what they do in terms of working together. </a:t>
            </a:r>
          </a:p>
          <a:p>
            <a:r>
              <a:rPr lang="en-GB"/>
              <a:t>The 10 strategies below describe what policies are  set  out in order for services to inform service delivery and practice.</a:t>
            </a:r>
          </a:p>
          <a:p>
            <a:r>
              <a:rPr lang="en-GB"/>
              <a:t>------------------------------------------------------------------------------</a:t>
            </a:r>
          </a:p>
          <a:p>
            <a:r>
              <a:rPr lang="en-GB"/>
              <a:t>The current policy and the professional interventions used by multi-disciplinary services describe the cornerstones of the work in the youth, family, and social affairs division in ten strategic guidelines. The guidelines are concretized and operationalized in target formulations and work programs. The ten strategic guidelines are:</a:t>
            </a:r>
            <a:endParaRPr lang="en-GB">
              <a:cs typeface="Calibri"/>
            </a:endParaRPr>
          </a:p>
          <a:p>
            <a:r>
              <a:rPr lang="en-GB"/>
              <a:t>      1. Strengthen family, support upbringing</a:t>
            </a:r>
          </a:p>
          <a:p>
            <a:r>
              <a:rPr lang="en-GB"/>
              <a:t>      2. Promote education, start early</a:t>
            </a:r>
          </a:p>
          <a:p>
            <a:r>
              <a:rPr lang="en-GB"/>
              <a:t>      3. Enforcement of the rights of children and young people</a:t>
            </a:r>
          </a:p>
          <a:p>
            <a:r>
              <a:rPr lang="en-GB"/>
              <a:t>      4. Enable employment</a:t>
            </a:r>
          </a:p>
          <a:p>
            <a:r>
              <a:rPr lang="en-GB"/>
              <a:t>      5. Fight poverty, open up opportunities</a:t>
            </a:r>
          </a:p>
          <a:p>
            <a:r>
              <a:rPr lang="en-GB"/>
              <a:t>      6. Shaping an aging urban society</a:t>
            </a:r>
          </a:p>
          <a:p>
            <a:r>
              <a:rPr lang="en-GB"/>
              <a:t>      7. Strengthen civic engagement</a:t>
            </a:r>
          </a:p>
          <a:p>
            <a:r>
              <a:rPr lang="en-GB"/>
              <a:t>      8. Develop urban living space and city quarters in a socially sustainable manner</a:t>
            </a:r>
          </a:p>
          <a:p>
            <a:r>
              <a:rPr lang="en-GB"/>
              <a:t>      9. Shaping immigration, living intercultural diversity</a:t>
            </a:r>
          </a:p>
          <a:p>
            <a:r>
              <a:rPr lang="en-GB"/>
              <a:t>    10. Acting in a gender-sensitive manner, realizing equality</a:t>
            </a:r>
          </a:p>
          <a:p>
            <a:endParaRPr lang="en-GB"/>
          </a:p>
        </p:txBody>
      </p:sp>
      <p:sp>
        <p:nvSpPr>
          <p:cNvPr id="4" name="Slide Number Placeholder 3"/>
          <p:cNvSpPr>
            <a:spLocks noGrp="1"/>
          </p:cNvSpPr>
          <p:nvPr>
            <p:ph type="sldNum" sz="quarter" idx="10"/>
          </p:nvPr>
        </p:nvSpPr>
        <p:spPr/>
        <p:txBody>
          <a:bodyPr/>
          <a:lstStyle/>
          <a:p>
            <a:fld id="{50AF7E97-F4C0-4ADF-B963-6E9A4B73CAEB}" type="slidenum">
              <a:rPr lang="en-GB" smtClean="0"/>
              <a:t>11</a:t>
            </a:fld>
            <a:endParaRPr lang="en-GB"/>
          </a:p>
        </p:txBody>
      </p:sp>
    </p:spTree>
    <p:extLst>
      <p:ext uri="{BB962C8B-B14F-4D97-AF65-F5344CB8AC3E}">
        <p14:creationId xmlns:p14="http://schemas.microsoft.com/office/powerpoint/2010/main" val="391541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 </a:t>
            </a:r>
            <a:endParaRPr lang="en-GB"/>
          </a:p>
          <a:p>
            <a:r>
              <a:rPr lang="en-GB"/>
              <a:t>We criticize the general neglect of this age group in the implementation of the convention. The declared aim of the declaration is to sensitize the federal states to the concerns of young people and to support them in promoting and protecting young people.</a:t>
            </a:r>
            <a:endParaRPr lang="en-GB">
              <a:cs typeface="Calibri"/>
            </a:endParaRPr>
          </a:p>
          <a:p>
            <a:r>
              <a:rPr lang="en-GB"/>
              <a:t>The following rights are mandatory:</a:t>
            </a:r>
          </a:p>
          <a:p>
            <a:r>
              <a:rPr lang="en-GB"/>
              <a:t>The right to freedom of expression and to be heard;</a:t>
            </a:r>
          </a:p>
          <a:p>
            <a:r>
              <a:rPr lang="en-GB"/>
              <a:t>The right to adequate access to information, including in relation to the prevention and treatment of diseases;</a:t>
            </a:r>
          </a:p>
          <a:p>
            <a:r>
              <a:rPr lang="en-GB"/>
              <a:t>The right to privacy and confidentiality; the right to protection from abuse, neglect, violence and exploitation;</a:t>
            </a:r>
          </a:p>
          <a:p>
            <a:r>
              <a:rPr lang="en-GB"/>
              <a:t>the right to the best possible physical and mental health.</a:t>
            </a:r>
          </a:p>
          <a:p>
            <a:r>
              <a:rPr lang="en-GB"/>
              <a:t>Another important aspect for the health and development of young people is the creation of a safe and supportive environment - including the family and school environment - for example through appropriate regulations on the working environment and the age at marriage or the prevention and elimination of institutional and interpersonal violence. In principle, the protection of minors requires individual and surrounding factors to be taken into account. Particularly vulnerable people who live in an environment of violence, poverty or instability, as well as physically or mentally handicapped children and young people need special attention.</a:t>
            </a:r>
          </a:p>
          <a:p>
            <a:endParaRPr lang="de-DE"/>
          </a:p>
        </p:txBody>
      </p:sp>
      <p:sp>
        <p:nvSpPr>
          <p:cNvPr id="4" name="Slide Number Placeholder 3"/>
          <p:cNvSpPr>
            <a:spLocks noGrp="1"/>
          </p:cNvSpPr>
          <p:nvPr>
            <p:ph type="sldNum" sz="quarter" idx="10"/>
          </p:nvPr>
        </p:nvSpPr>
        <p:spPr/>
        <p:txBody>
          <a:bodyPr/>
          <a:lstStyle/>
          <a:p>
            <a:fld id="{50AF7E97-F4C0-4ADF-B963-6E9A4B73CAEB}" type="slidenum">
              <a:rPr lang="en-GB" smtClean="0"/>
              <a:t>12</a:t>
            </a:fld>
            <a:endParaRPr lang="en-GB"/>
          </a:p>
        </p:txBody>
      </p:sp>
    </p:spTree>
    <p:extLst>
      <p:ext uri="{BB962C8B-B14F-4D97-AF65-F5344CB8AC3E}">
        <p14:creationId xmlns:p14="http://schemas.microsoft.com/office/powerpoint/2010/main" val="209828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err="1"/>
              <a:t>Kristisha</a:t>
            </a:r>
            <a:r>
              <a:rPr lang="en-US"/>
              <a:t> </a:t>
            </a:r>
          </a:p>
          <a:p>
            <a:pPr marL="285750" indent="-285750" algn="just">
              <a:buFont typeface="Arial,Sans-Serif"/>
              <a:buChar char="•"/>
            </a:pPr>
            <a:r>
              <a:rPr lang="en-GB"/>
              <a:t> To conclude After many examinations from several organisations, it was discovered that the child, young person, and family were in a vulnerable situation due to a number of reasons including poverty, emotional abuse, inadequate parenting, and living instability. </a:t>
            </a:r>
          </a:p>
          <a:p>
            <a:pPr marL="285750" indent="-285750" algn="just">
              <a:buFont typeface="Arial,Sans-Serif"/>
              <a:buChar char="•"/>
            </a:pPr>
            <a:r>
              <a:rPr lang="en-GB"/>
              <a:t>Following meetings with the Connexions Team, it was discovered that one of the older children was being bullied at school, and social services were called in to help resolve the issue </a:t>
            </a:r>
          </a:p>
          <a:p>
            <a:pPr marL="285750" indent="-285750" algn="just">
              <a:buFont typeface="Arial,Sans-Serif"/>
              <a:buChar char="•"/>
            </a:pPr>
            <a:r>
              <a:rPr lang="en-GB"/>
              <a:t>The numerous agencies involved thought the results were satisfactory given the circumstances, as the family did not always show interest in the programmes and solutions in place, but now that they are rehoused, they should be able to develop confidence and reintegrate. </a:t>
            </a:r>
          </a:p>
          <a:p>
            <a:pPr algn="just"/>
            <a:endParaRPr lang="en-GB"/>
          </a:p>
          <a:p>
            <a:pPr marL="285750" indent="-285750" algn="just">
              <a:buFont typeface="Arial,Sans-Serif"/>
              <a:buChar char="•"/>
            </a:pPr>
            <a:r>
              <a:rPr lang="en-GB"/>
              <a:t>Due to prior difficulties, the child, young person, and family continued to receive care, as some ongoing concerns, such as parenting issues, needed to still be addressed.</a:t>
            </a:r>
          </a:p>
          <a:p>
            <a:pPr marL="285750" indent="-285750" algn="just">
              <a:buFont typeface="Arial,Sans-Serif"/>
              <a:buChar char="•"/>
            </a:pPr>
            <a:r>
              <a:rPr lang="en-GB"/>
              <a:t>One of the key disadvantages of this multi-agency method is the ineffective communication and the limited amount of time they spend working with the family</a:t>
            </a:r>
          </a:p>
          <a:p>
            <a:pPr marL="285750" indent="-285750" algn="just">
              <a:buFont typeface="Arial,Sans-Serif"/>
              <a:buChar char="•"/>
            </a:pPr>
            <a:endParaRPr lang="en-GB"/>
          </a:p>
          <a:p>
            <a:pPr marL="285750" indent="-285750" algn="just">
              <a:buFont typeface="Arial,Sans-Serif"/>
              <a:buChar char="•"/>
            </a:pPr>
            <a:r>
              <a:rPr lang="en-GB"/>
              <a:t>The family described the service as "very good," supportive, and honest in this case, and as a result, effective communication with other organisations developed. Thank you for listening to our presentation if there are any questions, please feel free to ask if not please take care and safe journeys goodbye.</a:t>
            </a:r>
            <a:endParaRPr lang="en-US"/>
          </a:p>
          <a:p>
            <a:pPr algn="l" rtl="0" fontAlgn="base"/>
            <a:r>
              <a:rPr lang="en-US" sz="1800" b="0" i="0">
                <a:solidFill>
                  <a:srgbClr val="444444"/>
                </a:solidFill>
                <a:effectLst/>
                <a:latin typeface="Calibri"/>
                <a:cs typeface="Calibri"/>
              </a:rPr>
              <a:t>​</a:t>
            </a:r>
            <a:endParaRPr lang="en-US" b="0" i="0">
              <a:solidFill>
                <a:srgbClr val="444444"/>
              </a:solidFill>
              <a:effectLst/>
              <a:latin typeface="Calibri"/>
              <a:cs typeface="Calibri"/>
            </a:endParaRPr>
          </a:p>
          <a:p>
            <a:pPr algn="l" rtl="0" fontAlgn="base">
              <a:buFont typeface="Arial" panose="020B0604020202020204" pitchFamily="34" charset="0"/>
              <a:buNone/>
            </a:pPr>
            <a:endParaRPr lang="en-US" sz="1800" b="0" i="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Michelle</a:t>
            </a:r>
            <a:r>
              <a:rPr lang="en-US" sz="1800" b="0" i="0">
                <a:solidFill>
                  <a:srgbClr val="444444"/>
                </a:solidFill>
                <a:effectLst/>
                <a:latin typeface="Calibri"/>
                <a:cs typeface="Calibri"/>
              </a:rPr>
              <a:t>​</a:t>
            </a: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The multi agency system in place for family B was effective and seem to have resolved the main problems of the family giving them the chance to continue progressing and they will remain receiving some support afterwards. They need improvement specially for the mother that require some extra sessions and training to deal with better with upcoming situations and she demonstrate to be keen on making this changes.</a:t>
            </a:r>
            <a:r>
              <a:rPr lang="en-US" sz="1800" b="0" i="0">
                <a:solidFill>
                  <a:srgbClr val="444444"/>
                </a:solidFill>
                <a:effectLst/>
                <a:latin typeface="Calibri"/>
                <a:cs typeface="Calibri"/>
              </a:rPr>
              <a:t>​</a:t>
            </a:r>
          </a:p>
        </p:txBody>
      </p:sp>
      <p:sp>
        <p:nvSpPr>
          <p:cNvPr id="4" name="Slide Number Placeholder 3"/>
          <p:cNvSpPr>
            <a:spLocks noGrp="1"/>
          </p:cNvSpPr>
          <p:nvPr>
            <p:ph type="sldNum" sz="quarter" idx="5"/>
          </p:nvPr>
        </p:nvSpPr>
        <p:spPr/>
        <p:txBody>
          <a:bodyPr/>
          <a:lstStyle/>
          <a:p>
            <a:fld id="{50AF7E97-F4C0-4ADF-B963-6E9A4B73CAEB}" type="slidenum">
              <a:rPr lang="en-GB" smtClean="0"/>
              <a:t>13</a:t>
            </a:fld>
            <a:endParaRPr lang="en-GB"/>
          </a:p>
        </p:txBody>
      </p:sp>
    </p:spTree>
    <p:extLst>
      <p:ext uri="{BB962C8B-B14F-4D97-AF65-F5344CB8AC3E}">
        <p14:creationId xmlns:p14="http://schemas.microsoft.com/office/powerpoint/2010/main" val="2390445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184DA70-C731-4C70-880D-CCD4705E623C}" type="datetime1">
              <a:rPr lang="en-US" smtClean="0"/>
              <a:t>11/18/2021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0196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13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669AF7-7BEB-44E4-9852-375E34362B5B}" type="datetime1">
              <a:rPr lang="en-US" smtClean="0"/>
              <a:t>11/18/2021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273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7369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96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069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2563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9678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11/18/2021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2647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87474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97610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53502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97466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0538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76429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502947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143851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11/18/2021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04894474"/>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19760" y="764373"/>
            <a:ext cx="6832600" cy="1293028"/>
          </a:xfrm>
        </p:spPr>
        <p:txBody>
          <a:bodyPr vert="horz" lIns="91440" tIns="45720" rIns="91440" bIns="45720" rtlCol="0" anchor="ctr">
            <a:normAutofit/>
          </a:bodyPr>
          <a:lstStyle/>
          <a:p>
            <a:pPr algn="r">
              <a:spcAft>
                <a:spcPts val="600"/>
              </a:spcAft>
            </a:pPr>
            <a:r>
              <a:rPr lang="en-US" sz="1600" b="1" kern="1200" cap="all" baseline="0">
                <a:solidFill>
                  <a:schemeClr val="tx1"/>
                </a:solidFill>
                <a:latin typeface="+mj-lt"/>
                <a:ea typeface="+mj-ea"/>
                <a:cs typeface="+mj-cs"/>
              </a:rPr>
              <a:t>Case study</a:t>
            </a:r>
            <a:br>
              <a:rPr lang="en-US" sz="1600" b="1" kern="1200" cap="all" baseline="0">
                <a:solidFill>
                  <a:schemeClr val="tx1"/>
                </a:solidFill>
                <a:latin typeface="+mj-lt"/>
                <a:ea typeface="+mj-ea"/>
                <a:cs typeface="+mj-cs"/>
              </a:rPr>
            </a:br>
            <a:r>
              <a:rPr lang="en-US" sz="1600" b="1" kern="1200" cap="all" baseline="0">
                <a:solidFill>
                  <a:schemeClr val="tx1"/>
                </a:solidFill>
                <a:latin typeface="+mj-lt"/>
                <a:ea typeface="+mj-ea"/>
                <a:cs typeface="+mj-cs"/>
              </a:rPr>
              <a:t>Group B </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Children, Young People and Families</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Health and Social Care HND/BSC</a:t>
            </a:r>
            <a:br>
              <a:rPr lang="en-US" sz="1600" b="1" kern="1200" cap="all" baseline="0">
                <a:solidFill>
                  <a:schemeClr val="tx1"/>
                </a:solidFill>
                <a:latin typeface="+mj-lt"/>
                <a:ea typeface="+mj-ea"/>
                <a:cs typeface="+mj-cs"/>
              </a:rPr>
            </a:br>
            <a:endParaRPr lang="en-US" sz="1600" kern="1200" cap="all" baseline="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1362927" y="2057401"/>
            <a:ext cx="6832600" cy="4024125"/>
          </a:xfrm>
        </p:spPr>
        <p:txBody>
          <a:bodyPr vert="horz" lIns="91440" tIns="45720" rIns="91440" bIns="45720" rtlCol="0" anchor="t">
            <a:normAutofit/>
          </a:bodyPr>
          <a:lstStyle/>
          <a:p>
            <a:pPr indent="-228600">
              <a:buFont typeface="Arial" panose="020B0604020202020204" pitchFamily="34" charset="0"/>
              <a:buChar char="•"/>
            </a:pPr>
            <a:r>
              <a:rPr lang="en-US"/>
              <a:t>Michelle Garcia dos Santos 1921108</a:t>
            </a:r>
          </a:p>
          <a:p>
            <a:pPr indent="-228600">
              <a:buFont typeface="Arial" panose="020B0604020202020204" pitchFamily="34" charset="0"/>
              <a:buChar char="•"/>
            </a:pPr>
            <a:r>
              <a:rPr lang="en-US"/>
              <a:t>Elaine Artwell 2008821</a:t>
            </a:r>
          </a:p>
          <a:p>
            <a:pPr indent="-228600">
              <a:buFont typeface="Arial" panose="020B0604020202020204" pitchFamily="34" charset="0"/>
              <a:buChar char="•"/>
            </a:pPr>
            <a:r>
              <a:rPr lang="en-US"/>
              <a:t>Kritisha Downer Thomas 2010177</a:t>
            </a:r>
          </a:p>
          <a:p>
            <a:pPr indent="-228600">
              <a:buFont typeface="Arial" panose="020B0604020202020204" pitchFamily="34" charset="0"/>
              <a:buChar char="•"/>
            </a:pPr>
            <a:r>
              <a:rPr lang="en-US"/>
              <a:t>Micheala Jade Lee 2010757</a:t>
            </a:r>
          </a:p>
          <a:p>
            <a:pPr indent="-228600">
              <a:buFont typeface="Arial" panose="020B0604020202020204" pitchFamily="34" charset="0"/>
              <a:buChar char="•"/>
            </a:pPr>
            <a:r>
              <a:rPr lang="en-US"/>
              <a:t>Zainab Omer Hassan 1921653</a:t>
            </a:r>
          </a:p>
          <a:p>
            <a:endParaRPr lang="en-US"/>
          </a:p>
          <a:p>
            <a:pPr indent="-228600">
              <a:buFont typeface="Arial" panose="020B0604020202020204" pitchFamily="34" charset="0"/>
              <a:buChar char="•"/>
            </a:pPr>
            <a:r>
              <a:rPr lang="en-US"/>
              <a:t>Module Code: BMHP5004_BIRM</a:t>
            </a:r>
          </a:p>
          <a:p>
            <a:pPr indent="-228600">
              <a:buFont typeface="Arial" panose="020B0604020202020204" pitchFamily="34" charset="0"/>
              <a:buChar char="•"/>
            </a:pPr>
            <a:r>
              <a:rPr lang="en-US"/>
              <a:t>Lecturer: Dr </a:t>
            </a:r>
            <a:r>
              <a:rPr lang="en-US" err="1"/>
              <a:t>Crisford</a:t>
            </a:r>
            <a:r>
              <a:rPr lang="en-US"/>
              <a:t> </a:t>
            </a:r>
            <a:r>
              <a:rPr lang="en-US" err="1"/>
              <a:t>Chogugudza</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0" name="Rectangle 1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665922" y="987287"/>
            <a:ext cx="3548269" cy="4697896"/>
          </a:xfrm>
        </p:spPr>
        <p:txBody>
          <a:bodyPr>
            <a:normAutofit/>
          </a:bodyPr>
          <a:lstStyle/>
          <a:p>
            <a:r>
              <a:rPr lang="en-GB" sz="3600" b="1">
                <a:latin typeface="Century Gothic"/>
                <a:cs typeface="Arial"/>
              </a:rPr>
              <a:t>INTRODUCTION</a:t>
            </a:r>
            <a:endParaRPr lang="en-US" sz="3600">
              <a:latin typeface="Century Gothic"/>
              <a:cs typeface="Arial"/>
            </a:endParaRPr>
          </a:p>
        </p:txBody>
      </p:sp>
      <p:sp>
        <p:nvSpPr>
          <p:cNvPr id="4" name="Content Placeholder 3">
            <a:extLst>
              <a:ext uri="{FF2B5EF4-FFF2-40B4-BE49-F238E27FC236}">
                <a16:creationId xmlns:a16="http://schemas.microsoft.com/office/drawing/2014/main" id="{CCDDC211-8A3A-4CC3-92DF-E982A240AD50}"/>
              </a:ext>
            </a:extLst>
          </p:cNvPr>
          <p:cNvSpPr>
            <a:spLocks noGrp="1"/>
          </p:cNvSpPr>
          <p:nvPr>
            <p:ph idx="1"/>
          </p:nvPr>
        </p:nvSpPr>
        <p:spPr>
          <a:xfrm>
            <a:off x="5057825" y="987287"/>
            <a:ext cx="5755949" cy="4697895"/>
          </a:xfrm>
        </p:spPr>
        <p:txBody>
          <a:bodyPr anchor="ctr">
            <a:normAutofit/>
          </a:bodyPr>
          <a:lstStyle/>
          <a:p>
            <a:r>
              <a:rPr lang="en-GB" sz="1800">
                <a:latin typeface="Arial" panose="020B0604020202020204" pitchFamily="34" charset="0"/>
                <a:cs typeface="Arial" panose="020B0604020202020204" pitchFamily="34" charset="0"/>
              </a:rPr>
              <a:t>The aim of this presentation is to understand and address the risk factors contributing to a child, young person and/or family vulnerability and its impact in relation to case study B. It intends to analyse the policies and professional interventions in place to prevent and manage risks for the family. We will also go through the current policy and professional interventions put in place by a variety of services to meet the various needs and vulnerabilities of the children, young people and families involved in this case study.</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885443-9475-46D1-B70B-95D2D0F72869}"/>
              </a:ext>
            </a:extLst>
          </p:cNvPr>
          <p:cNvSpPr txBox="1">
            <a:spLocks/>
          </p:cNvSpPr>
          <p:nvPr/>
        </p:nvSpPr>
        <p:spPr>
          <a:xfrm>
            <a:off x="1504156" y="365125"/>
            <a:ext cx="10515600" cy="1325563"/>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a:ea typeface="+mj-lt"/>
                <a:cs typeface="+mj-lt"/>
              </a:rPr>
              <a:t>Risk factors contributing to the vulnerability of the child</a:t>
            </a:r>
            <a:endParaRPr lang="en-US" b="1"/>
          </a:p>
        </p:txBody>
      </p:sp>
      <p:sp>
        <p:nvSpPr>
          <p:cNvPr id="5" name="Content Placeholder 2">
            <a:extLst>
              <a:ext uri="{FF2B5EF4-FFF2-40B4-BE49-F238E27FC236}">
                <a16:creationId xmlns:a16="http://schemas.microsoft.com/office/drawing/2014/main" id="{331E20D2-B84E-4438-B10E-B085FB7217FE}"/>
              </a:ext>
            </a:extLst>
          </p:cNvPr>
          <p:cNvSpPr>
            <a:spLocks noGrp="1"/>
          </p:cNvSpPr>
          <p:nvPr>
            <p:ph idx="1"/>
          </p:nvPr>
        </p:nvSpPr>
        <p:spPr>
          <a:xfrm>
            <a:off x="1569720" y="1825625"/>
            <a:ext cx="10515600" cy="4351338"/>
          </a:xfrm>
        </p:spPr>
        <p:txBody>
          <a:bodyPr vert="horz" lIns="91440" tIns="45720" rIns="91440" bIns="45720" rtlCol="0" anchor="t">
            <a:normAutofit/>
          </a:bodyPr>
          <a:lstStyle/>
          <a:p>
            <a:pPr marL="0" indent="0">
              <a:buNone/>
            </a:pPr>
            <a:r>
              <a:rPr lang="en-US" sz="2000" b="1">
                <a:ea typeface="+mn-lt"/>
                <a:cs typeface="+mn-lt"/>
              </a:rPr>
              <a:t>The main reason for the original referral was due to the child's antisocial behavior and re-housing needs of the family. Other risk factors contributing to the </a:t>
            </a:r>
            <a:r>
              <a:rPr lang="en-US" sz="2000" b="1">
                <a:latin typeface="Calibri Light"/>
                <a:ea typeface="+mn-lt"/>
                <a:cs typeface="Calibri Light"/>
              </a:rPr>
              <a:t> vulnerability of the child included:</a:t>
            </a:r>
            <a:endParaRPr lang="en-US" sz="2000" b="1">
              <a:ea typeface="+mn-lt"/>
              <a:cs typeface="+mn-lt"/>
            </a:endParaRPr>
          </a:p>
          <a:p>
            <a:pPr marL="0" indent="0">
              <a:buNone/>
            </a:pPr>
            <a:endParaRPr lang="en-US" sz="2000">
              <a:latin typeface="Calibri Light"/>
              <a:cs typeface="Calibri Light"/>
            </a:endParaRPr>
          </a:p>
          <a:p>
            <a:r>
              <a:rPr lang="en-US" sz="1800">
                <a:cs typeface="Calibri"/>
              </a:rPr>
              <a:t>Behavioral problems</a:t>
            </a:r>
          </a:p>
          <a:p>
            <a:r>
              <a:rPr lang="en-US" sz="1800">
                <a:ea typeface="+mn-lt"/>
                <a:cs typeface="+mn-lt"/>
              </a:rPr>
              <a:t>Various house moves </a:t>
            </a:r>
            <a:endParaRPr lang="en-US" sz="1800">
              <a:cs typeface="Calibri"/>
            </a:endParaRPr>
          </a:p>
          <a:p>
            <a:r>
              <a:rPr lang="en-US" sz="1800">
                <a:cs typeface="Calibri"/>
              </a:rPr>
              <a:t>Parenting difficulties </a:t>
            </a:r>
          </a:p>
          <a:p>
            <a:r>
              <a:rPr lang="en-US" sz="1800">
                <a:ea typeface="+mn-lt"/>
                <a:cs typeface="+mn-lt"/>
              </a:rPr>
              <a:t>Rent arrears </a:t>
            </a:r>
          </a:p>
          <a:p>
            <a:r>
              <a:rPr lang="en-US" sz="1800">
                <a:cs typeface="Calibri"/>
              </a:rPr>
              <a:t>Mothers partner and 4 step siblings </a:t>
            </a:r>
          </a:p>
          <a:p>
            <a:pPr>
              <a:buClr>
                <a:srgbClr val="8D1515"/>
              </a:buClr>
            </a:pPr>
            <a:r>
              <a:rPr lang="en-US" sz="1800">
                <a:ea typeface="+mn-lt"/>
                <a:cs typeface="Calibri"/>
              </a:rPr>
              <a:t>School placement  disruption</a:t>
            </a:r>
          </a:p>
          <a:p>
            <a:pPr>
              <a:buClr>
                <a:srgbClr val="8D1515"/>
              </a:buClr>
            </a:pPr>
            <a:r>
              <a:rPr lang="en-US" sz="1800">
                <a:ea typeface="+mn-lt"/>
                <a:cs typeface="Calibri"/>
              </a:rPr>
              <a:t>Parent/child conflict</a:t>
            </a:r>
          </a:p>
          <a:p>
            <a:pPr>
              <a:buClr>
                <a:srgbClr val="8D1515"/>
              </a:buClr>
            </a:pPr>
            <a:r>
              <a:rPr lang="en-US" sz="1800">
                <a:ea typeface="+mn-lt"/>
                <a:cs typeface="Calibri"/>
              </a:rPr>
              <a:t>Financial difficulties</a:t>
            </a:r>
          </a:p>
          <a:p>
            <a:pPr>
              <a:buClr>
                <a:srgbClr val="8D1515"/>
              </a:buClr>
            </a:pPr>
            <a:endParaRPr lang="en-US" sz="1800">
              <a:ea typeface="+mn-lt"/>
              <a:cs typeface="Calibri"/>
            </a:endParaRPr>
          </a:p>
          <a:p>
            <a:pPr>
              <a:buClr>
                <a:srgbClr val="8D1515"/>
              </a:buClr>
            </a:pPr>
            <a:endParaRPr lang="en-US" sz="1800">
              <a:ea typeface="+mn-lt"/>
              <a:cs typeface="Calibri"/>
            </a:endParaRPr>
          </a:p>
          <a:p>
            <a:pPr marL="0" indent="0">
              <a:buNone/>
            </a:pPr>
            <a:endParaRPr lang="en-US" sz="1800">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22938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BA5F-9D28-4F4C-8D68-6CA8D876FDE1}"/>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Key Agencies Involved</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CA81BC-05C9-45F8-B5DF-9CFFAACEABE7}"/>
              </a:ext>
            </a:extLst>
          </p:cNvPr>
          <p:cNvSpPr>
            <a:spLocks noGrp="1"/>
          </p:cNvSpPr>
          <p:nvPr>
            <p:ph idx="1"/>
          </p:nvPr>
        </p:nvSpPr>
        <p:spPr>
          <a:xfrm>
            <a:off x="1097280" y="1965961"/>
            <a:ext cx="10058400" cy="4343400"/>
          </a:xfrm>
        </p:spPr>
        <p:txBody>
          <a:bodyPr numCol="2">
            <a:noAutofit/>
          </a:bodyPr>
          <a:lstStyle/>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Education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Metropolitan Police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Youth in Need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Neighbourhood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CAMHS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Kinara Family Resource Centre </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Parenting Support Group</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Homeless Persons Unit</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Anti Social Behaviour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Probation service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Connexions and Job Centre Plus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Social Worker</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Temporary Accommodation</a:t>
            </a:r>
            <a:endParaRPr lang="en-GB" sz="14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7DD12-9F1D-4C37-BB83-C42B98E93CEC}"/>
              </a:ext>
            </a:extLst>
          </p:cNvPr>
          <p:cNvSpPr txBox="1"/>
          <p:nvPr/>
        </p:nvSpPr>
        <p:spPr>
          <a:xfrm>
            <a:off x="5333802" y="3711928"/>
            <a:ext cx="5981898" cy="2339102"/>
          </a:xfrm>
          <a:prstGeom prst="rect">
            <a:avLst/>
          </a:prstGeom>
          <a:noFill/>
        </p:spPr>
        <p:txBody>
          <a:bodyPr wrap="square" rtlCol="0">
            <a:spAutoFit/>
          </a:bodyPr>
          <a:lstStyle/>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Partnership among government entities is a top policy aim.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To make things simpler for agencies to work collaboratively,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the Health Act </a:t>
            </a:r>
            <a:r>
              <a:rPr lang="en-GB" sz="1600">
                <a:effectLst/>
                <a:latin typeface="Arial" panose="020B0604020202020204" pitchFamily="34" charset="0"/>
                <a:ea typeface="Calibri" panose="020F0502020204030204" pitchFamily="34" charset="0"/>
              </a:rPr>
              <a:t>(Denham, 1999)</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encourages the</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use of 'flexibilities,' such as pooled funding, lead </a:t>
            </a:r>
          </a:p>
          <a:p>
            <a:pPr algn="just"/>
            <a:r>
              <a:rPr lang="en-GB" sz="160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c</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ommissioning , and integrated agencies. The Laming Review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on the Victoria Climbié Inquiry emphasised the need for</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improved interagency collaboration to guarantee efficient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child protection services. (</a:t>
            </a:r>
            <a:r>
              <a:rPr lang="en-GB" sz="160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Sloper</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2004)</a:t>
            </a:r>
          </a:p>
          <a:p>
            <a:pPr algn="just"/>
            <a:endParaRPr lang="en-GB" sz="160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456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49A0F55-B956-694C-8A25-2422E3037381}"/>
              </a:ext>
            </a:extLst>
          </p:cNvPr>
          <p:cNvSpPr>
            <a:spLocks noGrp="1"/>
          </p:cNvSpPr>
          <p:nvPr>
            <p:ph type="body" sz="quarter" idx="3"/>
          </p:nvPr>
        </p:nvSpPr>
        <p:spPr/>
        <p:txBody>
          <a:bodyPr>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US"/>
          </a:p>
        </p:txBody>
      </p:sp>
      <p:pic>
        <p:nvPicPr>
          <p:cNvPr id="24" name="Picture 23">
            <a:extLst>
              <a:ext uri="{FF2B5EF4-FFF2-40B4-BE49-F238E27FC236}">
                <a16:creationId xmlns:a16="http://schemas.microsoft.com/office/drawing/2014/main" id="{2BC1F05F-6A73-244E-9724-F116829C1A3D}"/>
              </a:ext>
            </a:extLst>
          </p:cNvPr>
          <p:cNvPicPr>
            <a:picLocks noChangeAspect="1"/>
          </p:cNvPicPr>
          <p:nvPr/>
        </p:nvPicPr>
        <p:blipFill>
          <a:blip r:embed="rId3"/>
          <a:stretch>
            <a:fillRect/>
          </a:stretch>
        </p:blipFill>
        <p:spPr>
          <a:xfrm>
            <a:off x="4271239" y="3429001"/>
            <a:ext cx="3483725" cy="2492916"/>
          </a:xfrm>
          <a:prstGeom prst="rect">
            <a:avLst/>
          </a:prstGeom>
        </p:spPr>
      </p:pic>
      <p:pic>
        <p:nvPicPr>
          <p:cNvPr id="27" name="Picture 26">
            <a:extLst>
              <a:ext uri="{FF2B5EF4-FFF2-40B4-BE49-F238E27FC236}">
                <a16:creationId xmlns:a16="http://schemas.microsoft.com/office/drawing/2014/main" id="{B766246D-B565-C247-812A-5B93DA9ECD9E}"/>
              </a:ext>
            </a:extLst>
          </p:cNvPr>
          <p:cNvPicPr>
            <a:picLocks noChangeAspect="1"/>
          </p:cNvPicPr>
          <p:nvPr/>
        </p:nvPicPr>
        <p:blipFill>
          <a:blip r:embed="rId4"/>
          <a:stretch>
            <a:fillRect/>
          </a:stretch>
        </p:blipFill>
        <p:spPr>
          <a:xfrm>
            <a:off x="239594" y="3361237"/>
            <a:ext cx="3861172" cy="2560678"/>
          </a:xfrm>
          <a:prstGeom prst="rect">
            <a:avLst/>
          </a:prstGeom>
        </p:spPr>
      </p:pic>
      <p:pic>
        <p:nvPicPr>
          <p:cNvPr id="33" name="Picture 32">
            <a:extLst>
              <a:ext uri="{FF2B5EF4-FFF2-40B4-BE49-F238E27FC236}">
                <a16:creationId xmlns:a16="http://schemas.microsoft.com/office/drawing/2014/main" id="{5F3BDC4C-5275-DF4F-B47C-2A58AE5C8148}"/>
              </a:ext>
            </a:extLst>
          </p:cNvPr>
          <p:cNvPicPr>
            <a:picLocks noChangeAspect="1"/>
          </p:cNvPicPr>
          <p:nvPr/>
        </p:nvPicPr>
        <p:blipFill>
          <a:blip r:embed="rId5"/>
          <a:stretch>
            <a:fillRect/>
          </a:stretch>
        </p:blipFill>
        <p:spPr>
          <a:xfrm>
            <a:off x="8022474" y="3401886"/>
            <a:ext cx="3483725" cy="2587792"/>
          </a:xfrm>
          <a:prstGeom prst="rect">
            <a:avLst/>
          </a:prstGeom>
        </p:spPr>
      </p:pic>
      <p:sp>
        <p:nvSpPr>
          <p:cNvPr id="35" name="Title 34">
            <a:extLst>
              <a:ext uri="{FF2B5EF4-FFF2-40B4-BE49-F238E27FC236}">
                <a16:creationId xmlns:a16="http://schemas.microsoft.com/office/drawing/2014/main" id="{F3A9F4F0-C98D-7F48-B3A9-0AB83FD43358}"/>
              </a:ext>
            </a:extLst>
          </p:cNvPr>
          <p:cNvSpPr>
            <a:spLocks noGrp="1"/>
          </p:cNvSpPr>
          <p:nvPr>
            <p:ph type="title"/>
          </p:nvPr>
        </p:nvSpPr>
        <p:spPr/>
        <p:txBody>
          <a:bodyPr/>
          <a:lstStyle/>
          <a:p>
            <a:r>
              <a:rPr lang="en-GB" b="1"/>
              <a:t>Policy &amp; interventions to prevent risks to family b</a:t>
            </a:r>
            <a:endParaRPr lang="en-US" b="1"/>
          </a:p>
        </p:txBody>
      </p:sp>
    </p:spTree>
    <p:extLst>
      <p:ext uri="{BB962C8B-B14F-4D97-AF65-F5344CB8AC3E}">
        <p14:creationId xmlns:p14="http://schemas.microsoft.com/office/powerpoint/2010/main" val="928752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2FF9-DAC6-4184-A0A8-59F7972E07AE}"/>
              </a:ext>
            </a:extLst>
          </p:cNvPr>
          <p:cNvSpPr>
            <a:spLocks noGrp="1"/>
          </p:cNvSpPr>
          <p:nvPr>
            <p:ph type="title"/>
          </p:nvPr>
        </p:nvSpPr>
        <p:spPr>
          <a:xfrm>
            <a:off x="2895600" y="3861934"/>
            <a:ext cx="8610600" cy="1293028"/>
          </a:xfrm>
        </p:spPr>
        <p:txBody>
          <a:bodyPr>
            <a:normAutofit/>
          </a:bodyPr>
          <a:lstStyle/>
          <a:p>
            <a:r>
              <a:rPr lang="en-GB"/>
              <a:t>Elaine slide</a:t>
            </a:r>
            <a:r>
              <a:rPr lang="en-US"/>
              <a:t> </a:t>
            </a:r>
            <a:br>
              <a:rPr lang="en-US"/>
            </a:br>
            <a:r>
              <a:rPr lang="en-GB"/>
              <a:t>Social worker</a:t>
            </a:r>
            <a:endParaRPr lang="en-US"/>
          </a:p>
        </p:txBody>
      </p:sp>
      <p:sp>
        <p:nvSpPr>
          <p:cNvPr id="19" name="Content Placeholder 9">
            <a:extLst>
              <a:ext uri="{FF2B5EF4-FFF2-40B4-BE49-F238E27FC236}">
                <a16:creationId xmlns:a16="http://schemas.microsoft.com/office/drawing/2014/main" id="{0B2852B2-660E-4DBB-8D72-89E945203CAD}"/>
              </a:ext>
            </a:extLst>
          </p:cNvPr>
          <p:cNvSpPr>
            <a:spLocks noGrp="1"/>
          </p:cNvSpPr>
          <p:nvPr>
            <p:ph idx="1"/>
          </p:nvPr>
        </p:nvSpPr>
        <p:spPr>
          <a:xfrm>
            <a:off x="677333" y="2194560"/>
            <a:ext cx="5816600" cy="4024125"/>
          </a:xfrm>
        </p:spPr>
        <p:txBody>
          <a:bodyPr>
            <a:normAutofit/>
          </a:bodyPr>
          <a:lstStyle/>
          <a:p>
            <a:r>
              <a:rPr lang="en-GB"/>
              <a:t>Protect the child’s welfare </a:t>
            </a:r>
          </a:p>
          <a:p>
            <a:r>
              <a:rPr lang="en-GB"/>
              <a:t>Liaise with agencies involved </a:t>
            </a:r>
          </a:p>
          <a:p>
            <a:r>
              <a:rPr lang="en-GB"/>
              <a:t>Assess the son (contact visits )</a:t>
            </a:r>
          </a:p>
          <a:p>
            <a:r>
              <a:rPr lang="en-GB"/>
              <a:t>Assess siblings  </a:t>
            </a:r>
          </a:p>
          <a:p>
            <a:endParaRPr lang="en-GB"/>
          </a:p>
          <a:p>
            <a:endParaRPr lang="en-GB"/>
          </a:p>
          <a:p>
            <a:endParaRPr lang="en-GB"/>
          </a:p>
          <a:p>
            <a:endParaRPr lang="en-GB"/>
          </a:p>
          <a:p>
            <a:endParaRPr lang="en-GB"/>
          </a:p>
          <a:p>
            <a:endParaRPr lang="en-GB"/>
          </a:p>
        </p:txBody>
      </p:sp>
      <p:pic>
        <p:nvPicPr>
          <p:cNvPr id="6" name="Content Placeholder 5">
            <a:extLst>
              <a:ext uri="{FF2B5EF4-FFF2-40B4-BE49-F238E27FC236}">
                <a16:creationId xmlns:a16="http://schemas.microsoft.com/office/drawing/2014/main" id="{F2387E7E-FA19-594B-9F6A-F45BA6303B3C}"/>
              </a:ext>
            </a:extLst>
          </p:cNvPr>
          <p:cNvPicPr>
            <a:picLocks noChangeAspect="1"/>
          </p:cNvPicPr>
          <p:nvPr/>
        </p:nvPicPr>
        <p:blipFill rotWithShape="1">
          <a:blip r:embed="rId3"/>
          <a:srcRect l="10514" r="1009"/>
          <a:stretch/>
        </p:blipFill>
        <p:spPr>
          <a:xfrm>
            <a:off x="6985000" y="2501159"/>
            <a:ext cx="4521200" cy="3410926"/>
          </a:xfrm>
          <a:prstGeom prst="rect">
            <a:avLst/>
          </a:prstGeom>
        </p:spPr>
      </p:pic>
      <p:sp>
        <p:nvSpPr>
          <p:cNvPr id="4" name="TextBox 3">
            <a:extLst>
              <a:ext uri="{FF2B5EF4-FFF2-40B4-BE49-F238E27FC236}">
                <a16:creationId xmlns:a16="http://schemas.microsoft.com/office/drawing/2014/main" id="{0BE560CA-4379-411A-BEC2-8425C26DDA37}"/>
              </a:ext>
            </a:extLst>
          </p:cNvPr>
          <p:cNvSpPr txBox="1"/>
          <p:nvPr/>
        </p:nvSpPr>
        <p:spPr>
          <a:xfrm>
            <a:off x="5181600" y="673637"/>
            <a:ext cx="5489986" cy="984885"/>
          </a:xfrm>
          <a:prstGeom prst="rect">
            <a:avLst/>
          </a:prstGeom>
          <a:noFill/>
        </p:spPr>
        <p:txBody>
          <a:bodyPr wrap="square" rtlCol="0">
            <a:spAutoFit/>
          </a:bodyPr>
          <a:lstStyle/>
          <a:p>
            <a:r>
              <a:rPr lang="en-GB" sz="4000" b="1"/>
              <a:t>SOCIAL WORKER </a:t>
            </a:r>
          </a:p>
          <a:p>
            <a:endParaRPr lang="en-GB"/>
          </a:p>
        </p:txBody>
      </p:sp>
    </p:spTree>
    <p:extLst>
      <p:ext uri="{BB962C8B-B14F-4D97-AF65-F5344CB8AC3E}">
        <p14:creationId xmlns:p14="http://schemas.microsoft.com/office/powerpoint/2010/main" val="3024792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612F-A1C3-4C3A-9D14-89D7A1370290}"/>
              </a:ext>
            </a:extLst>
          </p:cNvPr>
          <p:cNvSpPr>
            <a:spLocks noGrp="1"/>
          </p:cNvSpPr>
          <p:nvPr>
            <p:ph type="title"/>
          </p:nvPr>
        </p:nvSpPr>
        <p:spPr/>
        <p:txBody>
          <a:bodyPr/>
          <a:lstStyle/>
          <a:p>
            <a:r>
              <a:rPr lang="en-GB" b="1" u="sng">
                <a:ea typeface="+mj-lt"/>
                <a:cs typeface="+mj-lt"/>
              </a:rPr>
              <a:t>anti social behaviour team</a:t>
            </a:r>
            <a:r>
              <a:rPr lang="en-GB">
                <a:ea typeface="+mj-lt"/>
                <a:cs typeface="+mj-lt"/>
              </a:rPr>
              <a:t> </a:t>
            </a:r>
            <a:endParaRPr lang="en-GB"/>
          </a:p>
        </p:txBody>
      </p:sp>
      <p:pic>
        <p:nvPicPr>
          <p:cNvPr id="4" name="Picture 4" descr="Text&#10;&#10;Description automatically generated">
            <a:extLst>
              <a:ext uri="{FF2B5EF4-FFF2-40B4-BE49-F238E27FC236}">
                <a16:creationId xmlns:a16="http://schemas.microsoft.com/office/drawing/2014/main" id="{CB672265-5A82-4CEB-8881-A8916A6CC823}"/>
              </a:ext>
            </a:extLst>
          </p:cNvPr>
          <p:cNvPicPr>
            <a:picLocks noGrp="1" noChangeAspect="1"/>
          </p:cNvPicPr>
          <p:nvPr>
            <p:ph idx="1"/>
          </p:nvPr>
        </p:nvPicPr>
        <p:blipFill>
          <a:blip r:embed="rId3"/>
          <a:stretch>
            <a:fillRect/>
          </a:stretch>
        </p:blipFill>
        <p:spPr>
          <a:xfrm>
            <a:off x="181429" y="1895323"/>
            <a:ext cx="8014105" cy="3051225"/>
          </a:xfrm>
        </p:spPr>
      </p:pic>
      <p:sp>
        <p:nvSpPr>
          <p:cNvPr id="5" name="TextBox 4">
            <a:extLst>
              <a:ext uri="{FF2B5EF4-FFF2-40B4-BE49-F238E27FC236}">
                <a16:creationId xmlns:a16="http://schemas.microsoft.com/office/drawing/2014/main" id="{4C8890A2-DE9B-4EFC-9B9F-1F659A2EC7D8}"/>
              </a:ext>
            </a:extLst>
          </p:cNvPr>
          <p:cNvSpPr txBox="1"/>
          <p:nvPr/>
        </p:nvSpPr>
        <p:spPr>
          <a:xfrm>
            <a:off x="8189686" y="4362551"/>
            <a:ext cx="3913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a:t>
            </a:r>
            <a:r>
              <a:rPr lang="en-US" sz="2000" err="1">
                <a:ea typeface="+mn-lt"/>
                <a:cs typeface="+mn-lt"/>
              </a:rPr>
              <a:t>howardsykes</a:t>
            </a:r>
            <a:r>
              <a:rPr lang="en-US" sz="2000">
                <a:ea typeface="+mn-lt"/>
                <a:cs typeface="+mn-lt"/>
              </a:rPr>
              <a:t> in Crime, 2016).</a:t>
            </a:r>
            <a:endParaRPr lang="en-US" sz="2000"/>
          </a:p>
        </p:txBody>
      </p:sp>
      <p:sp>
        <p:nvSpPr>
          <p:cNvPr id="3" name="TextBox 2">
            <a:extLst>
              <a:ext uri="{FF2B5EF4-FFF2-40B4-BE49-F238E27FC236}">
                <a16:creationId xmlns:a16="http://schemas.microsoft.com/office/drawing/2014/main" id="{87083AFF-EFDD-4FAA-953A-8E558DB04BA5}"/>
              </a:ext>
            </a:extLst>
          </p:cNvPr>
          <p:cNvSpPr txBox="1"/>
          <p:nvPr/>
        </p:nvSpPr>
        <p:spPr>
          <a:xfrm>
            <a:off x="167017" y="5247519"/>
            <a:ext cx="1184486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Anti-Social Behaviour Team analyses reports of disorder (including both children and adults) as well as nuisance from neighbours and can take action to assist and reduce such problems.</a:t>
            </a:r>
          </a:p>
          <a:p>
            <a:endParaRPr lang="en-GB" sz="2400"/>
          </a:p>
          <a:p>
            <a:endParaRPr lang="en-US"/>
          </a:p>
        </p:txBody>
      </p:sp>
    </p:spTree>
    <p:extLst>
      <p:ext uri="{BB962C8B-B14F-4D97-AF65-F5344CB8AC3E}">
        <p14:creationId xmlns:p14="http://schemas.microsoft.com/office/powerpoint/2010/main" val="672278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1E7-BE04-4399-81D2-147223B8EA8E}"/>
              </a:ext>
            </a:extLst>
          </p:cNvPr>
          <p:cNvSpPr>
            <a:spLocks noGrp="1"/>
          </p:cNvSpPr>
          <p:nvPr>
            <p:ph type="title"/>
          </p:nvPr>
        </p:nvSpPr>
        <p:spPr>
          <a:xfrm>
            <a:off x="4303059" y="520983"/>
            <a:ext cx="8128156" cy="611983"/>
          </a:xfrm>
        </p:spPr>
        <p:txBody>
          <a:bodyPr anchor="b">
            <a:normAutofit fontScale="90000"/>
          </a:bodyPr>
          <a:lstStyle/>
          <a:p>
            <a:pPr algn="l"/>
            <a:r>
              <a:rPr lang="en-GB" sz="4400" b="1" u="sng">
                <a:ea typeface="+mj-lt"/>
                <a:cs typeface="+mj-lt"/>
              </a:rPr>
              <a:t>Temporary </a:t>
            </a:r>
            <a:r>
              <a:rPr lang="en-GB" b="1" u="sng">
                <a:ea typeface="+mj-lt"/>
                <a:cs typeface="+mj-lt"/>
              </a:rPr>
              <a:t>Accommodation</a:t>
            </a:r>
            <a:endParaRPr lang="en-GB">
              <a:ea typeface="+mj-lt"/>
              <a:cs typeface="+mj-lt"/>
            </a:endParaRPr>
          </a:p>
        </p:txBody>
      </p:sp>
      <p:sp>
        <p:nvSpPr>
          <p:cNvPr id="3" name="Content Placeholder 2">
            <a:extLst>
              <a:ext uri="{FF2B5EF4-FFF2-40B4-BE49-F238E27FC236}">
                <a16:creationId xmlns:a16="http://schemas.microsoft.com/office/drawing/2014/main" id="{BBC526F4-F9A0-49CC-8AC1-4767A741FCA0}"/>
              </a:ext>
            </a:extLst>
          </p:cNvPr>
          <p:cNvSpPr>
            <a:spLocks noGrp="1"/>
          </p:cNvSpPr>
          <p:nvPr>
            <p:ph idx="1"/>
          </p:nvPr>
        </p:nvSpPr>
        <p:spPr>
          <a:xfrm>
            <a:off x="685800" y="2364573"/>
            <a:ext cx="3977639" cy="3854112"/>
          </a:xfrm>
        </p:spPr>
        <p:txBody>
          <a:bodyPr vert="horz" lIns="91440" tIns="45720" rIns="91440" bIns="45720" rtlCol="0">
            <a:normAutofit/>
          </a:bodyPr>
          <a:lstStyle/>
          <a:p>
            <a:endParaRPr lang="en-US" sz="1600"/>
          </a:p>
          <a:p>
            <a:endParaRPr lang="en-US" sz="1600"/>
          </a:p>
        </p:txBody>
      </p:sp>
      <p:pic>
        <p:nvPicPr>
          <p:cNvPr id="4" name="Picture 4" descr="A picture containing text, businesscard, clipart, silhouette&#10;&#10;Description automatically generated">
            <a:extLst>
              <a:ext uri="{FF2B5EF4-FFF2-40B4-BE49-F238E27FC236}">
                <a16:creationId xmlns:a16="http://schemas.microsoft.com/office/drawing/2014/main" id="{D9632C48-EA2A-4C0B-AD80-3744C543742B}"/>
              </a:ext>
            </a:extLst>
          </p:cNvPr>
          <p:cNvPicPr>
            <a:picLocks noChangeAspect="1"/>
          </p:cNvPicPr>
          <p:nvPr/>
        </p:nvPicPr>
        <p:blipFill rotWithShape="1">
          <a:blip r:embed="rId3"/>
          <a:srcRect t="11363" r="2" b="2"/>
          <a:stretch/>
        </p:blipFill>
        <p:spPr>
          <a:xfrm>
            <a:off x="285805" y="1426482"/>
            <a:ext cx="4585957" cy="3286911"/>
          </a:xfrm>
          <a:prstGeom prst="rect">
            <a:avLst/>
          </a:prstGeom>
        </p:spPr>
      </p:pic>
      <p:sp>
        <p:nvSpPr>
          <p:cNvPr id="5" name="TextBox 4">
            <a:extLst>
              <a:ext uri="{FF2B5EF4-FFF2-40B4-BE49-F238E27FC236}">
                <a16:creationId xmlns:a16="http://schemas.microsoft.com/office/drawing/2014/main" id="{35004233-52AD-4AC6-B519-D52C2E79A3CB}"/>
              </a:ext>
            </a:extLst>
          </p:cNvPr>
          <p:cNvSpPr txBox="1"/>
          <p:nvPr/>
        </p:nvSpPr>
        <p:spPr>
          <a:xfrm>
            <a:off x="140682" y="4770233"/>
            <a:ext cx="3219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(Relocations Spain, 2011)</a:t>
            </a:r>
            <a:endParaRPr lang="en-US"/>
          </a:p>
        </p:txBody>
      </p:sp>
      <p:sp>
        <p:nvSpPr>
          <p:cNvPr id="6" name="TextBox 5">
            <a:extLst>
              <a:ext uri="{FF2B5EF4-FFF2-40B4-BE49-F238E27FC236}">
                <a16:creationId xmlns:a16="http://schemas.microsoft.com/office/drawing/2014/main" id="{4F0E5FB1-3A1B-4EDE-9838-2180C6C6F6E1}"/>
              </a:ext>
            </a:extLst>
          </p:cNvPr>
          <p:cNvSpPr txBox="1"/>
          <p:nvPr/>
        </p:nvSpPr>
        <p:spPr>
          <a:xfrm>
            <a:off x="140493" y="5283995"/>
            <a:ext cx="109993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mn-lt"/>
                <a:cs typeface="+mn-lt"/>
              </a:rPr>
              <a:t>Definition-:</a:t>
            </a:r>
            <a:r>
              <a:rPr lang="en-GB" sz="2400" b="1">
                <a:ea typeface="+mn-lt"/>
                <a:cs typeface="+mn-lt"/>
              </a:rPr>
              <a:t> </a:t>
            </a:r>
            <a:r>
              <a:rPr lang="en-GB" sz="2400">
                <a:ea typeface="+mn-lt"/>
                <a:cs typeface="+mn-lt"/>
              </a:rPr>
              <a:t>Temporary Accommodation (TA), comes under Part 7 of the 1996 Housing Act. (TA) is when local authorities have a duty to secure accommodation for unintentionally homeless households in priority need. Fitzpatrick (2004).</a:t>
            </a:r>
          </a:p>
        </p:txBody>
      </p:sp>
      <p:pic>
        <p:nvPicPr>
          <p:cNvPr id="7" name="Picture 7">
            <a:extLst>
              <a:ext uri="{FF2B5EF4-FFF2-40B4-BE49-F238E27FC236}">
                <a16:creationId xmlns:a16="http://schemas.microsoft.com/office/drawing/2014/main" id="{17686409-A40D-4DEB-9D15-FB012982770B}"/>
              </a:ext>
            </a:extLst>
          </p:cNvPr>
          <p:cNvPicPr>
            <a:picLocks noChangeAspect="1"/>
          </p:cNvPicPr>
          <p:nvPr/>
        </p:nvPicPr>
        <p:blipFill>
          <a:blip r:embed="rId4"/>
          <a:stretch>
            <a:fillRect/>
          </a:stretch>
        </p:blipFill>
        <p:spPr>
          <a:xfrm>
            <a:off x="6909671" y="1421235"/>
            <a:ext cx="4898230" cy="3286223"/>
          </a:xfrm>
          <a:prstGeom prst="rect">
            <a:avLst/>
          </a:prstGeom>
        </p:spPr>
      </p:pic>
      <p:sp>
        <p:nvSpPr>
          <p:cNvPr id="8" name="TextBox 7">
            <a:extLst>
              <a:ext uri="{FF2B5EF4-FFF2-40B4-BE49-F238E27FC236}">
                <a16:creationId xmlns:a16="http://schemas.microsoft.com/office/drawing/2014/main" id="{33B37E77-4845-41F6-892D-AAE9D8832B37}"/>
              </a:ext>
            </a:extLst>
          </p:cNvPr>
          <p:cNvSpPr txBox="1"/>
          <p:nvPr/>
        </p:nvSpPr>
        <p:spPr>
          <a:xfrm>
            <a:off x="6915150" y="4772024"/>
            <a:ext cx="3243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(Urban Stay Limited, 2015)</a:t>
            </a:r>
            <a:endParaRPr lang="en-US"/>
          </a:p>
        </p:txBody>
      </p:sp>
    </p:spTree>
    <p:extLst>
      <p:ext uri="{BB962C8B-B14F-4D97-AF65-F5344CB8AC3E}">
        <p14:creationId xmlns:p14="http://schemas.microsoft.com/office/powerpoint/2010/main" val="354646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24FC976-F6F3-4199-BE6E-B3A66B57793F}"/>
              </a:ext>
            </a:extLst>
          </p:cNvPr>
          <p:cNvSpPr>
            <a:spLocks noGrp="1"/>
          </p:cNvSpPr>
          <p:nvPr>
            <p:ph type="title"/>
          </p:nvPr>
        </p:nvSpPr>
        <p:spPr>
          <a:xfrm>
            <a:off x="2895600" y="764373"/>
            <a:ext cx="8610600" cy="1293028"/>
          </a:xfrm>
        </p:spPr>
        <p:txBody>
          <a:bodyPr vert="horz" lIns="91440" tIns="45720" rIns="91440" bIns="45720" rtlCol="0" anchor="ctr">
            <a:noAutofit/>
          </a:bodyPr>
          <a:lstStyle/>
          <a:p>
            <a:r>
              <a:rPr lang="en-US" b="1" kern="1200" cap="all" baseline="0">
                <a:solidFill>
                  <a:schemeClr val="tx1"/>
                </a:solidFill>
                <a:latin typeface="+mj-lt"/>
                <a:ea typeface="+mj-ea"/>
                <a:cs typeface="+mj-cs"/>
              </a:rPr>
              <a:t>Current policy and the professional interventions in place</a:t>
            </a:r>
            <a:endParaRPr lang="en-US" kern="1200" cap="all" baseline="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2AEE3C8-BD3E-4144-872B-EF7102705679}"/>
              </a:ext>
            </a:extLst>
          </p:cNvPr>
          <p:cNvSpPr>
            <a:spLocks noGrp="1"/>
          </p:cNvSpPr>
          <p:nvPr>
            <p:ph type="body" idx="1"/>
          </p:nvPr>
        </p:nvSpPr>
        <p:spPr>
          <a:xfrm>
            <a:off x="677333" y="2194560"/>
            <a:ext cx="5816600" cy="4024125"/>
          </a:xfrm>
        </p:spPr>
        <p:txBody>
          <a:bodyPr vert="horz" lIns="91440" tIns="45720" rIns="91440" bIns="45720" rtlCol="0">
            <a:normAutofit/>
          </a:bodyPr>
          <a:lstStyle/>
          <a:p>
            <a:endParaRPr lang="en-US"/>
          </a:p>
          <a:p>
            <a:pPr marL="0" indent="-228600">
              <a:buFont typeface="Arial" panose="020B0604020202020204" pitchFamily="34" charset="0"/>
              <a:buChar char="•"/>
            </a:pPr>
            <a:r>
              <a:rPr lang="en-US"/>
              <a:t>Youth In Need is a nonprofit child and family services agency that is dedicated to building positive futures for the community’s most vulnerable children, teens and families. (Youth in need, 2020)</a:t>
            </a:r>
          </a:p>
          <a:p>
            <a:endParaRPr lang="en-US"/>
          </a:p>
          <a:p>
            <a:pPr marL="0" indent="-228600">
              <a:buFont typeface="Arial" panose="020B0604020202020204" pitchFamily="34" charset="0"/>
              <a:buChar char="•"/>
            </a:pPr>
            <a:endParaRPr lang="en-US"/>
          </a:p>
        </p:txBody>
      </p:sp>
      <p:grpSp>
        <p:nvGrpSpPr>
          <p:cNvPr id="4" name="Group 3">
            <a:extLst>
              <a:ext uri="{FF2B5EF4-FFF2-40B4-BE49-F238E27FC236}">
                <a16:creationId xmlns:a16="http://schemas.microsoft.com/office/drawing/2014/main" id="{D64F5219-8A55-42D0-87D9-9DADBC3F6A33}"/>
              </a:ext>
            </a:extLst>
          </p:cNvPr>
          <p:cNvGrpSpPr/>
          <p:nvPr/>
        </p:nvGrpSpPr>
        <p:grpSpPr>
          <a:xfrm>
            <a:off x="7259479" y="2446546"/>
            <a:ext cx="3762199" cy="3465540"/>
            <a:chOff x="5944611" y="432827"/>
            <a:chExt cx="4466810" cy="4114588"/>
          </a:xfrm>
        </p:grpSpPr>
        <p:sp>
          <p:nvSpPr>
            <p:cNvPr id="7" name="TextBox 6">
              <a:extLst>
                <a:ext uri="{FF2B5EF4-FFF2-40B4-BE49-F238E27FC236}">
                  <a16:creationId xmlns:a16="http://schemas.microsoft.com/office/drawing/2014/main" id="{7303637E-E6DB-4B6A-B348-8B2942F9402C}"/>
                </a:ext>
              </a:extLst>
            </p:cNvPr>
            <p:cNvSpPr txBox="1"/>
            <p:nvPr/>
          </p:nvSpPr>
          <p:spPr>
            <a:xfrm>
              <a:off x="7651786" y="3978028"/>
              <a:ext cx="126933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900">
                  <a:ea typeface="+mn-lt"/>
                  <a:cs typeface="+mn-lt"/>
                </a:rPr>
                <a:t>(Youth in need, 2014)</a:t>
              </a:r>
              <a:endParaRPr lang="en-US" sz="900"/>
            </a:p>
            <a:p>
              <a:pPr>
                <a:lnSpc>
                  <a:spcPct val="90000"/>
                </a:lnSpc>
                <a:spcAft>
                  <a:spcPts val="600"/>
                </a:spcAft>
              </a:pPr>
              <a:endParaRPr lang="en-US" sz="900"/>
            </a:p>
          </p:txBody>
        </p:sp>
        <p:pic>
          <p:nvPicPr>
            <p:cNvPr id="23" name="Picture 22" descr="A picture containing icon&#10;&#10;Description automatically generated">
              <a:extLst>
                <a:ext uri="{FF2B5EF4-FFF2-40B4-BE49-F238E27FC236}">
                  <a16:creationId xmlns:a16="http://schemas.microsoft.com/office/drawing/2014/main" id="{33601BAA-E76B-4116-9B1D-43B4F3B3E3FB}"/>
                </a:ext>
              </a:extLst>
            </p:cNvPr>
            <p:cNvPicPr>
              <a:picLocks noChangeAspect="1"/>
            </p:cNvPicPr>
            <p:nvPr/>
          </p:nvPicPr>
          <p:blipFill>
            <a:blip r:embed="rId4"/>
            <a:stretch>
              <a:fillRect/>
            </a:stretch>
          </p:blipFill>
          <p:spPr>
            <a:xfrm>
              <a:off x="7242525" y="2611493"/>
              <a:ext cx="2048401" cy="1281249"/>
            </a:xfrm>
            <a:prstGeom prst="rect">
              <a:avLst/>
            </a:prstGeom>
          </p:spPr>
        </p:pic>
        <p:pic>
          <p:nvPicPr>
            <p:cNvPr id="24" name="Picture 8" descr="A picture containing text, clipart&#10;&#10;Description automatically generated">
              <a:extLst>
                <a:ext uri="{FF2B5EF4-FFF2-40B4-BE49-F238E27FC236}">
                  <a16:creationId xmlns:a16="http://schemas.microsoft.com/office/drawing/2014/main" id="{9AA06150-ED78-4C76-8FD2-6B39F01CB45F}"/>
                </a:ext>
              </a:extLst>
            </p:cNvPr>
            <p:cNvPicPr>
              <a:picLocks noChangeAspect="1"/>
            </p:cNvPicPr>
            <p:nvPr/>
          </p:nvPicPr>
          <p:blipFill>
            <a:blip r:embed="rId5"/>
            <a:stretch>
              <a:fillRect/>
            </a:stretch>
          </p:blipFill>
          <p:spPr>
            <a:xfrm>
              <a:off x="8363020" y="444526"/>
              <a:ext cx="2048401" cy="1280405"/>
            </a:xfrm>
            <a:prstGeom prst="rect">
              <a:avLst/>
            </a:prstGeom>
          </p:spPr>
        </p:pic>
        <p:sp>
          <p:nvSpPr>
            <p:cNvPr id="25" name="TextBox 24">
              <a:extLst>
                <a:ext uri="{FF2B5EF4-FFF2-40B4-BE49-F238E27FC236}">
                  <a16:creationId xmlns:a16="http://schemas.microsoft.com/office/drawing/2014/main" id="{717ECD72-FE6F-417A-94CE-7A9F64B83025}"/>
                </a:ext>
              </a:extLst>
            </p:cNvPr>
            <p:cNvSpPr txBox="1"/>
            <p:nvPr/>
          </p:nvSpPr>
          <p:spPr>
            <a:xfrm>
              <a:off x="8901935" y="1810216"/>
              <a:ext cx="15094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500">
                  <a:ea typeface="+mn-lt"/>
                  <a:cs typeface="+mn-lt"/>
                </a:rPr>
                <a:t>(</a:t>
              </a:r>
              <a:r>
                <a:rPr lang="en-US" sz="500" err="1">
                  <a:ea typeface="+mn-lt"/>
                  <a:cs typeface="+mn-lt"/>
                </a:rPr>
                <a:t>connexions</a:t>
              </a:r>
              <a:r>
                <a:rPr lang="en-US" sz="500">
                  <a:ea typeface="+mn-lt"/>
                  <a:cs typeface="+mn-lt"/>
                </a:rPr>
                <a:t> logo, 2011)</a:t>
              </a:r>
              <a:endParaRPr lang="en-US" sz="500"/>
            </a:p>
          </p:txBody>
        </p:sp>
        <p:pic>
          <p:nvPicPr>
            <p:cNvPr id="27" name="Picture 10">
              <a:extLst>
                <a:ext uri="{FF2B5EF4-FFF2-40B4-BE49-F238E27FC236}">
                  <a16:creationId xmlns:a16="http://schemas.microsoft.com/office/drawing/2014/main" id="{4D21624B-2E8C-455B-A02B-544FA30E1C22}"/>
                </a:ext>
              </a:extLst>
            </p:cNvPr>
            <p:cNvPicPr>
              <a:picLocks noChangeAspect="1"/>
            </p:cNvPicPr>
            <p:nvPr/>
          </p:nvPicPr>
          <p:blipFill>
            <a:blip r:embed="rId6"/>
            <a:stretch>
              <a:fillRect/>
            </a:stretch>
          </p:blipFill>
          <p:spPr>
            <a:xfrm>
              <a:off x="5944611" y="432827"/>
              <a:ext cx="2048401" cy="1281251"/>
            </a:xfrm>
            <a:prstGeom prst="rect">
              <a:avLst/>
            </a:prstGeom>
          </p:spPr>
        </p:pic>
        <p:sp>
          <p:nvSpPr>
            <p:cNvPr id="29" name="TextBox 28">
              <a:extLst>
                <a:ext uri="{FF2B5EF4-FFF2-40B4-BE49-F238E27FC236}">
                  <a16:creationId xmlns:a16="http://schemas.microsoft.com/office/drawing/2014/main" id="{2160214F-68EE-4C4F-81B0-DDA87940AD33}"/>
                </a:ext>
              </a:extLst>
            </p:cNvPr>
            <p:cNvSpPr txBox="1"/>
            <p:nvPr/>
          </p:nvSpPr>
          <p:spPr>
            <a:xfrm>
              <a:off x="6616910" y="1778782"/>
              <a:ext cx="98939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500">
                  <a:ea typeface="+mn-lt"/>
                  <a:cs typeface="+mn-lt"/>
                </a:rPr>
                <a:t>(GOV.UK, 2021)</a:t>
              </a:r>
              <a:endParaRPr lang="en-US" sz="500"/>
            </a:p>
          </p:txBody>
        </p:sp>
      </p:grpSp>
    </p:spTree>
    <p:extLst>
      <p:ext uri="{BB962C8B-B14F-4D97-AF65-F5344CB8AC3E}">
        <p14:creationId xmlns:p14="http://schemas.microsoft.com/office/powerpoint/2010/main" val="720395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24B81D2-5B13-486F-A3D6-48834B4791D3}"/>
              </a:ext>
            </a:extLst>
          </p:cNvPr>
          <p:cNvSpPr/>
          <p:nvPr/>
        </p:nvSpPr>
        <p:spPr>
          <a:xfrm>
            <a:off x="8940480" y="489456"/>
            <a:ext cx="3118169" cy="1920240"/>
          </a:xfrm>
          <a:prstGeom prst="round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rPr>
              <a:t>Bullying and emotional abuse is defined as a child's repeated emotional mistreatment that has serious and negative consequences for the child's emotional growth. (Education, 2015)</a:t>
            </a:r>
          </a:p>
          <a:p>
            <a:pPr algn="ctr"/>
            <a:endParaRPr lang="en-GB" sz="1400">
              <a:solidFill>
                <a:schemeClr val="tx1"/>
              </a:solidFill>
            </a:endParaRPr>
          </a:p>
        </p:txBody>
      </p:sp>
      <p:sp>
        <p:nvSpPr>
          <p:cNvPr id="9" name="Rectangle: Rounded Corners 8">
            <a:extLst>
              <a:ext uri="{FF2B5EF4-FFF2-40B4-BE49-F238E27FC236}">
                <a16:creationId xmlns:a16="http://schemas.microsoft.com/office/drawing/2014/main" id="{51EA36C3-9BBE-4AAC-9AE3-CD3B1A00A12C}"/>
              </a:ext>
            </a:extLst>
          </p:cNvPr>
          <p:cNvSpPr/>
          <p:nvPr/>
        </p:nvSpPr>
        <p:spPr>
          <a:xfrm>
            <a:off x="8949706" y="2594600"/>
            <a:ext cx="3118169" cy="192024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ffectLst/>
              <a:latin typeface="Arial" panose="020B0604020202020204" pitchFamily="34" charset="0"/>
              <a:ea typeface="Calibri" panose="020F0502020204030204" pitchFamily="34" charset="0"/>
            </a:endParaRPr>
          </a:p>
          <a:p>
            <a:r>
              <a:rPr lang="en-GB" sz="1400">
                <a:solidFill>
                  <a:schemeClr val="bg1"/>
                </a:solidFill>
                <a:effectLst/>
                <a:latin typeface="Arial" panose="020B0604020202020204" pitchFamily="34" charset="0"/>
                <a:ea typeface="Calibri" panose="020F0502020204030204" pitchFamily="34" charset="0"/>
              </a:rPr>
              <a:t>Housing is especially important for children's well-being because it operates as a fundamental predictor of health </a:t>
            </a:r>
            <a:r>
              <a:rPr lang="en-GB" sz="1400">
                <a:solidFill>
                  <a:schemeClr val="bg1"/>
                </a:solidFill>
                <a:latin typeface="Arial" panose="020B0604020202020204" pitchFamily="34" charset="0"/>
                <a:ea typeface="Calibri" panose="020F0502020204030204" pitchFamily="34" charset="0"/>
              </a:rPr>
              <a:t>of </a:t>
            </a:r>
            <a:r>
              <a:rPr lang="en-GB" sz="1400">
                <a:solidFill>
                  <a:schemeClr val="bg1"/>
                </a:solidFill>
                <a:effectLst/>
                <a:latin typeface="Arial" panose="020B0604020202020204" pitchFamily="34" charset="0"/>
                <a:ea typeface="Calibri" panose="020F0502020204030204" pitchFamily="34" charset="0"/>
              </a:rPr>
              <a:t>the child, home, and community levels through a variety of direct and indirect paths. (</a:t>
            </a:r>
            <a:r>
              <a:rPr lang="en-GB" sz="1400" err="1">
                <a:solidFill>
                  <a:schemeClr val="bg1"/>
                </a:solidFill>
                <a:effectLst/>
                <a:latin typeface="Arial" panose="020B0604020202020204" pitchFamily="34" charset="0"/>
                <a:ea typeface="Calibri" panose="020F0502020204030204" pitchFamily="34" charset="0"/>
              </a:rPr>
              <a:t>Sengoelge</a:t>
            </a:r>
            <a:r>
              <a:rPr lang="en-GB" sz="1400">
                <a:solidFill>
                  <a:schemeClr val="bg1"/>
                </a:solidFill>
                <a:effectLst/>
                <a:latin typeface="Arial" panose="020B0604020202020204" pitchFamily="34" charset="0"/>
                <a:ea typeface="Calibri" panose="020F0502020204030204" pitchFamily="34" charset="0"/>
              </a:rPr>
              <a:t>,</a:t>
            </a:r>
          </a:p>
          <a:p>
            <a:r>
              <a:rPr lang="en-GB" sz="1400">
                <a:solidFill>
                  <a:schemeClr val="bg1"/>
                </a:solidFill>
                <a:effectLst/>
                <a:latin typeface="Arial" panose="020B0604020202020204" pitchFamily="34" charset="0"/>
                <a:ea typeface="Calibri" panose="020F0502020204030204" pitchFamily="34" charset="0"/>
              </a:rPr>
              <a:t>et al., 2012)</a:t>
            </a:r>
          </a:p>
          <a:p>
            <a:pPr algn="ctr"/>
            <a:endParaRPr lang="en-GB"/>
          </a:p>
        </p:txBody>
      </p:sp>
      <p:sp>
        <p:nvSpPr>
          <p:cNvPr id="10" name="Title 1">
            <a:extLst>
              <a:ext uri="{FF2B5EF4-FFF2-40B4-BE49-F238E27FC236}">
                <a16:creationId xmlns:a16="http://schemas.microsoft.com/office/drawing/2014/main" id="{B5D919C0-247E-4D8E-B76E-C3C30C5DAE53}"/>
              </a:ext>
            </a:extLst>
          </p:cNvPr>
          <p:cNvSpPr>
            <a:spLocks noGrp="1"/>
          </p:cNvSpPr>
          <p:nvPr>
            <p:ph type="title"/>
          </p:nvPr>
        </p:nvSpPr>
        <p:spPr>
          <a:xfrm>
            <a:off x="1484312" y="14279"/>
            <a:ext cx="7508258" cy="1100146"/>
          </a:xfrm>
        </p:spPr>
        <p:txBody>
          <a:bodyPr>
            <a:normAutofit fontScale="90000"/>
          </a:bodyPr>
          <a:lstStyle/>
          <a:p>
            <a:r>
              <a:rPr lang="en-US" b="1">
                <a:latin typeface="Arial"/>
                <a:cs typeface="Arial"/>
              </a:rPr>
              <a:t>Analysis of the rationale</a:t>
            </a:r>
            <a:endParaRPr lang="en-GB"/>
          </a:p>
        </p:txBody>
      </p:sp>
      <p:graphicFrame>
        <p:nvGraphicFramePr>
          <p:cNvPr id="11" name="Content Placeholder 10">
            <a:extLst>
              <a:ext uri="{FF2B5EF4-FFF2-40B4-BE49-F238E27FC236}">
                <a16:creationId xmlns:a16="http://schemas.microsoft.com/office/drawing/2014/main" id="{5790420A-C52D-4E95-8400-FDD82335B2C6}"/>
              </a:ext>
            </a:extLst>
          </p:cNvPr>
          <p:cNvGraphicFramePr>
            <a:graphicFrameLocks noGrp="1"/>
          </p:cNvGraphicFramePr>
          <p:nvPr>
            <p:ph idx="1"/>
            <p:extLst>
              <p:ext uri="{D42A27DB-BD31-4B8C-83A1-F6EECF244321}">
                <p14:modId xmlns:p14="http://schemas.microsoft.com/office/powerpoint/2010/main" val="3125430181"/>
              </p:ext>
            </p:extLst>
          </p:nvPr>
        </p:nvGraphicFramePr>
        <p:xfrm>
          <a:off x="1232408" y="1215640"/>
          <a:ext cx="6225667" cy="5604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Rounded Corners 11">
            <a:extLst>
              <a:ext uri="{FF2B5EF4-FFF2-40B4-BE49-F238E27FC236}">
                <a16:creationId xmlns:a16="http://schemas.microsoft.com/office/drawing/2014/main" id="{AC788B91-EA5D-475B-A87B-36EF8E6D3BE9}"/>
              </a:ext>
            </a:extLst>
          </p:cNvPr>
          <p:cNvSpPr/>
          <p:nvPr/>
        </p:nvSpPr>
        <p:spPr>
          <a:xfrm>
            <a:off x="8940481" y="4610104"/>
            <a:ext cx="3118169" cy="2145030"/>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rPr>
              <a:t>Children's reactions to a family member's offending behaviour are similar to children's reactions to loss. </a:t>
            </a:r>
          </a:p>
          <a:p>
            <a:r>
              <a:rPr lang="en-GB" sz="1400">
                <a:solidFill>
                  <a:schemeClr val="bg1"/>
                </a:solidFill>
                <a:effectLst/>
                <a:latin typeface="Arial" panose="020B0604020202020204" pitchFamily="34" charset="0"/>
                <a:ea typeface="Calibri" panose="020F0502020204030204" pitchFamily="34" charset="0"/>
              </a:rPr>
              <a:t>This can include changes in behaviour, physical and mental health, as well as social and financial situations. </a:t>
            </a:r>
          </a:p>
          <a:p>
            <a:r>
              <a:rPr lang="en-GB" sz="14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(Loureiro, 2010)</a:t>
            </a:r>
            <a:endPar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1400">
              <a:solidFill>
                <a:schemeClr val="tx1"/>
              </a:solidFill>
            </a:endParaRPr>
          </a:p>
        </p:txBody>
      </p:sp>
      <p:sp>
        <p:nvSpPr>
          <p:cNvPr id="19" name="TextBox 18">
            <a:extLst>
              <a:ext uri="{FF2B5EF4-FFF2-40B4-BE49-F238E27FC236}">
                <a16:creationId xmlns:a16="http://schemas.microsoft.com/office/drawing/2014/main" id="{F8C78114-C6E5-4ABA-8BCA-5951E6BDE566}"/>
              </a:ext>
            </a:extLst>
          </p:cNvPr>
          <p:cNvSpPr txBox="1"/>
          <p:nvPr/>
        </p:nvSpPr>
        <p:spPr>
          <a:xfrm>
            <a:off x="3474043" y="3676391"/>
            <a:ext cx="17266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panose="020B0604020202020204" pitchFamily="34" charset="0"/>
                <a:cs typeface="Arial" panose="020B0604020202020204" pitchFamily="34" charset="0"/>
              </a:rPr>
              <a:t>Vulnerability</a:t>
            </a:r>
          </a:p>
        </p:txBody>
      </p:sp>
    </p:spTree>
    <p:extLst>
      <p:ext uri="{BB962C8B-B14F-4D97-AF65-F5344CB8AC3E}">
        <p14:creationId xmlns:p14="http://schemas.microsoft.com/office/powerpoint/2010/main" val="1626798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t>Evaluation of the current policy and the professional interventions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79979862"/>
              </p:ext>
            </p:extLst>
          </p:nvPr>
        </p:nvGraphicFramePr>
        <p:xfrm>
          <a:off x="1890713" y="3759200"/>
          <a:ext cx="10018712" cy="2560320"/>
        </p:xfrm>
        <a:graphic>
          <a:graphicData uri="http://schemas.openxmlformats.org/drawingml/2006/table">
            <a:tbl>
              <a:tblPr firstRow="1" bandRow="1">
                <a:tableStyleId>{5C22544A-7EE6-4342-B048-85BDC9FD1C3A}</a:tableStyleId>
              </a:tblPr>
              <a:tblGrid>
                <a:gridCol w="4687887">
                  <a:extLst>
                    <a:ext uri="{9D8B030D-6E8A-4147-A177-3AD203B41FA5}">
                      <a16:colId xmlns:a16="http://schemas.microsoft.com/office/drawing/2014/main" val="20000"/>
                    </a:ext>
                  </a:extLst>
                </a:gridCol>
                <a:gridCol w="5330825">
                  <a:extLst>
                    <a:ext uri="{9D8B030D-6E8A-4147-A177-3AD203B41FA5}">
                      <a16:colId xmlns:a16="http://schemas.microsoft.com/office/drawing/2014/main" val="20001"/>
                    </a:ext>
                  </a:extLst>
                </a:gridCol>
              </a:tblGrid>
              <a:tr h="370840">
                <a:tc>
                  <a:txBody>
                    <a:bodyPr/>
                    <a:lstStyle/>
                    <a:p>
                      <a:r>
                        <a:rPr lang="en-GB"/>
                        <a:t> 1. Strengthen family, support upbringing</a:t>
                      </a:r>
                    </a:p>
                    <a:p>
                      <a:r>
                        <a:rPr lang="en-GB"/>
                        <a:t> 2. Promote education, start early</a:t>
                      </a:r>
                    </a:p>
                    <a:p>
                      <a:r>
                        <a:rPr lang="en-GB" baseline="0"/>
                        <a:t> </a:t>
                      </a:r>
                      <a:r>
                        <a:rPr lang="en-GB"/>
                        <a:t>3. Enforcement of the rights of children  and young people</a:t>
                      </a:r>
                    </a:p>
                    <a:p>
                      <a:r>
                        <a:rPr lang="en-GB"/>
                        <a:t> 4. Enable employment</a:t>
                      </a:r>
                    </a:p>
                    <a:p>
                      <a:r>
                        <a:rPr lang="en-GB"/>
                        <a:t> 5. Fight poverty, open up opportunities</a:t>
                      </a:r>
                    </a:p>
                  </a:txBody>
                  <a:tcPr/>
                </a:tc>
                <a:tc>
                  <a:txBody>
                    <a:bodyPr/>
                    <a:lstStyle/>
                    <a:p>
                      <a:r>
                        <a:rPr lang="en-GB"/>
                        <a:t>6. Shaping an aging urban society</a:t>
                      </a:r>
                    </a:p>
                    <a:p>
                      <a:r>
                        <a:rPr lang="en-GB"/>
                        <a:t>7. Strengthen civic engagement</a:t>
                      </a:r>
                    </a:p>
                    <a:p>
                      <a:r>
                        <a:rPr lang="en-GB"/>
                        <a:t>8. Develop urban living space and city quarters in a socially sustainable manner</a:t>
                      </a:r>
                    </a:p>
                    <a:p>
                      <a:r>
                        <a:rPr lang="en-GB"/>
                        <a:t>9. Shaping immigration, living intercultural diversity</a:t>
                      </a:r>
                    </a:p>
                    <a:p>
                      <a:r>
                        <a:rPr lang="en-GB"/>
                        <a:t>10. Acting in a gender-sensitive manner, realizing equality</a:t>
                      </a:r>
                    </a:p>
                    <a:p>
                      <a:endParaRPr lang="en-GB"/>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61010199"/>
              </p:ext>
            </p:extLst>
          </p:nvPr>
        </p:nvGraphicFramePr>
        <p:xfrm>
          <a:off x="1879600" y="2370666"/>
          <a:ext cx="10007600" cy="1188720"/>
        </p:xfrm>
        <a:graphic>
          <a:graphicData uri="http://schemas.openxmlformats.org/drawingml/2006/table">
            <a:tbl>
              <a:tblPr firstRow="1" bandRow="1">
                <a:tableStyleId>{5C22544A-7EE6-4342-B048-85BDC9FD1C3A}</a:tableStyleId>
              </a:tblPr>
              <a:tblGrid>
                <a:gridCol w="10007600">
                  <a:extLst>
                    <a:ext uri="{9D8B030D-6E8A-4147-A177-3AD203B41FA5}">
                      <a16:colId xmlns:a16="http://schemas.microsoft.com/office/drawing/2014/main" val="20000"/>
                    </a:ext>
                  </a:extLst>
                </a:gridCol>
              </a:tblGrid>
              <a:tr h="370840">
                <a:tc>
                  <a:txBody>
                    <a:bodyPr/>
                    <a:lstStyle/>
                    <a:p>
                      <a:r>
                        <a:rPr lang="en-GB">
                          <a:solidFill>
                            <a:schemeClr val="tx1"/>
                          </a:solidFill>
                        </a:rPr>
                        <a:t>The current policy and the professional interventions used by multi-disciplinary services describe the cornerstones of the work in the youth, family and social affairs division in ten strategic guidelines. The guidelines are concretised and operationalised in target formulations and work programs. The ten strategic guidelines are:</a:t>
                      </a:r>
                    </a:p>
                  </a:txBody>
                  <a:tcPr>
                    <a:solidFill>
                      <a:schemeClr val="bg1"/>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92271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t>Addressing the special needs and challenges of adolescents in Family B case </a:t>
            </a:r>
          </a:p>
        </p:txBody>
      </p:sp>
      <p:sp>
        <p:nvSpPr>
          <p:cNvPr id="3" name="Content Placeholder 2"/>
          <p:cNvSpPr>
            <a:spLocks noGrp="1"/>
          </p:cNvSpPr>
          <p:nvPr>
            <p:ph idx="1"/>
          </p:nvPr>
        </p:nvSpPr>
        <p:spPr>
          <a:xfrm>
            <a:off x="1943100" y="3263901"/>
            <a:ext cx="10017123" cy="3683000"/>
          </a:xfrm>
        </p:spPr>
        <p:txBody>
          <a:bodyPr>
            <a:normAutofit/>
          </a:bodyPr>
          <a:lstStyle/>
          <a:p>
            <a:pPr marL="0" indent="0">
              <a:buNone/>
            </a:pPr>
            <a:r>
              <a:rPr lang="en-GB"/>
              <a:t>The task of local social policy can be summarised as follows:</a:t>
            </a:r>
          </a:p>
          <a:p>
            <a:r>
              <a:rPr lang="en-GB"/>
              <a:t>To improve the conditions of growing up which includes youth welfare, local family policy and local educational landscapes.</a:t>
            </a:r>
          </a:p>
          <a:p>
            <a:r>
              <a:rPr lang="en-GB"/>
              <a:t>Preventing and combating poverty, advocating social justice and social inclusion to deal with work. </a:t>
            </a:r>
          </a:p>
          <a:p>
            <a:r>
              <a:rPr lang="en-GB"/>
              <a:t>To shape a parent society and face demographic change.</a:t>
            </a:r>
          </a:p>
          <a:p>
            <a:pPr marL="0" indent="0">
              <a:buNone/>
            </a:pPr>
            <a:r>
              <a:rPr lang="en-GB"/>
              <a:t>Child protection and education helps  protect children from violence, help them deal with fears, provide them with healthy food and provide alternative educational opportunities.</a:t>
            </a:r>
          </a:p>
          <a:p>
            <a:pPr marL="0" indent="0">
              <a:buNone/>
            </a:pPr>
            <a:endParaRPr lang="en-GB"/>
          </a:p>
          <a:p>
            <a:endParaRPr lang="en-GB"/>
          </a:p>
        </p:txBody>
      </p:sp>
    </p:spTree>
    <p:extLst>
      <p:ext uri="{BB962C8B-B14F-4D97-AF65-F5344CB8AC3E}">
        <p14:creationId xmlns:p14="http://schemas.microsoft.com/office/powerpoint/2010/main" val="425140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C79D-6632-4B44-8E81-CB5549C14B98}"/>
              </a:ext>
            </a:extLst>
          </p:cNvPr>
          <p:cNvSpPr>
            <a:spLocks noGrp="1"/>
          </p:cNvSpPr>
          <p:nvPr>
            <p:ph type="title"/>
          </p:nvPr>
        </p:nvSpPr>
        <p:spPr>
          <a:xfrm>
            <a:off x="1781165" y="764373"/>
            <a:ext cx="8610600" cy="1293028"/>
          </a:xfrm>
        </p:spPr>
        <p:txBody>
          <a:bodyPr/>
          <a:lstStyle/>
          <a:p>
            <a:pPr algn="ctr"/>
            <a:r>
              <a:rPr lang="en-GB"/>
              <a:t>Conclusion</a:t>
            </a:r>
            <a:br>
              <a:rPr lang="en-GB"/>
            </a:br>
            <a:endParaRPr lang="en-GB"/>
          </a:p>
        </p:txBody>
      </p:sp>
      <p:sp>
        <p:nvSpPr>
          <p:cNvPr id="3" name="Content Placeholder 2">
            <a:extLst>
              <a:ext uri="{FF2B5EF4-FFF2-40B4-BE49-F238E27FC236}">
                <a16:creationId xmlns:a16="http://schemas.microsoft.com/office/drawing/2014/main" id="{82683E4D-6ECC-4DFA-B1F5-39FC8E5B878A}"/>
              </a:ext>
            </a:extLst>
          </p:cNvPr>
          <p:cNvSpPr>
            <a:spLocks noGrp="1"/>
          </p:cNvSpPr>
          <p:nvPr>
            <p:ph idx="1"/>
          </p:nvPr>
        </p:nvSpPr>
        <p:spPr>
          <a:xfrm>
            <a:off x="1484311" y="1863043"/>
            <a:ext cx="10018713" cy="4488181"/>
          </a:xfrm>
        </p:spPr>
        <p:txBody>
          <a:bodyPr>
            <a:noAutofit/>
          </a:bodyPr>
          <a:lstStyle/>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Analysis revealed after several assessments from different agencies, the child, young person and family were in a situation of vulnerability due to a series of factors including poverty, emotional abuse, poor parenting and living instability.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After sessions with Connexions team, it was found that one of the older children was suffering </a:t>
            </a:r>
            <a:r>
              <a:rPr lang="en-GB" sz="1400">
                <a:latin typeface="Arial" panose="020B0604020202020204" pitchFamily="34" charset="0"/>
                <a:ea typeface="Calibri" panose="020F0502020204030204" pitchFamily="34" charset="0"/>
                <a:cs typeface="Arial" panose="020B0604020202020204" pitchFamily="34" charset="0"/>
              </a:rPr>
              <a:t>with </a:t>
            </a:r>
            <a:r>
              <a:rPr lang="en-GB" sz="1400">
                <a:effectLst/>
                <a:latin typeface="Arial" panose="020B0604020202020204" pitchFamily="34" charset="0"/>
                <a:ea typeface="Calibri" panose="020F0502020204030204" pitchFamily="34" charset="0"/>
                <a:cs typeface="Arial" panose="020B0604020202020204" pitchFamily="34" charset="0"/>
              </a:rPr>
              <a:t>bullying at school and social services got involved to resolve the issue.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The many agencies involved considered the results satisfactory considering the whole scenario as not often the family demonstrated engagement with the programs and solutions in place but being rehoused, they should be able to gain confidence and get reintegrated. The child, young person and family remained receiving support due to historical difficulties as some ongoing points need to be addressed such as parenting issues.</a:t>
            </a:r>
          </a:p>
          <a:p>
            <a:r>
              <a:rPr lang="en-GB" sz="1400">
                <a:effectLst/>
                <a:latin typeface="Arial" panose="020B0604020202020204" pitchFamily="34" charset="0"/>
                <a:ea typeface="Calibri" panose="020F0502020204030204" pitchFamily="34" charset="0"/>
                <a:cs typeface="Arial" panose="020B0604020202020204" pitchFamily="34" charset="0"/>
              </a:rPr>
              <a:t>One major drawback in this multi-agency approach is the communication sometimes not effective and the limited amount of time they spend working on them.</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In this case the family rated the service as “very good” and supportive and honest and therefore developed a good communication with further agencies.</a:t>
            </a:r>
          </a:p>
          <a:p>
            <a:endParaRPr lang="en-GB" sz="1400">
              <a:effectLst/>
              <a:latin typeface="Arial" panose="020B0604020202020204" pitchFamily="34" charset="0"/>
              <a:ea typeface="Calibri" panose="020F050202020403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0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E3C-9228-4128-AF27-2A830B25442D}"/>
              </a:ext>
            </a:extLst>
          </p:cNvPr>
          <p:cNvSpPr>
            <a:spLocks noGrp="1"/>
          </p:cNvSpPr>
          <p:nvPr>
            <p:ph type="title"/>
          </p:nvPr>
        </p:nvSpPr>
        <p:spPr>
          <a:xfrm>
            <a:off x="1484311" y="685801"/>
            <a:ext cx="10018713" cy="1303020"/>
          </a:xfrm>
        </p:spPr>
        <p:txBody>
          <a:bodyPr/>
          <a:lstStyle/>
          <a:p>
            <a:r>
              <a:rPr lang="en-GB"/>
              <a:t>References</a:t>
            </a:r>
          </a:p>
        </p:txBody>
      </p:sp>
      <p:graphicFrame>
        <p:nvGraphicFramePr>
          <p:cNvPr id="24" name="Content Placeholder 2">
            <a:extLst>
              <a:ext uri="{FF2B5EF4-FFF2-40B4-BE49-F238E27FC236}">
                <a16:creationId xmlns:a16="http://schemas.microsoft.com/office/drawing/2014/main" id="{470FD06C-C644-4697-9E00-DFF9098C338F}"/>
              </a:ext>
            </a:extLst>
          </p:cNvPr>
          <p:cNvGraphicFramePr>
            <a:graphicFrameLocks noGrp="1"/>
          </p:cNvGraphicFramePr>
          <p:nvPr>
            <p:ph idx="1"/>
            <p:extLst>
              <p:ext uri="{D42A27DB-BD31-4B8C-83A1-F6EECF244321}">
                <p14:modId xmlns:p14="http://schemas.microsoft.com/office/powerpoint/2010/main" val="745997641"/>
              </p:ext>
            </p:extLst>
          </p:nvPr>
        </p:nvGraphicFramePr>
        <p:xfrm>
          <a:off x="1186091" y="1808018"/>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368694996"/>
              </p:ext>
            </p:extLst>
          </p:nvPr>
        </p:nvGraphicFramePr>
        <p:xfrm>
          <a:off x="1186090" y="1842655"/>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105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1196878631"/>
              </p:ext>
            </p:extLst>
          </p:nvPr>
        </p:nvGraphicFramePr>
        <p:xfrm>
          <a:off x="1861500" y="1885950"/>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197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71af3243-3dd4-4a8d-8c0d-dd76da1f02a5"/>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Vapor Trail</vt:lpstr>
      <vt:lpstr>Case study Group B  Children, Young People and Families Health and Social Care HND/BSC </vt:lpstr>
      <vt:lpstr>INTRODUCTION</vt:lpstr>
      <vt:lpstr>PowerPoint Presentation</vt:lpstr>
      <vt:lpstr>Key Agencies Involved</vt:lpstr>
      <vt:lpstr>Policy &amp; interventions to prevent risks to family b</vt:lpstr>
      <vt:lpstr>Elaine slide  Social worker</vt:lpstr>
      <vt:lpstr>anti social behaviour team </vt:lpstr>
      <vt:lpstr>Temporary Accommodation</vt:lpstr>
      <vt:lpstr>Current policy and the professional interventions in place</vt:lpstr>
      <vt:lpstr>Analysis of the rationale</vt:lpstr>
      <vt:lpstr>Evaluation of the current policy and the professional interventions</vt:lpstr>
      <vt:lpstr>Addressing the special needs and challenges of adolescents in Family B case </vt:lpstr>
      <vt:lpstr>Conclusion </vt:lpstr>
      <vt:lpstr>References</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Group  Children, Young People and Families Health and Social Care HND/BSC</dc:title>
  <dc:creator>Michelle</dc:creator>
  <cp:revision>1</cp:revision>
  <dcterms:created xsi:type="dcterms:W3CDTF">2021-10-14T19:24:27Z</dcterms:created>
  <dcterms:modified xsi:type="dcterms:W3CDTF">2021-11-18T19:53:15Z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