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3" r:id="rId4"/>
  </p:sldMasterIdLst>
  <p:notesMasterIdLst>
    <p:notesMasterId r:id="rId28"/>
  </p:notesMasterIdLst>
  <p:sldIdLst>
    <p:sldId id="256" r:id="rId5"/>
    <p:sldId id="258" r:id="rId6"/>
    <p:sldId id="257" r:id="rId7"/>
    <p:sldId id="259" r:id="rId8"/>
    <p:sldId id="263" r:id="rId9"/>
    <p:sldId id="264" r:id="rId10"/>
    <p:sldId id="266" r:id="rId11"/>
    <p:sldId id="267" r:id="rId12"/>
    <p:sldId id="269" r:id="rId13"/>
    <p:sldId id="270" r:id="rId14"/>
    <p:sldId id="272" r:id="rId15"/>
    <p:sldId id="283" r:id="rId16"/>
    <p:sldId id="277" r:id="rId17"/>
    <p:sldId id="278" r:id="rId18"/>
    <p:sldId id="280" r:id="rId19"/>
    <p:sldId id="279" r:id="rId20"/>
    <p:sldId id="282" r:id="rId21"/>
    <p:sldId id="284" r:id="rId22"/>
    <p:sldId id="281" r:id="rId23"/>
    <p:sldId id="261" r:id="rId24"/>
    <p:sldId id="262" r:id="rId25"/>
    <p:sldId id="273" r:id="rId26"/>
    <p:sldId id="276" r:id="rId2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AEDC1F86-0EF9-470B-9931-7EC327B5FE56}">
          <p14:sldIdLst>
            <p14:sldId id="256"/>
          </p14:sldIdLst>
        </p14:section>
        <p14:section name="Untitled Section" id="{E7A7540F-7817-40AD-8AFF-73548743D93B}">
          <p14:sldIdLst>
            <p14:sldId id="258"/>
            <p14:sldId id="257"/>
            <p14:sldId id="259"/>
            <p14:sldId id="263"/>
            <p14:sldId id="264"/>
            <p14:sldId id="266"/>
            <p14:sldId id="267"/>
            <p14:sldId id="269"/>
            <p14:sldId id="270"/>
            <p14:sldId id="272"/>
            <p14:sldId id="283"/>
            <p14:sldId id="277"/>
            <p14:sldId id="278"/>
            <p14:sldId id="280"/>
            <p14:sldId id="279"/>
            <p14:sldId id="282"/>
            <p14:sldId id="284"/>
            <p14:sldId id="281"/>
            <p14:sldId id="261"/>
            <p14:sldId id="262"/>
            <p14:sldId id="273"/>
            <p14:sldId id="276"/>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7A0E32-1CE1-4A5E-A73C-EB9C0F98890D}" v="1160" dt="2022-12-23T12:50:12.8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1070" autoAdjust="0"/>
  </p:normalViewPr>
  <p:slideViewPr>
    <p:cSldViewPr snapToGrid="0">
      <p:cViewPr varScale="1">
        <p:scale>
          <a:sx n="67" d="100"/>
          <a:sy n="67" d="100"/>
        </p:scale>
        <p:origin x="73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viewProps" Target="viewProps.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eph" userId="987fe57e-7a24-483d-9b78-423329b7b0fa" providerId="ADAL" clId="{067A0E32-1CE1-4A5E-A73C-EB9C0F98890D}"/>
    <pc:docChg chg="undo redo custSel addSld delSld modSld sldOrd addMainMaster delMainMaster addSection delSection modSection">
      <pc:chgData name="Steph" userId="987fe57e-7a24-483d-9b78-423329b7b0fa" providerId="ADAL" clId="{067A0E32-1CE1-4A5E-A73C-EB9C0F98890D}" dt="2022-12-23T12:53:28.148" v="22516" actId="1440"/>
      <pc:docMkLst>
        <pc:docMk/>
      </pc:docMkLst>
      <pc:sldChg chg="addSp delSp modSp mod modTransition setBg modClrScheme addAnim modAnim delDesignElem chgLayout modNotesTx">
        <pc:chgData name="Steph" userId="987fe57e-7a24-483d-9b78-423329b7b0fa" providerId="ADAL" clId="{067A0E32-1CE1-4A5E-A73C-EB9C0F98890D}" dt="2022-12-22T13:33:02.982" v="21369"/>
        <pc:sldMkLst>
          <pc:docMk/>
          <pc:sldMk cId="389548615" sldId="256"/>
        </pc:sldMkLst>
        <pc:spChg chg="mod">
          <ac:chgData name="Steph" userId="987fe57e-7a24-483d-9b78-423329b7b0fa" providerId="ADAL" clId="{067A0E32-1CE1-4A5E-A73C-EB9C0F98890D}" dt="2022-12-22T13:28:12.693" v="21353" actId="122"/>
          <ac:spMkLst>
            <pc:docMk/>
            <pc:sldMk cId="389548615" sldId="256"/>
            <ac:spMk id="2" creationId="{26157B4B-BE7E-BD98-A9D6-C05A7F5333B7}"/>
          </ac:spMkLst>
        </pc:spChg>
        <pc:spChg chg="mod">
          <ac:chgData name="Steph" userId="987fe57e-7a24-483d-9b78-423329b7b0fa" providerId="ADAL" clId="{067A0E32-1CE1-4A5E-A73C-EB9C0F98890D}" dt="2022-12-22T13:29:03.121" v="21360" actId="20577"/>
          <ac:spMkLst>
            <pc:docMk/>
            <pc:sldMk cId="389548615" sldId="256"/>
            <ac:spMk id="3" creationId="{1F52BEB5-A2E7-AFC3-47F6-71099D17E3E0}"/>
          </ac:spMkLst>
        </pc:spChg>
        <pc:spChg chg="add del mod">
          <ac:chgData name="Steph" userId="987fe57e-7a24-483d-9b78-423329b7b0fa" providerId="ADAL" clId="{067A0E32-1CE1-4A5E-A73C-EB9C0F98890D}" dt="2022-12-19T13:57:22.106" v="831"/>
          <ac:spMkLst>
            <pc:docMk/>
            <pc:sldMk cId="389548615" sldId="256"/>
            <ac:spMk id="5" creationId="{EF7D53B0-427C-0F9A-38DB-CE03FACC57E2}"/>
          </ac:spMkLst>
        </pc:spChg>
        <pc:spChg chg="add mod">
          <ac:chgData name="Steph" userId="987fe57e-7a24-483d-9b78-423329b7b0fa" providerId="ADAL" clId="{067A0E32-1CE1-4A5E-A73C-EB9C0F98890D}" dt="2022-12-19T13:57:19.356" v="829" actId="20577"/>
          <ac:spMkLst>
            <pc:docMk/>
            <pc:sldMk cId="389548615" sldId="256"/>
            <ac:spMk id="6" creationId="{49F9B71C-BAD1-ABA8-A813-5D82BCD76878}"/>
          </ac:spMkLst>
        </pc:spChg>
        <pc:spChg chg="add del">
          <ac:chgData name="Steph" userId="987fe57e-7a24-483d-9b78-423329b7b0fa" providerId="ADAL" clId="{067A0E32-1CE1-4A5E-A73C-EB9C0F98890D}" dt="2022-12-19T13:22:50.605" v="250"/>
          <ac:spMkLst>
            <pc:docMk/>
            <pc:sldMk cId="389548615" sldId="256"/>
            <ac:spMk id="9" creationId="{9B45BA4C-9B54-4496-821F-9E0985CA984D}"/>
          </ac:spMkLst>
        </pc:spChg>
        <pc:picChg chg="add">
          <ac:chgData name="Steph" userId="987fe57e-7a24-483d-9b78-423329b7b0fa" providerId="ADAL" clId="{067A0E32-1CE1-4A5E-A73C-EB9C0F98890D}" dt="2022-12-19T13:15:14.517" v="143" actId="26606"/>
          <ac:picMkLst>
            <pc:docMk/>
            <pc:sldMk cId="389548615" sldId="256"/>
            <ac:picMk id="4" creationId="{31D010F8-3C79-4B47-B66D-3379483A2B0A}"/>
          </ac:picMkLst>
        </pc:picChg>
        <pc:picChg chg="add del mod">
          <ac:chgData name="Steph" userId="987fe57e-7a24-483d-9b78-423329b7b0fa" providerId="ADAL" clId="{067A0E32-1CE1-4A5E-A73C-EB9C0F98890D}" dt="2022-12-19T14:31:36.535" v="2406"/>
          <ac:picMkLst>
            <pc:docMk/>
            <pc:sldMk cId="389548615" sldId="256"/>
            <ac:picMk id="13" creationId="{9437CBE2-E6ED-F15C-9253-75D2D4A348B4}"/>
          </ac:picMkLst>
        </pc:picChg>
        <pc:picChg chg="add del mod">
          <ac:chgData name="Steph" userId="987fe57e-7a24-483d-9b78-423329b7b0fa" providerId="ADAL" clId="{067A0E32-1CE1-4A5E-A73C-EB9C0F98890D}" dt="2022-12-19T14:31:45.492" v="2407"/>
          <ac:picMkLst>
            <pc:docMk/>
            <pc:sldMk cId="389548615" sldId="256"/>
            <ac:picMk id="19" creationId="{07D252BF-7FD3-2FA2-55ED-2C12081CBE0A}"/>
          </ac:picMkLst>
        </pc:picChg>
        <pc:picChg chg="add del mod">
          <ac:chgData name="Steph" userId="987fe57e-7a24-483d-9b78-423329b7b0fa" providerId="ADAL" clId="{067A0E32-1CE1-4A5E-A73C-EB9C0F98890D}" dt="2022-12-19T21:40:28.185" v="2864"/>
          <ac:picMkLst>
            <pc:docMk/>
            <pc:sldMk cId="389548615" sldId="256"/>
            <ac:picMk id="20" creationId="{159AF188-DC1E-3E2C-40E1-7824C4BCD1CD}"/>
          </ac:picMkLst>
        </pc:picChg>
        <pc:picChg chg="add del mod ord">
          <ac:chgData name="Steph" userId="987fe57e-7a24-483d-9b78-423329b7b0fa" providerId="ADAL" clId="{067A0E32-1CE1-4A5E-A73C-EB9C0F98890D}" dt="2022-12-19T21:40:31.965" v="2865"/>
          <ac:picMkLst>
            <pc:docMk/>
            <pc:sldMk cId="389548615" sldId="256"/>
            <ac:picMk id="36" creationId="{4821CAD2-4016-2365-4C9F-322108755D28}"/>
          </ac:picMkLst>
        </pc:picChg>
        <pc:picChg chg="add del mod">
          <ac:chgData name="Steph" userId="987fe57e-7a24-483d-9b78-423329b7b0fa" providerId="ADAL" clId="{067A0E32-1CE1-4A5E-A73C-EB9C0F98890D}" dt="2022-12-19T21:40:46.045" v="2867"/>
          <ac:picMkLst>
            <pc:docMk/>
            <pc:sldMk cId="389548615" sldId="256"/>
            <ac:picMk id="37" creationId="{DBA6B37F-0655-D1B4-7F53-1784E800DF45}"/>
          </ac:picMkLst>
        </pc:picChg>
        <pc:picChg chg="add del mod ord">
          <ac:chgData name="Steph" userId="987fe57e-7a24-483d-9b78-423329b7b0fa" providerId="ADAL" clId="{067A0E32-1CE1-4A5E-A73C-EB9C0F98890D}" dt="2022-12-19T21:41:09.240" v="2868"/>
          <ac:picMkLst>
            <pc:docMk/>
            <pc:sldMk cId="389548615" sldId="256"/>
            <ac:picMk id="40" creationId="{0D6D55D0-A452-81F4-8D7A-69E464B0516E}"/>
          </ac:picMkLst>
        </pc:picChg>
        <pc:picChg chg="add del mod">
          <ac:chgData name="Steph" userId="987fe57e-7a24-483d-9b78-423329b7b0fa" providerId="ADAL" clId="{067A0E32-1CE1-4A5E-A73C-EB9C0F98890D}" dt="2022-12-20T12:23:45.099" v="8501"/>
          <ac:picMkLst>
            <pc:docMk/>
            <pc:sldMk cId="389548615" sldId="256"/>
            <ac:picMk id="41" creationId="{98768E5F-62FE-ED88-986B-09942D6EB46D}"/>
          </ac:picMkLst>
        </pc:picChg>
        <pc:picChg chg="add del mod ord">
          <ac:chgData name="Steph" userId="987fe57e-7a24-483d-9b78-423329b7b0fa" providerId="ADAL" clId="{067A0E32-1CE1-4A5E-A73C-EB9C0F98890D}" dt="2022-12-20T12:24:09.763" v="8502"/>
          <ac:picMkLst>
            <pc:docMk/>
            <pc:sldMk cId="389548615" sldId="256"/>
            <ac:picMk id="68" creationId="{4070F54A-F227-A372-1DBE-4E1EE28EE6E6}"/>
          </ac:picMkLst>
        </pc:picChg>
        <pc:picChg chg="add del mod">
          <ac:chgData name="Steph" userId="987fe57e-7a24-483d-9b78-423329b7b0fa" providerId="ADAL" clId="{067A0E32-1CE1-4A5E-A73C-EB9C0F98890D}" dt="2022-12-22T13:22:09.344" v="21325"/>
          <ac:picMkLst>
            <pc:docMk/>
            <pc:sldMk cId="389548615" sldId="256"/>
            <ac:picMk id="69" creationId="{2EF01E69-7B44-E2DB-1C4E-96117FA34107}"/>
          </ac:picMkLst>
        </pc:picChg>
        <pc:picChg chg="add del mod ord">
          <ac:chgData name="Steph" userId="987fe57e-7a24-483d-9b78-423329b7b0fa" providerId="ADAL" clId="{067A0E32-1CE1-4A5E-A73C-EB9C0F98890D}" dt="2022-12-22T13:22:42.216" v="21326"/>
          <ac:picMkLst>
            <pc:docMk/>
            <pc:sldMk cId="389548615" sldId="256"/>
            <ac:picMk id="86" creationId="{6716EBAD-C2E8-FA32-8C78-231DE585C7CF}"/>
          </ac:picMkLst>
        </pc:picChg>
        <pc:picChg chg="add del mod">
          <ac:chgData name="Steph" userId="987fe57e-7a24-483d-9b78-423329b7b0fa" providerId="ADAL" clId="{067A0E32-1CE1-4A5E-A73C-EB9C0F98890D}" dt="2022-12-22T13:24:36.617" v="21336"/>
          <ac:picMkLst>
            <pc:docMk/>
            <pc:sldMk cId="389548615" sldId="256"/>
            <ac:picMk id="87" creationId="{B8D67961-3A30-6A89-AEB5-D49E0D6F6D15}"/>
          </ac:picMkLst>
        </pc:picChg>
        <pc:picChg chg="add del mod ord">
          <ac:chgData name="Steph" userId="987fe57e-7a24-483d-9b78-423329b7b0fa" providerId="ADAL" clId="{067A0E32-1CE1-4A5E-A73C-EB9C0F98890D}" dt="2022-12-22T13:25:06.718" v="21337"/>
          <ac:picMkLst>
            <pc:docMk/>
            <pc:sldMk cId="389548615" sldId="256"/>
            <ac:picMk id="95" creationId="{3F2B5534-ACB0-A253-7F34-0EFF9146432E}"/>
          </ac:picMkLst>
        </pc:picChg>
        <pc:picChg chg="add del mod">
          <ac:chgData name="Steph" userId="987fe57e-7a24-483d-9b78-423329b7b0fa" providerId="ADAL" clId="{067A0E32-1CE1-4A5E-A73C-EB9C0F98890D}" dt="2022-12-22T13:32:33.300" v="21368"/>
          <ac:picMkLst>
            <pc:docMk/>
            <pc:sldMk cId="389548615" sldId="256"/>
            <ac:picMk id="96" creationId="{47C69103-B114-9134-E8CE-AFA7EB78CD7A}"/>
          </ac:picMkLst>
        </pc:picChg>
        <pc:picChg chg="add del mod ord">
          <ac:chgData name="Steph" userId="987fe57e-7a24-483d-9b78-423329b7b0fa" providerId="ADAL" clId="{067A0E32-1CE1-4A5E-A73C-EB9C0F98890D}" dt="2022-12-22T13:33:02.982" v="21369"/>
          <ac:picMkLst>
            <pc:docMk/>
            <pc:sldMk cId="389548615" sldId="256"/>
            <ac:picMk id="104" creationId="{F07FE0D0-EC1C-197B-939E-726F2291BD00}"/>
          </ac:picMkLst>
        </pc:picChg>
        <pc:picChg chg="add mod">
          <ac:chgData name="Steph" userId="987fe57e-7a24-483d-9b78-423329b7b0fa" providerId="ADAL" clId="{067A0E32-1CE1-4A5E-A73C-EB9C0F98890D}" dt="2022-12-22T13:33:02.982" v="21369"/>
          <ac:picMkLst>
            <pc:docMk/>
            <pc:sldMk cId="389548615" sldId="256"/>
            <ac:picMk id="105" creationId="{59DDD397-DA57-CD27-7625-E11DC531B2AF}"/>
          </ac:picMkLst>
        </pc:picChg>
      </pc:sldChg>
      <pc:sldChg chg="addSp delSp modSp new mod modTransition setBg addAnim delAnim modAnim setClrOvrMap modNotesTx">
        <pc:chgData name="Steph" userId="987fe57e-7a24-483d-9b78-423329b7b0fa" providerId="ADAL" clId="{067A0E32-1CE1-4A5E-A73C-EB9C0F98890D}" dt="2022-12-22T15:14:57.456" v="22093"/>
        <pc:sldMkLst>
          <pc:docMk/>
          <pc:sldMk cId="3183165665" sldId="257"/>
        </pc:sldMkLst>
        <pc:spChg chg="mod">
          <ac:chgData name="Steph" userId="987fe57e-7a24-483d-9b78-423329b7b0fa" providerId="ADAL" clId="{067A0E32-1CE1-4A5E-A73C-EB9C0F98890D}" dt="2022-12-21T13:10:32.228" v="13141"/>
          <ac:spMkLst>
            <pc:docMk/>
            <pc:sldMk cId="3183165665" sldId="257"/>
            <ac:spMk id="2" creationId="{9E456458-B287-CEA6-0F54-12E33FAA41A0}"/>
          </ac:spMkLst>
        </pc:spChg>
        <pc:spChg chg="mod ord">
          <ac:chgData name="Steph" userId="987fe57e-7a24-483d-9b78-423329b7b0fa" providerId="ADAL" clId="{067A0E32-1CE1-4A5E-A73C-EB9C0F98890D}" dt="2022-12-21T13:10:32.228" v="13141"/>
          <ac:spMkLst>
            <pc:docMk/>
            <pc:sldMk cId="3183165665" sldId="257"/>
            <ac:spMk id="3" creationId="{E9D6FD9C-A3C6-205C-F6DE-AFE81AAA010F}"/>
          </ac:spMkLst>
        </pc:spChg>
        <pc:spChg chg="add mod">
          <ac:chgData name="Steph" userId="987fe57e-7a24-483d-9b78-423329b7b0fa" providerId="ADAL" clId="{067A0E32-1CE1-4A5E-A73C-EB9C0F98890D}" dt="2022-12-19T13:36:58.590" v="415" actId="1076"/>
          <ac:spMkLst>
            <pc:docMk/>
            <pc:sldMk cId="3183165665" sldId="257"/>
            <ac:spMk id="6" creationId="{A29BAAA9-B454-843E-FF76-68787005435C}"/>
          </ac:spMkLst>
        </pc:spChg>
        <pc:spChg chg="add mod">
          <ac:chgData name="Steph" userId="987fe57e-7a24-483d-9b78-423329b7b0fa" providerId="ADAL" clId="{067A0E32-1CE1-4A5E-A73C-EB9C0F98890D}" dt="2022-12-20T10:43:05.091" v="4580" actId="20577"/>
          <ac:spMkLst>
            <pc:docMk/>
            <pc:sldMk cId="3183165665" sldId="257"/>
            <ac:spMk id="7" creationId="{988870B9-EE22-2403-2016-04DA5177B77E}"/>
          </ac:spMkLst>
        </pc:spChg>
        <pc:spChg chg="add del">
          <ac:chgData name="Steph" userId="987fe57e-7a24-483d-9b78-423329b7b0fa" providerId="ADAL" clId="{067A0E32-1CE1-4A5E-A73C-EB9C0F98890D}" dt="2022-12-19T13:25:17.013" v="330" actId="26606"/>
          <ac:spMkLst>
            <pc:docMk/>
            <pc:sldMk cId="3183165665" sldId="257"/>
            <ac:spMk id="10" creationId="{22AC0F86-9A78-4E84-A4B4-ADB8B2629A0C}"/>
          </ac:spMkLst>
        </pc:spChg>
        <pc:spChg chg="add del">
          <ac:chgData name="Steph" userId="987fe57e-7a24-483d-9b78-423329b7b0fa" providerId="ADAL" clId="{067A0E32-1CE1-4A5E-A73C-EB9C0F98890D}" dt="2022-12-19T13:25:17.013" v="330" actId="26606"/>
          <ac:spMkLst>
            <pc:docMk/>
            <pc:sldMk cId="3183165665" sldId="257"/>
            <ac:spMk id="18" creationId="{69A54E25-1C05-48E5-A5CC-3778C1D3632D}"/>
          </ac:spMkLst>
        </pc:spChg>
        <pc:spChg chg="add del">
          <ac:chgData name="Steph" userId="987fe57e-7a24-483d-9b78-423329b7b0fa" providerId="ADAL" clId="{067A0E32-1CE1-4A5E-A73C-EB9C0F98890D}" dt="2022-12-19T13:25:23.897" v="333" actId="26606"/>
          <ac:spMkLst>
            <pc:docMk/>
            <pc:sldMk cId="3183165665" sldId="257"/>
            <ac:spMk id="24" creationId="{AAA2202F-2A68-464D-8E53-CEBE9303D848}"/>
          </ac:spMkLst>
        </pc:spChg>
        <pc:spChg chg="add del">
          <ac:chgData name="Steph" userId="987fe57e-7a24-483d-9b78-423329b7b0fa" providerId="ADAL" clId="{067A0E32-1CE1-4A5E-A73C-EB9C0F98890D}" dt="2022-12-19T13:25:23.897" v="333" actId="26606"/>
          <ac:spMkLst>
            <pc:docMk/>
            <pc:sldMk cId="3183165665" sldId="257"/>
            <ac:spMk id="31" creationId="{9B347087-DEE1-4F23-8486-A2690AA195E5}"/>
          </ac:spMkLst>
        </pc:spChg>
        <pc:spChg chg="add del">
          <ac:chgData name="Steph" userId="987fe57e-7a24-483d-9b78-423329b7b0fa" providerId="ADAL" clId="{067A0E32-1CE1-4A5E-A73C-EB9C0F98890D}" dt="2022-12-19T13:25:23.897" v="333" actId="26606"/>
          <ac:spMkLst>
            <pc:docMk/>
            <pc:sldMk cId="3183165665" sldId="257"/>
            <ac:spMk id="32" creationId="{44BB81AE-EE4A-4AA4-8941-104B6C943598}"/>
          </ac:spMkLst>
        </pc:spChg>
        <pc:spChg chg="add del">
          <ac:chgData name="Steph" userId="987fe57e-7a24-483d-9b78-423329b7b0fa" providerId="ADAL" clId="{067A0E32-1CE1-4A5E-A73C-EB9C0F98890D}" dt="2022-12-19T13:25:25.593" v="335" actId="26606"/>
          <ac:spMkLst>
            <pc:docMk/>
            <pc:sldMk cId="3183165665" sldId="257"/>
            <ac:spMk id="37" creationId="{FDF8837B-BAE2-489A-8F93-69216307D5A5}"/>
          </ac:spMkLst>
        </pc:spChg>
        <pc:spChg chg="add del">
          <ac:chgData name="Steph" userId="987fe57e-7a24-483d-9b78-423329b7b0fa" providerId="ADAL" clId="{067A0E32-1CE1-4A5E-A73C-EB9C0F98890D}" dt="2022-12-19T13:25:31.084" v="337" actId="26606"/>
          <ac:spMkLst>
            <pc:docMk/>
            <pc:sldMk cId="3183165665" sldId="257"/>
            <ac:spMk id="43" creationId="{9F1F6E2E-E2E7-4689-9E5D-51F37CBE4127}"/>
          </ac:spMkLst>
        </pc:spChg>
        <pc:spChg chg="add del">
          <ac:chgData name="Steph" userId="987fe57e-7a24-483d-9b78-423329b7b0fa" providerId="ADAL" clId="{067A0E32-1CE1-4A5E-A73C-EB9C0F98890D}" dt="2022-12-19T13:25:31.084" v="337" actId="26606"/>
          <ac:spMkLst>
            <pc:docMk/>
            <pc:sldMk cId="3183165665" sldId="257"/>
            <ac:spMk id="48" creationId="{7731DD8B-7A0A-47A0-BF6B-EBB4F9709B91}"/>
          </ac:spMkLst>
        </pc:spChg>
        <pc:spChg chg="add del">
          <ac:chgData name="Steph" userId="987fe57e-7a24-483d-9b78-423329b7b0fa" providerId="ADAL" clId="{067A0E32-1CE1-4A5E-A73C-EB9C0F98890D}" dt="2022-12-19T13:25:39.800" v="339" actId="26606"/>
          <ac:spMkLst>
            <pc:docMk/>
            <pc:sldMk cId="3183165665" sldId="257"/>
            <ac:spMk id="53" creationId="{51D58666-E26B-4EAE-AA74-9C74E4BAF3E1}"/>
          </ac:spMkLst>
        </pc:spChg>
        <pc:spChg chg="add del">
          <ac:chgData name="Steph" userId="987fe57e-7a24-483d-9b78-423329b7b0fa" providerId="ADAL" clId="{067A0E32-1CE1-4A5E-A73C-EB9C0F98890D}" dt="2022-12-19T13:27:51.687" v="348" actId="26606"/>
          <ac:spMkLst>
            <pc:docMk/>
            <pc:sldMk cId="3183165665" sldId="257"/>
            <ac:spMk id="60" creationId="{22AC0F86-9A78-4E84-A4B4-ADB8B2629A0C}"/>
          </ac:spMkLst>
        </pc:spChg>
        <pc:spChg chg="add del">
          <ac:chgData name="Steph" userId="987fe57e-7a24-483d-9b78-423329b7b0fa" providerId="ADAL" clId="{067A0E32-1CE1-4A5E-A73C-EB9C0F98890D}" dt="2022-12-19T13:27:51.687" v="348" actId="26606"/>
          <ac:spMkLst>
            <pc:docMk/>
            <pc:sldMk cId="3183165665" sldId="257"/>
            <ac:spMk id="63" creationId="{69A54E25-1C05-48E5-A5CC-3778C1D3632D}"/>
          </ac:spMkLst>
        </pc:spChg>
        <pc:grpChg chg="add del">
          <ac:chgData name="Steph" userId="987fe57e-7a24-483d-9b78-423329b7b0fa" providerId="ADAL" clId="{067A0E32-1CE1-4A5E-A73C-EB9C0F98890D}" dt="2022-12-19T13:25:17.013" v="330" actId="26606"/>
          <ac:grpSpMkLst>
            <pc:docMk/>
            <pc:sldMk cId="3183165665" sldId="257"/>
            <ac:grpSpMk id="12" creationId="{4AF78B9E-8BE2-4706-9377-A05FA25ABABF}"/>
          </ac:grpSpMkLst>
        </pc:grpChg>
        <pc:grpChg chg="add del">
          <ac:chgData name="Steph" userId="987fe57e-7a24-483d-9b78-423329b7b0fa" providerId="ADAL" clId="{067A0E32-1CE1-4A5E-A73C-EB9C0F98890D}" dt="2022-12-19T13:25:23.897" v="333" actId="26606"/>
          <ac:grpSpMkLst>
            <pc:docMk/>
            <pc:sldMk cId="3183165665" sldId="257"/>
            <ac:grpSpMk id="23" creationId="{03E8C8A2-D2DA-42F8-84AA-AC5AB4251D29}"/>
          </ac:grpSpMkLst>
        </pc:grpChg>
        <pc:grpChg chg="add del">
          <ac:chgData name="Steph" userId="987fe57e-7a24-483d-9b78-423329b7b0fa" providerId="ADAL" clId="{067A0E32-1CE1-4A5E-A73C-EB9C0F98890D}" dt="2022-12-19T13:25:23.897" v="333" actId="26606"/>
          <ac:grpSpMkLst>
            <pc:docMk/>
            <pc:sldMk cId="3183165665" sldId="257"/>
            <ac:grpSpMk id="26" creationId="{5B129734-DF6D-46B8-A0E0-4F178B3AD2FC}"/>
          </ac:grpSpMkLst>
        </pc:grpChg>
        <pc:grpChg chg="add del">
          <ac:chgData name="Steph" userId="987fe57e-7a24-483d-9b78-423329b7b0fa" providerId="ADAL" clId="{067A0E32-1CE1-4A5E-A73C-EB9C0F98890D}" dt="2022-12-19T13:25:25.593" v="335" actId="26606"/>
          <ac:grpSpMkLst>
            <pc:docMk/>
            <pc:sldMk cId="3183165665" sldId="257"/>
            <ac:grpSpMk id="34" creationId="{03E8C8A2-D2DA-42F8-84AA-AC5AB4251D29}"/>
          </ac:grpSpMkLst>
        </pc:grpChg>
        <pc:grpChg chg="add del">
          <ac:chgData name="Steph" userId="987fe57e-7a24-483d-9b78-423329b7b0fa" providerId="ADAL" clId="{067A0E32-1CE1-4A5E-A73C-EB9C0F98890D}" dt="2022-12-19T13:25:31.084" v="337" actId="26606"/>
          <ac:grpSpMkLst>
            <pc:docMk/>
            <pc:sldMk cId="3183165665" sldId="257"/>
            <ac:grpSpMk id="40" creationId="{03E8C8A2-D2DA-42F8-84AA-AC5AB4251D29}"/>
          </ac:grpSpMkLst>
        </pc:grpChg>
        <pc:grpChg chg="add del">
          <ac:chgData name="Steph" userId="987fe57e-7a24-483d-9b78-423329b7b0fa" providerId="ADAL" clId="{067A0E32-1CE1-4A5E-A73C-EB9C0F98890D}" dt="2022-12-19T13:25:31.084" v="337" actId="26606"/>
          <ac:grpSpMkLst>
            <pc:docMk/>
            <pc:sldMk cId="3183165665" sldId="257"/>
            <ac:grpSpMk id="44" creationId="{BB728A18-FF26-43E9-AF31-9608EBA3D5C7}"/>
          </ac:grpSpMkLst>
        </pc:grpChg>
        <pc:grpChg chg="add del">
          <ac:chgData name="Steph" userId="987fe57e-7a24-483d-9b78-423329b7b0fa" providerId="ADAL" clId="{067A0E32-1CE1-4A5E-A73C-EB9C0F98890D}" dt="2022-12-19T13:25:39.800" v="339" actId="26606"/>
          <ac:grpSpMkLst>
            <pc:docMk/>
            <pc:sldMk cId="3183165665" sldId="257"/>
            <ac:grpSpMk id="50" creationId="{03E8C8A2-D2DA-42F8-84AA-AC5AB4251D29}"/>
          </ac:grpSpMkLst>
        </pc:grpChg>
        <pc:grpChg chg="add del">
          <ac:chgData name="Steph" userId="987fe57e-7a24-483d-9b78-423329b7b0fa" providerId="ADAL" clId="{067A0E32-1CE1-4A5E-A73C-EB9C0F98890D}" dt="2022-12-19T13:25:39.800" v="339" actId="26606"/>
          <ac:grpSpMkLst>
            <pc:docMk/>
            <pc:sldMk cId="3183165665" sldId="257"/>
            <ac:grpSpMk id="54" creationId="{67288C4F-0F6C-4226-B8D2-C0EE4786C567}"/>
          </ac:grpSpMkLst>
        </pc:grpChg>
        <pc:grpChg chg="add del">
          <ac:chgData name="Steph" userId="987fe57e-7a24-483d-9b78-423329b7b0fa" providerId="ADAL" clId="{067A0E32-1CE1-4A5E-A73C-EB9C0F98890D}" dt="2022-12-19T13:27:51.687" v="348" actId="26606"/>
          <ac:grpSpMkLst>
            <pc:docMk/>
            <pc:sldMk cId="3183165665" sldId="257"/>
            <ac:grpSpMk id="61" creationId="{4AF78B9E-8BE2-4706-9377-A05FA25ABABF}"/>
          </ac:grpSpMkLst>
        </pc:grpChg>
        <pc:picChg chg="add mod ord">
          <ac:chgData name="Steph" userId="987fe57e-7a24-483d-9b78-423329b7b0fa" providerId="ADAL" clId="{067A0E32-1CE1-4A5E-A73C-EB9C0F98890D}" dt="2022-12-22T14:04:26.431" v="21843" actId="1076"/>
          <ac:picMkLst>
            <pc:docMk/>
            <pc:sldMk cId="3183165665" sldId="257"/>
            <ac:picMk id="5" creationId="{46453E2B-7DB7-DC1F-7E19-FD50CDBAAA49}"/>
          </ac:picMkLst>
        </pc:picChg>
        <pc:picChg chg="add del mod">
          <ac:chgData name="Steph" userId="987fe57e-7a24-483d-9b78-423329b7b0fa" providerId="ADAL" clId="{067A0E32-1CE1-4A5E-A73C-EB9C0F98890D}" dt="2022-12-20T12:28:55.392" v="8506"/>
          <ac:picMkLst>
            <pc:docMk/>
            <pc:sldMk cId="3183165665" sldId="257"/>
            <ac:picMk id="81" creationId="{CF6C23D5-874A-2E36-1037-9A0A1BC7ED50}"/>
          </ac:picMkLst>
        </pc:picChg>
        <pc:picChg chg="add del mod">
          <ac:chgData name="Steph" userId="987fe57e-7a24-483d-9b78-423329b7b0fa" providerId="ADAL" clId="{067A0E32-1CE1-4A5E-A73C-EB9C0F98890D}" dt="2022-12-20T12:29:36.621" v="8507"/>
          <ac:picMkLst>
            <pc:docMk/>
            <pc:sldMk cId="3183165665" sldId="257"/>
            <ac:picMk id="86" creationId="{2AFC6549-E9F7-B242-660B-C2BB76473CC5}"/>
          </ac:picMkLst>
        </pc:picChg>
        <pc:picChg chg="add del mod">
          <ac:chgData name="Steph" userId="987fe57e-7a24-483d-9b78-423329b7b0fa" providerId="ADAL" clId="{067A0E32-1CE1-4A5E-A73C-EB9C0F98890D}" dt="2022-12-21T13:42:40.437" v="13508"/>
          <ac:picMkLst>
            <pc:docMk/>
            <pc:sldMk cId="3183165665" sldId="257"/>
            <ac:picMk id="87" creationId="{0AAF0427-EAD6-71B5-2503-CF49145C1F48}"/>
          </ac:picMkLst>
        </pc:picChg>
        <pc:picChg chg="add del mod ord">
          <ac:chgData name="Steph" userId="987fe57e-7a24-483d-9b78-423329b7b0fa" providerId="ADAL" clId="{067A0E32-1CE1-4A5E-A73C-EB9C0F98890D}" dt="2022-12-21T13:43:24.843" v="13509"/>
          <ac:picMkLst>
            <pc:docMk/>
            <pc:sldMk cId="3183165665" sldId="257"/>
            <ac:picMk id="122" creationId="{C4D31ECD-2FD1-7D37-944E-1C5C60215DE4}"/>
          </ac:picMkLst>
        </pc:picChg>
        <pc:picChg chg="add del mod">
          <ac:chgData name="Steph" userId="987fe57e-7a24-483d-9b78-423329b7b0fa" providerId="ADAL" clId="{067A0E32-1CE1-4A5E-A73C-EB9C0F98890D}" dt="2022-12-22T13:48:16.869" v="21452"/>
          <ac:picMkLst>
            <pc:docMk/>
            <pc:sldMk cId="3183165665" sldId="257"/>
            <ac:picMk id="123" creationId="{5873986E-BBD4-5C18-B150-EBC4CCC0CDAF}"/>
          </ac:picMkLst>
        </pc:picChg>
        <pc:picChg chg="add del mod ord">
          <ac:chgData name="Steph" userId="987fe57e-7a24-483d-9b78-423329b7b0fa" providerId="ADAL" clId="{067A0E32-1CE1-4A5E-A73C-EB9C0F98890D}" dt="2022-12-22T13:48:28.366" v="21453"/>
          <ac:picMkLst>
            <pc:docMk/>
            <pc:sldMk cId="3183165665" sldId="257"/>
            <ac:picMk id="160" creationId="{FB3F34FD-37DE-3720-445D-61D260DC63FC}"/>
          </ac:picMkLst>
        </pc:picChg>
        <pc:picChg chg="add del mod">
          <ac:chgData name="Steph" userId="987fe57e-7a24-483d-9b78-423329b7b0fa" providerId="ADAL" clId="{067A0E32-1CE1-4A5E-A73C-EB9C0F98890D}" dt="2022-12-22T13:51:49.953" v="21681"/>
          <ac:picMkLst>
            <pc:docMk/>
            <pc:sldMk cId="3183165665" sldId="257"/>
            <ac:picMk id="161" creationId="{B467E865-D0F7-FF9C-04B8-8555CC51B61D}"/>
          </ac:picMkLst>
        </pc:picChg>
        <pc:picChg chg="add del mod ord">
          <ac:chgData name="Steph" userId="987fe57e-7a24-483d-9b78-423329b7b0fa" providerId="ADAL" clId="{067A0E32-1CE1-4A5E-A73C-EB9C0F98890D}" dt="2022-12-22T13:52:26.953" v="21682"/>
          <ac:picMkLst>
            <pc:docMk/>
            <pc:sldMk cId="3183165665" sldId="257"/>
            <ac:picMk id="166" creationId="{97B7788E-6897-5B01-A3A8-D48B5BF7D47D}"/>
          </ac:picMkLst>
        </pc:picChg>
        <pc:picChg chg="add mod">
          <ac:chgData name="Steph" userId="987fe57e-7a24-483d-9b78-423329b7b0fa" providerId="ADAL" clId="{067A0E32-1CE1-4A5E-A73C-EB9C0F98890D}" dt="2022-12-22T13:52:26.953" v="21682"/>
          <ac:picMkLst>
            <pc:docMk/>
            <pc:sldMk cId="3183165665" sldId="257"/>
            <ac:picMk id="167" creationId="{4353B02A-5E6E-AA9F-4BA9-76AED999264E}"/>
          </ac:picMkLst>
        </pc:picChg>
        <pc:cxnChg chg="add del">
          <ac:chgData name="Steph" userId="987fe57e-7a24-483d-9b78-423329b7b0fa" providerId="ADAL" clId="{067A0E32-1CE1-4A5E-A73C-EB9C0F98890D}" dt="2022-12-19T13:25:23.897" v="333" actId="26606"/>
          <ac:cxnSpMkLst>
            <pc:docMk/>
            <pc:sldMk cId="3183165665" sldId="257"/>
            <ac:cxnSpMk id="16" creationId="{0DFD28A6-39F3-425F-8050-E5BF1B4523B2}"/>
          </ac:cxnSpMkLst>
        </pc:cxnChg>
        <pc:cxnChg chg="add del">
          <ac:chgData name="Steph" userId="987fe57e-7a24-483d-9b78-423329b7b0fa" providerId="ADAL" clId="{067A0E32-1CE1-4A5E-A73C-EB9C0F98890D}" dt="2022-12-19T13:25:17.013" v="330" actId="26606"/>
          <ac:cxnSpMkLst>
            <pc:docMk/>
            <pc:sldMk cId="3183165665" sldId="257"/>
            <ac:cxnSpMk id="20" creationId="{0E5D0023-B23E-4823-8D72-B07FFF8CAE96}"/>
          </ac:cxnSpMkLst>
        </pc:cxnChg>
        <pc:cxnChg chg="add del">
          <ac:chgData name="Steph" userId="987fe57e-7a24-483d-9b78-423329b7b0fa" providerId="ADAL" clId="{067A0E32-1CE1-4A5E-A73C-EB9C0F98890D}" dt="2022-12-19T13:25:23.897" v="333" actId="26606"/>
          <ac:cxnSpMkLst>
            <pc:docMk/>
            <pc:sldMk cId="3183165665" sldId="257"/>
            <ac:cxnSpMk id="22" creationId="{4AA791FC-1AEF-4561-93B5-6B9E981BBB74}"/>
          </ac:cxnSpMkLst>
        </pc:cxnChg>
        <pc:cxnChg chg="add del">
          <ac:chgData name="Steph" userId="987fe57e-7a24-483d-9b78-423329b7b0fa" providerId="ADAL" clId="{067A0E32-1CE1-4A5E-A73C-EB9C0F98890D}" dt="2022-12-19T13:25:31.084" v="337" actId="26606"/>
          <ac:cxnSpMkLst>
            <pc:docMk/>
            <pc:sldMk cId="3183165665" sldId="257"/>
            <ac:cxnSpMk id="28" creationId="{10A370BF-9768-4FA0-8887-C3777F3A9C9C}"/>
          </ac:cxnSpMkLst>
        </pc:cxnChg>
        <pc:cxnChg chg="add del">
          <ac:chgData name="Steph" userId="987fe57e-7a24-483d-9b78-423329b7b0fa" providerId="ADAL" clId="{067A0E32-1CE1-4A5E-A73C-EB9C0F98890D}" dt="2022-12-19T13:25:25.593" v="335" actId="26606"/>
          <ac:cxnSpMkLst>
            <pc:docMk/>
            <pc:sldMk cId="3183165665" sldId="257"/>
            <ac:cxnSpMk id="36" creationId="{0DFD28A6-39F3-425F-8050-E5BF1B4523B2}"/>
          </ac:cxnSpMkLst>
        </pc:cxnChg>
        <pc:cxnChg chg="add del">
          <ac:chgData name="Steph" userId="987fe57e-7a24-483d-9b78-423329b7b0fa" providerId="ADAL" clId="{067A0E32-1CE1-4A5E-A73C-EB9C0F98890D}" dt="2022-12-19T13:25:25.593" v="335" actId="26606"/>
          <ac:cxnSpMkLst>
            <pc:docMk/>
            <pc:sldMk cId="3183165665" sldId="257"/>
            <ac:cxnSpMk id="38" creationId="{B48BEE9B-A2F4-4BF3-9EAD-16E1A7FC2DC6}"/>
          </ac:cxnSpMkLst>
        </pc:cxnChg>
        <pc:cxnChg chg="add del">
          <ac:chgData name="Steph" userId="987fe57e-7a24-483d-9b78-423329b7b0fa" providerId="ADAL" clId="{067A0E32-1CE1-4A5E-A73C-EB9C0F98890D}" dt="2022-12-19T13:25:31.084" v="337" actId="26606"/>
          <ac:cxnSpMkLst>
            <pc:docMk/>
            <pc:sldMk cId="3183165665" sldId="257"/>
            <ac:cxnSpMk id="42" creationId="{0DFD28A6-39F3-425F-8050-E5BF1B4523B2}"/>
          </ac:cxnSpMkLst>
        </pc:cxnChg>
        <pc:cxnChg chg="add del">
          <ac:chgData name="Steph" userId="987fe57e-7a24-483d-9b78-423329b7b0fa" providerId="ADAL" clId="{067A0E32-1CE1-4A5E-A73C-EB9C0F98890D}" dt="2022-12-19T13:25:39.800" v="339" actId="26606"/>
          <ac:cxnSpMkLst>
            <pc:docMk/>
            <pc:sldMk cId="3183165665" sldId="257"/>
            <ac:cxnSpMk id="52" creationId="{0DFD28A6-39F3-425F-8050-E5BF1B4523B2}"/>
          </ac:cxnSpMkLst>
        </pc:cxnChg>
        <pc:cxnChg chg="add del">
          <ac:chgData name="Steph" userId="987fe57e-7a24-483d-9b78-423329b7b0fa" providerId="ADAL" clId="{067A0E32-1CE1-4A5E-A73C-EB9C0F98890D}" dt="2022-12-19T13:25:39.800" v="339" actId="26606"/>
          <ac:cxnSpMkLst>
            <pc:docMk/>
            <pc:sldMk cId="3183165665" sldId="257"/>
            <ac:cxnSpMk id="58" creationId="{EE0488CE-8E24-413E-B105-426B0506EB5E}"/>
          </ac:cxnSpMkLst>
        </pc:cxnChg>
        <pc:cxnChg chg="add del">
          <ac:chgData name="Steph" userId="987fe57e-7a24-483d-9b78-423329b7b0fa" providerId="ADAL" clId="{067A0E32-1CE1-4A5E-A73C-EB9C0F98890D}" dt="2022-12-19T13:27:51.687" v="348" actId="26606"/>
          <ac:cxnSpMkLst>
            <pc:docMk/>
            <pc:sldMk cId="3183165665" sldId="257"/>
            <ac:cxnSpMk id="64" creationId="{0E5D0023-B23E-4823-8D72-B07FFF8CAE96}"/>
          </ac:cxnSpMkLst>
        </pc:cxnChg>
      </pc:sldChg>
      <pc:sldChg chg="addSp delSp modSp new mod ord modTransition modAnim modNotesTx">
        <pc:chgData name="Steph" userId="987fe57e-7a24-483d-9b78-423329b7b0fa" providerId="ADAL" clId="{067A0E32-1CE1-4A5E-A73C-EB9C0F98890D}" dt="2022-12-22T20:33:50.235" v="22467"/>
        <pc:sldMkLst>
          <pc:docMk/>
          <pc:sldMk cId="4202970201" sldId="258"/>
        </pc:sldMkLst>
        <pc:spChg chg="add del mod">
          <ac:chgData name="Steph" userId="987fe57e-7a24-483d-9b78-423329b7b0fa" providerId="ADAL" clId="{067A0E32-1CE1-4A5E-A73C-EB9C0F98890D}" dt="2022-12-19T13:58:39.075" v="838" actId="1076"/>
          <ac:spMkLst>
            <pc:docMk/>
            <pc:sldMk cId="4202970201" sldId="258"/>
            <ac:spMk id="2" creationId="{670CBD95-691E-46E1-9802-030E6428587A}"/>
          </ac:spMkLst>
        </pc:spChg>
        <pc:spChg chg="add mod">
          <ac:chgData name="Steph" userId="987fe57e-7a24-483d-9b78-423329b7b0fa" providerId="ADAL" clId="{067A0E32-1CE1-4A5E-A73C-EB9C0F98890D}" dt="2022-12-19T13:59:20.038" v="843" actId="1076"/>
          <ac:spMkLst>
            <pc:docMk/>
            <pc:sldMk cId="4202970201" sldId="258"/>
            <ac:spMk id="3" creationId="{C18C8F71-260C-79B3-5B20-3626B05F54E1}"/>
          </ac:spMkLst>
        </pc:spChg>
        <pc:spChg chg="add mod">
          <ac:chgData name="Steph" userId="987fe57e-7a24-483d-9b78-423329b7b0fa" providerId="ADAL" clId="{067A0E32-1CE1-4A5E-A73C-EB9C0F98890D}" dt="2022-12-19T13:59:01.972" v="841" actId="1076"/>
          <ac:spMkLst>
            <pc:docMk/>
            <pc:sldMk cId="4202970201" sldId="258"/>
            <ac:spMk id="4" creationId="{FCFA5A95-A4CD-5CA7-6EC0-9718A2A0D115}"/>
          </ac:spMkLst>
        </pc:spChg>
        <pc:spChg chg="add mod">
          <ac:chgData name="Steph" userId="987fe57e-7a24-483d-9b78-423329b7b0fa" providerId="ADAL" clId="{067A0E32-1CE1-4A5E-A73C-EB9C0F98890D}" dt="2022-12-21T12:25:16.488" v="12832" actId="20577"/>
          <ac:spMkLst>
            <pc:docMk/>
            <pc:sldMk cId="4202970201" sldId="258"/>
            <ac:spMk id="5" creationId="{C6815847-F680-9FBC-C06B-88BFEFE06C0F}"/>
          </ac:spMkLst>
        </pc:spChg>
        <pc:spChg chg="add del mod">
          <ac:chgData name="Steph" userId="987fe57e-7a24-483d-9b78-423329b7b0fa" providerId="ADAL" clId="{067A0E32-1CE1-4A5E-A73C-EB9C0F98890D}" dt="2022-12-19T13:55:15.485" v="801" actId="478"/>
          <ac:spMkLst>
            <pc:docMk/>
            <pc:sldMk cId="4202970201" sldId="258"/>
            <ac:spMk id="8" creationId="{39B02B4E-2F50-84E6-76F0-388570E58204}"/>
          </ac:spMkLst>
        </pc:spChg>
        <pc:picChg chg="add del mod">
          <ac:chgData name="Steph" userId="987fe57e-7a24-483d-9b78-423329b7b0fa" providerId="ADAL" clId="{067A0E32-1CE1-4A5E-A73C-EB9C0F98890D}" dt="2022-12-19T13:52:01.161" v="786" actId="931"/>
          <ac:picMkLst>
            <pc:docMk/>
            <pc:sldMk cId="4202970201" sldId="258"/>
            <ac:picMk id="7" creationId="{C9800826-F737-5BBD-A99F-43770DEE2574}"/>
          </ac:picMkLst>
        </pc:picChg>
        <pc:picChg chg="add mod ord">
          <ac:chgData name="Steph" userId="987fe57e-7a24-483d-9b78-423329b7b0fa" providerId="ADAL" clId="{067A0E32-1CE1-4A5E-A73C-EB9C0F98890D}" dt="2022-12-19T13:59:41.388" v="846" actId="14100"/>
          <ac:picMkLst>
            <pc:docMk/>
            <pc:sldMk cId="4202970201" sldId="258"/>
            <ac:picMk id="10" creationId="{B7093F2B-97ED-C6FF-1D91-8C296D8E4A9D}"/>
          </ac:picMkLst>
        </pc:picChg>
        <pc:picChg chg="add del mod">
          <ac:chgData name="Steph" userId="987fe57e-7a24-483d-9b78-423329b7b0fa" providerId="ADAL" clId="{067A0E32-1CE1-4A5E-A73C-EB9C0F98890D}" dt="2022-12-21T13:32:47.787" v="13496"/>
          <ac:picMkLst>
            <pc:docMk/>
            <pc:sldMk cId="4202970201" sldId="258"/>
            <ac:picMk id="71" creationId="{707E50BD-1B75-E00C-1E24-8954CD69D241}"/>
          </ac:picMkLst>
        </pc:picChg>
        <pc:picChg chg="add del mod">
          <ac:chgData name="Steph" userId="987fe57e-7a24-483d-9b78-423329b7b0fa" providerId="ADAL" clId="{067A0E32-1CE1-4A5E-A73C-EB9C0F98890D}" dt="2022-12-21T13:33:36.323" v="13497"/>
          <ac:picMkLst>
            <pc:docMk/>
            <pc:sldMk cId="4202970201" sldId="258"/>
            <ac:picMk id="83" creationId="{951D2F47-BBDB-5274-494C-A3774BA7F4CB}"/>
          </ac:picMkLst>
        </pc:picChg>
        <pc:picChg chg="add del mod">
          <ac:chgData name="Steph" userId="987fe57e-7a24-483d-9b78-423329b7b0fa" providerId="ADAL" clId="{067A0E32-1CE1-4A5E-A73C-EB9C0F98890D}" dt="2022-12-21T13:34:48.945" v="13499"/>
          <ac:picMkLst>
            <pc:docMk/>
            <pc:sldMk cId="4202970201" sldId="258"/>
            <ac:picMk id="84" creationId="{FACE9DB2-3DD0-3170-77D6-DE23D7653879}"/>
          </ac:picMkLst>
        </pc:picChg>
        <pc:picChg chg="add del mod ord">
          <ac:chgData name="Steph" userId="987fe57e-7a24-483d-9b78-423329b7b0fa" providerId="ADAL" clId="{067A0E32-1CE1-4A5E-A73C-EB9C0F98890D}" dt="2022-12-21T13:38:15.979" v="13500"/>
          <ac:picMkLst>
            <pc:docMk/>
            <pc:sldMk cId="4202970201" sldId="258"/>
            <ac:picMk id="97" creationId="{5EDBED78-0EF5-3890-CC2E-A31B72419D09}"/>
          </ac:picMkLst>
        </pc:picChg>
        <pc:picChg chg="add del mod">
          <ac:chgData name="Steph" userId="987fe57e-7a24-483d-9b78-423329b7b0fa" providerId="ADAL" clId="{067A0E32-1CE1-4A5E-A73C-EB9C0F98890D}" dt="2022-12-21T13:38:37.619" v="13502"/>
          <ac:picMkLst>
            <pc:docMk/>
            <pc:sldMk cId="4202970201" sldId="258"/>
            <ac:picMk id="98" creationId="{EC8EE9DD-72EC-6A45-66AA-379FA8870094}"/>
          </ac:picMkLst>
        </pc:picChg>
        <pc:picChg chg="add del mod ord">
          <ac:chgData name="Steph" userId="987fe57e-7a24-483d-9b78-423329b7b0fa" providerId="ADAL" clId="{067A0E32-1CE1-4A5E-A73C-EB9C0F98890D}" dt="2022-12-21T13:39:37.672" v="13503"/>
          <ac:picMkLst>
            <pc:docMk/>
            <pc:sldMk cId="4202970201" sldId="258"/>
            <ac:picMk id="104" creationId="{342753C8-D029-7932-661A-E8F9F631DF22}"/>
          </ac:picMkLst>
        </pc:picChg>
        <pc:picChg chg="add del mod">
          <ac:chgData name="Steph" userId="987fe57e-7a24-483d-9b78-423329b7b0fa" providerId="ADAL" clId="{067A0E32-1CE1-4A5E-A73C-EB9C0F98890D}" dt="2022-12-21T13:39:58.409" v="13505"/>
          <ac:picMkLst>
            <pc:docMk/>
            <pc:sldMk cId="4202970201" sldId="258"/>
            <ac:picMk id="105" creationId="{88952086-1A8E-2287-9F7A-BC52AE009B0B}"/>
          </ac:picMkLst>
        </pc:picChg>
        <pc:picChg chg="add del mod ord">
          <ac:chgData name="Steph" userId="987fe57e-7a24-483d-9b78-423329b7b0fa" providerId="ADAL" clId="{067A0E32-1CE1-4A5E-A73C-EB9C0F98890D}" dt="2022-12-21T13:41:17.444" v="13506"/>
          <ac:picMkLst>
            <pc:docMk/>
            <pc:sldMk cId="4202970201" sldId="258"/>
            <ac:picMk id="110" creationId="{B9623528-C51A-9B7C-7758-4A6EA66D8EC6}"/>
          </ac:picMkLst>
        </pc:picChg>
        <pc:picChg chg="add del mod">
          <ac:chgData name="Steph" userId="987fe57e-7a24-483d-9b78-423329b7b0fa" providerId="ADAL" clId="{067A0E32-1CE1-4A5E-A73C-EB9C0F98890D}" dt="2022-12-22T13:34:33.315" v="21371"/>
          <ac:picMkLst>
            <pc:docMk/>
            <pc:sldMk cId="4202970201" sldId="258"/>
            <ac:picMk id="111" creationId="{5AB12748-E3BB-4855-3B4E-8F705D74752D}"/>
          </ac:picMkLst>
        </pc:picChg>
        <pc:picChg chg="add del mod ord">
          <ac:chgData name="Steph" userId="987fe57e-7a24-483d-9b78-423329b7b0fa" providerId="ADAL" clId="{067A0E32-1CE1-4A5E-A73C-EB9C0F98890D}" dt="2022-12-22T13:35:33.421" v="21372"/>
          <ac:picMkLst>
            <pc:docMk/>
            <pc:sldMk cId="4202970201" sldId="258"/>
            <ac:picMk id="152" creationId="{739DB081-185E-7F3A-70E2-54054E5B177C}"/>
          </ac:picMkLst>
        </pc:picChg>
        <pc:picChg chg="add del mod">
          <ac:chgData name="Steph" userId="987fe57e-7a24-483d-9b78-423329b7b0fa" providerId="ADAL" clId="{067A0E32-1CE1-4A5E-A73C-EB9C0F98890D}" dt="2022-12-22T13:36:10.079" v="21374"/>
          <ac:picMkLst>
            <pc:docMk/>
            <pc:sldMk cId="4202970201" sldId="258"/>
            <ac:picMk id="153" creationId="{96804950-8734-F2AA-7011-BD2A106F8CCF}"/>
          </ac:picMkLst>
        </pc:picChg>
        <pc:picChg chg="add del mod ord">
          <ac:chgData name="Steph" userId="987fe57e-7a24-483d-9b78-423329b7b0fa" providerId="ADAL" clId="{067A0E32-1CE1-4A5E-A73C-EB9C0F98890D}" dt="2022-12-22T13:37:52.367" v="21375"/>
          <ac:picMkLst>
            <pc:docMk/>
            <pc:sldMk cId="4202970201" sldId="258"/>
            <ac:picMk id="160" creationId="{31618F1C-887D-863B-496D-59D1AAF00615}"/>
          </ac:picMkLst>
        </pc:picChg>
        <pc:picChg chg="add del mod">
          <ac:chgData name="Steph" userId="987fe57e-7a24-483d-9b78-423329b7b0fa" providerId="ADAL" clId="{067A0E32-1CE1-4A5E-A73C-EB9C0F98890D}" dt="2022-12-22T13:38:14.154" v="21377"/>
          <ac:picMkLst>
            <pc:docMk/>
            <pc:sldMk cId="4202970201" sldId="258"/>
            <ac:picMk id="161" creationId="{A16C0ED5-1439-1A5C-731C-BCB7E05A0D11}"/>
          </ac:picMkLst>
        </pc:picChg>
        <pc:picChg chg="add del mod ord">
          <ac:chgData name="Steph" userId="987fe57e-7a24-483d-9b78-423329b7b0fa" providerId="ADAL" clId="{067A0E32-1CE1-4A5E-A73C-EB9C0F98890D}" dt="2022-12-22T13:39:11.097" v="21378"/>
          <ac:picMkLst>
            <pc:docMk/>
            <pc:sldMk cId="4202970201" sldId="258"/>
            <ac:picMk id="166" creationId="{F8F18F3F-1EBE-2A0D-92E0-0E3C3EE6034D}"/>
          </ac:picMkLst>
        </pc:picChg>
        <pc:picChg chg="add mod">
          <ac:chgData name="Steph" userId="987fe57e-7a24-483d-9b78-423329b7b0fa" providerId="ADAL" clId="{067A0E32-1CE1-4A5E-A73C-EB9C0F98890D}" dt="2022-12-22T13:39:11.097" v="21378"/>
          <ac:picMkLst>
            <pc:docMk/>
            <pc:sldMk cId="4202970201" sldId="258"/>
            <ac:picMk id="167" creationId="{3EBCA779-C17B-F705-3883-8D2879AA46BF}"/>
          </ac:picMkLst>
        </pc:picChg>
      </pc:sldChg>
      <pc:sldChg chg="addSp delSp modSp new mod modTransition modAnim modNotesTx">
        <pc:chgData name="Steph" userId="987fe57e-7a24-483d-9b78-423329b7b0fa" providerId="ADAL" clId="{067A0E32-1CE1-4A5E-A73C-EB9C0F98890D}" dt="2022-12-22T14:14:50.965" v="21870"/>
        <pc:sldMkLst>
          <pc:docMk/>
          <pc:sldMk cId="2189623612" sldId="259"/>
        </pc:sldMkLst>
        <pc:spChg chg="mod">
          <ac:chgData name="Steph" userId="987fe57e-7a24-483d-9b78-423329b7b0fa" providerId="ADAL" clId="{067A0E32-1CE1-4A5E-A73C-EB9C0F98890D}" dt="2022-12-22T14:01:44.457" v="21830" actId="14100"/>
          <ac:spMkLst>
            <pc:docMk/>
            <pc:sldMk cId="2189623612" sldId="259"/>
            <ac:spMk id="2" creationId="{4EEB2530-3539-161E-FCFD-C3EA1555A2A7}"/>
          </ac:spMkLst>
        </pc:spChg>
        <pc:spChg chg="mod">
          <ac:chgData name="Steph" userId="987fe57e-7a24-483d-9b78-423329b7b0fa" providerId="ADAL" clId="{067A0E32-1CE1-4A5E-A73C-EB9C0F98890D}" dt="2022-12-21T13:10:32.228" v="13141"/>
          <ac:spMkLst>
            <pc:docMk/>
            <pc:sldMk cId="2189623612" sldId="259"/>
            <ac:spMk id="3" creationId="{B30D7A8A-6834-AA91-4821-4585D5F83F47}"/>
          </ac:spMkLst>
        </pc:spChg>
        <pc:spChg chg="add del mod">
          <ac:chgData name="Steph" userId="987fe57e-7a24-483d-9b78-423329b7b0fa" providerId="ADAL" clId="{067A0E32-1CE1-4A5E-A73C-EB9C0F98890D}" dt="2022-12-22T14:03:23.740" v="21840"/>
          <ac:spMkLst>
            <pc:docMk/>
            <pc:sldMk cId="2189623612" sldId="259"/>
            <ac:spMk id="84" creationId="{791E0A98-B0D8-7B36-D165-563F1E8ABECA}"/>
          </ac:spMkLst>
        </pc:spChg>
        <pc:picChg chg="add del mod">
          <ac:chgData name="Steph" userId="987fe57e-7a24-483d-9b78-423329b7b0fa" providerId="ADAL" clId="{067A0E32-1CE1-4A5E-A73C-EB9C0F98890D}" dt="2022-12-22T13:55:56.272" v="21809"/>
          <ac:picMkLst>
            <pc:docMk/>
            <pc:sldMk cId="2189623612" sldId="259"/>
            <ac:picMk id="23" creationId="{4915D4E9-7EA0-6524-A091-E40B8E15CBCC}"/>
          </ac:picMkLst>
        </pc:picChg>
        <pc:picChg chg="add del mod">
          <ac:chgData name="Steph" userId="987fe57e-7a24-483d-9b78-423329b7b0fa" providerId="ADAL" clId="{067A0E32-1CE1-4A5E-A73C-EB9C0F98890D}" dt="2022-12-22T13:56:50.839" v="21810"/>
          <ac:picMkLst>
            <pc:docMk/>
            <pc:sldMk cId="2189623612" sldId="259"/>
            <ac:picMk id="57" creationId="{C1A398CC-DE4E-18D3-F981-D50EA5C9F185}"/>
          </ac:picMkLst>
        </pc:picChg>
        <pc:picChg chg="add del mod">
          <ac:chgData name="Steph" userId="987fe57e-7a24-483d-9b78-423329b7b0fa" providerId="ADAL" clId="{067A0E32-1CE1-4A5E-A73C-EB9C0F98890D}" dt="2022-12-22T13:57:04.104" v="21812"/>
          <ac:picMkLst>
            <pc:docMk/>
            <pc:sldMk cId="2189623612" sldId="259"/>
            <ac:picMk id="58" creationId="{30162E06-7658-B9D6-2194-8186D12F2AD9}"/>
          </ac:picMkLst>
        </pc:picChg>
        <pc:picChg chg="add del mod ord">
          <ac:chgData name="Steph" userId="987fe57e-7a24-483d-9b78-423329b7b0fa" providerId="ADAL" clId="{067A0E32-1CE1-4A5E-A73C-EB9C0F98890D}" dt="2022-12-22T13:57:58.342" v="21813"/>
          <ac:picMkLst>
            <pc:docMk/>
            <pc:sldMk cId="2189623612" sldId="259"/>
            <ac:picMk id="63" creationId="{FB43EAF0-1529-7726-B48E-0E58F48D2D29}"/>
          </ac:picMkLst>
        </pc:picChg>
        <pc:picChg chg="add del mod">
          <ac:chgData name="Steph" userId="987fe57e-7a24-483d-9b78-423329b7b0fa" providerId="ADAL" clId="{067A0E32-1CE1-4A5E-A73C-EB9C0F98890D}" dt="2022-12-22T13:59:17.797" v="21825"/>
          <ac:picMkLst>
            <pc:docMk/>
            <pc:sldMk cId="2189623612" sldId="259"/>
            <ac:picMk id="64" creationId="{6142818D-284C-BA66-8BA2-C9E1B4616BC2}"/>
          </ac:picMkLst>
        </pc:picChg>
        <pc:picChg chg="add del mod ord">
          <ac:chgData name="Steph" userId="987fe57e-7a24-483d-9b78-423329b7b0fa" providerId="ADAL" clId="{067A0E32-1CE1-4A5E-A73C-EB9C0F98890D}" dt="2022-12-22T13:59:27.669" v="21826"/>
          <ac:picMkLst>
            <pc:docMk/>
            <pc:sldMk cId="2189623612" sldId="259"/>
            <ac:picMk id="72" creationId="{D1F52CA9-8587-9F24-EF60-D034E35C2D48}"/>
          </ac:picMkLst>
        </pc:picChg>
        <pc:picChg chg="add del mod">
          <ac:chgData name="Steph" userId="987fe57e-7a24-483d-9b78-423329b7b0fa" providerId="ADAL" clId="{067A0E32-1CE1-4A5E-A73C-EB9C0F98890D}" dt="2022-12-22T13:59:29.844" v="21828"/>
          <ac:picMkLst>
            <pc:docMk/>
            <pc:sldMk cId="2189623612" sldId="259"/>
            <ac:picMk id="73" creationId="{CEE32789-87C2-FE6F-0EE7-69DF6D91EF14}"/>
          </ac:picMkLst>
        </pc:picChg>
        <pc:picChg chg="add del mod ord">
          <ac:chgData name="Steph" userId="987fe57e-7a24-483d-9b78-423329b7b0fa" providerId="ADAL" clId="{067A0E32-1CE1-4A5E-A73C-EB9C0F98890D}" dt="2022-12-22T14:00:24.056" v="21829"/>
          <ac:picMkLst>
            <pc:docMk/>
            <pc:sldMk cId="2189623612" sldId="259"/>
            <ac:picMk id="76" creationId="{42FDE50B-E604-C9C5-E303-19CBE7FB63ED}"/>
          </ac:picMkLst>
        </pc:picChg>
        <pc:picChg chg="add del mod">
          <ac:chgData name="Steph" userId="987fe57e-7a24-483d-9b78-423329b7b0fa" providerId="ADAL" clId="{067A0E32-1CE1-4A5E-A73C-EB9C0F98890D}" dt="2022-12-22T14:12:21.283" v="21860"/>
          <ac:picMkLst>
            <pc:docMk/>
            <pc:sldMk cId="2189623612" sldId="259"/>
            <ac:picMk id="77" creationId="{F29C017B-9EC3-672C-DA8F-25AFD5F03711}"/>
          </ac:picMkLst>
        </pc:picChg>
        <pc:picChg chg="add mod">
          <ac:chgData name="Steph" userId="987fe57e-7a24-483d-9b78-423329b7b0fa" providerId="ADAL" clId="{067A0E32-1CE1-4A5E-A73C-EB9C0F98890D}" dt="2022-12-22T14:04:10.953" v="21841" actId="1076"/>
          <ac:picMkLst>
            <pc:docMk/>
            <pc:sldMk cId="2189623612" sldId="259"/>
            <ac:picMk id="86" creationId="{E63B16DE-B0E2-AF1A-0BDD-1BCDD9283BB8}"/>
          </ac:picMkLst>
        </pc:picChg>
        <pc:picChg chg="add del mod ord">
          <ac:chgData name="Steph" userId="987fe57e-7a24-483d-9b78-423329b7b0fa" providerId="ADAL" clId="{067A0E32-1CE1-4A5E-A73C-EB9C0F98890D}" dt="2022-12-22T14:12:49.756" v="21861"/>
          <ac:picMkLst>
            <pc:docMk/>
            <pc:sldMk cId="2189623612" sldId="259"/>
            <ac:picMk id="88" creationId="{5C55DEE8-8592-05D2-3DC5-0F0AAC996D9B}"/>
          </ac:picMkLst>
        </pc:picChg>
        <pc:picChg chg="add del mod">
          <ac:chgData name="Steph" userId="987fe57e-7a24-483d-9b78-423329b7b0fa" providerId="ADAL" clId="{067A0E32-1CE1-4A5E-A73C-EB9C0F98890D}" dt="2022-12-22T14:12:52.492" v="21863"/>
          <ac:picMkLst>
            <pc:docMk/>
            <pc:sldMk cId="2189623612" sldId="259"/>
            <ac:picMk id="89" creationId="{3F750D2D-0F27-DFE1-44FD-AC3C5EEC1295}"/>
          </ac:picMkLst>
        </pc:picChg>
        <pc:picChg chg="add del mod ord">
          <ac:chgData name="Steph" userId="987fe57e-7a24-483d-9b78-423329b7b0fa" providerId="ADAL" clId="{067A0E32-1CE1-4A5E-A73C-EB9C0F98890D}" dt="2022-12-22T14:13:01.408" v="21864"/>
          <ac:picMkLst>
            <pc:docMk/>
            <pc:sldMk cId="2189623612" sldId="259"/>
            <ac:picMk id="92" creationId="{E1BE1D75-BFB0-8BC5-3AE8-F0B4F0C83510}"/>
          </ac:picMkLst>
        </pc:picChg>
        <pc:picChg chg="add del mod">
          <ac:chgData name="Steph" userId="987fe57e-7a24-483d-9b78-423329b7b0fa" providerId="ADAL" clId="{067A0E32-1CE1-4A5E-A73C-EB9C0F98890D}" dt="2022-12-22T14:13:22.169" v="21866"/>
          <ac:picMkLst>
            <pc:docMk/>
            <pc:sldMk cId="2189623612" sldId="259"/>
            <ac:picMk id="93" creationId="{51080C43-E2F4-9F8C-4582-B288504F3CE2}"/>
          </ac:picMkLst>
        </pc:picChg>
        <pc:picChg chg="add del mod ord">
          <ac:chgData name="Steph" userId="987fe57e-7a24-483d-9b78-423329b7b0fa" providerId="ADAL" clId="{067A0E32-1CE1-4A5E-A73C-EB9C0F98890D}" dt="2022-12-22T14:13:43.158" v="21867"/>
          <ac:picMkLst>
            <pc:docMk/>
            <pc:sldMk cId="2189623612" sldId="259"/>
            <ac:picMk id="96" creationId="{658347EB-5E9B-03D7-2722-93213DFE45A7}"/>
          </ac:picMkLst>
        </pc:picChg>
        <pc:picChg chg="add del mod">
          <ac:chgData name="Steph" userId="987fe57e-7a24-483d-9b78-423329b7b0fa" providerId="ADAL" clId="{067A0E32-1CE1-4A5E-A73C-EB9C0F98890D}" dt="2022-12-22T14:14:00.210" v="21869"/>
          <ac:picMkLst>
            <pc:docMk/>
            <pc:sldMk cId="2189623612" sldId="259"/>
            <ac:picMk id="97" creationId="{D6A822EB-0B1F-DC29-40F7-5469ACFB00D5}"/>
          </ac:picMkLst>
        </pc:picChg>
        <pc:picChg chg="add del mod ord">
          <ac:chgData name="Steph" userId="987fe57e-7a24-483d-9b78-423329b7b0fa" providerId="ADAL" clId="{067A0E32-1CE1-4A5E-A73C-EB9C0F98890D}" dt="2022-12-22T14:14:50.965" v="21870"/>
          <ac:picMkLst>
            <pc:docMk/>
            <pc:sldMk cId="2189623612" sldId="259"/>
            <ac:picMk id="100" creationId="{5B69FB4A-BCEB-1B2F-45C9-CFA9837AF48E}"/>
          </ac:picMkLst>
        </pc:picChg>
        <pc:picChg chg="add mod">
          <ac:chgData name="Steph" userId="987fe57e-7a24-483d-9b78-423329b7b0fa" providerId="ADAL" clId="{067A0E32-1CE1-4A5E-A73C-EB9C0F98890D}" dt="2022-12-22T14:14:50.965" v="21870"/>
          <ac:picMkLst>
            <pc:docMk/>
            <pc:sldMk cId="2189623612" sldId="259"/>
            <ac:picMk id="101" creationId="{FB1C4ADE-2064-A919-60B5-76974AE552CE}"/>
          </ac:picMkLst>
        </pc:picChg>
      </pc:sldChg>
      <pc:sldChg chg="new del">
        <pc:chgData name="Steph" userId="987fe57e-7a24-483d-9b78-423329b7b0fa" providerId="ADAL" clId="{067A0E32-1CE1-4A5E-A73C-EB9C0F98890D}" dt="2022-12-19T14:47:17.382" v="2484" actId="2696"/>
        <pc:sldMkLst>
          <pc:docMk/>
          <pc:sldMk cId="91451294" sldId="260"/>
        </pc:sldMkLst>
      </pc:sldChg>
      <pc:sldChg chg="addSp delSp modSp new mod modTransition">
        <pc:chgData name="Steph" userId="987fe57e-7a24-483d-9b78-423329b7b0fa" providerId="ADAL" clId="{067A0E32-1CE1-4A5E-A73C-EB9C0F98890D}" dt="2022-12-23T11:52:54.591" v="22470" actId="20577"/>
        <pc:sldMkLst>
          <pc:docMk/>
          <pc:sldMk cId="2766143105" sldId="261"/>
        </pc:sldMkLst>
        <pc:spChg chg="add mod">
          <ac:chgData name="Steph" userId="987fe57e-7a24-483d-9b78-423329b7b0fa" providerId="ADAL" clId="{067A0E32-1CE1-4A5E-A73C-EB9C0F98890D}" dt="2022-12-22T13:19:18.374" v="21322" actId="1076"/>
          <ac:spMkLst>
            <pc:docMk/>
            <pc:sldMk cId="2766143105" sldId="261"/>
            <ac:spMk id="2" creationId="{3309979A-3DA7-0587-8E63-271071449C36}"/>
          </ac:spMkLst>
        </pc:spChg>
        <pc:spChg chg="add del mod">
          <ac:chgData name="Steph" userId="987fe57e-7a24-483d-9b78-423329b7b0fa" providerId="ADAL" clId="{067A0E32-1CE1-4A5E-A73C-EB9C0F98890D}" dt="2022-12-19T14:49:25.028" v="2542" actId="478"/>
          <ac:spMkLst>
            <pc:docMk/>
            <pc:sldMk cId="2766143105" sldId="261"/>
            <ac:spMk id="3" creationId="{0F91BFA3-3A65-FACC-7C19-713D5FA187A8}"/>
          </ac:spMkLst>
        </pc:spChg>
        <pc:spChg chg="add del mod">
          <ac:chgData name="Steph" userId="987fe57e-7a24-483d-9b78-423329b7b0fa" providerId="ADAL" clId="{067A0E32-1CE1-4A5E-A73C-EB9C0F98890D}" dt="2022-12-20T11:13:06.557" v="5653"/>
          <ac:spMkLst>
            <pc:docMk/>
            <pc:sldMk cId="2766143105" sldId="261"/>
            <ac:spMk id="4" creationId="{AD27C835-B6D9-17CC-9E8F-62DBF2294E11}"/>
          </ac:spMkLst>
        </pc:spChg>
        <pc:spChg chg="add mod">
          <ac:chgData name="Steph" userId="987fe57e-7a24-483d-9b78-423329b7b0fa" providerId="ADAL" clId="{067A0E32-1CE1-4A5E-A73C-EB9C0F98890D}" dt="2022-12-23T11:52:54.591" v="22470" actId="20577"/>
          <ac:spMkLst>
            <pc:docMk/>
            <pc:sldMk cId="2766143105" sldId="261"/>
            <ac:spMk id="5" creationId="{21512028-2F18-2988-9B27-809E4FA80FD1}"/>
          </ac:spMkLst>
        </pc:spChg>
        <pc:spChg chg="add del mod">
          <ac:chgData name="Steph" userId="987fe57e-7a24-483d-9b78-423329b7b0fa" providerId="ADAL" clId="{067A0E32-1CE1-4A5E-A73C-EB9C0F98890D}" dt="2022-12-20T11:13:55.318" v="5669"/>
          <ac:spMkLst>
            <pc:docMk/>
            <pc:sldMk cId="2766143105" sldId="261"/>
            <ac:spMk id="6" creationId="{6212A4BE-4307-5462-59AF-10CAD3CC14AF}"/>
          </ac:spMkLst>
        </pc:spChg>
      </pc:sldChg>
      <pc:sldChg chg="addSp delSp modSp new mod">
        <pc:chgData name="Steph" userId="987fe57e-7a24-483d-9b78-423329b7b0fa" providerId="ADAL" clId="{067A0E32-1CE1-4A5E-A73C-EB9C0F98890D}" dt="2022-12-23T11:55:02.423" v="22492" actId="20577"/>
        <pc:sldMkLst>
          <pc:docMk/>
          <pc:sldMk cId="3855375099" sldId="262"/>
        </pc:sldMkLst>
        <pc:spChg chg="add del mod">
          <ac:chgData name="Steph" userId="987fe57e-7a24-483d-9b78-423329b7b0fa" providerId="ADAL" clId="{067A0E32-1CE1-4A5E-A73C-EB9C0F98890D}" dt="2022-12-20T11:14:46.926" v="5684"/>
          <ac:spMkLst>
            <pc:docMk/>
            <pc:sldMk cId="3855375099" sldId="262"/>
            <ac:spMk id="2" creationId="{6448E238-980A-D966-BAEA-187DCB15A654}"/>
          </ac:spMkLst>
        </pc:spChg>
        <pc:spChg chg="add mod">
          <ac:chgData name="Steph" userId="987fe57e-7a24-483d-9b78-423329b7b0fa" providerId="ADAL" clId="{067A0E32-1CE1-4A5E-A73C-EB9C0F98890D}" dt="2022-12-23T11:55:02.423" v="22492" actId="20577"/>
          <ac:spMkLst>
            <pc:docMk/>
            <pc:sldMk cId="3855375099" sldId="262"/>
            <ac:spMk id="3" creationId="{73521016-EE74-C57B-8C41-87BCBAAD0C30}"/>
          </ac:spMkLst>
        </pc:spChg>
        <pc:spChg chg="add del mod">
          <ac:chgData name="Steph" userId="987fe57e-7a24-483d-9b78-423329b7b0fa" providerId="ADAL" clId="{067A0E32-1CE1-4A5E-A73C-EB9C0F98890D}" dt="2022-12-20T11:12:02.900" v="5635"/>
          <ac:spMkLst>
            <pc:docMk/>
            <pc:sldMk cId="3855375099" sldId="262"/>
            <ac:spMk id="4" creationId="{49705D0F-1D56-51CF-4EF6-4317449571B1}"/>
          </ac:spMkLst>
        </pc:spChg>
        <pc:spChg chg="add del mod">
          <ac:chgData name="Steph" userId="987fe57e-7a24-483d-9b78-423329b7b0fa" providerId="ADAL" clId="{067A0E32-1CE1-4A5E-A73C-EB9C0F98890D}" dt="2022-12-20T11:12:16.140" v="5638"/>
          <ac:spMkLst>
            <pc:docMk/>
            <pc:sldMk cId="3855375099" sldId="262"/>
            <ac:spMk id="5" creationId="{32958182-3343-D728-DA4B-DE5AC77AE657}"/>
          </ac:spMkLst>
        </pc:spChg>
      </pc:sldChg>
      <pc:sldChg chg="addSp delSp modSp new mod modTransition setBg modAnim delDesignElem modNotesTx">
        <pc:chgData name="Steph" userId="987fe57e-7a24-483d-9b78-423329b7b0fa" providerId="ADAL" clId="{067A0E32-1CE1-4A5E-A73C-EB9C0F98890D}" dt="2022-12-22T15:20:22.659" v="22104"/>
        <pc:sldMkLst>
          <pc:docMk/>
          <pc:sldMk cId="3234168155" sldId="263"/>
        </pc:sldMkLst>
        <pc:spChg chg="add del mod">
          <ac:chgData name="Steph" userId="987fe57e-7a24-483d-9b78-423329b7b0fa" providerId="ADAL" clId="{067A0E32-1CE1-4A5E-A73C-EB9C0F98890D}" dt="2022-12-20T10:56:43.994" v="4655"/>
          <ac:spMkLst>
            <pc:docMk/>
            <pc:sldMk cId="3234168155" sldId="263"/>
            <ac:spMk id="4" creationId="{5737F20D-749C-BC68-C0EC-D6C087D4F1D6}"/>
          </ac:spMkLst>
        </pc:spChg>
        <pc:spChg chg="add mod">
          <ac:chgData name="Steph" userId="987fe57e-7a24-483d-9b78-423329b7b0fa" providerId="ADAL" clId="{067A0E32-1CE1-4A5E-A73C-EB9C0F98890D}" dt="2022-12-20T11:03:21.306" v="4967" actId="14100"/>
          <ac:spMkLst>
            <pc:docMk/>
            <pc:sldMk cId="3234168155" sldId="263"/>
            <ac:spMk id="5" creationId="{B4974BEB-6C9E-4C45-8B12-143413EB2269}"/>
          </ac:spMkLst>
        </pc:spChg>
        <pc:spChg chg="add mod">
          <ac:chgData name="Steph" userId="987fe57e-7a24-483d-9b78-423329b7b0fa" providerId="ADAL" clId="{067A0E32-1CE1-4A5E-A73C-EB9C0F98890D}" dt="2022-12-20T11:05:22.243" v="5090" actId="2711"/>
          <ac:spMkLst>
            <pc:docMk/>
            <pc:sldMk cId="3234168155" sldId="263"/>
            <ac:spMk id="6" creationId="{4F84657F-2AB8-0672-82AA-A1267193C406}"/>
          </ac:spMkLst>
        </pc:spChg>
        <pc:spChg chg="add del">
          <ac:chgData name="Steph" userId="987fe57e-7a24-483d-9b78-423329b7b0fa" providerId="ADAL" clId="{067A0E32-1CE1-4A5E-A73C-EB9C0F98890D}" dt="2022-12-20T10:52:51.665" v="4642" actId="26606"/>
          <ac:spMkLst>
            <pc:docMk/>
            <pc:sldMk cId="3234168155" sldId="263"/>
            <ac:spMk id="8" creationId="{F733538D-5433-42E7-AA08-DC5FDEDA47A7}"/>
          </ac:spMkLst>
        </pc:spChg>
        <pc:spChg chg="add del">
          <ac:chgData name="Steph" userId="987fe57e-7a24-483d-9b78-423329b7b0fa" providerId="ADAL" clId="{067A0E32-1CE1-4A5E-A73C-EB9C0F98890D}" dt="2022-12-20T10:53:57.273" v="4647" actId="26606"/>
          <ac:spMkLst>
            <pc:docMk/>
            <pc:sldMk cId="3234168155" sldId="263"/>
            <ac:spMk id="10" creationId="{B7E4A740-3A69-42A5-8AC0-3905D518F419}"/>
          </ac:spMkLst>
        </pc:spChg>
        <pc:spChg chg="add del">
          <ac:chgData name="Steph" userId="987fe57e-7a24-483d-9b78-423329b7b0fa" providerId="ADAL" clId="{067A0E32-1CE1-4A5E-A73C-EB9C0F98890D}" dt="2022-12-20T10:53:57.273" v="4647" actId="26606"/>
          <ac:spMkLst>
            <pc:docMk/>
            <pc:sldMk cId="3234168155" sldId="263"/>
            <ac:spMk id="11" creationId="{544958B8-57B6-4B37-8A18-D54A32EC2D37}"/>
          </ac:spMkLst>
        </pc:spChg>
        <pc:spChg chg="add del">
          <ac:chgData name="Steph" userId="987fe57e-7a24-483d-9b78-423329b7b0fa" providerId="ADAL" clId="{067A0E32-1CE1-4A5E-A73C-EB9C0F98890D}" dt="2022-12-20T11:17:38.522" v="5697"/>
          <ac:spMkLst>
            <pc:docMk/>
            <pc:sldMk cId="3234168155" sldId="263"/>
            <ac:spMk id="21" creationId="{F733538D-5433-42E7-AA08-DC5FDEDA47A7}"/>
          </ac:spMkLst>
        </pc:spChg>
        <pc:grpChg chg="add del">
          <ac:chgData name="Steph" userId="987fe57e-7a24-483d-9b78-423329b7b0fa" providerId="ADAL" clId="{067A0E32-1CE1-4A5E-A73C-EB9C0F98890D}" dt="2022-12-20T10:53:57.273" v="4647" actId="26606"/>
          <ac:grpSpMkLst>
            <pc:docMk/>
            <pc:sldMk cId="3234168155" sldId="263"/>
            <ac:grpSpMk id="12" creationId="{8283C010-53D7-404B-9300-DB1BAE1EAE91}"/>
          </ac:grpSpMkLst>
        </pc:grpChg>
        <pc:picChg chg="add mod">
          <ac:chgData name="Steph" userId="987fe57e-7a24-483d-9b78-423329b7b0fa" providerId="ADAL" clId="{067A0E32-1CE1-4A5E-A73C-EB9C0F98890D}" dt="2022-12-20T10:56:05.087" v="4651" actId="1440"/>
          <ac:picMkLst>
            <pc:docMk/>
            <pc:sldMk cId="3234168155" sldId="263"/>
            <ac:picMk id="3" creationId="{AF63ADDC-10E9-AFC8-707F-DC05A66C1763}"/>
          </ac:picMkLst>
        </pc:picChg>
        <pc:picChg chg="add mod">
          <ac:chgData name="Steph" userId="987fe57e-7a24-483d-9b78-423329b7b0fa" providerId="ADAL" clId="{067A0E32-1CE1-4A5E-A73C-EB9C0F98890D}" dt="2022-12-20T12:32:55.281" v="8509"/>
          <ac:picMkLst>
            <pc:docMk/>
            <pc:sldMk cId="3234168155" sldId="263"/>
            <ac:picMk id="25" creationId="{2B553204-1A97-34B1-CBD7-2E64FF180189}"/>
          </ac:picMkLst>
        </pc:picChg>
      </pc:sldChg>
      <pc:sldChg chg="addSp delSp modSp new mod modTransition setBg modAnim delDesignElem modNotesTx">
        <pc:chgData name="Steph" userId="987fe57e-7a24-483d-9b78-423329b7b0fa" providerId="ADAL" clId="{067A0E32-1CE1-4A5E-A73C-EB9C0F98890D}" dt="2022-12-21T13:46:17.081" v="13512"/>
        <pc:sldMkLst>
          <pc:docMk/>
          <pc:sldMk cId="2309795346" sldId="264"/>
        </pc:sldMkLst>
        <pc:spChg chg="add mod">
          <ac:chgData name="Steph" userId="987fe57e-7a24-483d-9b78-423329b7b0fa" providerId="ADAL" clId="{067A0E32-1CE1-4A5E-A73C-EB9C0F98890D}" dt="2022-12-20T11:21:26.011" v="5739" actId="113"/>
          <ac:spMkLst>
            <pc:docMk/>
            <pc:sldMk cId="2309795346" sldId="264"/>
            <ac:spMk id="4" creationId="{3EF1F7EF-AF4A-6427-92E7-6AFB592B9B13}"/>
          </ac:spMkLst>
        </pc:spChg>
        <pc:spChg chg="add mod">
          <ac:chgData name="Steph" userId="987fe57e-7a24-483d-9b78-423329b7b0fa" providerId="ADAL" clId="{067A0E32-1CE1-4A5E-A73C-EB9C0F98890D}" dt="2022-12-20T11:21:21.994" v="5738" actId="113"/>
          <ac:spMkLst>
            <pc:docMk/>
            <pc:sldMk cId="2309795346" sldId="264"/>
            <ac:spMk id="5" creationId="{DCD08E5F-874C-FFE6-27CD-6063981BD6FF}"/>
          </ac:spMkLst>
        </pc:spChg>
        <pc:spChg chg="add del">
          <ac:chgData name="Steph" userId="987fe57e-7a24-483d-9b78-423329b7b0fa" providerId="ADAL" clId="{067A0E32-1CE1-4A5E-A73C-EB9C0F98890D}" dt="2022-12-21T13:10:32.228" v="13141"/>
          <ac:spMkLst>
            <pc:docMk/>
            <pc:sldMk cId="2309795346" sldId="264"/>
            <ac:spMk id="15" creationId="{89ED9B58-85C3-470F-B856-89F94D5BF312}"/>
          </ac:spMkLst>
        </pc:spChg>
        <pc:picChg chg="add mod ord">
          <ac:chgData name="Steph" userId="987fe57e-7a24-483d-9b78-423329b7b0fa" providerId="ADAL" clId="{067A0E32-1CE1-4A5E-A73C-EB9C0F98890D}" dt="2022-12-20T11:20:18.877" v="5714" actId="26606"/>
          <ac:picMkLst>
            <pc:docMk/>
            <pc:sldMk cId="2309795346" sldId="264"/>
            <ac:picMk id="3" creationId="{CE0A4DE1-3053-B5B6-3052-F573D597B72D}"/>
          </ac:picMkLst>
        </pc:picChg>
        <pc:picChg chg="add del">
          <ac:chgData name="Steph" userId="987fe57e-7a24-483d-9b78-423329b7b0fa" providerId="ADAL" clId="{067A0E32-1CE1-4A5E-A73C-EB9C0F98890D}" dt="2022-12-21T13:10:32.228" v="13141"/>
          <ac:picMkLst>
            <pc:docMk/>
            <pc:sldMk cId="2309795346" sldId="264"/>
            <ac:picMk id="9" creationId="{612E5215-2D30-4674-B035-42B84CF4E782}"/>
          </ac:picMkLst>
        </pc:picChg>
        <pc:picChg chg="add del">
          <ac:chgData name="Steph" userId="987fe57e-7a24-483d-9b78-423329b7b0fa" providerId="ADAL" clId="{067A0E32-1CE1-4A5E-A73C-EB9C0F98890D}" dt="2022-12-21T13:10:32.228" v="13141"/>
          <ac:picMkLst>
            <pc:docMk/>
            <pc:sldMk cId="2309795346" sldId="264"/>
            <ac:picMk id="13" creationId="{E8BC76F0-0E80-4443-B35E-DF38023975E9}"/>
          </ac:picMkLst>
        </pc:picChg>
        <pc:picChg chg="add del mod">
          <ac:chgData name="Steph" userId="987fe57e-7a24-483d-9b78-423329b7b0fa" providerId="ADAL" clId="{067A0E32-1CE1-4A5E-A73C-EB9C0F98890D}" dt="2022-12-21T13:45:53.179" v="13511"/>
          <ac:picMkLst>
            <pc:docMk/>
            <pc:sldMk cId="2309795346" sldId="264"/>
            <ac:picMk id="19" creationId="{28C08E00-0D93-C2F7-FE06-375A21237844}"/>
          </ac:picMkLst>
        </pc:picChg>
        <pc:picChg chg="add del mod">
          <ac:chgData name="Steph" userId="987fe57e-7a24-483d-9b78-423329b7b0fa" providerId="ADAL" clId="{067A0E32-1CE1-4A5E-A73C-EB9C0F98890D}" dt="2022-12-21T13:46:17.081" v="13512"/>
          <ac:picMkLst>
            <pc:docMk/>
            <pc:sldMk cId="2309795346" sldId="264"/>
            <ac:picMk id="25" creationId="{8549E686-4369-475C-767C-87F84DDB2EFA}"/>
          </ac:picMkLst>
        </pc:picChg>
        <pc:picChg chg="add mod">
          <ac:chgData name="Steph" userId="987fe57e-7a24-483d-9b78-423329b7b0fa" providerId="ADAL" clId="{067A0E32-1CE1-4A5E-A73C-EB9C0F98890D}" dt="2022-12-21T13:46:17.081" v="13512"/>
          <ac:picMkLst>
            <pc:docMk/>
            <pc:sldMk cId="2309795346" sldId="264"/>
            <ac:picMk id="26" creationId="{C6064534-D33C-AE2D-9D5F-3896BC4469E0}"/>
          </ac:picMkLst>
        </pc:picChg>
        <pc:cxnChg chg="add del">
          <ac:chgData name="Steph" userId="987fe57e-7a24-483d-9b78-423329b7b0fa" providerId="ADAL" clId="{067A0E32-1CE1-4A5E-A73C-EB9C0F98890D}" dt="2022-12-21T13:10:32.228" v="13141"/>
          <ac:cxnSpMkLst>
            <pc:docMk/>
            <pc:sldMk cId="2309795346" sldId="264"/>
            <ac:cxnSpMk id="11" creationId="{B38567EC-BA84-4C6C-AC2C-E07382B106FC}"/>
          </ac:cxnSpMkLst>
        </pc:cxnChg>
        <pc:cxnChg chg="add del">
          <ac:chgData name="Steph" userId="987fe57e-7a24-483d-9b78-423329b7b0fa" providerId="ADAL" clId="{067A0E32-1CE1-4A5E-A73C-EB9C0F98890D}" dt="2022-12-21T13:10:32.228" v="13141"/>
          <ac:cxnSpMkLst>
            <pc:docMk/>
            <pc:sldMk cId="2309795346" sldId="264"/>
            <ac:cxnSpMk id="17" creationId="{906654BF-00E5-4DD8-9543-3C20C7810521}"/>
          </ac:cxnSpMkLst>
        </pc:cxnChg>
      </pc:sldChg>
      <pc:sldChg chg="addSp modSp new del mod modClrScheme chgLayout">
        <pc:chgData name="Steph" userId="987fe57e-7a24-483d-9b78-423329b7b0fa" providerId="ADAL" clId="{067A0E32-1CE1-4A5E-A73C-EB9C0F98890D}" dt="2022-12-20T11:34:34.181" v="6081" actId="2696"/>
        <pc:sldMkLst>
          <pc:docMk/>
          <pc:sldMk cId="3148960182" sldId="265"/>
        </pc:sldMkLst>
        <pc:spChg chg="add mod">
          <ac:chgData name="Steph" userId="987fe57e-7a24-483d-9b78-423329b7b0fa" providerId="ADAL" clId="{067A0E32-1CE1-4A5E-A73C-EB9C0F98890D}" dt="2022-12-20T11:33:25.470" v="6079" actId="20577"/>
          <ac:spMkLst>
            <pc:docMk/>
            <pc:sldMk cId="3148960182" sldId="265"/>
            <ac:spMk id="2" creationId="{734B80B8-6DC4-AAF3-901C-6D9396C25374}"/>
          </ac:spMkLst>
        </pc:spChg>
        <pc:spChg chg="add mod">
          <ac:chgData name="Steph" userId="987fe57e-7a24-483d-9b78-423329b7b0fa" providerId="ADAL" clId="{067A0E32-1CE1-4A5E-A73C-EB9C0F98890D}" dt="2022-12-20T11:30:53.406" v="6073" actId="700"/>
          <ac:spMkLst>
            <pc:docMk/>
            <pc:sldMk cId="3148960182" sldId="265"/>
            <ac:spMk id="3" creationId="{54039EC8-A951-4514-191A-A80905FF58F2}"/>
          </ac:spMkLst>
        </pc:spChg>
        <pc:spChg chg="add mod">
          <ac:chgData name="Steph" userId="987fe57e-7a24-483d-9b78-423329b7b0fa" providerId="ADAL" clId="{067A0E32-1CE1-4A5E-A73C-EB9C0F98890D}" dt="2022-12-20T11:30:53.406" v="6073" actId="700"/>
          <ac:spMkLst>
            <pc:docMk/>
            <pc:sldMk cId="3148960182" sldId="265"/>
            <ac:spMk id="4" creationId="{529E4693-5962-9AEB-4378-9CD3B6D31492}"/>
          </ac:spMkLst>
        </pc:spChg>
        <pc:spChg chg="add mod">
          <ac:chgData name="Steph" userId="987fe57e-7a24-483d-9b78-423329b7b0fa" providerId="ADAL" clId="{067A0E32-1CE1-4A5E-A73C-EB9C0F98890D}" dt="2022-12-20T11:30:53.406" v="6073" actId="700"/>
          <ac:spMkLst>
            <pc:docMk/>
            <pc:sldMk cId="3148960182" sldId="265"/>
            <ac:spMk id="5" creationId="{5CED1B0E-4F43-9B38-7818-F12CB6E77865}"/>
          </ac:spMkLst>
        </pc:spChg>
        <pc:spChg chg="add mod">
          <ac:chgData name="Steph" userId="987fe57e-7a24-483d-9b78-423329b7b0fa" providerId="ADAL" clId="{067A0E32-1CE1-4A5E-A73C-EB9C0F98890D}" dt="2022-12-20T11:30:53.406" v="6073" actId="700"/>
          <ac:spMkLst>
            <pc:docMk/>
            <pc:sldMk cId="3148960182" sldId="265"/>
            <ac:spMk id="6" creationId="{77DCD7E7-FEE2-6D57-7D6B-A2E3893A095A}"/>
          </ac:spMkLst>
        </pc:spChg>
      </pc:sldChg>
      <pc:sldChg chg="addSp delSp modSp new mod modTransition modAnim modNotesTx">
        <pc:chgData name="Steph" userId="987fe57e-7a24-483d-9b78-423329b7b0fa" providerId="ADAL" clId="{067A0E32-1CE1-4A5E-A73C-EB9C0F98890D}" dt="2022-12-22T18:13:15.288" v="22432"/>
        <pc:sldMkLst>
          <pc:docMk/>
          <pc:sldMk cId="1616452780" sldId="266"/>
        </pc:sldMkLst>
        <pc:spChg chg="mod">
          <ac:chgData name="Steph" userId="987fe57e-7a24-483d-9b78-423329b7b0fa" providerId="ADAL" clId="{067A0E32-1CE1-4A5E-A73C-EB9C0F98890D}" dt="2022-12-20T12:38:10.629" v="8513" actId="313"/>
          <ac:spMkLst>
            <pc:docMk/>
            <pc:sldMk cId="1616452780" sldId="266"/>
            <ac:spMk id="2" creationId="{32A13B91-2E5D-2AAB-1207-7D0A246B3C48}"/>
          </ac:spMkLst>
        </pc:spChg>
        <pc:spChg chg="mod">
          <ac:chgData name="Steph" userId="987fe57e-7a24-483d-9b78-423329b7b0fa" providerId="ADAL" clId="{067A0E32-1CE1-4A5E-A73C-EB9C0F98890D}" dt="2022-12-21T13:10:32.228" v="13141"/>
          <ac:spMkLst>
            <pc:docMk/>
            <pc:sldMk cId="1616452780" sldId="266"/>
            <ac:spMk id="3" creationId="{0842EE66-9F90-6CDF-BF93-7CEC88D5AE31}"/>
          </ac:spMkLst>
        </pc:spChg>
        <pc:spChg chg="mod">
          <ac:chgData name="Steph" userId="987fe57e-7a24-483d-9b78-423329b7b0fa" providerId="ADAL" clId="{067A0E32-1CE1-4A5E-A73C-EB9C0F98890D}" dt="2022-12-21T13:10:32.228" v="13141"/>
          <ac:spMkLst>
            <pc:docMk/>
            <pc:sldMk cId="1616452780" sldId="266"/>
            <ac:spMk id="4" creationId="{548F5614-8E15-C7CB-53DE-6D56D59E8A22}"/>
          </ac:spMkLst>
        </pc:spChg>
        <pc:picChg chg="add del mod">
          <ac:chgData name="Steph" userId="987fe57e-7a24-483d-9b78-423329b7b0fa" providerId="ADAL" clId="{067A0E32-1CE1-4A5E-A73C-EB9C0F98890D}" dt="2022-12-21T13:47:07.200" v="13514"/>
          <ac:picMkLst>
            <pc:docMk/>
            <pc:sldMk cId="1616452780" sldId="266"/>
            <ac:picMk id="16" creationId="{D1CD39D1-171F-7AFA-AFE2-5487CD0784D1}"/>
          </ac:picMkLst>
        </pc:picChg>
        <pc:picChg chg="add del mod">
          <ac:chgData name="Steph" userId="987fe57e-7a24-483d-9b78-423329b7b0fa" providerId="ADAL" clId="{067A0E32-1CE1-4A5E-A73C-EB9C0F98890D}" dt="2022-12-21T13:47:19.762" v="13515"/>
          <ac:picMkLst>
            <pc:docMk/>
            <pc:sldMk cId="1616452780" sldId="266"/>
            <ac:picMk id="44" creationId="{5B099BBC-F4D1-9B85-FDE2-B1CD3FE892CE}"/>
          </ac:picMkLst>
        </pc:picChg>
        <pc:picChg chg="add del mod">
          <ac:chgData name="Steph" userId="987fe57e-7a24-483d-9b78-423329b7b0fa" providerId="ADAL" clId="{067A0E32-1CE1-4A5E-A73C-EB9C0F98890D}" dt="2022-12-21T13:47:22.507" v="13517"/>
          <ac:picMkLst>
            <pc:docMk/>
            <pc:sldMk cId="1616452780" sldId="266"/>
            <ac:picMk id="45" creationId="{F476EA50-8EB6-3653-64CC-8A75EF90D497}"/>
          </ac:picMkLst>
        </pc:picChg>
        <pc:picChg chg="add del mod ord">
          <ac:chgData name="Steph" userId="987fe57e-7a24-483d-9b78-423329b7b0fa" providerId="ADAL" clId="{067A0E32-1CE1-4A5E-A73C-EB9C0F98890D}" dt="2022-12-21T13:47:46.790" v="13518"/>
          <ac:picMkLst>
            <pc:docMk/>
            <pc:sldMk cId="1616452780" sldId="266"/>
            <ac:picMk id="48" creationId="{73C393B7-A7C6-DB02-1541-1779BD49CECE}"/>
          </ac:picMkLst>
        </pc:picChg>
        <pc:picChg chg="add del mod">
          <ac:chgData name="Steph" userId="987fe57e-7a24-483d-9b78-423329b7b0fa" providerId="ADAL" clId="{067A0E32-1CE1-4A5E-A73C-EB9C0F98890D}" dt="2022-12-21T13:48:20.375" v="13520"/>
          <ac:picMkLst>
            <pc:docMk/>
            <pc:sldMk cId="1616452780" sldId="266"/>
            <ac:picMk id="49" creationId="{91FCFC2D-B04C-33B0-D202-A1FC96B32D49}"/>
          </ac:picMkLst>
        </pc:picChg>
        <pc:picChg chg="add del mod ord">
          <ac:chgData name="Steph" userId="987fe57e-7a24-483d-9b78-423329b7b0fa" providerId="ADAL" clId="{067A0E32-1CE1-4A5E-A73C-EB9C0F98890D}" dt="2022-12-21T13:48:42.475" v="13521"/>
          <ac:picMkLst>
            <pc:docMk/>
            <pc:sldMk cId="1616452780" sldId="266"/>
            <ac:picMk id="62" creationId="{0D0131CC-5FD7-56D1-E305-F113A48781E8}"/>
          </ac:picMkLst>
        </pc:picChg>
        <pc:picChg chg="add mod">
          <ac:chgData name="Steph" userId="987fe57e-7a24-483d-9b78-423329b7b0fa" providerId="ADAL" clId="{067A0E32-1CE1-4A5E-A73C-EB9C0F98890D}" dt="2022-12-21T13:48:42.475" v="13521"/>
          <ac:picMkLst>
            <pc:docMk/>
            <pc:sldMk cId="1616452780" sldId="266"/>
            <ac:picMk id="63" creationId="{87C3D6C2-AE4A-6F12-E93A-29DF4C0CB2D3}"/>
          </ac:picMkLst>
        </pc:picChg>
      </pc:sldChg>
      <pc:sldChg chg="addSp delSp modSp new mod modTransition modClrScheme modAnim chgLayout modNotesTx">
        <pc:chgData name="Steph" userId="987fe57e-7a24-483d-9b78-423329b7b0fa" providerId="ADAL" clId="{067A0E32-1CE1-4A5E-A73C-EB9C0F98890D}" dt="2022-12-23T12:53:28.148" v="22516" actId="1440"/>
        <pc:sldMkLst>
          <pc:docMk/>
          <pc:sldMk cId="2933090317" sldId="267"/>
        </pc:sldMkLst>
        <pc:spChg chg="del mod ord">
          <ac:chgData name="Steph" userId="987fe57e-7a24-483d-9b78-423329b7b0fa" providerId="ADAL" clId="{067A0E32-1CE1-4A5E-A73C-EB9C0F98890D}" dt="2022-12-20T11:49:04.918" v="6779" actId="700"/>
          <ac:spMkLst>
            <pc:docMk/>
            <pc:sldMk cId="2933090317" sldId="267"/>
            <ac:spMk id="2" creationId="{5F191249-81FB-8543-7458-4F6007D04B98}"/>
          </ac:spMkLst>
        </pc:spChg>
        <pc:spChg chg="del mod ord">
          <ac:chgData name="Steph" userId="987fe57e-7a24-483d-9b78-423329b7b0fa" providerId="ADAL" clId="{067A0E32-1CE1-4A5E-A73C-EB9C0F98890D}" dt="2022-12-20T11:49:04.918" v="6779" actId="700"/>
          <ac:spMkLst>
            <pc:docMk/>
            <pc:sldMk cId="2933090317" sldId="267"/>
            <ac:spMk id="3" creationId="{1C9BE188-C868-804E-A55B-444DBB9A8046}"/>
          </ac:spMkLst>
        </pc:spChg>
        <pc:spChg chg="del mod ord">
          <ac:chgData name="Steph" userId="987fe57e-7a24-483d-9b78-423329b7b0fa" providerId="ADAL" clId="{067A0E32-1CE1-4A5E-A73C-EB9C0F98890D}" dt="2022-12-20T11:49:04.918" v="6779" actId="700"/>
          <ac:spMkLst>
            <pc:docMk/>
            <pc:sldMk cId="2933090317" sldId="267"/>
            <ac:spMk id="4" creationId="{C07F411B-65BF-6510-3DD3-D0ABC37D99FA}"/>
          </ac:spMkLst>
        </pc:spChg>
        <pc:spChg chg="add mod ord">
          <ac:chgData name="Steph" userId="987fe57e-7a24-483d-9b78-423329b7b0fa" providerId="ADAL" clId="{067A0E32-1CE1-4A5E-A73C-EB9C0F98890D}" dt="2022-12-22T15:28:15.506" v="22153" actId="14100"/>
          <ac:spMkLst>
            <pc:docMk/>
            <pc:sldMk cId="2933090317" sldId="267"/>
            <ac:spMk id="5" creationId="{B9A72BB2-75AD-3C5C-1EF1-CD7415079BD1}"/>
          </ac:spMkLst>
        </pc:spChg>
        <pc:spChg chg="add mod ord">
          <ac:chgData name="Steph" userId="987fe57e-7a24-483d-9b78-423329b7b0fa" providerId="ADAL" clId="{067A0E32-1CE1-4A5E-A73C-EB9C0F98890D}" dt="2022-12-22T15:30:40.849" v="22162" actId="21"/>
          <ac:spMkLst>
            <pc:docMk/>
            <pc:sldMk cId="2933090317" sldId="267"/>
            <ac:spMk id="6" creationId="{55B55308-A7FB-0857-AEB4-98CE6218282B}"/>
          </ac:spMkLst>
        </pc:spChg>
        <pc:spChg chg="add mod ord">
          <ac:chgData name="Steph" userId="987fe57e-7a24-483d-9b78-423329b7b0fa" providerId="ADAL" clId="{067A0E32-1CE1-4A5E-A73C-EB9C0F98890D}" dt="2022-12-22T15:34:10.077" v="22226" actId="20577"/>
          <ac:spMkLst>
            <pc:docMk/>
            <pc:sldMk cId="2933090317" sldId="267"/>
            <ac:spMk id="7" creationId="{E79B1A9B-99E2-3065-C9D2-AF1DD498BC9D}"/>
          </ac:spMkLst>
        </pc:spChg>
        <pc:spChg chg="add mod ord">
          <ac:chgData name="Steph" userId="987fe57e-7a24-483d-9b78-423329b7b0fa" providerId="ADAL" clId="{067A0E32-1CE1-4A5E-A73C-EB9C0F98890D}" dt="2022-12-22T15:33:42.719" v="22219" actId="14100"/>
          <ac:spMkLst>
            <pc:docMk/>
            <pc:sldMk cId="2933090317" sldId="267"/>
            <ac:spMk id="8" creationId="{B67C0759-9B1E-056D-DE88-B76579BA3C67}"/>
          </ac:spMkLst>
        </pc:spChg>
        <pc:spChg chg="add mod ord">
          <ac:chgData name="Steph" userId="987fe57e-7a24-483d-9b78-423329b7b0fa" providerId="ADAL" clId="{067A0E32-1CE1-4A5E-A73C-EB9C0F98890D}" dt="2022-12-22T15:34:33.080" v="22231" actId="20577"/>
          <ac:spMkLst>
            <pc:docMk/>
            <pc:sldMk cId="2933090317" sldId="267"/>
            <ac:spMk id="9" creationId="{BDD750F8-D1BD-69F1-DB0D-8686DE739500}"/>
          </ac:spMkLst>
        </pc:spChg>
        <pc:spChg chg="add mod">
          <ac:chgData name="Steph" userId="987fe57e-7a24-483d-9b78-423329b7b0fa" providerId="ADAL" clId="{067A0E32-1CE1-4A5E-A73C-EB9C0F98890D}" dt="2022-12-22T15:28:26.368" v="22155" actId="14100"/>
          <ac:spMkLst>
            <pc:docMk/>
            <pc:sldMk cId="2933090317" sldId="267"/>
            <ac:spMk id="112" creationId="{FBAF6660-BA39-B989-AF72-0EC2500BB462}"/>
          </ac:spMkLst>
        </pc:spChg>
        <pc:picChg chg="add del mod">
          <ac:chgData name="Steph" userId="987fe57e-7a24-483d-9b78-423329b7b0fa" providerId="ADAL" clId="{067A0E32-1CE1-4A5E-A73C-EB9C0F98890D}" dt="2022-12-20T13:12:22.351" v="8834"/>
          <ac:picMkLst>
            <pc:docMk/>
            <pc:sldMk cId="2933090317" sldId="267"/>
            <ac:picMk id="22" creationId="{F9B4AA99-E4C0-11C1-66AD-B0C10D905D8A}"/>
          </ac:picMkLst>
        </pc:picChg>
        <pc:picChg chg="add del mod">
          <ac:chgData name="Steph" userId="987fe57e-7a24-483d-9b78-423329b7b0fa" providerId="ADAL" clId="{067A0E32-1CE1-4A5E-A73C-EB9C0F98890D}" dt="2022-12-20T13:13:14.480" v="8835"/>
          <ac:picMkLst>
            <pc:docMk/>
            <pc:sldMk cId="2933090317" sldId="267"/>
            <ac:picMk id="36" creationId="{13977051-D7F4-973F-B5AC-131E5AB10B5D}"/>
          </ac:picMkLst>
        </pc:picChg>
        <pc:picChg chg="add del mod">
          <ac:chgData name="Steph" userId="987fe57e-7a24-483d-9b78-423329b7b0fa" providerId="ADAL" clId="{067A0E32-1CE1-4A5E-A73C-EB9C0F98890D}" dt="2022-12-21T13:49:59.760" v="13523"/>
          <ac:picMkLst>
            <pc:docMk/>
            <pc:sldMk cId="2933090317" sldId="267"/>
            <ac:picMk id="37" creationId="{B12D79CE-6509-1BFE-58EC-E1865AA5A008}"/>
          </ac:picMkLst>
        </pc:picChg>
        <pc:picChg chg="add del mod ord">
          <ac:chgData name="Steph" userId="987fe57e-7a24-483d-9b78-423329b7b0fa" providerId="ADAL" clId="{067A0E32-1CE1-4A5E-A73C-EB9C0F98890D}" dt="2022-12-21T13:50:22.203" v="13524"/>
          <ac:picMkLst>
            <pc:docMk/>
            <pc:sldMk cId="2933090317" sldId="267"/>
            <ac:picMk id="70" creationId="{548EF717-3062-00FD-174C-16135D51E822}"/>
          </ac:picMkLst>
        </pc:picChg>
        <pc:picChg chg="add del mod">
          <ac:chgData name="Steph" userId="987fe57e-7a24-483d-9b78-423329b7b0fa" providerId="ADAL" clId="{067A0E32-1CE1-4A5E-A73C-EB9C0F98890D}" dt="2022-12-21T13:50:43.267" v="13526"/>
          <ac:picMkLst>
            <pc:docMk/>
            <pc:sldMk cId="2933090317" sldId="267"/>
            <ac:picMk id="71" creationId="{53724C31-4FB7-DB67-955D-C157C6EE2F23}"/>
          </ac:picMkLst>
        </pc:picChg>
        <pc:picChg chg="add del mod ord">
          <ac:chgData name="Steph" userId="987fe57e-7a24-483d-9b78-423329b7b0fa" providerId="ADAL" clId="{067A0E32-1CE1-4A5E-A73C-EB9C0F98890D}" dt="2022-12-21T13:51:32.417" v="13527"/>
          <ac:picMkLst>
            <pc:docMk/>
            <pc:sldMk cId="2933090317" sldId="267"/>
            <ac:picMk id="82" creationId="{77C1A42B-4769-C569-4ED1-5D795EAB95C0}"/>
          </ac:picMkLst>
        </pc:picChg>
        <pc:picChg chg="add del mod">
          <ac:chgData name="Steph" userId="987fe57e-7a24-483d-9b78-423329b7b0fa" providerId="ADAL" clId="{067A0E32-1CE1-4A5E-A73C-EB9C0F98890D}" dt="2022-12-21T13:52:22.216" v="13529"/>
          <ac:picMkLst>
            <pc:docMk/>
            <pc:sldMk cId="2933090317" sldId="267"/>
            <ac:picMk id="83" creationId="{4E9EC4ED-B57B-7399-CCBE-C68802C64325}"/>
          </ac:picMkLst>
        </pc:picChg>
        <pc:picChg chg="add del mod ord">
          <ac:chgData name="Steph" userId="987fe57e-7a24-483d-9b78-423329b7b0fa" providerId="ADAL" clId="{067A0E32-1CE1-4A5E-A73C-EB9C0F98890D}" dt="2022-12-21T13:53:14.888" v="13530"/>
          <ac:picMkLst>
            <pc:docMk/>
            <pc:sldMk cId="2933090317" sldId="267"/>
            <ac:picMk id="94" creationId="{D584E36F-D085-95E5-C88A-042038606618}"/>
          </ac:picMkLst>
        </pc:picChg>
        <pc:picChg chg="add del mod">
          <ac:chgData name="Steph" userId="987fe57e-7a24-483d-9b78-423329b7b0fa" providerId="ADAL" clId="{067A0E32-1CE1-4A5E-A73C-EB9C0F98890D}" dt="2022-12-22T15:36:12.968" v="22235"/>
          <ac:picMkLst>
            <pc:docMk/>
            <pc:sldMk cId="2933090317" sldId="267"/>
            <ac:picMk id="95" creationId="{34C464F9-1200-94F2-A51A-A99619908699}"/>
          </ac:picMkLst>
        </pc:picChg>
        <pc:picChg chg="add mod">
          <ac:chgData name="Steph" userId="987fe57e-7a24-483d-9b78-423329b7b0fa" providerId="ADAL" clId="{067A0E32-1CE1-4A5E-A73C-EB9C0F98890D}" dt="2022-12-23T12:53:28.148" v="22516" actId="1440"/>
          <ac:picMkLst>
            <pc:docMk/>
            <pc:sldMk cId="2933090317" sldId="267"/>
            <ac:picMk id="114" creationId="{C276D1B9-A1D6-33C3-306A-EB1A150EDB27}"/>
          </ac:picMkLst>
        </pc:picChg>
        <pc:picChg chg="add del mod ord">
          <ac:chgData name="Steph" userId="987fe57e-7a24-483d-9b78-423329b7b0fa" providerId="ADAL" clId="{067A0E32-1CE1-4A5E-A73C-EB9C0F98890D}" dt="2022-12-22T15:36:32.964" v="22236"/>
          <ac:picMkLst>
            <pc:docMk/>
            <pc:sldMk cId="2933090317" sldId="267"/>
            <ac:picMk id="118" creationId="{71C8965D-10BB-161B-903B-184444C396CF}"/>
          </ac:picMkLst>
        </pc:picChg>
        <pc:picChg chg="add del mod">
          <ac:chgData name="Steph" userId="987fe57e-7a24-483d-9b78-423329b7b0fa" providerId="ADAL" clId="{067A0E32-1CE1-4A5E-A73C-EB9C0F98890D}" dt="2022-12-22T15:36:35.850" v="22238"/>
          <ac:picMkLst>
            <pc:docMk/>
            <pc:sldMk cId="2933090317" sldId="267"/>
            <ac:picMk id="119" creationId="{C3C09C1B-2CD1-34DB-E3EF-D64493756F85}"/>
          </ac:picMkLst>
        </pc:picChg>
        <pc:picChg chg="add del mod ord">
          <ac:chgData name="Steph" userId="987fe57e-7a24-483d-9b78-423329b7b0fa" providerId="ADAL" clId="{067A0E32-1CE1-4A5E-A73C-EB9C0F98890D}" dt="2022-12-22T15:36:42.803" v="22239"/>
          <ac:picMkLst>
            <pc:docMk/>
            <pc:sldMk cId="2933090317" sldId="267"/>
            <ac:picMk id="122" creationId="{7430C9F6-5D73-6CAA-D4F7-0418850CA417}"/>
          </ac:picMkLst>
        </pc:picChg>
        <pc:picChg chg="add del mod">
          <ac:chgData name="Steph" userId="987fe57e-7a24-483d-9b78-423329b7b0fa" providerId="ADAL" clId="{067A0E32-1CE1-4A5E-A73C-EB9C0F98890D}" dt="2022-12-22T15:40:05.095" v="22401"/>
          <ac:picMkLst>
            <pc:docMk/>
            <pc:sldMk cId="2933090317" sldId="267"/>
            <ac:picMk id="123" creationId="{9261C486-4A55-9841-538F-44220FDD84F4}"/>
          </ac:picMkLst>
        </pc:picChg>
        <pc:picChg chg="add del mod ord">
          <ac:chgData name="Steph" userId="987fe57e-7a24-483d-9b78-423329b7b0fa" providerId="ADAL" clId="{067A0E32-1CE1-4A5E-A73C-EB9C0F98890D}" dt="2022-12-22T15:41:00.971" v="22402"/>
          <ac:picMkLst>
            <pc:docMk/>
            <pc:sldMk cId="2933090317" sldId="267"/>
            <ac:picMk id="127" creationId="{23C04B8A-16E4-FD7E-AE86-795B650D747E}"/>
          </ac:picMkLst>
        </pc:picChg>
        <pc:picChg chg="add del mod">
          <ac:chgData name="Steph" userId="987fe57e-7a24-483d-9b78-423329b7b0fa" providerId="ADAL" clId="{067A0E32-1CE1-4A5E-A73C-EB9C0F98890D}" dt="2022-12-22T15:41:21.215" v="22404"/>
          <ac:picMkLst>
            <pc:docMk/>
            <pc:sldMk cId="2933090317" sldId="267"/>
            <ac:picMk id="128" creationId="{1B4AE7CE-ACEA-955D-3A2E-1A6AE977DABF}"/>
          </ac:picMkLst>
        </pc:picChg>
        <pc:picChg chg="add del mod ord">
          <ac:chgData name="Steph" userId="987fe57e-7a24-483d-9b78-423329b7b0fa" providerId="ADAL" clId="{067A0E32-1CE1-4A5E-A73C-EB9C0F98890D}" dt="2022-12-22T15:42:16.978" v="22405"/>
          <ac:picMkLst>
            <pc:docMk/>
            <pc:sldMk cId="2933090317" sldId="267"/>
            <ac:picMk id="133" creationId="{8E4D54D7-593A-7418-6644-2AFB64A1D5BE}"/>
          </ac:picMkLst>
        </pc:picChg>
        <pc:picChg chg="add mod">
          <ac:chgData name="Steph" userId="987fe57e-7a24-483d-9b78-423329b7b0fa" providerId="ADAL" clId="{067A0E32-1CE1-4A5E-A73C-EB9C0F98890D}" dt="2022-12-22T15:42:16.978" v="22405"/>
          <ac:picMkLst>
            <pc:docMk/>
            <pc:sldMk cId="2933090317" sldId="267"/>
            <ac:picMk id="134" creationId="{45053C22-39F7-5126-635B-F2FCBAB6AA53}"/>
          </ac:picMkLst>
        </pc:picChg>
      </pc:sldChg>
      <pc:sldChg chg="new del">
        <pc:chgData name="Steph" userId="987fe57e-7a24-483d-9b78-423329b7b0fa" providerId="ADAL" clId="{067A0E32-1CE1-4A5E-A73C-EB9C0F98890D}" dt="2022-12-20T12:45:16.886" v="8730" actId="2696"/>
        <pc:sldMkLst>
          <pc:docMk/>
          <pc:sldMk cId="147969293" sldId="268"/>
        </pc:sldMkLst>
      </pc:sldChg>
      <pc:sldChg chg="new del">
        <pc:chgData name="Steph" userId="987fe57e-7a24-483d-9b78-423329b7b0fa" providerId="ADAL" clId="{067A0E32-1CE1-4A5E-A73C-EB9C0F98890D}" dt="2022-12-20T11:48:29.521" v="6778" actId="680"/>
        <pc:sldMkLst>
          <pc:docMk/>
          <pc:sldMk cId="1985539859" sldId="268"/>
        </pc:sldMkLst>
      </pc:sldChg>
      <pc:sldChg chg="addSp delSp modSp new mod modTransition setBg addAnim delAnim modAnim delDesignElem modNotesTx">
        <pc:chgData name="Steph" userId="987fe57e-7a24-483d-9b78-423329b7b0fa" providerId="ADAL" clId="{067A0E32-1CE1-4A5E-A73C-EB9C0F98890D}" dt="2022-12-22T14:36:29.828" v="21929"/>
        <pc:sldMkLst>
          <pc:docMk/>
          <pc:sldMk cId="2370234277" sldId="269"/>
        </pc:sldMkLst>
        <pc:spChg chg="mod">
          <ac:chgData name="Steph" userId="987fe57e-7a24-483d-9b78-423329b7b0fa" providerId="ADAL" clId="{067A0E32-1CE1-4A5E-A73C-EB9C0F98890D}" dt="2022-12-21T13:20:55.557" v="13221" actId="113"/>
          <ac:spMkLst>
            <pc:docMk/>
            <pc:sldMk cId="2370234277" sldId="269"/>
            <ac:spMk id="2" creationId="{9D493731-151D-00A7-5B56-A7C7D5609B90}"/>
          </ac:spMkLst>
        </pc:spChg>
        <pc:spChg chg="del">
          <ac:chgData name="Steph" userId="987fe57e-7a24-483d-9b78-423329b7b0fa" providerId="ADAL" clId="{067A0E32-1CE1-4A5E-A73C-EB9C0F98890D}" dt="2022-12-20T12:47:55.018" v="8787" actId="931"/>
          <ac:spMkLst>
            <pc:docMk/>
            <pc:sldMk cId="2370234277" sldId="269"/>
            <ac:spMk id="3" creationId="{9C4B89CC-4F0E-8AC3-1046-D636BF0449E4}"/>
          </ac:spMkLst>
        </pc:spChg>
        <pc:spChg chg="mod">
          <ac:chgData name="Steph" userId="987fe57e-7a24-483d-9b78-423329b7b0fa" providerId="ADAL" clId="{067A0E32-1CE1-4A5E-A73C-EB9C0F98890D}" dt="2022-12-22T12:06:01.433" v="19679" actId="27636"/>
          <ac:spMkLst>
            <pc:docMk/>
            <pc:sldMk cId="2370234277" sldId="269"/>
            <ac:spMk id="4" creationId="{77231716-61D6-0938-ACD1-AEDB6D414275}"/>
          </ac:spMkLst>
        </pc:spChg>
        <pc:spChg chg="add del">
          <ac:chgData name="Steph" userId="987fe57e-7a24-483d-9b78-423329b7b0fa" providerId="ADAL" clId="{067A0E32-1CE1-4A5E-A73C-EB9C0F98890D}" dt="2022-12-20T13:38:34.672" v="9874" actId="26606"/>
          <ac:spMkLst>
            <pc:docMk/>
            <pc:sldMk cId="2370234277" sldId="269"/>
            <ac:spMk id="15" creationId="{1680E743-9A44-4A46-B4E2-05102C7E008B}"/>
          </ac:spMkLst>
        </pc:spChg>
        <pc:spChg chg="add del">
          <ac:chgData name="Steph" userId="987fe57e-7a24-483d-9b78-423329b7b0fa" providerId="ADAL" clId="{067A0E32-1CE1-4A5E-A73C-EB9C0F98890D}" dt="2022-12-20T13:38:34.672" v="9874" actId="26606"/>
          <ac:spMkLst>
            <pc:docMk/>
            <pc:sldMk cId="2370234277" sldId="269"/>
            <ac:spMk id="19" creationId="{736B6C5D-2D8C-471E-8825-4A31EF8EAD40}"/>
          </ac:spMkLst>
        </pc:spChg>
        <pc:spChg chg="add del">
          <ac:chgData name="Steph" userId="987fe57e-7a24-483d-9b78-423329b7b0fa" providerId="ADAL" clId="{067A0E32-1CE1-4A5E-A73C-EB9C0F98890D}" dt="2022-12-21T13:10:32.228" v="13141"/>
          <ac:spMkLst>
            <pc:docMk/>
            <pc:sldMk cId="2370234277" sldId="269"/>
            <ac:spMk id="34" creationId="{736B6C5D-2D8C-471E-8825-4A31EF8EAD40}"/>
          </ac:spMkLst>
        </pc:spChg>
        <pc:spChg chg="add del">
          <ac:chgData name="Steph" userId="987fe57e-7a24-483d-9b78-423329b7b0fa" providerId="ADAL" clId="{067A0E32-1CE1-4A5E-A73C-EB9C0F98890D}" dt="2022-12-20T13:38:34.634" v="9873" actId="26606"/>
          <ac:spMkLst>
            <pc:docMk/>
            <pc:sldMk cId="2370234277" sldId="269"/>
            <ac:spMk id="42" creationId="{FDF8837B-BAE2-489A-8F93-69216307D5A5}"/>
          </ac:spMkLst>
        </pc:spChg>
        <pc:spChg chg="add del">
          <ac:chgData name="Steph" userId="987fe57e-7a24-483d-9b78-423329b7b0fa" providerId="ADAL" clId="{067A0E32-1CE1-4A5E-A73C-EB9C0F98890D}" dt="2022-12-21T13:10:32.228" v="13141"/>
          <ac:spMkLst>
            <pc:docMk/>
            <pc:sldMk cId="2370234277" sldId="269"/>
            <ac:spMk id="46" creationId="{1680E743-9A44-4A46-B4E2-05102C7E008B}"/>
          </ac:spMkLst>
        </pc:spChg>
        <pc:grpChg chg="add del">
          <ac:chgData name="Steph" userId="987fe57e-7a24-483d-9b78-423329b7b0fa" providerId="ADAL" clId="{067A0E32-1CE1-4A5E-A73C-EB9C0F98890D}" dt="2022-12-20T13:38:26.104" v="9870" actId="26606"/>
          <ac:grpSpMkLst>
            <pc:docMk/>
            <pc:sldMk cId="2370234277" sldId="269"/>
            <ac:grpSpMk id="30" creationId="{EF41A68A-8CD1-4105-B4EC-A56286CB0F4E}"/>
          </ac:grpSpMkLst>
        </pc:grpChg>
        <pc:picChg chg="add mod ord">
          <ac:chgData name="Steph" userId="987fe57e-7a24-483d-9b78-423329b7b0fa" providerId="ADAL" clId="{067A0E32-1CE1-4A5E-A73C-EB9C0F98890D}" dt="2022-12-20T13:38:34.634" v="9873" actId="26606"/>
          <ac:picMkLst>
            <pc:docMk/>
            <pc:sldMk cId="2370234277" sldId="269"/>
            <ac:picMk id="6" creationId="{F9EE304C-336F-3219-D6E5-5836A6D902E6}"/>
          </ac:picMkLst>
        </pc:picChg>
        <pc:picChg chg="add del">
          <ac:chgData name="Steph" userId="987fe57e-7a24-483d-9b78-423329b7b0fa" providerId="ADAL" clId="{067A0E32-1CE1-4A5E-A73C-EB9C0F98890D}" dt="2022-12-20T13:38:34.672" v="9874" actId="26606"/>
          <ac:picMkLst>
            <pc:docMk/>
            <pc:sldMk cId="2370234277" sldId="269"/>
            <ac:picMk id="11" creationId="{D5E3CF8B-6090-4FFC-B9BE-6FF60AEE4B71}"/>
          </ac:picMkLst>
        </pc:picChg>
        <pc:picChg chg="add del">
          <ac:chgData name="Steph" userId="987fe57e-7a24-483d-9b78-423329b7b0fa" providerId="ADAL" clId="{067A0E32-1CE1-4A5E-A73C-EB9C0F98890D}" dt="2022-12-20T13:38:34.672" v="9874" actId="26606"/>
          <ac:picMkLst>
            <pc:docMk/>
            <pc:sldMk cId="2370234277" sldId="269"/>
            <ac:picMk id="17" creationId="{AFC08489-1CDB-451C-89EB-FCD6DFAA7D35}"/>
          </ac:picMkLst>
        </pc:picChg>
        <pc:picChg chg="add del">
          <ac:chgData name="Steph" userId="987fe57e-7a24-483d-9b78-423329b7b0fa" providerId="ADAL" clId="{067A0E32-1CE1-4A5E-A73C-EB9C0F98890D}" dt="2022-12-20T13:38:26.104" v="9870" actId="26606"/>
          <ac:picMkLst>
            <pc:docMk/>
            <pc:sldMk cId="2370234277" sldId="269"/>
            <ac:picMk id="26" creationId="{D5E3CF8B-6090-4FFC-B9BE-6FF60AEE4B71}"/>
          </ac:picMkLst>
        </pc:picChg>
        <pc:picChg chg="add del">
          <ac:chgData name="Steph" userId="987fe57e-7a24-483d-9b78-423329b7b0fa" providerId="ADAL" clId="{067A0E32-1CE1-4A5E-A73C-EB9C0F98890D}" dt="2022-12-20T13:38:34.634" v="9873" actId="26606"/>
          <ac:picMkLst>
            <pc:docMk/>
            <pc:sldMk cId="2370234277" sldId="269"/>
            <ac:picMk id="40" creationId="{D5E3CF8B-6090-4FFC-B9BE-6FF60AEE4B71}"/>
          </ac:picMkLst>
        </pc:picChg>
        <pc:picChg chg="add del">
          <ac:chgData name="Steph" userId="987fe57e-7a24-483d-9b78-423329b7b0fa" providerId="ADAL" clId="{067A0E32-1CE1-4A5E-A73C-EB9C0F98890D}" dt="2022-12-21T13:10:32.228" v="13141"/>
          <ac:picMkLst>
            <pc:docMk/>
            <pc:sldMk cId="2370234277" sldId="269"/>
            <ac:picMk id="44" creationId="{D5E3CF8B-6090-4FFC-B9BE-6FF60AEE4B71}"/>
          </ac:picMkLst>
        </pc:picChg>
        <pc:picChg chg="add del">
          <ac:chgData name="Steph" userId="987fe57e-7a24-483d-9b78-423329b7b0fa" providerId="ADAL" clId="{067A0E32-1CE1-4A5E-A73C-EB9C0F98890D}" dt="2022-12-21T13:10:32.228" v="13141"/>
          <ac:picMkLst>
            <pc:docMk/>
            <pc:sldMk cId="2370234277" sldId="269"/>
            <ac:picMk id="47" creationId="{AFC08489-1CDB-451C-89EB-FCD6DFAA7D35}"/>
          </ac:picMkLst>
        </pc:picChg>
        <pc:picChg chg="add del mod">
          <ac:chgData name="Steph" userId="987fe57e-7a24-483d-9b78-423329b7b0fa" providerId="ADAL" clId="{067A0E32-1CE1-4A5E-A73C-EB9C0F98890D}" dt="2022-12-21T13:54:40.172" v="13533"/>
          <ac:picMkLst>
            <pc:docMk/>
            <pc:sldMk cId="2370234277" sldId="269"/>
            <ac:picMk id="54" creationId="{1709FA7E-3BB2-9FD2-0ECD-54E96960FD43}"/>
          </ac:picMkLst>
        </pc:picChg>
        <pc:picChg chg="add del mod">
          <ac:chgData name="Steph" userId="987fe57e-7a24-483d-9b78-423329b7b0fa" providerId="ADAL" clId="{067A0E32-1CE1-4A5E-A73C-EB9C0F98890D}" dt="2022-12-21T13:54:55.745" v="13534"/>
          <ac:picMkLst>
            <pc:docMk/>
            <pc:sldMk cId="2370234277" sldId="269"/>
            <ac:picMk id="57" creationId="{BD71FF45-E7D5-38AD-5618-519AB4E5B3C8}"/>
          </ac:picMkLst>
        </pc:picChg>
        <pc:picChg chg="add del mod">
          <ac:chgData name="Steph" userId="987fe57e-7a24-483d-9b78-423329b7b0fa" providerId="ADAL" clId="{067A0E32-1CE1-4A5E-A73C-EB9C0F98890D}" dt="2022-12-22T12:05:48.848" v="19677" actId="21"/>
          <ac:picMkLst>
            <pc:docMk/>
            <pc:sldMk cId="2370234277" sldId="269"/>
            <ac:picMk id="58" creationId="{2CCCAED9-C16A-B070-EF14-85E182098925}"/>
          </ac:picMkLst>
        </pc:picChg>
        <pc:picChg chg="add del mod">
          <ac:chgData name="Steph" userId="987fe57e-7a24-483d-9b78-423329b7b0fa" providerId="ADAL" clId="{067A0E32-1CE1-4A5E-A73C-EB9C0F98890D}" dt="2022-12-22T14:34:01.050" v="21917"/>
          <ac:picMkLst>
            <pc:docMk/>
            <pc:sldMk cId="2370234277" sldId="269"/>
            <ac:picMk id="65" creationId="{01E7FDF2-DE8D-025B-D593-6AD3BF5C1EA2}"/>
          </ac:picMkLst>
        </pc:picChg>
        <pc:picChg chg="add del mod">
          <ac:chgData name="Steph" userId="987fe57e-7a24-483d-9b78-423329b7b0fa" providerId="ADAL" clId="{067A0E32-1CE1-4A5E-A73C-EB9C0F98890D}" dt="2022-12-22T14:34:17.472" v="21919"/>
          <ac:picMkLst>
            <pc:docMk/>
            <pc:sldMk cId="2370234277" sldId="269"/>
            <ac:picMk id="66" creationId="{E36D40CB-0778-84EE-04CC-F8AFB7C5D1D2}"/>
          </ac:picMkLst>
        </pc:picChg>
        <pc:picChg chg="add del mod ord">
          <ac:chgData name="Steph" userId="987fe57e-7a24-483d-9b78-423329b7b0fa" providerId="ADAL" clId="{067A0E32-1CE1-4A5E-A73C-EB9C0F98890D}" dt="2022-12-22T14:34:32.450" v="21920"/>
          <ac:picMkLst>
            <pc:docMk/>
            <pc:sldMk cId="2370234277" sldId="269"/>
            <ac:picMk id="71" creationId="{46AE0793-7567-87C5-07C5-1C5373DFA44E}"/>
          </ac:picMkLst>
        </pc:picChg>
        <pc:picChg chg="add del mod">
          <ac:chgData name="Steph" userId="987fe57e-7a24-483d-9b78-423329b7b0fa" providerId="ADAL" clId="{067A0E32-1CE1-4A5E-A73C-EB9C0F98890D}" dt="2022-12-22T14:35:20.460" v="21922"/>
          <ac:picMkLst>
            <pc:docMk/>
            <pc:sldMk cId="2370234277" sldId="269"/>
            <ac:picMk id="72" creationId="{CE8E50F7-625D-DD2D-5DC9-C7FC22F02C74}"/>
          </ac:picMkLst>
        </pc:picChg>
        <pc:picChg chg="add del mod ord">
          <ac:chgData name="Steph" userId="987fe57e-7a24-483d-9b78-423329b7b0fa" providerId="ADAL" clId="{067A0E32-1CE1-4A5E-A73C-EB9C0F98890D}" dt="2022-12-22T14:35:29.561" v="21923"/>
          <ac:picMkLst>
            <pc:docMk/>
            <pc:sldMk cId="2370234277" sldId="269"/>
            <ac:picMk id="78" creationId="{2C409B36-720C-4E4E-089E-8402C428E0A7}"/>
          </ac:picMkLst>
        </pc:picChg>
        <pc:picChg chg="add del mod">
          <ac:chgData name="Steph" userId="987fe57e-7a24-483d-9b78-423329b7b0fa" providerId="ADAL" clId="{067A0E32-1CE1-4A5E-A73C-EB9C0F98890D}" dt="2022-12-22T14:35:34.860" v="21925"/>
          <ac:picMkLst>
            <pc:docMk/>
            <pc:sldMk cId="2370234277" sldId="269"/>
            <ac:picMk id="79" creationId="{DF8318D6-BD92-8216-1D66-1C5E108C5370}"/>
          </ac:picMkLst>
        </pc:picChg>
        <pc:picChg chg="add del mod ord">
          <ac:chgData name="Steph" userId="987fe57e-7a24-483d-9b78-423329b7b0fa" providerId="ADAL" clId="{067A0E32-1CE1-4A5E-A73C-EB9C0F98890D}" dt="2022-12-22T14:35:49.884" v="21926"/>
          <ac:picMkLst>
            <pc:docMk/>
            <pc:sldMk cId="2370234277" sldId="269"/>
            <ac:picMk id="82" creationId="{CC9B161F-342E-7B4A-6CFD-2857C4DDA8BD}"/>
          </ac:picMkLst>
        </pc:picChg>
        <pc:picChg chg="add del mod">
          <ac:chgData name="Steph" userId="987fe57e-7a24-483d-9b78-423329b7b0fa" providerId="ADAL" clId="{067A0E32-1CE1-4A5E-A73C-EB9C0F98890D}" dt="2022-12-22T14:36:14.394" v="21928"/>
          <ac:picMkLst>
            <pc:docMk/>
            <pc:sldMk cId="2370234277" sldId="269"/>
            <ac:picMk id="83" creationId="{A798C2AB-D67C-0B0F-348C-D882B40AE198}"/>
          </ac:picMkLst>
        </pc:picChg>
        <pc:picChg chg="add del mod ord">
          <ac:chgData name="Steph" userId="987fe57e-7a24-483d-9b78-423329b7b0fa" providerId="ADAL" clId="{067A0E32-1CE1-4A5E-A73C-EB9C0F98890D}" dt="2022-12-22T14:36:29.828" v="21929"/>
          <ac:picMkLst>
            <pc:docMk/>
            <pc:sldMk cId="2370234277" sldId="269"/>
            <ac:picMk id="89" creationId="{312B72C2-4608-CFB0-659E-5A1ADFEA85A2}"/>
          </ac:picMkLst>
        </pc:picChg>
        <pc:picChg chg="add mod">
          <ac:chgData name="Steph" userId="987fe57e-7a24-483d-9b78-423329b7b0fa" providerId="ADAL" clId="{067A0E32-1CE1-4A5E-A73C-EB9C0F98890D}" dt="2022-12-22T14:36:29.828" v="21929"/>
          <ac:picMkLst>
            <pc:docMk/>
            <pc:sldMk cId="2370234277" sldId="269"/>
            <ac:picMk id="90" creationId="{EB5A0041-1019-AF96-C386-96EB07577F11}"/>
          </ac:picMkLst>
        </pc:picChg>
        <pc:cxnChg chg="add del">
          <ac:chgData name="Steph" userId="987fe57e-7a24-483d-9b78-423329b7b0fa" providerId="ADAL" clId="{067A0E32-1CE1-4A5E-A73C-EB9C0F98890D}" dt="2022-12-20T13:38:34.672" v="9874" actId="26606"/>
          <ac:cxnSpMkLst>
            <pc:docMk/>
            <pc:sldMk cId="2370234277" sldId="269"/>
            <ac:cxnSpMk id="13" creationId="{F444405B-FBD8-46A8-84D6-CE72780146FE}"/>
          </ac:cxnSpMkLst>
        </pc:cxnChg>
        <pc:cxnChg chg="add del">
          <ac:chgData name="Steph" userId="987fe57e-7a24-483d-9b78-423329b7b0fa" providerId="ADAL" clId="{067A0E32-1CE1-4A5E-A73C-EB9C0F98890D}" dt="2022-12-20T13:38:34.672" v="9874" actId="26606"/>
          <ac:cxnSpMkLst>
            <pc:docMk/>
            <pc:sldMk cId="2370234277" sldId="269"/>
            <ac:cxnSpMk id="21" creationId="{FB2031FF-AB61-4DC6-AC14-F6D1B4ACFE08}"/>
          </ac:cxnSpMkLst>
        </pc:cxnChg>
        <pc:cxnChg chg="add del">
          <ac:chgData name="Steph" userId="987fe57e-7a24-483d-9b78-423329b7b0fa" providerId="ADAL" clId="{067A0E32-1CE1-4A5E-A73C-EB9C0F98890D}" dt="2022-12-20T13:38:26.104" v="9870" actId="26606"/>
          <ac:cxnSpMkLst>
            <pc:docMk/>
            <pc:sldMk cId="2370234277" sldId="269"/>
            <ac:cxnSpMk id="28" creationId="{F444405B-FBD8-46A8-84D6-CE72780146FE}"/>
          </ac:cxnSpMkLst>
        </pc:cxnChg>
        <pc:cxnChg chg="add del">
          <ac:chgData name="Steph" userId="987fe57e-7a24-483d-9b78-423329b7b0fa" providerId="ADAL" clId="{067A0E32-1CE1-4A5E-A73C-EB9C0F98890D}" dt="2022-12-20T13:38:34.634" v="9873" actId="26606"/>
          <ac:cxnSpMkLst>
            <pc:docMk/>
            <pc:sldMk cId="2370234277" sldId="269"/>
            <ac:cxnSpMk id="32" creationId="{B48BEE9B-A2F4-4BF3-9EAD-16E1A7FC2DC6}"/>
          </ac:cxnSpMkLst>
        </pc:cxnChg>
        <pc:cxnChg chg="add del">
          <ac:chgData name="Steph" userId="987fe57e-7a24-483d-9b78-423329b7b0fa" providerId="ADAL" clId="{067A0E32-1CE1-4A5E-A73C-EB9C0F98890D}" dt="2022-12-21T13:10:32.228" v="13141"/>
          <ac:cxnSpMkLst>
            <pc:docMk/>
            <pc:sldMk cId="2370234277" sldId="269"/>
            <ac:cxnSpMk id="36" creationId="{FB2031FF-AB61-4DC6-AC14-F6D1B4ACFE08}"/>
          </ac:cxnSpMkLst>
        </pc:cxnChg>
        <pc:cxnChg chg="add del">
          <ac:chgData name="Steph" userId="987fe57e-7a24-483d-9b78-423329b7b0fa" providerId="ADAL" clId="{067A0E32-1CE1-4A5E-A73C-EB9C0F98890D}" dt="2022-12-20T13:38:26.104" v="9870" actId="26606"/>
          <ac:cxnSpMkLst>
            <pc:docMk/>
            <pc:sldMk cId="2370234277" sldId="269"/>
            <ac:cxnSpMk id="38" creationId="{5F310D7E-8F1E-4C2F-8824-E43E043DD851}"/>
          </ac:cxnSpMkLst>
        </pc:cxnChg>
        <pc:cxnChg chg="add del">
          <ac:chgData name="Steph" userId="987fe57e-7a24-483d-9b78-423329b7b0fa" providerId="ADAL" clId="{067A0E32-1CE1-4A5E-A73C-EB9C0F98890D}" dt="2022-12-20T13:38:34.634" v="9873" actId="26606"/>
          <ac:cxnSpMkLst>
            <pc:docMk/>
            <pc:sldMk cId="2370234277" sldId="269"/>
            <ac:cxnSpMk id="41" creationId="{F444405B-FBD8-46A8-84D6-CE72780146FE}"/>
          </ac:cxnSpMkLst>
        </pc:cxnChg>
        <pc:cxnChg chg="add del">
          <ac:chgData name="Steph" userId="987fe57e-7a24-483d-9b78-423329b7b0fa" providerId="ADAL" clId="{067A0E32-1CE1-4A5E-A73C-EB9C0F98890D}" dt="2022-12-21T13:10:32.228" v="13141"/>
          <ac:cxnSpMkLst>
            <pc:docMk/>
            <pc:sldMk cId="2370234277" sldId="269"/>
            <ac:cxnSpMk id="45" creationId="{F444405B-FBD8-46A8-84D6-CE72780146FE}"/>
          </ac:cxnSpMkLst>
        </pc:cxnChg>
      </pc:sldChg>
      <pc:sldChg chg="addSp delSp modSp new mod modTransition setBg modAnim delDesignElem modNotesTx">
        <pc:chgData name="Steph" userId="987fe57e-7a24-483d-9b78-423329b7b0fa" providerId="ADAL" clId="{067A0E32-1CE1-4A5E-A73C-EB9C0F98890D}" dt="2022-12-22T12:06:51.614" v="19711"/>
        <pc:sldMkLst>
          <pc:docMk/>
          <pc:sldMk cId="2020359765" sldId="270"/>
        </pc:sldMkLst>
        <pc:spChg chg="mod ord">
          <ac:chgData name="Steph" userId="987fe57e-7a24-483d-9b78-423329b7b0fa" providerId="ADAL" clId="{067A0E32-1CE1-4A5E-A73C-EB9C0F98890D}" dt="2022-12-20T13:39:44.009" v="9883" actId="255"/>
          <ac:spMkLst>
            <pc:docMk/>
            <pc:sldMk cId="2020359765" sldId="270"/>
            <ac:spMk id="2" creationId="{0E780A9B-0DBE-0416-EDC0-402E70B62C8A}"/>
          </ac:spMkLst>
        </pc:spChg>
        <pc:spChg chg="del">
          <ac:chgData name="Steph" userId="987fe57e-7a24-483d-9b78-423329b7b0fa" providerId="ADAL" clId="{067A0E32-1CE1-4A5E-A73C-EB9C0F98890D}" dt="2022-12-20T13:25:20.783" v="9214" actId="931"/>
          <ac:spMkLst>
            <pc:docMk/>
            <pc:sldMk cId="2020359765" sldId="270"/>
            <ac:spMk id="3" creationId="{D45B10E8-E051-8C37-BC67-AC70C4090AA3}"/>
          </ac:spMkLst>
        </pc:spChg>
        <pc:spChg chg="mod">
          <ac:chgData name="Steph" userId="987fe57e-7a24-483d-9b78-423329b7b0fa" providerId="ADAL" clId="{067A0E32-1CE1-4A5E-A73C-EB9C0F98890D}" dt="2022-12-22T12:06:28.092" v="19710" actId="20577"/>
          <ac:spMkLst>
            <pc:docMk/>
            <pc:sldMk cId="2020359765" sldId="270"/>
            <ac:spMk id="4" creationId="{1F1A0BA1-1169-1870-9D04-BC55BE52E2FA}"/>
          </ac:spMkLst>
        </pc:spChg>
        <pc:spChg chg="add del">
          <ac:chgData name="Steph" userId="987fe57e-7a24-483d-9b78-423329b7b0fa" providerId="ADAL" clId="{067A0E32-1CE1-4A5E-A73C-EB9C0F98890D}" dt="2022-12-21T13:10:32.228" v="13141"/>
          <ac:spMkLst>
            <pc:docMk/>
            <pc:sldMk cId="2020359765" sldId="270"/>
            <ac:spMk id="15" creationId="{9F199BD9-9CC4-4B0F-9620-74BCAFC9F731}"/>
          </ac:spMkLst>
        </pc:spChg>
        <pc:grpChg chg="add del">
          <ac:chgData name="Steph" userId="987fe57e-7a24-483d-9b78-423329b7b0fa" providerId="ADAL" clId="{067A0E32-1CE1-4A5E-A73C-EB9C0F98890D}" dt="2022-12-21T13:10:32.228" v="13141"/>
          <ac:grpSpMkLst>
            <pc:docMk/>
            <pc:sldMk cId="2020359765" sldId="270"/>
            <ac:grpSpMk id="17" creationId="{5F79AD72-D7F9-447F-8319-0CD06D3937FE}"/>
          </ac:grpSpMkLst>
        </pc:grpChg>
        <pc:picChg chg="add mod">
          <ac:chgData name="Steph" userId="987fe57e-7a24-483d-9b78-423329b7b0fa" providerId="ADAL" clId="{067A0E32-1CE1-4A5E-A73C-EB9C0F98890D}" dt="2022-12-20T13:39:16.931" v="9881" actId="26606"/>
          <ac:picMkLst>
            <pc:docMk/>
            <pc:sldMk cId="2020359765" sldId="270"/>
            <ac:picMk id="6" creationId="{5204D507-842B-2270-7F37-9E0F888A11EC}"/>
          </ac:picMkLst>
        </pc:picChg>
        <pc:picChg chg="add del">
          <ac:chgData name="Steph" userId="987fe57e-7a24-483d-9b78-423329b7b0fa" providerId="ADAL" clId="{067A0E32-1CE1-4A5E-A73C-EB9C0F98890D}" dt="2022-12-21T13:10:32.228" v="13141"/>
          <ac:picMkLst>
            <pc:docMk/>
            <pc:sldMk cId="2020359765" sldId="270"/>
            <ac:picMk id="11" creationId="{3ACE0436-0037-4A46-9C44-2EB95BF308B0}"/>
          </ac:picMkLst>
        </pc:picChg>
        <pc:picChg chg="add mod">
          <ac:chgData name="Steph" userId="987fe57e-7a24-483d-9b78-423329b7b0fa" providerId="ADAL" clId="{067A0E32-1CE1-4A5E-A73C-EB9C0F98890D}" dt="2022-12-21T13:55:50.829" v="13535"/>
          <ac:picMkLst>
            <pc:docMk/>
            <pc:sldMk cId="2020359765" sldId="270"/>
            <ac:picMk id="28" creationId="{B59D3F87-BFB8-468B-4855-C0399CB6E357}"/>
          </ac:picMkLst>
        </pc:picChg>
        <pc:cxnChg chg="add del">
          <ac:chgData name="Steph" userId="987fe57e-7a24-483d-9b78-423329b7b0fa" providerId="ADAL" clId="{067A0E32-1CE1-4A5E-A73C-EB9C0F98890D}" dt="2022-12-21T13:10:32.228" v="13141"/>
          <ac:cxnSpMkLst>
            <pc:docMk/>
            <pc:sldMk cId="2020359765" sldId="270"/>
            <ac:cxnSpMk id="13" creationId="{05E6FF9D-6599-42FC-BD0E-BAA1B1997DEE}"/>
          </ac:cxnSpMkLst>
        </pc:cxnChg>
        <pc:cxnChg chg="add del">
          <ac:chgData name="Steph" userId="987fe57e-7a24-483d-9b78-423329b7b0fa" providerId="ADAL" clId="{067A0E32-1CE1-4A5E-A73C-EB9C0F98890D}" dt="2022-12-21T13:10:32.228" v="13141"/>
          <ac:cxnSpMkLst>
            <pc:docMk/>
            <pc:sldMk cId="2020359765" sldId="270"/>
            <ac:cxnSpMk id="23" creationId="{10747161-D3DE-4C9A-B2B1-642EF728570F}"/>
          </ac:cxnSpMkLst>
        </pc:cxnChg>
      </pc:sldChg>
      <pc:sldChg chg="new del">
        <pc:chgData name="Steph" userId="987fe57e-7a24-483d-9b78-423329b7b0fa" providerId="ADAL" clId="{067A0E32-1CE1-4A5E-A73C-EB9C0F98890D}" dt="2022-12-20T13:26:20.993" v="9217" actId="2696"/>
        <pc:sldMkLst>
          <pc:docMk/>
          <pc:sldMk cId="3813017960" sldId="271"/>
        </pc:sldMkLst>
      </pc:sldChg>
      <pc:sldChg chg="addSp delSp modSp new mod modTransition setBg modClrScheme delAnim modAnim delDesignElem chgLayout modNotesTx">
        <pc:chgData name="Steph" userId="987fe57e-7a24-483d-9b78-423329b7b0fa" providerId="ADAL" clId="{067A0E32-1CE1-4A5E-A73C-EB9C0F98890D}" dt="2022-12-22T14:38:15.368" v="21935"/>
        <pc:sldMkLst>
          <pc:docMk/>
          <pc:sldMk cId="1121209948" sldId="272"/>
        </pc:sldMkLst>
        <pc:spChg chg="del mod ord">
          <ac:chgData name="Steph" userId="987fe57e-7a24-483d-9b78-423329b7b0fa" providerId="ADAL" clId="{067A0E32-1CE1-4A5E-A73C-EB9C0F98890D}" dt="2022-12-20T13:26:39.222" v="9218" actId="700"/>
          <ac:spMkLst>
            <pc:docMk/>
            <pc:sldMk cId="1121209948" sldId="272"/>
            <ac:spMk id="2" creationId="{1B498000-3804-6F04-55CA-1D11F865F578}"/>
          </ac:spMkLst>
        </pc:spChg>
        <pc:spChg chg="del mod ord">
          <ac:chgData name="Steph" userId="987fe57e-7a24-483d-9b78-423329b7b0fa" providerId="ADAL" clId="{067A0E32-1CE1-4A5E-A73C-EB9C0F98890D}" dt="2022-12-20T13:26:39.222" v="9218" actId="700"/>
          <ac:spMkLst>
            <pc:docMk/>
            <pc:sldMk cId="1121209948" sldId="272"/>
            <ac:spMk id="3" creationId="{F823459C-7EC6-A391-84E8-E5EBE19F13F3}"/>
          </ac:spMkLst>
        </pc:spChg>
        <pc:spChg chg="add mod ord">
          <ac:chgData name="Steph" userId="987fe57e-7a24-483d-9b78-423329b7b0fa" providerId="ADAL" clId="{067A0E32-1CE1-4A5E-A73C-EB9C0F98890D}" dt="2022-12-21T13:21:38.734" v="13225" actId="115"/>
          <ac:spMkLst>
            <pc:docMk/>
            <pc:sldMk cId="1121209948" sldId="272"/>
            <ac:spMk id="4" creationId="{52E25E3B-9D27-C3B3-7FD0-0A80CBB5C419}"/>
          </ac:spMkLst>
        </pc:spChg>
        <pc:spChg chg="add del mod ord">
          <ac:chgData name="Steph" userId="987fe57e-7a24-483d-9b78-423329b7b0fa" providerId="ADAL" clId="{067A0E32-1CE1-4A5E-A73C-EB9C0F98890D}" dt="2022-12-21T11:58:06.784" v="11722" actId="700"/>
          <ac:spMkLst>
            <pc:docMk/>
            <pc:sldMk cId="1121209948" sldId="272"/>
            <ac:spMk id="5" creationId="{3AE7523D-B60E-6056-80D9-206D38912326}"/>
          </ac:spMkLst>
        </pc:spChg>
        <pc:spChg chg="add del mod ord">
          <ac:chgData name="Steph" userId="987fe57e-7a24-483d-9b78-423329b7b0fa" providerId="ADAL" clId="{067A0E32-1CE1-4A5E-A73C-EB9C0F98890D}" dt="2022-12-20T13:34:44.419" v="9575" actId="931"/>
          <ac:spMkLst>
            <pc:docMk/>
            <pc:sldMk cId="1121209948" sldId="272"/>
            <ac:spMk id="6" creationId="{E45F3196-1ACF-7849-7794-6D547F10A575}"/>
          </ac:spMkLst>
        </pc:spChg>
        <pc:spChg chg="add mod ord">
          <ac:chgData name="Steph" userId="987fe57e-7a24-483d-9b78-423329b7b0fa" providerId="ADAL" clId="{067A0E32-1CE1-4A5E-A73C-EB9C0F98890D}" dt="2022-12-21T12:03:45.072" v="11977" actId="27636"/>
          <ac:spMkLst>
            <pc:docMk/>
            <pc:sldMk cId="1121209948" sldId="272"/>
            <ac:spMk id="9" creationId="{AD9AE767-7133-D283-7905-BB16D146EFB2}"/>
          </ac:spMkLst>
        </pc:spChg>
        <pc:spChg chg="add del">
          <ac:chgData name="Steph" userId="987fe57e-7a24-483d-9b78-423329b7b0fa" providerId="ADAL" clId="{067A0E32-1CE1-4A5E-A73C-EB9C0F98890D}" dt="2022-12-21T12:02:05.066" v="11960" actId="26606"/>
          <ac:spMkLst>
            <pc:docMk/>
            <pc:sldMk cId="1121209948" sldId="272"/>
            <ac:spMk id="18" creationId="{832A1E47-A968-404F-8DBE-B31240A9B631}"/>
          </ac:spMkLst>
        </pc:spChg>
        <pc:spChg chg="add del">
          <ac:chgData name="Steph" userId="987fe57e-7a24-483d-9b78-423329b7b0fa" providerId="ADAL" clId="{067A0E32-1CE1-4A5E-A73C-EB9C0F98890D}" dt="2022-12-21T12:02:16.771" v="11962" actId="26606"/>
          <ac:spMkLst>
            <pc:docMk/>
            <pc:sldMk cId="1121209948" sldId="272"/>
            <ac:spMk id="27" creationId="{2024F6EB-04DC-4C6D-8485-FCD53A4A95AD}"/>
          </ac:spMkLst>
        </pc:spChg>
        <pc:spChg chg="add del">
          <ac:chgData name="Steph" userId="987fe57e-7a24-483d-9b78-423329b7b0fa" providerId="ADAL" clId="{067A0E32-1CE1-4A5E-A73C-EB9C0F98890D}" dt="2022-12-21T12:02:16.771" v="11962" actId="26606"/>
          <ac:spMkLst>
            <pc:docMk/>
            <pc:sldMk cId="1121209948" sldId="272"/>
            <ac:spMk id="29" creationId="{8881F853-6081-4216-9876-4D863309A03F}"/>
          </ac:spMkLst>
        </pc:spChg>
        <pc:spChg chg="add del">
          <ac:chgData name="Steph" userId="987fe57e-7a24-483d-9b78-423329b7b0fa" providerId="ADAL" clId="{067A0E32-1CE1-4A5E-A73C-EB9C0F98890D}" dt="2022-12-21T12:02:20.471" v="11964" actId="26606"/>
          <ac:spMkLst>
            <pc:docMk/>
            <pc:sldMk cId="1121209948" sldId="272"/>
            <ac:spMk id="33" creationId="{832A1E47-A968-404F-8DBE-B31240A9B631}"/>
          </ac:spMkLst>
        </pc:spChg>
        <pc:spChg chg="add del">
          <ac:chgData name="Steph" userId="987fe57e-7a24-483d-9b78-423329b7b0fa" providerId="ADAL" clId="{067A0E32-1CE1-4A5E-A73C-EB9C0F98890D}" dt="2022-12-21T13:10:32.228" v="13141"/>
          <ac:spMkLst>
            <pc:docMk/>
            <pc:sldMk cId="1121209948" sldId="272"/>
            <ac:spMk id="39" creationId="{137A7007-7D83-4AE3-975A-47541754DCC9}"/>
          </ac:spMkLst>
        </pc:spChg>
        <pc:spChg chg="add del">
          <ac:chgData name="Steph" userId="987fe57e-7a24-483d-9b78-423329b7b0fa" providerId="ADAL" clId="{067A0E32-1CE1-4A5E-A73C-EB9C0F98890D}" dt="2022-12-21T13:10:32.228" v="13141"/>
          <ac:spMkLst>
            <pc:docMk/>
            <pc:sldMk cId="1121209948" sldId="272"/>
            <ac:spMk id="41" creationId="{CC7E87CD-7B26-403F-96C6-AA099E65955A}"/>
          </ac:spMkLst>
        </pc:spChg>
        <pc:picChg chg="add mod ord modCrop">
          <ac:chgData name="Steph" userId="987fe57e-7a24-483d-9b78-423329b7b0fa" providerId="ADAL" clId="{067A0E32-1CE1-4A5E-A73C-EB9C0F98890D}" dt="2022-12-21T12:02:20.524" v="11965" actId="26606"/>
          <ac:picMkLst>
            <pc:docMk/>
            <pc:sldMk cId="1121209948" sldId="272"/>
            <ac:picMk id="8" creationId="{BFD7A9C7-EB63-551E-2E44-DEEC513C5627}"/>
          </ac:picMkLst>
        </pc:picChg>
        <pc:picChg chg="add del">
          <ac:chgData name="Steph" userId="987fe57e-7a24-483d-9b78-423329b7b0fa" providerId="ADAL" clId="{067A0E32-1CE1-4A5E-A73C-EB9C0F98890D}" dt="2022-12-21T12:02:05.066" v="11960" actId="26606"/>
          <ac:picMkLst>
            <pc:docMk/>
            <pc:sldMk cId="1121209948" sldId="272"/>
            <ac:picMk id="14" creationId="{3ACE0436-0037-4A46-9C44-2EB95BF308B0}"/>
          </ac:picMkLst>
        </pc:picChg>
        <pc:picChg chg="add del">
          <ac:chgData name="Steph" userId="987fe57e-7a24-483d-9b78-423329b7b0fa" providerId="ADAL" clId="{067A0E32-1CE1-4A5E-A73C-EB9C0F98890D}" dt="2022-12-21T12:02:05.066" v="11960" actId="26606"/>
          <ac:picMkLst>
            <pc:docMk/>
            <pc:sldMk cId="1121209948" sldId="272"/>
            <ac:picMk id="20" creationId="{E0DDDCF8-BC1A-4404-8ACA-D8D2BB4BE977}"/>
          </ac:picMkLst>
        </pc:picChg>
        <pc:picChg chg="add del mod">
          <ac:chgData name="Steph" userId="987fe57e-7a24-483d-9b78-423329b7b0fa" providerId="ADAL" clId="{067A0E32-1CE1-4A5E-A73C-EB9C0F98890D}" dt="2022-12-22T14:37:30.066" v="21931"/>
          <ac:picMkLst>
            <pc:docMk/>
            <pc:sldMk cId="1121209948" sldId="272"/>
            <ac:picMk id="21" creationId="{4808D793-CAED-3B7E-9F64-88E2FE1CFE29}"/>
          </ac:picMkLst>
        </pc:picChg>
        <pc:picChg chg="add del">
          <ac:chgData name="Steph" userId="987fe57e-7a24-483d-9b78-423329b7b0fa" providerId="ADAL" clId="{067A0E32-1CE1-4A5E-A73C-EB9C0F98890D}" dt="2022-12-21T12:02:16.771" v="11962" actId="26606"/>
          <ac:picMkLst>
            <pc:docMk/>
            <pc:sldMk cId="1121209948" sldId="272"/>
            <ac:picMk id="25" creationId="{3ACE0436-0037-4A46-9C44-2EB95BF308B0}"/>
          </ac:picMkLst>
        </pc:picChg>
        <pc:picChg chg="add del">
          <ac:chgData name="Steph" userId="987fe57e-7a24-483d-9b78-423329b7b0fa" providerId="ADAL" clId="{067A0E32-1CE1-4A5E-A73C-EB9C0F98890D}" dt="2022-12-21T12:02:16.771" v="11962" actId="26606"/>
          <ac:picMkLst>
            <pc:docMk/>
            <pc:sldMk cId="1121209948" sldId="272"/>
            <ac:picMk id="28" creationId="{7A795FBE-101B-4063-A5FC-8C0624B3534B}"/>
          </ac:picMkLst>
        </pc:picChg>
        <pc:picChg chg="add del">
          <ac:chgData name="Steph" userId="987fe57e-7a24-483d-9b78-423329b7b0fa" providerId="ADAL" clId="{067A0E32-1CE1-4A5E-A73C-EB9C0F98890D}" dt="2022-12-21T12:02:20.471" v="11964" actId="26606"/>
          <ac:picMkLst>
            <pc:docMk/>
            <pc:sldMk cId="1121209948" sldId="272"/>
            <ac:picMk id="31" creationId="{3ACE0436-0037-4A46-9C44-2EB95BF308B0}"/>
          </ac:picMkLst>
        </pc:picChg>
        <pc:picChg chg="add del">
          <ac:chgData name="Steph" userId="987fe57e-7a24-483d-9b78-423329b7b0fa" providerId="ADAL" clId="{067A0E32-1CE1-4A5E-A73C-EB9C0F98890D}" dt="2022-12-21T12:02:20.471" v="11964" actId="26606"/>
          <ac:picMkLst>
            <pc:docMk/>
            <pc:sldMk cId="1121209948" sldId="272"/>
            <ac:picMk id="34" creationId="{E0DDDCF8-BC1A-4404-8ACA-D8D2BB4BE977}"/>
          </ac:picMkLst>
        </pc:picChg>
        <pc:picChg chg="add del">
          <ac:chgData name="Steph" userId="987fe57e-7a24-483d-9b78-423329b7b0fa" providerId="ADAL" clId="{067A0E32-1CE1-4A5E-A73C-EB9C0F98890D}" dt="2022-12-21T13:10:32.228" v="13141"/>
          <ac:picMkLst>
            <pc:docMk/>
            <pc:sldMk cId="1121209948" sldId="272"/>
            <ac:picMk id="37" creationId="{3ACE0436-0037-4A46-9C44-2EB95BF308B0}"/>
          </ac:picMkLst>
        </pc:picChg>
        <pc:picChg chg="add del">
          <ac:chgData name="Steph" userId="987fe57e-7a24-483d-9b78-423329b7b0fa" providerId="ADAL" clId="{067A0E32-1CE1-4A5E-A73C-EB9C0F98890D}" dt="2022-12-21T13:10:32.228" v="13141"/>
          <ac:picMkLst>
            <pc:docMk/>
            <pc:sldMk cId="1121209948" sldId="272"/>
            <ac:picMk id="40" creationId="{0A1F49B3-5C1C-4EAB-BC69-FD6307F61E44}"/>
          </ac:picMkLst>
        </pc:picChg>
        <pc:picChg chg="add del mod">
          <ac:chgData name="Steph" userId="987fe57e-7a24-483d-9b78-423329b7b0fa" providerId="ADAL" clId="{067A0E32-1CE1-4A5E-A73C-EB9C0F98890D}" dt="2022-12-22T14:37:43.669" v="21932"/>
          <ac:picMkLst>
            <pc:docMk/>
            <pc:sldMk cId="1121209948" sldId="272"/>
            <ac:picMk id="46" creationId="{5EAD5CE5-8A7C-1D21-6724-74343714FC95}"/>
          </ac:picMkLst>
        </pc:picChg>
        <pc:picChg chg="add del mod">
          <ac:chgData name="Steph" userId="987fe57e-7a24-483d-9b78-423329b7b0fa" providerId="ADAL" clId="{067A0E32-1CE1-4A5E-A73C-EB9C0F98890D}" dt="2022-12-22T14:37:48.627" v="21934"/>
          <ac:picMkLst>
            <pc:docMk/>
            <pc:sldMk cId="1121209948" sldId="272"/>
            <ac:picMk id="47" creationId="{F8369869-EC70-9EC2-B6A8-FAB892970D98}"/>
          </ac:picMkLst>
        </pc:picChg>
        <pc:picChg chg="add del mod ord">
          <ac:chgData name="Steph" userId="987fe57e-7a24-483d-9b78-423329b7b0fa" providerId="ADAL" clId="{067A0E32-1CE1-4A5E-A73C-EB9C0F98890D}" dt="2022-12-22T14:38:15.368" v="21935"/>
          <ac:picMkLst>
            <pc:docMk/>
            <pc:sldMk cId="1121209948" sldId="272"/>
            <ac:picMk id="50" creationId="{7216811E-934A-6E64-A358-C40A40E37064}"/>
          </ac:picMkLst>
        </pc:picChg>
        <pc:picChg chg="add mod">
          <ac:chgData name="Steph" userId="987fe57e-7a24-483d-9b78-423329b7b0fa" providerId="ADAL" clId="{067A0E32-1CE1-4A5E-A73C-EB9C0F98890D}" dt="2022-12-22T14:38:15.368" v="21935"/>
          <ac:picMkLst>
            <pc:docMk/>
            <pc:sldMk cId="1121209948" sldId="272"/>
            <ac:picMk id="51" creationId="{55F44ABA-A234-A275-F913-F5BB69D6AE19}"/>
          </ac:picMkLst>
        </pc:picChg>
        <pc:cxnChg chg="add del">
          <ac:chgData name="Steph" userId="987fe57e-7a24-483d-9b78-423329b7b0fa" providerId="ADAL" clId="{067A0E32-1CE1-4A5E-A73C-EB9C0F98890D}" dt="2022-12-21T12:02:05.066" v="11960" actId="26606"/>
          <ac:cxnSpMkLst>
            <pc:docMk/>
            <pc:sldMk cId="1121209948" sldId="272"/>
            <ac:cxnSpMk id="16" creationId="{05E6FF9D-6599-42FC-BD0E-BAA1B1997DEE}"/>
          </ac:cxnSpMkLst>
        </pc:cxnChg>
        <pc:cxnChg chg="add del">
          <ac:chgData name="Steph" userId="987fe57e-7a24-483d-9b78-423329b7b0fa" providerId="ADAL" clId="{067A0E32-1CE1-4A5E-A73C-EB9C0F98890D}" dt="2022-12-21T12:02:05.066" v="11960" actId="26606"/>
          <ac:cxnSpMkLst>
            <pc:docMk/>
            <pc:sldMk cId="1121209948" sldId="272"/>
            <ac:cxnSpMk id="22" creationId="{CBB3FB69-D504-412A-90F9-1D1BAA6AC887}"/>
          </ac:cxnSpMkLst>
        </pc:cxnChg>
        <pc:cxnChg chg="add del">
          <ac:chgData name="Steph" userId="987fe57e-7a24-483d-9b78-423329b7b0fa" providerId="ADAL" clId="{067A0E32-1CE1-4A5E-A73C-EB9C0F98890D}" dt="2022-12-21T12:02:16.771" v="11962" actId="26606"/>
          <ac:cxnSpMkLst>
            <pc:docMk/>
            <pc:sldMk cId="1121209948" sldId="272"/>
            <ac:cxnSpMk id="24" creationId="{68EF61C2-EE68-43FF-A497-F2E60EA5320A}"/>
          </ac:cxnSpMkLst>
        </pc:cxnChg>
        <pc:cxnChg chg="add del">
          <ac:chgData name="Steph" userId="987fe57e-7a24-483d-9b78-423329b7b0fa" providerId="ADAL" clId="{067A0E32-1CE1-4A5E-A73C-EB9C0F98890D}" dt="2022-12-21T12:02:16.771" v="11962" actId="26606"/>
          <ac:cxnSpMkLst>
            <pc:docMk/>
            <pc:sldMk cId="1121209948" sldId="272"/>
            <ac:cxnSpMk id="26" creationId="{05E6FF9D-6599-42FC-BD0E-BAA1B1997DEE}"/>
          </ac:cxnSpMkLst>
        </pc:cxnChg>
        <pc:cxnChg chg="add del">
          <ac:chgData name="Steph" userId="987fe57e-7a24-483d-9b78-423329b7b0fa" providerId="ADAL" clId="{067A0E32-1CE1-4A5E-A73C-EB9C0F98890D}" dt="2022-12-21T12:02:20.471" v="11964" actId="26606"/>
          <ac:cxnSpMkLst>
            <pc:docMk/>
            <pc:sldMk cId="1121209948" sldId="272"/>
            <ac:cxnSpMk id="32" creationId="{05E6FF9D-6599-42FC-BD0E-BAA1B1997DEE}"/>
          </ac:cxnSpMkLst>
        </pc:cxnChg>
        <pc:cxnChg chg="add del">
          <ac:chgData name="Steph" userId="987fe57e-7a24-483d-9b78-423329b7b0fa" providerId="ADAL" clId="{067A0E32-1CE1-4A5E-A73C-EB9C0F98890D}" dt="2022-12-21T12:02:20.471" v="11964" actId="26606"/>
          <ac:cxnSpMkLst>
            <pc:docMk/>
            <pc:sldMk cId="1121209948" sldId="272"/>
            <ac:cxnSpMk id="35" creationId="{CBB3FB69-D504-412A-90F9-1D1BAA6AC887}"/>
          </ac:cxnSpMkLst>
        </pc:cxnChg>
        <pc:cxnChg chg="add del">
          <ac:chgData name="Steph" userId="987fe57e-7a24-483d-9b78-423329b7b0fa" providerId="ADAL" clId="{067A0E32-1CE1-4A5E-A73C-EB9C0F98890D}" dt="2022-12-21T13:10:32.228" v="13141"/>
          <ac:cxnSpMkLst>
            <pc:docMk/>
            <pc:sldMk cId="1121209948" sldId="272"/>
            <ac:cxnSpMk id="38" creationId="{05E6FF9D-6599-42FC-BD0E-BAA1B1997DEE}"/>
          </ac:cxnSpMkLst>
        </pc:cxnChg>
        <pc:cxnChg chg="add del">
          <ac:chgData name="Steph" userId="987fe57e-7a24-483d-9b78-423329b7b0fa" providerId="ADAL" clId="{067A0E32-1CE1-4A5E-A73C-EB9C0F98890D}" dt="2022-12-21T13:10:32.228" v="13141"/>
          <ac:cxnSpMkLst>
            <pc:docMk/>
            <pc:sldMk cId="1121209948" sldId="272"/>
            <ac:cxnSpMk id="42" creationId="{2CF57504-A682-4C65-BF06-DBFF9C7358D1}"/>
          </ac:cxnSpMkLst>
        </pc:cxnChg>
      </pc:sldChg>
      <pc:sldChg chg="addSp modSp new mod">
        <pc:chgData name="Steph" userId="987fe57e-7a24-483d-9b78-423329b7b0fa" providerId="ADAL" clId="{067A0E32-1CE1-4A5E-A73C-EB9C0F98890D}" dt="2022-12-23T11:56:42.471" v="22502" actId="114"/>
        <pc:sldMkLst>
          <pc:docMk/>
          <pc:sldMk cId="1851955730" sldId="273"/>
        </pc:sldMkLst>
        <pc:spChg chg="add mod">
          <ac:chgData name="Steph" userId="987fe57e-7a24-483d-9b78-423329b7b0fa" providerId="ADAL" clId="{067A0E32-1CE1-4A5E-A73C-EB9C0F98890D}" dt="2022-12-23T11:56:42.471" v="22502" actId="114"/>
          <ac:spMkLst>
            <pc:docMk/>
            <pc:sldMk cId="1851955730" sldId="273"/>
            <ac:spMk id="2" creationId="{7E0F648D-9B45-BAC1-9FFA-0C69BC0CE6D3}"/>
          </ac:spMkLst>
        </pc:spChg>
      </pc:sldChg>
      <pc:sldChg chg="addSp delSp modSp new del mod modClrScheme chgLayout modNotesTx">
        <pc:chgData name="Steph" userId="987fe57e-7a24-483d-9b78-423329b7b0fa" providerId="ADAL" clId="{067A0E32-1CE1-4A5E-A73C-EB9C0F98890D}" dt="2022-12-22T12:19:00.158" v="19812" actId="2696"/>
        <pc:sldMkLst>
          <pc:docMk/>
          <pc:sldMk cId="2827769248" sldId="274"/>
        </pc:sldMkLst>
        <pc:spChg chg="add del mod">
          <ac:chgData name="Steph" userId="987fe57e-7a24-483d-9b78-423329b7b0fa" providerId="ADAL" clId="{067A0E32-1CE1-4A5E-A73C-EB9C0F98890D}" dt="2022-12-21T12:05:40.517" v="12057" actId="700"/>
          <ac:spMkLst>
            <pc:docMk/>
            <pc:sldMk cId="2827769248" sldId="274"/>
            <ac:spMk id="2" creationId="{3F116F4A-81F1-1693-4A63-1B152DB3A670}"/>
          </ac:spMkLst>
        </pc:spChg>
        <pc:spChg chg="add del mod">
          <ac:chgData name="Steph" userId="987fe57e-7a24-483d-9b78-423329b7b0fa" providerId="ADAL" clId="{067A0E32-1CE1-4A5E-A73C-EB9C0F98890D}" dt="2022-12-21T12:05:40.517" v="12057" actId="700"/>
          <ac:spMkLst>
            <pc:docMk/>
            <pc:sldMk cId="2827769248" sldId="274"/>
            <ac:spMk id="3" creationId="{408DA6C7-0A53-8315-207B-E3DF8CFB69E4}"/>
          </ac:spMkLst>
        </pc:spChg>
        <pc:spChg chg="add del mod">
          <ac:chgData name="Steph" userId="987fe57e-7a24-483d-9b78-423329b7b0fa" providerId="ADAL" clId="{067A0E32-1CE1-4A5E-A73C-EB9C0F98890D}" dt="2022-12-21T12:05:40.517" v="12057" actId="700"/>
          <ac:spMkLst>
            <pc:docMk/>
            <pc:sldMk cId="2827769248" sldId="274"/>
            <ac:spMk id="4" creationId="{5141EDB4-2673-8F4D-812A-6C4923CEFAA5}"/>
          </ac:spMkLst>
        </pc:spChg>
        <pc:spChg chg="add del mod">
          <ac:chgData name="Steph" userId="987fe57e-7a24-483d-9b78-423329b7b0fa" providerId="ADAL" clId="{067A0E32-1CE1-4A5E-A73C-EB9C0F98890D}" dt="2022-12-21T12:05:40.517" v="12057" actId="700"/>
          <ac:spMkLst>
            <pc:docMk/>
            <pc:sldMk cId="2827769248" sldId="274"/>
            <ac:spMk id="5" creationId="{ED9585FF-31C0-BF3C-59E6-92DD0EF997A1}"/>
          </ac:spMkLst>
        </pc:spChg>
        <pc:spChg chg="add del mod">
          <ac:chgData name="Steph" userId="987fe57e-7a24-483d-9b78-423329b7b0fa" providerId="ADAL" clId="{067A0E32-1CE1-4A5E-A73C-EB9C0F98890D}" dt="2022-12-21T12:05:40.517" v="12057" actId="700"/>
          <ac:spMkLst>
            <pc:docMk/>
            <pc:sldMk cId="2827769248" sldId="274"/>
            <ac:spMk id="6" creationId="{60DB6885-B38F-359F-3ADF-72886671184A}"/>
          </ac:spMkLst>
        </pc:spChg>
        <pc:spChg chg="add del mod ord">
          <ac:chgData name="Steph" userId="987fe57e-7a24-483d-9b78-423329b7b0fa" providerId="ADAL" clId="{067A0E32-1CE1-4A5E-A73C-EB9C0F98890D}" dt="2022-12-21T12:05:43.436" v="12058" actId="700"/>
          <ac:spMkLst>
            <pc:docMk/>
            <pc:sldMk cId="2827769248" sldId="274"/>
            <ac:spMk id="7" creationId="{6308D457-814A-84CC-7E67-128664751CE1}"/>
          </ac:spMkLst>
        </pc:spChg>
        <pc:spChg chg="add del mod ord">
          <ac:chgData name="Steph" userId="987fe57e-7a24-483d-9b78-423329b7b0fa" providerId="ADAL" clId="{067A0E32-1CE1-4A5E-A73C-EB9C0F98890D}" dt="2022-12-21T12:05:43.436" v="12058" actId="700"/>
          <ac:spMkLst>
            <pc:docMk/>
            <pc:sldMk cId="2827769248" sldId="274"/>
            <ac:spMk id="8" creationId="{6B0C37C9-C1B2-A15D-7903-7D01CA5FCFEE}"/>
          </ac:spMkLst>
        </pc:spChg>
        <pc:spChg chg="add del mod ord">
          <ac:chgData name="Steph" userId="987fe57e-7a24-483d-9b78-423329b7b0fa" providerId="ADAL" clId="{067A0E32-1CE1-4A5E-A73C-EB9C0F98890D}" dt="2022-12-21T12:05:43.436" v="12058" actId="700"/>
          <ac:spMkLst>
            <pc:docMk/>
            <pc:sldMk cId="2827769248" sldId="274"/>
            <ac:spMk id="9" creationId="{2913BED1-B826-768C-F4A4-E0F9A151025A}"/>
          </ac:spMkLst>
        </pc:spChg>
        <pc:spChg chg="add del mod ord">
          <ac:chgData name="Steph" userId="987fe57e-7a24-483d-9b78-423329b7b0fa" providerId="ADAL" clId="{067A0E32-1CE1-4A5E-A73C-EB9C0F98890D}" dt="2022-12-21T12:05:43.436" v="12058" actId="700"/>
          <ac:spMkLst>
            <pc:docMk/>
            <pc:sldMk cId="2827769248" sldId="274"/>
            <ac:spMk id="10" creationId="{69D9CC8E-9B81-4AD5-CF5A-0B9676C04E4A}"/>
          </ac:spMkLst>
        </pc:spChg>
        <pc:spChg chg="add del mod ord">
          <ac:chgData name="Steph" userId="987fe57e-7a24-483d-9b78-423329b7b0fa" providerId="ADAL" clId="{067A0E32-1CE1-4A5E-A73C-EB9C0F98890D}" dt="2022-12-21T12:05:43.436" v="12058" actId="700"/>
          <ac:spMkLst>
            <pc:docMk/>
            <pc:sldMk cId="2827769248" sldId="274"/>
            <ac:spMk id="11" creationId="{A981D85D-4D95-4BB0-7D6F-A8B20410A781}"/>
          </ac:spMkLst>
        </pc:spChg>
        <pc:spChg chg="add del mod ord">
          <ac:chgData name="Steph" userId="987fe57e-7a24-483d-9b78-423329b7b0fa" providerId="ADAL" clId="{067A0E32-1CE1-4A5E-A73C-EB9C0F98890D}" dt="2022-12-21T12:16:22.198" v="12743" actId="700"/>
          <ac:spMkLst>
            <pc:docMk/>
            <pc:sldMk cId="2827769248" sldId="274"/>
            <ac:spMk id="12" creationId="{60E42D81-9DF9-4697-328B-56ECA3DB48F5}"/>
          </ac:spMkLst>
        </pc:spChg>
        <pc:spChg chg="add mod ord">
          <ac:chgData name="Steph" userId="987fe57e-7a24-483d-9b78-423329b7b0fa" providerId="ADAL" clId="{067A0E32-1CE1-4A5E-A73C-EB9C0F98890D}" dt="2022-12-22T12:09:00.064" v="19715" actId="21"/>
          <ac:spMkLst>
            <pc:docMk/>
            <pc:sldMk cId="2827769248" sldId="274"/>
            <ac:spMk id="13" creationId="{8579650E-3E6D-BBAE-0B01-65680706D8F2}"/>
          </ac:spMkLst>
        </pc:spChg>
        <pc:spChg chg="add mod ord">
          <ac:chgData name="Steph" userId="987fe57e-7a24-483d-9b78-423329b7b0fa" providerId="ADAL" clId="{067A0E32-1CE1-4A5E-A73C-EB9C0F98890D}" dt="2022-12-22T12:10:04.565" v="19756" actId="21"/>
          <ac:spMkLst>
            <pc:docMk/>
            <pc:sldMk cId="2827769248" sldId="274"/>
            <ac:spMk id="14" creationId="{3D0CFF43-3EBB-15E5-0653-B2A5945CA2D5}"/>
          </ac:spMkLst>
        </pc:spChg>
        <pc:spChg chg="add del mod ord">
          <ac:chgData name="Steph" userId="987fe57e-7a24-483d-9b78-423329b7b0fa" providerId="ADAL" clId="{067A0E32-1CE1-4A5E-A73C-EB9C0F98890D}" dt="2022-12-21T12:16:32.395" v="12745" actId="700"/>
          <ac:spMkLst>
            <pc:docMk/>
            <pc:sldMk cId="2827769248" sldId="274"/>
            <ac:spMk id="17" creationId="{C7FEFD5F-28FB-FD33-46C8-5B2D60B4BDC0}"/>
          </ac:spMkLst>
        </pc:spChg>
        <pc:spChg chg="add del mod ord">
          <ac:chgData name="Steph" userId="987fe57e-7a24-483d-9b78-423329b7b0fa" providerId="ADAL" clId="{067A0E32-1CE1-4A5E-A73C-EB9C0F98890D}" dt="2022-12-21T12:16:32.395" v="12745" actId="700"/>
          <ac:spMkLst>
            <pc:docMk/>
            <pc:sldMk cId="2827769248" sldId="274"/>
            <ac:spMk id="18" creationId="{C5F94E35-5B98-2712-8ED8-CD3C4380639C}"/>
          </ac:spMkLst>
        </pc:spChg>
        <pc:spChg chg="add del mod ord">
          <ac:chgData name="Steph" userId="987fe57e-7a24-483d-9b78-423329b7b0fa" providerId="ADAL" clId="{067A0E32-1CE1-4A5E-A73C-EB9C0F98890D}" dt="2022-12-21T12:16:38.447" v="12746" actId="700"/>
          <ac:spMkLst>
            <pc:docMk/>
            <pc:sldMk cId="2827769248" sldId="274"/>
            <ac:spMk id="19" creationId="{18EB3D60-A6AC-3934-A7B9-CBDE1F6DC18D}"/>
          </ac:spMkLst>
        </pc:spChg>
        <pc:spChg chg="add del mod ord">
          <ac:chgData name="Steph" userId="987fe57e-7a24-483d-9b78-423329b7b0fa" providerId="ADAL" clId="{067A0E32-1CE1-4A5E-A73C-EB9C0F98890D}" dt="2022-12-21T12:16:38.447" v="12746" actId="700"/>
          <ac:spMkLst>
            <pc:docMk/>
            <pc:sldMk cId="2827769248" sldId="274"/>
            <ac:spMk id="20" creationId="{6902E017-3511-A45F-A7EF-09C3AA57B40F}"/>
          </ac:spMkLst>
        </pc:spChg>
        <pc:spChg chg="add del mod ord">
          <ac:chgData name="Steph" userId="987fe57e-7a24-483d-9b78-423329b7b0fa" providerId="ADAL" clId="{067A0E32-1CE1-4A5E-A73C-EB9C0F98890D}" dt="2022-12-21T12:16:42.860" v="12748" actId="700"/>
          <ac:spMkLst>
            <pc:docMk/>
            <pc:sldMk cId="2827769248" sldId="274"/>
            <ac:spMk id="21" creationId="{E2FEFD3B-99BD-3184-6677-2A96C1323EDB}"/>
          </ac:spMkLst>
        </pc:spChg>
        <pc:spChg chg="add mod ord">
          <ac:chgData name="Steph" userId="987fe57e-7a24-483d-9b78-423329b7b0fa" providerId="ADAL" clId="{067A0E32-1CE1-4A5E-A73C-EB9C0F98890D}" dt="2022-12-21T13:10:32.228" v="13141"/>
          <ac:spMkLst>
            <pc:docMk/>
            <pc:sldMk cId="2827769248" sldId="274"/>
            <ac:spMk id="22" creationId="{619846DF-1132-9806-B176-D031A9772B3E}"/>
          </ac:spMkLst>
        </pc:spChg>
        <pc:spChg chg="add mod">
          <ac:chgData name="Steph" userId="987fe57e-7a24-483d-9b78-423329b7b0fa" providerId="ADAL" clId="{067A0E32-1CE1-4A5E-A73C-EB9C0F98890D}" dt="2022-12-21T13:25:51.156" v="13279" actId="17032"/>
          <ac:spMkLst>
            <pc:docMk/>
            <pc:sldMk cId="2827769248" sldId="274"/>
            <ac:spMk id="23" creationId="{8F149C07-22CC-790B-84AF-E3BDDEAD58D1}"/>
          </ac:spMkLst>
        </pc:spChg>
        <pc:picChg chg="add mod">
          <ac:chgData name="Steph" userId="987fe57e-7a24-483d-9b78-423329b7b0fa" providerId="ADAL" clId="{067A0E32-1CE1-4A5E-A73C-EB9C0F98890D}" dt="2022-12-22T12:07:35.216" v="19712" actId="1076"/>
          <ac:picMkLst>
            <pc:docMk/>
            <pc:sldMk cId="2827769248" sldId="274"/>
            <ac:picMk id="16" creationId="{8FB78B4E-12A4-5A8B-3FC1-BCB16EB8B138}"/>
          </ac:picMkLst>
        </pc:picChg>
        <pc:picChg chg="add mod">
          <ac:chgData name="Steph" userId="987fe57e-7a24-483d-9b78-423329b7b0fa" providerId="ADAL" clId="{067A0E32-1CE1-4A5E-A73C-EB9C0F98890D}" dt="2022-12-21T13:58:08.595" v="13537"/>
          <ac:picMkLst>
            <pc:docMk/>
            <pc:sldMk cId="2827769248" sldId="274"/>
            <ac:picMk id="32" creationId="{323D937F-7CBB-5744-770B-437C283ECB1C}"/>
          </ac:picMkLst>
        </pc:picChg>
      </pc:sldChg>
      <pc:sldChg chg="modSp new del mod">
        <pc:chgData name="Steph" userId="987fe57e-7a24-483d-9b78-423329b7b0fa" providerId="ADAL" clId="{067A0E32-1CE1-4A5E-A73C-EB9C0F98890D}" dt="2022-12-21T12:14:31.591" v="12739" actId="2696"/>
        <pc:sldMkLst>
          <pc:docMk/>
          <pc:sldMk cId="2988398481" sldId="275"/>
        </pc:sldMkLst>
        <pc:spChg chg="mod">
          <ac:chgData name="Steph" userId="987fe57e-7a24-483d-9b78-423329b7b0fa" providerId="ADAL" clId="{067A0E32-1CE1-4A5E-A73C-EB9C0F98890D}" dt="2022-12-21T11:56:53.303" v="11716" actId="27636"/>
          <ac:spMkLst>
            <pc:docMk/>
            <pc:sldMk cId="2988398481" sldId="275"/>
            <ac:spMk id="2" creationId="{E1EA234C-85C3-60ED-240C-E96F87B4CB88}"/>
          </ac:spMkLst>
        </pc:spChg>
        <pc:spChg chg="mod">
          <ac:chgData name="Steph" userId="987fe57e-7a24-483d-9b78-423329b7b0fa" providerId="ADAL" clId="{067A0E32-1CE1-4A5E-A73C-EB9C0F98890D}" dt="2022-12-21T11:19:29.430" v="11343" actId="20577"/>
          <ac:spMkLst>
            <pc:docMk/>
            <pc:sldMk cId="2988398481" sldId="275"/>
            <ac:spMk id="3" creationId="{1C90392A-7D9F-4E0D-8184-029551E6A085}"/>
          </ac:spMkLst>
        </pc:spChg>
      </pc:sldChg>
      <pc:sldChg chg="addSp modSp new mod">
        <pc:chgData name="Steph" userId="987fe57e-7a24-483d-9b78-423329b7b0fa" providerId="ADAL" clId="{067A0E32-1CE1-4A5E-A73C-EB9C0F98890D}" dt="2022-12-23T11:57:06.189" v="22504" actId="114"/>
        <pc:sldMkLst>
          <pc:docMk/>
          <pc:sldMk cId="1553822299" sldId="276"/>
        </pc:sldMkLst>
        <pc:spChg chg="add mod">
          <ac:chgData name="Steph" userId="987fe57e-7a24-483d-9b78-423329b7b0fa" providerId="ADAL" clId="{067A0E32-1CE1-4A5E-A73C-EB9C0F98890D}" dt="2022-12-23T11:57:06.189" v="22504" actId="114"/>
          <ac:spMkLst>
            <pc:docMk/>
            <pc:sldMk cId="1553822299" sldId="276"/>
            <ac:spMk id="2" creationId="{29B85DEC-F951-56AB-B75E-86C503039671}"/>
          </ac:spMkLst>
        </pc:spChg>
      </pc:sldChg>
      <pc:sldChg chg="addSp delSp modSp new mod modTransition setBg modAnim modNotesTx">
        <pc:chgData name="Steph" userId="987fe57e-7a24-483d-9b78-423329b7b0fa" providerId="ADAL" clId="{067A0E32-1CE1-4A5E-A73C-EB9C0F98890D}" dt="2022-12-22T14:42:05.113" v="21948"/>
        <pc:sldMkLst>
          <pc:docMk/>
          <pc:sldMk cId="585660386" sldId="277"/>
        </pc:sldMkLst>
        <pc:spChg chg="mod">
          <ac:chgData name="Steph" userId="987fe57e-7a24-483d-9b78-423329b7b0fa" providerId="ADAL" clId="{067A0E32-1CE1-4A5E-A73C-EB9C0F98890D}" dt="2022-12-21T13:26:21.545" v="13281" actId="113"/>
          <ac:spMkLst>
            <pc:docMk/>
            <pc:sldMk cId="585660386" sldId="277"/>
            <ac:spMk id="2" creationId="{171B8292-9B8C-D4AD-96B3-83A2906A7697}"/>
          </ac:spMkLst>
        </pc:spChg>
        <pc:spChg chg="del">
          <ac:chgData name="Steph" userId="987fe57e-7a24-483d-9b78-423329b7b0fa" providerId="ADAL" clId="{067A0E32-1CE1-4A5E-A73C-EB9C0F98890D}" dt="2022-12-21T13:18:45.544" v="13157" actId="931"/>
          <ac:spMkLst>
            <pc:docMk/>
            <pc:sldMk cId="585660386" sldId="277"/>
            <ac:spMk id="3" creationId="{C9A7C81A-0AFF-BD24-FCA9-93F7CB539BEE}"/>
          </ac:spMkLst>
        </pc:spChg>
        <pc:spChg chg="mod">
          <ac:chgData name="Steph" userId="987fe57e-7a24-483d-9b78-423329b7b0fa" providerId="ADAL" clId="{067A0E32-1CE1-4A5E-A73C-EB9C0F98890D}" dt="2022-12-22T11:39:53.940" v="19113" actId="27636"/>
          <ac:spMkLst>
            <pc:docMk/>
            <pc:sldMk cId="585660386" sldId="277"/>
            <ac:spMk id="4" creationId="{FE833344-2BAB-5D82-361A-DA77D7DB6011}"/>
          </ac:spMkLst>
        </pc:spChg>
        <pc:spChg chg="add">
          <ac:chgData name="Steph" userId="987fe57e-7a24-483d-9b78-423329b7b0fa" providerId="ADAL" clId="{067A0E32-1CE1-4A5E-A73C-EB9C0F98890D}" dt="2022-12-21T13:18:58.056" v="13158" actId="26606"/>
          <ac:spMkLst>
            <pc:docMk/>
            <pc:sldMk cId="585660386" sldId="277"/>
            <ac:spMk id="15" creationId="{2024F6EB-04DC-4C6D-8485-FCD53A4A95AD}"/>
          </ac:spMkLst>
        </pc:spChg>
        <pc:spChg chg="add">
          <ac:chgData name="Steph" userId="987fe57e-7a24-483d-9b78-423329b7b0fa" providerId="ADAL" clId="{067A0E32-1CE1-4A5E-A73C-EB9C0F98890D}" dt="2022-12-21T13:18:58.056" v="13158" actId="26606"/>
          <ac:spMkLst>
            <pc:docMk/>
            <pc:sldMk cId="585660386" sldId="277"/>
            <ac:spMk id="19" creationId="{8881F853-6081-4216-9876-4D863309A03F}"/>
          </ac:spMkLst>
        </pc:spChg>
        <pc:picChg chg="add mod">
          <ac:chgData name="Steph" userId="987fe57e-7a24-483d-9b78-423329b7b0fa" providerId="ADAL" clId="{067A0E32-1CE1-4A5E-A73C-EB9C0F98890D}" dt="2022-12-21T13:18:58.056" v="13158" actId="26606"/>
          <ac:picMkLst>
            <pc:docMk/>
            <pc:sldMk cId="585660386" sldId="277"/>
            <ac:picMk id="6" creationId="{C3A794AB-F3D0-D0A0-7E19-722E6D396D05}"/>
          </ac:picMkLst>
        </pc:picChg>
        <pc:picChg chg="add">
          <ac:chgData name="Steph" userId="987fe57e-7a24-483d-9b78-423329b7b0fa" providerId="ADAL" clId="{067A0E32-1CE1-4A5E-A73C-EB9C0F98890D}" dt="2022-12-21T13:18:58.056" v="13158" actId="26606"/>
          <ac:picMkLst>
            <pc:docMk/>
            <pc:sldMk cId="585660386" sldId="277"/>
            <ac:picMk id="11" creationId="{3ACE0436-0037-4A46-9C44-2EB95BF308B0}"/>
          </ac:picMkLst>
        </pc:picChg>
        <pc:picChg chg="add">
          <ac:chgData name="Steph" userId="987fe57e-7a24-483d-9b78-423329b7b0fa" providerId="ADAL" clId="{067A0E32-1CE1-4A5E-A73C-EB9C0F98890D}" dt="2022-12-21T13:18:58.056" v="13158" actId="26606"/>
          <ac:picMkLst>
            <pc:docMk/>
            <pc:sldMk cId="585660386" sldId="277"/>
            <ac:picMk id="17" creationId="{7A795FBE-101B-4063-A5FC-8C0624B3534B}"/>
          </ac:picMkLst>
        </pc:picChg>
        <pc:picChg chg="add del mod">
          <ac:chgData name="Steph" userId="987fe57e-7a24-483d-9b78-423329b7b0fa" providerId="ADAL" clId="{067A0E32-1CE1-4A5E-A73C-EB9C0F98890D}" dt="2022-12-22T14:40:57.428" v="21944"/>
          <ac:picMkLst>
            <pc:docMk/>
            <pc:sldMk cId="585660386" sldId="277"/>
            <ac:picMk id="26" creationId="{24B4FC3A-0073-733A-28F3-E775AC6DDED1}"/>
          </ac:picMkLst>
        </pc:picChg>
        <pc:picChg chg="add del mod">
          <ac:chgData name="Steph" userId="987fe57e-7a24-483d-9b78-423329b7b0fa" providerId="ADAL" clId="{067A0E32-1CE1-4A5E-A73C-EB9C0F98890D}" dt="2022-12-22T14:41:17.612" v="21945"/>
          <ac:picMkLst>
            <pc:docMk/>
            <pc:sldMk cId="585660386" sldId="277"/>
            <ac:picMk id="38" creationId="{588791B7-9032-9215-F8B2-9813276133E1}"/>
          </ac:picMkLst>
        </pc:picChg>
        <pc:picChg chg="add del mod">
          <ac:chgData name="Steph" userId="987fe57e-7a24-483d-9b78-423329b7b0fa" providerId="ADAL" clId="{067A0E32-1CE1-4A5E-A73C-EB9C0F98890D}" dt="2022-12-22T14:41:44.877" v="21947"/>
          <ac:picMkLst>
            <pc:docMk/>
            <pc:sldMk cId="585660386" sldId="277"/>
            <ac:picMk id="39" creationId="{9746F31E-C5A2-5950-97B2-45630A35EC47}"/>
          </ac:picMkLst>
        </pc:picChg>
        <pc:picChg chg="add del mod ord">
          <ac:chgData name="Steph" userId="987fe57e-7a24-483d-9b78-423329b7b0fa" providerId="ADAL" clId="{067A0E32-1CE1-4A5E-A73C-EB9C0F98890D}" dt="2022-12-22T14:42:05.113" v="21948"/>
          <ac:picMkLst>
            <pc:docMk/>
            <pc:sldMk cId="585660386" sldId="277"/>
            <ac:picMk id="45" creationId="{A6A97B98-0F9D-C343-F477-89CDDB350EC8}"/>
          </ac:picMkLst>
        </pc:picChg>
        <pc:picChg chg="add mod">
          <ac:chgData name="Steph" userId="987fe57e-7a24-483d-9b78-423329b7b0fa" providerId="ADAL" clId="{067A0E32-1CE1-4A5E-A73C-EB9C0F98890D}" dt="2022-12-22T14:42:05.113" v="21948"/>
          <ac:picMkLst>
            <pc:docMk/>
            <pc:sldMk cId="585660386" sldId="277"/>
            <ac:picMk id="46" creationId="{86D0184C-D8D0-B33B-7D3E-3267B15CA406}"/>
          </ac:picMkLst>
        </pc:picChg>
        <pc:cxnChg chg="add">
          <ac:chgData name="Steph" userId="987fe57e-7a24-483d-9b78-423329b7b0fa" providerId="ADAL" clId="{067A0E32-1CE1-4A5E-A73C-EB9C0F98890D}" dt="2022-12-21T13:18:58.056" v="13158" actId="26606"/>
          <ac:cxnSpMkLst>
            <pc:docMk/>
            <pc:sldMk cId="585660386" sldId="277"/>
            <ac:cxnSpMk id="13" creationId="{05E6FF9D-6599-42FC-BD0E-BAA1B1997DEE}"/>
          </ac:cxnSpMkLst>
        </pc:cxnChg>
        <pc:cxnChg chg="add">
          <ac:chgData name="Steph" userId="987fe57e-7a24-483d-9b78-423329b7b0fa" providerId="ADAL" clId="{067A0E32-1CE1-4A5E-A73C-EB9C0F98890D}" dt="2022-12-21T13:18:58.056" v="13158" actId="26606"/>
          <ac:cxnSpMkLst>
            <pc:docMk/>
            <pc:sldMk cId="585660386" sldId="277"/>
            <ac:cxnSpMk id="21" creationId="{68EF61C2-EE68-43FF-A497-F2E60EA5320A}"/>
          </ac:cxnSpMkLst>
        </pc:cxnChg>
      </pc:sldChg>
      <pc:sldChg chg="addSp delSp modSp new del mod setBg modClrScheme delDesignElem chgLayout">
        <pc:chgData name="Steph" userId="987fe57e-7a24-483d-9b78-423329b7b0fa" providerId="ADAL" clId="{067A0E32-1CE1-4A5E-A73C-EB9C0F98890D}" dt="2022-12-21T13:14:31.496" v="13155" actId="2696"/>
        <pc:sldMkLst>
          <pc:docMk/>
          <pc:sldMk cId="674319536" sldId="277"/>
        </pc:sldMkLst>
        <pc:spChg chg="add mod ord">
          <ac:chgData name="Steph" userId="987fe57e-7a24-483d-9b78-423329b7b0fa" providerId="ADAL" clId="{067A0E32-1CE1-4A5E-A73C-EB9C0F98890D}" dt="2022-12-21T13:13:45.886" v="13152" actId="700"/>
          <ac:spMkLst>
            <pc:docMk/>
            <pc:sldMk cId="674319536" sldId="277"/>
            <ac:spMk id="4" creationId="{CB7C604B-C487-6146-A43D-5F7043F2E53B}"/>
          </ac:spMkLst>
        </pc:spChg>
        <pc:spChg chg="add mod ord">
          <ac:chgData name="Steph" userId="987fe57e-7a24-483d-9b78-423329b7b0fa" providerId="ADAL" clId="{067A0E32-1CE1-4A5E-A73C-EB9C0F98890D}" dt="2022-12-21T13:13:45.886" v="13152" actId="700"/>
          <ac:spMkLst>
            <pc:docMk/>
            <pc:sldMk cId="674319536" sldId="277"/>
            <ac:spMk id="5" creationId="{09788B1E-F4D8-2CF9-563F-773E3FE0F52A}"/>
          </ac:spMkLst>
        </pc:spChg>
        <pc:spChg chg="add mod ord">
          <ac:chgData name="Steph" userId="987fe57e-7a24-483d-9b78-423329b7b0fa" providerId="ADAL" clId="{067A0E32-1CE1-4A5E-A73C-EB9C0F98890D}" dt="2022-12-21T13:13:45.886" v="13152" actId="700"/>
          <ac:spMkLst>
            <pc:docMk/>
            <pc:sldMk cId="674319536" sldId="277"/>
            <ac:spMk id="6" creationId="{FD315706-AB80-E805-7E7C-AE15EC4C3F2E}"/>
          </ac:spMkLst>
        </pc:spChg>
        <pc:spChg chg="add del">
          <ac:chgData name="Steph" userId="987fe57e-7a24-483d-9b78-423329b7b0fa" providerId="ADAL" clId="{067A0E32-1CE1-4A5E-A73C-EB9C0F98890D}" dt="2022-12-21T13:12:31.397" v="13151" actId="26606"/>
          <ac:spMkLst>
            <pc:docMk/>
            <pc:sldMk cId="674319536" sldId="277"/>
            <ac:spMk id="8" creationId="{544958B8-57B6-4B37-8A18-D54A32EC2D37}"/>
          </ac:spMkLst>
        </pc:spChg>
        <pc:spChg chg="add del">
          <ac:chgData name="Steph" userId="987fe57e-7a24-483d-9b78-423329b7b0fa" providerId="ADAL" clId="{067A0E32-1CE1-4A5E-A73C-EB9C0F98890D}" dt="2022-12-21T13:12:31.397" v="13151" actId="26606"/>
          <ac:spMkLst>
            <pc:docMk/>
            <pc:sldMk cId="674319536" sldId="277"/>
            <ac:spMk id="10" creationId="{B7E4A740-3A69-42A5-8AC0-3905D518F419}"/>
          </ac:spMkLst>
        </pc:spChg>
        <pc:spChg chg="add del">
          <ac:chgData name="Steph" userId="987fe57e-7a24-483d-9b78-423329b7b0fa" providerId="ADAL" clId="{067A0E32-1CE1-4A5E-A73C-EB9C0F98890D}" dt="2022-12-21T13:13:45.886" v="13152" actId="700"/>
          <ac:spMkLst>
            <pc:docMk/>
            <pc:sldMk cId="674319536" sldId="277"/>
            <ac:spMk id="21" creationId="{544958B8-57B6-4B37-8A18-D54A32EC2D37}"/>
          </ac:spMkLst>
        </pc:spChg>
        <pc:spChg chg="add del">
          <ac:chgData name="Steph" userId="987fe57e-7a24-483d-9b78-423329b7b0fa" providerId="ADAL" clId="{067A0E32-1CE1-4A5E-A73C-EB9C0F98890D}" dt="2022-12-21T13:13:45.886" v="13152" actId="700"/>
          <ac:spMkLst>
            <pc:docMk/>
            <pc:sldMk cId="674319536" sldId="277"/>
            <ac:spMk id="23" creationId="{B7E4A740-3A69-42A5-8AC0-3905D518F419}"/>
          </ac:spMkLst>
        </pc:spChg>
        <pc:grpChg chg="add del">
          <ac:chgData name="Steph" userId="987fe57e-7a24-483d-9b78-423329b7b0fa" providerId="ADAL" clId="{067A0E32-1CE1-4A5E-A73C-EB9C0F98890D}" dt="2022-12-21T13:12:31.397" v="13151" actId="26606"/>
          <ac:grpSpMkLst>
            <pc:docMk/>
            <pc:sldMk cId="674319536" sldId="277"/>
            <ac:grpSpMk id="12" creationId="{8283C010-53D7-404B-9300-DB1BAE1EAE91}"/>
          </ac:grpSpMkLst>
        </pc:grpChg>
        <pc:grpChg chg="add del">
          <ac:chgData name="Steph" userId="987fe57e-7a24-483d-9b78-423329b7b0fa" providerId="ADAL" clId="{067A0E32-1CE1-4A5E-A73C-EB9C0F98890D}" dt="2022-12-21T13:13:45.886" v="13152" actId="700"/>
          <ac:grpSpMkLst>
            <pc:docMk/>
            <pc:sldMk cId="674319536" sldId="277"/>
            <ac:grpSpMk id="25" creationId="{8283C010-53D7-404B-9300-DB1BAE1EAE91}"/>
          </ac:grpSpMkLst>
        </pc:grpChg>
        <pc:picChg chg="add mod">
          <ac:chgData name="Steph" userId="987fe57e-7a24-483d-9b78-423329b7b0fa" providerId="ADAL" clId="{067A0E32-1CE1-4A5E-A73C-EB9C0F98890D}" dt="2022-12-21T13:14:02.646" v="13154" actId="14100"/>
          <ac:picMkLst>
            <pc:docMk/>
            <pc:sldMk cId="674319536" sldId="277"/>
            <ac:picMk id="3" creationId="{2484B80C-6751-2A90-8AA5-207C7E12490A}"/>
          </ac:picMkLst>
        </pc:picChg>
      </pc:sldChg>
      <pc:sldChg chg="addSp delSp modSp new mod modTransition setBg modClrScheme addAnim delAnim modAnim chgLayout modNotesTx">
        <pc:chgData name="Steph" userId="987fe57e-7a24-483d-9b78-423329b7b0fa" providerId="ADAL" clId="{067A0E32-1CE1-4A5E-A73C-EB9C0F98890D}" dt="2022-12-23T12:50:12.804" v="22510"/>
        <pc:sldMkLst>
          <pc:docMk/>
          <pc:sldMk cId="2571438217" sldId="278"/>
        </pc:sldMkLst>
        <pc:spChg chg="add mod">
          <ac:chgData name="Steph" userId="987fe57e-7a24-483d-9b78-423329b7b0fa" providerId="ADAL" clId="{067A0E32-1CE1-4A5E-A73C-EB9C0F98890D}" dt="2022-12-22T14:44:55.050" v="21958" actId="20578"/>
          <ac:spMkLst>
            <pc:docMk/>
            <pc:sldMk cId="2571438217" sldId="278"/>
            <ac:spMk id="2" creationId="{EA740112-EDEF-E624-6B7C-02E17E6E7AAB}"/>
          </ac:spMkLst>
        </pc:spChg>
        <pc:spChg chg="add del">
          <ac:chgData name="Steph" userId="987fe57e-7a24-483d-9b78-423329b7b0fa" providerId="ADAL" clId="{067A0E32-1CE1-4A5E-A73C-EB9C0F98890D}" dt="2022-12-21T14:38:00.240" v="14090" actId="11529"/>
          <ac:spMkLst>
            <pc:docMk/>
            <pc:sldMk cId="2571438217" sldId="278"/>
            <ac:spMk id="3" creationId="{1DEC21CA-ABFB-7D11-1D9C-1B459811FFEC}"/>
          </ac:spMkLst>
        </pc:spChg>
        <pc:spChg chg="add del mod ord">
          <ac:chgData name="Steph" userId="987fe57e-7a24-483d-9b78-423329b7b0fa" providerId="ADAL" clId="{067A0E32-1CE1-4A5E-A73C-EB9C0F98890D}" dt="2022-12-21T22:04:18.763" v="17238" actId="700"/>
          <ac:spMkLst>
            <pc:docMk/>
            <pc:sldMk cId="2571438217" sldId="278"/>
            <ac:spMk id="39" creationId="{4009E792-6634-712B-E894-A1304674CD73}"/>
          </ac:spMkLst>
        </pc:spChg>
        <pc:spChg chg="add del mod ord">
          <ac:chgData name="Steph" userId="987fe57e-7a24-483d-9b78-423329b7b0fa" providerId="ADAL" clId="{067A0E32-1CE1-4A5E-A73C-EB9C0F98890D}" dt="2022-12-21T22:04:18.763" v="17238" actId="700"/>
          <ac:spMkLst>
            <pc:docMk/>
            <pc:sldMk cId="2571438217" sldId="278"/>
            <ac:spMk id="40" creationId="{5FB4B6BC-6951-B2FD-5BAB-DC884667EBB5}"/>
          </ac:spMkLst>
        </pc:spChg>
        <pc:spChg chg="add del mod ord">
          <ac:chgData name="Steph" userId="987fe57e-7a24-483d-9b78-423329b7b0fa" providerId="ADAL" clId="{067A0E32-1CE1-4A5E-A73C-EB9C0F98890D}" dt="2022-12-21T22:04:18.763" v="17238" actId="700"/>
          <ac:spMkLst>
            <pc:docMk/>
            <pc:sldMk cId="2571438217" sldId="278"/>
            <ac:spMk id="41" creationId="{8958B0F9-28C7-9AD7-A871-064D1B25CC07}"/>
          </ac:spMkLst>
        </pc:spChg>
        <pc:spChg chg="add del mod ord">
          <ac:chgData name="Steph" userId="987fe57e-7a24-483d-9b78-423329b7b0fa" providerId="ADAL" clId="{067A0E32-1CE1-4A5E-A73C-EB9C0F98890D}" dt="2022-12-21T22:04:18.338" v="17237" actId="700"/>
          <ac:spMkLst>
            <pc:docMk/>
            <pc:sldMk cId="2571438217" sldId="278"/>
            <ac:spMk id="42" creationId="{1B3F6EE8-4B05-361C-FD53-A89F65544EEA}"/>
          </ac:spMkLst>
        </pc:spChg>
        <pc:spChg chg="add del mod ord">
          <ac:chgData name="Steph" userId="987fe57e-7a24-483d-9b78-423329b7b0fa" providerId="ADAL" clId="{067A0E32-1CE1-4A5E-A73C-EB9C0F98890D}" dt="2022-12-21T22:04:18.338" v="17237" actId="700"/>
          <ac:spMkLst>
            <pc:docMk/>
            <pc:sldMk cId="2571438217" sldId="278"/>
            <ac:spMk id="43" creationId="{A0FC2BAC-548E-7B08-BBD9-442D3B107525}"/>
          </ac:spMkLst>
        </pc:spChg>
        <pc:spChg chg="add del mod ord">
          <ac:chgData name="Steph" userId="987fe57e-7a24-483d-9b78-423329b7b0fa" providerId="ADAL" clId="{067A0E32-1CE1-4A5E-A73C-EB9C0F98890D}" dt="2022-12-21T22:04:18.338" v="17237" actId="700"/>
          <ac:spMkLst>
            <pc:docMk/>
            <pc:sldMk cId="2571438217" sldId="278"/>
            <ac:spMk id="44" creationId="{2A15EF68-FFF7-D5D5-AD2B-C18C0ECF210C}"/>
          </ac:spMkLst>
        </pc:spChg>
        <pc:spChg chg="add del mod ord">
          <ac:chgData name="Steph" userId="987fe57e-7a24-483d-9b78-423329b7b0fa" providerId="ADAL" clId="{067A0E32-1CE1-4A5E-A73C-EB9C0F98890D}" dt="2022-12-21T22:06:49.328" v="17256" actId="700"/>
          <ac:spMkLst>
            <pc:docMk/>
            <pc:sldMk cId="2571438217" sldId="278"/>
            <ac:spMk id="45" creationId="{8A0FF612-9B28-949E-9EEB-C310820A24C3}"/>
          </ac:spMkLst>
        </pc:spChg>
        <pc:spChg chg="add del mod ord">
          <ac:chgData name="Steph" userId="987fe57e-7a24-483d-9b78-423329b7b0fa" providerId="ADAL" clId="{067A0E32-1CE1-4A5E-A73C-EB9C0F98890D}" dt="2022-12-21T22:06:49.328" v="17256" actId="700"/>
          <ac:spMkLst>
            <pc:docMk/>
            <pc:sldMk cId="2571438217" sldId="278"/>
            <ac:spMk id="46" creationId="{8EB546EE-29D7-3E7D-1D3E-CA72E3E407B7}"/>
          </ac:spMkLst>
        </pc:spChg>
        <pc:spChg chg="add del mod ord">
          <ac:chgData name="Steph" userId="987fe57e-7a24-483d-9b78-423329b7b0fa" providerId="ADAL" clId="{067A0E32-1CE1-4A5E-A73C-EB9C0F98890D}" dt="2022-12-21T22:06:49.328" v="17256" actId="700"/>
          <ac:spMkLst>
            <pc:docMk/>
            <pc:sldMk cId="2571438217" sldId="278"/>
            <ac:spMk id="47" creationId="{17066B1D-F043-21DD-EB68-418188554C06}"/>
          </ac:spMkLst>
        </pc:spChg>
        <pc:spChg chg="add del mod ord">
          <ac:chgData name="Steph" userId="987fe57e-7a24-483d-9b78-423329b7b0fa" providerId="ADAL" clId="{067A0E32-1CE1-4A5E-A73C-EB9C0F98890D}" dt="2022-12-21T22:06:49.328" v="17256" actId="700"/>
          <ac:spMkLst>
            <pc:docMk/>
            <pc:sldMk cId="2571438217" sldId="278"/>
            <ac:spMk id="48" creationId="{A9E95C66-67E6-3609-42AB-2A185922CD2A}"/>
          </ac:spMkLst>
        </pc:spChg>
        <pc:spChg chg="add del mod ord">
          <ac:chgData name="Steph" userId="987fe57e-7a24-483d-9b78-423329b7b0fa" providerId="ADAL" clId="{067A0E32-1CE1-4A5E-A73C-EB9C0F98890D}" dt="2022-12-21T22:06:49.328" v="17256" actId="700"/>
          <ac:spMkLst>
            <pc:docMk/>
            <pc:sldMk cId="2571438217" sldId="278"/>
            <ac:spMk id="49" creationId="{80F0C6DE-2CD6-2E9E-C4FD-94A2DCE1EF7E}"/>
          </ac:spMkLst>
        </pc:spChg>
        <pc:spChg chg="add del mod ord">
          <ac:chgData name="Steph" userId="987fe57e-7a24-483d-9b78-423329b7b0fa" providerId="ADAL" clId="{067A0E32-1CE1-4A5E-A73C-EB9C0F98890D}" dt="2022-12-21T22:06:47.776" v="17255" actId="700"/>
          <ac:spMkLst>
            <pc:docMk/>
            <pc:sldMk cId="2571438217" sldId="278"/>
            <ac:spMk id="50" creationId="{B6908855-17FC-C05C-3768-BEBF59FC7173}"/>
          </ac:spMkLst>
        </pc:spChg>
        <pc:spChg chg="add del mod ord">
          <ac:chgData name="Steph" userId="987fe57e-7a24-483d-9b78-423329b7b0fa" providerId="ADAL" clId="{067A0E32-1CE1-4A5E-A73C-EB9C0F98890D}" dt="2022-12-21T22:06:47.776" v="17255" actId="700"/>
          <ac:spMkLst>
            <pc:docMk/>
            <pc:sldMk cId="2571438217" sldId="278"/>
            <ac:spMk id="51" creationId="{833626AA-DE76-4FBD-504B-1BDB15D3E181}"/>
          </ac:spMkLst>
        </pc:spChg>
        <pc:spChg chg="add del mod ord">
          <ac:chgData name="Steph" userId="987fe57e-7a24-483d-9b78-423329b7b0fa" providerId="ADAL" clId="{067A0E32-1CE1-4A5E-A73C-EB9C0F98890D}" dt="2022-12-21T22:06:47.776" v="17255" actId="700"/>
          <ac:spMkLst>
            <pc:docMk/>
            <pc:sldMk cId="2571438217" sldId="278"/>
            <ac:spMk id="52" creationId="{C4174134-400E-9897-D8B2-864BE96857A0}"/>
          </ac:spMkLst>
        </pc:spChg>
        <pc:spChg chg="add del">
          <ac:chgData name="Steph" userId="987fe57e-7a24-483d-9b78-423329b7b0fa" providerId="ADAL" clId="{067A0E32-1CE1-4A5E-A73C-EB9C0F98890D}" dt="2022-12-22T10:44:42.662" v="17353" actId="478"/>
          <ac:spMkLst>
            <pc:docMk/>
            <pc:sldMk cId="2571438217" sldId="278"/>
            <ac:spMk id="54" creationId="{CEA5D62C-8567-A743-8BC3-3913F86DAB3D}"/>
          </ac:spMkLst>
        </pc:spChg>
        <pc:spChg chg="add del mod">
          <ac:chgData name="Steph" userId="987fe57e-7a24-483d-9b78-423329b7b0fa" providerId="ADAL" clId="{067A0E32-1CE1-4A5E-A73C-EB9C0F98890D}" dt="2022-12-22T10:48:24.398" v="17359"/>
          <ac:spMkLst>
            <pc:docMk/>
            <pc:sldMk cId="2571438217" sldId="278"/>
            <ac:spMk id="55" creationId="{6B6016DA-BC31-FBC0-FA6F-705D954C6B1D}"/>
          </ac:spMkLst>
        </pc:spChg>
        <pc:spChg chg="add del mod ord">
          <ac:chgData name="Steph" userId="987fe57e-7a24-483d-9b78-423329b7b0fa" providerId="ADAL" clId="{067A0E32-1CE1-4A5E-A73C-EB9C0F98890D}" dt="2022-12-22T10:48:41.466" v="17361" actId="700"/>
          <ac:spMkLst>
            <pc:docMk/>
            <pc:sldMk cId="2571438217" sldId="278"/>
            <ac:spMk id="58" creationId="{ACF8F2A4-1C7D-0E35-E3F1-9784B91429F8}"/>
          </ac:spMkLst>
        </pc:spChg>
        <pc:spChg chg="add del mod ord">
          <ac:chgData name="Steph" userId="987fe57e-7a24-483d-9b78-423329b7b0fa" providerId="ADAL" clId="{067A0E32-1CE1-4A5E-A73C-EB9C0F98890D}" dt="2022-12-22T10:48:41.466" v="17361" actId="700"/>
          <ac:spMkLst>
            <pc:docMk/>
            <pc:sldMk cId="2571438217" sldId="278"/>
            <ac:spMk id="59" creationId="{967AB4AC-5DFC-9CE2-AF8A-64CE6446C0C1}"/>
          </ac:spMkLst>
        </pc:spChg>
        <pc:spChg chg="add del mod ord">
          <ac:chgData name="Steph" userId="987fe57e-7a24-483d-9b78-423329b7b0fa" providerId="ADAL" clId="{067A0E32-1CE1-4A5E-A73C-EB9C0F98890D}" dt="2022-12-22T10:48:41.466" v="17361" actId="700"/>
          <ac:spMkLst>
            <pc:docMk/>
            <pc:sldMk cId="2571438217" sldId="278"/>
            <ac:spMk id="60" creationId="{2508D6A9-0742-2BEE-6CC1-6476C78FBE88}"/>
          </ac:spMkLst>
        </pc:spChg>
        <pc:spChg chg="add del mod">
          <ac:chgData name="Steph" userId="987fe57e-7a24-483d-9b78-423329b7b0fa" providerId="ADAL" clId="{067A0E32-1CE1-4A5E-A73C-EB9C0F98890D}" dt="2022-12-22T10:50:16.659" v="17384" actId="767"/>
          <ac:spMkLst>
            <pc:docMk/>
            <pc:sldMk cId="2571438217" sldId="278"/>
            <ac:spMk id="61" creationId="{63106A8F-B5BB-49A7-DF63-71F8FCCFEED9}"/>
          </ac:spMkLst>
        </pc:spChg>
        <pc:picChg chg="add del mod">
          <ac:chgData name="Steph" userId="987fe57e-7a24-483d-9b78-423329b7b0fa" providerId="ADAL" clId="{067A0E32-1CE1-4A5E-A73C-EB9C0F98890D}" dt="2022-12-22T14:49:22.215" v="21975"/>
          <ac:picMkLst>
            <pc:docMk/>
            <pc:sldMk cId="2571438217" sldId="278"/>
            <ac:picMk id="16" creationId="{92872938-E105-4203-704C-D1A49AF5ABAF}"/>
          </ac:picMkLst>
        </pc:picChg>
        <pc:picChg chg="add del mod ord">
          <ac:chgData name="Steph" userId="987fe57e-7a24-483d-9b78-423329b7b0fa" providerId="ADAL" clId="{067A0E32-1CE1-4A5E-A73C-EB9C0F98890D}" dt="2022-12-21T21:51:16.381" v="17194" actId="931"/>
          <ac:picMkLst>
            <pc:docMk/>
            <pc:sldMk cId="2571438217" sldId="278"/>
            <ac:picMk id="32" creationId="{3270EF55-1125-5BC0-4815-8C8DDE2BEB74}"/>
          </ac:picMkLst>
        </pc:picChg>
        <pc:picChg chg="add del mod ord">
          <ac:chgData name="Steph" userId="987fe57e-7a24-483d-9b78-423329b7b0fa" providerId="ADAL" clId="{067A0E32-1CE1-4A5E-A73C-EB9C0F98890D}" dt="2022-12-21T21:54:39.600" v="17198" actId="931"/>
          <ac:picMkLst>
            <pc:docMk/>
            <pc:sldMk cId="2571438217" sldId="278"/>
            <ac:picMk id="34" creationId="{583B81F8-C840-2A2A-59EA-CB10CCD24B55}"/>
          </ac:picMkLst>
        </pc:picChg>
        <pc:picChg chg="add del mod ord">
          <ac:chgData name="Steph" userId="987fe57e-7a24-483d-9b78-423329b7b0fa" providerId="ADAL" clId="{067A0E32-1CE1-4A5E-A73C-EB9C0F98890D}" dt="2022-12-21T21:56:46.021" v="17206" actId="931"/>
          <ac:picMkLst>
            <pc:docMk/>
            <pc:sldMk cId="2571438217" sldId="278"/>
            <ac:picMk id="36" creationId="{A8F9B3CF-45A1-AAAF-5FBB-0036BEDCA6FF}"/>
          </ac:picMkLst>
        </pc:picChg>
        <pc:picChg chg="add del mod ord">
          <ac:chgData name="Steph" userId="987fe57e-7a24-483d-9b78-423329b7b0fa" providerId="ADAL" clId="{067A0E32-1CE1-4A5E-A73C-EB9C0F98890D}" dt="2022-12-21T22:05:23.257" v="17252" actId="478"/>
          <ac:picMkLst>
            <pc:docMk/>
            <pc:sldMk cId="2571438217" sldId="278"/>
            <ac:picMk id="38" creationId="{D23B1DE9-1C67-8E4E-C61D-D77B899379F3}"/>
          </ac:picMkLst>
        </pc:picChg>
        <pc:picChg chg="add mod">
          <ac:chgData name="Steph" userId="987fe57e-7a24-483d-9b78-423329b7b0fa" providerId="ADAL" clId="{067A0E32-1CE1-4A5E-A73C-EB9C0F98890D}" dt="2022-12-22T11:02:16.383" v="17432" actId="14100"/>
          <ac:picMkLst>
            <pc:docMk/>
            <pc:sldMk cId="2571438217" sldId="278"/>
            <ac:picMk id="57" creationId="{DA3426BA-6060-D932-AB0A-BAC50678865D}"/>
          </ac:picMkLst>
        </pc:picChg>
        <pc:picChg chg="add mod">
          <ac:chgData name="Steph" userId="987fe57e-7a24-483d-9b78-423329b7b0fa" providerId="ADAL" clId="{067A0E32-1CE1-4A5E-A73C-EB9C0F98890D}" dt="2022-12-22T11:50:18.255" v="19219" actId="1076"/>
          <ac:picMkLst>
            <pc:docMk/>
            <pc:sldMk cId="2571438217" sldId="278"/>
            <ac:picMk id="63" creationId="{868B8223-7630-5A92-ED2D-2F5D103B6B6C}"/>
          </ac:picMkLst>
        </pc:picChg>
        <pc:picChg chg="add del mod">
          <ac:chgData name="Steph" userId="987fe57e-7a24-483d-9b78-423329b7b0fa" providerId="ADAL" clId="{067A0E32-1CE1-4A5E-A73C-EB9C0F98890D}" dt="2022-12-22T14:49:54.228" v="21976"/>
          <ac:picMkLst>
            <pc:docMk/>
            <pc:sldMk cId="2571438217" sldId="278"/>
            <ac:picMk id="89" creationId="{2516143A-F40A-2194-98F5-5B113B29F935}"/>
          </ac:picMkLst>
        </pc:picChg>
        <pc:picChg chg="add mod">
          <ac:chgData name="Steph" userId="987fe57e-7a24-483d-9b78-423329b7b0fa" providerId="ADAL" clId="{067A0E32-1CE1-4A5E-A73C-EB9C0F98890D}" dt="2022-12-22T14:49:54.228" v="21976"/>
          <ac:picMkLst>
            <pc:docMk/>
            <pc:sldMk cId="2571438217" sldId="278"/>
            <ac:picMk id="90" creationId="{C0782C82-A6F7-73DB-3663-640F64B222B3}"/>
          </ac:picMkLst>
        </pc:picChg>
        <pc:inkChg chg="add del">
          <ac:chgData name="Steph" userId="987fe57e-7a24-483d-9b78-423329b7b0fa" providerId="ADAL" clId="{067A0E32-1CE1-4A5E-A73C-EB9C0F98890D}" dt="2022-12-21T15:11:04.253" v="15840" actId="9405"/>
          <ac:inkMkLst>
            <pc:docMk/>
            <pc:sldMk cId="2571438217" sldId="278"/>
            <ac:inkMk id="4" creationId="{19B6026B-5FF3-8092-DA5C-417EBBE2A041}"/>
          </ac:inkMkLst>
        </pc:inkChg>
        <pc:inkChg chg="add del">
          <ac:chgData name="Steph" userId="987fe57e-7a24-483d-9b78-423329b7b0fa" providerId="ADAL" clId="{067A0E32-1CE1-4A5E-A73C-EB9C0F98890D}" dt="2022-12-21T15:11:03.766" v="15839" actId="9405"/>
          <ac:inkMkLst>
            <pc:docMk/>
            <pc:sldMk cId="2571438217" sldId="278"/>
            <ac:inkMk id="5" creationId="{B2E1F647-514B-C60A-0166-147DA9E989D6}"/>
          </ac:inkMkLst>
        </pc:inkChg>
        <pc:inkChg chg="add del">
          <ac:chgData name="Steph" userId="987fe57e-7a24-483d-9b78-423329b7b0fa" providerId="ADAL" clId="{067A0E32-1CE1-4A5E-A73C-EB9C0F98890D}" dt="2022-12-21T15:11:03.277" v="15838" actId="9405"/>
          <ac:inkMkLst>
            <pc:docMk/>
            <pc:sldMk cId="2571438217" sldId="278"/>
            <ac:inkMk id="6" creationId="{4634D42E-8333-F4FF-81A6-04BF2998161B}"/>
          </ac:inkMkLst>
        </pc:inkChg>
        <pc:inkChg chg="add del">
          <ac:chgData name="Steph" userId="987fe57e-7a24-483d-9b78-423329b7b0fa" providerId="ADAL" clId="{067A0E32-1CE1-4A5E-A73C-EB9C0F98890D}" dt="2022-12-21T15:13:51.600" v="15846" actId="9405"/>
          <ac:inkMkLst>
            <pc:docMk/>
            <pc:sldMk cId="2571438217" sldId="278"/>
            <ac:inkMk id="7" creationId="{67970BA8-7556-29E9-4705-19365532E236}"/>
          </ac:inkMkLst>
        </pc:inkChg>
      </pc:sldChg>
      <pc:sldChg chg="addSp delSp modSp new mod modTransition setBg modAnim modNotesTx">
        <pc:chgData name="Steph" userId="987fe57e-7a24-483d-9b78-423329b7b0fa" providerId="ADAL" clId="{067A0E32-1CE1-4A5E-A73C-EB9C0F98890D}" dt="2022-12-22T11:03:42.044" v="17466" actId="20577"/>
        <pc:sldMkLst>
          <pc:docMk/>
          <pc:sldMk cId="593011984" sldId="279"/>
        </pc:sldMkLst>
        <pc:spChg chg="mod">
          <ac:chgData name="Steph" userId="987fe57e-7a24-483d-9b78-423329b7b0fa" providerId="ADAL" clId="{067A0E32-1CE1-4A5E-A73C-EB9C0F98890D}" dt="2022-12-21T15:30:04.637" v="16310" actId="26606"/>
          <ac:spMkLst>
            <pc:docMk/>
            <pc:sldMk cId="593011984" sldId="279"/>
            <ac:spMk id="2" creationId="{49AC4A62-5561-0BC3-6B76-BD9EB247BEAF}"/>
          </ac:spMkLst>
        </pc:spChg>
        <pc:spChg chg="add del">
          <ac:chgData name="Steph" userId="987fe57e-7a24-483d-9b78-423329b7b0fa" providerId="ADAL" clId="{067A0E32-1CE1-4A5E-A73C-EB9C0F98890D}" dt="2022-12-21T15:29:45.108" v="16305" actId="931"/>
          <ac:spMkLst>
            <pc:docMk/>
            <pc:sldMk cId="593011984" sldId="279"/>
            <ac:spMk id="3" creationId="{92D3DAB7-34A7-D1E9-7D42-A8DC9F8D5C7D}"/>
          </ac:spMkLst>
        </pc:spChg>
        <pc:spChg chg="mod ord">
          <ac:chgData name="Steph" userId="987fe57e-7a24-483d-9b78-423329b7b0fa" providerId="ADAL" clId="{067A0E32-1CE1-4A5E-A73C-EB9C0F98890D}" dt="2022-12-22T11:03:42.044" v="17466" actId="20577"/>
          <ac:spMkLst>
            <pc:docMk/>
            <pc:sldMk cId="593011984" sldId="279"/>
            <ac:spMk id="4" creationId="{0D6A1641-365D-600E-9196-5B417724E57B}"/>
          </ac:spMkLst>
        </pc:spChg>
        <pc:spChg chg="add del">
          <ac:chgData name="Steph" userId="987fe57e-7a24-483d-9b78-423329b7b0fa" providerId="ADAL" clId="{067A0E32-1CE1-4A5E-A73C-EB9C0F98890D}" dt="2022-12-21T15:28:50.242" v="16297" actId="26606"/>
          <ac:spMkLst>
            <pc:docMk/>
            <pc:sldMk cId="593011984" sldId="279"/>
            <ac:spMk id="17" creationId="{FCE562BF-B382-4FD1-8049-FAF4DE8C50B7}"/>
          </ac:spMkLst>
        </pc:spChg>
        <pc:spChg chg="add del">
          <ac:chgData name="Steph" userId="987fe57e-7a24-483d-9b78-423329b7b0fa" providerId="ADAL" clId="{067A0E32-1CE1-4A5E-A73C-EB9C0F98890D}" dt="2022-12-21T15:30:04.593" v="16309" actId="26606"/>
          <ac:spMkLst>
            <pc:docMk/>
            <pc:sldMk cId="593011984" sldId="279"/>
            <ac:spMk id="20" creationId="{137A7007-7D83-4AE3-975A-47541754DCC9}"/>
          </ac:spMkLst>
        </pc:spChg>
        <pc:spChg chg="add del">
          <ac:chgData name="Steph" userId="987fe57e-7a24-483d-9b78-423329b7b0fa" providerId="ADAL" clId="{067A0E32-1CE1-4A5E-A73C-EB9C0F98890D}" dt="2022-12-21T15:28:52.943" v="16299" actId="26606"/>
          <ac:spMkLst>
            <pc:docMk/>
            <pc:sldMk cId="593011984" sldId="279"/>
            <ac:spMk id="25" creationId="{DE4564DC-4B2A-4738-89C4-AA0324C1D90A}"/>
          </ac:spMkLst>
        </pc:spChg>
        <pc:spChg chg="add del">
          <ac:chgData name="Steph" userId="987fe57e-7a24-483d-9b78-423329b7b0fa" providerId="ADAL" clId="{067A0E32-1CE1-4A5E-A73C-EB9C0F98890D}" dt="2022-12-21T15:30:04.593" v="16309" actId="26606"/>
          <ac:spMkLst>
            <pc:docMk/>
            <pc:sldMk cId="593011984" sldId="279"/>
            <ac:spMk id="28" creationId="{CC7E87CD-7B26-403F-96C6-AA099E65955A}"/>
          </ac:spMkLst>
        </pc:spChg>
        <pc:spChg chg="add del">
          <ac:chgData name="Steph" userId="987fe57e-7a24-483d-9b78-423329b7b0fa" providerId="ADAL" clId="{067A0E32-1CE1-4A5E-A73C-EB9C0F98890D}" dt="2022-12-21T15:28:58.026" v="16301" actId="26606"/>
          <ac:spMkLst>
            <pc:docMk/>
            <pc:sldMk cId="593011984" sldId="279"/>
            <ac:spMk id="31" creationId="{45009486-928F-4921-B8CD-F76DF609C9B7}"/>
          </ac:spMkLst>
        </pc:spChg>
        <pc:spChg chg="add del">
          <ac:chgData name="Steph" userId="987fe57e-7a24-483d-9b78-423329b7b0fa" providerId="ADAL" clId="{067A0E32-1CE1-4A5E-A73C-EB9C0F98890D}" dt="2022-12-21T15:29:04.981" v="16303" actId="26606"/>
          <ac:spMkLst>
            <pc:docMk/>
            <pc:sldMk cId="593011984" sldId="279"/>
            <ac:spMk id="37" creationId="{FCE562BF-B382-4FD1-8049-FAF4DE8C50B7}"/>
          </ac:spMkLst>
        </pc:spChg>
        <pc:picChg chg="add del mod ord">
          <ac:chgData name="Steph" userId="987fe57e-7a24-483d-9b78-423329b7b0fa" providerId="ADAL" clId="{067A0E32-1CE1-4A5E-A73C-EB9C0F98890D}" dt="2022-12-21T15:29:07.721" v="16304" actId="931"/>
          <ac:picMkLst>
            <pc:docMk/>
            <pc:sldMk cId="593011984" sldId="279"/>
            <ac:picMk id="6" creationId="{5520E03B-A5ED-193D-68B5-E6891E6713FD}"/>
          </ac:picMkLst>
        </pc:picChg>
        <pc:picChg chg="add del mod">
          <ac:chgData name="Steph" userId="987fe57e-7a24-483d-9b78-423329b7b0fa" providerId="ADAL" clId="{067A0E32-1CE1-4A5E-A73C-EB9C0F98890D}" dt="2022-12-21T15:29:07.721" v="16304" actId="931"/>
          <ac:picMkLst>
            <pc:docMk/>
            <pc:sldMk cId="593011984" sldId="279"/>
            <ac:picMk id="8" creationId="{1C0C160E-55DD-9DD3-ECC1-291483B02FAF}"/>
          </ac:picMkLst>
        </pc:picChg>
        <pc:picChg chg="add mod ord">
          <ac:chgData name="Steph" userId="987fe57e-7a24-483d-9b78-423329b7b0fa" providerId="ADAL" clId="{067A0E32-1CE1-4A5E-A73C-EB9C0F98890D}" dt="2022-12-21T15:30:27.972" v="16318" actId="1440"/>
          <ac:picMkLst>
            <pc:docMk/>
            <pc:sldMk cId="593011984" sldId="279"/>
            <ac:picMk id="10" creationId="{5AB5A370-6A4D-0B15-885C-A33AE5C37053}"/>
          </ac:picMkLst>
        </pc:picChg>
        <pc:picChg chg="add del">
          <ac:chgData name="Steph" userId="987fe57e-7a24-483d-9b78-423329b7b0fa" providerId="ADAL" clId="{067A0E32-1CE1-4A5E-A73C-EB9C0F98890D}" dt="2022-12-21T15:29:57.785" v="16307" actId="26606"/>
          <ac:picMkLst>
            <pc:docMk/>
            <pc:sldMk cId="593011984" sldId="279"/>
            <ac:picMk id="12" creationId="{3ACE0436-0037-4A46-9C44-2EB95BF308B0}"/>
          </ac:picMkLst>
        </pc:picChg>
        <pc:picChg chg="add del">
          <ac:chgData name="Steph" userId="987fe57e-7a24-483d-9b78-423329b7b0fa" providerId="ADAL" clId="{067A0E32-1CE1-4A5E-A73C-EB9C0F98890D}" dt="2022-12-21T15:28:50.242" v="16297" actId="26606"/>
          <ac:picMkLst>
            <pc:docMk/>
            <pc:sldMk cId="593011984" sldId="279"/>
            <ac:picMk id="13" creationId="{565439AE-F228-4246-B085-F38EC858B83D}"/>
          </ac:picMkLst>
        </pc:picChg>
        <pc:picChg chg="add del">
          <ac:chgData name="Steph" userId="987fe57e-7a24-483d-9b78-423329b7b0fa" providerId="ADAL" clId="{067A0E32-1CE1-4A5E-A73C-EB9C0F98890D}" dt="2022-12-21T15:30:04.593" v="16309" actId="26606"/>
          <ac:picMkLst>
            <pc:docMk/>
            <pc:sldMk cId="593011984" sldId="279"/>
            <ac:picMk id="16" creationId="{3ACE0436-0037-4A46-9C44-2EB95BF308B0}"/>
          </ac:picMkLst>
        </pc:picChg>
        <pc:picChg chg="add del">
          <ac:chgData name="Steph" userId="987fe57e-7a24-483d-9b78-423329b7b0fa" providerId="ADAL" clId="{067A0E32-1CE1-4A5E-A73C-EB9C0F98890D}" dt="2022-12-21T15:28:50.242" v="16297" actId="26606"/>
          <ac:picMkLst>
            <pc:docMk/>
            <pc:sldMk cId="593011984" sldId="279"/>
            <ac:picMk id="19" creationId="{DEE73D21-A8AA-4E63-820A-1DB4212D61F8}"/>
          </ac:picMkLst>
        </pc:picChg>
        <pc:picChg chg="add del">
          <ac:chgData name="Steph" userId="987fe57e-7a24-483d-9b78-423329b7b0fa" providerId="ADAL" clId="{067A0E32-1CE1-4A5E-A73C-EB9C0F98890D}" dt="2022-12-21T15:30:04.593" v="16309" actId="26606"/>
          <ac:picMkLst>
            <pc:docMk/>
            <pc:sldMk cId="593011984" sldId="279"/>
            <ac:picMk id="22" creationId="{0A1F49B3-5C1C-4EAB-BC69-FD6307F61E44}"/>
          </ac:picMkLst>
        </pc:picChg>
        <pc:picChg chg="add del">
          <ac:chgData name="Steph" userId="987fe57e-7a24-483d-9b78-423329b7b0fa" providerId="ADAL" clId="{067A0E32-1CE1-4A5E-A73C-EB9C0F98890D}" dt="2022-12-21T15:28:52.943" v="16299" actId="26606"/>
          <ac:picMkLst>
            <pc:docMk/>
            <pc:sldMk cId="593011984" sldId="279"/>
            <ac:picMk id="23" creationId="{565439AE-F228-4246-B085-F38EC858B83D}"/>
          </ac:picMkLst>
        </pc:picChg>
        <pc:picChg chg="add del">
          <ac:chgData name="Steph" userId="987fe57e-7a24-483d-9b78-423329b7b0fa" providerId="ADAL" clId="{067A0E32-1CE1-4A5E-A73C-EB9C0F98890D}" dt="2022-12-21T15:28:52.943" v="16299" actId="26606"/>
          <ac:picMkLst>
            <pc:docMk/>
            <pc:sldMk cId="593011984" sldId="279"/>
            <ac:picMk id="26" creationId="{506B6F0C-128E-4962-9013-AE8C09FD4680}"/>
          </ac:picMkLst>
        </pc:picChg>
        <pc:picChg chg="add del">
          <ac:chgData name="Steph" userId="987fe57e-7a24-483d-9b78-423329b7b0fa" providerId="ADAL" clId="{067A0E32-1CE1-4A5E-A73C-EB9C0F98890D}" dt="2022-12-21T15:28:58.026" v="16301" actId="26606"/>
          <ac:picMkLst>
            <pc:docMk/>
            <pc:sldMk cId="593011984" sldId="279"/>
            <ac:picMk id="29" creationId="{1077036D-33E0-49FA-AAEB-0840151D6500}"/>
          </ac:picMkLst>
        </pc:picChg>
        <pc:picChg chg="add del">
          <ac:chgData name="Steph" userId="987fe57e-7a24-483d-9b78-423329b7b0fa" providerId="ADAL" clId="{067A0E32-1CE1-4A5E-A73C-EB9C0F98890D}" dt="2022-12-21T15:28:58.026" v="16301" actId="26606"/>
          <ac:picMkLst>
            <pc:docMk/>
            <pc:sldMk cId="593011984" sldId="279"/>
            <ac:picMk id="32" creationId="{EA80EDC1-9445-4DF7-AF88-6192F82E1572}"/>
          </ac:picMkLst>
        </pc:picChg>
        <pc:picChg chg="add del">
          <ac:chgData name="Steph" userId="987fe57e-7a24-483d-9b78-423329b7b0fa" providerId="ADAL" clId="{067A0E32-1CE1-4A5E-A73C-EB9C0F98890D}" dt="2022-12-21T15:29:04.981" v="16303" actId="26606"/>
          <ac:picMkLst>
            <pc:docMk/>
            <pc:sldMk cId="593011984" sldId="279"/>
            <ac:picMk id="35" creationId="{565439AE-F228-4246-B085-F38EC858B83D}"/>
          </ac:picMkLst>
        </pc:picChg>
        <pc:picChg chg="add del">
          <ac:chgData name="Steph" userId="987fe57e-7a24-483d-9b78-423329b7b0fa" providerId="ADAL" clId="{067A0E32-1CE1-4A5E-A73C-EB9C0F98890D}" dt="2022-12-21T15:29:04.981" v="16303" actId="26606"/>
          <ac:picMkLst>
            <pc:docMk/>
            <pc:sldMk cId="593011984" sldId="279"/>
            <ac:picMk id="38" creationId="{DEE73D21-A8AA-4E63-820A-1DB4212D61F8}"/>
          </ac:picMkLst>
        </pc:picChg>
        <pc:picChg chg="add">
          <ac:chgData name="Steph" userId="987fe57e-7a24-483d-9b78-423329b7b0fa" providerId="ADAL" clId="{067A0E32-1CE1-4A5E-A73C-EB9C0F98890D}" dt="2022-12-21T15:30:04.637" v="16310" actId="26606"/>
          <ac:picMkLst>
            <pc:docMk/>
            <pc:sldMk cId="593011984" sldId="279"/>
            <ac:picMk id="40" creationId="{3ACE0436-0037-4A46-9C44-2EB95BF308B0}"/>
          </ac:picMkLst>
        </pc:picChg>
        <pc:picChg chg="add mod">
          <ac:chgData name="Steph" userId="987fe57e-7a24-483d-9b78-423329b7b0fa" providerId="ADAL" clId="{067A0E32-1CE1-4A5E-A73C-EB9C0F98890D}" dt="2022-12-21T15:44:07.415" v="17187"/>
          <ac:picMkLst>
            <pc:docMk/>
            <pc:sldMk cId="593011984" sldId="279"/>
            <ac:picMk id="50" creationId="{D577714D-05A1-5E08-6748-1BFAA35C37A6}"/>
          </ac:picMkLst>
        </pc:picChg>
        <pc:cxnChg chg="add del">
          <ac:chgData name="Steph" userId="987fe57e-7a24-483d-9b78-423329b7b0fa" providerId="ADAL" clId="{067A0E32-1CE1-4A5E-A73C-EB9C0F98890D}" dt="2022-12-21T15:29:57.785" v="16307" actId="26606"/>
          <ac:cxnSpMkLst>
            <pc:docMk/>
            <pc:sldMk cId="593011984" sldId="279"/>
            <ac:cxnSpMk id="14" creationId="{05E6FF9D-6599-42FC-BD0E-BAA1B1997DEE}"/>
          </ac:cxnSpMkLst>
        </pc:cxnChg>
        <pc:cxnChg chg="add del">
          <ac:chgData name="Steph" userId="987fe57e-7a24-483d-9b78-423329b7b0fa" providerId="ADAL" clId="{067A0E32-1CE1-4A5E-A73C-EB9C0F98890D}" dt="2022-12-21T15:28:50.242" v="16297" actId="26606"/>
          <ac:cxnSpMkLst>
            <pc:docMk/>
            <pc:sldMk cId="593011984" sldId="279"/>
            <ac:cxnSpMk id="15" creationId="{4573B8E0-FDDE-4B95-AB66-D791DF7740B0}"/>
          </ac:cxnSpMkLst>
        </pc:cxnChg>
        <pc:cxnChg chg="add del">
          <ac:chgData name="Steph" userId="987fe57e-7a24-483d-9b78-423329b7b0fa" providerId="ADAL" clId="{067A0E32-1CE1-4A5E-A73C-EB9C0F98890D}" dt="2022-12-21T15:30:04.593" v="16309" actId="26606"/>
          <ac:cxnSpMkLst>
            <pc:docMk/>
            <pc:sldMk cId="593011984" sldId="279"/>
            <ac:cxnSpMk id="18" creationId="{05E6FF9D-6599-42FC-BD0E-BAA1B1997DEE}"/>
          </ac:cxnSpMkLst>
        </pc:cxnChg>
        <pc:cxnChg chg="add del">
          <ac:chgData name="Steph" userId="987fe57e-7a24-483d-9b78-423329b7b0fa" providerId="ADAL" clId="{067A0E32-1CE1-4A5E-A73C-EB9C0F98890D}" dt="2022-12-21T15:28:50.242" v="16297" actId="26606"/>
          <ac:cxnSpMkLst>
            <pc:docMk/>
            <pc:sldMk cId="593011984" sldId="279"/>
            <ac:cxnSpMk id="21" creationId="{F54055AB-0E75-45E9-B100-083C2BC41E67}"/>
          </ac:cxnSpMkLst>
        </pc:cxnChg>
        <pc:cxnChg chg="add del">
          <ac:chgData name="Steph" userId="987fe57e-7a24-483d-9b78-423329b7b0fa" providerId="ADAL" clId="{067A0E32-1CE1-4A5E-A73C-EB9C0F98890D}" dt="2022-12-21T15:28:52.943" v="16299" actId="26606"/>
          <ac:cxnSpMkLst>
            <pc:docMk/>
            <pc:sldMk cId="593011984" sldId="279"/>
            <ac:cxnSpMk id="24" creationId="{4573B8E0-FDDE-4B95-AB66-D791DF7740B0}"/>
          </ac:cxnSpMkLst>
        </pc:cxnChg>
        <pc:cxnChg chg="add del">
          <ac:chgData name="Steph" userId="987fe57e-7a24-483d-9b78-423329b7b0fa" providerId="ADAL" clId="{067A0E32-1CE1-4A5E-A73C-EB9C0F98890D}" dt="2022-12-21T15:28:52.943" v="16299" actId="26606"/>
          <ac:cxnSpMkLst>
            <pc:docMk/>
            <pc:sldMk cId="593011984" sldId="279"/>
            <ac:cxnSpMk id="27" creationId="{3730D368-0AD7-4EFE-97BC-987FD3EE088C}"/>
          </ac:cxnSpMkLst>
        </pc:cxnChg>
        <pc:cxnChg chg="add del">
          <ac:chgData name="Steph" userId="987fe57e-7a24-483d-9b78-423329b7b0fa" providerId="ADAL" clId="{067A0E32-1CE1-4A5E-A73C-EB9C0F98890D}" dt="2022-12-21T15:28:58.026" v="16301" actId="26606"/>
          <ac:cxnSpMkLst>
            <pc:docMk/>
            <pc:sldMk cId="593011984" sldId="279"/>
            <ac:cxnSpMk id="30" creationId="{67AFB7AC-1DF6-420C-A4A0-CC34D2D0F4DB}"/>
          </ac:cxnSpMkLst>
        </pc:cxnChg>
        <pc:cxnChg chg="add del">
          <ac:chgData name="Steph" userId="987fe57e-7a24-483d-9b78-423329b7b0fa" providerId="ADAL" clId="{067A0E32-1CE1-4A5E-A73C-EB9C0F98890D}" dt="2022-12-21T15:28:58.026" v="16301" actId="26606"/>
          <ac:cxnSpMkLst>
            <pc:docMk/>
            <pc:sldMk cId="593011984" sldId="279"/>
            <ac:cxnSpMk id="33" creationId="{C339CD31-0EBE-4345-9C63-7117ED3B0B56}"/>
          </ac:cxnSpMkLst>
        </pc:cxnChg>
        <pc:cxnChg chg="add del">
          <ac:chgData name="Steph" userId="987fe57e-7a24-483d-9b78-423329b7b0fa" providerId="ADAL" clId="{067A0E32-1CE1-4A5E-A73C-EB9C0F98890D}" dt="2022-12-21T15:30:04.593" v="16309" actId="26606"/>
          <ac:cxnSpMkLst>
            <pc:docMk/>
            <pc:sldMk cId="593011984" sldId="279"/>
            <ac:cxnSpMk id="34" creationId="{2CF57504-A682-4C65-BF06-DBFF9C7358D1}"/>
          </ac:cxnSpMkLst>
        </pc:cxnChg>
        <pc:cxnChg chg="add del">
          <ac:chgData name="Steph" userId="987fe57e-7a24-483d-9b78-423329b7b0fa" providerId="ADAL" clId="{067A0E32-1CE1-4A5E-A73C-EB9C0F98890D}" dt="2022-12-21T15:29:04.981" v="16303" actId="26606"/>
          <ac:cxnSpMkLst>
            <pc:docMk/>
            <pc:sldMk cId="593011984" sldId="279"/>
            <ac:cxnSpMk id="36" creationId="{4573B8E0-FDDE-4B95-AB66-D791DF7740B0}"/>
          </ac:cxnSpMkLst>
        </pc:cxnChg>
        <pc:cxnChg chg="add del">
          <ac:chgData name="Steph" userId="987fe57e-7a24-483d-9b78-423329b7b0fa" providerId="ADAL" clId="{067A0E32-1CE1-4A5E-A73C-EB9C0F98890D}" dt="2022-12-21T15:29:04.981" v="16303" actId="26606"/>
          <ac:cxnSpMkLst>
            <pc:docMk/>
            <pc:sldMk cId="593011984" sldId="279"/>
            <ac:cxnSpMk id="39" creationId="{F54055AB-0E75-45E9-B100-083C2BC41E67}"/>
          </ac:cxnSpMkLst>
        </pc:cxnChg>
        <pc:cxnChg chg="add">
          <ac:chgData name="Steph" userId="987fe57e-7a24-483d-9b78-423329b7b0fa" providerId="ADAL" clId="{067A0E32-1CE1-4A5E-A73C-EB9C0F98890D}" dt="2022-12-21T15:30:04.637" v="16310" actId="26606"/>
          <ac:cxnSpMkLst>
            <pc:docMk/>
            <pc:sldMk cId="593011984" sldId="279"/>
            <ac:cxnSpMk id="41" creationId="{05E6FF9D-6599-42FC-BD0E-BAA1B1997DEE}"/>
          </ac:cxnSpMkLst>
        </pc:cxnChg>
      </pc:sldChg>
      <pc:sldChg chg="addSp delSp modSp new mod modTransition setBg modClrScheme chgLayout modNotesTx">
        <pc:chgData name="Steph" userId="987fe57e-7a24-483d-9b78-423329b7b0fa" providerId="ADAL" clId="{067A0E32-1CE1-4A5E-A73C-EB9C0F98890D}" dt="2022-12-23T12:51:41.317" v="22512" actId="20577"/>
        <pc:sldMkLst>
          <pc:docMk/>
          <pc:sldMk cId="1172190183" sldId="280"/>
        </pc:sldMkLst>
        <pc:spChg chg="add del mod ord">
          <ac:chgData name="Steph" userId="987fe57e-7a24-483d-9b78-423329b7b0fa" providerId="ADAL" clId="{067A0E32-1CE1-4A5E-A73C-EB9C0F98890D}" dt="2022-12-22T10:36:45.404" v="17281" actId="700"/>
          <ac:spMkLst>
            <pc:docMk/>
            <pc:sldMk cId="1172190183" sldId="280"/>
            <ac:spMk id="2" creationId="{F3054463-56ED-42D4-EFBE-0321DFB4347B}"/>
          </ac:spMkLst>
        </pc:spChg>
        <pc:spChg chg="add del mod ord">
          <ac:chgData name="Steph" userId="987fe57e-7a24-483d-9b78-423329b7b0fa" providerId="ADAL" clId="{067A0E32-1CE1-4A5E-A73C-EB9C0F98890D}" dt="2022-12-22T10:36:45.404" v="17281" actId="700"/>
          <ac:spMkLst>
            <pc:docMk/>
            <pc:sldMk cId="1172190183" sldId="280"/>
            <ac:spMk id="3" creationId="{D2CB7250-3C18-22FA-853F-BD3AD2994054}"/>
          </ac:spMkLst>
        </pc:spChg>
        <pc:spChg chg="add del mod ord">
          <ac:chgData name="Steph" userId="987fe57e-7a24-483d-9b78-423329b7b0fa" providerId="ADAL" clId="{067A0E32-1CE1-4A5E-A73C-EB9C0F98890D}" dt="2022-12-22T10:36:45.404" v="17281" actId="700"/>
          <ac:spMkLst>
            <pc:docMk/>
            <pc:sldMk cId="1172190183" sldId="280"/>
            <ac:spMk id="4" creationId="{049C9EF3-E1E6-70DC-F25F-77296CAD4232}"/>
          </ac:spMkLst>
        </pc:spChg>
        <pc:spChg chg="add mod ord">
          <ac:chgData name="Steph" userId="987fe57e-7a24-483d-9b78-423329b7b0fa" providerId="ADAL" clId="{067A0E32-1CE1-4A5E-A73C-EB9C0F98890D}" dt="2022-12-22T10:57:32.951" v="17421" actId="26606"/>
          <ac:spMkLst>
            <pc:docMk/>
            <pc:sldMk cId="1172190183" sldId="280"/>
            <ac:spMk id="5" creationId="{C0036BC9-A53F-A5A5-0E18-2EA02C745177}"/>
          </ac:spMkLst>
        </pc:spChg>
        <pc:spChg chg="add del mod ord">
          <ac:chgData name="Steph" userId="987fe57e-7a24-483d-9b78-423329b7b0fa" providerId="ADAL" clId="{067A0E32-1CE1-4A5E-A73C-EB9C0F98890D}" dt="2022-12-22T10:43:59.781" v="17350" actId="931"/>
          <ac:spMkLst>
            <pc:docMk/>
            <pc:sldMk cId="1172190183" sldId="280"/>
            <ac:spMk id="6" creationId="{C7970F8A-C059-78C9-42E0-40D482858A85}"/>
          </ac:spMkLst>
        </pc:spChg>
        <pc:spChg chg="add mod ord">
          <ac:chgData name="Steph" userId="987fe57e-7a24-483d-9b78-423329b7b0fa" providerId="ADAL" clId="{067A0E32-1CE1-4A5E-A73C-EB9C0F98890D}" dt="2022-12-23T12:51:41.317" v="22512" actId="20577"/>
          <ac:spMkLst>
            <pc:docMk/>
            <pc:sldMk cId="1172190183" sldId="280"/>
            <ac:spMk id="7" creationId="{F0E929D0-F68F-AA6C-F00E-5409EE2B9DF0}"/>
          </ac:spMkLst>
        </pc:spChg>
        <pc:spChg chg="add del mod">
          <ac:chgData name="Steph" userId="987fe57e-7a24-483d-9b78-423329b7b0fa" providerId="ADAL" clId="{067A0E32-1CE1-4A5E-A73C-EB9C0F98890D}" dt="2022-12-22T10:56:52.402" v="17419"/>
          <ac:spMkLst>
            <pc:docMk/>
            <pc:sldMk cId="1172190183" sldId="280"/>
            <ac:spMk id="10" creationId="{1E547FF2-CA30-8BEE-5EC7-2638B2F33446}"/>
          </ac:spMkLst>
        </pc:spChg>
        <pc:spChg chg="add del">
          <ac:chgData name="Steph" userId="987fe57e-7a24-483d-9b78-423329b7b0fa" providerId="ADAL" clId="{067A0E32-1CE1-4A5E-A73C-EB9C0F98890D}" dt="2022-12-22T10:44:28.069" v="17352" actId="26606"/>
          <ac:spMkLst>
            <pc:docMk/>
            <pc:sldMk cId="1172190183" sldId="280"/>
            <ac:spMk id="18" creationId="{137A7007-7D83-4AE3-975A-47541754DCC9}"/>
          </ac:spMkLst>
        </pc:spChg>
        <pc:spChg chg="add del">
          <ac:chgData name="Steph" userId="987fe57e-7a24-483d-9b78-423329b7b0fa" providerId="ADAL" clId="{067A0E32-1CE1-4A5E-A73C-EB9C0F98890D}" dt="2022-12-22T10:57:32.951" v="17421" actId="26606"/>
          <ac:spMkLst>
            <pc:docMk/>
            <pc:sldMk cId="1172190183" sldId="280"/>
            <ac:spMk id="21" creationId="{D77035CC-1038-48C4-9D2E-DC6761442672}"/>
          </ac:spMkLst>
        </pc:spChg>
        <pc:spChg chg="add del">
          <ac:chgData name="Steph" userId="987fe57e-7a24-483d-9b78-423329b7b0fa" providerId="ADAL" clId="{067A0E32-1CE1-4A5E-A73C-EB9C0F98890D}" dt="2022-12-22T10:44:28.069" v="17352" actId="26606"/>
          <ac:spMkLst>
            <pc:docMk/>
            <pc:sldMk cId="1172190183" sldId="280"/>
            <ac:spMk id="22" creationId="{CC7E87CD-7B26-403F-96C6-AA099E65955A}"/>
          </ac:spMkLst>
        </pc:spChg>
        <pc:spChg chg="add del">
          <ac:chgData name="Steph" userId="987fe57e-7a24-483d-9b78-423329b7b0fa" providerId="ADAL" clId="{067A0E32-1CE1-4A5E-A73C-EB9C0F98890D}" dt="2022-12-22T10:57:32.951" v="17421" actId="26606"/>
          <ac:spMkLst>
            <pc:docMk/>
            <pc:sldMk cId="1172190183" sldId="280"/>
            <ac:spMk id="25" creationId="{572AD0C9-B258-4225-A4E4-584098AB761C}"/>
          </ac:spMkLst>
        </pc:spChg>
        <pc:picChg chg="add mod">
          <ac:chgData name="Steph" userId="987fe57e-7a24-483d-9b78-423329b7b0fa" providerId="ADAL" clId="{067A0E32-1CE1-4A5E-A73C-EB9C0F98890D}" dt="2022-12-22T10:57:32.951" v="17421" actId="26606"/>
          <ac:picMkLst>
            <pc:docMk/>
            <pc:sldMk cId="1172190183" sldId="280"/>
            <ac:picMk id="9" creationId="{899BEF16-EDC1-5DED-3C00-7CB16A351B92}"/>
          </ac:picMkLst>
        </pc:picChg>
        <pc:picChg chg="add mod ord">
          <ac:chgData name="Steph" userId="987fe57e-7a24-483d-9b78-423329b7b0fa" providerId="ADAL" clId="{067A0E32-1CE1-4A5E-A73C-EB9C0F98890D}" dt="2022-12-22T11:47:09.900" v="19154" actId="14100"/>
          <ac:picMkLst>
            <pc:docMk/>
            <pc:sldMk cId="1172190183" sldId="280"/>
            <ac:picMk id="12" creationId="{60A4580F-BF59-6CF4-4DB0-7E4D0DC9F966}"/>
          </ac:picMkLst>
        </pc:picChg>
        <pc:picChg chg="add del">
          <ac:chgData name="Steph" userId="987fe57e-7a24-483d-9b78-423329b7b0fa" providerId="ADAL" clId="{067A0E32-1CE1-4A5E-A73C-EB9C0F98890D}" dt="2022-12-22T10:44:28.069" v="17352" actId="26606"/>
          <ac:picMkLst>
            <pc:docMk/>
            <pc:sldMk cId="1172190183" sldId="280"/>
            <ac:picMk id="14" creationId="{3ACE0436-0037-4A46-9C44-2EB95BF308B0}"/>
          </ac:picMkLst>
        </pc:picChg>
        <pc:picChg chg="add del">
          <ac:chgData name="Steph" userId="987fe57e-7a24-483d-9b78-423329b7b0fa" providerId="ADAL" clId="{067A0E32-1CE1-4A5E-A73C-EB9C0F98890D}" dt="2022-12-22T10:57:32.951" v="17421" actId="26606"/>
          <ac:picMkLst>
            <pc:docMk/>
            <pc:sldMk cId="1172190183" sldId="280"/>
            <ac:picMk id="17" creationId="{565439AE-F228-4246-B085-F38EC858B83D}"/>
          </ac:picMkLst>
        </pc:picChg>
        <pc:picChg chg="add del">
          <ac:chgData name="Steph" userId="987fe57e-7a24-483d-9b78-423329b7b0fa" providerId="ADAL" clId="{067A0E32-1CE1-4A5E-A73C-EB9C0F98890D}" dt="2022-12-22T10:44:28.069" v="17352" actId="26606"/>
          <ac:picMkLst>
            <pc:docMk/>
            <pc:sldMk cId="1172190183" sldId="280"/>
            <ac:picMk id="20" creationId="{0A1F49B3-5C1C-4EAB-BC69-FD6307F61E44}"/>
          </ac:picMkLst>
        </pc:picChg>
        <pc:picChg chg="add del">
          <ac:chgData name="Steph" userId="987fe57e-7a24-483d-9b78-423329b7b0fa" providerId="ADAL" clId="{067A0E32-1CE1-4A5E-A73C-EB9C0F98890D}" dt="2022-12-22T10:57:32.951" v="17421" actId="26606"/>
          <ac:picMkLst>
            <pc:docMk/>
            <pc:sldMk cId="1172190183" sldId="280"/>
            <ac:picMk id="23" creationId="{3570974A-7AE3-4D79-B035-22B498BCD49E}"/>
          </ac:picMkLst>
        </pc:picChg>
        <pc:picChg chg="add mod">
          <ac:chgData name="Steph" userId="987fe57e-7a24-483d-9b78-423329b7b0fa" providerId="ADAL" clId="{067A0E32-1CE1-4A5E-A73C-EB9C0F98890D}" dt="2022-12-22T14:51:08.258" v="21977"/>
          <ac:picMkLst>
            <pc:docMk/>
            <pc:sldMk cId="1172190183" sldId="280"/>
            <ac:picMk id="35" creationId="{5E9BD6CE-DD44-A232-2E6B-05AE053A841E}"/>
          </ac:picMkLst>
        </pc:picChg>
        <pc:cxnChg chg="add del">
          <ac:chgData name="Steph" userId="987fe57e-7a24-483d-9b78-423329b7b0fa" providerId="ADAL" clId="{067A0E32-1CE1-4A5E-A73C-EB9C0F98890D}" dt="2022-12-22T10:44:28.069" v="17352" actId="26606"/>
          <ac:cxnSpMkLst>
            <pc:docMk/>
            <pc:sldMk cId="1172190183" sldId="280"/>
            <ac:cxnSpMk id="16" creationId="{05E6FF9D-6599-42FC-BD0E-BAA1B1997DEE}"/>
          </ac:cxnSpMkLst>
        </pc:cxnChg>
        <pc:cxnChg chg="add del">
          <ac:chgData name="Steph" userId="987fe57e-7a24-483d-9b78-423329b7b0fa" providerId="ADAL" clId="{067A0E32-1CE1-4A5E-A73C-EB9C0F98890D}" dt="2022-12-22T10:57:32.951" v="17421" actId="26606"/>
          <ac:cxnSpMkLst>
            <pc:docMk/>
            <pc:sldMk cId="1172190183" sldId="280"/>
            <ac:cxnSpMk id="19" creationId="{4573B8E0-FDDE-4B95-AB66-D791DF7740B0}"/>
          </ac:cxnSpMkLst>
        </pc:cxnChg>
        <pc:cxnChg chg="add del">
          <ac:chgData name="Steph" userId="987fe57e-7a24-483d-9b78-423329b7b0fa" providerId="ADAL" clId="{067A0E32-1CE1-4A5E-A73C-EB9C0F98890D}" dt="2022-12-22T10:44:28.069" v="17352" actId="26606"/>
          <ac:cxnSpMkLst>
            <pc:docMk/>
            <pc:sldMk cId="1172190183" sldId="280"/>
            <ac:cxnSpMk id="24" creationId="{2CF57504-A682-4C65-BF06-DBFF9C7358D1}"/>
          </ac:cxnSpMkLst>
        </pc:cxnChg>
        <pc:cxnChg chg="add del">
          <ac:chgData name="Steph" userId="987fe57e-7a24-483d-9b78-423329b7b0fa" providerId="ADAL" clId="{067A0E32-1CE1-4A5E-A73C-EB9C0F98890D}" dt="2022-12-22T10:57:32.951" v="17421" actId="26606"/>
          <ac:cxnSpMkLst>
            <pc:docMk/>
            <pc:sldMk cId="1172190183" sldId="280"/>
            <ac:cxnSpMk id="27" creationId="{E57912B0-DD54-438B-8533-C6C127065D3E}"/>
          </ac:cxnSpMkLst>
        </pc:cxnChg>
      </pc:sldChg>
      <pc:sldChg chg="addSp delSp modSp new mod modTransition modAnim modNotesTx">
        <pc:chgData name="Steph" userId="987fe57e-7a24-483d-9b78-423329b7b0fa" providerId="ADAL" clId="{067A0E32-1CE1-4A5E-A73C-EB9C0F98890D}" dt="2022-12-22T15:50:42.388" v="22429"/>
        <pc:sldMkLst>
          <pc:docMk/>
          <pc:sldMk cId="395940162" sldId="281"/>
        </pc:sldMkLst>
        <pc:spChg chg="mod">
          <ac:chgData name="Steph" userId="987fe57e-7a24-483d-9b78-423329b7b0fa" providerId="ADAL" clId="{067A0E32-1CE1-4A5E-A73C-EB9C0F98890D}" dt="2022-12-22T11:10:02.319" v="17474" actId="20577"/>
          <ac:spMkLst>
            <pc:docMk/>
            <pc:sldMk cId="395940162" sldId="281"/>
            <ac:spMk id="2" creationId="{C9AFFAC6-7A2C-4A7A-3EDE-4AA53BC24703}"/>
          </ac:spMkLst>
        </pc:spChg>
        <pc:spChg chg="del">
          <ac:chgData name="Steph" userId="987fe57e-7a24-483d-9b78-423329b7b0fa" providerId="ADAL" clId="{067A0E32-1CE1-4A5E-A73C-EB9C0F98890D}" dt="2022-12-22T11:12:01.356" v="17475" actId="931"/>
          <ac:spMkLst>
            <pc:docMk/>
            <pc:sldMk cId="395940162" sldId="281"/>
            <ac:spMk id="3" creationId="{B36439AF-1510-78D7-A7D4-CBBAF77E8279}"/>
          </ac:spMkLst>
        </pc:spChg>
        <pc:spChg chg="mod">
          <ac:chgData name="Steph" userId="987fe57e-7a24-483d-9b78-423329b7b0fa" providerId="ADAL" clId="{067A0E32-1CE1-4A5E-A73C-EB9C0F98890D}" dt="2022-12-22T11:13:48.893" v="17618" actId="20577"/>
          <ac:spMkLst>
            <pc:docMk/>
            <pc:sldMk cId="395940162" sldId="281"/>
            <ac:spMk id="4" creationId="{31682E32-096E-8E4E-AD91-3044344016A6}"/>
          </ac:spMkLst>
        </pc:spChg>
        <pc:picChg chg="add mod">
          <ac:chgData name="Steph" userId="987fe57e-7a24-483d-9b78-423329b7b0fa" providerId="ADAL" clId="{067A0E32-1CE1-4A5E-A73C-EB9C0F98890D}" dt="2022-12-22T11:12:01.356" v="17475" actId="931"/>
          <ac:picMkLst>
            <pc:docMk/>
            <pc:sldMk cId="395940162" sldId="281"/>
            <ac:picMk id="6" creationId="{EF1EC231-13C7-E48B-CDBD-89D5AEEC60AA}"/>
          </ac:picMkLst>
        </pc:picChg>
        <pc:picChg chg="add del mod">
          <ac:chgData name="Steph" userId="987fe57e-7a24-483d-9b78-423329b7b0fa" providerId="ADAL" clId="{067A0E32-1CE1-4A5E-A73C-EB9C0F98890D}" dt="2022-12-22T14:59:18.932" v="22075"/>
          <ac:picMkLst>
            <pc:docMk/>
            <pc:sldMk cId="395940162" sldId="281"/>
            <ac:picMk id="18" creationId="{37A28AB9-E703-E89C-F4C6-B2EA6EA785C7}"/>
          </ac:picMkLst>
        </pc:picChg>
        <pc:picChg chg="add del mod">
          <ac:chgData name="Steph" userId="987fe57e-7a24-483d-9b78-423329b7b0fa" providerId="ADAL" clId="{067A0E32-1CE1-4A5E-A73C-EB9C0F98890D}" dt="2022-12-22T14:59:33.115" v="22076"/>
          <ac:picMkLst>
            <pc:docMk/>
            <pc:sldMk cId="395940162" sldId="281"/>
            <ac:picMk id="23" creationId="{7BAE5A36-A4B4-5E77-998A-B4BAA29DA4D6}"/>
          </ac:picMkLst>
        </pc:picChg>
        <pc:picChg chg="add del mod">
          <ac:chgData name="Steph" userId="987fe57e-7a24-483d-9b78-423329b7b0fa" providerId="ADAL" clId="{067A0E32-1CE1-4A5E-A73C-EB9C0F98890D}" dt="2022-12-22T14:59:51.676" v="22078"/>
          <ac:picMkLst>
            <pc:docMk/>
            <pc:sldMk cId="395940162" sldId="281"/>
            <ac:picMk id="24" creationId="{3F2C6050-C36B-DAE7-41ED-E34919F72D56}"/>
          </ac:picMkLst>
        </pc:picChg>
        <pc:picChg chg="add del mod ord">
          <ac:chgData name="Steph" userId="987fe57e-7a24-483d-9b78-423329b7b0fa" providerId="ADAL" clId="{067A0E32-1CE1-4A5E-A73C-EB9C0F98890D}" dt="2022-12-22T15:00:12.113" v="22079"/>
          <ac:picMkLst>
            <pc:docMk/>
            <pc:sldMk cId="395940162" sldId="281"/>
            <ac:picMk id="29" creationId="{0213D671-2AEC-1761-449C-D94FD9BD6EAC}"/>
          </ac:picMkLst>
        </pc:picChg>
        <pc:picChg chg="add mod">
          <ac:chgData name="Steph" userId="987fe57e-7a24-483d-9b78-423329b7b0fa" providerId="ADAL" clId="{067A0E32-1CE1-4A5E-A73C-EB9C0F98890D}" dt="2022-12-22T15:00:12.113" v="22079"/>
          <ac:picMkLst>
            <pc:docMk/>
            <pc:sldMk cId="395940162" sldId="281"/>
            <ac:picMk id="30" creationId="{BC4DB061-6A59-444A-4A99-B5075C089D7E}"/>
          </ac:picMkLst>
        </pc:picChg>
      </pc:sldChg>
      <pc:sldChg chg="addSp delSp modSp new mod modTransition setBg modAnim modNotesTx">
        <pc:chgData name="Steph" userId="987fe57e-7a24-483d-9b78-423329b7b0fa" providerId="ADAL" clId="{067A0E32-1CE1-4A5E-A73C-EB9C0F98890D}" dt="2022-12-22T15:50:12.344" v="22427"/>
        <pc:sldMkLst>
          <pc:docMk/>
          <pc:sldMk cId="2961548838" sldId="282"/>
        </pc:sldMkLst>
        <pc:spChg chg="mod">
          <ac:chgData name="Steph" userId="987fe57e-7a24-483d-9b78-423329b7b0fa" providerId="ADAL" clId="{067A0E32-1CE1-4A5E-A73C-EB9C0F98890D}" dt="2022-12-22T11:25:17.498" v="18104" actId="26606"/>
          <ac:spMkLst>
            <pc:docMk/>
            <pc:sldMk cId="2961548838" sldId="282"/>
            <ac:spMk id="2" creationId="{A8CD2DE3-9933-CDC1-FBE4-67A2D910FE90}"/>
          </ac:spMkLst>
        </pc:spChg>
        <pc:spChg chg="del">
          <ac:chgData name="Steph" userId="987fe57e-7a24-483d-9b78-423329b7b0fa" providerId="ADAL" clId="{067A0E32-1CE1-4A5E-A73C-EB9C0F98890D}" dt="2022-12-22T11:24:59.290" v="18099" actId="931"/>
          <ac:spMkLst>
            <pc:docMk/>
            <pc:sldMk cId="2961548838" sldId="282"/>
            <ac:spMk id="3" creationId="{55BE7B07-9CB4-96C5-7604-B785F57D1A3C}"/>
          </ac:spMkLst>
        </pc:spChg>
        <pc:spChg chg="mod">
          <ac:chgData name="Steph" userId="987fe57e-7a24-483d-9b78-423329b7b0fa" providerId="ADAL" clId="{067A0E32-1CE1-4A5E-A73C-EB9C0F98890D}" dt="2022-12-22T11:30:55.946" v="18136" actId="20577"/>
          <ac:spMkLst>
            <pc:docMk/>
            <pc:sldMk cId="2961548838" sldId="282"/>
            <ac:spMk id="4" creationId="{F41ED619-697D-0A93-4479-2673B6CAF73E}"/>
          </ac:spMkLst>
        </pc:spChg>
        <pc:spChg chg="add del">
          <ac:chgData name="Steph" userId="987fe57e-7a24-483d-9b78-423329b7b0fa" providerId="ADAL" clId="{067A0E32-1CE1-4A5E-A73C-EB9C0F98890D}" dt="2022-12-22T11:25:15.541" v="18101" actId="26606"/>
          <ac:spMkLst>
            <pc:docMk/>
            <pc:sldMk cId="2961548838" sldId="282"/>
            <ac:spMk id="15" creationId="{832A1E47-A968-404F-8DBE-B31240A9B631}"/>
          </ac:spMkLst>
        </pc:spChg>
        <pc:spChg chg="add">
          <ac:chgData name="Steph" userId="987fe57e-7a24-483d-9b78-423329b7b0fa" providerId="ADAL" clId="{067A0E32-1CE1-4A5E-A73C-EB9C0F98890D}" dt="2022-12-22T11:25:17.498" v="18104" actId="26606"/>
          <ac:spMkLst>
            <pc:docMk/>
            <pc:sldMk cId="2961548838" sldId="282"/>
            <ac:spMk id="26" creationId="{2024F6EB-04DC-4C6D-8485-FCD53A4A95AD}"/>
          </ac:spMkLst>
        </pc:spChg>
        <pc:spChg chg="add">
          <ac:chgData name="Steph" userId="987fe57e-7a24-483d-9b78-423329b7b0fa" providerId="ADAL" clId="{067A0E32-1CE1-4A5E-A73C-EB9C0F98890D}" dt="2022-12-22T11:25:17.498" v="18104" actId="26606"/>
          <ac:spMkLst>
            <pc:docMk/>
            <pc:sldMk cId="2961548838" sldId="282"/>
            <ac:spMk id="28" creationId="{8881F853-6081-4216-9876-4D863309A03F}"/>
          </ac:spMkLst>
        </pc:spChg>
        <pc:picChg chg="add mod ord">
          <ac:chgData name="Steph" userId="987fe57e-7a24-483d-9b78-423329b7b0fa" providerId="ADAL" clId="{067A0E32-1CE1-4A5E-A73C-EB9C0F98890D}" dt="2022-12-22T11:25:17.498" v="18104" actId="26606"/>
          <ac:picMkLst>
            <pc:docMk/>
            <pc:sldMk cId="2961548838" sldId="282"/>
            <ac:picMk id="6" creationId="{1FEDEC62-4320-FB66-2254-63E34E24D652}"/>
          </ac:picMkLst>
        </pc:picChg>
        <pc:picChg chg="add del mod">
          <ac:chgData name="Steph" userId="987fe57e-7a24-483d-9b78-423329b7b0fa" providerId="ADAL" clId="{067A0E32-1CE1-4A5E-A73C-EB9C0F98890D}" dt="2022-12-22T14:54:14.589" v="22058"/>
          <ac:picMkLst>
            <pc:docMk/>
            <pc:sldMk cId="2961548838" sldId="282"/>
            <ac:picMk id="10" creationId="{55256D0E-1C1F-2C82-678D-3A9C1630C600}"/>
          </ac:picMkLst>
        </pc:picChg>
        <pc:picChg chg="add del">
          <ac:chgData name="Steph" userId="987fe57e-7a24-483d-9b78-423329b7b0fa" providerId="ADAL" clId="{067A0E32-1CE1-4A5E-A73C-EB9C0F98890D}" dt="2022-12-22T11:25:15.541" v="18101" actId="26606"/>
          <ac:picMkLst>
            <pc:docMk/>
            <pc:sldMk cId="2961548838" sldId="282"/>
            <ac:picMk id="11" creationId="{3ACE0436-0037-4A46-9C44-2EB95BF308B0}"/>
          </ac:picMkLst>
        </pc:picChg>
        <pc:picChg chg="add del mod">
          <ac:chgData name="Steph" userId="987fe57e-7a24-483d-9b78-423329b7b0fa" providerId="ADAL" clId="{067A0E32-1CE1-4A5E-A73C-EB9C0F98890D}" dt="2022-12-22T14:54:44.307" v="22059"/>
          <ac:picMkLst>
            <pc:docMk/>
            <pc:sldMk cId="2961548838" sldId="282"/>
            <ac:picMk id="16" creationId="{AB8B48DC-2C6A-6BAB-CB37-0C74B90AB82E}"/>
          </ac:picMkLst>
        </pc:picChg>
        <pc:picChg chg="add del">
          <ac:chgData name="Steph" userId="987fe57e-7a24-483d-9b78-423329b7b0fa" providerId="ADAL" clId="{067A0E32-1CE1-4A5E-A73C-EB9C0F98890D}" dt="2022-12-22T11:25:15.541" v="18101" actId="26606"/>
          <ac:picMkLst>
            <pc:docMk/>
            <pc:sldMk cId="2961548838" sldId="282"/>
            <ac:picMk id="17" creationId="{E0DDDCF8-BC1A-4404-8ACA-D8D2BB4BE977}"/>
          </ac:picMkLst>
        </pc:picChg>
        <pc:picChg chg="add del mod">
          <ac:chgData name="Steph" userId="987fe57e-7a24-483d-9b78-423329b7b0fa" providerId="ADAL" clId="{067A0E32-1CE1-4A5E-A73C-EB9C0F98890D}" dt="2022-12-22T14:54:46.460" v="22061"/>
          <ac:picMkLst>
            <pc:docMk/>
            <pc:sldMk cId="2961548838" sldId="282"/>
            <ac:picMk id="18" creationId="{F3A0618F-7871-98C2-F408-295FC9FA94ED}"/>
          </ac:picMkLst>
        </pc:picChg>
        <pc:picChg chg="add del">
          <ac:chgData name="Steph" userId="987fe57e-7a24-483d-9b78-423329b7b0fa" providerId="ADAL" clId="{067A0E32-1CE1-4A5E-A73C-EB9C0F98890D}" dt="2022-12-22T11:25:17.440" v="18103" actId="26606"/>
          <ac:picMkLst>
            <pc:docMk/>
            <pc:sldMk cId="2961548838" sldId="282"/>
            <ac:picMk id="21" creationId="{3ACE0436-0037-4A46-9C44-2EB95BF308B0}"/>
          </ac:picMkLst>
        </pc:picChg>
        <pc:picChg chg="add">
          <ac:chgData name="Steph" userId="987fe57e-7a24-483d-9b78-423329b7b0fa" providerId="ADAL" clId="{067A0E32-1CE1-4A5E-A73C-EB9C0F98890D}" dt="2022-12-22T11:25:17.498" v="18104" actId="26606"/>
          <ac:picMkLst>
            <pc:docMk/>
            <pc:sldMk cId="2961548838" sldId="282"/>
            <ac:picMk id="24" creationId="{3ACE0436-0037-4A46-9C44-2EB95BF308B0}"/>
          </ac:picMkLst>
        </pc:picChg>
        <pc:picChg chg="add">
          <ac:chgData name="Steph" userId="987fe57e-7a24-483d-9b78-423329b7b0fa" providerId="ADAL" clId="{067A0E32-1CE1-4A5E-A73C-EB9C0F98890D}" dt="2022-12-22T11:25:17.498" v="18104" actId="26606"/>
          <ac:picMkLst>
            <pc:docMk/>
            <pc:sldMk cId="2961548838" sldId="282"/>
            <ac:picMk id="27" creationId="{7A795FBE-101B-4063-A5FC-8C0624B3534B}"/>
          </ac:picMkLst>
        </pc:picChg>
        <pc:picChg chg="add del mod ord">
          <ac:chgData name="Steph" userId="987fe57e-7a24-483d-9b78-423329b7b0fa" providerId="ADAL" clId="{067A0E32-1CE1-4A5E-A73C-EB9C0F98890D}" dt="2022-12-22T14:54:52.249" v="22062"/>
          <ac:picMkLst>
            <pc:docMk/>
            <pc:sldMk cId="2961548838" sldId="282"/>
            <ac:picMk id="30" creationId="{3F4A873B-C46E-B62A-1A53-E6D3C67C84BE}"/>
          </ac:picMkLst>
        </pc:picChg>
        <pc:picChg chg="add del mod">
          <ac:chgData name="Steph" userId="987fe57e-7a24-483d-9b78-423329b7b0fa" providerId="ADAL" clId="{067A0E32-1CE1-4A5E-A73C-EB9C0F98890D}" dt="2022-12-22T14:54:54.715" v="22064"/>
          <ac:picMkLst>
            <pc:docMk/>
            <pc:sldMk cId="2961548838" sldId="282"/>
            <ac:picMk id="31" creationId="{FBC67E7D-B83B-F839-251A-1032AD8EC1A9}"/>
          </ac:picMkLst>
        </pc:picChg>
        <pc:picChg chg="add del mod ord">
          <ac:chgData name="Steph" userId="987fe57e-7a24-483d-9b78-423329b7b0fa" providerId="ADAL" clId="{067A0E32-1CE1-4A5E-A73C-EB9C0F98890D}" dt="2022-12-22T14:55:39.562" v="22065"/>
          <ac:picMkLst>
            <pc:docMk/>
            <pc:sldMk cId="2961548838" sldId="282"/>
            <ac:picMk id="34" creationId="{9CE28C72-2177-8181-4A0F-C24C3AD0BF87}"/>
          </ac:picMkLst>
        </pc:picChg>
        <pc:picChg chg="add mod">
          <ac:chgData name="Steph" userId="987fe57e-7a24-483d-9b78-423329b7b0fa" providerId="ADAL" clId="{067A0E32-1CE1-4A5E-A73C-EB9C0F98890D}" dt="2022-12-22T14:55:39.562" v="22065"/>
          <ac:picMkLst>
            <pc:docMk/>
            <pc:sldMk cId="2961548838" sldId="282"/>
            <ac:picMk id="35" creationId="{17C9C8C8-D0FA-5373-5BED-20027BF9C112}"/>
          </ac:picMkLst>
        </pc:picChg>
        <pc:cxnChg chg="add del">
          <ac:chgData name="Steph" userId="987fe57e-7a24-483d-9b78-423329b7b0fa" providerId="ADAL" clId="{067A0E32-1CE1-4A5E-A73C-EB9C0F98890D}" dt="2022-12-22T11:25:15.541" v="18101" actId="26606"/>
          <ac:cxnSpMkLst>
            <pc:docMk/>
            <pc:sldMk cId="2961548838" sldId="282"/>
            <ac:cxnSpMk id="13" creationId="{05E6FF9D-6599-42FC-BD0E-BAA1B1997DEE}"/>
          </ac:cxnSpMkLst>
        </pc:cxnChg>
        <pc:cxnChg chg="add del">
          <ac:chgData name="Steph" userId="987fe57e-7a24-483d-9b78-423329b7b0fa" providerId="ADAL" clId="{067A0E32-1CE1-4A5E-A73C-EB9C0F98890D}" dt="2022-12-22T11:25:15.541" v="18101" actId="26606"/>
          <ac:cxnSpMkLst>
            <pc:docMk/>
            <pc:sldMk cId="2961548838" sldId="282"/>
            <ac:cxnSpMk id="19" creationId="{CBB3FB69-D504-412A-90F9-1D1BAA6AC887}"/>
          </ac:cxnSpMkLst>
        </pc:cxnChg>
        <pc:cxnChg chg="add del">
          <ac:chgData name="Steph" userId="987fe57e-7a24-483d-9b78-423329b7b0fa" providerId="ADAL" clId="{067A0E32-1CE1-4A5E-A73C-EB9C0F98890D}" dt="2022-12-22T11:25:17.440" v="18103" actId="26606"/>
          <ac:cxnSpMkLst>
            <pc:docMk/>
            <pc:sldMk cId="2961548838" sldId="282"/>
            <ac:cxnSpMk id="22" creationId="{05E6FF9D-6599-42FC-BD0E-BAA1B1997DEE}"/>
          </ac:cxnSpMkLst>
        </pc:cxnChg>
        <pc:cxnChg chg="add">
          <ac:chgData name="Steph" userId="987fe57e-7a24-483d-9b78-423329b7b0fa" providerId="ADAL" clId="{067A0E32-1CE1-4A5E-A73C-EB9C0F98890D}" dt="2022-12-22T11:25:17.498" v="18104" actId="26606"/>
          <ac:cxnSpMkLst>
            <pc:docMk/>
            <pc:sldMk cId="2961548838" sldId="282"/>
            <ac:cxnSpMk id="25" creationId="{05E6FF9D-6599-42FC-BD0E-BAA1B1997DEE}"/>
          </ac:cxnSpMkLst>
        </pc:cxnChg>
        <pc:cxnChg chg="add">
          <ac:chgData name="Steph" userId="987fe57e-7a24-483d-9b78-423329b7b0fa" providerId="ADAL" clId="{067A0E32-1CE1-4A5E-A73C-EB9C0F98890D}" dt="2022-12-22T11:25:17.498" v="18104" actId="26606"/>
          <ac:cxnSpMkLst>
            <pc:docMk/>
            <pc:sldMk cId="2961548838" sldId="282"/>
            <ac:cxnSpMk id="29" creationId="{68EF61C2-EE68-43FF-A497-F2E60EA5320A}"/>
          </ac:cxnSpMkLst>
        </pc:cxnChg>
      </pc:sldChg>
      <pc:sldChg chg="addSp delSp modSp new mod modTransition modClrScheme modAnim chgLayout modNotesTx">
        <pc:chgData name="Steph" userId="987fe57e-7a24-483d-9b78-423329b7b0fa" providerId="ADAL" clId="{067A0E32-1CE1-4A5E-A73C-EB9C0F98890D}" dt="2022-12-22T14:40:04.675" v="21942"/>
        <pc:sldMkLst>
          <pc:docMk/>
          <pc:sldMk cId="11636492" sldId="283"/>
        </pc:sldMkLst>
        <pc:spChg chg="del mod ord">
          <ac:chgData name="Steph" userId="987fe57e-7a24-483d-9b78-423329b7b0fa" providerId="ADAL" clId="{067A0E32-1CE1-4A5E-A73C-EB9C0F98890D}" dt="2022-12-22T12:08:37.339" v="19714" actId="700"/>
          <ac:spMkLst>
            <pc:docMk/>
            <pc:sldMk cId="11636492" sldId="283"/>
            <ac:spMk id="2" creationId="{9EF81D5F-28AA-ADF2-08FA-C63AFA6D85DF}"/>
          </ac:spMkLst>
        </pc:spChg>
        <pc:spChg chg="del mod ord">
          <ac:chgData name="Steph" userId="987fe57e-7a24-483d-9b78-423329b7b0fa" providerId="ADAL" clId="{067A0E32-1CE1-4A5E-A73C-EB9C0F98890D}" dt="2022-12-22T12:08:37.339" v="19714" actId="700"/>
          <ac:spMkLst>
            <pc:docMk/>
            <pc:sldMk cId="11636492" sldId="283"/>
            <ac:spMk id="3" creationId="{D3F3237A-C370-C169-9B31-4817BB808450}"/>
          </ac:spMkLst>
        </pc:spChg>
        <pc:spChg chg="del mod ord">
          <ac:chgData name="Steph" userId="987fe57e-7a24-483d-9b78-423329b7b0fa" providerId="ADAL" clId="{067A0E32-1CE1-4A5E-A73C-EB9C0F98890D}" dt="2022-12-22T12:08:37.339" v="19714" actId="700"/>
          <ac:spMkLst>
            <pc:docMk/>
            <pc:sldMk cId="11636492" sldId="283"/>
            <ac:spMk id="4" creationId="{0C4DC513-F7F6-B7FF-65D6-8D2A276355F5}"/>
          </ac:spMkLst>
        </pc:spChg>
        <pc:spChg chg="add mod ord">
          <ac:chgData name="Steph" userId="987fe57e-7a24-483d-9b78-423329b7b0fa" providerId="ADAL" clId="{067A0E32-1CE1-4A5E-A73C-EB9C0F98890D}" dt="2022-12-22T12:08:37.339" v="19714" actId="700"/>
          <ac:spMkLst>
            <pc:docMk/>
            <pc:sldMk cId="11636492" sldId="283"/>
            <ac:spMk id="5" creationId="{7DFCEB81-CF9A-B7C3-1230-1EB66A29D3E5}"/>
          </ac:spMkLst>
        </pc:spChg>
        <pc:spChg chg="add mod ord">
          <ac:chgData name="Steph" userId="987fe57e-7a24-483d-9b78-423329b7b0fa" providerId="ADAL" clId="{067A0E32-1CE1-4A5E-A73C-EB9C0F98890D}" dt="2022-12-22T12:19:34.722" v="19818" actId="14100"/>
          <ac:spMkLst>
            <pc:docMk/>
            <pc:sldMk cId="11636492" sldId="283"/>
            <ac:spMk id="6" creationId="{D1C8691A-0864-91B3-A55B-3C1CA7758BEB}"/>
          </ac:spMkLst>
        </pc:spChg>
        <pc:spChg chg="add mod ord">
          <ac:chgData name="Steph" userId="987fe57e-7a24-483d-9b78-423329b7b0fa" providerId="ADAL" clId="{067A0E32-1CE1-4A5E-A73C-EB9C0F98890D}" dt="2022-12-22T12:19:30.894" v="19817" actId="14100"/>
          <ac:spMkLst>
            <pc:docMk/>
            <pc:sldMk cId="11636492" sldId="283"/>
            <ac:spMk id="7" creationId="{C4F72639-7F4E-3DE5-E6A3-3C5F62F2019A}"/>
          </ac:spMkLst>
        </pc:spChg>
        <pc:picChg chg="add mod">
          <ac:chgData name="Steph" userId="987fe57e-7a24-483d-9b78-423329b7b0fa" providerId="ADAL" clId="{067A0E32-1CE1-4A5E-A73C-EB9C0F98890D}" dt="2022-12-22T12:19:41.883" v="19819" actId="14100"/>
          <ac:picMkLst>
            <pc:docMk/>
            <pc:sldMk cId="11636492" sldId="283"/>
            <ac:picMk id="9" creationId="{C16E2290-64D5-A6A4-C418-4E3EFBCDFA59}"/>
          </ac:picMkLst>
        </pc:picChg>
        <pc:picChg chg="add del mod">
          <ac:chgData name="Steph" userId="987fe57e-7a24-483d-9b78-423329b7b0fa" providerId="ADAL" clId="{067A0E32-1CE1-4A5E-A73C-EB9C0F98890D}" dt="2022-12-22T14:39:07.792" v="21938"/>
          <ac:picMkLst>
            <pc:docMk/>
            <pc:sldMk cId="11636492" sldId="283"/>
            <ac:picMk id="21" creationId="{5999CFC0-BD66-830D-1BC2-D9F8751A8757}"/>
          </ac:picMkLst>
        </pc:picChg>
        <pc:picChg chg="add del mod">
          <ac:chgData name="Steph" userId="987fe57e-7a24-483d-9b78-423329b7b0fa" providerId="ADAL" clId="{067A0E32-1CE1-4A5E-A73C-EB9C0F98890D}" dt="2022-12-22T14:39:13.176" v="21939"/>
          <ac:picMkLst>
            <pc:docMk/>
            <pc:sldMk cId="11636492" sldId="283"/>
            <ac:picMk id="24" creationId="{2BD6435F-B819-1524-04C3-C21A3C328632}"/>
          </ac:picMkLst>
        </pc:picChg>
        <pc:picChg chg="add del mod">
          <ac:chgData name="Steph" userId="987fe57e-7a24-483d-9b78-423329b7b0fa" providerId="ADAL" clId="{067A0E32-1CE1-4A5E-A73C-EB9C0F98890D}" dt="2022-12-22T14:39:22.145" v="21941"/>
          <ac:picMkLst>
            <pc:docMk/>
            <pc:sldMk cId="11636492" sldId="283"/>
            <ac:picMk id="25" creationId="{3288A301-71CE-254F-BD8A-1558716A4A94}"/>
          </ac:picMkLst>
        </pc:picChg>
        <pc:picChg chg="add del mod ord">
          <ac:chgData name="Steph" userId="987fe57e-7a24-483d-9b78-423329b7b0fa" providerId="ADAL" clId="{067A0E32-1CE1-4A5E-A73C-EB9C0F98890D}" dt="2022-12-22T14:40:04.675" v="21942"/>
          <ac:picMkLst>
            <pc:docMk/>
            <pc:sldMk cId="11636492" sldId="283"/>
            <ac:picMk id="28" creationId="{F6531EE1-CDF2-5C6F-EC89-684C612E3F55}"/>
          </ac:picMkLst>
        </pc:picChg>
        <pc:picChg chg="add mod">
          <ac:chgData name="Steph" userId="987fe57e-7a24-483d-9b78-423329b7b0fa" providerId="ADAL" clId="{067A0E32-1CE1-4A5E-A73C-EB9C0F98890D}" dt="2022-12-22T14:40:04.675" v="21942"/>
          <ac:picMkLst>
            <pc:docMk/>
            <pc:sldMk cId="11636492" sldId="283"/>
            <ac:picMk id="29" creationId="{94F4E086-731B-2DC8-DF84-B6BE1C7830FF}"/>
          </ac:picMkLst>
        </pc:picChg>
      </pc:sldChg>
      <pc:sldChg chg="addSp delSp modSp new mod modTransition setBg modAnim modNotesTx">
        <pc:chgData name="Steph" userId="987fe57e-7a24-483d-9b78-423329b7b0fa" providerId="ADAL" clId="{067A0E32-1CE1-4A5E-A73C-EB9C0F98890D}" dt="2022-12-22T15:50:28.567" v="22428"/>
        <pc:sldMkLst>
          <pc:docMk/>
          <pc:sldMk cId="4234113840" sldId="284"/>
        </pc:sldMkLst>
        <pc:spChg chg="mod">
          <ac:chgData name="Steph" userId="987fe57e-7a24-483d-9b78-423329b7b0fa" providerId="ADAL" clId="{067A0E32-1CE1-4A5E-A73C-EB9C0F98890D}" dt="2022-12-22T12:41:04.393" v="20373" actId="255"/>
          <ac:spMkLst>
            <pc:docMk/>
            <pc:sldMk cId="4234113840" sldId="284"/>
            <ac:spMk id="2" creationId="{B0AD592B-AB7F-2736-4E04-AE2C04880B1F}"/>
          </ac:spMkLst>
        </pc:spChg>
        <pc:spChg chg="del">
          <ac:chgData name="Steph" userId="987fe57e-7a24-483d-9b78-423329b7b0fa" providerId="ADAL" clId="{067A0E32-1CE1-4A5E-A73C-EB9C0F98890D}" dt="2022-12-22T12:39:10.410" v="20365" actId="931"/>
          <ac:spMkLst>
            <pc:docMk/>
            <pc:sldMk cId="4234113840" sldId="284"/>
            <ac:spMk id="3" creationId="{E5C47F6C-F71E-C238-1559-0C1EE27643A3}"/>
          </ac:spMkLst>
        </pc:spChg>
        <pc:spChg chg="mod">
          <ac:chgData name="Steph" userId="987fe57e-7a24-483d-9b78-423329b7b0fa" providerId="ADAL" clId="{067A0E32-1CE1-4A5E-A73C-EB9C0F98890D}" dt="2022-12-22T12:40:40.630" v="20372" actId="27636"/>
          <ac:spMkLst>
            <pc:docMk/>
            <pc:sldMk cId="4234113840" sldId="284"/>
            <ac:spMk id="4" creationId="{78C4DB66-9C67-D9E5-BFEE-F5D2E53A9C2B}"/>
          </ac:spMkLst>
        </pc:spChg>
        <pc:spChg chg="add del">
          <ac:chgData name="Steph" userId="987fe57e-7a24-483d-9b78-423329b7b0fa" providerId="ADAL" clId="{067A0E32-1CE1-4A5E-A73C-EB9C0F98890D}" dt="2022-12-22T12:39:39.982" v="20367" actId="26606"/>
          <ac:spMkLst>
            <pc:docMk/>
            <pc:sldMk cId="4234113840" sldId="284"/>
            <ac:spMk id="15" creationId="{2024F6EB-04DC-4C6D-8485-FCD53A4A95AD}"/>
          </ac:spMkLst>
        </pc:spChg>
        <pc:spChg chg="add del">
          <ac:chgData name="Steph" userId="987fe57e-7a24-483d-9b78-423329b7b0fa" providerId="ADAL" clId="{067A0E32-1CE1-4A5E-A73C-EB9C0F98890D}" dt="2022-12-22T12:39:39.982" v="20367" actId="26606"/>
          <ac:spMkLst>
            <pc:docMk/>
            <pc:sldMk cId="4234113840" sldId="284"/>
            <ac:spMk id="19" creationId="{8881F853-6081-4216-9876-4D863309A03F}"/>
          </ac:spMkLst>
        </pc:spChg>
        <pc:spChg chg="add">
          <ac:chgData name="Steph" userId="987fe57e-7a24-483d-9b78-423329b7b0fa" providerId="ADAL" clId="{067A0E32-1CE1-4A5E-A73C-EB9C0F98890D}" dt="2022-12-22T12:39:40.044" v="20368" actId="26606"/>
          <ac:spMkLst>
            <pc:docMk/>
            <pc:sldMk cId="4234113840" sldId="284"/>
            <ac:spMk id="25" creationId="{832A1E47-A968-404F-8DBE-B31240A9B631}"/>
          </ac:spMkLst>
        </pc:spChg>
        <pc:picChg chg="add mod ord">
          <ac:chgData name="Steph" userId="987fe57e-7a24-483d-9b78-423329b7b0fa" providerId="ADAL" clId="{067A0E32-1CE1-4A5E-A73C-EB9C0F98890D}" dt="2022-12-22T12:39:40.044" v="20368" actId="26606"/>
          <ac:picMkLst>
            <pc:docMk/>
            <pc:sldMk cId="4234113840" sldId="284"/>
            <ac:picMk id="6" creationId="{822E4670-7F18-8DED-3FD7-9D686BDFF010}"/>
          </ac:picMkLst>
        </pc:picChg>
        <pc:picChg chg="add del">
          <ac:chgData name="Steph" userId="987fe57e-7a24-483d-9b78-423329b7b0fa" providerId="ADAL" clId="{067A0E32-1CE1-4A5E-A73C-EB9C0F98890D}" dt="2022-12-22T12:39:39.982" v="20367" actId="26606"/>
          <ac:picMkLst>
            <pc:docMk/>
            <pc:sldMk cId="4234113840" sldId="284"/>
            <ac:picMk id="11" creationId="{3ACE0436-0037-4A46-9C44-2EB95BF308B0}"/>
          </ac:picMkLst>
        </pc:picChg>
        <pc:picChg chg="add del">
          <ac:chgData name="Steph" userId="987fe57e-7a24-483d-9b78-423329b7b0fa" providerId="ADAL" clId="{067A0E32-1CE1-4A5E-A73C-EB9C0F98890D}" dt="2022-12-22T12:39:39.982" v="20367" actId="26606"/>
          <ac:picMkLst>
            <pc:docMk/>
            <pc:sldMk cId="4234113840" sldId="284"/>
            <ac:picMk id="17" creationId="{7A795FBE-101B-4063-A5FC-8C0624B3534B}"/>
          </ac:picMkLst>
        </pc:picChg>
        <pc:picChg chg="add">
          <ac:chgData name="Steph" userId="987fe57e-7a24-483d-9b78-423329b7b0fa" providerId="ADAL" clId="{067A0E32-1CE1-4A5E-A73C-EB9C0F98890D}" dt="2022-12-22T12:39:40.044" v="20368" actId="26606"/>
          <ac:picMkLst>
            <pc:docMk/>
            <pc:sldMk cId="4234113840" sldId="284"/>
            <ac:picMk id="23" creationId="{3ACE0436-0037-4A46-9C44-2EB95BF308B0}"/>
          </ac:picMkLst>
        </pc:picChg>
        <pc:picChg chg="add">
          <ac:chgData name="Steph" userId="987fe57e-7a24-483d-9b78-423329b7b0fa" providerId="ADAL" clId="{067A0E32-1CE1-4A5E-A73C-EB9C0F98890D}" dt="2022-12-22T12:39:40.044" v="20368" actId="26606"/>
          <ac:picMkLst>
            <pc:docMk/>
            <pc:sldMk cId="4234113840" sldId="284"/>
            <ac:picMk id="26" creationId="{E0DDDCF8-BC1A-4404-8ACA-D8D2BB4BE977}"/>
          </ac:picMkLst>
        </pc:picChg>
        <pc:picChg chg="add del mod">
          <ac:chgData name="Steph" userId="987fe57e-7a24-483d-9b78-423329b7b0fa" providerId="ADAL" clId="{067A0E32-1CE1-4A5E-A73C-EB9C0F98890D}" dt="2022-12-22T14:56:42.252" v="22068"/>
          <ac:picMkLst>
            <pc:docMk/>
            <pc:sldMk cId="4234113840" sldId="284"/>
            <ac:picMk id="36" creationId="{BCD06079-2E16-A49C-11D7-FF9B6452A784}"/>
          </ac:picMkLst>
        </pc:picChg>
        <pc:picChg chg="add del mod">
          <ac:chgData name="Steph" userId="987fe57e-7a24-483d-9b78-423329b7b0fa" providerId="ADAL" clId="{067A0E32-1CE1-4A5E-A73C-EB9C0F98890D}" dt="2022-12-22T14:56:57.807" v="22069"/>
          <ac:picMkLst>
            <pc:docMk/>
            <pc:sldMk cId="4234113840" sldId="284"/>
            <ac:picMk id="39" creationId="{90655C68-22AC-7000-D411-167060C27203}"/>
          </ac:picMkLst>
        </pc:picChg>
        <pc:picChg chg="add del mod">
          <ac:chgData name="Steph" userId="987fe57e-7a24-483d-9b78-423329b7b0fa" providerId="ADAL" clId="{067A0E32-1CE1-4A5E-A73C-EB9C0F98890D}" dt="2022-12-22T14:56:59.867" v="22071"/>
          <ac:picMkLst>
            <pc:docMk/>
            <pc:sldMk cId="4234113840" sldId="284"/>
            <ac:picMk id="40" creationId="{07DFC4C6-FBB1-8A78-A610-76BE28D0022E}"/>
          </ac:picMkLst>
        </pc:picChg>
        <pc:picChg chg="add del mod ord">
          <ac:chgData name="Steph" userId="987fe57e-7a24-483d-9b78-423329b7b0fa" providerId="ADAL" clId="{067A0E32-1CE1-4A5E-A73C-EB9C0F98890D}" dt="2022-12-22T14:57:42.943" v="22072"/>
          <ac:picMkLst>
            <pc:docMk/>
            <pc:sldMk cId="4234113840" sldId="284"/>
            <ac:picMk id="43" creationId="{AB3381D1-19B2-3C88-D4C3-291013ED1240}"/>
          </ac:picMkLst>
        </pc:picChg>
        <pc:picChg chg="add mod">
          <ac:chgData name="Steph" userId="987fe57e-7a24-483d-9b78-423329b7b0fa" providerId="ADAL" clId="{067A0E32-1CE1-4A5E-A73C-EB9C0F98890D}" dt="2022-12-22T14:57:42.943" v="22072"/>
          <ac:picMkLst>
            <pc:docMk/>
            <pc:sldMk cId="4234113840" sldId="284"/>
            <ac:picMk id="44" creationId="{5672EEBB-A40C-AF75-BB91-31C15F6D6A41}"/>
          </ac:picMkLst>
        </pc:picChg>
        <pc:cxnChg chg="add del">
          <ac:chgData name="Steph" userId="987fe57e-7a24-483d-9b78-423329b7b0fa" providerId="ADAL" clId="{067A0E32-1CE1-4A5E-A73C-EB9C0F98890D}" dt="2022-12-22T12:39:39.982" v="20367" actId="26606"/>
          <ac:cxnSpMkLst>
            <pc:docMk/>
            <pc:sldMk cId="4234113840" sldId="284"/>
            <ac:cxnSpMk id="13" creationId="{05E6FF9D-6599-42FC-BD0E-BAA1B1997DEE}"/>
          </ac:cxnSpMkLst>
        </pc:cxnChg>
        <pc:cxnChg chg="add del">
          <ac:chgData name="Steph" userId="987fe57e-7a24-483d-9b78-423329b7b0fa" providerId="ADAL" clId="{067A0E32-1CE1-4A5E-A73C-EB9C0F98890D}" dt="2022-12-22T12:39:39.982" v="20367" actId="26606"/>
          <ac:cxnSpMkLst>
            <pc:docMk/>
            <pc:sldMk cId="4234113840" sldId="284"/>
            <ac:cxnSpMk id="21" creationId="{68EF61C2-EE68-43FF-A497-F2E60EA5320A}"/>
          </ac:cxnSpMkLst>
        </pc:cxnChg>
        <pc:cxnChg chg="add">
          <ac:chgData name="Steph" userId="987fe57e-7a24-483d-9b78-423329b7b0fa" providerId="ADAL" clId="{067A0E32-1CE1-4A5E-A73C-EB9C0F98890D}" dt="2022-12-22T12:39:40.044" v="20368" actId="26606"/>
          <ac:cxnSpMkLst>
            <pc:docMk/>
            <pc:sldMk cId="4234113840" sldId="284"/>
            <ac:cxnSpMk id="24" creationId="{05E6FF9D-6599-42FC-BD0E-BAA1B1997DEE}"/>
          </ac:cxnSpMkLst>
        </pc:cxnChg>
        <pc:cxnChg chg="add">
          <ac:chgData name="Steph" userId="987fe57e-7a24-483d-9b78-423329b7b0fa" providerId="ADAL" clId="{067A0E32-1CE1-4A5E-A73C-EB9C0F98890D}" dt="2022-12-22T12:39:40.044" v="20368" actId="26606"/>
          <ac:cxnSpMkLst>
            <pc:docMk/>
            <pc:sldMk cId="4234113840" sldId="284"/>
            <ac:cxnSpMk id="27" creationId="{CBB3FB69-D504-412A-90F9-1D1BAA6AC887}"/>
          </ac:cxnSpMkLst>
        </pc:cxnChg>
      </pc:sldChg>
      <pc:sldMasterChg chg="del delSldLayout">
        <pc:chgData name="Steph" userId="987fe57e-7a24-483d-9b78-423329b7b0fa" providerId="ADAL" clId="{067A0E32-1CE1-4A5E-A73C-EB9C0F98890D}" dt="2022-12-19T13:15:14.517" v="143" actId="26606"/>
        <pc:sldMasterMkLst>
          <pc:docMk/>
          <pc:sldMasterMk cId="479232692" sldId="2147483707"/>
        </pc:sldMasterMkLst>
        <pc:sldLayoutChg chg="del">
          <pc:chgData name="Steph" userId="987fe57e-7a24-483d-9b78-423329b7b0fa" providerId="ADAL" clId="{067A0E32-1CE1-4A5E-A73C-EB9C0F98890D}" dt="2022-12-19T13:15:14.517" v="143" actId="26606"/>
          <pc:sldLayoutMkLst>
            <pc:docMk/>
            <pc:sldMasterMk cId="479232692" sldId="2147483707"/>
            <pc:sldLayoutMk cId="1978839856" sldId="2147483708"/>
          </pc:sldLayoutMkLst>
        </pc:sldLayoutChg>
        <pc:sldLayoutChg chg="del">
          <pc:chgData name="Steph" userId="987fe57e-7a24-483d-9b78-423329b7b0fa" providerId="ADAL" clId="{067A0E32-1CE1-4A5E-A73C-EB9C0F98890D}" dt="2022-12-19T13:15:14.517" v="143" actId="26606"/>
          <pc:sldLayoutMkLst>
            <pc:docMk/>
            <pc:sldMasterMk cId="479232692" sldId="2147483707"/>
            <pc:sldLayoutMk cId="3477484784" sldId="2147483709"/>
          </pc:sldLayoutMkLst>
        </pc:sldLayoutChg>
        <pc:sldLayoutChg chg="del">
          <pc:chgData name="Steph" userId="987fe57e-7a24-483d-9b78-423329b7b0fa" providerId="ADAL" clId="{067A0E32-1CE1-4A5E-A73C-EB9C0F98890D}" dt="2022-12-19T13:15:14.517" v="143" actId="26606"/>
          <pc:sldLayoutMkLst>
            <pc:docMk/>
            <pc:sldMasterMk cId="479232692" sldId="2147483707"/>
            <pc:sldLayoutMk cId="2058523228" sldId="2147483710"/>
          </pc:sldLayoutMkLst>
        </pc:sldLayoutChg>
        <pc:sldLayoutChg chg="del">
          <pc:chgData name="Steph" userId="987fe57e-7a24-483d-9b78-423329b7b0fa" providerId="ADAL" clId="{067A0E32-1CE1-4A5E-A73C-EB9C0F98890D}" dt="2022-12-19T13:15:14.517" v="143" actId="26606"/>
          <pc:sldLayoutMkLst>
            <pc:docMk/>
            <pc:sldMasterMk cId="479232692" sldId="2147483707"/>
            <pc:sldLayoutMk cId="3074268259" sldId="2147483711"/>
          </pc:sldLayoutMkLst>
        </pc:sldLayoutChg>
        <pc:sldLayoutChg chg="del">
          <pc:chgData name="Steph" userId="987fe57e-7a24-483d-9b78-423329b7b0fa" providerId="ADAL" clId="{067A0E32-1CE1-4A5E-A73C-EB9C0F98890D}" dt="2022-12-19T13:15:14.517" v="143" actId="26606"/>
          <pc:sldLayoutMkLst>
            <pc:docMk/>
            <pc:sldMasterMk cId="479232692" sldId="2147483707"/>
            <pc:sldLayoutMk cId="1567361131" sldId="2147483712"/>
          </pc:sldLayoutMkLst>
        </pc:sldLayoutChg>
        <pc:sldLayoutChg chg="del">
          <pc:chgData name="Steph" userId="987fe57e-7a24-483d-9b78-423329b7b0fa" providerId="ADAL" clId="{067A0E32-1CE1-4A5E-A73C-EB9C0F98890D}" dt="2022-12-19T13:15:14.517" v="143" actId="26606"/>
          <pc:sldLayoutMkLst>
            <pc:docMk/>
            <pc:sldMasterMk cId="479232692" sldId="2147483707"/>
            <pc:sldLayoutMk cId="1050569209" sldId="2147483713"/>
          </pc:sldLayoutMkLst>
        </pc:sldLayoutChg>
        <pc:sldLayoutChg chg="del">
          <pc:chgData name="Steph" userId="987fe57e-7a24-483d-9b78-423329b7b0fa" providerId="ADAL" clId="{067A0E32-1CE1-4A5E-A73C-EB9C0F98890D}" dt="2022-12-19T13:15:14.517" v="143" actId="26606"/>
          <pc:sldLayoutMkLst>
            <pc:docMk/>
            <pc:sldMasterMk cId="479232692" sldId="2147483707"/>
            <pc:sldLayoutMk cId="3651518087" sldId="2147483714"/>
          </pc:sldLayoutMkLst>
        </pc:sldLayoutChg>
        <pc:sldLayoutChg chg="del">
          <pc:chgData name="Steph" userId="987fe57e-7a24-483d-9b78-423329b7b0fa" providerId="ADAL" clId="{067A0E32-1CE1-4A5E-A73C-EB9C0F98890D}" dt="2022-12-19T13:15:14.517" v="143" actId="26606"/>
          <pc:sldLayoutMkLst>
            <pc:docMk/>
            <pc:sldMasterMk cId="479232692" sldId="2147483707"/>
            <pc:sldLayoutMk cId="438849014" sldId="2147483715"/>
          </pc:sldLayoutMkLst>
        </pc:sldLayoutChg>
        <pc:sldLayoutChg chg="del">
          <pc:chgData name="Steph" userId="987fe57e-7a24-483d-9b78-423329b7b0fa" providerId="ADAL" clId="{067A0E32-1CE1-4A5E-A73C-EB9C0F98890D}" dt="2022-12-19T13:15:14.517" v="143" actId="26606"/>
          <pc:sldLayoutMkLst>
            <pc:docMk/>
            <pc:sldMasterMk cId="479232692" sldId="2147483707"/>
            <pc:sldLayoutMk cId="23050894" sldId="2147483716"/>
          </pc:sldLayoutMkLst>
        </pc:sldLayoutChg>
        <pc:sldLayoutChg chg="del">
          <pc:chgData name="Steph" userId="987fe57e-7a24-483d-9b78-423329b7b0fa" providerId="ADAL" clId="{067A0E32-1CE1-4A5E-A73C-EB9C0F98890D}" dt="2022-12-19T13:15:14.517" v="143" actId="26606"/>
          <pc:sldLayoutMkLst>
            <pc:docMk/>
            <pc:sldMasterMk cId="479232692" sldId="2147483707"/>
            <pc:sldLayoutMk cId="2368341070" sldId="2147483717"/>
          </pc:sldLayoutMkLst>
        </pc:sldLayoutChg>
        <pc:sldLayoutChg chg="del">
          <pc:chgData name="Steph" userId="987fe57e-7a24-483d-9b78-423329b7b0fa" providerId="ADAL" clId="{067A0E32-1CE1-4A5E-A73C-EB9C0F98890D}" dt="2022-12-19T13:15:14.517" v="143" actId="26606"/>
          <pc:sldLayoutMkLst>
            <pc:docMk/>
            <pc:sldMasterMk cId="479232692" sldId="2147483707"/>
            <pc:sldLayoutMk cId="145802734" sldId="2147483718"/>
          </pc:sldLayoutMkLst>
        </pc:sldLayoutChg>
      </pc:sldMasterChg>
      <pc:sldMasterChg chg="add addSldLayout">
        <pc:chgData name="Steph" userId="987fe57e-7a24-483d-9b78-423329b7b0fa" providerId="ADAL" clId="{067A0E32-1CE1-4A5E-A73C-EB9C0F98890D}" dt="2022-12-19T13:15:14.517" v="143" actId="26606"/>
        <pc:sldMasterMkLst>
          <pc:docMk/>
          <pc:sldMasterMk cId="1997580235" sldId="2147483732"/>
        </pc:sldMasterMkLst>
        <pc:sldLayoutChg chg="add">
          <pc:chgData name="Steph" userId="987fe57e-7a24-483d-9b78-423329b7b0fa" providerId="ADAL" clId="{067A0E32-1CE1-4A5E-A73C-EB9C0F98890D}" dt="2022-12-19T13:15:14.517" v="143" actId="26606"/>
          <pc:sldLayoutMkLst>
            <pc:docMk/>
            <pc:sldMasterMk cId="1997580235" sldId="2147483732"/>
            <pc:sldLayoutMk cId="550614288" sldId="2147483721"/>
          </pc:sldLayoutMkLst>
        </pc:sldLayoutChg>
        <pc:sldLayoutChg chg="add">
          <pc:chgData name="Steph" userId="987fe57e-7a24-483d-9b78-423329b7b0fa" providerId="ADAL" clId="{067A0E32-1CE1-4A5E-A73C-EB9C0F98890D}" dt="2022-12-19T13:15:14.517" v="143" actId="26606"/>
          <pc:sldLayoutMkLst>
            <pc:docMk/>
            <pc:sldMasterMk cId="1997580235" sldId="2147483732"/>
            <pc:sldLayoutMk cId="3237250027" sldId="2147483722"/>
          </pc:sldLayoutMkLst>
        </pc:sldLayoutChg>
        <pc:sldLayoutChg chg="add">
          <pc:chgData name="Steph" userId="987fe57e-7a24-483d-9b78-423329b7b0fa" providerId="ADAL" clId="{067A0E32-1CE1-4A5E-A73C-EB9C0F98890D}" dt="2022-12-19T13:15:14.517" v="143" actId="26606"/>
          <pc:sldLayoutMkLst>
            <pc:docMk/>
            <pc:sldMasterMk cId="1997580235" sldId="2147483732"/>
            <pc:sldLayoutMk cId="379618951" sldId="2147483723"/>
          </pc:sldLayoutMkLst>
        </pc:sldLayoutChg>
        <pc:sldLayoutChg chg="add">
          <pc:chgData name="Steph" userId="987fe57e-7a24-483d-9b78-423329b7b0fa" providerId="ADAL" clId="{067A0E32-1CE1-4A5E-A73C-EB9C0F98890D}" dt="2022-12-19T13:15:14.517" v="143" actId="26606"/>
          <pc:sldLayoutMkLst>
            <pc:docMk/>
            <pc:sldMasterMk cId="1997580235" sldId="2147483732"/>
            <pc:sldLayoutMk cId="1701318619" sldId="2147483724"/>
          </pc:sldLayoutMkLst>
        </pc:sldLayoutChg>
        <pc:sldLayoutChg chg="add">
          <pc:chgData name="Steph" userId="987fe57e-7a24-483d-9b78-423329b7b0fa" providerId="ADAL" clId="{067A0E32-1CE1-4A5E-A73C-EB9C0F98890D}" dt="2022-12-19T13:15:14.517" v="143" actId="26606"/>
          <pc:sldLayoutMkLst>
            <pc:docMk/>
            <pc:sldMasterMk cId="1997580235" sldId="2147483732"/>
            <pc:sldLayoutMk cId="3656552690" sldId="2147483725"/>
          </pc:sldLayoutMkLst>
        </pc:sldLayoutChg>
        <pc:sldLayoutChg chg="add">
          <pc:chgData name="Steph" userId="987fe57e-7a24-483d-9b78-423329b7b0fa" providerId="ADAL" clId="{067A0E32-1CE1-4A5E-A73C-EB9C0F98890D}" dt="2022-12-19T13:15:14.517" v="143" actId="26606"/>
          <pc:sldLayoutMkLst>
            <pc:docMk/>
            <pc:sldMasterMk cId="1997580235" sldId="2147483732"/>
            <pc:sldLayoutMk cId="152262728" sldId="2147483726"/>
          </pc:sldLayoutMkLst>
        </pc:sldLayoutChg>
        <pc:sldLayoutChg chg="add">
          <pc:chgData name="Steph" userId="987fe57e-7a24-483d-9b78-423329b7b0fa" providerId="ADAL" clId="{067A0E32-1CE1-4A5E-A73C-EB9C0F98890D}" dt="2022-12-19T13:15:14.517" v="143" actId="26606"/>
          <pc:sldLayoutMkLst>
            <pc:docMk/>
            <pc:sldMasterMk cId="1997580235" sldId="2147483732"/>
            <pc:sldLayoutMk cId="3545579038" sldId="2147483727"/>
          </pc:sldLayoutMkLst>
        </pc:sldLayoutChg>
        <pc:sldLayoutChg chg="add">
          <pc:chgData name="Steph" userId="987fe57e-7a24-483d-9b78-423329b7b0fa" providerId="ADAL" clId="{067A0E32-1CE1-4A5E-A73C-EB9C0F98890D}" dt="2022-12-19T13:15:14.517" v="143" actId="26606"/>
          <pc:sldLayoutMkLst>
            <pc:docMk/>
            <pc:sldMasterMk cId="1997580235" sldId="2147483732"/>
            <pc:sldLayoutMk cId="3758477256" sldId="2147483728"/>
          </pc:sldLayoutMkLst>
        </pc:sldLayoutChg>
        <pc:sldLayoutChg chg="add">
          <pc:chgData name="Steph" userId="987fe57e-7a24-483d-9b78-423329b7b0fa" providerId="ADAL" clId="{067A0E32-1CE1-4A5E-A73C-EB9C0F98890D}" dt="2022-12-19T13:15:14.517" v="143" actId="26606"/>
          <pc:sldLayoutMkLst>
            <pc:docMk/>
            <pc:sldMasterMk cId="1997580235" sldId="2147483732"/>
            <pc:sldLayoutMk cId="1856632554" sldId="2147483729"/>
          </pc:sldLayoutMkLst>
        </pc:sldLayoutChg>
        <pc:sldLayoutChg chg="add">
          <pc:chgData name="Steph" userId="987fe57e-7a24-483d-9b78-423329b7b0fa" providerId="ADAL" clId="{067A0E32-1CE1-4A5E-A73C-EB9C0F98890D}" dt="2022-12-19T13:15:14.517" v="143" actId="26606"/>
          <pc:sldLayoutMkLst>
            <pc:docMk/>
            <pc:sldMasterMk cId="1997580235" sldId="2147483732"/>
            <pc:sldLayoutMk cId="2710835697" sldId="2147483730"/>
          </pc:sldLayoutMkLst>
        </pc:sldLayoutChg>
        <pc:sldLayoutChg chg="add">
          <pc:chgData name="Steph" userId="987fe57e-7a24-483d-9b78-423329b7b0fa" providerId="ADAL" clId="{067A0E32-1CE1-4A5E-A73C-EB9C0F98890D}" dt="2022-12-19T13:15:14.517" v="143" actId="26606"/>
          <pc:sldLayoutMkLst>
            <pc:docMk/>
            <pc:sldMasterMk cId="1997580235" sldId="2147483732"/>
            <pc:sldLayoutMk cId="796193635" sldId="2147483731"/>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93CE0EF-212F-4110-B26C-7D1EA9333C14}" type="datetimeFigureOut">
              <a:rPr lang="en-GB" smtClean="0"/>
              <a:t>19/12/2022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E0A3E39-4AF8-442E-B4A0-31793F145E91}" type="slidenum">
              <a:rPr lang="en-GB" smtClean="0"/>
              <a:t>‹#›</a:t>
            </a:fld>
            <a:endParaRPr lang="en-GB"/>
          </a:p>
        </p:txBody>
      </p:sp>
    </p:spTree>
    <p:extLst>
      <p:ext uri="{BB962C8B-B14F-4D97-AF65-F5344CB8AC3E}">
        <p14:creationId xmlns:p14="http://schemas.microsoft.com/office/powerpoint/2010/main" val="26081070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My name is Steph, and I am a first year student at the UWTSD Carmarthen campus. </a:t>
            </a:r>
          </a:p>
          <a:p>
            <a:r>
              <a:rPr lang="en-GB" dirty="0"/>
              <a:t>I am going to present an e-portfolio to reflect on my first semester at university. </a:t>
            </a:r>
          </a:p>
          <a:p>
            <a:r>
              <a:rPr lang="en-GB" dirty="0"/>
              <a:t>I will be talking about one of my key interests and 3 issues which I have faced during my first term which are also common for other students.  I will be looking at my strengths and how I can use them, as well as my weaknesses and how I can overcome them in the next semester.</a:t>
            </a:r>
          </a:p>
        </p:txBody>
      </p:sp>
      <p:sp>
        <p:nvSpPr>
          <p:cNvPr id="4" name="Slide Number Placeholder 3"/>
          <p:cNvSpPr>
            <a:spLocks noGrp="1"/>
          </p:cNvSpPr>
          <p:nvPr>
            <p:ph type="sldNum" sz="quarter" idx="5"/>
          </p:nvPr>
        </p:nvSpPr>
        <p:spPr/>
        <p:txBody>
          <a:bodyPr/>
          <a:lstStyle/>
          <a:p>
            <a:fld id="{5E0A3E39-4AF8-442E-B4A0-31793F145E91}" type="slidenum">
              <a:rPr lang="en-GB" smtClean="0"/>
              <a:t>1</a:t>
            </a:fld>
            <a:endParaRPr lang="en-GB"/>
          </a:p>
        </p:txBody>
      </p:sp>
    </p:spTree>
    <p:extLst>
      <p:ext uri="{BB962C8B-B14F-4D97-AF65-F5344CB8AC3E}">
        <p14:creationId xmlns:p14="http://schemas.microsoft.com/office/powerpoint/2010/main" val="18762325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It has been really difficult to pick only one specific key interest as we have been studying many fascinating topics. I chose to introduce the Health, Exercise and Society module as it covers a lot of subjects I am passionate about.</a:t>
            </a:r>
          </a:p>
          <a:p>
            <a:r>
              <a:rPr lang="en-GB" dirty="0"/>
              <a:t>The first issue I will talk about is the one of Imposter Syndrome, a term which I was not actually familiar with prior to starting university, despite the fact that I definitely suffer from it, as well as many other students.</a:t>
            </a:r>
          </a:p>
          <a:p>
            <a:r>
              <a:rPr lang="en-GB" dirty="0"/>
              <a:t>The second issue I will be looking at is Time management and Procrastination, which are inter-linked, and another very common issue amongst first year students.</a:t>
            </a:r>
          </a:p>
          <a:p>
            <a:r>
              <a:rPr lang="en-GB" dirty="0"/>
              <a:t>Finally, I will be talking about being a mature student in a university environment, and how it has affected me during my first semester.</a:t>
            </a:r>
          </a:p>
        </p:txBody>
      </p:sp>
      <p:sp>
        <p:nvSpPr>
          <p:cNvPr id="4" name="Slide Number Placeholder 3"/>
          <p:cNvSpPr>
            <a:spLocks noGrp="1"/>
          </p:cNvSpPr>
          <p:nvPr>
            <p:ph type="sldNum" sz="quarter" idx="5"/>
          </p:nvPr>
        </p:nvSpPr>
        <p:spPr/>
        <p:txBody>
          <a:bodyPr/>
          <a:lstStyle/>
          <a:p>
            <a:fld id="{5E0A3E39-4AF8-442E-B4A0-31793F145E91}" type="slidenum">
              <a:rPr lang="en-GB" smtClean="0"/>
              <a:t>2</a:t>
            </a:fld>
            <a:endParaRPr lang="en-GB"/>
          </a:p>
        </p:txBody>
      </p:sp>
    </p:spTree>
    <p:extLst>
      <p:ext uri="{BB962C8B-B14F-4D97-AF65-F5344CB8AC3E}">
        <p14:creationId xmlns:p14="http://schemas.microsoft.com/office/powerpoint/2010/main" val="33599432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health, exercise and society module, we have been looking at epidemiology and  the role of health and exercise in modern society. It is a very broad and interesting topic which affects everyone in our society. </a:t>
            </a:r>
          </a:p>
          <a:p>
            <a:r>
              <a:rPr lang="en-GB" dirty="0"/>
              <a:t>Epidemiology is the study of the prevalence of diseases in different groups of people (Carneiro and Howard, 2011). It looks at the causes and determinants of diseases and is part of public health. It is particularly relevant nowadays with the Covid-19 pandemic. </a:t>
            </a:r>
          </a:p>
          <a:p>
            <a:r>
              <a:rPr lang="en-GB" dirty="0"/>
              <a:t>This module will be giving us the knowledge needed to apply for potential future jobs in public health particularly.</a:t>
            </a:r>
          </a:p>
        </p:txBody>
      </p:sp>
      <p:sp>
        <p:nvSpPr>
          <p:cNvPr id="4" name="Slide Number Placeholder 3"/>
          <p:cNvSpPr>
            <a:spLocks noGrp="1"/>
          </p:cNvSpPr>
          <p:nvPr>
            <p:ph type="sldNum" sz="quarter" idx="5"/>
          </p:nvPr>
        </p:nvSpPr>
        <p:spPr/>
        <p:txBody>
          <a:bodyPr/>
          <a:lstStyle/>
          <a:p>
            <a:fld id="{5E0A3E39-4AF8-442E-B4A0-31793F145E91}" type="slidenum">
              <a:rPr lang="en-GB" smtClean="0"/>
              <a:t>3</a:t>
            </a:fld>
            <a:endParaRPr lang="en-GB"/>
          </a:p>
        </p:txBody>
      </p:sp>
    </p:spTree>
    <p:extLst>
      <p:ext uri="{BB962C8B-B14F-4D97-AF65-F5344CB8AC3E}">
        <p14:creationId xmlns:p14="http://schemas.microsoft.com/office/powerpoint/2010/main" val="17084570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WHO Constitution, Health is defined as “a state of complete physical, mental and social wellbeing, and not merely the absence of disease or infirmity”. It is quite a complex topic to define as it can be very subjective, and implicates elements which are hard to measure. Exercise is very beneficial to gaining and maintaining physical health, and preventing non-communicative diseases such as cardio-vascular diseases, diabetes and some cancers. The WHO as introduced some guidelines to encourage people in being more physically active: a minimum of 150 min/week of moderate activity or 75 minutes of intensive activity (or a combination of both) as well as some strengthening exercises and reducing sedentary behaviour.</a:t>
            </a:r>
          </a:p>
          <a:p>
            <a:endParaRPr lang="en-GB" dirty="0"/>
          </a:p>
        </p:txBody>
      </p:sp>
      <p:sp>
        <p:nvSpPr>
          <p:cNvPr id="4" name="Slide Number Placeholder 3"/>
          <p:cNvSpPr>
            <a:spLocks noGrp="1"/>
          </p:cNvSpPr>
          <p:nvPr>
            <p:ph type="sldNum" sz="quarter" idx="5"/>
          </p:nvPr>
        </p:nvSpPr>
        <p:spPr/>
        <p:txBody>
          <a:bodyPr/>
          <a:lstStyle/>
          <a:p>
            <a:fld id="{5E0A3E39-4AF8-442E-B4A0-31793F145E91}" type="slidenum">
              <a:rPr lang="en-GB" smtClean="0"/>
              <a:t>4</a:t>
            </a:fld>
            <a:endParaRPr lang="en-GB"/>
          </a:p>
        </p:txBody>
      </p:sp>
    </p:spTree>
    <p:extLst>
      <p:ext uri="{BB962C8B-B14F-4D97-AF65-F5344CB8AC3E}">
        <p14:creationId xmlns:p14="http://schemas.microsoft.com/office/powerpoint/2010/main" val="15507259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Exercise is also beneficial for mental wellbeing. However, most people, included students, do not exercise enough to meet the WHO guidelines, which impacts not only on their physical health but also their mental health. </a:t>
            </a:r>
          </a:p>
          <a:p>
            <a:r>
              <a:rPr lang="en-GB" dirty="0"/>
              <a:t>I am very passionate about helping people, especially improving their wellbeing, which is why this module has been very relevant to me this semester.</a:t>
            </a:r>
          </a:p>
          <a:p>
            <a:endParaRPr lang="en-GB" dirty="0"/>
          </a:p>
        </p:txBody>
      </p:sp>
      <p:sp>
        <p:nvSpPr>
          <p:cNvPr id="4" name="Slide Number Placeholder 3"/>
          <p:cNvSpPr>
            <a:spLocks noGrp="1"/>
          </p:cNvSpPr>
          <p:nvPr>
            <p:ph type="sldNum" sz="quarter" idx="5"/>
          </p:nvPr>
        </p:nvSpPr>
        <p:spPr/>
        <p:txBody>
          <a:bodyPr/>
          <a:lstStyle/>
          <a:p>
            <a:fld id="{5E0A3E39-4AF8-442E-B4A0-31793F145E91}" type="slidenum">
              <a:rPr lang="en-GB" smtClean="0"/>
              <a:t>5</a:t>
            </a:fld>
            <a:endParaRPr lang="en-GB"/>
          </a:p>
        </p:txBody>
      </p:sp>
    </p:spTree>
    <p:extLst>
      <p:ext uri="{BB962C8B-B14F-4D97-AF65-F5344CB8AC3E}">
        <p14:creationId xmlns:p14="http://schemas.microsoft.com/office/powerpoint/2010/main" val="42471770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my desire to help people and improve their lives, I put myself under a lot of pressure to achieve perfectionism. I always try my best and give 100% to everything I undertake, however this mindset can come with some drawbacks.</a:t>
            </a:r>
          </a:p>
          <a:p>
            <a:r>
              <a:rPr lang="en-GB" dirty="0"/>
              <a:t>Fear of failing, of not being good enough, can lead to imposter syndrome. </a:t>
            </a:r>
          </a:p>
        </p:txBody>
      </p:sp>
      <p:sp>
        <p:nvSpPr>
          <p:cNvPr id="4" name="Slide Number Placeholder 3"/>
          <p:cNvSpPr>
            <a:spLocks noGrp="1"/>
          </p:cNvSpPr>
          <p:nvPr>
            <p:ph type="sldNum" sz="quarter" idx="5"/>
          </p:nvPr>
        </p:nvSpPr>
        <p:spPr/>
        <p:txBody>
          <a:bodyPr/>
          <a:lstStyle/>
          <a:p>
            <a:fld id="{5E0A3E39-4AF8-442E-B4A0-31793F145E91}" type="slidenum">
              <a:rPr lang="en-GB" smtClean="0"/>
              <a:t>6</a:t>
            </a:fld>
            <a:endParaRPr lang="en-GB"/>
          </a:p>
        </p:txBody>
      </p:sp>
    </p:spTree>
    <p:extLst>
      <p:ext uri="{BB962C8B-B14F-4D97-AF65-F5344CB8AC3E}">
        <p14:creationId xmlns:p14="http://schemas.microsoft.com/office/powerpoint/2010/main" val="38465378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Imposter Phenomenon or Imposter Syndrome is basically the inability to internalise any accomplishments. People suffering from Imposter Syndrome find reasons to justify their success which are beyond their control, such as luck, or errors in the system. </a:t>
            </a:r>
          </a:p>
          <a:p>
            <a:r>
              <a:rPr lang="en-GB" dirty="0"/>
              <a:t>For students, it can lead to stress, anxiety, depression and lack of confidence.</a:t>
            </a:r>
          </a:p>
        </p:txBody>
      </p:sp>
      <p:sp>
        <p:nvSpPr>
          <p:cNvPr id="4" name="Slide Number Placeholder 3"/>
          <p:cNvSpPr>
            <a:spLocks noGrp="1"/>
          </p:cNvSpPr>
          <p:nvPr>
            <p:ph type="sldNum" sz="quarter" idx="5"/>
          </p:nvPr>
        </p:nvSpPr>
        <p:spPr/>
        <p:txBody>
          <a:bodyPr/>
          <a:lstStyle/>
          <a:p>
            <a:fld id="{5E0A3E39-4AF8-442E-B4A0-31793F145E91}" type="slidenum">
              <a:rPr lang="en-GB" smtClean="0"/>
              <a:t>7</a:t>
            </a:fld>
            <a:endParaRPr lang="en-GB"/>
          </a:p>
        </p:txBody>
      </p:sp>
    </p:spTree>
    <p:extLst>
      <p:ext uri="{BB962C8B-B14F-4D97-AF65-F5344CB8AC3E}">
        <p14:creationId xmlns:p14="http://schemas.microsoft.com/office/powerpoint/2010/main" val="17023766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Imposter syndrome is linked to stress in students. Students who suffer from I.S. usually experience a lack of confidence, which can hold them back. In their focus on perfectionism, they can work hard for long hours, which can induce burnout.</a:t>
            </a:r>
          </a:p>
          <a:p>
            <a:r>
              <a:rPr lang="en-GB" dirty="0"/>
              <a:t>Self-sabotage such as never finishing a project, or procrastination are other ways IS can impact on people.</a:t>
            </a:r>
          </a:p>
          <a:p>
            <a:r>
              <a:rPr lang="en-GB" dirty="0"/>
              <a:t>Once imposter syndrome has been identified, it is helpful to consciously try and change the negative thought processes and behaviours “I might fail” for more positive ones “I can do well”.</a:t>
            </a:r>
          </a:p>
          <a:p>
            <a:r>
              <a:rPr lang="en-GB" dirty="0"/>
              <a:t>Keeping a record of positive feedback of competence as well as assessing what is preventing the person from accepting it are also useful tips.</a:t>
            </a:r>
          </a:p>
          <a:p>
            <a:r>
              <a:rPr lang="en-GB" dirty="0"/>
              <a:t>In the university setting, the provision of therapy and mindfulness activities especially during exam period could be beneficial. </a:t>
            </a:r>
          </a:p>
          <a:p>
            <a:endParaRPr lang="en-GB" dirty="0"/>
          </a:p>
        </p:txBody>
      </p:sp>
      <p:sp>
        <p:nvSpPr>
          <p:cNvPr id="4" name="Slide Number Placeholder 3"/>
          <p:cNvSpPr>
            <a:spLocks noGrp="1"/>
          </p:cNvSpPr>
          <p:nvPr>
            <p:ph type="sldNum" sz="quarter" idx="5"/>
          </p:nvPr>
        </p:nvSpPr>
        <p:spPr/>
        <p:txBody>
          <a:bodyPr/>
          <a:lstStyle/>
          <a:p>
            <a:fld id="{5E0A3E39-4AF8-442E-B4A0-31793F145E91}" type="slidenum">
              <a:rPr lang="en-GB" smtClean="0"/>
              <a:t>8</a:t>
            </a:fld>
            <a:endParaRPr lang="en-GB"/>
          </a:p>
        </p:txBody>
      </p:sp>
    </p:spTree>
    <p:extLst>
      <p:ext uri="{BB962C8B-B14F-4D97-AF65-F5344CB8AC3E}">
        <p14:creationId xmlns:p14="http://schemas.microsoft.com/office/powerpoint/2010/main" val="29229420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Time management is a big issue for students, especially for those coming from a teacher-led learning environment.</a:t>
            </a:r>
          </a:p>
          <a:p>
            <a:r>
              <a:rPr lang="en-GB" dirty="0"/>
              <a:t>If time for studying isn’t managed properly, it can lead to procrastination.</a:t>
            </a:r>
          </a:p>
        </p:txBody>
      </p:sp>
      <p:sp>
        <p:nvSpPr>
          <p:cNvPr id="4" name="Slide Number Placeholder 3"/>
          <p:cNvSpPr>
            <a:spLocks noGrp="1"/>
          </p:cNvSpPr>
          <p:nvPr>
            <p:ph type="sldNum" sz="quarter" idx="5"/>
          </p:nvPr>
        </p:nvSpPr>
        <p:spPr/>
        <p:txBody>
          <a:bodyPr/>
          <a:lstStyle/>
          <a:p>
            <a:fld id="{5E0A3E39-4AF8-442E-B4A0-31793F145E91}" type="slidenum">
              <a:rPr lang="en-GB" smtClean="0"/>
              <a:t>9</a:t>
            </a:fld>
            <a:endParaRPr lang="en-GB"/>
          </a:p>
        </p:txBody>
      </p:sp>
    </p:spTree>
    <p:extLst>
      <p:ext uri="{BB962C8B-B14F-4D97-AF65-F5344CB8AC3E}">
        <p14:creationId xmlns:p14="http://schemas.microsoft.com/office/powerpoint/2010/main" val="26259727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new students, time management can be challenging. University education is very different from high school education , and requires the transition from teacher-led  to student-led learning. Students therefore need to engage much more in their learning experience. A study by Krause and Coates points out the need to further investigate research on engagement in undergraduate students in order to find the best way universities can help students improve their learning experience.</a:t>
            </a:r>
          </a:p>
          <a:p>
            <a:r>
              <a:rPr lang="en-GB" dirty="0"/>
              <a:t>The first year of university education will impact on the students decision to carry on with their degree or not, so support from universities for freshmen would be highly encouraging in helping students commit to their studies.</a:t>
            </a:r>
          </a:p>
        </p:txBody>
      </p:sp>
      <p:sp>
        <p:nvSpPr>
          <p:cNvPr id="4" name="Slide Number Placeholder 3"/>
          <p:cNvSpPr>
            <a:spLocks noGrp="1"/>
          </p:cNvSpPr>
          <p:nvPr>
            <p:ph type="sldNum" sz="quarter" idx="5"/>
          </p:nvPr>
        </p:nvSpPr>
        <p:spPr/>
        <p:txBody>
          <a:bodyPr/>
          <a:lstStyle/>
          <a:p>
            <a:fld id="{5E0A3E39-4AF8-442E-B4A0-31793F145E91}" type="slidenum">
              <a:rPr lang="en-GB" smtClean="0"/>
              <a:t>10</a:t>
            </a:fld>
            <a:endParaRPr lang="en-GB"/>
          </a:p>
        </p:txBody>
      </p:sp>
    </p:spTree>
    <p:extLst>
      <p:ext uri="{BB962C8B-B14F-4D97-AF65-F5344CB8AC3E}">
        <p14:creationId xmlns:p14="http://schemas.microsoft.com/office/powerpoint/2010/main" val="20931186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Read slide!</a:t>
            </a:r>
          </a:p>
        </p:txBody>
      </p:sp>
      <p:sp>
        <p:nvSpPr>
          <p:cNvPr id="4" name="Slide Number Placeholder 3"/>
          <p:cNvSpPr>
            <a:spLocks noGrp="1"/>
          </p:cNvSpPr>
          <p:nvPr>
            <p:ph type="sldNum" sz="quarter" idx="5"/>
          </p:nvPr>
        </p:nvSpPr>
        <p:spPr/>
        <p:txBody>
          <a:bodyPr/>
          <a:lstStyle/>
          <a:p>
            <a:fld id="{5E0A3E39-4AF8-442E-B4A0-31793F145E91}" type="slidenum">
              <a:rPr lang="en-GB" smtClean="0"/>
              <a:t>11</a:t>
            </a:fld>
            <a:endParaRPr lang="en-GB"/>
          </a:p>
        </p:txBody>
      </p:sp>
    </p:spTree>
    <p:extLst>
      <p:ext uri="{BB962C8B-B14F-4D97-AF65-F5344CB8AC3E}">
        <p14:creationId xmlns:p14="http://schemas.microsoft.com/office/powerpoint/2010/main" val="30352856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Procrastination can lead to anxiety, stress, depression, low grades and a tendency to plagiarise due to bad time management for assignments.</a:t>
            </a:r>
          </a:p>
          <a:p>
            <a:r>
              <a:rPr lang="en-GB" dirty="0"/>
              <a:t>Students need to recognise the signs that they are procrastinating, and try to self regulate by setting up some study time. They also need to eliminate any distractions (switch phones off, go into a study room for ex), and make a list of goals to follow in order to help them focus. Counselling might also be beneficial. I personally found that once I organised myself, wrote down my assessments deadlines and planned some study time, I found it easier to focus on the work.</a:t>
            </a:r>
          </a:p>
          <a:p>
            <a:endParaRPr lang="en-GB" dirty="0"/>
          </a:p>
        </p:txBody>
      </p:sp>
      <p:sp>
        <p:nvSpPr>
          <p:cNvPr id="4" name="Slide Number Placeholder 3"/>
          <p:cNvSpPr>
            <a:spLocks noGrp="1"/>
          </p:cNvSpPr>
          <p:nvPr>
            <p:ph type="sldNum" sz="quarter" idx="5"/>
          </p:nvPr>
        </p:nvSpPr>
        <p:spPr/>
        <p:txBody>
          <a:bodyPr/>
          <a:lstStyle/>
          <a:p>
            <a:fld id="{5E0A3E39-4AF8-442E-B4A0-31793F145E91}" type="slidenum">
              <a:rPr lang="en-GB" smtClean="0"/>
              <a:t>12</a:t>
            </a:fld>
            <a:endParaRPr lang="en-GB"/>
          </a:p>
        </p:txBody>
      </p:sp>
    </p:spTree>
    <p:extLst>
      <p:ext uri="{BB962C8B-B14F-4D97-AF65-F5344CB8AC3E}">
        <p14:creationId xmlns:p14="http://schemas.microsoft.com/office/powerpoint/2010/main" val="65048118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the House of Commons Library, in 2019/2020 40% of all university students in the United Kingdom were over the age of 25. </a:t>
            </a:r>
          </a:p>
          <a:p>
            <a:r>
              <a:rPr lang="en-GB" dirty="0"/>
              <a:t>The last issue I will talking about is how mature students cope at university.</a:t>
            </a:r>
          </a:p>
        </p:txBody>
      </p:sp>
      <p:sp>
        <p:nvSpPr>
          <p:cNvPr id="4" name="Slide Number Placeholder 3"/>
          <p:cNvSpPr>
            <a:spLocks noGrp="1"/>
          </p:cNvSpPr>
          <p:nvPr>
            <p:ph type="sldNum" sz="quarter" idx="5"/>
          </p:nvPr>
        </p:nvSpPr>
        <p:spPr/>
        <p:txBody>
          <a:bodyPr/>
          <a:lstStyle/>
          <a:p>
            <a:fld id="{5E0A3E39-4AF8-442E-B4A0-31793F145E91}" type="slidenum">
              <a:rPr lang="en-GB" smtClean="0"/>
              <a:t>13</a:t>
            </a:fld>
            <a:endParaRPr lang="en-GB"/>
          </a:p>
        </p:txBody>
      </p:sp>
    </p:spTree>
    <p:extLst>
      <p:ext uri="{BB962C8B-B14F-4D97-AF65-F5344CB8AC3E}">
        <p14:creationId xmlns:p14="http://schemas.microsoft.com/office/powerpoint/2010/main" val="299581951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some mature students, education is something of the past, so it can be a difficult transition from work life or family life back into education. Mature students might lack confidence in their academic abilities and knowledge of modern technology.</a:t>
            </a:r>
          </a:p>
          <a:p>
            <a:r>
              <a:rPr lang="en-GB" dirty="0"/>
              <a:t>They might also have other responsibilities beyond their studies such as work commitment and family life which can prove challenging to cope with. It can be very hard to concentrate with noisy children and pets around!</a:t>
            </a:r>
          </a:p>
        </p:txBody>
      </p:sp>
      <p:sp>
        <p:nvSpPr>
          <p:cNvPr id="4" name="Slide Number Placeholder 3"/>
          <p:cNvSpPr>
            <a:spLocks noGrp="1"/>
          </p:cNvSpPr>
          <p:nvPr>
            <p:ph type="sldNum" sz="quarter" idx="5"/>
          </p:nvPr>
        </p:nvSpPr>
        <p:spPr/>
        <p:txBody>
          <a:bodyPr/>
          <a:lstStyle/>
          <a:p>
            <a:fld id="{5E0A3E39-4AF8-442E-B4A0-31793F145E91}" type="slidenum">
              <a:rPr lang="en-GB" smtClean="0"/>
              <a:t>14</a:t>
            </a:fld>
            <a:endParaRPr lang="en-GB"/>
          </a:p>
        </p:txBody>
      </p:sp>
    </p:spTree>
    <p:extLst>
      <p:ext uri="{BB962C8B-B14F-4D97-AF65-F5344CB8AC3E}">
        <p14:creationId xmlns:p14="http://schemas.microsoft.com/office/powerpoint/2010/main" val="201708992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Mature students are often faced with financial pressure as they might have a family to support and bills to pay.</a:t>
            </a:r>
          </a:p>
          <a:p>
            <a:r>
              <a:rPr lang="en-GB" dirty="0"/>
              <a:t>Another impact of being older on studying is the fact that well, let’s face it, us older students brains aren’t as sharp as they used to be! Doubled with the fact that we have a lot to deal with outside of university, it can make our educational journey a rocky one!</a:t>
            </a:r>
          </a:p>
          <a:p>
            <a:r>
              <a:rPr lang="en-GB" dirty="0"/>
              <a:t>The perimenopause has affected me personally this term, as well as dealing with carpal tunnel syndrome.</a:t>
            </a:r>
          </a:p>
          <a:p>
            <a:r>
              <a:rPr lang="en-GB" dirty="0"/>
              <a:t>There is also the thought at the back of our mature students minds that this could be our last chance to do a degree so we have the extra pressure to do well.</a:t>
            </a:r>
          </a:p>
          <a:p>
            <a:endParaRPr lang="en-GB" dirty="0"/>
          </a:p>
        </p:txBody>
      </p:sp>
      <p:sp>
        <p:nvSpPr>
          <p:cNvPr id="4" name="Slide Number Placeholder 3"/>
          <p:cNvSpPr>
            <a:spLocks noGrp="1"/>
          </p:cNvSpPr>
          <p:nvPr>
            <p:ph type="sldNum" sz="quarter" idx="5"/>
          </p:nvPr>
        </p:nvSpPr>
        <p:spPr/>
        <p:txBody>
          <a:bodyPr/>
          <a:lstStyle/>
          <a:p>
            <a:fld id="{5E0A3E39-4AF8-442E-B4A0-31793F145E91}" type="slidenum">
              <a:rPr lang="en-GB" smtClean="0"/>
              <a:t>15</a:t>
            </a:fld>
            <a:endParaRPr lang="en-GB"/>
          </a:p>
        </p:txBody>
      </p:sp>
    </p:spTree>
    <p:extLst>
      <p:ext uri="{BB962C8B-B14F-4D97-AF65-F5344CB8AC3E}">
        <p14:creationId xmlns:p14="http://schemas.microsoft.com/office/powerpoint/2010/main" val="116103988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are some ideas to help with the issues mentioned previously: why not get a study room after lectures? There are a few available on campus where students can study peacefully or in groups if they wish.</a:t>
            </a:r>
          </a:p>
          <a:p>
            <a:r>
              <a:rPr lang="en-GB" dirty="0"/>
              <a:t>Talking to other mature students who might share similar experiences can be positive and enriching.</a:t>
            </a:r>
          </a:p>
          <a:p>
            <a:r>
              <a:rPr lang="en-GB" dirty="0"/>
              <a:t>Regarding the specific issue of carpal tunnel syndrome, a referral to a physiotherapist can help. There is one located opposite the university which is very handy!</a:t>
            </a:r>
          </a:p>
          <a:p>
            <a:r>
              <a:rPr lang="en-GB" dirty="0"/>
              <a:t>As for the perimenopause, it is a complex issue so talking to your GP is the best way to move forward with it.</a:t>
            </a:r>
          </a:p>
          <a:p>
            <a:r>
              <a:rPr lang="en-GB" dirty="0"/>
              <a:t>Luckily for us students on the Carmarthen campus, there is a very well equipped gym and swimming pool free to use so why not make good use of it and plan some physical activity sessions while on campus!</a:t>
            </a:r>
          </a:p>
        </p:txBody>
      </p:sp>
      <p:sp>
        <p:nvSpPr>
          <p:cNvPr id="4" name="Slide Number Placeholder 3"/>
          <p:cNvSpPr>
            <a:spLocks noGrp="1"/>
          </p:cNvSpPr>
          <p:nvPr>
            <p:ph type="sldNum" sz="quarter" idx="5"/>
          </p:nvPr>
        </p:nvSpPr>
        <p:spPr/>
        <p:txBody>
          <a:bodyPr/>
          <a:lstStyle/>
          <a:p>
            <a:fld id="{5E0A3E39-4AF8-442E-B4A0-31793F145E91}" type="slidenum">
              <a:rPr lang="en-GB" smtClean="0"/>
              <a:t>16</a:t>
            </a:fld>
            <a:endParaRPr lang="en-GB"/>
          </a:p>
        </p:txBody>
      </p:sp>
    </p:spTree>
    <p:extLst>
      <p:ext uri="{BB962C8B-B14F-4D97-AF65-F5344CB8AC3E}">
        <p14:creationId xmlns:p14="http://schemas.microsoft.com/office/powerpoint/2010/main" val="357866956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Looking back at this first semester and at myself in daily life, I feel that I have a few strengths which will help me in the future to achieve what I set myself to.</a:t>
            </a:r>
          </a:p>
          <a:p>
            <a:r>
              <a:rPr lang="en-GB" dirty="0"/>
              <a:t>I am very hard-working and persistent, I do not give up easily. I always try and set about new tasks enthusiastically as I am very keen to learn and improve my skills. I think I am fairly adaptable, this university setting is very new to me and a big change from family life and I feel I have done well in embracing my new routine! I care a lot about others, I am empathetic which I believe is an essential character trait in today’s world. I am very sociable and considerate towards my peers and everyone else around me, and I always try and make sure everyone is ok!</a:t>
            </a:r>
          </a:p>
        </p:txBody>
      </p:sp>
      <p:sp>
        <p:nvSpPr>
          <p:cNvPr id="4" name="Slide Number Placeholder 3"/>
          <p:cNvSpPr>
            <a:spLocks noGrp="1"/>
          </p:cNvSpPr>
          <p:nvPr>
            <p:ph type="sldNum" sz="quarter" idx="5"/>
          </p:nvPr>
        </p:nvSpPr>
        <p:spPr/>
        <p:txBody>
          <a:bodyPr/>
          <a:lstStyle/>
          <a:p>
            <a:fld id="{5E0A3E39-4AF8-442E-B4A0-31793F145E91}" type="slidenum">
              <a:rPr lang="en-GB" smtClean="0"/>
              <a:t>17</a:t>
            </a:fld>
            <a:endParaRPr lang="en-GB"/>
          </a:p>
        </p:txBody>
      </p:sp>
    </p:spTree>
    <p:extLst>
      <p:ext uri="{BB962C8B-B14F-4D97-AF65-F5344CB8AC3E}">
        <p14:creationId xmlns:p14="http://schemas.microsoft.com/office/powerpoint/2010/main" val="8924689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need to be aware of the fact that I have imposter syndrome and try to be more aware of my abilities in studying. Organising some structured study time will help in making sure I can have a break from university and enjoy my time at home with my family. Once my health issues have been sorted out, I should find it easier to focus on my studies physically and mentally. I will enquiry about a potential summer placement so I have the reassurance that I will not be in a dire financial situation when the next semester finishes. And finally, a pretty difficult challenge to overcome for me is to get rid of stress! I will aim to spend more time at the gym and use the swimming pool as I find physical activity very helpful in managing stress.</a:t>
            </a:r>
          </a:p>
        </p:txBody>
      </p:sp>
      <p:sp>
        <p:nvSpPr>
          <p:cNvPr id="4" name="Slide Number Placeholder 3"/>
          <p:cNvSpPr>
            <a:spLocks noGrp="1"/>
          </p:cNvSpPr>
          <p:nvPr>
            <p:ph type="sldNum" sz="quarter" idx="5"/>
          </p:nvPr>
        </p:nvSpPr>
        <p:spPr/>
        <p:txBody>
          <a:bodyPr/>
          <a:lstStyle/>
          <a:p>
            <a:fld id="{5E0A3E39-4AF8-442E-B4A0-31793F145E91}" type="slidenum">
              <a:rPr lang="en-GB" smtClean="0"/>
              <a:t>18</a:t>
            </a:fld>
            <a:endParaRPr lang="en-GB"/>
          </a:p>
        </p:txBody>
      </p:sp>
    </p:spTree>
    <p:extLst>
      <p:ext uri="{BB962C8B-B14F-4D97-AF65-F5344CB8AC3E}">
        <p14:creationId xmlns:p14="http://schemas.microsoft.com/office/powerpoint/2010/main" val="345938600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have thoroughly enjoyed my first semester despite its ups and downs, and I am looking forward to carrying on learning and improving my skills next semester. Thank you!</a:t>
            </a:r>
          </a:p>
        </p:txBody>
      </p:sp>
      <p:sp>
        <p:nvSpPr>
          <p:cNvPr id="4" name="Slide Number Placeholder 3"/>
          <p:cNvSpPr>
            <a:spLocks noGrp="1"/>
          </p:cNvSpPr>
          <p:nvPr>
            <p:ph type="sldNum" sz="quarter" idx="5"/>
          </p:nvPr>
        </p:nvSpPr>
        <p:spPr/>
        <p:txBody>
          <a:bodyPr/>
          <a:lstStyle/>
          <a:p>
            <a:fld id="{5E0A3E39-4AF8-442E-B4A0-31793F145E91}" type="slidenum">
              <a:rPr lang="en-GB" smtClean="0"/>
              <a:t>19</a:t>
            </a:fld>
            <a:endParaRPr lang="en-GB"/>
          </a:p>
        </p:txBody>
      </p:sp>
    </p:spTree>
    <p:extLst>
      <p:ext uri="{BB962C8B-B14F-4D97-AF65-F5344CB8AC3E}">
        <p14:creationId xmlns:p14="http://schemas.microsoft.com/office/powerpoint/2010/main" val="286883175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0A3E39-4AF8-442E-B4A0-31793F145E91}" type="slidenum">
              <a:rPr lang="en-GB" smtClean="0"/>
              <a:t>20</a:t>
            </a:fld>
            <a:endParaRPr lang="en-GB"/>
          </a:p>
        </p:txBody>
      </p:sp>
    </p:spTree>
    <p:extLst>
      <p:ext uri="{BB962C8B-B14F-4D97-AF65-F5344CB8AC3E}">
        <p14:creationId xmlns:p14="http://schemas.microsoft.com/office/powerpoint/2010/main" val="57619548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9" name="Picture 8"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GB"/>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pPr algn="r"/>
            <a:fld id="{3F9AFA87-1417-4992-ABD9-27C3BC8CC883}" type="datetimeFigureOut">
              <a:rPr lang="en-US" smtClean="0"/>
              <a:pPr algn="r"/>
              <a:t>12/19/2022</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sz="1000" dirty="0"/>
          </a:p>
        </p:txBody>
      </p:sp>
      <p:sp>
        <p:nvSpPr>
          <p:cNvPr id="6" name="Slide Number Placeholder 5"/>
          <p:cNvSpPr>
            <a:spLocks noGrp="1"/>
          </p:cNvSpPr>
          <p:nvPr>
            <p:ph type="sldNum" sz="quarter" idx="12"/>
          </p:nvPr>
        </p:nvSpPr>
        <p:spPr>
          <a:xfrm>
            <a:off x="8956900" y="5037663"/>
            <a:ext cx="551167" cy="279400"/>
          </a:xfrm>
        </p:spPr>
        <p:txBody>
          <a:bodyPr/>
          <a:lstStyle/>
          <a:p>
            <a:fld id="{CB1E4CB7-CB13-4810-BF18-BE31AFC64F93}" type="slidenum">
              <a:rPr lang="en-US" smtClean="0"/>
              <a:pPr/>
              <a:t>‹#›</a:t>
            </a:fld>
            <a:endParaRPr lang="en-US" sz="1000"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589953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F9AFA87-1417-4992-ABD9-27C3BC8CC883}" type="datetimeFigureOut">
              <a:rPr lang="en-US" smtClean="0"/>
              <a:t>12/19/2022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23362072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F9AFA87-1417-4992-ABD9-27C3BC8CC883}" type="datetimeFigureOut">
              <a:rPr lang="en-US" smtClean="0"/>
              <a:t>12/19/2022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B1E4CB7-CB13-4810-BF18-BE31AFC64F93}" type="slidenum">
              <a:rPr lang="en-US" smtClean="0"/>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904949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F9AFA87-1417-4992-ABD9-27C3BC8CC883}" type="datetimeFigureOut">
              <a:rPr lang="en-US" smtClean="0"/>
              <a:t>12/19/2022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B1E4CB7-CB13-4810-BF18-BE31AFC64F93}" type="slidenum">
              <a:rPr lang="en-US" smtClean="0"/>
              <a:t>‹#›</a:t>
            </a:fld>
            <a:endParaRPr lang="en-US" dirty="0"/>
          </a:p>
        </p:txBody>
      </p:sp>
    </p:spTree>
    <p:extLst>
      <p:ext uri="{BB962C8B-B14F-4D97-AF65-F5344CB8AC3E}">
        <p14:creationId xmlns:p14="http://schemas.microsoft.com/office/powerpoint/2010/main" val="8780948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F9AFA87-1417-4992-ABD9-27C3BC8CC883}" type="datetimeFigureOut">
              <a:rPr lang="en-US" smtClean="0"/>
              <a:t>12/19/2022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B1E4CB7-CB13-4810-BF18-BE31AFC64F93}" type="slidenum">
              <a:rPr lang="en-US" smtClean="0"/>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944060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3F9AFA87-1417-4992-ABD9-27C3BC8CC883}" type="datetimeFigureOut">
              <a:rPr lang="en-US" smtClean="0"/>
              <a:t>12/19/2022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B1E4CB7-CB13-4810-BF18-BE31AFC64F93}"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391526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F9AFA87-1417-4992-ABD9-27C3BC8CC883}" type="datetimeFigureOut">
              <a:rPr lang="en-US" smtClean="0"/>
              <a:t>12/19/2022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7473249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GB"/>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F9AFA87-1417-4992-ABD9-27C3BC8CC883}" type="datetimeFigureOut">
              <a:rPr lang="en-US" smtClean="0"/>
              <a:t>12/19/2022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B1E4CB7-CB13-4810-BF18-BE31AFC64F93}" type="slidenum">
              <a:rPr lang="en-US" smtClean="0"/>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711140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GB"/>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F9AFA87-1417-4992-ABD9-27C3BC8CC883}" type="datetimeFigureOut">
              <a:rPr lang="en-US" smtClean="0"/>
              <a:t>12/19/2022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8353687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pPr algn="r"/>
            <a:fld id="{3F9AFA87-1417-4992-ABD9-27C3BC8CC883}" type="datetimeFigureOut">
              <a:rPr lang="en-US" smtClean="0"/>
              <a:pPr algn="r"/>
              <a:t>12/19/2022</a:t>
            </a:fld>
            <a:endParaRPr lang="en-US" dirty="0"/>
          </a:p>
        </p:txBody>
      </p:sp>
      <p:sp>
        <p:nvSpPr>
          <p:cNvPr id="6" name="Footer Placeholder 5"/>
          <p:cNvSpPr>
            <a:spLocks noGrp="1"/>
          </p:cNvSpPr>
          <p:nvPr>
            <p:ph type="ftr" sz="quarter" idx="11"/>
          </p:nvPr>
        </p:nvSpPr>
        <p:spPr/>
        <p:txBody>
          <a:bodyPr/>
          <a:lstStyle/>
          <a:p>
            <a:endParaRPr lang="en-US" sz="1000" dirty="0"/>
          </a:p>
        </p:txBody>
      </p:sp>
      <p:sp>
        <p:nvSpPr>
          <p:cNvPr id="7" name="Slide Number Placeholder 6"/>
          <p:cNvSpPr>
            <a:spLocks noGrp="1"/>
          </p:cNvSpPr>
          <p:nvPr>
            <p:ph type="sldNum" sz="quarter" idx="12"/>
          </p:nvPr>
        </p:nvSpPr>
        <p:spPr/>
        <p:txBody>
          <a:bodyPr/>
          <a:lstStyle/>
          <a:p>
            <a:fld id="{CB1E4CB7-CB13-4810-BF18-BE31AFC64F93}" type="slidenum">
              <a:rPr lang="en-US" smtClean="0"/>
              <a:pPr/>
              <a:t>‹#›</a:t>
            </a:fld>
            <a:endParaRPr lang="en-US" sz="1000" dirty="0"/>
          </a:p>
        </p:txBody>
      </p:sp>
    </p:spTree>
    <p:extLst>
      <p:ext uri="{BB962C8B-B14F-4D97-AF65-F5344CB8AC3E}">
        <p14:creationId xmlns:p14="http://schemas.microsoft.com/office/powerpoint/2010/main" val="36259401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algn="r"/>
            <a:fld id="{3F9AFA87-1417-4992-ABD9-27C3BC8CC883}" type="datetimeFigureOut">
              <a:rPr lang="en-US" smtClean="0"/>
              <a:pPr algn="r"/>
              <a:t>12/19/2022</a:t>
            </a:fld>
            <a:endParaRPr lang="en-US" dirty="0"/>
          </a:p>
        </p:txBody>
      </p:sp>
      <p:sp>
        <p:nvSpPr>
          <p:cNvPr id="5" name="Footer Placeholder 4"/>
          <p:cNvSpPr>
            <a:spLocks noGrp="1"/>
          </p:cNvSpPr>
          <p:nvPr>
            <p:ph type="ftr" sz="quarter" idx="11"/>
          </p:nvPr>
        </p:nvSpPr>
        <p:spPr/>
        <p:txBody>
          <a:bodyPr/>
          <a:lstStyle/>
          <a:p>
            <a:endParaRPr lang="en-US" sz="1000" dirty="0"/>
          </a:p>
        </p:txBody>
      </p:sp>
      <p:sp>
        <p:nvSpPr>
          <p:cNvPr id="6" name="Slide Number Placeholder 5"/>
          <p:cNvSpPr>
            <a:spLocks noGrp="1"/>
          </p:cNvSpPr>
          <p:nvPr>
            <p:ph type="sldNum" sz="quarter" idx="12"/>
          </p:nvPr>
        </p:nvSpPr>
        <p:spPr/>
        <p:txBody>
          <a:bodyPr/>
          <a:lstStyle/>
          <a:p>
            <a:fld id="{CB1E4CB7-CB13-4810-BF18-BE31AFC64F93}" type="slidenum">
              <a:rPr lang="en-US" smtClean="0"/>
              <a:pPr/>
              <a:t>‹#›</a:t>
            </a:fld>
            <a:endParaRPr lang="en-US" sz="1000"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831727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algn="r"/>
            <a:fld id="{3F9AFA87-1417-4992-ABD9-27C3BC8CC883}" type="datetimeFigureOut">
              <a:rPr lang="en-US" smtClean="0"/>
              <a:pPr algn="r"/>
              <a:t>12/19/2022</a:t>
            </a:fld>
            <a:endParaRPr lang="en-US" dirty="0"/>
          </a:p>
        </p:txBody>
      </p:sp>
      <p:sp>
        <p:nvSpPr>
          <p:cNvPr id="5" name="Footer Placeholder 4"/>
          <p:cNvSpPr>
            <a:spLocks noGrp="1"/>
          </p:cNvSpPr>
          <p:nvPr>
            <p:ph type="ftr" sz="quarter" idx="11"/>
          </p:nvPr>
        </p:nvSpPr>
        <p:spPr/>
        <p:txBody>
          <a:bodyPr/>
          <a:lstStyle/>
          <a:p>
            <a:endParaRPr lang="en-US" sz="1000" dirty="0"/>
          </a:p>
        </p:txBody>
      </p:sp>
      <p:sp>
        <p:nvSpPr>
          <p:cNvPr id="6" name="Slide Number Placeholder 5"/>
          <p:cNvSpPr>
            <a:spLocks noGrp="1"/>
          </p:cNvSpPr>
          <p:nvPr>
            <p:ph type="sldNum" sz="quarter" idx="12"/>
          </p:nvPr>
        </p:nvSpPr>
        <p:spPr/>
        <p:txBody>
          <a:bodyPr/>
          <a:lstStyle/>
          <a:p>
            <a:fld id="{CB1E4CB7-CB13-4810-BF18-BE31AFC64F93}" type="slidenum">
              <a:rPr lang="en-US" smtClean="0"/>
              <a:pPr/>
              <a:t>‹#›</a:t>
            </a:fld>
            <a:endParaRPr lang="en-US" sz="1000"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674544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algn="r"/>
            <a:fld id="{3F9AFA87-1417-4992-ABD9-27C3BC8CC883}" type="datetimeFigureOut">
              <a:rPr lang="en-US" smtClean="0"/>
              <a:pPr algn="r"/>
              <a:t>12/19/2022</a:t>
            </a:fld>
            <a:endParaRPr lang="en-US" dirty="0"/>
          </a:p>
        </p:txBody>
      </p:sp>
      <p:sp>
        <p:nvSpPr>
          <p:cNvPr id="5" name="Footer Placeholder 4"/>
          <p:cNvSpPr>
            <a:spLocks noGrp="1"/>
          </p:cNvSpPr>
          <p:nvPr>
            <p:ph type="ftr" sz="quarter" idx="11"/>
          </p:nvPr>
        </p:nvSpPr>
        <p:spPr/>
        <p:txBody>
          <a:bodyPr/>
          <a:lstStyle/>
          <a:p>
            <a:endParaRPr lang="en-US" sz="1000" dirty="0"/>
          </a:p>
        </p:txBody>
      </p:sp>
      <p:sp>
        <p:nvSpPr>
          <p:cNvPr id="6" name="Slide Number Placeholder 5"/>
          <p:cNvSpPr>
            <a:spLocks noGrp="1"/>
          </p:cNvSpPr>
          <p:nvPr>
            <p:ph type="sldNum" sz="quarter" idx="12"/>
          </p:nvPr>
        </p:nvSpPr>
        <p:spPr/>
        <p:txBody>
          <a:bodyPr/>
          <a:lstStyle/>
          <a:p>
            <a:fld id="{CB1E4CB7-CB13-4810-BF18-BE31AFC64F93}" type="slidenum">
              <a:rPr lang="en-US" smtClean="0"/>
              <a:pPr/>
              <a:t>‹#›</a:t>
            </a:fld>
            <a:endParaRPr lang="en-US" sz="1000" dirty="0"/>
          </a:p>
        </p:txBody>
      </p:sp>
    </p:spTree>
    <p:extLst>
      <p:ext uri="{BB962C8B-B14F-4D97-AF65-F5344CB8AC3E}">
        <p14:creationId xmlns:p14="http://schemas.microsoft.com/office/powerpoint/2010/main" val="145251097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algn="r"/>
            <a:fld id="{3F9AFA87-1417-4992-ABD9-27C3BC8CC883}" type="datetimeFigureOut">
              <a:rPr lang="en-US" smtClean="0"/>
              <a:pPr algn="r"/>
              <a:t>12/19/2022</a:t>
            </a:fld>
            <a:endParaRPr lang="en-US" dirty="0"/>
          </a:p>
        </p:txBody>
      </p:sp>
      <p:sp>
        <p:nvSpPr>
          <p:cNvPr id="5" name="Footer Placeholder 4"/>
          <p:cNvSpPr>
            <a:spLocks noGrp="1"/>
          </p:cNvSpPr>
          <p:nvPr>
            <p:ph type="ftr" sz="quarter" idx="11"/>
          </p:nvPr>
        </p:nvSpPr>
        <p:spPr/>
        <p:txBody>
          <a:bodyPr/>
          <a:lstStyle/>
          <a:p>
            <a:endParaRPr lang="en-US" sz="1000" dirty="0"/>
          </a:p>
        </p:txBody>
      </p:sp>
      <p:sp>
        <p:nvSpPr>
          <p:cNvPr id="6" name="Slide Number Placeholder 5"/>
          <p:cNvSpPr>
            <a:spLocks noGrp="1"/>
          </p:cNvSpPr>
          <p:nvPr>
            <p:ph type="sldNum" sz="quarter" idx="12"/>
          </p:nvPr>
        </p:nvSpPr>
        <p:spPr/>
        <p:txBody>
          <a:bodyPr/>
          <a:lstStyle/>
          <a:p>
            <a:fld id="{CB1E4CB7-CB13-4810-BF18-BE31AFC64F93}" type="slidenum">
              <a:rPr lang="en-US" smtClean="0"/>
              <a:pPr/>
              <a:t>‹#›</a:t>
            </a:fld>
            <a:endParaRPr lang="en-US" sz="1000"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340821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algn="r"/>
            <a:fld id="{3F9AFA87-1417-4992-ABD9-27C3BC8CC883}" type="datetimeFigureOut">
              <a:rPr lang="en-US" smtClean="0"/>
              <a:pPr algn="r"/>
              <a:t>12/19/2022</a:t>
            </a:fld>
            <a:endParaRPr lang="en-US" dirty="0"/>
          </a:p>
        </p:txBody>
      </p:sp>
      <p:sp>
        <p:nvSpPr>
          <p:cNvPr id="5" name="Footer Placeholder 4"/>
          <p:cNvSpPr>
            <a:spLocks noGrp="1"/>
          </p:cNvSpPr>
          <p:nvPr>
            <p:ph type="ftr" sz="quarter" idx="11"/>
          </p:nvPr>
        </p:nvSpPr>
        <p:spPr/>
        <p:txBody>
          <a:bodyPr/>
          <a:lstStyle/>
          <a:p>
            <a:endParaRPr lang="en-US" sz="1000" dirty="0"/>
          </a:p>
        </p:txBody>
      </p:sp>
      <p:sp>
        <p:nvSpPr>
          <p:cNvPr id="6" name="Slide Number Placeholder 5"/>
          <p:cNvSpPr>
            <a:spLocks noGrp="1"/>
          </p:cNvSpPr>
          <p:nvPr>
            <p:ph type="sldNum" sz="quarter" idx="12"/>
          </p:nvPr>
        </p:nvSpPr>
        <p:spPr/>
        <p:txBody>
          <a:bodyPr/>
          <a:lstStyle/>
          <a:p>
            <a:fld id="{CB1E4CB7-CB13-4810-BF18-BE31AFC64F93}" type="slidenum">
              <a:rPr lang="en-US" smtClean="0"/>
              <a:pPr/>
              <a:t>‹#›</a:t>
            </a:fld>
            <a:endParaRPr lang="en-US" sz="1000"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3254670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F9AFA87-1417-4992-ABD9-27C3BC8CC883}" type="datetimeFigureOut">
              <a:rPr lang="en-US" smtClean="0"/>
              <a:t>12/19/2022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B1E4CB7-CB13-4810-BF18-BE31AFC64F93}"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7405389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F9AFA87-1417-4992-ABD9-27C3BC8CC883}" type="datetimeFigureOut">
              <a:rPr lang="en-US" smtClean="0"/>
              <a:t>12/19/2022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B1E4CB7-CB13-4810-BF18-BE31AFC64F93}" type="slidenum">
              <a:rPr lang="en-US" smtClean="0"/>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317615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pPr algn="r"/>
            <a:fld id="{3F9AFA87-1417-4992-ABD9-27C3BC8CC883}" type="datetimeFigureOut">
              <a:rPr lang="en-US" smtClean="0"/>
              <a:pPr algn="r"/>
              <a:t>12/19/2022</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sz="1000"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CB1E4CB7-CB13-4810-BF18-BE31AFC64F93}" type="slidenum">
              <a:rPr lang="en-US" smtClean="0"/>
              <a:pPr/>
              <a:t>‹#›</a:t>
            </a:fld>
            <a:endParaRPr lang="en-US" sz="1000" dirty="0"/>
          </a:p>
        </p:txBody>
      </p:sp>
    </p:spTree>
    <p:extLst>
      <p:ext uri="{BB962C8B-B14F-4D97-AF65-F5344CB8AC3E}">
        <p14:creationId xmlns:p14="http://schemas.microsoft.com/office/powerpoint/2010/main" val="3838858326"/>
      </p:ext>
    </p:extLst>
  </p:cSld>
  <p:clrMap bg1="lt1" tx1="dk1" bg2="lt2" tx2="dk2" accent1="accent1" accent2="accent2" accent3="accent3" accent4="accent4" accent5="accent5" accent6="accent6" hlink="hlink" folHlink="folHlink"/>
  <p:sldLayoutIdLst>
    <p:sldLayoutId id="2147483824" r:id="rId1"/>
    <p:sldLayoutId id="2147483825" r:id="rId2"/>
    <p:sldLayoutId id="2147483826" r:id="rId3"/>
    <p:sldLayoutId id="2147483827" r:id="rId4"/>
    <p:sldLayoutId id="2147483828" r:id="rId5"/>
    <p:sldLayoutId id="2147483829" r:id="rId6"/>
    <p:sldLayoutId id="2147483830" r:id="rId7"/>
    <p:sldLayoutId id="2147483831" r:id="rId8"/>
    <p:sldLayoutId id="2147483832" r:id="rId9"/>
    <p:sldLayoutId id="2147483833" r:id="rId10"/>
    <p:sldLayoutId id="2147483834" r:id="rId11"/>
    <p:sldLayoutId id="2147483835" r:id="rId12"/>
    <p:sldLayoutId id="2147483836" r:id="rId13"/>
    <p:sldLayoutId id="2147483837" r:id="rId14"/>
    <p:sldLayoutId id="2147483838" r:id="rId15"/>
    <p:sldLayoutId id="2147483839" r:id="rId16"/>
    <p:sldLayoutId id="2147483840"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7.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6.jpeg"/><Relationship Id="rId5" Type="http://schemas.openxmlformats.org/officeDocument/2006/relationships/image" Target="../media/image5.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7.png"/><Relationship Id="rId5" Type="http://schemas.openxmlformats.org/officeDocument/2006/relationships/image" Target="../media/image8.jp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7.png"/><Relationship Id="rId5" Type="http://schemas.openxmlformats.org/officeDocument/2006/relationships/image" Target="../media/image9.jpe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0.jpeg"/><Relationship Id="rId5" Type="http://schemas.openxmlformats.org/officeDocument/2006/relationships/image" Target="../media/image7.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7.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2.jpg"/><Relationship Id="rId5" Type="http://schemas.openxmlformats.org/officeDocument/2006/relationships/image" Target="../media/image11.jpe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4.png"/><Relationship Id="rId5" Type="http://schemas.openxmlformats.org/officeDocument/2006/relationships/image" Target="../media/image2.jpeg"/><Relationship Id="rId10" Type="http://schemas.openxmlformats.org/officeDocument/2006/relationships/image" Target="../media/image7.png"/><Relationship Id="rId4" Type="http://schemas.openxmlformats.org/officeDocument/2006/relationships/notesSlide" Target="../notesSlides/notesSlide6.xml"/><Relationship Id="rId9" Type="http://schemas.openxmlformats.org/officeDocument/2006/relationships/image" Target="../media/image14.sv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7.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5.jpeg"/><Relationship Id="rId5" Type="http://schemas.openxmlformats.org/officeDocument/2006/relationships/image" Target="../media/image7.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8" Type="http://schemas.openxmlformats.org/officeDocument/2006/relationships/image" Target="../media/image16.jpg"/><Relationship Id="rId3" Type="http://schemas.openxmlformats.org/officeDocument/2006/relationships/slideLayout" Target="../slideLayouts/slideLayout9.xml"/><Relationship Id="rId7" Type="http://schemas.openxmlformats.org/officeDocument/2006/relationships/image" Target="../media/image3.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4.png"/><Relationship Id="rId5" Type="http://schemas.openxmlformats.org/officeDocument/2006/relationships/image" Target="../media/image2.jpeg"/><Relationship Id="rId4" Type="http://schemas.openxmlformats.org/officeDocument/2006/relationships/notesSlide" Target="../notesSlides/notesSlide9.xml"/><Relationship Id="rId9" Type="http://schemas.openxmlformats.org/officeDocument/2006/relationships/image" Target="../media/image7.png"/></Relationships>
</file>

<file path=ppt/slides/_rels/slide10.xml.rels><?xml version="1.0" encoding="UTF-8" standalone="yes"?>
<Relationships xmlns="http://schemas.openxmlformats.org/package/2006/relationships"><Relationship Id="rId8" Type="http://schemas.openxmlformats.org/officeDocument/2006/relationships/image" Target="../media/image18.jpeg"/><Relationship Id="rId3" Type="http://schemas.openxmlformats.org/officeDocument/2006/relationships/slideLayout" Target="../slideLayouts/slideLayout9.xml"/><Relationship Id="rId7" Type="http://schemas.openxmlformats.org/officeDocument/2006/relationships/image" Target="../media/image17.jpe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3.png"/><Relationship Id="rId5" Type="http://schemas.openxmlformats.org/officeDocument/2006/relationships/image" Target="../media/image2.jpeg"/><Relationship Id="rId4" Type="http://schemas.openxmlformats.org/officeDocument/2006/relationships/notesSlide" Target="../notesSlides/notesSlide10.xml"/><Relationship Id="rId9" Type="http://schemas.openxmlformats.org/officeDocument/2006/relationships/image" Target="../media/image7.png"/></Relationships>
</file>

<file path=ppt/slides/_rels/slide1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slideLayout" Target="../slideLayouts/slideLayout9.xml"/><Relationship Id="rId7" Type="http://schemas.openxmlformats.org/officeDocument/2006/relationships/image" Target="../media/image19.jpe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3.png"/><Relationship Id="rId5" Type="http://schemas.openxmlformats.org/officeDocument/2006/relationships/image" Target="../media/image2.jpe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7.png"/><Relationship Id="rId5" Type="http://schemas.openxmlformats.org/officeDocument/2006/relationships/image" Target="../media/image20.jp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slideLayout" Target="../slideLayouts/slideLayout9.xml"/><Relationship Id="rId7" Type="http://schemas.openxmlformats.org/officeDocument/2006/relationships/image" Target="../media/image21.jpg"/><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3.png"/><Relationship Id="rId5" Type="http://schemas.openxmlformats.org/officeDocument/2006/relationships/image" Target="../media/image2.jpe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7.pn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23.jpg"/><Relationship Id="rId5" Type="http://schemas.openxmlformats.org/officeDocument/2006/relationships/image" Target="../media/image22.jp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10.xml"/><Relationship Id="rId7" Type="http://schemas.openxmlformats.org/officeDocument/2006/relationships/image" Target="../media/image7.png"/><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25.jpeg"/><Relationship Id="rId5" Type="http://schemas.openxmlformats.org/officeDocument/2006/relationships/image" Target="../media/image24.jp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slideLayout" Target="../slideLayouts/slideLayout9.xml"/><Relationship Id="rId7" Type="http://schemas.openxmlformats.org/officeDocument/2006/relationships/image" Target="../media/image26.jpeg"/><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3.png"/><Relationship Id="rId5" Type="http://schemas.openxmlformats.org/officeDocument/2006/relationships/image" Target="../media/image2.jpe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slideLayout" Target="../slideLayouts/slideLayout9.xml"/><Relationship Id="rId7" Type="http://schemas.openxmlformats.org/officeDocument/2006/relationships/image" Target="../media/image27.jpg"/><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3.png"/><Relationship Id="rId5" Type="http://schemas.openxmlformats.org/officeDocument/2006/relationships/image" Target="../media/image2.jpeg"/><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slideLayout" Target="../slideLayouts/slideLayout9.xml"/><Relationship Id="rId7" Type="http://schemas.openxmlformats.org/officeDocument/2006/relationships/image" Target="../media/image28.jpg"/><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3.png"/><Relationship Id="rId5" Type="http://schemas.openxmlformats.org/officeDocument/2006/relationships/image" Target="../media/image2.jpeg"/><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image" Target="../media/image7.png"/><Relationship Id="rId5" Type="http://schemas.openxmlformats.org/officeDocument/2006/relationships/image" Target="../media/image29.jpeg"/><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blipFill>
          <a:blip r:embed="rId5"/>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157B4B-BE7E-BD98-A9D6-C05A7F5333B7}"/>
              </a:ext>
            </a:extLst>
          </p:cNvPr>
          <p:cNvSpPr>
            <a:spLocks noGrp="1"/>
          </p:cNvSpPr>
          <p:nvPr>
            <p:ph type="ctrTitle"/>
          </p:nvPr>
        </p:nvSpPr>
        <p:spPr>
          <a:xfrm>
            <a:off x="762000" y="1308804"/>
            <a:ext cx="4102609" cy="2120196"/>
          </a:xfrm>
        </p:spPr>
        <p:txBody>
          <a:bodyPr anchor="ctr">
            <a:normAutofit/>
          </a:bodyPr>
          <a:lstStyle/>
          <a:p>
            <a:r>
              <a:rPr lang="en-GB" dirty="0"/>
              <a:t>E-Portfolio</a:t>
            </a:r>
          </a:p>
        </p:txBody>
      </p:sp>
      <p:sp>
        <p:nvSpPr>
          <p:cNvPr id="3" name="Subtitle 2">
            <a:extLst>
              <a:ext uri="{FF2B5EF4-FFF2-40B4-BE49-F238E27FC236}">
                <a16:creationId xmlns:a16="http://schemas.microsoft.com/office/drawing/2014/main" id="{1F52BEB5-A2E7-AFC3-47F6-71099D17E3E0}"/>
              </a:ext>
            </a:extLst>
          </p:cNvPr>
          <p:cNvSpPr>
            <a:spLocks noGrp="1"/>
          </p:cNvSpPr>
          <p:nvPr>
            <p:ph type="subTitle" idx="1"/>
          </p:nvPr>
        </p:nvSpPr>
        <p:spPr>
          <a:xfrm>
            <a:off x="102637" y="3694922"/>
            <a:ext cx="5059913" cy="2419273"/>
          </a:xfrm>
        </p:spPr>
        <p:txBody>
          <a:bodyPr>
            <a:normAutofit fontScale="92500" lnSpcReduction="10000"/>
          </a:bodyPr>
          <a:lstStyle/>
          <a:p>
            <a:pPr>
              <a:lnSpc>
                <a:spcPct val="95000"/>
              </a:lnSpc>
            </a:pPr>
            <a:r>
              <a:rPr lang="en-GB" sz="2000" b="1" u="sng" dirty="0">
                <a:latin typeface="Arial Rounded MT Bold" panose="020F0704030504030204" pitchFamily="34" charset="0"/>
              </a:rPr>
              <a:t>Reflect on the first semester of your studies</a:t>
            </a:r>
            <a:endParaRPr lang="en-GB" sz="2000" b="1" dirty="0">
              <a:latin typeface="Arial Rounded MT Bold" panose="020F0704030504030204" pitchFamily="34" charset="0"/>
            </a:endParaRPr>
          </a:p>
          <a:p>
            <a:pPr algn="l">
              <a:lnSpc>
                <a:spcPct val="95000"/>
              </a:lnSpc>
            </a:pPr>
            <a:endParaRPr lang="en-GB" sz="1500" b="1" dirty="0">
              <a:latin typeface="Amasis MT Pro Black" panose="020B0604020202020204" pitchFamily="18" charset="0"/>
            </a:endParaRPr>
          </a:p>
          <a:p>
            <a:pPr lvl="0" algn="l">
              <a:lnSpc>
                <a:spcPct val="95000"/>
              </a:lnSpc>
              <a:buClr>
                <a:srgbClr val="AB946B"/>
              </a:buClr>
            </a:pPr>
            <a:r>
              <a:rPr lang="en-GB" sz="1800" b="1" dirty="0">
                <a:solidFill>
                  <a:prstClr val="black"/>
                </a:solidFill>
              </a:rPr>
              <a:t>Present </a:t>
            </a:r>
            <a:r>
              <a:rPr lang="en-GB" sz="1800" b="1" dirty="0">
                <a:solidFill>
                  <a:srgbClr val="C00000"/>
                </a:solidFill>
              </a:rPr>
              <a:t>one key interest </a:t>
            </a:r>
            <a:r>
              <a:rPr lang="en-GB" sz="1800" b="1" dirty="0">
                <a:solidFill>
                  <a:prstClr val="black"/>
                </a:solidFill>
              </a:rPr>
              <a:t>and </a:t>
            </a:r>
            <a:r>
              <a:rPr lang="en-GB" sz="1800" b="1" dirty="0">
                <a:solidFill>
                  <a:srgbClr val="C00000"/>
                </a:solidFill>
              </a:rPr>
              <a:t>three issues </a:t>
            </a:r>
            <a:r>
              <a:rPr lang="en-GB" sz="1800" b="1" dirty="0">
                <a:solidFill>
                  <a:prstClr val="black"/>
                </a:solidFill>
              </a:rPr>
              <a:t>you might face during your studies.</a:t>
            </a:r>
          </a:p>
          <a:p>
            <a:pPr algn="l">
              <a:lnSpc>
                <a:spcPct val="95000"/>
              </a:lnSpc>
            </a:pPr>
            <a:endParaRPr lang="en-GB" sz="1500" b="1" dirty="0">
              <a:latin typeface="Amasis MT Pro Black" panose="020B0604020202020204" pitchFamily="18" charset="0"/>
            </a:endParaRPr>
          </a:p>
          <a:p>
            <a:pPr algn="l">
              <a:lnSpc>
                <a:spcPct val="95000"/>
              </a:lnSpc>
            </a:pPr>
            <a:r>
              <a:rPr lang="en-GB" sz="1800" b="1" dirty="0">
                <a:solidFill>
                  <a:srgbClr val="C00000"/>
                </a:solidFill>
              </a:rPr>
              <a:t>Strengths</a:t>
            </a:r>
            <a:r>
              <a:rPr lang="en-GB" sz="1800" b="1" dirty="0"/>
              <a:t> and </a:t>
            </a:r>
            <a:r>
              <a:rPr lang="en-GB" sz="1800" b="1" dirty="0">
                <a:solidFill>
                  <a:srgbClr val="C00000"/>
                </a:solidFill>
              </a:rPr>
              <a:t>areas for improvement </a:t>
            </a:r>
            <a:r>
              <a:rPr lang="en-GB" sz="1800" b="1" dirty="0"/>
              <a:t>moving forward to the second semester.</a:t>
            </a:r>
          </a:p>
        </p:txBody>
      </p:sp>
      <p:pic>
        <p:nvPicPr>
          <p:cNvPr id="4" name="Picture 3" descr="Different coloured organisers">
            <a:extLst>
              <a:ext uri="{FF2B5EF4-FFF2-40B4-BE49-F238E27FC236}">
                <a16:creationId xmlns:a16="http://schemas.microsoft.com/office/drawing/2014/main" id="{31D010F8-3C79-4B47-B66D-3379483A2B0A}"/>
              </a:ext>
            </a:extLst>
          </p:cNvPr>
          <p:cNvPicPr>
            <a:picLocks noChangeAspect="1"/>
          </p:cNvPicPr>
          <p:nvPr/>
        </p:nvPicPr>
        <p:blipFill rotWithShape="1">
          <a:blip r:embed="rId6"/>
          <a:srcRect l="19870" r="19764" b="1"/>
          <a:stretch/>
        </p:blipFill>
        <p:spPr>
          <a:xfrm>
            <a:off x="5349241" y="10"/>
            <a:ext cx="6842759" cy="6857990"/>
          </a:xfrm>
          <a:prstGeom prst="rect">
            <a:avLst/>
          </a:prstGeom>
        </p:spPr>
      </p:pic>
      <p:sp>
        <p:nvSpPr>
          <p:cNvPr id="6" name="TextBox 5">
            <a:extLst>
              <a:ext uri="{FF2B5EF4-FFF2-40B4-BE49-F238E27FC236}">
                <a16:creationId xmlns:a16="http://schemas.microsoft.com/office/drawing/2014/main" id="{49F9B71C-BAD1-ABA8-A813-5D82BCD76878}"/>
              </a:ext>
            </a:extLst>
          </p:cNvPr>
          <p:cNvSpPr txBox="1"/>
          <p:nvPr/>
        </p:nvSpPr>
        <p:spPr>
          <a:xfrm>
            <a:off x="464059" y="662473"/>
            <a:ext cx="1355410" cy="646331"/>
          </a:xfrm>
          <a:prstGeom prst="rect">
            <a:avLst/>
          </a:prstGeom>
          <a:noFill/>
        </p:spPr>
        <p:txBody>
          <a:bodyPr wrap="square" rtlCol="0">
            <a:spAutoFit/>
          </a:bodyPr>
          <a:lstStyle/>
          <a:p>
            <a:r>
              <a:rPr lang="en-GB" dirty="0"/>
              <a:t>Steph Kiefer</a:t>
            </a:r>
          </a:p>
          <a:p>
            <a:r>
              <a:rPr lang="en-GB" dirty="0"/>
              <a:t>2215879</a:t>
            </a:r>
          </a:p>
        </p:txBody>
      </p:sp>
      <p:pic>
        <p:nvPicPr>
          <p:cNvPr id="105" name="Audio 104">
            <a:hlinkClick r:id="" action="ppaction://media"/>
            <a:extLst>
              <a:ext uri="{FF2B5EF4-FFF2-40B4-BE49-F238E27FC236}">
                <a16:creationId xmlns:a16="http://schemas.microsoft.com/office/drawing/2014/main" id="{59DDD397-DA57-CD27-7625-E11DC531B2AF}"/>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62703" t="-125896" r="-262703" b="-125896"/>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389548615"/>
      </p:ext>
    </p:extLst>
  </p:cSld>
  <p:clrMapOvr>
    <a:masterClrMapping/>
  </p:clrMapOvr>
  <mc:AlternateContent xmlns:mc="http://schemas.openxmlformats.org/markup-compatibility/2006">
    <mc:Choice xmlns:p14="http://schemas.microsoft.com/office/powerpoint/2010/main" Requires="p14">
      <p:transition spd="slow" p14:dur="2000" advTm="26403"/>
    </mc:Choice>
    <mc:Fallback>
      <p:transition spd="slow" advTm="264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5"/>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additive="base">
                                        <p:cTn id="11" dur="500" fill="hold"/>
                                        <p:tgtEl>
                                          <p:spTgt spid="2"/>
                                        </p:tgtEl>
                                        <p:attrNameLst>
                                          <p:attrName>ppt_x</p:attrName>
                                        </p:attrNameLst>
                                      </p:cBhvr>
                                      <p:tavLst>
                                        <p:tav tm="0">
                                          <p:val>
                                            <p:strVal val="#ppt_x"/>
                                          </p:val>
                                        </p:tav>
                                        <p:tav tm="100000">
                                          <p:val>
                                            <p:strVal val="#ppt_x"/>
                                          </p:val>
                                        </p:tav>
                                      </p:tavLst>
                                    </p:anim>
                                    <p:anim calcmode="lin" valueType="num">
                                      <p:cBhvr additive="base">
                                        <p:cTn id="12"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53" presetClass="entr" presetSubtype="16"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 calcmode="lin" valueType="num">
                                      <p:cBhvr>
                                        <p:cTn id="1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9" dur="500"/>
                                        <p:tgtEl>
                                          <p:spTgt spid="3">
                                            <p:txEl>
                                              <p:pRg st="0" end="0"/>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53" presetClass="entr" presetSubtype="16" fill="hold" grpId="0"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 calcmode="lin" valueType="num">
                                      <p:cBhvr>
                                        <p:cTn id="24"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5"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6" dur="500"/>
                                        <p:tgtEl>
                                          <p:spTgt spid="3">
                                            <p:txEl>
                                              <p:pRg st="2" end="2"/>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53" presetClass="entr" presetSubtype="16"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p:cTn id="31"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32"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33"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4" fill="hold" display="0">
                  <p:stCondLst>
                    <p:cond delay="indefinite"/>
                  </p:stCondLst>
                  <p:endCondLst>
                    <p:cond evt="onStopAudio" delay="0">
                      <p:tgtEl>
                        <p:sldTgt/>
                      </p:tgtEl>
                    </p:cond>
                  </p:endCondLst>
                </p:cTn>
                <p:tgtEl>
                  <p:spTgt spid="105"/>
                </p:tgtEl>
              </p:cMediaNode>
            </p:audio>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Close-up of stacked books">
            <a:extLst>
              <a:ext uri="{FF2B5EF4-FFF2-40B4-BE49-F238E27FC236}">
                <a16:creationId xmlns:a16="http://schemas.microsoft.com/office/drawing/2014/main" id="{B7093F2B-97ED-C6FF-1D91-8C296D8E4A9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19748" y="643227"/>
            <a:ext cx="10360962" cy="565493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2" name="TextBox 1">
            <a:extLst>
              <a:ext uri="{FF2B5EF4-FFF2-40B4-BE49-F238E27FC236}">
                <a16:creationId xmlns:a16="http://schemas.microsoft.com/office/drawing/2014/main" id="{670CBD95-691E-46E1-9802-030E6428587A}"/>
              </a:ext>
            </a:extLst>
          </p:cNvPr>
          <p:cNvSpPr txBox="1"/>
          <p:nvPr/>
        </p:nvSpPr>
        <p:spPr>
          <a:xfrm>
            <a:off x="1148443" y="1432248"/>
            <a:ext cx="9895114" cy="461665"/>
          </a:xfrm>
          <a:prstGeom prst="rect">
            <a:avLst/>
          </a:prstGeom>
          <a:noFill/>
        </p:spPr>
        <p:txBody>
          <a:bodyPr wrap="square" rtlCol="0">
            <a:spAutoFit/>
          </a:bodyPr>
          <a:lstStyle/>
          <a:p>
            <a:r>
              <a:rPr lang="en-GB" sz="2400" b="1" u="sng" dirty="0"/>
              <a:t>Key Interest</a:t>
            </a:r>
            <a:r>
              <a:rPr lang="en-GB" sz="2400" b="1" dirty="0"/>
              <a:t>: Topic of Study → Health, Exercise and Society Module</a:t>
            </a:r>
          </a:p>
        </p:txBody>
      </p:sp>
      <p:sp>
        <p:nvSpPr>
          <p:cNvPr id="3" name="TextBox 2">
            <a:extLst>
              <a:ext uri="{FF2B5EF4-FFF2-40B4-BE49-F238E27FC236}">
                <a16:creationId xmlns:a16="http://schemas.microsoft.com/office/drawing/2014/main" id="{C18C8F71-260C-79B3-5B20-3626B05F54E1}"/>
              </a:ext>
            </a:extLst>
          </p:cNvPr>
          <p:cNvSpPr txBox="1"/>
          <p:nvPr/>
        </p:nvSpPr>
        <p:spPr>
          <a:xfrm>
            <a:off x="1381708" y="2835331"/>
            <a:ext cx="9428583" cy="461665"/>
          </a:xfrm>
          <a:prstGeom prst="rect">
            <a:avLst/>
          </a:prstGeom>
          <a:noFill/>
        </p:spPr>
        <p:txBody>
          <a:bodyPr wrap="square" rtlCol="0">
            <a:spAutoFit/>
          </a:bodyPr>
          <a:lstStyle/>
          <a:p>
            <a:r>
              <a:rPr lang="en-GB" sz="2400" b="1" u="sng" dirty="0"/>
              <a:t>First Issue</a:t>
            </a:r>
            <a:r>
              <a:rPr lang="en-GB" sz="2400" b="1" dirty="0"/>
              <a:t>: Imposter Syndrome</a:t>
            </a:r>
          </a:p>
        </p:txBody>
      </p:sp>
      <p:sp>
        <p:nvSpPr>
          <p:cNvPr id="4" name="TextBox 3">
            <a:extLst>
              <a:ext uri="{FF2B5EF4-FFF2-40B4-BE49-F238E27FC236}">
                <a16:creationId xmlns:a16="http://schemas.microsoft.com/office/drawing/2014/main" id="{FCFA5A95-A4CD-5CA7-6EC0-9718A2A0D115}"/>
              </a:ext>
            </a:extLst>
          </p:cNvPr>
          <p:cNvSpPr txBox="1"/>
          <p:nvPr/>
        </p:nvSpPr>
        <p:spPr>
          <a:xfrm>
            <a:off x="1148443" y="4252444"/>
            <a:ext cx="7431832" cy="461665"/>
          </a:xfrm>
          <a:prstGeom prst="rect">
            <a:avLst/>
          </a:prstGeom>
          <a:noFill/>
        </p:spPr>
        <p:txBody>
          <a:bodyPr wrap="square" rtlCol="0">
            <a:spAutoFit/>
          </a:bodyPr>
          <a:lstStyle/>
          <a:p>
            <a:r>
              <a:rPr lang="en-GB" sz="2400" b="1" u="sng" dirty="0"/>
              <a:t>Second Issue</a:t>
            </a:r>
            <a:r>
              <a:rPr lang="en-GB" sz="2400" b="1" dirty="0"/>
              <a:t>: Time management/Procrastination</a:t>
            </a:r>
          </a:p>
        </p:txBody>
      </p:sp>
      <p:sp>
        <p:nvSpPr>
          <p:cNvPr id="5" name="TextBox 4">
            <a:extLst>
              <a:ext uri="{FF2B5EF4-FFF2-40B4-BE49-F238E27FC236}">
                <a16:creationId xmlns:a16="http://schemas.microsoft.com/office/drawing/2014/main" id="{C6815847-F680-9FBC-C06B-88BFEFE06C0F}"/>
              </a:ext>
            </a:extLst>
          </p:cNvPr>
          <p:cNvSpPr txBox="1"/>
          <p:nvPr/>
        </p:nvSpPr>
        <p:spPr>
          <a:xfrm>
            <a:off x="1665516" y="5531122"/>
            <a:ext cx="5393094" cy="461665"/>
          </a:xfrm>
          <a:prstGeom prst="rect">
            <a:avLst/>
          </a:prstGeom>
          <a:noFill/>
        </p:spPr>
        <p:txBody>
          <a:bodyPr wrap="square" rtlCol="0">
            <a:spAutoFit/>
          </a:bodyPr>
          <a:lstStyle/>
          <a:p>
            <a:r>
              <a:rPr lang="en-GB" sz="2400" b="1" u="sng" dirty="0"/>
              <a:t>Third Issue</a:t>
            </a:r>
            <a:r>
              <a:rPr lang="en-GB" sz="2400" b="1" dirty="0"/>
              <a:t>: Being a Mature Student</a:t>
            </a:r>
          </a:p>
        </p:txBody>
      </p:sp>
      <p:pic>
        <p:nvPicPr>
          <p:cNvPr id="167" name="Audio 166">
            <a:hlinkClick r:id="" action="ppaction://media"/>
            <a:extLst>
              <a:ext uri="{FF2B5EF4-FFF2-40B4-BE49-F238E27FC236}">
                <a16:creationId xmlns:a16="http://schemas.microsoft.com/office/drawing/2014/main" id="{3EBCA779-C17B-F705-3883-8D2879AA46BF}"/>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62703" t="-125896" r="-262703" b="-125896"/>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4202970201"/>
      </p:ext>
    </p:extLst>
  </p:cSld>
  <p:clrMapOvr>
    <a:masterClrMapping/>
  </p:clrMapOvr>
  <mc:AlternateContent xmlns:mc="http://schemas.openxmlformats.org/markup-compatibility/2006">
    <mc:Choice xmlns:p14="http://schemas.microsoft.com/office/powerpoint/2010/main" Requires="p14">
      <p:transition spd="slow" p14:dur="3400" advTm="41153">
        <p14:reveal/>
      </p:transition>
    </mc:Choice>
    <mc:Fallback>
      <p:transition spd="slow" advTm="4115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7"/>
                                        </p:tgtEl>
                                      </p:cBhvr>
                                    </p:cmd>
                                  </p:childTnLst>
                                </p:cTn>
                              </p:par>
                            </p:childTnLst>
                          </p:cTn>
                        </p:par>
                        <p:par>
                          <p:cTn id="7" fill="hold">
                            <p:stCondLst>
                              <p:cond delay="0"/>
                            </p:stCondLst>
                            <p:childTnLst>
                              <p:par>
                                <p:cTn id="8" presetID="1" presetClass="entr" presetSubtype="0" fill="hold" grpId="0" nodeType="afterEffect">
                                  <p:stCondLst>
                                    <p:cond delay="2500"/>
                                  </p:stCondLst>
                                  <p:childTnLst>
                                    <p:set>
                                      <p:cBhvr>
                                        <p:cTn id="9" dur="1" fill="hold">
                                          <p:stCondLst>
                                            <p:cond delay="0"/>
                                          </p:stCondLst>
                                        </p:cTn>
                                        <p:tgtEl>
                                          <p:spTgt spid="2"/>
                                        </p:tgtEl>
                                        <p:attrNameLst>
                                          <p:attrName>style.visibility</p:attrName>
                                        </p:attrNameLst>
                                      </p:cBhvr>
                                      <p:to>
                                        <p:strVal val="visible"/>
                                      </p:to>
                                    </p:set>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grpId="0" nodeType="clickEffect">
                                  <p:stCondLst>
                                    <p:cond delay="2000"/>
                                  </p:stCondLst>
                                  <p:childTnLst>
                                    <p:set>
                                      <p:cBhvr>
                                        <p:cTn id="13" dur="1" fill="hold">
                                          <p:stCondLst>
                                            <p:cond delay="0"/>
                                          </p:stCondLst>
                                        </p:cTn>
                                        <p:tgtEl>
                                          <p:spTgt spid="3"/>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grpId="0" nodeType="clickEffect">
                                  <p:stCondLst>
                                    <p:cond delay="2000"/>
                                  </p:stCondLst>
                                  <p:childTnLst>
                                    <p:set>
                                      <p:cBhvr>
                                        <p:cTn id="17" dur="1" fill="hold">
                                          <p:stCondLst>
                                            <p:cond delay="0"/>
                                          </p:stCondLst>
                                        </p:cTn>
                                        <p:tgtEl>
                                          <p:spTgt spid="4"/>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grpId="0" nodeType="clickEffect">
                                  <p:stCondLst>
                                    <p:cond delay="1500"/>
                                  </p:stCondLst>
                                  <p:childTnLst>
                                    <p:set>
                                      <p:cBhvr>
                                        <p:cTn id="21"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2" fill="hold" display="0">
                  <p:stCondLst>
                    <p:cond delay="indefinite"/>
                  </p:stCondLst>
                  <p:endCondLst>
                    <p:cond evt="onStopAudio" delay="0">
                      <p:tgtEl>
                        <p:sldTgt/>
                      </p:tgtEl>
                    </p:cond>
                  </p:endCondLst>
                </p:cTn>
                <p:tgtEl>
                  <p:spTgt spid="167"/>
                </p:tgtEl>
              </p:cMediaNode>
            </p:audio>
          </p:childTnLst>
        </p:cTn>
      </p:par>
    </p:tnLst>
    <p:bldLst>
      <p:bldP spid="2" grpId="0"/>
      <p:bldP spid="3" grpId="0"/>
      <p:bldP spid="4" grpId="0"/>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456458-B287-CEA6-0F54-12E33FAA41A0}"/>
              </a:ext>
            </a:extLst>
          </p:cNvPr>
          <p:cNvSpPr>
            <a:spLocks noGrp="1"/>
          </p:cNvSpPr>
          <p:nvPr>
            <p:ph type="title"/>
          </p:nvPr>
        </p:nvSpPr>
        <p:spPr/>
        <p:txBody>
          <a:bodyPr/>
          <a:lstStyle/>
          <a:p>
            <a:r>
              <a:rPr lang="en-GB" dirty="0"/>
              <a:t>1. Key Interest: Topic of Study</a:t>
            </a:r>
          </a:p>
        </p:txBody>
      </p:sp>
      <p:sp>
        <p:nvSpPr>
          <p:cNvPr id="3" name="Content Placeholder 2">
            <a:extLst>
              <a:ext uri="{FF2B5EF4-FFF2-40B4-BE49-F238E27FC236}">
                <a16:creationId xmlns:a16="http://schemas.microsoft.com/office/drawing/2014/main" id="{E9D6FD9C-A3C6-205C-F6DE-AFE81AAA010F}"/>
              </a:ext>
            </a:extLst>
          </p:cNvPr>
          <p:cNvSpPr>
            <a:spLocks noGrp="1"/>
          </p:cNvSpPr>
          <p:nvPr>
            <p:ph idx="1"/>
          </p:nvPr>
        </p:nvSpPr>
        <p:spPr>
          <a:xfrm>
            <a:off x="8987797" y="3397956"/>
            <a:ext cx="1908801" cy="1106311"/>
          </a:xfrm>
        </p:spPr>
        <p:txBody>
          <a:bodyPr>
            <a:normAutofit fontScale="85000" lnSpcReduction="20000"/>
          </a:bodyPr>
          <a:lstStyle/>
          <a:p>
            <a:r>
              <a:rPr lang="en-GB" dirty="0"/>
              <a:t>HEALTH, EXERCISE AND SOCIETY</a:t>
            </a:r>
          </a:p>
        </p:txBody>
      </p:sp>
      <p:pic>
        <p:nvPicPr>
          <p:cNvPr id="5" name="Picture 4" descr="Couples rowing boats">
            <a:extLst>
              <a:ext uri="{FF2B5EF4-FFF2-40B4-BE49-F238E27FC236}">
                <a16:creationId xmlns:a16="http://schemas.microsoft.com/office/drawing/2014/main" id="{46453E2B-7DB7-DC1F-7E19-FD50CDBAAA4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792686" y="2548956"/>
            <a:ext cx="4311500" cy="2868930"/>
          </a:xfrm>
          <a:prstGeom prst="rect">
            <a:avLst/>
          </a:prstGeom>
        </p:spPr>
      </p:pic>
      <p:sp>
        <p:nvSpPr>
          <p:cNvPr id="6" name="TextBox 5">
            <a:extLst>
              <a:ext uri="{FF2B5EF4-FFF2-40B4-BE49-F238E27FC236}">
                <a16:creationId xmlns:a16="http://schemas.microsoft.com/office/drawing/2014/main" id="{A29BAAA9-B454-843E-FF76-68787005435C}"/>
              </a:ext>
            </a:extLst>
          </p:cNvPr>
          <p:cNvSpPr txBox="1"/>
          <p:nvPr/>
        </p:nvSpPr>
        <p:spPr>
          <a:xfrm>
            <a:off x="1435362" y="3397956"/>
            <a:ext cx="5357324" cy="369332"/>
          </a:xfrm>
          <a:prstGeom prst="rect">
            <a:avLst/>
          </a:prstGeom>
          <a:noFill/>
        </p:spPr>
        <p:txBody>
          <a:bodyPr wrap="square" rtlCol="0">
            <a:spAutoFit/>
          </a:bodyPr>
          <a:lstStyle/>
          <a:p>
            <a:r>
              <a:rPr lang="en-GB" b="1" dirty="0"/>
              <a:t>HEALTH, EXERCISE AND SOCIETY MODULE</a:t>
            </a:r>
          </a:p>
        </p:txBody>
      </p:sp>
      <p:sp>
        <p:nvSpPr>
          <p:cNvPr id="7" name="TextBox 6">
            <a:extLst>
              <a:ext uri="{FF2B5EF4-FFF2-40B4-BE49-F238E27FC236}">
                <a16:creationId xmlns:a16="http://schemas.microsoft.com/office/drawing/2014/main" id="{988870B9-EE22-2403-2016-04DA5177B77E}"/>
              </a:ext>
            </a:extLst>
          </p:cNvPr>
          <p:cNvSpPr txBox="1"/>
          <p:nvPr/>
        </p:nvSpPr>
        <p:spPr>
          <a:xfrm>
            <a:off x="1511559" y="4329404"/>
            <a:ext cx="5122506" cy="923330"/>
          </a:xfrm>
          <a:prstGeom prst="rect">
            <a:avLst/>
          </a:prstGeom>
          <a:noFill/>
        </p:spPr>
        <p:txBody>
          <a:bodyPr wrap="square" rtlCol="0">
            <a:spAutoFit/>
          </a:bodyPr>
          <a:lstStyle/>
          <a:p>
            <a:r>
              <a:rPr lang="en-GB" dirty="0"/>
              <a:t>The Role of Health and Exercise in Modern Society using sociological and epidemiological approaches (Carneiro and Howard, 2011).</a:t>
            </a:r>
          </a:p>
        </p:txBody>
      </p:sp>
      <p:pic>
        <p:nvPicPr>
          <p:cNvPr id="167" name="Audio 166">
            <a:hlinkClick r:id="" action="ppaction://media"/>
            <a:extLst>
              <a:ext uri="{FF2B5EF4-FFF2-40B4-BE49-F238E27FC236}">
                <a16:creationId xmlns:a16="http://schemas.microsoft.com/office/drawing/2014/main" id="{4353B02A-5E6E-AA9F-4BA9-76AED999264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62703" t="-125896" r="-262703" b="-125896"/>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3183165665"/>
      </p:ext>
    </p:extLst>
  </p:cSld>
  <p:clrMapOvr>
    <a:masterClrMapping/>
  </p:clrMapOvr>
  <p:transition spd="med" advTm="33639">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7"/>
                                        </p:tgtEl>
                                      </p:cBhvr>
                                    </p:cmd>
                                  </p:childTnLst>
                                </p:cTn>
                              </p:par>
                              <p:par>
                                <p:cTn id="7" presetID="32" presetClass="emph" presetSubtype="0" fill="hold" nodeType="withEffect">
                                  <p:stCondLst>
                                    <p:cond delay="0"/>
                                  </p:stCondLst>
                                  <p:childTnLst>
                                    <p:animRot by="120000">
                                      <p:cBhvr>
                                        <p:cTn id="8" dur="300" fill="hold">
                                          <p:stCondLst>
                                            <p:cond delay="0"/>
                                          </p:stCondLst>
                                        </p:cTn>
                                        <p:tgtEl>
                                          <p:spTgt spid="5"/>
                                        </p:tgtEl>
                                        <p:attrNameLst>
                                          <p:attrName>r</p:attrName>
                                        </p:attrNameLst>
                                      </p:cBhvr>
                                    </p:animRot>
                                    <p:animRot by="-240000">
                                      <p:cBhvr>
                                        <p:cTn id="9" dur="600" fill="hold">
                                          <p:stCondLst>
                                            <p:cond delay="600"/>
                                          </p:stCondLst>
                                        </p:cTn>
                                        <p:tgtEl>
                                          <p:spTgt spid="5"/>
                                        </p:tgtEl>
                                        <p:attrNameLst>
                                          <p:attrName>r</p:attrName>
                                        </p:attrNameLst>
                                      </p:cBhvr>
                                    </p:animRot>
                                    <p:animRot by="240000">
                                      <p:cBhvr>
                                        <p:cTn id="10" dur="600" fill="hold">
                                          <p:stCondLst>
                                            <p:cond delay="1200"/>
                                          </p:stCondLst>
                                        </p:cTn>
                                        <p:tgtEl>
                                          <p:spTgt spid="5"/>
                                        </p:tgtEl>
                                        <p:attrNameLst>
                                          <p:attrName>r</p:attrName>
                                        </p:attrNameLst>
                                      </p:cBhvr>
                                    </p:animRot>
                                    <p:animRot by="-240000">
                                      <p:cBhvr>
                                        <p:cTn id="11" dur="600" fill="hold">
                                          <p:stCondLst>
                                            <p:cond delay="1800"/>
                                          </p:stCondLst>
                                        </p:cTn>
                                        <p:tgtEl>
                                          <p:spTgt spid="5"/>
                                        </p:tgtEl>
                                        <p:attrNameLst>
                                          <p:attrName>r</p:attrName>
                                        </p:attrNameLst>
                                      </p:cBhvr>
                                    </p:animRot>
                                    <p:animRot by="120000">
                                      <p:cBhvr>
                                        <p:cTn id="12" dur="600" fill="hold">
                                          <p:stCondLst>
                                            <p:cond delay="2400"/>
                                          </p:stCondLst>
                                        </p:cTn>
                                        <p:tgtEl>
                                          <p:spTgt spid="5"/>
                                        </p:tgtEl>
                                        <p:attrNameLst>
                                          <p:attrName>r</p:attrName>
                                        </p:attrNameLst>
                                      </p:cBhvr>
                                    </p:animRot>
                                  </p:childTnLst>
                                </p:cTn>
                              </p:par>
                              <p:par>
                                <p:cTn id="13" presetID="2" presetClass="entr" presetSubtype="4" fill="hold" grpId="0" nodeType="withEffect">
                                  <p:stCondLst>
                                    <p:cond delay="0"/>
                                  </p:stCondLst>
                                  <p:childTnLst>
                                    <p:set>
                                      <p:cBhvr>
                                        <p:cTn id="14" dur="1" fill="hold">
                                          <p:stCondLst>
                                            <p:cond delay="0"/>
                                          </p:stCondLst>
                                        </p:cTn>
                                        <p:tgtEl>
                                          <p:spTgt spid="6"/>
                                        </p:tgtEl>
                                        <p:attrNameLst>
                                          <p:attrName>style.visibility</p:attrName>
                                        </p:attrNameLst>
                                      </p:cBhvr>
                                      <p:to>
                                        <p:strVal val="visible"/>
                                      </p:to>
                                    </p:set>
                                    <p:anim calcmode="lin" valueType="num">
                                      <p:cBhvr additive="base">
                                        <p:cTn id="15" dur="1000" fill="hold"/>
                                        <p:tgtEl>
                                          <p:spTgt spid="6"/>
                                        </p:tgtEl>
                                        <p:attrNameLst>
                                          <p:attrName>ppt_x</p:attrName>
                                        </p:attrNameLst>
                                      </p:cBhvr>
                                      <p:tavLst>
                                        <p:tav tm="0">
                                          <p:val>
                                            <p:strVal val="#ppt_x"/>
                                          </p:val>
                                        </p:tav>
                                        <p:tav tm="100000">
                                          <p:val>
                                            <p:strVal val="#ppt_x"/>
                                          </p:val>
                                        </p:tav>
                                      </p:tavLst>
                                    </p:anim>
                                    <p:anim calcmode="lin" valueType="num">
                                      <p:cBhvr additive="base">
                                        <p:cTn id="16" dur="10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1" presetClass="entr" presetSubtype="1" fill="hold" grpId="0" nodeType="clickEffect">
                                  <p:stCondLst>
                                    <p:cond delay="1200"/>
                                  </p:stCondLst>
                                  <p:childTnLst>
                                    <p:set>
                                      <p:cBhvr>
                                        <p:cTn id="20" dur="1" fill="hold">
                                          <p:stCondLst>
                                            <p:cond delay="0"/>
                                          </p:stCondLst>
                                        </p:cTn>
                                        <p:tgtEl>
                                          <p:spTgt spid="7"/>
                                        </p:tgtEl>
                                        <p:attrNameLst>
                                          <p:attrName>style.visibility</p:attrName>
                                        </p:attrNameLst>
                                      </p:cBhvr>
                                      <p:to>
                                        <p:strVal val="visible"/>
                                      </p:to>
                                    </p:set>
                                    <p:animEffect transition="in" filter="wheel(1)">
                                      <p:cBhvr>
                                        <p:cTn id="21"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2" fill="hold" display="0">
                  <p:stCondLst>
                    <p:cond delay="indefinite"/>
                  </p:stCondLst>
                  <p:endCondLst>
                    <p:cond evt="onStopAudio" delay="0">
                      <p:tgtEl>
                        <p:sldTgt/>
                      </p:tgtEl>
                    </p:cond>
                  </p:endCondLst>
                </p:cTn>
                <p:tgtEl>
                  <p:spTgt spid="167"/>
                </p:tgtEl>
              </p:cMediaNode>
            </p:audio>
          </p:childTnLst>
        </p:cTn>
      </p:par>
    </p:tnLst>
    <p:bldLst>
      <p:bldP spid="6" grpId="0"/>
      <p:bldP spid="7"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EB2530-3539-161E-FCFD-C3EA1555A2A7}"/>
              </a:ext>
            </a:extLst>
          </p:cNvPr>
          <p:cNvSpPr>
            <a:spLocks noGrp="1"/>
          </p:cNvSpPr>
          <p:nvPr>
            <p:ph type="title"/>
          </p:nvPr>
        </p:nvSpPr>
        <p:spPr>
          <a:xfrm>
            <a:off x="1295402" y="982132"/>
            <a:ext cx="4579618" cy="1303867"/>
          </a:xfrm>
        </p:spPr>
        <p:txBody>
          <a:bodyPr/>
          <a:lstStyle/>
          <a:p>
            <a:r>
              <a:rPr lang="en-GB" dirty="0"/>
              <a:t>Health and Exercise</a:t>
            </a:r>
          </a:p>
        </p:txBody>
      </p:sp>
      <p:sp>
        <p:nvSpPr>
          <p:cNvPr id="3" name="Content Placeholder 2">
            <a:extLst>
              <a:ext uri="{FF2B5EF4-FFF2-40B4-BE49-F238E27FC236}">
                <a16:creationId xmlns:a16="http://schemas.microsoft.com/office/drawing/2014/main" id="{B30D7A8A-6834-AA91-4821-4585D5F83F47}"/>
              </a:ext>
            </a:extLst>
          </p:cNvPr>
          <p:cNvSpPr>
            <a:spLocks noGrp="1"/>
          </p:cNvSpPr>
          <p:nvPr>
            <p:ph idx="1"/>
          </p:nvPr>
        </p:nvSpPr>
        <p:spPr/>
        <p:txBody>
          <a:bodyPr>
            <a:normAutofit fontScale="92500"/>
          </a:bodyPr>
          <a:lstStyle/>
          <a:p>
            <a:pPr>
              <a:buFont typeface="Arial" panose="020B0604020202020204" pitchFamily="34" charset="0"/>
              <a:buChar char="•"/>
            </a:pPr>
            <a:r>
              <a:rPr lang="en-GB" dirty="0"/>
              <a:t>The WHO definition of Health : “Health is a state of complete physical, mental and social well-being and not merely the absence of disease or infirmity” (1948).</a:t>
            </a:r>
          </a:p>
          <a:p>
            <a:pPr>
              <a:buFont typeface="Arial" panose="020B0604020202020204" pitchFamily="34" charset="0"/>
              <a:buChar char="•"/>
            </a:pPr>
            <a:r>
              <a:rPr lang="en-GB" dirty="0"/>
              <a:t>Exercise is a type of physical activity practiced in order to gain or sustain physical fitness (Caspersen et al.,1985).</a:t>
            </a:r>
          </a:p>
          <a:p>
            <a:pPr>
              <a:buFont typeface="Arial" panose="020B0604020202020204" pitchFamily="34" charset="0"/>
              <a:buChar char="•"/>
            </a:pPr>
            <a:r>
              <a:rPr lang="en-GB" dirty="0"/>
              <a:t>Guidelines of Physical Activity for Health: a minimum of 150 minutes of moderate or 75 minutes of intensive P.A. per week (or a combination of both), as well as some strengthening exercises and reducing sedentary behaviour (WHO, 2020).</a:t>
            </a:r>
          </a:p>
        </p:txBody>
      </p:sp>
      <p:pic>
        <p:nvPicPr>
          <p:cNvPr id="101" name="Audio 100">
            <a:hlinkClick r:id="" action="ppaction://media"/>
            <a:extLst>
              <a:ext uri="{FF2B5EF4-FFF2-40B4-BE49-F238E27FC236}">
                <a16:creationId xmlns:a16="http://schemas.microsoft.com/office/drawing/2014/main" id="{FB1C4ADE-2064-A919-60B5-76974AE552C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62703" t="-125896" r="-262703" b="-125896"/>
          <a:stretch>
            <a:fillRect/>
          </a:stretch>
        </p:blipFill>
        <p:spPr>
          <a:xfrm>
            <a:off x="9144000" y="5143500"/>
            <a:ext cx="3048000" cy="1714500"/>
          </a:xfrm>
          <a:prstGeom prst="rect">
            <a:avLst/>
          </a:prstGeom>
        </p:spPr>
      </p:pic>
      <p:pic>
        <p:nvPicPr>
          <p:cNvPr id="86" name="Picture 85" descr="Woman biking at forest">
            <a:extLst>
              <a:ext uri="{FF2B5EF4-FFF2-40B4-BE49-F238E27FC236}">
                <a16:creationId xmlns:a16="http://schemas.microsoft.com/office/drawing/2014/main" id="{E63B16DE-B0E2-AF1A-0BDD-1BCDD9283BB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088382" y="797560"/>
            <a:ext cx="4579618" cy="1554480"/>
          </a:xfrm>
          <a:prstGeom prst="rect">
            <a:avLst/>
          </a:prstGeom>
        </p:spPr>
      </p:pic>
    </p:spTree>
    <p:extLst>
      <p:ext uri="{BB962C8B-B14F-4D97-AF65-F5344CB8AC3E}">
        <p14:creationId xmlns:p14="http://schemas.microsoft.com/office/powerpoint/2010/main" val="2189623612"/>
      </p:ext>
    </p:extLst>
  </p:cSld>
  <p:clrMapOvr>
    <a:masterClrMapping/>
  </p:clrMapOvr>
  <p:transition spd="slow" advTm="46398">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1"/>
                                        </p:tgtEl>
                                      </p:cBhvr>
                                    </p:cmd>
                                  </p:childTnLst>
                                </p:cTn>
                              </p:par>
                            </p:childTnLst>
                          </p:cTn>
                        </p:par>
                        <p:par>
                          <p:cTn id="7" fill="hold">
                            <p:stCondLst>
                              <p:cond delay="0"/>
                            </p:stCondLst>
                            <p:childTnLst>
                              <p:par>
                                <p:cTn id="8" presetID="42" presetClass="entr" presetSubtype="0" fill="hold" grpId="0" nodeType="after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5000"/>
                                        <p:tgtEl>
                                          <p:spTgt spid="3">
                                            <p:txEl>
                                              <p:pRg st="0" end="0"/>
                                            </p:txEl>
                                          </p:spTgt>
                                        </p:tgtEl>
                                      </p:cBhvr>
                                    </p:animEffect>
                                    <p:anim calcmode="lin" valueType="num">
                                      <p:cBhvr>
                                        <p:cTn id="11" dur="5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2" dur="5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3" fill="hold">
                            <p:stCondLst>
                              <p:cond delay="5000"/>
                            </p:stCondLst>
                            <p:childTnLst>
                              <p:par>
                                <p:cTn id="14" presetID="42" presetClass="entr" presetSubtype="0" fill="hold" grpId="0" nodeType="after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fade">
                                      <p:cBhvr>
                                        <p:cTn id="16" dur="20000"/>
                                        <p:tgtEl>
                                          <p:spTgt spid="3">
                                            <p:txEl>
                                              <p:pRg st="1" end="1"/>
                                            </p:txEl>
                                          </p:spTgt>
                                        </p:tgtEl>
                                      </p:cBhvr>
                                    </p:animEffect>
                                    <p:anim calcmode="lin" valueType="num">
                                      <p:cBhvr>
                                        <p:cTn id="17" dur="20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8" dur="20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par>
                          <p:cTn id="19" fill="hold">
                            <p:stCondLst>
                              <p:cond delay="25000"/>
                            </p:stCondLst>
                            <p:childTnLst>
                              <p:par>
                                <p:cTn id="20" presetID="42" presetClass="entr" presetSubtype="0" fill="hold" grpId="0" nodeType="after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20000"/>
                                        <p:tgtEl>
                                          <p:spTgt spid="3">
                                            <p:txEl>
                                              <p:pRg st="2" end="2"/>
                                            </p:txEl>
                                          </p:spTgt>
                                        </p:tgtEl>
                                      </p:cBhvr>
                                    </p:animEffect>
                                    <p:anim calcmode="lin" valueType="num">
                                      <p:cBhvr>
                                        <p:cTn id="23" dur="20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4" dur="20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5" fill="hold" display="0">
                  <p:stCondLst>
                    <p:cond delay="indefinite"/>
                  </p:stCondLst>
                  <p:endCondLst>
                    <p:cond evt="onStopAudio" delay="0">
                      <p:tgtEl>
                        <p:sldTgt/>
                      </p:tgtEl>
                    </p:cond>
                  </p:endCondLst>
                </p:cTn>
                <p:tgtEl>
                  <p:spTgt spid="101"/>
                </p:tgtEl>
              </p:cMediaNode>
            </p:audio>
          </p:childTnLst>
        </p:cTn>
      </p:par>
    </p:tnLst>
    <p:bldLst>
      <p:bldP spid="3" grpId="0" uiExpand="1"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5"/>
          <a:stretch/>
        </a:blipFill>
        <a:effectLst/>
      </p:bgPr>
    </p:bg>
    <p:spTree>
      <p:nvGrpSpPr>
        <p:cNvPr id="1" name=""/>
        <p:cNvGrpSpPr/>
        <p:nvPr/>
      </p:nvGrpSpPr>
      <p:grpSpPr>
        <a:xfrm>
          <a:off x="0" y="0"/>
          <a:ext cx="0" cy="0"/>
          <a:chOff x="0" y="0"/>
          <a:chExt cx="0" cy="0"/>
        </a:xfrm>
      </p:grpSpPr>
      <p:pic>
        <p:nvPicPr>
          <p:cNvPr id="3" name="Picture 2" descr="Man doing yoga at ocean">
            <a:extLst>
              <a:ext uri="{FF2B5EF4-FFF2-40B4-BE49-F238E27FC236}">
                <a16:creationId xmlns:a16="http://schemas.microsoft.com/office/drawing/2014/main" id="{AF63ADDC-10E9-AFC8-707F-DC05A66C1763}"/>
              </a:ext>
            </a:extLst>
          </p:cNvPr>
          <p:cNvPicPr>
            <a:picLocks noChangeAspect="1"/>
          </p:cNvPicPr>
          <p:nvPr/>
        </p:nvPicPr>
        <p:blipFill>
          <a:blip r:embed="rId6">
            <a:extLst>
              <a:ext uri="{28A0092B-C50C-407E-A947-70E740481C1C}">
                <a14:useLocalDpi xmlns:a14="http://schemas.microsoft.com/office/drawing/2010/main" val="0"/>
              </a:ext>
            </a:extLst>
          </a:blip>
          <a:srcRect t="7812" b="7812"/>
          <a:stretch/>
        </p:blipFill>
        <p:spPr>
          <a:xfrm>
            <a:off x="482289" y="487357"/>
            <a:ext cx="11227442" cy="5883295"/>
          </a:xfrm>
          <a:prstGeom prst="rect">
            <a:avLst/>
          </a:prstGeom>
          <a:ln>
            <a:noFill/>
          </a:ln>
          <a:effectLst>
            <a:softEdge rad="112500"/>
          </a:effectLst>
        </p:spPr>
      </p:pic>
      <p:sp>
        <p:nvSpPr>
          <p:cNvPr id="5" name="TextBox 4">
            <a:extLst>
              <a:ext uri="{FF2B5EF4-FFF2-40B4-BE49-F238E27FC236}">
                <a16:creationId xmlns:a16="http://schemas.microsoft.com/office/drawing/2014/main" id="{B4974BEB-6C9E-4C45-8B12-143413EB2269}"/>
              </a:ext>
            </a:extLst>
          </p:cNvPr>
          <p:cNvSpPr txBox="1"/>
          <p:nvPr/>
        </p:nvSpPr>
        <p:spPr>
          <a:xfrm>
            <a:off x="7052310" y="925830"/>
            <a:ext cx="4297680" cy="646331"/>
          </a:xfrm>
          <a:prstGeom prst="rect">
            <a:avLst/>
          </a:prstGeom>
          <a:noFill/>
        </p:spPr>
        <p:txBody>
          <a:bodyPr wrap="square" rtlCol="0">
            <a:spAutoFit/>
          </a:bodyPr>
          <a:lstStyle/>
          <a:p>
            <a:r>
              <a:rPr lang="en-GB" dirty="0">
                <a:latin typeface="Open Sans" panose="020B0606030504020204" pitchFamily="34" charset="0"/>
                <a:ea typeface="Open Sans" panose="020B0606030504020204" pitchFamily="34" charset="0"/>
                <a:cs typeface="Open Sans" panose="020B0606030504020204" pitchFamily="34" charset="0"/>
              </a:rPr>
              <a:t>Exercise is beneficial for mental health (Mammen and Faulkner, 2013).</a:t>
            </a:r>
          </a:p>
        </p:txBody>
      </p:sp>
      <p:sp>
        <p:nvSpPr>
          <p:cNvPr id="6" name="TextBox 5">
            <a:extLst>
              <a:ext uri="{FF2B5EF4-FFF2-40B4-BE49-F238E27FC236}">
                <a16:creationId xmlns:a16="http://schemas.microsoft.com/office/drawing/2014/main" id="{4F84657F-2AB8-0672-82AA-A1267193C406}"/>
              </a:ext>
            </a:extLst>
          </p:cNvPr>
          <p:cNvSpPr txBox="1"/>
          <p:nvPr/>
        </p:nvSpPr>
        <p:spPr>
          <a:xfrm>
            <a:off x="7132320" y="1954530"/>
            <a:ext cx="4057650" cy="923330"/>
          </a:xfrm>
          <a:prstGeom prst="rect">
            <a:avLst/>
          </a:prstGeom>
          <a:noFill/>
        </p:spPr>
        <p:txBody>
          <a:bodyPr wrap="square" rtlCol="0">
            <a:spAutoFit/>
          </a:bodyPr>
          <a:lstStyle/>
          <a:p>
            <a:r>
              <a:rPr lang="en-GB" dirty="0">
                <a:latin typeface="Open Sans" panose="020B0606030504020204" pitchFamily="34" charset="0"/>
                <a:ea typeface="Open Sans" panose="020B0606030504020204" pitchFamily="34" charset="0"/>
                <a:cs typeface="Open Sans" panose="020B0606030504020204" pitchFamily="34" charset="0"/>
              </a:rPr>
              <a:t>Students do not exercise enough to meet the recommended guidelines (Irwin, 2014).</a:t>
            </a:r>
          </a:p>
        </p:txBody>
      </p:sp>
      <p:pic>
        <p:nvPicPr>
          <p:cNvPr id="25" name="Audio 24">
            <a:hlinkClick r:id="" action="ppaction://media"/>
            <a:extLst>
              <a:ext uri="{FF2B5EF4-FFF2-40B4-BE49-F238E27FC236}">
                <a16:creationId xmlns:a16="http://schemas.microsoft.com/office/drawing/2014/main" id="{2B553204-1A97-34B1-CBD7-2E64FF180189}"/>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234168155"/>
      </p:ext>
    </p:extLst>
  </p:cSld>
  <p:clrMapOvr>
    <a:masterClrMapping/>
  </p:clrMapOvr>
  <mc:AlternateContent xmlns:mc="http://schemas.openxmlformats.org/markup-compatibility/2006">
    <mc:Choice xmlns:p14="http://schemas.microsoft.com/office/powerpoint/2010/main" Requires="p14">
      <p:transition spd="slow" p14:dur="3400" advTm="21476">
        <p14:reveal/>
      </p:transition>
    </mc:Choice>
    <mc:Fallback>
      <p:transition spd="slow" advTm="2147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par>
                                <p:cTn id="7" presetID="6" presetClass="entr" presetSubtype="16" fill="hold" grpId="0" nodeType="withEffect">
                                  <p:stCondLst>
                                    <p:cond delay="0"/>
                                  </p:stCondLst>
                                  <p:childTnLst>
                                    <p:set>
                                      <p:cBhvr>
                                        <p:cTn id="8" dur="1" fill="hold">
                                          <p:stCondLst>
                                            <p:cond delay="0"/>
                                          </p:stCondLst>
                                        </p:cTn>
                                        <p:tgtEl>
                                          <p:spTgt spid="5"/>
                                        </p:tgtEl>
                                        <p:attrNameLst>
                                          <p:attrName>style.visibility</p:attrName>
                                        </p:attrNameLst>
                                      </p:cBhvr>
                                      <p:to>
                                        <p:strVal val="visible"/>
                                      </p:to>
                                    </p:set>
                                    <p:animEffect transition="in" filter="circle(in)">
                                      <p:cBhvr>
                                        <p:cTn id="9" dur="2000"/>
                                        <p:tgtEl>
                                          <p:spTgt spid="5"/>
                                        </p:tgtEl>
                                      </p:cBhvr>
                                    </p:animEffect>
                                  </p:childTnLst>
                                </p:cTn>
                              </p:par>
                            </p:childTnLst>
                          </p:cTn>
                        </p:par>
                      </p:childTnLst>
                    </p:cTn>
                  </p:par>
                  <p:par>
                    <p:cTn id="10" fill="hold">
                      <p:stCondLst>
                        <p:cond delay="indefinite"/>
                      </p:stCondLst>
                      <p:childTnLst>
                        <p:par>
                          <p:cTn id="11" fill="hold">
                            <p:stCondLst>
                              <p:cond delay="0"/>
                            </p:stCondLst>
                            <p:childTnLst>
                              <p:par>
                                <p:cTn id="12" presetID="6" presetClass="entr" presetSubtype="16" fill="hold" grpId="0"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circle(in)">
                                      <p:cBhvr>
                                        <p:cTn id="14"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5" fill="hold" display="0">
                  <p:stCondLst>
                    <p:cond delay="indefinite"/>
                  </p:stCondLst>
                  <p:endCondLst>
                    <p:cond evt="onStopAudio" delay="0">
                      <p:tgtEl>
                        <p:sldTgt/>
                      </p:tgtEl>
                    </p:cond>
                  </p:endCondLst>
                </p:cTn>
                <p:tgtEl>
                  <p:spTgt spid="25"/>
                </p:tgtEl>
              </p:cMediaNode>
            </p:audio>
          </p:childTnLst>
        </p:cTn>
      </p:par>
    </p:tnLst>
    <p:bldLst>
      <p:bldP spid="5" grpId="0"/>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5"/>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612E5215-2D30-4674-B035-42B84CF4E78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cxnSp>
        <p:nvCxnSpPr>
          <p:cNvPr id="11" name="Straight Connector 10">
            <a:extLst>
              <a:ext uri="{FF2B5EF4-FFF2-40B4-BE49-F238E27FC236}">
                <a16:creationId xmlns:a16="http://schemas.microsoft.com/office/drawing/2014/main" id="{B38567EC-BA84-4C6C-AC2C-E07382B106F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pic>
        <p:nvPicPr>
          <p:cNvPr id="13" name="Picture 12">
            <a:extLst>
              <a:ext uri="{FF2B5EF4-FFF2-40B4-BE49-F238E27FC236}">
                <a16:creationId xmlns:a16="http://schemas.microsoft.com/office/drawing/2014/main" id="{E8BC76F0-0E80-4443-B35E-DF38023975E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7">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4" name="TextBox 3">
            <a:extLst>
              <a:ext uri="{FF2B5EF4-FFF2-40B4-BE49-F238E27FC236}">
                <a16:creationId xmlns:a16="http://schemas.microsoft.com/office/drawing/2014/main" id="{3EF1F7EF-AF4A-6427-92E7-6AFB592B9B13}"/>
              </a:ext>
            </a:extLst>
          </p:cNvPr>
          <p:cNvSpPr txBox="1"/>
          <p:nvPr/>
        </p:nvSpPr>
        <p:spPr>
          <a:xfrm>
            <a:off x="6553770" y="1041401"/>
            <a:ext cx="4538526" cy="2345264"/>
          </a:xfrm>
          <a:prstGeom prst="rect">
            <a:avLst/>
          </a:prstGeom>
        </p:spPr>
        <p:txBody>
          <a:bodyPr vert="horz" lIns="91440" tIns="45720" rIns="91440" bIns="45720" rtlCol="0" anchor="b">
            <a:normAutofit/>
          </a:bodyPr>
          <a:lstStyle/>
          <a:p>
            <a:pPr algn="ctr">
              <a:spcBef>
                <a:spcPct val="0"/>
              </a:spcBef>
              <a:spcAft>
                <a:spcPts val="600"/>
              </a:spcAft>
            </a:pPr>
            <a:r>
              <a:rPr lang="en-US" sz="5400" b="1" dirty="0">
                <a:ln w="3175" cmpd="sng">
                  <a:noFill/>
                </a:ln>
                <a:solidFill>
                  <a:schemeClr val="tx1">
                    <a:lumMod val="85000"/>
                    <a:lumOff val="15000"/>
                  </a:schemeClr>
                </a:solidFill>
                <a:latin typeface="+mj-lt"/>
                <a:ea typeface="+mj-ea"/>
                <a:cs typeface="+mj-cs"/>
              </a:rPr>
              <a:t>ISSUE #1</a:t>
            </a:r>
          </a:p>
        </p:txBody>
      </p:sp>
      <p:sp>
        <p:nvSpPr>
          <p:cNvPr id="15" name="Rectangle 14">
            <a:extLst>
              <a:ext uri="{FF2B5EF4-FFF2-40B4-BE49-F238E27FC236}">
                <a16:creationId xmlns:a16="http://schemas.microsoft.com/office/drawing/2014/main" id="{89ED9B58-85C3-470F-B856-89F94D5BF3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4" y="1092200"/>
            <a:ext cx="4976494"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Graphic 2" descr="Laptop with phone and calculator">
            <a:extLst>
              <a:ext uri="{FF2B5EF4-FFF2-40B4-BE49-F238E27FC236}">
                <a16:creationId xmlns:a16="http://schemas.microsoft.com/office/drawing/2014/main" id="{CE0A4DE1-3053-B5B6-3052-F573D597B72D}"/>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1657755" y="1410208"/>
            <a:ext cx="3858780" cy="3858780"/>
          </a:xfrm>
          <a:prstGeom prst="rect">
            <a:avLst/>
          </a:prstGeom>
        </p:spPr>
      </p:pic>
      <p:cxnSp>
        <p:nvCxnSpPr>
          <p:cNvPr id="17" name="Straight Connector 16">
            <a:extLst>
              <a:ext uri="{FF2B5EF4-FFF2-40B4-BE49-F238E27FC236}">
                <a16:creationId xmlns:a16="http://schemas.microsoft.com/office/drawing/2014/main" id="{906654BF-00E5-4DD8-9543-3C20C781052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770" y="3522131"/>
            <a:ext cx="4520638" cy="0"/>
          </a:xfrm>
          <a:prstGeom prst="line">
            <a:avLst/>
          </a:prstGeom>
        </p:spPr>
        <p:style>
          <a:lnRef idx="2">
            <a:schemeClr val="accent1"/>
          </a:lnRef>
          <a:fillRef idx="0">
            <a:schemeClr val="accent1"/>
          </a:fillRef>
          <a:effectRef idx="1">
            <a:schemeClr val="accent1"/>
          </a:effectRef>
          <a:fontRef idx="minor">
            <a:schemeClr val="tx1"/>
          </a:fontRef>
        </p:style>
      </p:cxnSp>
      <p:sp>
        <p:nvSpPr>
          <p:cNvPr id="5" name="TextBox 4">
            <a:extLst>
              <a:ext uri="{FF2B5EF4-FFF2-40B4-BE49-F238E27FC236}">
                <a16:creationId xmlns:a16="http://schemas.microsoft.com/office/drawing/2014/main" id="{DCD08E5F-874C-FFE6-27CD-6063981BD6FF}"/>
              </a:ext>
            </a:extLst>
          </p:cNvPr>
          <p:cNvSpPr txBox="1"/>
          <p:nvPr/>
        </p:nvSpPr>
        <p:spPr>
          <a:xfrm>
            <a:off x="6743700" y="3909063"/>
            <a:ext cx="4183380" cy="1077218"/>
          </a:xfrm>
          <a:prstGeom prst="rect">
            <a:avLst/>
          </a:prstGeom>
          <a:noFill/>
        </p:spPr>
        <p:txBody>
          <a:bodyPr wrap="square" rtlCol="0">
            <a:spAutoFit/>
          </a:bodyPr>
          <a:lstStyle/>
          <a:p>
            <a:pPr algn="ctr"/>
            <a:r>
              <a:rPr lang="en-GB" sz="3200" b="1" dirty="0"/>
              <a:t>IMPOSTER SYNDROME</a:t>
            </a:r>
          </a:p>
        </p:txBody>
      </p:sp>
      <p:pic>
        <p:nvPicPr>
          <p:cNvPr id="26" name="Audio 25">
            <a:hlinkClick r:id="" action="ppaction://media"/>
            <a:extLst>
              <a:ext uri="{FF2B5EF4-FFF2-40B4-BE49-F238E27FC236}">
                <a16:creationId xmlns:a16="http://schemas.microsoft.com/office/drawing/2014/main" id="{C6064534-D33C-AE2D-9D5F-3896BC4469E0}"/>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62703" t="-125896" r="-262703" b="-125896"/>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2309795346"/>
      </p:ext>
    </p:extLst>
  </p:cSld>
  <p:clrMapOvr>
    <a:masterClrMapping/>
  </p:clrMapOvr>
  <mc:AlternateContent xmlns:mc="http://schemas.openxmlformats.org/markup-compatibility/2006">
    <mc:Choice xmlns:p14="http://schemas.microsoft.com/office/powerpoint/2010/main" Requires="p14">
      <p:transition spd="slow" p14:dur="800" advTm="19785">
        <p:circle/>
      </p:transition>
    </mc:Choice>
    <mc:Fallback>
      <p:transition spd="slow" advTm="19785">
        <p:circl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13B91-2E5D-2AAB-1207-7D0A246B3C48}"/>
              </a:ext>
            </a:extLst>
          </p:cNvPr>
          <p:cNvSpPr>
            <a:spLocks noGrp="1"/>
          </p:cNvSpPr>
          <p:nvPr>
            <p:ph type="title"/>
          </p:nvPr>
        </p:nvSpPr>
        <p:spPr>
          <a:xfrm>
            <a:off x="1383030" y="982132"/>
            <a:ext cx="9513568" cy="1155277"/>
          </a:xfrm>
        </p:spPr>
        <p:txBody>
          <a:bodyPr>
            <a:noAutofit/>
          </a:bodyPr>
          <a:lstStyle/>
          <a:p>
            <a:r>
              <a:rPr lang="en-GB" sz="3600" dirty="0"/>
              <a:t>Imposter Phenomenon is when one fails to recognise their own success and achievements</a:t>
            </a:r>
            <a:br>
              <a:rPr lang="en-GB" sz="3600" dirty="0"/>
            </a:br>
            <a:r>
              <a:rPr lang="en-GB" sz="3600" dirty="0"/>
              <a:t> (</a:t>
            </a:r>
            <a:r>
              <a:rPr lang="en-GB" sz="3600" dirty="0" err="1"/>
              <a:t>Clance</a:t>
            </a:r>
            <a:r>
              <a:rPr lang="en-GB" sz="3600" dirty="0"/>
              <a:t> and </a:t>
            </a:r>
            <a:r>
              <a:rPr lang="en-GB" sz="3600" dirty="0" err="1"/>
              <a:t>Imes</a:t>
            </a:r>
            <a:r>
              <a:rPr lang="en-GB" sz="3600" dirty="0"/>
              <a:t>, 1978).</a:t>
            </a:r>
          </a:p>
        </p:txBody>
      </p:sp>
      <p:sp>
        <p:nvSpPr>
          <p:cNvPr id="3" name="Content Placeholder 2">
            <a:extLst>
              <a:ext uri="{FF2B5EF4-FFF2-40B4-BE49-F238E27FC236}">
                <a16:creationId xmlns:a16="http://schemas.microsoft.com/office/drawing/2014/main" id="{0842EE66-9F90-6CDF-BF93-7CEC88D5AE31}"/>
              </a:ext>
            </a:extLst>
          </p:cNvPr>
          <p:cNvSpPr>
            <a:spLocks noGrp="1"/>
          </p:cNvSpPr>
          <p:nvPr>
            <p:ph sz="half" idx="1"/>
          </p:nvPr>
        </p:nvSpPr>
        <p:spPr/>
        <p:txBody>
          <a:bodyPr/>
          <a:lstStyle/>
          <a:p>
            <a:r>
              <a:rPr lang="en-GB" dirty="0"/>
              <a:t>“I am a fraud”</a:t>
            </a:r>
          </a:p>
          <a:p>
            <a:r>
              <a:rPr lang="en-GB" dirty="0"/>
              <a:t>“I was just lucky”</a:t>
            </a:r>
          </a:p>
          <a:p>
            <a:r>
              <a:rPr lang="en-GB" dirty="0"/>
              <a:t>“I am not as good as they think ”</a:t>
            </a:r>
          </a:p>
          <a:p>
            <a:r>
              <a:rPr lang="en-GB" dirty="0"/>
              <a:t>“It must have been a mistake”</a:t>
            </a:r>
          </a:p>
        </p:txBody>
      </p:sp>
      <p:sp>
        <p:nvSpPr>
          <p:cNvPr id="4" name="Content Placeholder 3">
            <a:extLst>
              <a:ext uri="{FF2B5EF4-FFF2-40B4-BE49-F238E27FC236}">
                <a16:creationId xmlns:a16="http://schemas.microsoft.com/office/drawing/2014/main" id="{548F5614-8E15-C7CB-53DE-6D56D59E8A22}"/>
              </a:ext>
            </a:extLst>
          </p:cNvPr>
          <p:cNvSpPr>
            <a:spLocks noGrp="1"/>
          </p:cNvSpPr>
          <p:nvPr>
            <p:ph sz="half" idx="2"/>
          </p:nvPr>
        </p:nvSpPr>
        <p:spPr/>
        <p:txBody>
          <a:bodyPr/>
          <a:lstStyle/>
          <a:p>
            <a:r>
              <a:rPr lang="en-GB" dirty="0"/>
              <a:t>Stress</a:t>
            </a:r>
          </a:p>
          <a:p>
            <a:r>
              <a:rPr lang="en-GB" dirty="0"/>
              <a:t>Anxiety</a:t>
            </a:r>
          </a:p>
          <a:p>
            <a:r>
              <a:rPr lang="en-GB" dirty="0"/>
              <a:t>Depression</a:t>
            </a:r>
          </a:p>
          <a:p>
            <a:r>
              <a:rPr lang="en-GB" dirty="0"/>
              <a:t>Lack of self-confidence</a:t>
            </a:r>
          </a:p>
        </p:txBody>
      </p:sp>
      <p:pic>
        <p:nvPicPr>
          <p:cNvPr id="63" name="Audio 62">
            <a:hlinkClick r:id="" action="ppaction://media"/>
            <a:extLst>
              <a:ext uri="{FF2B5EF4-FFF2-40B4-BE49-F238E27FC236}">
                <a16:creationId xmlns:a16="http://schemas.microsoft.com/office/drawing/2014/main" id="{87C3D6C2-AE4A-6F12-E93A-29DF4C0CB2D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62703" t="-125896" r="-262703" b="-125896"/>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1616452780"/>
      </p:ext>
    </p:extLst>
  </p:cSld>
  <p:clrMapOvr>
    <a:masterClrMapping/>
  </p:clrMapOvr>
  <p:transition spd="med" advTm="18790">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3"/>
                                        </p:tgtEl>
                                      </p:cBhvr>
                                    </p:cmd>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circle(in)">
                                      <p:cBhvr>
                                        <p:cTn id="11" dur="20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2" presetClass="entr" presetSubtype="4" fill="hold" grpId="0" nodeType="click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anim calcmode="lin" valueType="num">
                                      <p:cBhvr additive="base">
                                        <p:cTn id="16" dur="30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7" dur="30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2" presetClass="entr" presetSubtype="4" fill="hold" grpId="0" nodeType="click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 calcmode="lin" valueType="num">
                                      <p:cBhvr additive="base">
                                        <p:cTn id="22" dur="30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3" dur="30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2" presetClass="entr" presetSubtype="4"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 calcmode="lin" valueType="num">
                                      <p:cBhvr additive="base">
                                        <p:cTn id="28" dur="3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9" dur="30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2" presetClass="entr" presetSubtype="4" fill="hold" grpId="0" nodeType="clickEffect">
                                  <p:stCondLst>
                                    <p:cond delay="0"/>
                                  </p:stCondLst>
                                  <p:childTnLst>
                                    <p:set>
                                      <p:cBhvr>
                                        <p:cTn id="33" dur="1" fill="hold">
                                          <p:stCondLst>
                                            <p:cond delay="0"/>
                                          </p:stCondLst>
                                        </p:cTn>
                                        <p:tgtEl>
                                          <p:spTgt spid="3">
                                            <p:txEl>
                                              <p:pRg st="3" end="3"/>
                                            </p:txEl>
                                          </p:spTgt>
                                        </p:tgtEl>
                                        <p:attrNameLst>
                                          <p:attrName>style.visibility</p:attrName>
                                        </p:attrNameLst>
                                      </p:cBhvr>
                                      <p:to>
                                        <p:strVal val="visible"/>
                                      </p:to>
                                    </p:set>
                                    <p:anim calcmode="lin" valueType="num">
                                      <p:cBhvr additive="base">
                                        <p:cTn id="34" dur="30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5" dur="30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par>
                          <p:cTn id="36" fill="hold">
                            <p:stCondLst>
                              <p:cond delay="3000"/>
                            </p:stCondLst>
                            <p:childTnLst>
                              <p:par>
                                <p:cTn id="37" presetID="22" presetClass="entr" presetSubtype="4" fill="hold" grpId="0" nodeType="afterEffect">
                                  <p:stCondLst>
                                    <p:cond delay="0"/>
                                  </p:stCondLst>
                                  <p:childTnLst>
                                    <p:set>
                                      <p:cBhvr>
                                        <p:cTn id="38" dur="1" fill="hold">
                                          <p:stCondLst>
                                            <p:cond delay="0"/>
                                          </p:stCondLst>
                                        </p:cTn>
                                        <p:tgtEl>
                                          <p:spTgt spid="4">
                                            <p:txEl>
                                              <p:pRg st="0" end="0"/>
                                            </p:txEl>
                                          </p:spTgt>
                                        </p:tgtEl>
                                        <p:attrNameLst>
                                          <p:attrName>style.visibility</p:attrName>
                                        </p:attrNameLst>
                                      </p:cBhvr>
                                      <p:to>
                                        <p:strVal val="visible"/>
                                      </p:to>
                                    </p:set>
                                    <p:animEffect transition="in" filter="wipe(down)">
                                      <p:cBhvr>
                                        <p:cTn id="39" dur="500"/>
                                        <p:tgtEl>
                                          <p:spTgt spid="4">
                                            <p:txEl>
                                              <p:pRg st="0" end="0"/>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22" presetClass="entr" presetSubtype="4" fill="hold" grpId="0" nodeType="clickEffect">
                                  <p:stCondLst>
                                    <p:cond delay="0"/>
                                  </p:stCondLst>
                                  <p:childTnLst>
                                    <p:set>
                                      <p:cBhvr>
                                        <p:cTn id="43" dur="1" fill="hold">
                                          <p:stCondLst>
                                            <p:cond delay="0"/>
                                          </p:stCondLst>
                                        </p:cTn>
                                        <p:tgtEl>
                                          <p:spTgt spid="4">
                                            <p:txEl>
                                              <p:pRg st="1" end="1"/>
                                            </p:txEl>
                                          </p:spTgt>
                                        </p:tgtEl>
                                        <p:attrNameLst>
                                          <p:attrName>style.visibility</p:attrName>
                                        </p:attrNameLst>
                                      </p:cBhvr>
                                      <p:to>
                                        <p:strVal val="visible"/>
                                      </p:to>
                                    </p:set>
                                    <p:animEffect transition="in" filter="wipe(down)">
                                      <p:cBhvr>
                                        <p:cTn id="44" dur="1000"/>
                                        <p:tgtEl>
                                          <p:spTgt spid="4">
                                            <p:txEl>
                                              <p:pRg st="1" end="1"/>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22" presetClass="entr" presetSubtype="4" fill="hold" grpId="0" nodeType="clickEffect">
                                  <p:stCondLst>
                                    <p:cond delay="0"/>
                                  </p:stCondLst>
                                  <p:childTnLst>
                                    <p:set>
                                      <p:cBhvr>
                                        <p:cTn id="48" dur="1" fill="hold">
                                          <p:stCondLst>
                                            <p:cond delay="0"/>
                                          </p:stCondLst>
                                        </p:cTn>
                                        <p:tgtEl>
                                          <p:spTgt spid="4">
                                            <p:txEl>
                                              <p:pRg st="2" end="2"/>
                                            </p:txEl>
                                          </p:spTgt>
                                        </p:tgtEl>
                                        <p:attrNameLst>
                                          <p:attrName>style.visibility</p:attrName>
                                        </p:attrNameLst>
                                      </p:cBhvr>
                                      <p:to>
                                        <p:strVal val="visible"/>
                                      </p:to>
                                    </p:set>
                                    <p:animEffect transition="in" filter="wipe(down)">
                                      <p:cBhvr>
                                        <p:cTn id="49" dur="1000"/>
                                        <p:tgtEl>
                                          <p:spTgt spid="4">
                                            <p:txEl>
                                              <p:pRg st="2" end="2"/>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22" presetClass="entr" presetSubtype="4" fill="hold" grpId="0" nodeType="clickEffect">
                                  <p:stCondLst>
                                    <p:cond delay="0"/>
                                  </p:stCondLst>
                                  <p:childTnLst>
                                    <p:set>
                                      <p:cBhvr>
                                        <p:cTn id="53" dur="1" fill="hold">
                                          <p:stCondLst>
                                            <p:cond delay="0"/>
                                          </p:stCondLst>
                                        </p:cTn>
                                        <p:tgtEl>
                                          <p:spTgt spid="4">
                                            <p:txEl>
                                              <p:pRg st="3" end="3"/>
                                            </p:txEl>
                                          </p:spTgt>
                                        </p:tgtEl>
                                        <p:attrNameLst>
                                          <p:attrName>style.visibility</p:attrName>
                                        </p:attrNameLst>
                                      </p:cBhvr>
                                      <p:to>
                                        <p:strVal val="visible"/>
                                      </p:to>
                                    </p:set>
                                    <p:animEffect transition="in" filter="wipe(down)">
                                      <p:cBhvr>
                                        <p:cTn id="54" dur="10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55" fill="hold" display="0">
                  <p:stCondLst>
                    <p:cond delay="indefinite"/>
                  </p:stCondLst>
                  <p:endCondLst>
                    <p:cond evt="onStopAudio" delay="0">
                      <p:tgtEl>
                        <p:sldTgt/>
                      </p:tgtEl>
                    </p:cond>
                  </p:endCondLst>
                </p:cTn>
                <p:tgtEl>
                  <p:spTgt spid="63"/>
                </p:tgtEl>
              </p:cMediaNode>
            </p:audio>
          </p:childTnLst>
        </p:cTn>
      </p:par>
    </p:tnLst>
    <p:bldLst>
      <p:bldP spid="2" grpId="0"/>
      <p:bldP spid="3" grpId="0" build="p"/>
      <p:bldP spid="4" grpId="0" uiExpand="1"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9A72BB2-75AD-3C5C-1EF1-CD7415079BD1}"/>
              </a:ext>
            </a:extLst>
          </p:cNvPr>
          <p:cNvSpPr>
            <a:spLocks noGrp="1"/>
          </p:cNvSpPr>
          <p:nvPr>
            <p:ph type="title"/>
          </p:nvPr>
        </p:nvSpPr>
        <p:spPr>
          <a:xfrm>
            <a:off x="1295402" y="982132"/>
            <a:ext cx="4088128" cy="1303867"/>
          </a:xfrm>
        </p:spPr>
        <p:txBody>
          <a:bodyPr>
            <a:normAutofit/>
          </a:bodyPr>
          <a:lstStyle/>
          <a:p>
            <a:r>
              <a:rPr lang="en-GB" sz="2400" dirty="0"/>
              <a:t>Imposter Syndrome is linked to stress in students </a:t>
            </a:r>
            <a:br>
              <a:rPr lang="en-GB" sz="2400" dirty="0"/>
            </a:br>
            <a:r>
              <a:rPr lang="en-GB" sz="2400" dirty="0"/>
              <a:t>(Holden et al., 2021).</a:t>
            </a:r>
          </a:p>
        </p:txBody>
      </p:sp>
      <p:sp>
        <p:nvSpPr>
          <p:cNvPr id="6" name="Text Placeholder 5">
            <a:extLst>
              <a:ext uri="{FF2B5EF4-FFF2-40B4-BE49-F238E27FC236}">
                <a16:creationId xmlns:a16="http://schemas.microsoft.com/office/drawing/2014/main" id="{55B55308-A7FB-0857-AEB4-98CE6218282B}"/>
              </a:ext>
            </a:extLst>
          </p:cNvPr>
          <p:cNvSpPr>
            <a:spLocks noGrp="1"/>
          </p:cNvSpPr>
          <p:nvPr>
            <p:ph type="body" idx="1"/>
          </p:nvPr>
        </p:nvSpPr>
        <p:spPr>
          <a:xfrm>
            <a:off x="1295400" y="2658532"/>
            <a:ext cx="4718304" cy="2632605"/>
          </a:xfrm>
        </p:spPr>
        <p:txBody>
          <a:bodyPr anchor="t"/>
          <a:lstStyle/>
          <a:p>
            <a:endParaRPr lang="en-GB" sz="2400" dirty="0"/>
          </a:p>
        </p:txBody>
      </p:sp>
      <p:sp>
        <p:nvSpPr>
          <p:cNvPr id="7" name="Content Placeholder 6">
            <a:extLst>
              <a:ext uri="{FF2B5EF4-FFF2-40B4-BE49-F238E27FC236}">
                <a16:creationId xmlns:a16="http://schemas.microsoft.com/office/drawing/2014/main" id="{E79B1A9B-99E2-3065-C9D2-AF1DD498BC9D}"/>
              </a:ext>
            </a:extLst>
          </p:cNvPr>
          <p:cNvSpPr>
            <a:spLocks noGrp="1"/>
          </p:cNvSpPr>
          <p:nvPr>
            <p:ph sz="half" idx="2"/>
          </p:nvPr>
        </p:nvSpPr>
        <p:spPr>
          <a:xfrm>
            <a:off x="1295400" y="3028950"/>
            <a:ext cx="4718304" cy="2262187"/>
          </a:xfrm>
        </p:spPr>
        <p:txBody>
          <a:bodyPr>
            <a:normAutofit fontScale="85000" lnSpcReduction="10000"/>
          </a:bodyPr>
          <a:lstStyle/>
          <a:p>
            <a:r>
              <a:rPr lang="en-GB" dirty="0"/>
              <a:t>Holding back due to lack of confidence</a:t>
            </a:r>
          </a:p>
          <a:p>
            <a:r>
              <a:rPr lang="en-GB" dirty="0"/>
              <a:t>Over-preparing, working hard</a:t>
            </a:r>
          </a:p>
          <a:p>
            <a:r>
              <a:rPr lang="en-GB" dirty="0"/>
              <a:t>Self-sabotage</a:t>
            </a:r>
          </a:p>
          <a:p>
            <a:r>
              <a:rPr lang="en-GB" dirty="0"/>
              <a:t>Procrastination</a:t>
            </a:r>
          </a:p>
          <a:p>
            <a:pPr marL="0" indent="0">
              <a:buNone/>
            </a:pPr>
            <a:r>
              <a:rPr lang="en-GB" dirty="0"/>
              <a:t>     (Young, 2011)</a:t>
            </a:r>
          </a:p>
        </p:txBody>
      </p:sp>
      <p:sp>
        <p:nvSpPr>
          <p:cNvPr id="8" name="Text Placeholder 7">
            <a:extLst>
              <a:ext uri="{FF2B5EF4-FFF2-40B4-BE49-F238E27FC236}">
                <a16:creationId xmlns:a16="http://schemas.microsoft.com/office/drawing/2014/main" id="{B67C0759-9B1E-056D-DE88-B76579BA3C67}"/>
              </a:ext>
            </a:extLst>
          </p:cNvPr>
          <p:cNvSpPr>
            <a:spLocks noGrp="1"/>
          </p:cNvSpPr>
          <p:nvPr>
            <p:ph type="body" sz="quarter" idx="3"/>
          </p:nvPr>
        </p:nvSpPr>
        <p:spPr>
          <a:xfrm>
            <a:off x="6180671" y="2658533"/>
            <a:ext cx="4718304" cy="130387"/>
          </a:xfrm>
        </p:spPr>
        <p:txBody>
          <a:bodyPr/>
          <a:lstStyle/>
          <a:p>
            <a:endParaRPr lang="en-GB" sz="2400" dirty="0"/>
          </a:p>
        </p:txBody>
      </p:sp>
      <p:sp>
        <p:nvSpPr>
          <p:cNvPr id="9" name="Content Placeholder 8">
            <a:extLst>
              <a:ext uri="{FF2B5EF4-FFF2-40B4-BE49-F238E27FC236}">
                <a16:creationId xmlns:a16="http://schemas.microsoft.com/office/drawing/2014/main" id="{BDD750F8-D1BD-69F1-DB0D-8686DE739500}"/>
              </a:ext>
            </a:extLst>
          </p:cNvPr>
          <p:cNvSpPr>
            <a:spLocks noGrp="1"/>
          </p:cNvSpPr>
          <p:nvPr>
            <p:ph sz="quarter" idx="4"/>
          </p:nvPr>
        </p:nvSpPr>
        <p:spPr>
          <a:xfrm>
            <a:off x="6180671" y="2937510"/>
            <a:ext cx="4718304" cy="2938357"/>
          </a:xfrm>
        </p:spPr>
        <p:txBody>
          <a:bodyPr>
            <a:normAutofit fontScale="85000" lnSpcReduction="10000"/>
          </a:bodyPr>
          <a:lstStyle/>
          <a:p>
            <a:r>
              <a:rPr lang="en-GB" dirty="0"/>
              <a:t>Becoming aware of it</a:t>
            </a:r>
          </a:p>
          <a:p>
            <a:r>
              <a:rPr lang="en-GB" dirty="0"/>
              <a:t>Changing thought processes: “I can do well” and behaviours</a:t>
            </a:r>
          </a:p>
          <a:p>
            <a:r>
              <a:rPr lang="en-GB" dirty="0"/>
              <a:t>Keeping a record of positive feedback</a:t>
            </a:r>
          </a:p>
          <a:p>
            <a:pPr marL="0" indent="0">
              <a:buNone/>
            </a:pPr>
            <a:r>
              <a:rPr lang="en-GB" dirty="0"/>
              <a:t>    (Holden et al., 2021)</a:t>
            </a:r>
          </a:p>
          <a:p>
            <a:endParaRPr lang="en-GB" dirty="0"/>
          </a:p>
        </p:txBody>
      </p:sp>
      <p:pic>
        <p:nvPicPr>
          <p:cNvPr id="134" name="Audio 133">
            <a:hlinkClick r:id="" action="ppaction://media"/>
            <a:extLst>
              <a:ext uri="{FF2B5EF4-FFF2-40B4-BE49-F238E27FC236}">
                <a16:creationId xmlns:a16="http://schemas.microsoft.com/office/drawing/2014/main" id="{45053C22-39F7-5126-635B-F2FCBAB6AA5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62703" t="-125896" r="-262703" b="-125896"/>
          <a:stretch>
            <a:fillRect/>
          </a:stretch>
        </p:blipFill>
        <p:spPr>
          <a:xfrm>
            <a:off x="9144000" y="5143500"/>
            <a:ext cx="3048000" cy="1714500"/>
          </a:xfrm>
          <a:prstGeom prst="rect">
            <a:avLst/>
          </a:prstGeom>
        </p:spPr>
      </p:pic>
      <p:sp>
        <p:nvSpPr>
          <p:cNvPr id="112" name="TextBox 111">
            <a:extLst>
              <a:ext uri="{FF2B5EF4-FFF2-40B4-BE49-F238E27FC236}">
                <a16:creationId xmlns:a16="http://schemas.microsoft.com/office/drawing/2014/main" id="{FBAF6660-BA39-B989-AF72-0EC2500BB462}"/>
              </a:ext>
            </a:extLst>
          </p:cNvPr>
          <p:cNvSpPr txBox="1"/>
          <p:nvPr/>
        </p:nvSpPr>
        <p:spPr>
          <a:xfrm>
            <a:off x="6492240" y="982132"/>
            <a:ext cx="4171950" cy="1303866"/>
          </a:xfrm>
          <a:prstGeom prst="rect">
            <a:avLst/>
          </a:prstGeom>
          <a:noFill/>
        </p:spPr>
        <p:txBody>
          <a:bodyPr wrap="square" rtlCol="0">
            <a:spAutoFit/>
          </a:bodyPr>
          <a:lstStyle/>
          <a:p>
            <a:endParaRPr lang="en-GB" dirty="0"/>
          </a:p>
        </p:txBody>
      </p:sp>
      <p:pic>
        <p:nvPicPr>
          <p:cNvPr id="114" name="Picture 113" descr="Torn rope">
            <a:extLst>
              <a:ext uri="{FF2B5EF4-FFF2-40B4-BE49-F238E27FC236}">
                <a16:creationId xmlns:a16="http://schemas.microsoft.com/office/drawing/2014/main" id="{C276D1B9-A1D6-33C3-306A-EB1A150EDB2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309360" y="628650"/>
            <a:ext cx="4469130" cy="1657348"/>
          </a:xfrm>
          <a:prstGeom prst="rect">
            <a:avLst/>
          </a:prstGeom>
          <a:ln>
            <a:noFill/>
          </a:ln>
          <a:effectLst>
            <a:softEdge rad="112500"/>
          </a:effectLst>
        </p:spPr>
      </p:pic>
    </p:spTree>
    <p:extLst>
      <p:ext uri="{BB962C8B-B14F-4D97-AF65-F5344CB8AC3E}">
        <p14:creationId xmlns:p14="http://schemas.microsoft.com/office/powerpoint/2010/main" val="2933090317"/>
      </p:ext>
    </p:extLst>
  </p:cSld>
  <p:clrMapOvr>
    <a:masterClrMapping/>
  </p:clrMapOvr>
  <p:transition spd="slow" advTm="51370">
    <p:cove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4"/>
                                        </p:tgtEl>
                                      </p:cBhvr>
                                    </p:cmd>
                                  </p:childTnLst>
                                </p:cTn>
                              </p:par>
                            </p:childTnLst>
                          </p:cTn>
                        </p:par>
                        <p:par>
                          <p:cTn id="7" fill="hold">
                            <p:stCondLst>
                              <p:cond delay="0"/>
                            </p:stCondLst>
                            <p:childTnLst>
                              <p:par>
                                <p:cTn id="8" presetID="42" presetClass="entr" presetSubtype="0" fill="hold" grpId="0" nodeType="afterEffect" nodePh="1">
                                  <p:stCondLst>
                                    <p:cond delay="0"/>
                                  </p:stCondLst>
                                  <p:endCondLst>
                                    <p:cond evt="begin" delay="0">
                                      <p:tn val="8"/>
                                    </p:cond>
                                  </p:endCondLst>
                                  <p:childTnLst>
                                    <p:set>
                                      <p:cBhvr>
                                        <p:cTn id="9" dur="1" fill="hold">
                                          <p:stCondLst>
                                            <p:cond delay="0"/>
                                          </p:stCondLst>
                                        </p:cTn>
                                        <p:tgtEl>
                                          <p:spTgt spid="6">
                                            <p:txEl>
                                              <p:pRg st="0" end="0"/>
                                            </p:txEl>
                                          </p:spTgt>
                                        </p:tgtEl>
                                        <p:attrNameLst>
                                          <p:attrName>style.visibility</p:attrName>
                                        </p:attrNameLst>
                                      </p:cBhvr>
                                      <p:to>
                                        <p:strVal val="visible"/>
                                      </p:to>
                                    </p:set>
                                    <p:animEffect transition="in" filter="fade">
                                      <p:cBhvr>
                                        <p:cTn id="10" dur="1000"/>
                                        <p:tgtEl>
                                          <p:spTgt spid="6">
                                            <p:txEl>
                                              <p:pRg st="0" end="0"/>
                                            </p:txEl>
                                          </p:spTgt>
                                        </p:tgtEl>
                                      </p:cBhvr>
                                    </p:animEffect>
                                    <p:anim calcmode="lin" valueType="num">
                                      <p:cBhvr>
                                        <p:cTn id="11"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2"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par>
                          <p:cTn id="13" fill="hold">
                            <p:stCondLst>
                              <p:cond delay="1000"/>
                            </p:stCondLst>
                            <p:childTnLst>
                              <p:par>
                                <p:cTn id="14" presetID="10" presetClass="entr" presetSubtype="0" fill="hold" grpId="0" nodeType="afterEffect">
                                  <p:stCondLst>
                                    <p:cond delay="0"/>
                                  </p:stCondLst>
                                  <p:childTnLst>
                                    <p:set>
                                      <p:cBhvr>
                                        <p:cTn id="15" dur="1" fill="hold">
                                          <p:stCondLst>
                                            <p:cond delay="0"/>
                                          </p:stCondLst>
                                        </p:cTn>
                                        <p:tgtEl>
                                          <p:spTgt spid="7">
                                            <p:txEl>
                                              <p:pRg st="0" end="0"/>
                                            </p:txEl>
                                          </p:spTgt>
                                        </p:tgtEl>
                                        <p:attrNameLst>
                                          <p:attrName>style.visibility</p:attrName>
                                        </p:attrNameLst>
                                      </p:cBhvr>
                                      <p:to>
                                        <p:strVal val="visible"/>
                                      </p:to>
                                    </p:set>
                                    <p:animEffect transition="in" filter="fade">
                                      <p:cBhvr>
                                        <p:cTn id="16" dur="500"/>
                                        <p:tgtEl>
                                          <p:spTgt spid="7">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7">
                                            <p:txEl>
                                              <p:pRg st="1" end="1"/>
                                            </p:txEl>
                                          </p:spTgt>
                                        </p:tgtEl>
                                        <p:attrNameLst>
                                          <p:attrName>style.visibility</p:attrName>
                                        </p:attrNameLst>
                                      </p:cBhvr>
                                      <p:to>
                                        <p:strVal val="visible"/>
                                      </p:to>
                                    </p:set>
                                    <p:animEffect transition="in" filter="fade">
                                      <p:cBhvr>
                                        <p:cTn id="21" dur="500"/>
                                        <p:tgtEl>
                                          <p:spTgt spid="7">
                                            <p:txEl>
                                              <p:pRg st="1" end="1"/>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7">
                                            <p:txEl>
                                              <p:pRg st="2" end="2"/>
                                            </p:txEl>
                                          </p:spTgt>
                                        </p:tgtEl>
                                        <p:attrNameLst>
                                          <p:attrName>style.visibility</p:attrName>
                                        </p:attrNameLst>
                                      </p:cBhvr>
                                      <p:to>
                                        <p:strVal val="visible"/>
                                      </p:to>
                                    </p:set>
                                    <p:animEffect transition="in" filter="fade">
                                      <p:cBhvr>
                                        <p:cTn id="26" dur="500"/>
                                        <p:tgtEl>
                                          <p:spTgt spid="7">
                                            <p:txEl>
                                              <p:pRg st="2" end="2"/>
                                            </p:txEl>
                                          </p:spTgt>
                                        </p:tgtEl>
                                      </p:cBhvr>
                                    </p:animEffect>
                                  </p:childTnLst>
                                </p:cTn>
                              </p:par>
                            </p:childTnLst>
                          </p:cTn>
                        </p:par>
                        <p:par>
                          <p:cTn id="27" fill="hold">
                            <p:stCondLst>
                              <p:cond delay="500"/>
                            </p:stCondLst>
                            <p:childTnLst>
                              <p:par>
                                <p:cTn id="28" presetID="10" presetClass="entr" presetSubtype="0" fill="hold" grpId="0" nodeType="afterEffect">
                                  <p:stCondLst>
                                    <p:cond delay="0"/>
                                  </p:stCondLst>
                                  <p:childTnLst>
                                    <p:set>
                                      <p:cBhvr>
                                        <p:cTn id="29" dur="1" fill="hold">
                                          <p:stCondLst>
                                            <p:cond delay="0"/>
                                          </p:stCondLst>
                                        </p:cTn>
                                        <p:tgtEl>
                                          <p:spTgt spid="7">
                                            <p:txEl>
                                              <p:pRg st="3" end="3"/>
                                            </p:txEl>
                                          </p:spTgt>
                                        </p:tgtEl>
                                        <p:attrNameLst>
                                          <p:attrName>style.visibility</p:attrName>
                                        </p:attrNameLst>
                                      </p:cBhvr>
                                      <p:to>
                                        <p:strVal val="visible"/>
                                      </p:to>
                                    </p:set>
                                    <p:animEffect transition="in" filter="fade">
                                      <p:cBhvr>
                                        <p:cTn id="30" dur="500"/>
                                        <p:tgtEl>
                                          <p:spTgt spid="7">
                                            <p:txEl>
                                              <p:pRg st="3" end="3"/>
                                            </p:txEl>
                                          </p:spTgt>
                                        </p:tgtEl>
                                      </p:cBhvr>
                                    </p:animEffect>
                                  </p:childTnLst>
                                </p:cTn>
                              </p:par>
                            </p:childTnLst>
                          </p:cTn>
                        </p:par>
                        <p:par>
                          <p:cTn id="31" fill="hold">
                            <p:stCondLst>
                              <p:cond delay="1000"/>
                            </p:stCondLst>
                            <p:childTnLst>
                              <p:par>
                                <p:cTn id="32" presetID="10" presetClass="entr" presetSubtype="0" fill="hold" grpId="0" nodeType="afterEffect">
                                  <p:stCondLst>
                                    <p:cond delay="0"/>
                                  </p:stCondLst>
                                  <p:childTnLst>
                                    <p:set>
                                      <p:cBhvr>
                                        <p:cTn id="33" dur="1" fill="hold">
                                          <p:stCondLst>
                                            <p:cond delay="0"/>
                                          </p:stCondLst>
                                        </p:cTn>
                                        <p:tgtEl>
                                          <p:spTgt spid="7">
                                            <p:txEl>
                                              <p:pRg st="4" end="4"/>
                                            </p:txEl>
                                          </p:spTgt>
                                        </p:tgtEl>
                                        <p:attrNameLst>
                                          <p:attrName>style.visibility</p:attrName>
                                        </p:attrNameLst>
                                      </p:cBhvr>
                                      <p:to>
                                        <p:strVal val="visible"/>
                                      </p:to>
                                    </p:set>
                                    <p:animEffect transition="in" filter="fade">
                                      <p:cBhvr>
                                        <p:cTn id="34" dur="500"/>
                                        <p:tgtEl>
                                          <p:spTgt spid="7">
                                            <p:txEl>
                                              <p:pRg st="4" end="4"/>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grpId="0" nodeType="clickEffect" nodePh="1">
                                  <p:stCondLst>
                                    <p:cond delay="0"/>
                                  </p:stCondLst>
                                  <p:endCondLst>
                                    <p:cond evt="begin" delay="0">
                                      <p:tn val="37"/>
                                    </p:cond>
                                  </p:endCondLst>
                                  <p:childTnLst>
                                    <p:set>
                                      <p:cBhvr>
                                        <p:cTn id="38" dur="1" fill="hold">
                                          <p:stCondLst>
                                            <p:cond delay="0"/>
                                          </p:stCondLst>
                                        </p:cTn>
                                        <p:tgtEl>
                                          <p:spTgt spid="8">
                                            <p:txEl>
                                              <p:pRg st="0" end="0"/>
                                            </p:txEl>
                                          </p:spTgt>
                                        </p:tgtEl>
                                        <p:attrNameLst>
                                          <p:attrName>style.visibility</p:attrName>
                                        </p:attrNameLst>
                                      </p:cBhvr>
                                      <p:to>
                                        <p:strVal val="visible"/>
                                      </p:to>
                                    </p:set>
                                    <p:anim calcmode="lin" valueType="num">
                                      <p:cBhvr additive="base">
                                        <p:cTn id="39"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2" presetClass="entr" presetSubtype="4" fill="hold" grpId="0" nodeType="clickEffect">
                                  <p:stCondLst>
                                    <p:cond delay="0"/>
                                  </p:stCondLst>
                                  <p:childTnLst>
                                    <p:set>
                                      <p:cBhvr>
                                        <p:cTn id="44" dur="1" fill="hold">
                                          <p:stCondLst>
                                            <p:cond delay="0"/>
                                          </p:stCondLst>
                                        </p:cTn>
                                        <p:tgtEl>
                                          <p:spTgt spid="9">
                                            <p:txEl>
                                              <p:pRg st="0" end="0"/>
                                            </p:txEl>
                                          </p:spTgt>
                                        </p:tgtEl>
                                        <p:attrNameLst>
                                          <p:attrName>style.visibility</p:attrName>
                                        </p:attrNameLst>
                                      </p:cBhvr>
                                      <p:to>
                                        <p:strVal val="visible"/>
                                      </p:to>
                                    </p:set>
                                    <p:animEffect transition="in" filter="wipe(down)">
                                      <p:cBhvr>
                                        <p:cTn id="45" dur="500"/>
                                        <p:tgtEl>
                                          <p:spTgt spid="9">
                                            <p:txEl>
                                              <p:pRg st="0" end="0"/>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22" presetClass="entr" presetSubtype="4" fill="hold" grpId="0" nodeType="clickEffect">
                                  <p:stCondLst>
                                    <p:cond delay="0"/>
                                  </p:stCondLst>
                                  <p:childTnLst>
                                    <p:set>
                                      <p:cBhvr>
                                        <p:cTn id="49" dur="1" fill="hold">
                                          <p:stCondLst>
                                            <p:cond delay="0"/>
                                          </p:stCondLst>
                                        </p:cTn>
                                        <p:tgtEl>
                                          <p:spTgt spid="9">
                                            <p:txEl>
                                              <p:pRg st="1" end="1"/>
                                            </p:txEl>
                                          </p:spTgt>
                                        </p:tgtEl>
                                        <p:attrNameLst>
                                          <p:attrName>style.visibility</p:attrName>
                                        </p:attrNameLst>
                                      </p:cBhvr>
                                      <p:to>
                                        <p:strVal val="visible"/>
                                      </p:to>
                                    </p:set>
                                    <p:animEffect transition="in" filter="wipe(down)">
                                      <p:cBhvr>
                                        <p:cTn id="50" dur="500"/>
                                        <p:tgtEl>
                                          <p:spTgt spid="9">
                                            <p:txEl>
                                              <p:pRg st="1" end="1"/>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22" presetClass="entr" presetSubtype="4" fill="hold" grpId="0" nodeType="clickEffect">
                                  <p:stCondLst>
                                    <p:cond delay="0"/>
                                  </p:stCondLst>
                                  <p:childTnLst>
                                    <p:set>
                                      <p:cBhvr>
                                        <p:cTn id="54" dur="1" fill="hold">
                                          <p:stCondLst>
                                            <p:cond delay="0"/>
                                          </p:stCondLst>
                                        </p:cTn>
                                        <p:tgtEl>
                                          <p:spTgt spid="9">
                                            <p:txEl>
                                              <p:pRg st="2" end="2"/>
                                            </p:txEl>
                                          </p:spTgt>
                                        </p:tgtEl>
                                        <p:attrNameLst>
                                          <p:attrName>style.visibility</p:attrName>
                                        </p:attrNameLst>
                                      </p:cBhvr>
                                      <p:to>
                                        <p:strVal val="visible"/>
                                      </p:to>
                                    </p:set>
                                    <p:animEffect transition="in" filter="wipe(down)">
                                      <p:cBhvr>
                                        <p:cTn id="55" dur="500"/>
                                        <p:tgtEl>
                                          <p:spTgt spid="9">
                                            <p:txEl>
                                              <p:pRg st="2" end="2"/>
                                            </p:txEl>
                                          </p:spTgt>
                                        </p:tgtEl>
                                      </p:cBhvr>
                                    </p:animEffect>
                                  </p:childTnLst>
                                </p:cTn>
                              </p:par>
                            </p:childTnLst>
                          </p:cTn>
                        </p:par>
                        <p:par>
                          <p:cTn id="56" fill="hold">
                            <p:stCondLst>
                              <p:cond delay="500"/>
                            </p:stCondLst>
                            <p:childTnLst>
                              <p:par>
                                <p:cTn id="57" presetID="22" presetClass="entr" presetSubtype="4" fill="hold" grpId="0" nodeType="afterEffect">
                                  <p:stCondLst>
                                    <p:cond delay="0"/>
                                  </p:stCondLst>
                                  <p:childTnLst>
                                    <p:set>
                                      <p:cBhvr>
                                        <p:cTn id="58" dur="1" fill="hold">
                                          <p:stCondLst>
                                            <p:cond delay="0"/>
                                          </p:stCondLst>
                                        </p:cTn>
                                        <p:tgtEl>
                                          <p:spTgt spid="9">
                                            <p:txEl>
                                              <p:pRg st="3" end="3"/>
                                            </p:txEl>
                                          </p:spTgt>
                                        </p:tgtEl>
                                        <p:attrNameLst>
                                          <p:attrName>style.visibility</p:attrName>
                                        </p:attrNameLst>
                                      </p:cBhvr>
                                      <p:to>
                                        <p:strVal val="visible"/>
                                      </p:to>
                                    </p:set>
                                    <p:animEffect transition="in" filter="wipe(down)">
                                      <p:cBhvr>
                                        <p:cTn id="59" dur="500"/>
                                        <p:tgtEl>
                                          <p:spTgt spid="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60" fill="hold" display="0">
                  <p:stCondLst>
                    <p:cond delay="indefinite"/>
                  </p:stCondLst>
                  <p:endCondLst>
                    <p:cond evt="onStopAudio" delay="0">
                      <p:tgtEl>
                        <p:sldTgt/>
                      </p:tgtEl>
                    </p:cond>
                  </p:endCondLst>
                </p:cTn>
                <p:tgtEl>
                  <p:spTgt spid="134"/>
                </p:tgtEl>
              </p:cMediaNode>
            </p:audio>
          </p:childTnLst>
        </p:cTn>
      </p:par>
    </p:tnLst>
    <p:bldLst>
      <p:bldP spid="6" grpId="0" build="p"/>
      <p:bldP spid="7" grpId="0" uiExpand="1" build="p"/>
      <p:bldP spid="8" grpId="0" build="p"/>
      <p:bldP spid="9" grpId="0" uiExpand="1"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5"/>
          <a:stretch/>
        </a:blipFill>
        <a:effectLst/>
      </p:bgPr>
    </p:bg>
    <p:spTree>
      <p:nvGrpSpPr>
        <p:cNvPr id="1" name=""/>
        <p:cNvGrpSpPr/>
        <p:nvPr/>
      </p:nvGrpSpPr>
      <p:grpSpPr>
        <a:xfrm>
          <a:off x="0" y="0"/>
          <a:ext cx="0" cy="0"/>
          <a:chOff x="0" y="0"/>
          <a:chExt cx="0" cy="0"/>
        </a:xfrm>
      </p:grpSpPr>
      <p:pic>
        <p:nvPicPr>
          <p:cNvPr id="44" name="Picture 25">
            <a:extLst>
              <a:ext uri="{FF2B5EF4-FFF2-40B4-BE49-F238E27FC236}">
                <a16:creationId xmlns:a16="http://schemas.microsoft.com/office/drawing/2014/main" id="{D5E3CF8B-6090-4FFC-B9BE-6FF60AEE4B7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cxnSp>
        <p:nvCxnSpPr>
          <p:cNvPr id="45" name="Straight Connector 27">
            <a:extLst>
              <a:ext uri="{FF2B5EF4-FFF2-40B4-BE49-F238E27FC236}">
                <a16:creationId xmlns:a16="http://schemas.microsoft.com/office/drawing/2014/main" id="{F444405B-FBD8-46A8-84D6-CE72780146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useBgFill="1">
        <p:nvSpPr>
          <p:cNvPr id="46" name="Rectangle 29">
            <a:extLst>
              <a:ext uri="{FF2B5EF4-FFF2-40B4-BE49-F238E27FC236}">
                <a16:creationId xmlns:a16="http://schemas.microsoft.com/office/drawing/2014/main" id="{1680E743-9A44-4A46-B4E2-05102C7E00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7" name="Picture 31">
            <a:extLst>
              <a:ext uri="{FF2B5EF4-FFF2-40B4-BE49-F238E27FC236}">
                <a16:creationId xmlns:a16="http://schemas.microsoft.com/office/drawing/2014/main" id="{AFC08489-1CDB-451C-89EB-FCD6DFAA7D3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7">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9D493731-151D-00A7-5B56-A7C7D5609B90}"/>
              </a:ext>
            </a:extLst>
          </p:cNvPr>
          <p:cNvSpPr>
            <a:spLocks noGrp="1"/>
          </p:cNvSpPr>
          <p:nvPr>
            <p:ph type="title"/>
          </p:nvPr>
        </p:nvSpPr>
        <p:spPr>
          <a:xfrm>
            <a:off x="6553770" y="1041401"/>
            <a:ext cx="4538526" cy="2345264"/>
          </a:xfrm>
        </p:spPr>
        <p:txBody>
          <a:bodyPr vert="horz" lIns="91440" tIns="45720" rIns="91440" bIns="45720" rtlCol="0" anchor="b">
            <a:normAutofit/>
          </a:bodyPr>
          <a:lstStyle/>
          <a:p>
            <a:r>
              <a:rPr lang="en-US" sz="5400" b="1" dirty="0"/>
              <a:t>ISSUE #2</a:t>
            </a:r>
          </a:p>
        </p:txBody>
      </p:sp>
      <p:sp>
        <p:nvSpPr>
          <p:cNvPr id="4" name="Text Placeholder 3">
            <a:extLst>
              <a:ext uri="{FF2B5EF4-FFF2-40B4-BE49-F238E27FC236}">
                <a16:creationId xmlns:a16="http://schemas.microsoft.com/office/drawing/2014/main" id="{77231716-61D6-0938-ACD1-AEDB6D414275}"/>
              </a:ext>
            </a:extLst>
          </p:cNvPr>
          <p:cNvSpPr>
            <a:spLocks noGrp="1"/>
          </p:cNvSpPr>
          <p:nvPr>
            <p:ph type="body" sz="half" idx="2"/>
          </p:nvPr>
        </p:nvSpPr>
        <p:spPr>
          <a:xfrm>
            <a:off x="6579045" y="3657596"/>
            <a:ext cx="4513252" cy="1933463"/>
          </a:xfrm>
        </p:spPr>
        <p:txBody>
          <a:bodyPr vert="horz" lIns="91440" tIns="45720" rIns="91440" bIns="45720" rtlCol="0" anchor="t">
            <a:normAutofit/>
          </a:bodyPr>
          <a:lstStyle/>
          <a:p>
            <a:r>
              <a:rPr lang="en-US" sz="3200" b="1" dirty="0">
                <a:solidFill>
                  <a:schemeClr val="tx1"/>
                </a:solidFill>
              </a:rPr>
              <a:t>TIME MANAGEMENT AND PROCRASTINATION</a:t>
            </a:r>
          </a:p>
        </p:txBody>
      </p:sp>
      <p:sp>
        <p:nvSpPr>
          <p:cNvPr id="34" name="Rectangle 33">
            <a:extLst>
              <a:ext uri="{FF2B5EF4-FFF2-40B4-BE49-F238E27FC236}">
                <a16:creationId xmlns:a16="http://schemas.microsoft.com/office/drawing/2014/main" id="{736B6C5D-2D8C-471E-8825-4A31EF8EAD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4" y="1092200"/>
            <a:ext cx="4976494"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Placeholder 5" descr="Hourglass in spotlight">
            <a:extLst>
              <a:ext uri="{FF2B5EF4-FFF2-40B4-BE49-F238E27FC236}">
                <a16:creationId xmlns:a16="http://schemas.microsoft.com/office/drawing/2014/main" id="{F9EE304C-336F-3219-D6E5-5836A6D902E6}"/>
              </a:ext>
            </a:extLst>
          </p:cNvPr>
          <p:cNvPicPr>
            <a:picLocks noGrp="1" noChangeAspect="1"/>
          </p:cNvPicPr>
          <p:nvPr>
            <p:ph type="pic" idx="1"/>
          </p:nvPr>
        </p:nvPicPr>
        <p:blipFill rotWithShape="1">
          <a:blip r:embed="rId8">
            <a:extLst>
              <a:ext uri="{28A0092B-C50C-407E-A947-70E740481C1C}">
                <a14:useLocalDpi xmlns:a14="http://schemas.microsoft.com/office/drawing/2010/main" val="0"/>
              </a:ext>
            </a:extLst>
          </a:blip>
          <a:srcRect l="11391" r="13379" b="-2"/>
          <a:stretch/>
        </p:blipFill>
        <p:spPr>
          <a:xfrm>
            <a:off x="1412683" y="1410208"/>
            <a:ext cx="4348925" cy="3858780"/>
          </a:xfrm>
          <a:prstGeom prst="rect">
            <a:avLst/>
          </a:prstGeom>
        </p:spPr>
      </p:pic>
      <p:cxnSp>
        <p:nvCxnSpPr>
          <p:cNvPr id="36" name="Straight Connector 35">
            <a:extLst>
              <a:ext uri="{FF2B5EF4-FFF2-40B4-BE49-F238E27FC236}">
                <a16:creationId xmlns:a16="http://schemas.microsoft.com/office/drawing/2014/main" id="{FB2031FF-AB61-4DC6-AC14-F6D1B4ACFE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770" y="3522131"/>
            <a:ext cx="4520638" cy="0"/>
          </a:xfrm>
          <a:prstGeom prst="line">
            <a:avLst/>
          </a:prstGeom>
        </p:spPr>
        <p:style>
          <a:lnRef idx="2">
            <a:schemeClr val="accent1"/>
          </a:lnRef>
          <a:fillRef idx="0">
            <a:schemeClr val="accent1"/>
          </a:fillRef>
          <a:effectRef idx="1">
            <a:schemeClr val="accent1"/>
          </a:effectRef>
          <a:fontRef idx="minor">
            <a:schemeClr val="tx1"/>
          </a:fontRef>
        </p:style>
      </p:cxnSp>
      <p:pic>
        <p:nvPicPr>
          <p:cNvPr id="90" name="Audio 89">
            <a:hlinkClick r:id="" action="ppaction://media"/>
            <a:extLst>
              <a:ext uri="{FF2B5EF4-FFF2-40B4-BE49-F238E27FC236}">
                <a16:creationId xmlns:a16="http://schemas.microsoft.com/office/drawing/2014/main" id="{EB5A0041-1019-AF96-C386-96EB07577F11}"/>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62703" t="-125896" r="-262703" b="-125896"/>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2370234277"/>
      </p:ext>
    </p:extLst>
  </p:cSld>
  <p:clrMapOvr>
    <a:masterClrMapping/>
  </p:clrMapOvr>
  <p:transition spd="slow" advTm="11094">
    <p:cove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0"/>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5"/>
          <a:stretch/>
        </a:blip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3ACE0436-0037-4A46-9C44-2EB95BF308B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cxnSp>
        <p:nvCxnSpPr>
          <p:cNvPr id="13" name="Straight Connector 12">
            <a:extLst>
              <a:ext uri="{FF2B5EF4-FFF2-40B4-BE49-F238E27FC236}">
                <a16:creationId xmlns:a16="http://schemas.microsoft.com/office/drawing/2014/main" id="{05E6FF9D-6599-42FC-BD0E-BAA1B1997DE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p:spPr>
        <p:style>
          <a:lnRef idx="2">
            <a:schemeClr val="accent1"/>
          </a:lnRef>
          <a:fillRef idx="0">
            <a:schemeClr val="accent1"/>
          </a:fillRef>
          <a:effectRef idx="1">
            <a:schemeClr val="accent1"/>
          </a:effectRef>
          <a:fontRef idx="minor">
            <a:schemeClr val="tx1"/>
          </a:fontRef>
        </p:style>
      </p:cxnSp>
      <p:pic>
        <p:nvPicPr>
          <p:cNvPr id="6" name="Picture Placeholder 5" descr="Melting wall clock on grey background">
            <a:extLst>
              <a:ext uri="{FF2B5EF4-FFF2-40B4-BE49-F238E27FC236}">
                <a16:creationId xmlns:a16="http://schemas.microsoft.com/office/drawing/2014/main" id="{5204D507-842B-2270-7F37-9E0F888A11EC}"/>
              </a:ext>
            </a:extLst>
          </p:cNvPr>
          <p:cNvPicPr>
            <a:picLocks noGrp="1" noChangeAspect="1"/>
          </p:cNvPicPr>
          <p:nvPr>
            <p:ph type="pic" idx="1"/>
          </p:nvPr>
        </p:nvPicPr>
        <p:blipFill rotWithShape="1">
          <a:blip r:embed="rId7">
            <a:alphaModFix amt="75000"/>
            <a:extLst>
              <a:ext uri="{28A0092B-C50C-407E-A947-70E740481C1C}">
                <a14:useLocalDpi xmlns:a14="http://schemas.microsoft.com/office/drawing/2010/main" val="0"/>
              </a:ext>
            </a:extLst>
          </a:blip>
          <a:srcRect t="11152" b="18755"/>
          <a:stretch/>
        </p:blipFill>
        <p:spPr>
          <a:xfrm>
            <a:off x="-1588" y="10"/>
            <a:ext cx="12192000" cy="6857990"/>
          </a:xfrm>
          <a:prstGeom prst="rect">
            <a:avLst/>
          </a:prstGeom>
        </p:spPr>
      </p:pic>
      <p:sp>
        <p:nvSpPr>
          <p:cNvPr id="15" name="Freeform 16">
            <a:extLst>
              <a:ext uri="{FF2B5EF4-FFF2-40B4-BE49-F238E27FC236}">
                <a16:creationId xmlns:a16="http://schemas.microsoft.com/office/drawing/2014/main" id="{9F199BD9-9CC4-4B0F-9620-74BCAFC9F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691" y="486459"/>
            <a:ext cx="11227442" cy="5883295"/>
          </a:xfrm>
          <a:custGeom>
            <a:avLst/>
            <a:gdLst>
              <a:gd name="connsiteX0" fmla="*/ 11005446 w 11227442"/>
              <a:gd name="connsiteY0" fmla="*/ 5592355 h 5883295"/>
              <a:gd name="connsiteX1" fmla="*/ 10923594 w 11227442"/>
              <a:gd name="connsiteY1" fmla="*/ 5674207 h 5883295"/>
              <a:gd name="connsiteX2" fmla="*/ 11005446 w 11227442"/>
              <a:gd name="connsiteY2" fmla="*/ 5756059 h 5883295"/>
              <a:gd name="connsiteX3" fmla="*/ 11087298 w 11227442"/>
              <a:gd name="connsiteY3" fmla="*/ 5674207 h 5883295"/>
              <a:gd name="connsiteX4" fmla="*/ 11005446 w 11227442"/>
              <a:gd name="connsiteY4" fmla="*/ 5592355 h 5883295"/>
              <a:gd name="connsiteX5" fmla="*/ 211551 w 11227442"/>
              <a:gd name="connsiteY5" fmla="*/ 5592355 h 5883295"/>
              <a:gd name="connsiteX6" fmla="*/ 129698 w 11227442"/>
              <a:gd name="connsiteY6" fmla="*/ 5674207 h 5883295"/>
              <a:gd name="connsiteX7" fmla="*/ 211551 w 11227442"/>
              <a:gd name="connsiteY7" fmla="*/ 5756059 h 5883295"/>
              <a:gd name="connsiteX8" fmla="*/ 293402 w 11227442"/>
              <a:gd name="connsiteY8" fmla="*/ 5674207 h 5883295"/>
              <a:gd name="connsiteX9" fmla="*/ 211551 w 11227442"/>
              <a:gd name="connsiteY9" fmla="*/ 5592355 h 5883295"/>
              <a:gd name="connsiteX10" fmla="*/ 211551 w 11227442"/>
              <a:gd name="connsiteY10" fmla="*/ 128350 h 5883295"/>
              <a:gd name="connsiteX11" fmla="*/ 138754 w 11227442"/>
              <a:gd name="connsiteY11" fmla="*/ 201147 h 5883295"/>
              <a:gd name="connsiteX12" fmla="*/ 211551 w 11227442"/>
              <a:gd name="connsiteY12" fmla="*/ 273944 h 5883295"/>
              <a:gd name="connsiteX13" fmla="*/ 284348 w 11227442"/>
              <a:gd name="connsiteY13" fmla="*/ 201147 h 5883295"/>
              <a:gd name="connsiteX14" fmla="*/ 211551 w 11227442"/>
              <a:gd name="connsiteY14" fmla="*/ 128350 h 5883295"/>
              <a:gd name="connsiteX15" fmla="*/ 11005446 w 11227442"/>
              <a:gd name="connsiteY15" fmla="*/ 110367 h 5883295"/>
              <a:gd name="connsiteX16" fmla="*/ 10923594 w 11227442"/>
              <a:gd name="connsiteY16" fmla="*/ 192219 h 5883295"/>
              <a:gd name="connsiteX17" fmla="*/ 11005446 w 11227442"/>
              <a:gd name="connsiteY17" fmla="*/ 274071 h 5883295"/>
              <a:gd name="connsiteX18" fmla="*/ 11087298 w 11227442"/>
              <a:gd name="connsiteY18" fmla="*/ 192219 h 5883295"/>
              <a:gd name="connsiteX19" fmla="*/ 11005446 w 11227442"/>
              <a:gd name="connsiteY19" fmla="*/ 110367 h 5883295"/>
              <a:gd name="connsiteX20" fmla="*/ 0 w 11227442"/>
              <a:gd name="connsiteY20" fmla="*/ 0 h 5883295"/>
              <a:gd name="connsiteX21" fmla="*/ 11227442 w 11227442"/>
              <a:gd name="connsiteY21" fmla="*/ 0 h 5883295"/>
              <a:gd name="connsiteX22" fmla="*/ 11227442 w 11227442"/>
              <a:gd name="connsiteY22" fmla="*/ 5883295 h 5883295"/>
              <a:gd name="connsiteX23" fmla="*/ 0 w 11227442"/>
              <a:gd name="connsiteY23" fmla="*/ 5883295 h 5883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1227442" h="5883295">
                <a:moveTo>
                  <a:pt x="11005446" y="5592355"/>
                </a:moveTo>
                <a:cubicBezTo>
                  <a:pt x="10960240" y="5592355"/>
                  <a:pt x="10923594" y="5629001"/>
                  <a:pt x="10923594" y="5674207"/>
                </a:cubicBezTo>
                <a:cubicBezTo>
                  <a:pt x="10923594" y="5719413"/>
                  <a:pt x="10960240" y="5756059"/>
                  <a:pt x="11005446" y="5756059"/>
                </a:cubicBezTo>
                <a:cubicBezTo>
                  <a:pt x="11050652" y="5756059"/>
                  <a:pt x="11087298" y="5719413"/>
                  <a:pt x="11087298" y="5674207"/>
                </a:cubicBezTo>
                <a:cubicBezTo>
                  <a:pt x="11087298" y="5629001"/>
                  <a:pt x="11050652" y="5592355"/>
                  <a:pt x="11005446" y="5592355"/>
                </a:cubicBezTo>
                <a:close/>
                <a:moveTo>
                  <a:pt x="211551" y="5592355"/>
                </a:moveTo>
                <a:cubicBezTo>
                  <a:pt x="166344" y="5592355"/>
                  <a:pt x="129698" y="5629001"/>
                  <a:pt x="129698" y="5674207"/>
                </a:cubicBezTo>
                <a:cubicBezTo>
                  <a:pt x="129698" y="5719413"/>
                  <a:pt x="166344" y="5756059"/>
                  <a:pt x="211551" y="5756059"/>
                </a:cubicBezTo>
                <a:cubicBezTo>
                  <a:pt x="256756" y="5756059"/>
                  <a:pt x="293402" y="5719413"/>
                  <a:pt x="293402" y="5674207"/>
                </a:cubicBezTo>
                <a:cubicBezTo>
                  <a:pt x="293402" y="5629001"/>
                  <a:pt x="256756" y="5592355"/>
                  <a:pt x="211551" y="5592355"/>
                </a:cubicBezTo>
                <a:close/>
                <a:moveTo>
                  <a:pt x="211551" y="128350"/>
                </a:moveTo>
                <a:cubicBezTo>
                  <a:pt x="171346" y="128350"/>
                  <a:pt x="138754" y="160942"/>
                  <a:pt x="138754" y="201147"/>
                </a:cubicBezTo>
                <a:cubicBezTo>
                  <a:pt x="138754" y="241352"/>
                  <a:pt x="171346" y="273944"/>
                  <a:pt x="211551" y="273944"/>
                </a:cubicBezTo>
                <a:cubicBezTo>
                  <a:pt x="251756" y="273944"/>
                  <a:pt x="284348" y="241352"/>
                  <a:pt x="284348" y="201147"/>
                </a:cubicBezTo>
                <a:cubicBezTo>
                  <a:pt x="284348" y="160942"/>
                  <a:pt x="251756" y="128350"/>
                  <a:pt x="211551" y="128350"/>
                </a:cubicBezTo>
                <a:close/>
                <a:moveTo>
                  <a:pt x="11005446" y="110367"/>
                </a:moveTo>
                <a:cubicBezTo>
                  <a:pt x="10960240" y="110367"/>
                  <a:pt x="10923594" y="147013"/>
                  <a:pt x="10923594" y="192219"/>
                </a:cubicBezTo>
                <a:cubicBezTo>
                  <a:pt x="10923594" y="237425"/>
                  <a:pt x="10960240" y="274071"/>
                  <a:pt x="11005446" y="274071"/>
                </a:cubicBezTo>
                <a:cubicBezTo>
                  <a:pt x="11050652" y="274071"/>
                  <a:pt x="11087298" y="237425"/>
                  <a:pt x="11087298" y="192219"/>
                </a:cubicBezTo>
                <a:cubicBezTo>
                  <a:pt x="11087298" y="147013"/>
                  <a:pt x="11050652" y="110367"/>
                  <a:pt x="11005446" y="110367"/>
                </a:cubicBezTo>
                <a:close/>
                <a:moveTo>
                  <a:pt x="0" y="0"/>
                </a:moveTo>
                <a:lnTo>
                  <a:pt x="11227442" y="0"/>
                </a:lnTo>
                <a:lnTo>
                  <a:pt x="11227442" y="5883295"/>
                </a:lnTo>
                <a:lnTo>
                  <a:pt x="0" y="5883295"/>
                </a:lnTo>
                <a:close/>
              </a:path>
            </a:pathLst>
          </a:custGeom>
          <a:blipFill dpi="0" rotWithShape="1">
            <a:blip r:embed="rId8">
              <a:alphaModFix amt="86000"/>
              <a:duotone>
                <a:schemeClr val="bg2">
                  <a:shade val="45000"/>
                  <a:satMod val="135000"/>
                </a:schemeClr>
                <a:prstClr val="white"/>
              </a:duotone>
            </a:blip>
            <a:srcRect/>
            <a:tile tx="0" ty="0" sx="90000" sy="100000" flip="none" algn="ctr"/>
          </a:blipFill>
          <a:ln w="6350">
            <a:gradFill>
              <a:gsLst>
                <a:gs pos="0">
                  <a:schemeClr val="bg1">
                    <a:alpha val="55000"/>
                  </a:schemeClr>
                </a:gs>
                <a:gs pos="74000">
                  <a:schemeClr val="bg1">
                    <a:alpha val="40000"/>
                  </a:schemeClr>
                </a:gs>
                <a:gs pos="82000">
                  <a:schemeClr val="bg1">
                    <a:alpha val="88000"/>
                  </a:schemeClr>
                </a:gs>
                <a:gs pos="100000">
                  <a:schemeClr val="bg1">
                    <a:alpha val="0"/>
                  </a:schemeClr>
                </a:gs>
              </a:gsLst>
              <a:lin ang="5400000" scaled="1"/>
            </a:gradFill>
          </a:ln>
          <a:effectLst>
            <a:outerShdw blurRad="114300" dist="127000" dir="5400000" sx="99000" sy="99000" algn="t" rotWithShape="0">
              <a:prstClr val="black">
                <a:alpha val="40000"/>
              </a:prstClr>
            </a:outerShdw>
          </a:effectLst>
          <a:scene3d>
            <a:camera prst="orthographicFront"/>
            <a:lightRig rig="twoPt" dir="t"/>
          </a:scene3d>
          <a:sp3d>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6">
            <a:extLst>
              <a:ext uri="{FF2B5EF4-FFF2-40B4-BE49-F238E27FC236}">
                <a16:creationId xmlns:a16="http://schemas.microsoft.com/office/drawing/2014/main" id="{5F79AD72-D7F9-447F-8319-0CD06D3937F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8797" y="564162"/>
            <a:ext cx="11040784" cy="5728876"/>
            <a:chOff x="568797" y="564162"/>
            <a:chExt cx="11040784" cy="5728876"/>
          </a:xfrm>
        </p:grpSpPr>
        <p:sp>
          <p:nvSpPr>
            <p:cNvPr id="18" name="Donut 20">
              <a:extLst>
                <a:ext uri="{FF2B5EF4-FFF2-40B4-BE49-F238E27FC236}">
                  <a16:creationId xmlns:a16="http://schemas.microsoft.com/office/drawing/2014/main" id="{CBD35041-A658-481E-9DE1-81F9647B83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68797" y="564162"/>
              <a:ext cx="246888" cy="246888"/>
            </a:xfrm>
            <a:prstGeom prst="donut">
              <a:avLst>
                <a:gd name="adj" fmla="val 26304"/>
              </a:avLst>
            </a:prstGeom>
            <a:gradFill>
              <a:gsLst>
                <a:gs pos="20000">
                  <a:srgbClr val="949494"/>
                </a:gs>
                <a:gs pos="30000">
                  <a:srgbClr val="B2B2B2"/>
                </a:gs>
                <a:gs pos="51000">
                  <a:srgbClr val="E0DEDE">
                    <a:lumMod val="92000"/>
                  </a:srgbClr>
                </a:gs>
                <a:gs pos="8000">
                  <a:schemeClr val="bg1">
                    <a:lumMod val="41000"/>
                    <a:lumOff val="59000"/>
                  </a:schemeClr>
                </a:gs>
                <a:gs pos="89000">
                  <a:srgbClr val="7A7A7A"/>
                </a:gs>
              </a:gsLst>
              <a:lin ang="3600000" scaled="0"/>
            </a:gradFill>
            <a:ln>
              <a:noFill/>
            </a:ln>
            <a:effectLst>
              <a:outerShdw blurRad="63500" sx="101000" sy="101000" algn="ctr" rotWithShape="0">
                <a:prstClr val="black">
                  <a:alpha val="48000"/>
                </a:prstClr>
              </a:outerShdw>
            </a:effectLst>
            <a:scene3d>
              <a:camera prst="orthographicFront"/>
              <a:lightRig rig="threePt" dir="t">
                <a:rot lat="0" lon="0" rev="21360000"/>
              </a:lightRig>
            </a:scene3d>
            <a:sp3d>
              <a:bevelT w="19050" h="31750"/>
              <a:contourClr>
                <a:srgbClr val="F1F1F1"/>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9" name="Donut 26">
              <a:extLst>
                <a:ext uri="{FF2B5EF4-FFF2-40B4-BE49-F238E27FC236}">
                  <a16:creationId xmlns:a16="http://schemas.microsoft.com/office/drawing/2014/main" id="{29E65BD7-9348-48B1-9F61-5FE048F43C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2693" y="564162"/>
              <a:ext cx="246888" cy="246888"/>
            </a:xfrm>
            <a:prstGeom prst="donut">
              <a:avLst>
                <a:gd name="adj" fmla="val 26304"/>
              </a:avLst>
            </a:prstGeom>
            <a:gradFill>
              <a:gsLst>
                <a:gs pos="20000">
                  <a:srgbClr val="949494"/>
                </a:gs>
                <a:gs pos="30000">
                  <a:srgbClr val="B2B2B2"/>
                </a:gs>
                <a:gs pos="51000">
                  <a:srgbClr val="E0DEDE">
                    <a:lumMod val="92000"/>
                  </a:srgbClr>
                </a:gs>
                <a:gs pos="8000">
                  <a:schemeClr val="bg1">
                    <a:lumMod val="41000"/>
                    <a:lumOff val="59000"/>
                  </a:schemeClr>
                </a:gs>
                <a:gs pos="89000">
                  <a:srgbClr val="7A7A7A"/>
                </a:gs>
              </a:gsLst>
              <a:lin ang="3600000" scaled="0"/>
            </a:gradFill>
            <a:ln>
              <a:noFill/>
            </a:ln>
            <a:effectLst>
              <a:outerShdw blurRad="63500" sx="101000" sy="101000" algn="ctr" rotWithShape="0">
                <a:prstClr val="black">
                  <a:alpha val="48000"/>
                </a:prstClr>
              </a:outerShdw>
            </a:effectLst>
            <a:scene3d>
              <a:camera prst="orthographicFront"/>
              <a:lightRig rig="threePt" dir="t">
                <a:rot lat="0" lon="0" rev="21360000"/>
              </a:lightRig>
            </a:scene3d>
            <a:sp3d>
              <a:bevelT w="19050" h="31750"/>
              <a:contourClr>
                <a:srgbClr val="F1F1F1"/>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0" name="Donut 27">
              <a:extLst>
                <a:ext uri="{FF2B5EF4-FFF2-40B4-BE49-F238E27FC236}">
                  <a16:creationId xmlns:a16="http://schemas.microsoft.com/office/drawing/2014/main" id="{9A22153D-C655-4F9A-84E6-042F3CF3DF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68797" y="6046150"/>
              <a:ext cx="246888" cy="246888"/>
            </a:xfrm>
            <a:prstGeom prst="donut">
              <a:avLst>
                <a:gd name="adj" fmla="val 26304"/>
              </a:avLst>
            </a:prstGeom>
            <a:gradFill>
              <a:gsLst>
                <a:gs pos="20000">
                  <a:srgbClr val="949494"/>
                </a:gs>
                <a:gs pos="30000">
                  <a:srgbClr val="B2B2B2"/>
                </a:gs>
                <a:gs pos="51000">
                  <a:srgbClr val="E0DEDE">
                    <a:lumMod val="92000"/>
                  </a:srgbClr>
                </a:gs>
                <a:gs pos="8000">
                  <a:schemeClr val="bg1">
                    <a:lumMod val="41000"/>
                    <a:lumOff val="59000"/>
                  </a:schemeClr>
                </a:gs>
                <a:gs pos="89000">
                  <a:srgbClr val="7A7A7A"/>
                </a:gs>
              </a:gsLst>
              <a:lin ang="3600000" scaled="0"/>
            </a:gradFill>
            <a:ln>
              <a:noFill/>
            </a:ln>
            <a:effectLst>
              <a:outerShdw blurRad="63500" sx="101000" sy="101000" algn="ctr" rotWithShape="0">
                <a:prstClr val="black">
                  <a:alpha val="48000"/>
                </a:prstClr>
              </a:outerShdw>
            </a:effectLst>
            <a:scene3d>
              <a:camera prst="orthographicFront"/>
              <a:lightRig rig="threePt" dir="t">
                <a:rot lat="0" lon="0" rev="21360000"/>
              </a:lightRig>
            </a:scene3d>
            <a:sp3d>
              <a:bevelT w="19050" h="31750"/>
              <a:contourClr>
                <a:srgbClr val="F1F1F1"/>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1" name="Donut 28">
              <a:extLst>
                <a:ext uri="{FF2B5EF4-FFF2-40B4-BE49-F238E27FC236}">
                  <a16:creationId xmlns:a16="http://schemas.microsoft.com/office/drawing/2014/main" id="{A51A1B2A-98EF-44B2-8DB4-E39FDF2FEE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2693" y="6046150"/>
              <a:ext cx="246888" cy="246888"/>
            </a:xfrm>
            <a:prstGeom prst="donut">
              <a:avLst>
                <a:gd name="adj" fmla="val 26304"/>
              </a:avLst>
            </a:prstGeom>
            <a:gradFill>
              <a:gsLst>
                <a:gs pos="20000">
                  <a:srgbClr val="949494"/>
                </a:gs>
                <a:gs pos="30000">
                  <a:srgbClr val="B2B2B2"/>
                </a:gs>
                <a:gs pos="51000">
                  <a:srgbClr val="E0DEDE">
                    <a:lumMod val="92000"/>
                  </a:srgbClr>
                </a:gs>
                <a:gs pos="8000">
                  <a:schemeClr val="bg1">
                    <a:lumMod val="41000"/>
                    <a:lumOff val="59000"/>
                  </a:schemeClr>
                </a:gs>
                <a:gs pos="89000">
                  <a:srgbClr val="7A7A7A"/>
                </a:gs>
              </a:gsLst>
              <a:lin ang="3600000" scaled="0"/>
            </a:gradFill>
            <a:ln>
              <a:noFill/>
            </a:ln>
            <a:effectLst>
              <a:outerShdw blurRad="63500" sx="101000" sy="101000" algn="ctr" rotWithShape="0">
                <a:prstClr val="black">
                  <a:alpha val="48000"/>
                </a:prstClr>
              </a:outerShdw>
            </a:effectLst>
            <a:scene3d>
              <a:camera prst="orthographicFront"/>
              <a:lightRig rig="threePt" dir="t">
                <a:rot lat="0" lon="0" rev="21360000"/>
              </a:lightRig>
            </a:scene3d>
            <a:sp3d>
              <a:bevelT w="19050" h="31750"/>
              <a:contourClr>
                <a:srgbClr val="F1F1F1"/>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sp>
        <p:nvSpPr>
          <p:cNvPr id="2" name="Title 1">
            <a:extLst>
              <a:ext uri="{FF2B5EF4-FFF2-40B4-BE49-F238E27FC236}">
                <a16:creationId xmlns:a16="http://schemas.microsoft.com/office/drawing/2014/main" id="{0E780A9B-0DBE-0416-EDC0-402E70B62C8A}"/>
              </a:ext>
            </a:extLst>
          </p:cNvPr>
          <p:cNvSpPr>
            <a:spLocks noGrp="1"/>
          </p:cNvSpPr>
          <p:nvPr>
            <p:ph type="title"/>
          </p:nvPr>
        </p:nvSpPr>
        <p:spPr>
          <a:xfrm>
            <a:off x="1295402" y="982132"/>
            <a:ext cx="9601196" cy="1303867"/>
          </a:xfrm>
        </p:spPr>
        <p:txBody>
          <a:bodyPr vert="horz" lIns="91440" tIns="45720" rIns="91440" bIns="45720" rtlCol="0" anchor="ctr">
            <a:noAutofit/>
          </a:bodyPr>
          <a:lstStyle/>
          <a:p>
            <a:pPr>
              <a:lnSpc>
                <a:spcPct val="90000"/>
              </a:lnSpc>
            </a:pPr>
            <a:r>
              <a:rPr lang="en-US" sz="3600" b="1" dirty="0"/>
              <a:t>TIME MANAGEMENT </a:t>
            </a:r>
            <a:br>
              <a:rPr lang="en-US" sz="3600" b="1" dirty="0"/>
            </a:br>
            <a:r>
              <a:rPr lang="en-US" sz="3600" b="1" dirty="0"/>
              <a:t>AND</a:t>
            </a:r>
            <a:br>
              <a:rPr lang="en-US" sz="3600" b="1" dirty="0"/>
            </a:br>
            <a:r>
              <a:rPr lang="en-US" sz="3600" b="1" dirty="0"/>
              <a:t> SELF-STUDY</a:t>
            </a:r>
          </a:p>
        </p:txBody>
      </p:sp>
      <p:cxnSp>
        <p:nvCxnSpPr>
          <p:cNvPr id="23" name="Straight Connector 22">
            <a:extLst>
              <a:ext uri="{FF2B5EF4-FFF2-40B4-BE49-F238E27FC236}">
                <a16:creationId xmlns:a16="http://schemas.microsoft.com/office/drawing/2014/main" id="{10747161-D3DE-4C9A-B2B1-642EF728570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4" name="Text Placeholder 3">
            <a:extLst>
              <a:ext uri="{FF2B5EF4-FFF2-40B4-BE49-F238E27FC236}">
                <a16:creationId xmlns:a16="http://schemas.microsoft.com/office/drawing/2014/main" id="{1F1A0BA1-1169-1870-9D04-BC55BE52E2FA}"/>
              </a:ext>
            </a:extLst>
          </p:cNvPr>
          <p:cNvSpPr>
            <a:spLocks noGrp="1"/>
          </p:cNvSpPr>
          <p:nvPr>
            <p:ph type="body" sz="half" idx="2"/>
          </p:nvPr>
        </p:nvSpPr>
        <p:spPr>
          <a:xfrm>
            <a:off x="1295401" y="2556932"/>
            <a:ext cx="9601196" cy="3318936"/>
          </a:xfrm>
        </p:spPr>
        <p:txBody>
          <a:bodyPr vert="horz" lIns="91440" tIns="45720" rIns="91440" bIns="45720" rtlCol="0" anchor="t">
            <a:normAutofit fontScale="85000" lnSpcReduction="20000"/>
          </a:bodyPr>
          <a:lstStyle/>
          <a:p>
            <a:pPr marL="285750" indent="-285750" algn="l">
              <a:buFont typeface="Arial"/>
              <a:buChar char="•"/>
            </a:pPr>
            <a:r>
              <a:rPr lang="en-US" sz="3600" b="1" dirty="0"/>
              <a:t>Transition from A-Levels learning</a:t>
            </a:r>
          </a:p>
          <a:p>
            <a:pPr marL="285750" indent="-285750" algn="l">
              <a:buFont typeface="Arial"/>
              <a:buChar char="•"/>
            </a:pPr>
            <a:r>
              <a:rPr lang="en-US" sz="3600" b="1" dirty="0"/>
              <a:t>Moving to student-led learning</a:t>
            </a:r>
          </a:p>
          <a:p>
            <a:pPr marL="285750" indent="-285750" algn="l">
              <a:buFont typeface="Arial"/>
              <a:buChar char="•"/>
            </a:pPr>
            <a:r>
              <a:rPr lang="en-US" sz="3600" b="1" dirty="0"/>
              <a:t>Student Engagement (Krause &amp; Coates, 2008)  </a:t>
            </a:r>
          </a:p>
          <a:p>
            <a:pPr marL="285750" indent="-285750" algn="l">
              <a:buFont typeface="Arial"/>
              <a:buChar char="•"/>
            </a:pPr>
            <a:r>
              <a:rPr lang="en-GB" sz="3600" b="1" dirty="0"/>
              <a:t>Confidence in long-term planning predicts successful study performance (</a:t>
            </a:r>
            <a:r>
              <a:rPr lang="en-GB" sz="3600" b="1" dirty="0" err="1"/>
              <a:t>Trueman</a:t>
            </a:r>
            <a:r>
              <a:rPr lang="en-GB" sz="3600" b="1" dirty="0"/>
              <a:t> and Hartley, 1996)</a:t>
            </a:r>
          </a:p>
          <a:p>
            <a:pPr marL="285750" indent="-285750" algn="l">
              <a:buFont typeface="Arial"/>
              <a:buChar char="•"/>
            </a:pPr>
            <a:r>
              <a:rPr lang="en-GB" sz="3600" b="1" dirty="0"/>
              <a:t>Support from University (Van der Meer et al., 2010)</a:t>
            </a:r>
            <a:endParaRPr lang="en-US" sz="3600" b="1" dirty="0"/>
          </a:p>
          <a:p>
            <a:pPr marL="285750" indent="-285750" algn="l">
              <a:buFont typeface="Arial"/>
              <a:buChar char="•"/>
            </a:pPr>
            <a:endParaRPr lang="en-US" dirty="0"/>
          </a:p>
        </p:txBody>
      </p:sp>
      <p:pic>
        <p:nvPicPr>
          <p:cNvPr id="28" name="Audio 27">
            <a:hlinkClick r:id="" action="ppaction://media"/>
            <a:extLst>
              <a:ext uri="{FF2B5EF4-FFF2-40B4-BE49-F238E27FC236}">
                <a16:creationId xmlns:a16="http://schemas.microsoft.com/office/drawing/2014/main" id="{B59D3F87-BFB8-468B-4855-C0399CB6E357}"/>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020359765"/>
      </p:ext>
    </p:extLst>
  </p:cSld>
  <p:clrMapOvr>
    <a:masterClrMapping/>
  </p:clrMapOvr>
  <p:transition spd="slow" advTm="28229">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8"/>
                                        </p:tgtEl>
                                      </p:cBhvr>
                                    </p:cmd>
                                  </p:childTnLst>
                                </p:cTn>
                              </p:par>
                            </p:childTnLst>
                          </p:cTn>
                        </p:par>
                      </p:childTnLst>
                    </p:cTn>
                  </p:par>
                  <p:par>
                    <p:cTn id="7" fill="hold">
                      <p:stCondLst>
                        <p:cond delay="indefinite"/>
                      </p:stCondLst>
                      <p:childTnLst>
                        <p:par>
                          <p:cTn id="8" fill="hold">
                            <p:stCondLst>
                              <p:cond delay="0"/>
                            </p:stCondLst>
                            <p:childTnLst>
                              <p:par>
                                <p:cTn id="9" presetID="14" presetClass="entr" presetSubtype="1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animEffect transition="in" filter="randombar(horizontal)">
                                      <p:cBhvr>
                                        <p:cTn id="11" dur="500"/>
                                        <p:tgtEl>
                                          <p:spTgt spid="4">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4" presetClass="entr" presetSubtype="10" fill="hold" grpId="0" nodeType="clickEffect">
                                  <p:stCondLst>
                                    <p:cond delay="0"/>
                                  </p:stCondLst>
                                  <p:childTnLst>
                                    <p:set>
                                      <p:cBhvr>
                                        <p:cTn id="15" dur="1" fill="hold">
                                          <p:stCondLst>
                                            <p:cond delay="0"/>
                                          </p:stCondLst>
                                        </p:cTn>
                                        <p:tgtEl>
                                          <p:spTgt spid="4">
                                            <p:txEl>
                                              <p:pRg st="1" end="1"/>
                                            </p:txEl>
                                          </p:spTgt>
                                        </p:tgtEl>
                                        <p:attrNameLst>
                                          <p:attrName>style.visibility</p:attrName>
                                        </p:attrNameLst>
                                      </p:cBhvr>
                                      <p:to>
                                        <p:strVal val="visible"/>
                                      </p:to>
                                    </p:set>
                                    <p:animEffect transition="in" filter="randombar(horizontal)">
                                      <p:cBhvr>
                                        <p:cTn id="16" dur="500"/>
                                        <p:tgtEl>
                                          <p:spTgt spid="4">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4" presetClass="entr" presetSubtype="10" fill="hold" grpId="0"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randombar(horizontal)">
                                      <p:cBhvr>
                                        <p:cTn id="21" dur="500"/>
                                        <p:tgtEl>
                                          <p:spTgt spid="4">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4" presetClass="entr" presetSubtype="10" fill="hold" grpId="0" nodeType="clickEffect">
                                  <p:stCondLst>
                                    <p:cond delay="0"/>
                                  </p:stCondLst>
                                  <p:childTnLst>
                                    <p:set>
                                      <p:cBhvr>
                                        <p:cTn id="25" dur="1" fill="hold">
                                          <p:stCondLst>
                                            <p:cond delay="0"/>
                                          </p:stCondLst>
                                        </p:cTn>
                                        <p:tgtEl>
                                          <p:spTgt spid="4">
                                            <p:txEl>
                                              <p:pRg st="3" end="3"/>
                                            </p:txEl>
                                          </p:spTgt>
                                        </p:tgtEl>
                                        <p:attrNameLst>
                                          <p:attrName>style.visibility</p:attrName>
                                        </p:attrNameLst>
                                      </p:cBhvr>
                                      <p:to>
                                        <p:strVal val="visible"/>
                                      </p:to>
                                    </p:set>
                                    <p:animEffect transition="in" filter="randombar(horizontal)">
                                      <p:cBhvr>
                                        <p:cTn id="26" dur="500"/>
                                        <p:tgtEl>
                                          <p:spTgt spid="4">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4" presetClass="entr" presetSubtype="10" fill="hold" grpId="0"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animEffect transition="in" filter="randombar(horizontal)">
                                      <p:cBhvr>
                                        <p:cTn id="31"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2" fill="hold" display="0">
                  <p:stCondLst>
                    <p:cond delay="indefinite"/>
                  </p:stCondLst>
                  <p:endCondLst>
                    <p:cond evt="onStopAudio" delay="0">
                      <p:tgtEl>
                        <p:sldTgt/>
                      </p:tgtEl>
                    </p:cond>
                  </p:endCondLst>
                </p:cTn>
                <p:tgtEl>
                  <p:spTgt spid="28"/>
                </p:tgtEl>
              </p:cMediaNode>
            </p:audio>
          </p:childTnLst>
        </p:cTn>
      </p:par>
    </p:tnLst>
    <p:bldLst>
      <p:bldP spid="4"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5"/>
          <a:stretch/>
        </a:blipFill>
        <a:effectLst/>
      </p:bgPr>
    </p:bg>
    <p:spTree>
      <p:nvGrpSpPr>
        <p:cNvPr id="1" name=""/>
        <p:cNvGrpSpPr/>
        <p:nvPr/>
      </p:nvGrpSpPr>
      <p:grpSpPr>
        <a:xfrm>
          <a:off x="0" y="0"/>
          <a:ext cx="0" cy="0"/>
          <a:chOff x="0" y="0"/>
          <a:chExt cx="0" cy="0"/>
        </a:xfrm>
      </p:grpSpPr>
      <p:pic>
        <p:nvPicPr>
          <p:cNvPr id="37" name="Picture 13">
            <a:extLst>
              <a:ext uri="{FF2B5EF4-FFF2-40B4-BE49-F238E27FC236}">
                <a16:creationId xmlns:a16="http://schemas.microsoft.com/office/drawing/2014/main" id="{3ACE0436-0037-4A46-9C44-2EB95BF308B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cxnSp>
        <p:nvCxnSpPr>
          <p:cNvPr id="38" name="Straight Connector 15">
            <a:extLst>
              <a:ext uri="{FF2B5EF4-FFF2-40B4-BE49-F238E27FC236}">
                <a16:creationId xmlns:a16="http://schemas.microsoft.com/office/drawing/2014/main" id="{05E6FF9D-6599-42FC-BD0E-BAA1B1997DE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p:spPr>
        <p:style>
          <a:lnRef idx="2">
            <a:schemeClr val="accent1"/>
          </a:lnRef>
          <a:fillRef idx="0">
            <a:schemeClr val="accent1"/>
          </a:fillRef>
          <a:effectRef idx="1">
            <a:schemeClr val="accent1"/>
          </a:effectRef>
          <a:fontRef idx="minor">
            <a:schemeClr val="tx1"/>
          </a:fontRef>
        </p:style>
      </p:cxnSp>
      <p:sp useBgFill="1">
        <p:nvSpPr>
          <p:cNvPr id="39" name="Rectangle 17">
            <a:extLst>
              <a:ext uri="{FF2B5EF4-FFF2-40B4-BE49-F238E27FC236}">
                <a16:creationId xmlns:a16="http://schemas.microsoft.com/office/drawing/2014/main" id="{137A7007-7D83-4AE3-975A-47541754D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 name="Picture 19">
            <a:extLst>
              <a:ext uri="{FF2B5EF4-FFF2-40B4-BE49-F238E27FC236}">
                <a16:creationId xmlns:a16="http://schemas.microsoft.com/office/drawing/2014/main" id="{0A1F49B3-5C1C-4EAB-BC69-FD6307F61E4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4" name="Title 3">
            <a:extLst>
              <a:ext uri="{FF2B5EF4-FFF2-40B4-BE49-F238E27FC236}">
                <a16:creationId xmlns:a16="http://schemas.microsoft.com/office/drawing/2014/main" id="{52E25E3B-9D27-C3B3-7FD0-0A80CBB5C419}"/>
              </a:ext>
            </a:extLst>
          </p:cNvPr>
          <p:cNvSpPr>
            <a:spLocks noGrp="1"/>
          </p:cNvSpPr>
          <p:nvPr>
            <p:ph type="title"/>
          </p:nvPr>
        </p:nvSpPr>
        <p:spPr>
          <a:xfrm>
            <a:off x="6094412" y="982132"/>
            <a:ext cx="4802185" cy="1543898"/>
          </a:xfrm>
        </p:spPr>
        <p:txBody>
          <a:bodyPr vert="horz" lIns="91440" tIns="45720" rIns="91440" bIns="45720" rtlCol="0" anchor="ctr">
            <a:normAutofit/>
          </a:bodyPr>
          <a:lstStyle/>
          <a:p>
            <a:pPr>
              <a:lnSpc>
                <a:spcPct val="90000"/>
              </a:lnSpc>
            </a:pPr>
            <a:r>
              <a:rPr lang="en-US" b="1" u="sng" dirty="0"/>
              <a:t>PROCRASTINATION</a:t>
            </a:r>
            <a:br>
              <a:rPr lang="en-US" dirty="0"/>
            </a:br>
            <a:br>
              <a:rPr lang="en-US" sz="2100" dirty="0"/>
            </a:br>
            <a:r>
              <a:rPr lang="en-US" sz="2100" dirty="0"/>
              <a:t>(From the Latin “pro” meaning ‘forward’ and “</a:t>
            </a:r>
            <a:r>
              <a:rPr lang="en-US" sz="2100" dirty="0" err="1"/>
              <a:t>crastinus”meaning</a:t>
            </a:r>
            <a:r>
              <a:rPr lang="en-US" sz="2100" dirty="0"/>
              <a:t> ‘of tomorrow’.)</a:t>
            </a:r>
          </a:p>
        </p:txBody>
      </p:sp>
      <p:sp>
        <p:nvSpPr>
          <p:cNvPr id="41" name="Rectangle 21">
            <a:extLst>
              <a:ext uri="{FF2B5EF4-FFF2-40B4-BE49-F238E27FC236}">
                <a16:creationId xmlns:a16="http://schemas.microsoft.com/office/drawing/2014/main" id="{CC7E87CD-7B26-403F-96C6-AA099E6595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4517009"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Content Placeholder 7" descr="Person in university library carrying a very tall stack of books that obscures their face">
            <a:extLst>
              <a:ext uri="{FF2B5EF4-FFF2-40B4-BE49-F238E27FC236}">
                <a16:creationId xmlns:a16="http://schemas.microsoft.com/office/drawing/2014/main" id="{BFD7A9C7-EB63-551E-2E44-DEEC513C5627}"/>
              </a:ext>
            </a:extLst>
          </p:cNvPr>
          <p:cNvPicPr>
            <a:picLocks noGrp="1" noChangeAspect="1"/>
          </p:cNvPicPr>
          <p:nvPr>
            <p:ph type="pic" idx="1"/>
          </p:nvPr>
        </p:nvPicPr>
        <p:blipFill rotWithShape="1">
          <a:blip r:embed="rId7">
            <a:extLst>
              <a:ext uri="{28A0092B-C50C-407E-A947-70E740481C1C}">
                <a14:useLocalDpi xmlns:a14="http://schemas.microsoft.com/office/drawing/2010/main" val="0"/>
              </a:ext>
            </a:extLst>
          </a:blip>
          <a:srcRect t="8793" r="3" b="16558"/>
          <a:stretch/>
        </p:blipFill>
        <p:spPr>
          <a:xfrm>
            <a:off x="1412683" y="1410208"/>
            <a:ext cx="3876801" cy="3858780"/>
          </a:xfrm>
          <a:prstGeom prst="rect">
            <a:avLst/>
          </a:prstGeom>
          <a:solidFill>
            <a:srgbClr val="FFFFFF">
              <a:shade val="85000"/>
            </a:srgbClr>
          </a:solidFill>
        </p:spPr>
      </p:pic>
      <p:cxnSp>
        <p:nvCxnSpPr>
          <p:cNvPr id="42" name="Straight Connector 23">
            <a:extLst>
              <a:ext uri="{FF2B5EF4-FFF2-40B4-BE49-F238E27FC236}">
                <a16:creationId xmlns:a16="http://schemas.microsoft.com/office/drawing/2014/main" id="{2CF57504-A682-4C65-BF06-DBFF9C7358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4412" y="2400639"/>
            <a:ext cx="4802185" cy="0"/>
          </a:xfrm>
          <a:prstGeom prst="line">
            <a:avLst/>
          </a:prstGeom>
        </p:spPr>
        <p:style>
          <a:lnRef idx="2">
            <a:schemeClr val="accent1"/>
          </a:lnRef>
          <a:fillRef idx="0">
            <a:schemeClr val="accent1"/>
          </a:fillRef>
          <a:effectRef idx="1">
            <a:schemeClr val="accent1"/>
          </a:effectRef>
          <a:fontRef idx="minor">
            <a:schemeClr val="tx1"/>
          </a:fontRef>
        </p:style>
      </p:cxnSp>
      <p:sp>
        <p:nvSpPr>
          <p:cNvPr id="9" name="Text Placeholder 8">
            <a:extLst>
              <a:ext uri="{FF2B5EF4-FFF2-40B4-BE49-F238E27FC236}">
                <a16:creationId xmlns:a16="http://schemas.microsoft.com/office/drawing/2014/main" id="{AD9AE767-7133-D283-7905-BB16D146EFB2}"/>
              </a:ext>
            </a:extLst>
          </p:cNvPr>
          <p:cNvSpPr>
            <a:spLocks noGrp="1"/>
          </p:cNvSpPr>
          <p:nvPr>
            <p:ph type="body" sz="half" idx="2"/>
          </p:nvPr>
        </p:nvSpPr>
        <p:spPr>
          <a:xfrm>
            <a:off x="6094412" y="2880360"/>
            <a:ext cx="4802184" cy="2995508"/>
          </a:xfrm>
        </p:spPr>
        <p:txBody>
          <a:bodyPr vert="horz" lIns="91440" tIns="45720" rIns="91440" bIns="45720" rtlCol="0" anchor="t">
            <a:normAutofit/>
          </a:bodyPr>
          <a:lstStyle/>
          <a:p>
            <a:pPr algn="l">
              <a:buFont typeface="Arial"/>
              <a:buChar char="•"/>
            </a:pPr>
            <a:r>
              <a:rPr lang="en-US" sz="2400" dirty="0"/>
              <a:t>“To procrastinate is to voluntarily delay an intended course of action despite expecting to be worse off for the delay” (Steel, 2007)</a:t>
            </a:r>
          </a:p>
          <a:p>
            <a:pPr algn="l">
              <a:buFont typeface="Arial"/>
              <a:buChar char="•"/>
            </a:pPr>
            <a:endParaRPr lang="en-US" dirty="0"/>
          </a:p>
          <a:p>
            <a:pPr algn="l">
              <a:buFont typeface="Arial"/>
              <a:buChar char="•"/>
            </a:pPr>
            <a:r>
              <a:rPr lang="en-US" sz="2400" dirty="0"/>
              <a:t>Procrastination is a “failure of self-regulation” (Howell et al., 2006)</a:t>
            </a:r>
          </a:p>
        </p:txBody>
      </p:sp>
      <p:pic>
        <p:nvPicPr>
          <p:cNvPr id="51" name="Audio 50">
            <a:hlinkClick r:id="" action="ppaction://media"/>
            <a:extLst>
              <a:ext uri="{FF2B5EF4-FFF2-40B4-BE49-F238E27FC236}">
                <a16:creationId xmlns:a16="http://schemas.microsoft.com/office/drawing/2014/main" id="{55F44ABA-A234-A275-F913-F5BB69D6AE19}"/>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62703" t="-125896" r="-262703" b="-125896"/>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1121209948"/>
      </p:ext>
    </p:extLst>
  </p:cSld>
  <p:clrMapOvr>
    <a:masterClrMapping/>
  </p:clrMapOvr>
  <mc:AlternateContent xmlns:mc="http://schemas.openxmlformats.org/markup-compatibility/2006">
    <mc:Choice xmlns:p14="http://schemas.microsoft.com/office/powerpoint/2010/main" Requires="p14">
      <p:transition spd="med" p14:dur="700" advTm="22642">
        <p:fade/>
      </p:transition>
    </mc:Choice>
    <mc:Fallback>
      <p:transition spd="med" advTm="2264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1"/>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DFCEB81-CF9A-B7C3-1230-1EB66A29D3E5}"/>
              </a:ext>
            </a:extLst>
          </p:cNvPr>
          <p:cNvSpPr>
            <a:spLocks noGrp="1"/>
          </p:cNvSpPr>
          <p:nvPr>
            <p:ph type="title"/>
          </p:nvPr>
        </p:nvSpPr>
        <p:spPr/>
        <p:txBody>
          <a:bodyPr/>
          <a:lstStyle/>
          <a:p>
            <a:endParaRPr lang="en-GB" dirty="0"/>
          </a:p>
        </p:txBody>
      </p:sp>
      <p:sp>
        <p:nvSpPr>
          <p:cNvPr id="6" name="Content Placeholder 5">
            <a:extLst>
              <a:ext uri="{FF2B5EF4-FFF2-40B4-BE49-F238E27FC236}">
                <a16:creationId xmlns:a16="http://schemas.microsoft.com/office/drawing/2014/main" id="{D1C8691A-0864-91B3-A55B-3C1CA7758BEB}"/>
              </a:ext>
            </a:extLst>
          </p:cNvPr>
          <p:cNvSpPr>
            <a:spLocks noGrp="1"/>
          </p:cNvSpPr>
          <p:nvPr>
            <p:ph sz="half" idx="1"/>
          </p:nvPr>
        </p:nvSpPr>
        <p:spPr>
          <a:xfrm>
            <a:off x="1458468" y="3143250"/>
            <a:ext cx="4199382" cy="2727198"/>
          </a:xfrm>
        </p:spPr>
        <p:txBody>
          <a:bodyPr>
            <a:normAutofit fontScale="85000" lnSpcReduction="20000"/>
          </a:bodyPr>
          <a:lstStyle/>
          <a:p>
            <a:pPr marL="0" indent="0">
              <a:buNone/>
            </a:pPr>
            <a:r>
              <a:rPr lang="en-GB" b="1" dirty="0"/>
              <a:t>    </a:t>
            </a:r>
            <a:r>
              <a:rPr lang="en-GB" b="1" u="sng" dirty="0"/>
              <a:t>IMPACT ON STUDIES:</a:t>
            </a:r>
          </a:p>
          <a:p>
            <a:r>
              <a:rPr lang="en-GB" dirty="0"/>
              <a:t>Anxiety</a:t>
            </a:r>
          </a:p>
          <a:p>
            <a:r>
              <a:rPr lang="en-GB" dirty="0"/>
              <a:t>Stress</a:t>
            </a:r>
          </a:p>
          <a:p>
            <a:r>
              <a:rPr lang="en-GB" dirty="0"/>
              <a:t>Depression</a:t>
            </a:r>
          </a:p>
          <a:p>
            <a:r>
              <a:rPr lang="en-GB" dirty="0"/>
              <a:t>Low grades</a:t>
            </a:r>
          </a:p>
          <a:p>
            <a:r>
              <a:rPr lang="en-GB" dirty="0"/>
              <a:t>Tendency to plagiarise</a:t>
            </a:r>
          </a:p>
          <a:p>
            <a:endParaRPr lang="en-GB" dirty="0"/>
          </a:p>
        </p:txBody>
      </p:sp>
      <p:sp>
        <p:nvSpPr>
          <p:cNvPr id="7" name="Content Placeholder 6">
            <a:extLst>
              <a:ext uri="{FF2B5EF4-FFF2-40B4-BE49-F238E27FC236}">
                <a16:creationId xmlns:a16="http://schemas.microsoft.com/office/drawing/2014/main" id="{C4F72639-7F4E-3DE5-E6A3-3C5F62F2019A}"/>
              </a:ext>
            </a:extLst>
          </p:cNvPr>
          <p:cNvSpPr>
            <a:spLocks noGrp="1"/>
          </p:cNvSpPr>
          <p:nvPr>
            <p:ph sz="half" idx="2"/>
          </p:nvPr>
        </p:nvSpPr>
        <p:spPr>
          <a:xfrm>
            <a:off x="6995160" y="3143250"/>
            <a:ext cx="3904488" cy="2727198"/>
          </a:xfrm>
        </p:spPr>
        <p:txBody>
          <a:bodyPr>
            <a:normAutofit fontScale="85000" lnSpcReduction="20000"/>
          </a:bodyPr>
          <a:lstStyle/>
          <a:p>
            <a:pPr marL="0" indent="0">
              <a:buNone/>
            </a:pPr>
            <a:r>
              <a:rPr lang="en-GB" b="1" dirty="0"/>
              <a:t>    </a:t>
            </a:r>
            <a:r>
              <a:rPr lang="en-GB" b="1" u="sng" dirty="0"/>
              <a:t>SOLUTIONS:</a:t>
            </a:r>
          </a:p>
          <a:p>
            <a:pPr>
              <a:buFont typeface="Arial" panose="020B0604020202020204" pitchFamily="34" charset="0"/>
              <a:buChar char="•"/>
            </a:pPr>
            <a:r>
              <a:rPr lang="en-GB" dirty="0"/>
              <a:t>Recognising the signs</a:t>
            </a:r>
          </a:p>
          <a:p>
            <a:pPr>
              <a:buFont typeface="Arial" panose="020B0604020202020204" pitchFamily="34" charset="0"/>
              <a:buChar char="•"/>
            </a:pPr>
            <a:r>
              <a:rPr lang="en-GB" dirty="0"/>
              <a:t>Self-regulation</a:t>
            </a:r>
          </a:p>
          <a:p>
            <a:pPr>
              <a:buFont typeface="Arial" panose="020B0604020202020204" pitchFamily="34" charset="0"/>
              <a:buChar char="•"/>
            </a:pPr>
            <a:r>
              <a:rPr lang="en-GB" dirty="0"/>
              <a:t>Eliminate distraction</a:t>
            </a:r>
          </a:p>
          <a:p>
            <a:pPr>
              <a:buFont typeface="Arial" panose="020B0604020202020204" pitchFamily="34" charset="0"/>
              <a:buChar char="•"/>
            </a:pPr>
            <a:r>
              <a:rPr lang="en-GB" dirty="0"/>
              <a:t>Structured goal settings</a:t>
            </a:r>
          </a:p>
          <a:p>
            <a:pPr>
              <a:buFont typeface="Arial" panose="020B0604020202020204" pitchFamily="34" charset="0"/>
              <a:buChar char="•"/>
            </a:pPr>
            <a:r>
              <a:rPr lang="en-GB" dirty="0"/>
              <a:t>Personal counselling</a:t>
            </a:r>
          </a:p>
          <a:p>
            <a:pPr marL="0" indent="0">
              <a:buNone/>
            </a:pPr>
            <a:r>
              <a:rPr lang="en-GB" dirty="0"/>
              <a:t>    (Hafner et al, 2014)</a:t>
            </a:r>
          </a:p>
          <a:p>
            <a:pPr marL="0" indent="0">
              <a:buNone/>
            </a:pPr>
            <a:endParaRPr lang="en-GB" b="1" dirty="0"/>
          </a:p>
        </p:txBody>
      </p:sp>
      <p:pic>
        <p:nvPicPr>
          <p:cNvPr id="9" name="Picture 8" descr="Blurred leafless trees">
            <a:extLst>
              <a:ext uri="{FF2B5EF4-FFF2-40B4-BE49-F238E27FC236}">
                <a16:creationId xmlns:a16="http://schemas.microsoft.com/office/drawing/2014/main" id="{C16E2290-64D5-A6A4-C418-4E3EFBCDFA5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52500" y="982132"/>
            <a:ext cx="10287000" cy="1898228"/>
          </a:xfrm>
          <a:prstGeom prst="rect">
            <a:avLst/>
          </a:prstGeom>
        </p:spPr>
      </p:pic>
      <p:pic>
        <p:nvPicPr>
          <p:cNvPr id="29" name="Audio 28">
            <a:hlinkClick r:id="" action="ppaction://media"/>
            <a:extLst>
              <a:ext uri="{FF2B5EF4-FFF2-40B4-BE49-F238E27FC236}">
                <a16:creationId xmlns:a16="http://schemas.microsoft.com/office/drawing/2014/main" id="{94F4E086-731B-2DC8-DF84-B6BE1C7830FF}"/>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62703" t="-125896" r="-262703" b="-125896"/>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11636492"/>
      </p:ext>
    </p:extLst>
  </p:cSld>
  <p:clrMapOvr>
    <a:masterClrMapping/>
  </p:clrMapOvr>
  <mc:AlternateContent xmlns:mc="http://schemas.openxmlformats.org/markup-compatibility/2006">
    <mc:Choice xmlns:p14="http://schemas.microsoft.com/office/powerpoint/2010/main" Requires="p14">
      <p:transition spd="slow" p14:dur="2000" advTm="39206"/>
    </mc:Choice>
    <mc:Fallback>
      <p:transition spd="slow" advTm="392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9"/>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5"/>
          <a:stretch/>
        </a:blip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3ACE0436-0037-4A46-9C44-2EB95BF308B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cxnSp>
        <p:nvCxnSpPr>
          <p:cNvPr id="13" name="Straight Connector 12">
            <a:extLst>
              <a:ext uri="{FF2B5EF4-FFF2-40B4-BE49-F238E27FC236}">
                <a16:creationId xmlns:a16="http://schemas.microsoft.com/office/drawing/2014/main" id="{05E6FF9D-6599-42FC-BD0E-BAA1B1997DE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p:spPr>
        <p:style>
          <a:lnRef idx="2">
            <a:schemeClr val="accent1"/>
          </a:lnRef>
          <a:fillRef idx="0">
            <a:schemeClr val="accent1"/>
          </a:fillRef>
          <a:effectRef idx="1">
            <a:schemeClr val="accent1"/>
          </a:effectRef>
          <a:fontRef idx="minor">
            <a:schemeClr val="tx1"/>
          </a:fontRef>
        </p:style>
      </p:cxnSp>
      <p:sp useBgFill="1">
        <p:nvSpPr>
          <p:cNvPr id="15" name="Rectangle 14">
            <a:extLst>
              <a:ext uri="{FF2B5EF4-FFF2-40B4-BE49-F238E27FC236}">
                <a16:creationId xmlns:a16="http://schemas.microsoft.com/office/drawing/2014/main" id="{2024F6EB-04DC-4C6D-8485-FCD53A4A95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id="{7A795FBE-101B-4063-A5FC-8C0624B353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171B8292-9B8C-D4AD-96B3-83A2906A7697}"/>
              </a:ext>
            </a:extLst>
          </p:cNvPr>
          <p:cNvSpPr>
            <a:spLocks noGrp="1"/>
          </p:cNvSpPr>
          <p:nvPr>
            <p:ph type="title"/>
          </p:nvPr>
        </p:nvSpPr>
        <p:spPr>
          <a:xfrm>
            <a:off x="7535825" y="982132"/>
            <a:ext cx="3360772" cy="1303867"/>
          </a:xfrm>
        </p:spPr>
        <p:txBody>
          <a:bodyPr vert="horz" lIns="91440" tIns="45720" rIns="91440" bIns="45720" rtlCol="0" anchor="ctr">
            <a:normAutofit/>
          </a:bodyPr>
          <a:lstStyle/>
          <a:p>
            <a:r>
              <a:rPr lang="en-US" sz="5400" b="1" dirty="0"/>
              <a:t>ISSUE # 3</a:t>
            </a:r>
          </a:p>
        </p:txBody>
      </p:sp>
      <p:sp>
        <p:nvSpPr>
          <p:cNvPr id="19" name="Rectangle 18">
            <a:extLst>
              <a:ext uri="{FF2B5EF4-FFF2-40B4-BE49-F238E27FC236}">
                <a16:creationId xmlns:a16="http://schemas.microsoft.com/office/drawing/2014/main" id="{8881F853-6081-4216-9876-4D863309A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5942687"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Placeholder 5" descr="Walking elephant">
            <a:extLst>
              <a:ext uri="{FF2B5EF4-FFF2-40B4-BE49-F238E27FC236}">
                <a16:creationId xmlns:a16="http://schemas.microsoft.com/office/drawing/2014/main" id="{C3A794AB-F3D0-D0A0-7E19-722E6D396D05}"/>
              </a:ext>
            </a:extLst>
          </p:cNvPr>
          <p:cNvPicPr>
            <a:picLocks noGrp="1" noChangeAspect="1"/>
          </p:cNvPicPr>
          <p:nvPr>
            <p:ph type="pic" idx="1"/>
          </p:nvPr>
        </p:nvPicPr>
        <p:blipFill rotWithShape="1">
          <a:blip r:embed="rId7">
            <a:extLst>
              <a:ext uri="{28A0092B-C50C-407E-A947-70E740481C1C}">
                <a14:useLocalDpi xmlns:a14="http://schemas.microsoft.com/office/drawing/2010/main" val="0"/>
              </a:ext>
            </a:extLst>
          </a:blip>
          <a:srcRect l="6737" r="6737" b="-1"/>
          <a:stretch/>
        </p:blipFill>
        <p:spPr>
          <a:xfrm>
            <a:off x="1412683" y="1410208"/>
            <a:ext cx="5278777" cy="3858780"/>
          </a:xfrm>
          <a:prstGeom prst="rect">
            <a:avLst/>
          </a:prstGeom>
        </p:spPr>
      </p:pic>
      <p:cxnSp>
        <p:nvCxnSpPr>
          <p:cNvPr id="21" name="Straight Connector 20">
            <a:extLst>
              <a:ext uri="{FF2B5EF4-FFF2-40B4-BE49-F238E27FC236}">
                <a16:creationId xmlns:a16="http://schemas.microsoft.com/office/drawing/2014/main" id="{68EF61C2-EE68-43FF-A497-F2E60EA532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20089" y="2400639"/>
            <a:ext cx="3376508" cy="0"/>
          </a:xfrm>
          <a:prstGeom prst="line">
            <a:avLst/>
          </a:prstGeom>
        </p:spPr>
        <p:style>
          <a:lnRef idx="2">
            <a:schemeClr val="accent1"/>
          </a:lnRef>
          <a:fillRef idx="0">
            <a:schemeClr val="accent1"/>
          </a:fillRef>
          <a:effectRef idx="1">
            <a:schemeClr val="accent1"/>
          </a:effectRef>
          <a:fontRef idx="minor">
            <a:schemeClr val="tx1"/>
          </a:fontRef>
        </p:style>
      </p:cxnSp>
      <p:sp>
        <p:nvSpPr>
          <p:cNvPr id="4" name="Text Placeholder 3">
            <a:extLst>
              <a:ext uri="{FF2B5EF4-FFF2-40B4-BE49-F238E27FC236}">
                <a16:creationId xmlns:a16="http://schemas.microsoft.com/office/drawing/2014/main" id="{FE833344-2BAB-5D82-361A-DA77D7DB6011}"/>
              </a:ext>
            </a:extLst>
          </p:cNvPr>
          <p:cNvSpPr>
            <a:spLocks noGrp="1"/>
          </p:cNvSpPr>
          <p:nvPr>
            <p:ph type="body" sz="half" idx="2"/>
          </p:nvPr>
        </p:nvSpPr>
        <p:spPr>
          <a:xfrm>
            <a:off x="7535824" y="2556932"/>
            <a:ext cx="3360771" cy="3318936"/>
          </a:xfrm>
        </p:spPr>
        <p:txBody>
          <a:bodyPr vert="horz" lIns="91440" tIns="45720" rIns="91440" bIns="45720" rtlCol="0" anchor="t">
            <a:normAutofit fontScale="92500" lnSpcReduction="10000"/>
          </a:bodyPr>
          <a:lstStyle/>
          <a:p>
            <a:r>
              <a:rPr lang="en-US" sz="3200" b="1" dirty="0"/>
              <a:t>BEING A MATURE STUDENT IN A UNIVERSITY SETTING</a:t>
            </a:r>
          </a:p>
          <a:p>
            <a:r>
              <a:rPr lang="en-US" b="1" dirty="0"/>
              <a:t>40% of UK university students were over 25 yrs. old in 2019/20. (House of Commons Library, 2021)</a:t>
            </a:r>
          </a:p>
        </p:txBody>
      </p:sp>
      <p:pic>
        <p:nvPicPr>
          <p:cNvPr id="46" name="Audio 45">
            <a:hlinkClick r:id="" action="ppaction://media"/>
            <a:extLst>
              <a:ext uri="{FF2B5EF4-FFF2-40B4-BE49-F238E27FC236}">
                <a16:creationId xmlns:a16="http://schemas.microsoft.com/office/drawing/2014/main" id="{86D0184C-D8D0-B33B-7D3E-3267B15CA406}"/>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62703" t="-125896" r="-262703" b="-125896"/>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585660386"/>
      </p:ext>
    </p:extLst>
  </p:cSld>
  <p:clrMapOvr>
    <a:masterClrMapping/>
  </p:clrMapOvr>
  <mc:AlternateContent xmlns:mc="http://schemas.openxmlformats.org/markup-compatibility/2006">
    <mc:Choice xmlns:p14="http://schemas.microsoft.com/office/powerpoint/2010/main" Requires="p14">
      <p:transition spd="slow" p14:dur="2000" advTm="16834"/>
    </mc:Choice>
    <mc:Fallback>
      <p:transition spd="slow" advTm="168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6"/>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A740112-EDEF-E624-6B7C-02E17E6E7AAB}"/>
              </a:ext>
            </a:extLst>
          </p:cNvPr>
          <p:cNvSpPr txBox="1"/>
          <p:nvPr/>
        </p:nvSpPr>
        <p:spPr>
          <a:xfrm>
            <a:off x="1325880" y="1108710"/>
            <a:ext cx="9749790" cy="4524315"/>
          </a:xfrm>
          <a:prstGeom prst="rect">
            <a:avLst/>
          </a:prstGeom>
          <a:noFill/>
        </p:spPr>
        <p:txBody>
          <a:bodyPr wrap="square" rtlCol="0">
            <a:spAutoFit/>
          </a:bodyPr>
          <a:lstStyle/>
          <a:p>
            <a:pPr marL="342900" indent="-342900">
              <a:buFont typeface="Arial" panose="020B0604020202020204" pitchFamily="34" charset="0"/>
              <a:buChar char="•"/>
            </a:pPr>
            <a:r>
              <a:rPr lang="en-GB" sz="2400" b="1" u="sng" dirty="0">
                <a:latin typeface="Garamond" panose="02020404030301010803" pitchFamily="18" charset="0"/>
                <a:cs typeface="Calibri" panose="020F0502020204030204" pitchFamily="34" charset="0"/>
              </a:rPr>
              <a:t>Long time since being in education </a:t>
            </a:r>
            <a:r>
              <a:rPr lang="en-GB" sz="2400" dirty="0">
                <a:latin typeface="Garamond" panose="02020404030301010803" pitchFamily="18" charset="0"/>
                <a:cs typeface="Calibri" panose="020F0502020204030204" pitchFamily="34" charset="0"/>
              </a:rPr>
              <a:t>→ lack of confidence in academic 												    abilities                                                    		                                                     → lack of modern technological skills  </a:t>
            </a:r>
          </a:p>
          <a:p>
            <a:pPr marL="342900" indent="-342900" algn="ctr">
              <a:buFont typeface="Arial" panose="020B0604020202020204" pitchFamily="34" charset="0"/>
              <a:buChar char="•"/>
            </a:pPr>
            <a:endParaRPr lang="en-GB" sz="2400" dirty="0">
              <a:latin typeface="Garamond" panose="02020404030301010803" pitchFamily="18" charset="0"/>
              <a:cs typeface="Calibri" panose="020F0502020204030204" pitchFamily="34" charset="0"/>
            </a:endParaRPr>
          </a:p>
          <a:p>
            <a:pPr marL="342900" indent="-342900" algn="ctr">
              <a:buFont typeface="Arial" panose="020B0604020202020204" pitchFamily="34" charset="0"/>
              <a:buChar char="•"/>
            </a:pPr>
            <a:endParaRPr lang="en-GB" sz="2400" dirty="0">
              <a:latin typeface="Garamond" panose="02020404030301010803" pitchFamily="18" charset="0"/>
              <a:cs typeface="Calibri" panose="020F0502020204030204" pitchFamily="34" charset="0"/>
            </a:endParaRPr>
          </a:p>
          <a:p>
            <a:pPr marL="342900" indent="-342900" algn="ctr">
              <a:buFont typeface="Arial" panose="020B0604020202020204" pitchFamily="34" charset="0"/>
              <a:buChar char="•"/>
            </a:pPr>
            <a:endParaRPr lang="en-GB" sz="2400" dirty="0">
              <a:latin typeface="Garamond" panose="02020404030301010803" pitchFamily="18" charset="0"/>
              <a:cs typeface="Calibri" panose="020F0502020204030204" pitchFamily="34" charset="0"/>
            </a:endParaRPr>
          </a:p>
          <a:p>
            <a:pPr marL="342900" indent="-342900" algn="ctr">
              <a:buFont typeface="Arial" panose="020B0604020202020204" pitchFamily="34" charset="0"/>
              <a:buChar char="•"/>
            </a:pPr>
            <a:endParaRPr lang="en-GB" sz="2400" dirty="0">
              <a:latin typeface="Garamond" panose="02020404030301010803" pitchFamily="18" charset="0"/>
              <a:cs typeface="Calibri" panose="020F0502020204030204" pitchFamily="34" charset="0"/>
            </a:endParaRPr>
          </a:p>
          <a:p>
            <a:pPr marL="342900" indent="-342900" algn="ctr">
              <a:buFont typeface="Arial" panose="020B0604020202020204" pitchFamily="34" charset="0"/>
              <a:buChar char="•"/>
            </a:pPr>
            <a:endParaRPr lang="en-GB" sz="2400" dirty="0">
              <a:latin typeface="Garamond" panose="02020404030301010803" pitchFamily="18" charset="0"/>
              <a:cs typeface="Calibri" panose="020F0502020204030204" pitchFamily="34" charset="0"/>
            </a:endParaRPr>
          </a:p>
          <a:p>
            <a:pPr algn="ctr"/>
            <a:r>
              <a:rPr lang="en-GB" sz="2400" dirty="0">
                <a:latin typeface="Garamond" panose="02020404030301010803" pitchFamily="18" charset="0"/>
                <a:cs typeface="Calibri" panose="020F0502020204030204" pitchFamily="34" charset="0"/>
              </a:rPr>
              <a:t>   </a:t>
            </a:r>
          </a:p>
          <a:p>
            <a:pPr marL="342900" indent="-342900">
              <a:buFont typeface="Arial" panose="020B0604020202020204" pitchFamily="34" charset="0"/>
              <a:buChar char="•"/>
            </a:pPr>
            <a:r>
              <a:rPr lang="en-GB" sz="2400" b="1" u="sng" dirty="0">
                <a:latin typeface="Garamond" panose="02020404030301010803" pitchFamily="18" charset="0"/>
                <a:cs typeface="Calibri" panose="020F0502020204030204" pitchFamily="34" charset="0"/>
              </a:rPr>
              <a:t>Other responsibilities</a:t>
            </a:r>
          </a:p>
          <a:p>
            <a:pPr marL="342900" indent="-342900">
              <a:buFont typeface="Arial" panose="020B0604020202020204" pitchFamily="34" charset="0"/>
              <a:buChar char="•"/>
            </a:pPr>
            <a:r>
              <a:rPr lang="en-GB" sz="2400" b="1" u="sng" dirty="0">
                <a:latin typeface="Garamond" panose="02020404030301010803" pitchFamily="18" charset="0"/>
                <a:cs typeface="Calibri" panose="020F0502020204030204" pitchFamily="34" charset="0"/>
              </a:rPr>
              <a:t>Juggling family life with studying</a:t>
            </a:r>
          </a:p>
          <a:p>
            <a:pPr marL="342900" indent="-342900">
              <a:buFont typeface="Arial" panose="020B0604020202020204" pitchFamily="34" charset="0"/>
              <a:buChar char="•"/>
            </a:pPr>
            <a:r>
              <a:rPr lang="en-GB" sz="2400" b="1" u="sng" dirty="0">
                <a:latin typeface="Garamond" panose="02020404030301010803" pitchFamily="18" charset="0"/>
                <a:cs typeface="Calibri" panose="020F0502020204030204" pitchFamily="34" charset="0"/>
              </a:rPr>
              <a:t>Finding a place and time to study </a:t>
            </a:r>
          </a:p>
        </p:txBody>
      </p:sp>
      <p:pic>
        <p:nvPicPr>
          <p:cNvPr id="57" name="Picture 56" descr="Family drawing on paper">
            <a:extLst>
              <a:ext uri="{FF2B5EF4-FFF2-40B4-BE49-F238E27FC236}">
                <a16:creationId xmlns:a16="http://schemas.microsoft.com/office/drawing/2014/main" id="{DA3426BA-6060-D932-AB0A-BAC50678865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475738" y="2575401"/>
            <a:ext cx="4725662" cy="302291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63" name="Picture 62" descr="Balanced stones on a pebble beach during the morning">
            <a:extLst>
              <a:ext uri="{FF2B5EF4-FFF2-40B4-BE49-F238E27FC236}">
                <a16:creationId xmlns:a16="http://schemas.microsoft.com/office/drawing/2014/main" id="{868B8223-7630-5A92-ED2D-2F5D103B6B6C}"/>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611629" y="1743075"/>
            <a:ext cx="4104634" cy="2548890"/>
          </a:xfrm>
          <a:prstGeom prst="rect">
            <a:avLst/>
          </a:prstGeom>
          <a:ln>
            <a:noFill/>
          </a:ln>
          <a:effectLst>
            <a:outerShdw blurRad="292100" dist="139700" dir="2700000" algn="tl" rotWithShape="0">
              <a:srgbClr val="333333">
                <a:alpha val="65000"/>
              </a:srgbClr>
            </a:outerShdw>
          </a:effectLst>
        </p:spPr>
      </p:pic>
      <p:pic>
        <p:nvPicPr>
          <p:cNvPr id="90" name="Audio 89">
            <a:hlinkClick r:id="" action="ppaction://media"/>
            <a:extLst>
              <a:ext uri="{FF2B5EF4-FFF2-40B4-BE49-F238E27FC236}">
                <a16:creationId xmlns:a16="http://schemas.microsoft.com/office/drawing/2014/main" id="{C0782C82-A6F7-73DB-3663-640F64B222B3}"/>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62703" t="-125896" r="-262703" b="-125896"/>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2571438217"/>
      </p:ext>
    </p:extLst>
  </p:cSld>
  <p:clrMapOvr>
    <a:masterClrMapping/>
  </p:clrMapOvr>
  <mc:AlternateContent xmlns:mc="http://schemas.openxmlformats.org/markup-compatibility/2006">
    <mc:Choice xmlns:p14="http://schemas.microsoft.com/office/powerpoint/2010/main" Requires="p14">
      <p:transition spd="slow" p14:dur="2000" advTm="28556"/>
    </mc:Choice>
    <mc:Fallback>
      <p:transition spd="slow" advTm="285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0"/>
                                        </p:tgtEl>
                                      </p:cBhvr>
                                    </p:cmd>
                                  </p:childTnLst>
                                </p:cTn>
                              </p:par>
                              <p:par>
                                <p:cTn id="7" presetID="53" presetClass="entr" presetSubtype="16" fill="hold" nodeType="withEffect">
                                  <p:stCondLst>
                                    <p:cond delay="400"/>
                                  </p:stCondLst>
                                  <p:childTnLst>
                                    <p:set>
                                      <p:cBhvr>
                                        <p:cTn id="8" dur="1" fill="hold">
                                          <p:stCondLst>
                                            <p:cond delay="0"/>
                                          </p:stCondLst>
                                        </p:cTn>
                                        <p:tgtEl>
                                          <p:spTgt spid="2">
                                            <p:txEl>
                                              <p:pRg st="0" end="0"/>
                                            </p:txEl>
                                          </p:spTgt>
                                        </p:tgtEl>
                                        <p:attrNameLst>
                                          <p:attrName>style.visibility</p:attrName>
                                        </p:attrNameLst>
                                      </p:cBhvr>
                                      <p:to>
                                        <p:strVal val="visible"/>
                                      </p:to>
                                    </p:set>
                                    <p:anim calcmode="lin" valueType="num">
                                      <p:cBhvr>
                                        <p:cTn id="9" dur="4600" fill="hold"/>
                                        <p:tgtEl>
                                          <p:spTgt spid="2">
                                            <p:txEl>
                                              <p:pRg st="0" end="0"/>
                                            </p:txEl>
                                          </p:spTgt>
                                        </p:tgtEl>
                                        <p:attrNameLst>
                                          <p:attrName>ppt_w</p:attrName>
                                        </p:attrNameLst>
                                      </p:cBhvr>
                                      <p:tavLst>
                                        <p:tav tm="0">
                                          <p:val>
                                            <p:fltVal val="0"/>
                                          </p:val>
                                        </p:tav>
                                        <p:tav tm="100000">
                                          <p:val>
                                            <p:strVal val="#ppt_w"/>
                                          </p:val>
                                        </p:tav>
                                      </p:tavLst>
                                    </p:anim>
                                    <p:anim calcmode="lin" valueType="num">
                                      <p:cBhvr>
                                        <p:cTn id="10" dur="4600" fill="hold"/>
                                        <p:tgtEl>
                                          <p:spTgt spid="2">
                                            <p:txEl>
                                              <p:pRg st="0" end="0"/>
                                            </p:txEl>
                                          </p:spTgt>
                                        </p:tgtEl>
                                        <p:attrNameLst>
                                          <p:attrName>ppt_h</p:attrName>
                                        </p:attrNameLst>
                                      </p:cBhvr>
                                      <p:tavLst>
                                        <p:tav tm="0">
                                          <p:val>
                                            <p:fltVal val="0"/>
                                          </p:val>
                                        </p:tav>
                                        <p:tav tm="100000">
                                          <p:val>
                                            <p:strVal val="#ppt_h"/>
                                          </p:val>
                                        </p:tav>
                                      </p:tavLst>
                                    </p:anim>
                                    <p:animEffect transition="in" filter="fade">
                                      <p:cBhvr>
                                        <p:cTn id="11" dur="4600"/>
                                        <p:tgtEl>
                                          <p:spTgt spid="2">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2">
                                            <p:txEl>
                                              <p:pRg st="7" end="7"/>
                                            </p:txEl>
                                          </p:spTgt>
                                        </p:tgtEl>
                                        <p:attrNameLst>
                                          <p:attrName>style.visibility</p:attrName>
                                        </p:attrNameLst>
                                      </p:cBhvr>
                                      <p:to>
                                        <p:strVal val="visible"/>
                                      </p:to>
                                    </p:set>
                                    <p:animEffect transition="in" filter="fade">
                                      <p:cBhvr>
                                        <p:cTn id="16" dur="20000"/>
                                        <p:tgtEl>
                                          <p:spTgt spid="2">
                                            <p:txEl>
                                              <p:pRg st="7" end="7"/>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2">
                                            <p:txEl>
                                              <p:pRg st="8" end="8"/>
                                            </p:txEl>
                                          </p:spTgt>
                                        </p:tgtEl>
                                        <p:attrNameLst>
                                          <p:attrName>style.visibility</p:attrName>
                                        </p:attrNameLst>
                                      </p:cBhvr>
                                      <p:to>
                                        <p:strVal val="visible"/>
                                      </p:to>
                                    </p:set>
                                    <p:animEffect transition="in" filter="fade">
                                      <p:cBhvr>
                                        <p:cTn id="21" dur="1000"/>
                                        <p:tgtEl>
                                          <p:spTgt spid="2">
                                            <p:txEl>
                                              <p:pRg st="8" end="8"/>
                                            </p:txEl>
                                          </p:spTgt>
                                        </p:tgtEl>
                                      </p:cBhvr>
                                    </p:animEffect>
                                  </p:childTnLst>
                                </p:cTn>
                              </p:par>
                              <p:par>
                                <p:cTn id="22" presetID="2" presetClass="entr" presetSubtype="4" fill="hold" nodeType="withEffect">
                                  <p:stCondLst>
                                    <p:cond delay="0"/>
                                  </p:stCondLst>
                                  <p:childTnLst>
                                    <p:set>
                                      <p:cBhvr>
                                        <p:cTn id="23" dur="1" fill="hold">
                                          <p:stCondLst>
                                            <p:cond delay="0"/>
                                          </p:stCondLst>
                                        </p:cTn>
                                        <p:tgtEl>
                                          <p:spTgt spid="57"/>
                                        </p:tgtEl>
                                        <p:attrNameLst>
                                          <p:attrName>style.visibility</p:attrName>
                                        </p:attrNameLst>
                                      </p:cBhvr>
                                      <p:to>
                                        <p:strVal val="visible"/>
                                      </p:to>
                                    </p:set>
                                    <p:anim calcmode="lin" valueType="num">
                                      <p:cBhvr additive="base">
                                        <p:cTn id="24" dur="500" fill="hold"/>
                                        <p:tgtEl>
                                          <p:spTgt spid="57"/>
                                        </p:tgtEl>
                                        <p:attrNameLst>
                                          <p:attrName>ppt_x</p:attrName>
                                        </p:attrNameLst>
                                      </p:cBhvr>
                                      <p:tavLst>
                                        <p:tav tm="0">
                                          <p:val>
                                            <p:strVal val="#ppt_x"/>
                                          </p:val>
                                        </p:tav>
                                        <p:tav tm="100000">
                                          <p:val>
                                            <p:strVal val="#ppt_x"/>
                                          </p:val>
                                        </p:tav>
                                      </p:tavLst>
                                    </p:anim>
                                    <p:anim calcmode="lin" valueType="num">
                                      <p:cBhvr additive="base">
                                        <p:cTn id="25" dur="500" fill="hold"/>
                                        <p:tgtEl>
                                          <p:spTgt spid="57"/>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2">
                                            <p:txEl>
                                              <p:pRg st="9" end="9"/>
                                            </p:txEl>
                                          </p:spTgt>
                                        </p:tgtEl>
                                        <p:attrNameLst>
                                          <p:attrName>style.visibility</p:attrName>
                                        </p:attrNameLst>
                                      </p:cBhvr>
                                      <p:to>
                                        <p:strVal val="visible"/>
                                      </p:to>
                                    </p:set>
                                    <p:animEffect transition="in" filter="fade">
                                      <p:cBhvr>
                                        <p:cTn id="30" dur="500"/>
                                        <p:tgtEl>
                                          <p:spTgt spid="2">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1" fill="hold" display="0">
                  <p:stCondLst>
                    <p:cond delay="indefinite"/>
                  </p:stCondLst>
                  <p:endCondLst>
                    <p:cond evt="onStopAudio" delay="0">
                      <p:tgtEl>
                        <p:sldTgt/>
                      </p:tgtEl>
                    </p:cond>
                  </p:endCondLst>
                </p:cTn>
                <p:tgtEl>
                  <p:spTgt spid="90"/>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0036BC9-A53F-A5A5-0E18-2EA02C745177}"/>
              </a:ext>
            </a:extLst>
          </p:cNvPr>
          <p:cNvSpPr>
            <a:spLocks noGrp="1"/>
          </p:cNvSpPr>
          <p:nvPr>
            <p:ph type="title"/>
          </p:nvPr>
        </p:nvSpPr>
        <p:spPr>
          <a:xfrm>
            <a:off x="1043014" y="3600451"/>
            <a:ext cx="10105972" cy="2548890"/>
          </a:xfrm>
        </p:spPr>
        <p:txBody>
          <a:bodyPr>
            <a:normAutofit/>
          </a:bodyPr>
          <a:lstStyle/>
          <a:p>
            <a:br>
              <a:rPr lang="en-GB"/>
            </a:br>
            <a:endParaRPr lang="en-GB" dirty="0"/>
          </a:p>
        </p:txBody>
      </p:sp>
      <p:pic>
        <p:nvPicPr>
          <p:cNvPr id="9" name="Picture Placeholder 8" descr="Water droplet and ripple">
            <a:extLst>
              <a:ext uri="{FF2B5EF4-FFF2-40B4-BE49-F238E27FC236}">
                <a16:creationId xmlns:a16="http://schemas.microsoft.com/office/drawing/2014/main" id="{899BEF16-EDC1-5DED-3C00-7CB16A351B92}"/>
              </a:ext>
            </a:extLst>
          </p:cNvPr>
          <p:cNvPicPr>
            <a:picLocks noGrp="1" noChangeAspect="1"/>
          </p:cNvPicPr>
          <p:nvPr>
            <p:ph type="pic" idx="1"/>
          </p:nvPr>
        </p:nvPicPr>
        <p:blipFill>
          <a:blip r:embed="rId5">
            <a:extLst>
              <a:ext uri="{28A0092B-C50C-407E-A947-70E740481C1C}">
                <a14:useLocalDpi xmlns:a14="http://schemas.microsoft.com/office/drawing/2010/main" val="0"/>
              </a:ext>
            </a:extLst>
          </a:blip>
          <a:srcRect t="33113" b="33113"/>
          <a:stretch>
            <a:fillRect/>
          </a:stretch>
        </p:blipFill>
        <p:spPr>
          <a:xfrm>
            <a:off x="1042988" y="1063625"/>
            <a:ext cx="10106025" cy="2274888"/>
          </a:xfrm>
        </p:spPr>
      </p:pic>
      <p:sp>
        <p:nvSpPr>
          <p:cNvPr id="7" name="Text Placeholder 6">
            <a:extLst>
              <a:ext uri="{FF2B5EF4-FFF2-40B4-BE49-F238E27FC236}">
                <a16:creationId xmlns:a16="http://schemas.microsoft.com/office/drawing/2014/main" id="{F0E929D0-F68F-AA6C-F00E-5409EE2B9DF0}"/>
              </a:ext>
            </a:extLst>
          </p:cNvPr>
          <p:cNvSpPr>
            <a:spLocks noGrp="1"/>
          </p:cNvSpPr>
          <p:nvPr>
            <p:ph type="body" sz="half" idx="2"/>
          </p:nvPr>
        </p:nvSpPr>
        <p:spPr>
          <a:xfrm>
            <a:off x="1154430" y="3771583"/>
            <a:ext cx="9750637" cy="2274888"/>
          </a:xfrm>
        </p:spPr>
        <p:txBody>
          <a:bodyPr>
            <a:normAutofit fontScale="55000" lnSpcReduction="20000"/>
          </a:bodyPr>
          <a:lstStyle/>
          <a:p>
            <a:pPr marL="285750" indent="-285750" algn="l">
              <a:buFont typeface="Wingdings" panose="05000000000000000000" pitchFamily="2" charset="2"/>
              <a:buChar char="q"/>
            </a:pPr>
            <a:r>
              <a:rPr lang="en-GB" sz="3600" b="1" dirty="0"/>
              <a:t>Financial pressure</a:t>
            </a:r>
          </a:p>
          <a:p>
            <a:pPr marL="285750" indent="-285750" algn="l">
              <a:buFont typeface="Wingdings" panose="05000000000000000000" pitchFamily="2" charset="2"/>
              <a:buChar char="q"/>
            </a:pPr>
            <a:r>
              <a:rPr lang="en-GB" sz="3600" b="1" dirty="0"/>
              <a:t>Not “so fresh” brain </a:t>
            </a:r>
            <a:r>
              <a:rPr lang="en-GB" sz="3600" dirty="0"/>
              <a:t>→ a lot to think about outside of university                                 </a:t>
            </a:r>
          </a:p>
          <a:p>
            <a:pPr marL="285750" indent="-285750" algn="l">
              <a:buFont typeface="Wingdings" panose="05000000000000000000" pitchFamily="2" charset="2"/>
              <a:buChar char="q"/>
            </a:pPr>
            <a:r>
              <a:rPr lang="en-GB" sz="3600" b="1" dirty="0"/>
              <a:t>Physical Issues of getting older </a:t>
            </a:r>
            <a:r>
              <a:rPr lang="en-GB" sz="3600" dirty="0"/>
              <a:t>→ Perimenopause</a:t>
            </a:r>
          </a:p>
          <a:p>
            <a:pPr algn="l"/>
            <a:r>
              <a:rPr lang="en-GB" sz="3600" dirty="0"/>
              <a:t>                                                           → Carpal Tunnel Syndrome</a:t>
            </a:r>
          </a:p>
          <a:p>
            <a:pPr marL="285750" indent="-285750" algn="l">
              <a:buFont typeface="Wingdings" panose="05000000000000000000" pitchFamily="2" charset="2"/>
              <a:buChar char="q"/>
            </a:pPr>
            <a:r>
              <a:rPr lang="en-GB" sz="3600" b="1" dirty="0"/>
              <a:t>“Last chance” to do well and get a degree</a:t>
            </a:r>
            <a:r>
              <a:rPr lang="en-GB" sz="3600" dirty="0"/>
              <a:t> → Pressure to succeed</a:t>
            </a:r>
            <a:br>
              <a:rPr lang="en-GB" sz="3600" dirty="0"/>
            </a:br>
            <a:endParaRPr lang="en-GB" sz="3600" dirty="0"/>
          </a:p>
          <a:p>
            <a:pPr marL="285750" indent="-285750" algn="l">
              <a:buFont typeface="Wingdings" panose="05000000000000000000" pitchFamily="2" charset="2"/>
              <a:buChar char="q"/>
            </a:pPr>
            <a:endParaRPr lang="en-GB" dirty="0"/>
          </a:p>
        </p:txBody>
      </p:sp>
      <p:pic>
        <p:nvPicPr>
          <p:cNvPr id="12" name="Picture 11" descr="Hands with change purse">
            <a:extLst>
              <a:ext uri="{FF2B5EF4-FFF2-40B4-BE49-F238E27FC236}">
                <a16:creationId xmlns:a16="http://schemas.microsoft.com/office/drawing/2014/main" id="{60A4580F-BF59-6CF4-4DB0-7E4D0DC9F966}"/>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8492490" y="3877964"/>
            <a:ext cx="2767912" cy="1890994"/>
          </a:xfrm>
          <a:prstGeom prst="rect">
            <a:avLst/>
          </a:prstGeom>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pic>
      <p:pic>
        <p:nvPicPr>
          <p:cNvPr id="35" name="Audio 34">
            <a:hlinkClick r:id="" action="ppaction://media"/>
            <a:extLst>
              <a:ext uri="{FF2B5EF4-FFF2-40B4-BE49-F238E27FC236}">
                <a16:creationId xmlns:a16="http://schemas.microsoft.com/office/drawing/2014/main" id="{5E9BD6CE-DD44-A232-2E6B-05AE053A841E}"/>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172190183"/>
      </p:ext>
    </p:extLst>
  </p:cSld>
  <p:clrMapOvr>
    <a:masterClrMapping/>
  </p:clrMapOvr>
  <mc:AlternateContent xmlns:mc="http://schemas.openxmlformats.org/markup-compatibility/2006">
    <mc:Choice xmlns:p14="http://schemas.microsoft.com/office/powerpoint/2010/main" Requires="p14">
      <p:transition spd="med" p14:dur="700" advTm="33543">
        <p:fade/>
      </p:transition>
    </mc:Choice>
    <mc:Fallback>
      <p:transition spd="med" advTm="3354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5"/>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a:blip r:embed="rId5"/>
          <a:stretch/>
        </a:blipFill>
        <a:effectLst/>
      </p:bgPr>
    </p:bg>
    <p:spTree>
      <p:nvGrpSpPr>
        <p:cNvPr id="1" name=""/>
        <p:cNvGrpSpPr/>
        <p:nvPr/>
      </p:nvGrpSpPr>
      <p:grpSpPr>
        <a:xfrm>
          <a:off x="0" y="0"/>
          <a:ext cx="0" cy="0"/>
          <a:chOff x="0" y="0"/>
          <a:chExt cx="0" cy="0"/>
        </a:xfrm>
      </p:grpSpPr>
      <p:pic>
        <p:nvPicPr>
          <p:cNvPr id="40" name="Picture 14">
            <a:extLst>
              <a:ext uri="{FF2B5EF4-FFF2-40B4-BE49-F238E27FC236}">
                <a16:creationId xmlns:a16="http://schemas.microsoft.com/office/drawing/2014/main" id="{3ACE0436-0037-4A46-9C44-2EB95BF308B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cxnSp>
        <p:nvCxnSpPr>
          <p:cNvPr id="41" name="Straight Connector 16">
            <a:extLst>
              <a:ext uri="{FF2B5EF4-FFF2-40B4-BE49-F238E27FC236}">
                <a16:creationId xmlns:a16="http://schemas.microsoft.com/office/drawing/2014/main" id="{05E6FF9D-6599-42FC-BD0E-BAA1B1997DE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p:spPr>
        <p:style>
          <a:lnRef idx="2">
            <a:schemeClr val="accent1"/>
          </a:lnRef>
          <a:fillRef idx="0">
            <a:schemeClr val="accent1"/>
          </a:fillRef>
          <a:effectRef idx="1">
            <a:schemeClr val="accent1"/>
          </a:effectRef>
          <a:fontRef idx="minor">
            <a:schemeClr val="tx1"/>
          </a:fontRef>
        </p:style>
      </p:cxnSp>
      <p:sp>
        <p:nvSpPr>
          <p:cNvPr id="2" name="Title 1">
            <a:extLst>
              <a:ext uri="{FF2B5EF4-FFF2-40B4-BE49-F238E27FC236}">
                <a16:creationId xmlns:a16="http://schemas.microsoft.com/office/drawing/2014/main" id="{49AC4A62-5561-0BC3-6B76-BD9EB247BEAF}"/>
              </a:ext>
            </a:extLst>
          </p:cNvPr>
          <p:cNvSpPr>
            <a:spLocks noGrp="1"/>
          </p:cNvSpPr>
          <p:nvPr>
            <p:ph type="title"/>
          </p:nvPr>
        </p:nvSpPr>
        <p:spPr>
          <a:xfrm>
            <a:off x="1295402" y="982132"/>
            <a:ext cx="9601196" cy="1303867"/>
          </a:xfrm>
        </p:spPr>
        <p:txBody>
          <a:bodyPr vert="horz" lIns="91440" tIns="45720" rIns="91440" bIns="45720" rtlCol="0" anchor="ctr">
            <a:normAutofit/>
          </a:bodyPr>
          <a:lstStyle/>
          <a:p>
            <a:pPr>
              <a:lnSpc>
                <a:spcPct val="90000"/>
              </a:lnSpc>
            </a:pPr>
            <a:r>
              <a:rPr lang="en-US" sz="3400" b="1"/>
              <a:t>WAYS TO OVERCOME SOME OF THE ISSUES MATURE STUDENTS MIGHT FACE</a:t>
            </a:r>
          </a:p>
        </p:txBody>
      </p:sp>
      <p:sp>
        <p:nvSpPr>
          <p:cNvPr id="4" name="Text Placeholder 3">
            <a:extLst>
              <a:ext uri="{FF2B5EF4-FFF2-40B4-BE49-F238E27FC236}">
                <a16:creationId xmlns:a16="http://schemas.microsoft.com/office/drawing/2014/main" id="{0D6A1641-365D-600E-9196-5B417724E57B}"/>
              </a:ext>
            </a:extLst>
          </p:cNvPr>
          <p:cNvSpPr>
            <a:spLocks noGrp="1"/>
          </p:cNvSpPr>
          <p:nvPr>
            <p:ph type="body" sz="half" idx="2"/>
          </p:nvPr>
        </p:nvSpPr>
        <p:spPr>
          <a:xfrm>
            <a:off x="1295402" y="2556932"/>
            <a:ext cx="6256866" cy="3318936"/>
          </a:xfrm>
        </p:spPr>
        <p:txBody>
          <a:bodyPr vert="horz" lIns="91440" tIns="45720" rIns="91440" bIns="45720" rtlCol="0" anchor="t">
            <a:normAutofit/>
          </a:bodyPr>
          <a:lstStyle/>
          <a:p>
            <a:pPr marL="285750" indent="-285750" algn="l">
              <a:buFont typeface="Arial"/>
              <a:buChar char="•"/>
            </a:pPr>
            <a:r>
              <a:rPr lang="en-US" sz="2000" dirty="0"/>
              <a:t>Get a study room at university after classes to study</a:t>
            </a:r>
          </a:p>
          <a:p>
            <a:pPr marL="285750" indent="-285750" algn="l">
              <a:buFont typeface="Arial"/>
              <a:buChar char="•"/>
            </a:pPr>
            <a:r>
              <a:rPr lang="en-US" sz="2000" dirty="0"/>
              <a:t>Communicate with other mature students and share experiences</a:t>
            </a:r>
          </a:p>
          <a:p>
            <a:pPr marL="285750" indent="-285750" algn="l">
              <a:buFont typeface="Arial"/>
              <a:buChar char="•"/>
            </a:pPr>
            <a:r>
              <a:rPr lang="en-US" sz="2000" dirty="0"/>
              <a:t>Physiotherapy for carpal tunnel syndrome</a:t>
            </a:r>
          </a:p>
          <a:p>
            <a:pPr marL="285750" indent="-285750" algn="l">
              <a:buFont typeface="Arial"/>
              <a:buChar char="•"/>
            </a:pPr>
            <a:r>
              <a:rPr lang="en-US" sz="2000" dirty="0"/>
              <a:t>Go to your GP about the perimenopause</a:t>
            </a:r>
          </a:p>
          <a:p>
            <a:pPr marL="285750" indent="-285750" algn="l">
              <a:buFont typeface="Arial"/>
              <a:buChar char="•"/>
            </a:pPr>
            <a:r>
              <a:rPr lang="en-US" sz="2000" dirty="0"/>
              <a:t>Use the gym to improve physical and mental health</a:t>
            </a:r>
          </a:p>
          <a:p>
            <a:pPr marL="285750" indent="-285750" algn="l">
              <a:buFont typeface="Arial"/>
              <a:buChar char="•"/>
            </a:pPr>
            <a:endParaRPr lang="en-US" dirty="0"/>
          </a:p>
        </p:txBody>
      </p:sp>
      <p:pic>
        <p:nvPicPr>
          <p:cNvPr id="10" name="Picture Placeholder 9" descr="Small white light bulbs with one large yellow light bulb drawn on a black surface">
            <a:extLst>
              <a:ext uri="{FF2B5EF4-FFF2-40B4-BE49-F238E27FC236}">
                <a16:creationId xmlns:a16="http://schemas.microsoft.com/office/drawing/2014/main" id="{5AB5A370-6A4D-0B15-885C-A33AE5C37053}"/>
              </a:ext>
            </a:extLst>
          </p:cNvPr>
          <p:cNvPicPr>
            <a:picLocks noGrp="1" noChangeAspect="1"/>
          </p:cNvPicPr>
          <p:nvPr>
            <p:ph type="pic" idx="1"/>
          </p:nvPr>
        </p:nvPicPr>
        <p:blipFill rotWithShape="1">
          <a:blip r:embed="rId7">
            <a:extLst>
              <a:ext uri="{28A0092B-C50C-407E-A947-70E740481C1C}">
                <a14:useLocalDpi xmlns:a14="http://schemas.microsoft.com/office/drawing/2010/main" val="0"/>
              </a:ext>
            </a:extLst>
          </a:blip>
          <a:srcRect l="35892"/>
          <a:stretch/>
        </p:blipFill>
        <p:spPr>
          <a:xfrm>
            <a:off x="8085026" y="2701180"/>
            <a:ext cx="2739728" cy="2852640"/>
          </a:xfrm>
          <a:prstGeom prst="rect">
            <a:avLst/>
          </a:prstGeom>
          <a:ln>
            <a:noFill/>
          </a:ln>
          <a:effectLst>
            <a:outerShdw blurRad="292100" dist="139700" dir="2700000" algn="tl" rotWithShape="0">
              <a:srgbClr val="333333">
                <a:alpha val="65000"/>
              </a:srgbClr>
            </a:outerShdw>
          </a:effectLst>
        </p:spPr>
      </p:pic>
      <p:pic>
        <p:nvPicPr>
          <p:cNvPr id="50" name="Audio 49">
            <a:hlinkClick r:id="" action="ppaction://media"/>
            <a:extLst>
              <a:ext uri="{FF2B5EF4-FFF2-40B4-BE49-F238E27FC236}">
                <a16:creationId xmlns:a16="http://schemas.microsoft.com/office/drawing/2014/main" id="{D577714D-05A1-5E08-6748-1BFAA35C37A6}"/>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593011984"/>
      </p:ext>
    </p:extLst>
  </p:cSld>
  <p:clrMapOvr>
    <a:masterClrMapping/>
  </p:clrMapOvr>
  <mc:AlternateContent xmlns:mc="http://schemas.openxmlformats.org/markup-compatibility/2006">
    <mc:Choice xmlns:p14="http://schemas.microsoft.com/office/powerpoint/2010/main" Requires="p14">
      <p:transition spd="slow" p14:dur="800" advTm="44090">
        <p:circle/>
      </p:transition>
    </mc:Choice>
    <mc:Fallback>
      <p:transition spd="slow" advTm="44090">
        <p:circl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0"/>
                                        </p:tgtEl>
                                      </p:cBhvr>
                                    </p:cmd>
                                  </p:childTnLst>
                                </p:cTn>
                              </p:par>
                            </p:childTnLst>
                          </p:cTn>
                        </p:par>
                      </p:childTnLst>
                    </p:cTn>
                  </p:par>
                  <p:par>
                    <p:cTn id="7" fill="hold">
                      <p:stCondLst>
                        <p:cond delay="indefinite"/>
                      </p:stCondLst>
                      <p:childTnLst>
                        <p:par>
                          <p:cTn id="8" fill="hold">
                            <p:stCondLst>
                              <p:cond delay="0"/>
                            </p:stCondLst>
                            <p:childTnLst>
                              <p:par>
                                <p:cTn id="9" presetID="14" presetClass="entr" presetSubtype="1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animEffect transition="in" filter="randombar(horizontal)">
                                      <p:cBhvr>
                                        <p:cTn id="11" dur="500"/>
                                        <p:tgtEl>
                                          <p:spTgt spid="4">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4" presetClass="entr" presetSubtype="10" fill="hold" grpId="0" nodeType="clickEffect">
                                  <p:stCondLst>
                                    <p:cond delay="0"/>
                                  </p:stCondLst>
                                  <p:childTnLst>
                                    <p:set>
                                      <p:cBhvr>
                                        <p:cTn id="15" dur="1" fill="hold">
                                          <p:stCondLst>
                                            <p:cond delay="0"/>
                                          </p:stCondLst>
                                        </p:cTn>
                                        <p:tgtEl>
                                          <p:spTgt spid="4">
                                            <p:txEl>
                                              <p:pRg st="1" end="1"/>
                                            </p:txEl>
                                          </p:spTgt>
                                        </p:tgtEl>
                                        <p:attrNameLst>
                                          <p:attrName>style.visibility</p:attrName>
                                        </p:attrNameLst>
                                      </p:cBhvr>
                                      <p:to>
                                        <p:strVal val="visible"/>
                                      </p:to>
                                    </p:set>
                                    <p:animEffect transition="in" filter="randombar(horizontal)">
                                      <p:cBhvr>
                                        <p:cTn id="16" dur="500"/>
                                        <p:tgtEl>
                                          <p:spTgt spid="4">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4" presetClass="entr" presetSubtype="10" fill="hold" grpId="0"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randombar(horizontal)">
                                      <p:cBhvr>
                                        <p:cTn id="21" dur="500"/>
                                        <p:tgtEl>
                                          <p:spTgt spid="4">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4" presetClass="entr" presetSubtype="10" fill="hold" grpId="0" nodeType="clickEffect">
                                  <p:stCondLst>
                                    <p:cond delay="0"/>
                                  </p:stCondLst>
                                  <p:childTnLst>
                                    <p:set>
                                      <p:cBhvr>
                                        <p:cTn id="25" dur="1" fill="hold">
                                          <p:stCondLst>
                                            <p:cond delay="0"/>
                                          </p:stCondLst>
                                        </p:cTn>
                                        <p:tgtEl>
                                          <p:spTgt spid="4">
                                            <p:txEl>
                                              <p:pRg st="3" end="3"/>
                                            </p:txEl>
                                          </p:spTgt>
                                        </p:tgtEl>
                                        <p:attrNameLst>
                                          <p:attrName>style.visibility</p:attrName>
                                        </p:attrNameLst>
                                      </p:cBhvr>
                                      <p:to>
                                        <p:strVal val="visible"/>
                                      </p:to>
                                    </p:set>
                                    <p:animEffect transition="in" filter="randombar(horizontal)">
                                      <p:cBhvr>
                                        <p:cTn id="26" dur="500"/>
                                        <p:tgtEl>
                                          <p:spTgt spid="4">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4" presetClass="entr" presetSubtype="10" fill="hold" grpId="0"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animEffect transition="in" filter="randombar(horizontal)">
                                      <p:cBhvr>
                                        <p:cTn id="31"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2" fill="hold" display="0">
                  <p:stCondLst>
                    <p:cond delay="indefinite"/>
                  </p:stCondLst>
                  <p:endCondLst>
                    <p:cond evt="onStopAudio" delay="0">
                      <p:tgtEl>
                        <p:sldTgt/>
                      </p:tgtEl>
                    </p:cond>
                  </p:endCondLst>
                </p:cTn>
                <p:tgtEl>
                  <p:spTgt spid="50"/>
                </p:tgtEl>
              </p:cMediaNode>
            </p:audio>
          </p:childTnLst>
        </p:cTn>
      </p:par>
    </p:tnLst>
    <p:bldLst>
      <p:bldP spid="4"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a:blip r:embed="rId5"/>
          <a:stretch/>
        </a:blipFill>
        <a:effectLst/>
      </p:bgPr>
    </p:bg>
    <p:spTree>
      <p:nvGrpSpPr>
        <p:cNvPr id="1" name=""/>
        <p:cNvGrpSpPr/>
        <p:nvPr/>
      </p:nvGrpSpPr>
      <p:grpSpPr>
        <a:xfrm>
          <a:off x="0" y="0"/>
          <a:ext cx="0" cy="0"/>
          <a:chOff x="0" y="0"/>
          <a:chExt cx="0" cy="0"/>
        </a:xfrm>
      </p:grpSpPr>
      <p:pic>
        <p:nvPicPr>
          <p:cNvPr id="24" name="Picture 10">
            <a:extLst>
              <a:ext uri="{FF2B5EF4-FFF2-40B4-BE49-F238E27FC236}">
                <a16:creationId xmlns:a16="http://schemas.microsoft.com/office/drawing/2014/main" id="{3ACE0436-0037-4A46-9C44-2EB95BF308B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cxnSp>
        <p:nvCxnSpPr>
          <p:cNvPr id="25" name="Straight Connector 12">
            <a:extLst>
              <a:ext uri="{FF2B5EF4-FFF2-40B4-BE49-F238E27FC236}">
                <a16:creationId xmlns:a16="http://schemas.microsoft.com/office/drawing/2014/main" id="{05E6FF9D-6599-42FC-BD0E-BAA1B1997DE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p:spPr>
        <p:style>
          <a:lnRef idx="2">
            <a:schemeClr val="accent1"/>
          </a:lnRef>
          <a:fillRef idx="0">
            <a:schemeClr val="accent1"/>
          </a:fillRef>
          <a:effectRef idx="1">
            <a:schemeClr val="accent1"/>
          </a:effectRef>
          <a:fontRef idx="minor">
            <a:schemeClr val="tx1"/>
          </a:fontRef>
        </p:style>
      </p:cxnSp>
      <p:sp useBgFill="1">
        <p:nvSpPr>
          <p:cNvPr id="26" name="Rectangle 14">
            <a:extLst>
              <a:ext uri="{FF2B5EF4-FFF2-40B4-BE49-F238E27FC236}">
                <a16:creationId xmlns:a16="http://schemas.microsoft.com/office/drawing/2014/main" id="{2024F6EB-04DC-4C6D-8485-FCD53A4A95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7" name="Picture 16">
            <a:extLst>
              <a:ext uri="{FF2B5EF4-FFF2-40B4-BE49-F238E27FC236}">
                <a16:creationId xmlns:a16="http://schemas.microsoft.com/office/drawing/2014/main" id="{7A795FBE-101B-4063-A5FC-8C0624B353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A8CD2DE3-9933-CDC1-FBE4-67A2D910FE90}"/>
              </a:ext>
            </a:extLst>
          </p:cNvPr>
          <p:cNvSpPr>
            <a:spLocks noGrp="1"/>
          </p:cNvSpPr>
          <p:nvPr>
            <p:ph type="title"/>
          </p:nvPr>
        </p:nvSpPr>
        <p:spPr>
          <a:xfrm>
            <a:off x="7535825" y="982132"/>
            <a:ext cx="3360772" cy="1303867"/>
          </a:xfrm>
        </p:spPr>
        <p:txBody>
          <a:bodyPr vert="horz" lIns="91440" tIns="45720" rIns="91440" bIns="45720" rtlCol="0" anchor="ctr">
            <a:normAutofit/>
          </a:bodyPr>
          <a:lstStyle/>
          <a:p>
            <a:r>
              <a:rPr lang="en-US" sz="4100" dirty="0"/>
              <a:t>STRENGTHS</a:t>
            </a:r>
          </a:p>
        </p:txBody>
      </p:sp>
      <p:sp>
        <p:nvSpPr>
          <p:cNvPr id="28" name="Rectangle 18">
            <a:extLst>
              <a:ext uri="{FF2B5EF4-FFF2-40B4-BE49-F238E27FC236}">
                <a16:creationId xmlns:a16="http://schemas.microsoft.com/office/drawing/2014/main" id="{8881F853-6081-4216-9876-4D863309A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5942687"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Placeholder 5" descr="Climber on the top of a mountain">
            <a:extLst>
              <a:ext uri="{FF2B5EF4-FFF2-40B4-BE49-F238E27FC236}">
                <a16:creationId xmlns:a16="http://schemas.microsoft.com/office/drawing/2014/main" id="{1FEDEC62-4320-FB66-2254-63E34E24D652}"/>
              </a:ext>
            </a:extLst>
          </p:cNvPr>
          <p:cNvPicPr>
            <a:picLocks noGrp="1" noChangeAspect="1"/>
          </p:cNvPicPr>
          <p:nvPr>
            <p:ph type="pic" idx="1"/>
          </p:nvPr>
        </p:nvPicPr>
        <p:blipFill rotWithShape="1">
          <a:blip r:embed="rId7">
            <a:extLst>
              <a:ext uri="{28A0092B-C50C-407E-A947-70E740481C1C}">
                <a14:useLocalDpi xmlns:a14="http://schemas.microsoft.com/office/drawing/2010/main" val="0"/>
              </a:ext>
            </a:extLst>
          </a:blip>
          <a:srcRect l="8687" r="-2" b="-2"/>
          <a:stretch/>
        </p:blipFill>
        <p:spPr>
          <a:xfrm>
            <a:off x="1412683" y="1410208"/>
            <a:ext cx="5278777" cy="3858780"/>
          </a:xfrm>
          <a:prstGeom prst="rect">
            <a:avLst/>
          </a:prstGeom>
        </p:spPr>
      </p:pic>
      <p:cxnSp>
        <p:nvCxnSpPr>
          <p:cNvPr id="29" name="Straight Connector 20">
            <a:extLst>
              <a:ext uri="{FF2B5EF4-FFF2-40B4-BE49-F238E27FC236}">
                <a16:creationId xmlns:a16="http://schemas.microsoft.com/office/drawing/2014/main" id="{68EF61C2-EE68-43FF-A497-F2E60EA532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20089" y="2400639"/>
            <a:ext cx="3376508" cy="0"/>
          </a:xfrm>
          <a:prstGeom prst="line">
            <a:avLst/>
          </a:prstGeom>
        </p:spPr>
        <p:style>
          <a:lnRef idx="2">
            <a:schemeClr val="accent1"/>
          </a:lnRef>
          <a:fillRef idx="0">
            <a:schemeClr val="accent1"/>
          </a:fillRef>
          <a:effectRef idx="1">
            <a:schemeClr val="accent1"/>
          </a:effectRef>
          <a:fontRef idx="minor">
            <a:schemeClr val="tx1"/>
          </a:fontRef>
        </p:style>
      </p:cxnSp>
      <p:sp>
        <p:nvSpPr>
          <p:cNvPr id="4" name="Text Placeholder 3">
            <a:extLst>
              <a:ext uri="{FF2B5EF4-FFF2-40B4-BE49-F238E27FC236}">
                <a16:creationId xmlns:a16="http://schemas.microsoft.com/office/drawing/2014/main" id="{F41ED619-697D-0A93-4479-2673B6CAF73E}"/>
              </a:ext>
            </a:extLst>
          </p:cNvPr>
          <p:cNvSpPr>
            <a:spLocks noGrp="1"/>
          </p:cNvSpPr>
          <p:nvPr>
            <p:ph type="body" sz="half" idx="2"/>
          </p:nvPr>
        </p:nvSpPr>
        <p:spPr>
          <a:xfrm>
            <a:off x="7535824" y="2556932"/>
            <a:ext cx="3360771" cy="3318936"/>
          </a:xfrm>
        </p:spPr>
        <p:txBody>
          <a:bodyPr vert="horz" lIns="91440" tIns="45720" rIns="91440" bIns="45720" rtlCol="0" anchor="t">
            <a:normAutofit/>
          </a:bodyPr>
          <a:lstStyle/>
          <a:p>
            <a:pPr marL="285750" indent="-285750" algn="l">
              <a:buFont typeface="Arial"/>
              <a:buChar char="•"/>
            </a:pPr>
            <a:r>
              <a:rPr lang="en-US" dirty="0"/>
              <a:t>Hard working</a:t>
            </a:r>
          </a:p>
          <a:p>
            <a:pPr marL="285750" indent="-285750" algn="l">
              <a:buFont typeface="Arial"/>
              <a:buChar char="•"/>
            </a:pPr>
            <a:r>
              <a:rPr lang="en-US" dirty="0"/>
              <a:t>Persistent</a:t>
            </a:r>
          </a:p>
          <a:p>
            <a:pPr marL="285750" indent="-285750" algn="l">
              <a:buFont typeface="Arial"/>
              <a:buChar char="•"/>
            </a:pPr>
            <a:r>
              <a:rPr lang="en-US" dirty="0"/>
              <a:t>Enthusiastic</a:t>
            </a:r>
          </a:p>
          <a:p>
            <a:pPr marL="285750" indent="-285750" algn="l">
              <a:buFont typeface="Arial"/>
              <a:buChar char="•"/>
            </a:pPr>
            <a:r>
              <a:rPr lang="en-US" dirty="0"/>
              <a:t>Keen to learn</a:t>
            </a:r>
          </a:p>
          <a:p>
            <a:pPr marL="285750" indent="-285750" algn="l">
              <a:buFont typeface="Arial"/>
              <a:buChar char="•"/>
            </a:pPr>
            <a:r>
              <a:rPr lang="en-US" dirty="0"/>
              <a:t>Adaptable</a:t>
            </a:r>
          </a:p>
          <a:p>
            <a:pPr marL="285750" indent="-285750" algn="l">
              <a:buFont typeface="Arial"/>
              <a:buChar char="•"/>
            </a:pPr>
            <a:r>
              <a:rPr lang="en-US" dirty="0"/>
              <a:t>Empathetic</a:t>
            </a:r>
          </a:p>
          <a:p>
            <a:pPr marL="285750" indent="-285750" algn="l">
              <a:buFont typeface="Arial"/>
              <a:buChar char="•"/>
            </a:pPr>
            <a:r>
              <a:rPr lang="en-US" dirty="0"/>
              <a:t>Sociable</a:t>
            </a:r>
          </a:p>
          <a:p>
            <a:pPr marL="285750" indent="-285750" algn="l">
              <a:buFont typeface="Arial"/>
              <a:buChar char="•"/>
            </a:pPr>
            <a:r>
              <a:rPr lang="en-US" dirty="0"/>
              <a:t>Considerate</a:t>
            </a:r>
          </a:p>
          <a:p>
            <a:pPr marL="285750" indent="-285750" algn="l">
              <a:buFont typeface="Arial"/>
              <a:buChar char="•"/>
            </a:pPr>
            <a:endParaRPr lang="en-US" dirty="0"/>
          </a:p>
        </p:txBody>
      </p:sp>
      <p:pic>
        <p:nvPicPr>
          <p:cNvPr id="35" name="Audio 34">
            <a:hlinkClick r:id="" action="ppaction://media"/>
            <a:extLst>
              <a:ext uri="{FF2B5EF4-FFF2-40B4-BE49-F238E27FC236}">
                <a16:creationId xmlns:a16="http://schemas.microsoft.com/office/drawing/2014/main" id="{17C9C8C8-D0FA-5373-5BED-20027BF9C112}"/>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62703" t="-125896" r="-262703" b="-125896"/>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296154883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advTm="41538">
        <p15:prstTrans prst="fracture"/>
      </p:transition>
    </mc:Choice>
    <mc:Fallback>
      <p:transition spd="slow" advTm="4153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5"/>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anim calcmode="lin" valueType="num">
                                      <p:cBhvr additive="base">
                                        <p:cTn id="11"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4">
                                            <p:txEl>
                                              <p:pRg st="1" end="1"/>
                                            </p:txEl>
                                          </p:spTgt>
                                        </p:tgtEl>
                                        <p:attrNameLst>
                                          <p:attrName>style.visibility</p:attrName>
                                        </p:attrNameLst>
                                      </p:cBhvr>
                                      <p:to>
                                        <p:strVal val="visible"/>
                                      </p:to>
                                    </p:set>
                                    <p:anim calcmode="lin" valueType="num">
                                      <p:cBhvr additive="base">
                                        <p:cTn id="17"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anim calcmode="lin" valueType="num">
                                      <p:cBhvr additive="base">
                                        <p:cTn id="23"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4">
                                            <p:txEl>
                                              <p:pRg st="3" end="3"/>
                                            </p:txEl>
                                          </p:spTgt>
                                        </p:tgtEl>
                                        <p:attrNameLst>
                                          <p:attrName>style.visibility</p:attrName>
                                        </p:attrNameLst>
                                      </p:cBhvr>
                                      <p:to>
                                        <p:strVal val="visible"/>
                                      </p:to>
                                    </p:set>
                                    <p:anim calcmode="lin" valueType="num">
                                      <p:cBhvr additive="base">
                                        <p:cTn id="29"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 calcmode="lin" valueType="num">
                                      <p:cBhvr additive="base">
                                        <p:cTn id="35"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4">
                                            <p:txEl>
                                              <p:pRg st="5" end="5"/>
                                            </p:txEl>
                                          </p:spTgt>
                                        </p:tgtEl>
                                        <p:attrNameLst>
                                          <p:attrName>style.visibility</p:attrName>
                                        </p:attrNameLst>
                                      </p:cBhvr>
                                      <p:to>
                                        <p:strVal val="visible"/>
                                      </p:to>
                                    </p:set>
                                    <p:anim calcmode="lin" valueType="num">
                                      <p:cBhvr additive="base">
                                        <p:cTn id="41"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nodeType="clickEffect">
                                  <p:stCondLst>
                                    <p:cond delay="0"/>
                                  </p:stCondLst>
                                  <p:childTnLst>
                                    <p:set>
                                      <p:cBhvr>
                                        <p:cTn id="46" dur="1" fill="hold">
                                          <p:stCondLst>
                                            <p:cond delay="0"/>
                                          </p:stCondLst>
                                        </p:cTn>
                                        <p:tgtEl>
                                          <p:spTgt spid="4">
                                            <p:txEl>
                                              <p:pRg st="6" end="6"/>
                                            </p:txEl>
                                          </p:spTgt>
                                        </p:tgtEl>
                                        <p:attrNameLst>
                                          <p:attrName>style.visibility</p:attrName>
                                        </p:attrNameLst>
                                      </p:cBhvr>
                                      <p:to>
                                        <p:strVal val="visible"/>
                                      </p:to>
                                    </p:set>
                                    <p:anim calcmode="lin" valueType="num">
                                      <p:cBhvr additive="base">
                                        <p:cTn id="47"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nodeType="clickEffect">
                                  <p:stCondLst>
                                    <p:cond delay="0"/>
                                  </p:stCondLst>
                                  <p:childTnLst>
                                    <p:set>
                                      <p:cBhvr>
                                        <p:cTn id="52" dur="1" fill="hold">
                                          <p:stCondLst>
                                            <p:cond delay="0"/>
                                          </p:stCondLst>
                                        </p:cTn>
                                        <p:tgtEl>
                                          <p:spTgt spid="4">
                                            <p:txEl>
                                              <p:pRg st="7" end="7"/>
                                            </p:txEl>
                                          </p:spTgt>
                                        </p:tgtEl>
                                        <p:attrNameLst>
                                          <p:attrName>style.visibility</p:attrName>
                                        </p:attrNameLst>
                                      </p:cBhvr>
                                      <p:to>
                                        <p:strVal val="visible"/>
                                      </p:to>
                                    </p:set>
                                    <p:anim calcmode="lin" valueType="num">
                                      <p:cBhvr additive="base">
                                        <p:cTn id="53"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4">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55" fill="hold" display="0">
                  <p:stCondLst>
                    <p:cond delay="indefinite"/>
                  </p:stCondLst>
                  <p:endCondLst>
                    <p:cond evt="onStopAudio" delay="0">
                      <p:tgtEl>
                        <p:sldTgt/>
                      </p:tgtEl>
                    </p:cond>
                  </p:endCondLst>
                </p:cTn>
                <p:tgtEl>
                  <p:spTgt spid="35"/>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a:blip r:embed="rId5"/>
          <a:stretch/>
        </a:blipFill>
        <a:effectLst/>
      </p:bgPr>
    </p:bg>
    <p:spTree>
      <p:nvGrpSpPr>
        <p:cNvPr id="1" name=""/>
        <p:cNvGrpSpPr/>
        <p:nvPr/>
      </p:nvGrpSpPr>
      <p:grpSpPr>
        <a:xfrm>
          <a:off x="0" y="0"/>
          <a:ext cx="0" cy="0"/>
          <a:chOff x="0" y="0"/>
          <a:chExt cx="0" cy="0"/>
        </a:xfrm>
      </p:grpSpPr>
      <p:pic>
        <p:nvPicPr>
          <p:cNvPr id="23" name="Picture 10">
            <a:extLst>
              <a:ext uri="{FF2B5EF4-FFF2-40B4-BE49-F238E27FC236}">
                <a16:creationId xmlns:a16="http://schemas.microsoft.com/office/drawing/2014/main" id="{3ACE0436-0037-4A46-9C44-2EB95BF308B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cxnSp>
        <p:nvCxnSpPr>
          <p:cNvPr id="24" name="Straight Connector 12">
            <a:extLst>
              <a:ext uri="{FF2B5EF4-FFF2-40B4-BE49-F238E27FC236}">
                <a16:creationId xmlns:a16="http://schemas.microsoft.com/office/drawing/2014/main" id="{05E6FF9D-6599-42FC-BD0E-BAA1B1997DE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p:spPr>
        <p:style>
          <a:lnRef idx="2">
            <a:schemeClr val="accent1"/>
          </a:lnRef>
          <a:fillRef idx="0">
            <a:schemeClr val="accent1"/>
          </a:fillRef>
          <a:effectRef idx="1">
            <a:schemeClr val="accent1"/>
          </a:effectRef>
          <a:fontRef idx="minor">
            <a:schemeClr val="tx1"/>
          </a:fontRef>
        </p:style>
      </p:cxnSp>
      <p:sp useBgFill="1">
        <p:nvSpPr>
          <p:cNvPr id="25" name="Rectangle 14">
            <a:extLst>
              <a:ext uri="{FF2B5EF4-FFF2-40B4-BE49-F238E27FC236}">
                <a16:creationId xmlns:a16="http://schemas.microsoft.com/office/drawing/2014/main" id="{832A1E47-A968-404F-8DBE-B31240A9B6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Picture 16">
            <a:extLst>
              <a:ext uri="{FF2B5EF4-FFF2-40B4-BE49-F238E27FC236}">
                <a16:creationId xmlns:a16="http://schemas.microsoft.com/office/drawing/2014/main" id="{E0DDDCF8-BC1A-4404-8ACA-D8D2BB4BE97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B0AD592B-AB7F-2736-4E04-AE2C04880B1F}"/>
              </a:ext>
            </a:extLst>
          </p:cNvPr>
          <p:cNvSpPr>
            <a:spLocks noGrp="1"/>
          </p:cNvSpPr>
          <p:nvPr>
            <p:ph type="title"/>
          </p:nvPr>
        </p:nvSpPr>
        <p:spPr>
          <a:xfrm>
            <a:off x="1295402" y="982132"/>
            <a:ext cx="3660056" cy="1325373"/>
          </a:xfrm>
        </p:spPr>
        <p:txBody>
          <a:bodyPr vert="horz" lIns="91440" tIns="45720" rIns="91440" bIns="45720" rtlCol="0" anchor="b">
            <a:normAutofit/>
          </a:bodyPr>
          <a:lstStyle/>
          <a:p>
            <a:r>
              <a:rPr lang="en-US" dirty="0"/>
              <a:t>AREAS TO IMPROVE</a:t>
            </a:r>
          </a:p>
        </p:txBody>
      </p:sp>
      <p:cxnSp>
        <p:nvCxnSpPr>
          <p:cNvPr id="27" name="Straight Connector 18">
            <a:extLst>
              <a:ext uri="{FF2B5EF4-FFF2-40B4-BE49-F238E27FC236}">
                <a16:creationId xmlns:a16="http://schemas.microsoft.com/office/drawing/2014/main" id="{CBB3FB69-D504-412A-90F9-1D1BAA6AC8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95401" y="2400639"/>
            <a:ext cx="3660057" cy="0"/>
          </a:xfrm>
          <a:prstGeom prst="line">
            <a:avLst/>
          </a:prstGeom>
        </p:spPr>
        <p:style>
          <a:lnRef idx="2">
            <a:schemeClr val="accent1"/>
          </a:lnRef>
          <a:fillRef idx="0">
            <a:schemeClr val="accent1"/>
          </a:fillRef>
          <a:effectRef idx="1">
            <a:schemeClr val="accent1"/>
          </a:effectRef>
          <a:fontRef idx="minor">
            <a:schemeClr val="tx1"/>
          </a:fontRef>
        </p:style>
      </p:cxnSp>
      <p:sp>
        <p:nvSpPr>
          <p:cNvPr id="4" name="Text Placeholder 3">
            <a:extLst>
              <a:ext uri="{FF2B5EF4-FFF2-40B4-BE49-F238E27FC236}">
                <a16:creationId xmlns:a16="http://schemas.microsoft.com/office/drawing/2014/main" id="{78C4DB66-9C67-D9E5-BFEE-F5D2E53A9C2B}"/>
              </a:ext>
            </a:extLst>
          </p:cNvPr>
          <p:cNvSpPr>
            <a:spLocks noGrp="1"/>
          </p:cNvSpPr>
          <p:nvPr>
            <p:ph type="body" sz="half" idx="2"/>
          </p:nvPr>
        </p:nvSpPr>
        <p:spPr>
          <a:xfrm>
            <a:off x="1295401" y="2493774"/>
            <a:ext cx="3660057" cy="3382094"/>
          </a:xfrm>
        </p:spPr>
        <p:txBody>
          <a:bodyPr vert="horz" lIns="91440" tIns="45720" rIns="91440" bIns="45720" rtlCol="0" anchor="t">
            <a:normAutofit lnSpcReduction="10000"/>
          </a:bodyPr>
          <a:lstStyle/>
          <a:p>
            <a:pPr marL="285750" indent="-285750" algn="l">
              <a:buFont typeface="Arial"/>
              <a:buChar char="•"/>
            </a:pPr>
            <a:r>
              <a:rPr lang="en-US" dirty="0"/>
              <a:t>Imposter Syndrome</a:t>
            </a:r>
          </a:p>
          <a:p>
            <a:pPr marL="285750" indent="-285750" algn="l">
              <a:buFont typeface="Arial"/>
              <a:buChar char="•"/>
            </a:pPr>
            <a:r>
              <a:rPr lang="en-US" dirty="0"/>
              <a:t>Be more aware of my capabilities</a:t>
            </a:r>
          </a:p>
          <a:p>
            <a:pPr marL="285750" indent="-285750" algn="l">
              <a:buFont typeface="Arial"/>
              <a:buChar char="•"/>
            </a:pPr>
            <a:r>
              <a:rPr lang="en-US" dirty="0" err="1"/>
              <a:t>Organise</a:t>
            </a:r>
            <a:r>
              <a:rPr lang="en-US" dirty="0"/>
              <a:t> my study time around my family life</a:t>
            </a:r>
          </a:p>
          <a:p>
            <a:pPr marL="285750" indent="-285750" algn="l">
              <a:buFont typeface="Arial"/>
              <a:buChar char="•"/>
            </a:pPr>
            <a:r>
              <a:rPr lang="en-US" dirty="0"/>
              <a:t>Get on top of my health issues</a:t>
            </a:r>
          </a:p>
          <a:p>
            <a:pPr marL="285750" indent="-285750" algn="l">
              <a:buFont typeface="Arial"/>
              <a:buChar char="•"/>
            </a:pPr>
            <a:r>
              <a:rPr lang="en-US" dirty="0"/>
              <a:t>Get a remunerated summer placement to help with the financial burden</a:t>
            </a:r>
          </a:p>
          <a:p>
            <a:pPr marL="285750" indent="-285750" algn="l">
              <a:buFont typeface="Arial"/>
              <a:buChar char="•"/>
            </a:pPr>
            <a:r>
              <a:rPr lang="en-US" dirty="0"/>
              <a:t>Try and not feel too stressed about exams and assignments!</a:t>
            </a:r>
          </a:p>
          <a:p>
            <a:pPr marL="285750" indent="-285750">
              <a:buFont typeface="Arial"/>
              <a:buChar char="•"/>
            </a:pPr>
            <a:endParaRPr lang="en-US" sz="1600" dirty="0"/>
          </a:p>
          <a:p>
            <a:pPr marL="285750" indent="-285750">
              <a:buFont typeface="Arial"/>
              <a:buChar char="•"/>
            </a:pPr>
            <a:endParaRPr lang="en-US" sz="1600" dirty="0"/>
          </a:p>
          <a:p>
            <a:pPr marL="285750" indent="-285750">
              <a:buFont typeface="Arial"/>
              <a:buChar char="•"/>
            </a:pPr>
            <a:endParaRPr lang="en-US" sz="1600" dirty="0"/>
          </a:p>
          <a:p>
            <a:pPr marL="285750" indent="-285750">
              <a:buFont typeface="Arial"/>
              <a:buChar char="•"/>
            </a:pPr>
            <a:endParaRPr lang="en-US" sz="1600" dirty="0"/>
          </a:p>
          <a:p>
            <a:pPr marL="285750" indent="-285750">
              <a:buFont typeface="Arial"/>
              <a:buChar char="•"/>
            </a:pPr>
            <a:endParaRPr lang="en-US" sz="1600" dirty="0"/>
          </a:p>
          <a:p>
            <a:pPr marL="285750" indent="-285750">
              <a:buFont typeface="Arial"/>
              <a:buChar char="•"/>
            </a:pPr>
            <a:endParaRPr lang="en-US" sz="1600" dirty="0"/>
          </a:p>
        </p:txBody>
      </p:sp>
      <p:pic>
        <p:nvPicPr>
          <p:cNvPr id="6" name="Picture Placeholder 5" descr="Forest road with vanishing point">
            <a:extLst>
              <a:ext uri="{FF2B5EF4-FFF2-40B4-BE49-F238E27FC236}">
                <a16:creationId xmlns:a16="http://schemas.microsoft.com/office/drawing/2014/main" id="{822E4670-7F18-8DED-3FD7-9D686BDFF010}"/>
              </a:ext>
            </a:extLst>
          </p:cNvPr>
          <p:cNvPicPr>
            <a:picLocks noGrp="1" noChangeAspect="1"/>
          </p:cNvPicPr>
          <p:nvPr>
            <p:ph type="pic" idx="1"/>
          </p:nvPr>
        </p:nvPicPr>
        <p:blipFill rotWithShape="1">
          <a:blip r:embed="rId7">
            <a:extLst>
              <a:ext uri="{28A0092B-C50C-407E-A947-70E740481C1C}">
                <a14:useLocalDpi xmlns:a14="http://schemas.microsoft.com/office/drawing/2010/main" val="0"/>
              </a:ext>
            </a:extLst>
          </a:blip>
          <a:srcRect l="5274" r="20124" b="2"/>
          <a:stretch/>
        </p:blipFill>
        <p:spPr>
          <a:xfrm>
            <a:off x="5418668" y="982131"/>
            <a:ext cx="5469466" cy="4893735"/>
          </a:xfrm>
          <a:prstGeom prst="rect">
            <a:avLst/>
          </a:prstGeom>
          <a:ln w="57150" cmpd="thickThin">
            <a:solidFill>
              <a:schemeClr val="tx1">
                <a:lumMod val="50000"/>
                <a:lumOff val="50000"/>
              </a:schemeClr>
            </a:solidFill>
            <a:miter lim="800000"/>
          </a:ln>
        </p:spPr>
      </p:pic>
      <p:pic>
        <p:nvPicPr>
          <p:cNvPr id="44" name="Audio 43">
            <a:hlinkClick r:id="" action="ppaction://media"/>
            <a:extLst>
              <a:ext uri="{FF2B5EF4-FFF2-40B4-BE49-F238E27FC236}">
                <a16:creationId xmlns:a16="http://schemas.microsoft.com/office/drawing/2014/main" id="{5672EEBB-A40C-AF75-BB91-31C15F6D6A41}"/>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62703" t="-125896" r="-262703" b="-125896"/>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4234113840"/>
      </p:ext>
    </p:extLst>
  </p:cSld>
  <p:clrMapOvr>
    <a:masterClrMapping/>
  </p:clrMapOvr>
  <mc:AlternateContent xmlns:mc="http://schemas.openxmlformats.org/markup-compatibility/2006">
    <mc:Choice xmlns:p14="http://schemas.microsoft.com/office/powerpoint/2010/main" Requires="p14">
      <p:transition spd="slow" p14:dur="1600" advTm="39788">
        <p14:prism isContent="1" isInverted="1"/>
      </p:transition>
    </mc:Choice>
    <mc:Fallback>
      <p:transition spd="slow" advTm="3978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4"/>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AFFAC6-7A2C-4A7A-3EDE-4AA53BC24703}"/>
              </a:ext>
            </a:extLst>
          </p:cNvPr>
          <p:cNvSpPr>
            <a:spLocks noGrp="1"/>
          </p:cNvSpPr>
          <p:nvPr>
            <p:ph type="title"/>
          </p:nvPr>
        </p:nvSpPr>
        <p:spPr/>
        <p:txBody>
          <a:bodyPr/>
          <a:lstStyle/>
          <a:p>
            <a:r>
              <a:rPr lang="en-GB" dirty="0"/>
              <a:t>THE END</a:t>
            </a:r>
          </a:p>
        </p:txBody>
      </p:sp>
      <p:pic>
        <p:nvPicPr>
          <p:cNvPr id="6" name="Picture Placeholder 5" descr="Person in black graduation cap and gown and high heels ascending marble staircase">
            <a:extLst>
              <a:ext uri="{FF2B5EF4-FFF2-40B4-BE49-F238E27FC236}">
                <a16:creationId xmlns:a16="http://schemas.microsoft.com/office/drawing/2014/main" id="{EF1EC231-13C7-E48B-CDBD-89D5AEEC60AA}"/>
              </a:ext>
            </a:extLst>
          </p:cNvPr>
          <p:cNvPicPr>
            <a:picLocks noGrp="1" noChangeAspect="1"/>
          </p:cNvPicPr>
          <p:nvPr>
            <p:ph type="pic" idx="1"/>
          </p:nvPr>
        </p:nvPicPr>
        <p:blipFill>
          <a:blip r:embed="rId5">
            <a:extLst>
              <a:ext uri="{28A0092B-C50C-407E-A947-70E740481C1C}">
                <a14:useLocalDpi xmlns:a14="http://schemas.microsoft.com/office/drawing/2010/main" val="0"/>
              </a:ext>
            </a:extLst>
          </a:blip>
          <a:srcRect l="9880" r="9880"/>
          <a:stretch>
            <a:fillRect/>
          </a:stretch>
        </p:blipFill>
        <p:spPr/>
      </p:pic>
      <p:sp>
        <p:nvSpPr>
          <p:cNvPr id="4" name="Text Placeholder 3">
            <a:extLst>
              <a:ext uri="{FF2B5EF4-FFF2-40B4-BE49-F238E27FC236}">
                <a16:creationId xmlns:a16="http://schemas.microsoft.com/office/drawing/2014/main" id="{31682E32-096E-8E4E-AD91-3044344016A6}"/>
              </a:ext>
            </a:extLst>
          </p:cNvPr>
          <p:cNvSpPr>
            <a:spLocks noGrp="1"/>
          </p:cNvSpPr>
          <p:nvPr>
            <p:ph type="body" sz="half" idx="2"/>
          </p:nvPr>
        </p:nvSpPr>
        <p:spPr/>
        <p:txBody>
          <a:bodyPr/>
          <a:lstStyle/>
          <a:p>
            <a:r>
              <a:rPr lang="en-GB" dirty="0"/>
              <a:t>Thank you to all the tutors for their support and encouragement so far and good luck to all the students for the future.</a:t>
            </a:r>
          </a:p>
        </p:txBody>
      </p:sp>
      <p:pic>
        <p:nvPicPr>
          <p:cNvPr id="30" name="Audio 29">
            <a:hlinkClick r:id="" action="ppaction://media"/>
            <a:extLst>
              <a:ext uri="{FF2B5EF4-FFF2-40B4-BE49-F238E27FC236}">
                <a16:creationId xmlns:a16="http://schemas.microsoft.com/office/drawing/2014/main" id="{BC4DB061-6A59-444A-4A99-B5075C089D7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62703" t="-125896" r="-262703" b="-125896"/>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395940162"/>
      </p:ext>
    </p:extLst>
  </p:cSld>
  <p:clrMapOvr>
    <a:masterClrMapping/>
  </p:clrMapOvr>
  <mc:AlternateContent xmlns:mc="http://schemas.openxmlformats.org/markup-compatibility/2006">
    <mc:Choice xmlns:p14="http://schemas.microsoft.com/office/powerpoint/2010/main" Requires="p14">
      <p:transition spd="slow" p14:dur="1200" advTm="17150">
        <p:dissolve/>
      </p:transition>
    </mc:Choice>
    <mc:Fallback>
      <p:transition spd="slow" advTm="17150">
        <p:dissolv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0"/>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309979A-3DA7-0587-8E63-271071449C36}"/>
              </a:ext>
            </a:extLst>
          </p:cNvPr>
          <p:cNvSpPr txBox="1"/>
          <p:nvPr/>
        </p:nvSpPr>
        <p:spPr>
          <a:xfrm>
            <a:off x="1056968" y="750324"/>
            <a:ext cx="10078064" cy="369332"/>
          </a:xfrm>
          <a:prstGeom prst="rect">
            <a:avLst/>
          </a:prstGeom>
          <a:noFill/>
        </p:spPr>
        <p:txBody>
          <a:bodyPr wrap="square" rtlCol="0">
            <a:spAutoFit/>
          </a:bodyPr>
          <a:lstStyle/>
          <a:p>
            <a:pPr algn="ctr"/>
            <a:r>
              <a:rPr lang="en-GB" b="1" u="sng" dirty="0"/>
              <a:t>Reference List</a:t>
            </a:r>
          </a:p>
        </p:txBody>
      </p:sp>
      <p:sp>
        <p:nvSpPr>
          <p:cNvPr id="5" name="TextBox 4">
            <a:extLst>
              <a:ext uri="{FF2B5EF4-FFF2-40B4-BE49-F238E27FC236}">
                <a16:creationId xmlns:a16="http://schemas.microsoft.com/office/drawing/2014/main" id="{21512028-2F18-2988-9B27-809E4FA80FD1}"/>
              </a:ext>
            </a:extLst>
          </p:cNvPr>
          <p:cNvSpPr txBox="1"/>
          <p:nvPr/>
        </p:nvSpPr>
        <p:spPr>
          <a:xfrm>
            <a:off x="1056968" y="1119656"/>
            <a:ext cx="9870972" cy="5632311"/>
          </a:xfrm>
          <a:prstGeom prst="rect">
            <a:avLst/>
          </a:prstGeom>
          <a:noFill/>
        </p:spPr>
        <p:txBody>
          <a:bodyPr wrap="square" rtlCol="0">
            <a:spAutoFit/>
          </a:bodyPr>
          <a:lstStyle/>
          <a:p>
            <a:endParaRPr lang="en-GB" dirty="0"/>
          </a:p>
          <a:p>
            <a:r>
              <a:rPr lang="en-GB" dirty="0"/>
              <a:t>Carneiro, I. and Howard, N. (2011) Introduction to Epidemiology. 2nd Edition. New York: Open University Press. </a:t>
            </a:r>
          </a:p>
          <a:p>
            <a:endParaRPr lang="en-GB" dirty="0"/>
          </a:p>
          <a:p>
            <a:r>
              <a:rPr lang="en-GB" dirty="0"/>
              <a:t>Caspersen, C.J, Powell, K.E. and Christenson, G.M. (1985) 'Physical activity, exercise, and physical fitness: definitions and distinctions for health-related research', Public Health Rep., 100(2), pp. 126-131. Available at: https://www.ncbi.nlm.nih.gov/pmc/articles/PMC1424733/</a:t>
            </a:r>
          </a:p>
          <a:p>
            <a:endParaRPr lang="en-GB" dirty="0"/>
          </a:p>
          <a:p>
            <a:r>
              <a:rPr lang="en-GB" dirty="0" err="1"/>
              <a:t>Clance</a:t>
            </a:r>
            <a:r>
              <a:rPr lang="en-GB" dirty="0"/>
              <a:t>, P.R. and </a:t>
            </a:r>
            <a:r>
              <a:rPr lang="en-GB" dirty="0" err="1"/>
              <a:t>Imes</a:t>
            </a:r>
            <a:r>
              <a:rPr lang="en-GB" dirty="0"/>
              <a:t>, S. (1978) ‘The imposter phenomenon in high achieving women: Dynamics and therapeutic intervention’, </a:t>
            </a:r>
            <a:r>
              <a:rPr lang="en-GB" i="1" dirty="0"/>
              <a:t>Psychotherapy Theory, Research and Practice</a:t>
            </a:r>
            <a:r>
              <a:rPr lang="en-GB" dirty="0"/>
              <a:t>, 15(3), pp. 1-8.</a:t>
            </a:r>
          </a:p>
          <a:p>
            <a:endParaRPr lang="en-GB" dirty="0"/>
          </a:p>
          <a:p>
            <a:r>
              <a:rPr lang="en-GB" dirty="0"/>
              <a:t>Hafner, A., </a:t>
            </a:r>
            <a:r>
              <a:rPr lang="en-GB" dirty="0" err="1"/>
              <a:t>Oberst</a:t>
            </a:r>
            <a:r>
              <a:rPr lang="en-GB" dirty="0"/>
              <a:t>, V. and stock, A. (2014) ‘Avoiding procrastination through time management: an experimental intervention study’, </a:t>
            </a:r>
            <a:r>
              <a:rPr lang="en-GB" i="1" dirty="0"/>
              <a:t>Educational Studies</a:t>
            </a:r>
            <a:r>
              <a:rPr lang="en-GB" dirty="0"/>
              <a:t>, Vol.40, Issue 3, pp.352-360. Available at: https://doi.org/10.1080/03055698.2014.899487</a:t>
            </a:r>
          </a:p>
          <a:p>
            <a:endParaRPr lang="en-GB" dirty="0"/>
          </a:p>
          <a:p>
            <a:r>
              <a:rPr lang="en-GB" dirty="0"/>
              <a:t>Holden, C.L., Wright, L.E. and Sims, P.L. (2021) 'Imposter Syndrome Among First- and Continuing-Generation College Students: The Roles of Perfectionism and Stress', Journal of College Student Retention: Research, Theory &amp; Practice . Available at: https://doi.org/10.1177/15210251211019379</a:t>
            </a:r>
          </a:p>
          <a:p>
            <a:endParaRPr lang="en-GB" dirty="0"/>
          </a:p>
          <a:p>
            <a:endParaRPr lang="en-GB" dirty="0"/>
          </a:p>
        </p:txBody>
      </p:sp>
    </p:spTree>
    <p:extLst>
      <p:ext uri="{BB962C8B-B14F-4D97-AF65-F5344CB8AC3E}">
        <p14:creationId xmlns:p14="http://schemas.microsoft.com/office/powerpoint/2010/main" val="276614310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250">
        <p15:prstTrans prst="origami"/>
      </p:transition>
    </mc:Choice>
    <mc:Fallback>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3521016-EE74-C57B-8C41-87BCBAAD0C30}"/>
              </a:ext>
            </a:extLst>
          </p:cNvPr>
          <p:cNvSpPr txBox="1"/>
          <p:nvPr/>
        </p:nvSpPr>
        <p:spPr>
          <a:xfrm>
            <a:off x="957944" y="1016000"/>
            <a:ext cx="9942286" cy="5632311"/>
          </a:xfrm>
          <a:prstGeom prst="rect">
            <a:avLst/>
          </a:prstGeom>
          <a:noFill/>
        </p:spPr>
        <p:txBody>
          <a:bodyPr wrap="square" rtlCol="0">
            <a:spAutoFit/>
          </a:bodyPr>
          <a:lstStyle/>
          <a:p>
            <a:r>
              <a:rPr lang="en-GB" dirty="0"/>
              <a:t>House of Commons Library (2021) ‘Mature students in England’. Available at: https://commonslibrary.parliament.uk/research-briefings/cbp-8809/#:~:text=Mature%20applicants%20for%20such%20courses,to%2020%25%20for%20males). (Accessed: 21 December 2022)</a:t>
            </a:r>
          </a:p>
          <a:p>
            <a:endParaRPr lang="en-GB" dirty="0"/>
          </a:p>
          <a:p>
            <a:r>
              <a:rPr lang="en-GB" dirty="0"/>
              <a:t>Howell, A. J., Watson, D.C., Powell, R.A. and </a:t>
            </a:r>
            <a:r>
              <a:rPr lang="en-GB" dirty="0" err="1"/>
              <a:t>Buro</a:t>
            </a:r>
            <a:r>
              <a:rPr lang="en-GB" dirty="0"/>
              <a:t>, K. (2006) “Academic Procrastination: The Pattern and Correlates of Behavioural Postponement.” </a:t>
            </a:r>
            <a:r>
              <a:rPr lang="en-GB" i="1" dirty="0"/>
              <a:t>Personality and Individual Differences</a:t>
            </a:r>
            <a:r>
              <a:rPr lang="en-GB" dirty="0"/>
              <a:t>. 40, pp.1519-1530. Available at: http//doi.org/10.1016/j.paid.2005.11.023</a:t>
            </a:r>
          </a:p>
          <a:p>
            <a:endParaRPr lang="en-GB" dirty="0"/>
          </a:p>
          <a:p>
            <a:r>
              <a:rPr lang="en-GB" dirty="0"/>
              <a:t>Irwin, J.D. (2004) ‘Prevalence of university Students ‘Sufficient Physical activity: A Systematic Review’ </a:t>
            </a:r>
            <a:r>
              <a:rPr lang="en-GB" i="1" dirty="0"/>
              <a:t>Perceptual and Motor Skills</a:t>
            </a:r>
            <a:r>
              <a:rPr lang="en-GB" dirty="0"/>
              <a:t>, Vol.98, Issue 3, pp. 927-943. Available at:  https://doi.org/10.2466/pms.98.3.927-943</a:t>
            </a:r>
          </a:p>
          <a:p>
            <a:endParaRPr lang="en-GB" dirty="0"/>
          </a:p>
          <a:p>
            <a:r>
              <a:rPr lang="en-GB" dirty="0"/>
              <a:t>Krause, K.L. and Coates, H. (2008) ‘Students engagement in first-year university’, </a:t>
            </a:r>
            <a:r>
              <a:rPr lang="en-GB" i="1" dirty="0"/>
              <a:t>Assessment and Evaluation in Higher Education,</a:t>
            </a:r>
            <a:r>
              <a:rPr lang="en-GB" dirty="0"/>
              <a:t> Vol.33, Issue 5, pp. 493-505. Available at: https://doi.org/10.1080/02602930701698892</a:t>
            </a:r>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8553750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E0F648D-9B45-BAC1-9FFA-0C69BC0CE6D3}"/>
              </a:ext>
            </a:extLst>
          </p:cNvPr>
          <p:cNvSpPr txBox="1"/>
          <p:nvPr/>
        </p:nvSpPr>
        <p:spPr>
          <a:xfrm>
            <a:off x="928914" y="914400"/>
            <a:ext cx="10363200" cy="5909310"/>
          </a:xfrm>
          <a:prstGeom prst="rect">
            <a:avLst/>
          </a:prstGeom>
          <a:noFill/>
        </p:spPr>
        <p:txBody>
          <a:bodyPr wrap="square" rtlCol="0">
            <a:spAutoFit/>
          </a:bodyPr>
          <a:lstStyle/>
          <a:p>
            <a:r>
              <a:rPr lang="en-GB" dirty="0"/>
              <a:t>Mammen, G. And Faulkner, G. (2013) ‘Physical Activity and the Prevention of Depression: A Systematic Review of Prospective Studies’, </a:t>
            </a:r>
            <a:r>
              <a:rPr lang="en-GB" i="1" dirty="0"/>
              <a:t>American Journal of Preventive Medicine</a:t>
            </a:r>
            <a:r>
              <a:rPr lang="en-GB" dirty="0"/>
              <a:t>, Vol 45, Issue 5, pp. 649-657. Available at: https://doi.org/10.1016/j.amepre.2013.08.001</a:t>
            </a:r>
          </a:p>
          <a:p>
            <a:endParaRPr lang="en-GB" dirty="0"/>
          </a:p>
          <a:p>
            <a:r>
              <a:rPr lang="en-GB" dirty="0"/>
              <a:t>Steel, P. (2007) “The Nature of Procrastination: A Meta-analytic and Theoretical Review of Quintessential Self-regulatory Failure”, </a:t>
            </a:r>
            <a:r>
              <a:rPr lang="en-GB" i="1" dirty="0"/>
              <a:t>Psychological Bulletin</a:t>
            </a:r>
            <a:r>
              <a:rPr lang="en-GB" dirty="0"/>
              <a:t>, 133: pp.65–94. Available at: http//doi.org/10.1037/0033-2909.133.1.65</a:t>
            </a:r>
          </a:p>
          <a:p>
            <a:endParaRPr lang="en-GB" dirty="0"/>
          </a:p>
          <a:p>
            <a:r>
              <a:rPr lang="en-GB" dirty="0" err="1"/>
              <a:t>Trueman</a:t>
            </a:r>
            <a:r>
              <a:rPr lang="en-GB" dirty="0"/>
              <a:t>, M. and Hartley, J. (1996) ‘A comparison between the time-management skills and academic performance of mature and traditional-entry university students’, </a:t>
            </a:r>
            <a:r>
              <a:rPr lang="en-GB" i="1" dirty="0"/>
              <a:t>Higher Education</a:t>
            </a:r>
            <a:r>
              <a:rPr lang="en-GB" dirty="0"/>
              <a:t>, 32, pp. 199-215. available at: https://doi.org/10.1007/BF00138396</a:t>
            </a:r>
          </a:p>
          <a:p>
            <a:endParaRPr lang="en-GB" dirty="0"/>
          </a:p>
          <a:p>
            <a:r>
              <a:rPr lang="en-GB" dirty="0"/>
              <a:t>Van Der Meer, J., Jansen, E. and </a:t>
            </a:r>
            <a:r>
              <a:rPr lang="en-GB" dirty="0" err="1"/>
              <a:t>Torenbeek</a:t>
            </a:r>
            <a:r>
              <a:rPr lang="en-GB" dirty="0"/>
              <a:t>, M. (2010) ‘ “It’s almost a mindset that teachers need to change”: first-year students’ need to be inducted into time management’, </a:t>
            </a:r>
            <a:r>
              <a:rPr lang="en-GB" i="1" dirty="0"/>
              <a:t>Studies in Higher Education</a:t>
            </a:r>
            <a:r>
              <a:rPr lang="en-GB" dirty="0"/>
              <a:t>, Vol. 35, Issue 7, pp. 777-791. Available at: https://doi.org/10.1080/03075070903383211</a:t>
            </a:r>
          </a:p>
          <a:p>
            <a:endParaRPr lang="en-GB" dirty="0"/>
          </a:p>
          <a:p>
            <a:r>
              <a:rPr lang="en-GB" dirty="0"/>
              <a:t>World Health Organization (1948) Constitution. Available at: https://www.who.int/about/governance/constitution#:~:text=The%20Constitution%20was%20adopted%20by,are%20incorporated%20into%20this%20text. (Accessed 2 December 2022)</a:t>
            </a:r>
          </a:p>
          <a:p>
            <a:endParaRPr lang="en-GB" dirty="0"/>
          </a:p>
          <a:p>
            <a:endParaRPr lang="en-GB" dirty="0"/>
          </a:p>
          <a:p>
            <a:r>
              <a:rPr lang="en-GB" dirty="0"/>
              <a:t>.</a:t>
            </a:r>
          </a:p>
        </p:txBody>
      </p:sp>
    </p:spTree>
    <p:extLst>
      <p:ext uri="{BB962C8B-B14F-4D97-AF65-F5344CB8AC3E}">
        <p14:creationId xmlns:p14="http://schemas.microsoft.com/office/powerpoint/2010/main" val="185195573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9B85DEC-F951-56AB-B75E-86C503039671}"/>
              </a:ext>
            </a:extLst>
          </p:cNvPr>
          <p:cNvSpPr txBox="1"/>
          <p:nvPr/>
        </p:nvSpPr>
        <p:spPr>
          <a:xfrm>
            <a:off x="834390" y="1040130"/>
            <a:ext cx="10538460" cy="1477328"/>
          </a:xfrm>
          <a:prstGeom prst="rect">
            <a:avLst/>
          </a:prstGeom>
          <a:noFill/>
        </p:spPr>
        <p:txBody>
          <a:bodyPr wrap="square" rtlCol="0">
            <a:spAutoFit/>
          </a:bodyPr>
          <a:lstStyle/>
          <a:p>
            <a:r>
              <a:rPr lang="en-GB" dirty="0"/>
              <a:t>World Health Organization (2020) </a:t>
            </a:r>
            <a:r>
              <a:rPr lang="en-GB" i="1" dirty="0"/>
              <a:t>WHO guidelines on physical activity and sedentary beh</a:t>
            </a:r>
            <a:r>
              <a:rPr lang="en-GB" dirty="0"/>
              <a:t>a</a:t>
            </a:r>
            <a:r>
              <a:rPr lang="en-GB" i="1" dirty="0"/>
              <a:t>viour</a:t>
            </a:r>
            <a:r>
              <a:rPr lang="en-GB" dirty="0"/>
              <a:t>. Available at: https://apps.who.int/iris/bitstream/handle/10665/336656/9789240015128-eng.pdf (Accessed: 13 December 2022)</a:t>
            </a:r>
          </a:p>
          <a:p>
            <a:endParaRPr lang="en-GB" dirty="0"/>
          </a:p>
          <a:p>
            <a:r>
              <a:rPr lang="en-GB" dirty="0"/>
              <a:t>Young, V. (2011) The Secret Thoughts of Successful Women. 1st edition. New York: Crown Business</a:t>
            </a:r>
          </a:p>
        </p:txBody>
      </p:sp>
    </p:spTree>
    <p:extLst>
      <p:ext uri="{BB962C8B-B14F-4D97-AF65-F5344CB8AC3E}">
        <p14:creationId xmlns:p14="http://schemas.microsoft.com/office/powerpoint/2010/main" val="1553822299"/>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AB946B"/>
      </a:accent1>
      <a:accent2>
        <a:srgbClr val="C04F32"/>
      </a:accent2>
      <a:accent3>
        <a:srgbClr val="DD8C3C"/>
      </a:accent3>
      <a:accent4>
        <a:srgbClr val="8E684C"/>
      </a:accent4>
      <a:accent5>
        <a:srgbClr val="CBAF62"/>
      </a:accent5>
      <a:accent6>
        <a:srgbClr val="803348"/>
      </a:accent6>
      <a:hlink>
        <a:srgbClr val="86724D"/>
      </a:hlink>
      <a:folHlink>
        <a:srgbClr val="B99E84"/>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A2BEDC8B-F191-493B-BA33-0F4F800A89D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D024FF986E86248B25DDBA3DBF998D1" ma:contentTypeVersion="12" ma:contentTypeDescription="Create a new document." ma:contentTypeScope="" ma:versionID="b0bdb9443d149362fe327fa32fb0f617">
  <xsd:schema xmlns:xsd="http://www.w3.org/2001/XMLSchema" xmlns:xs="http://www.w3.org/2001/XMLSchema" xmlns:p="http://schemas.microsoft.com/office/2006/metadata/properties" xmlns:ns3="0338428b-3fc8-4989-9d03-78e16c931d9f" xmlns:ns4="4055ddc6-ee7b-4b5b-b8fb-52871646f80e" targetNamespace="http://schemas.microsoft.com/office/2006/metadata/properties" ma:root="true" ma:fieldsID="96c33371df350432d42dbbb067843411" ns3:_="" ns4:_="">
    <xsd:import namespace="0338428b-3fc8-4989-9d03-78e16c931d9f"/>
    <xsd:import namespace="4055ddc6-ee7b-4b5b-b8fb-52871646f80e"/>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SearchProperties" minOccurs="0"/>
                <xsd:element ref="ns4:MediaServiceDateTaken" minOccurs="0"/>
                <xsd:element ref="ns4:MediaServiceAutoTags" minOccurs="0"/>
                <xsd:element ref="ns4:MediaServiceGenerationTime" minOccurs="0"/>
                <xsd:element ref="ns4:MediaServiceEventHashCode" minOccurs="0"/>
                <xsd:element ref="ns4:MediaServiceOCR" minOccurs="0"/>
                <xsd:element ref="ns4: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338428b-3fc8-4989-9d03-78e16c931d9f"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055ddc6-ee7b-4b5b-b8fb-52871646f80e"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AutoTags" ma:index="15" nillable="true" ma:displayName="Tags" ma:internalName="MediaServiceAutoTags"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_activity" ma:index="19"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4055ddc6-ee7b-4b5b-b8fb-52871646f80e" xsi:nil="true"/>
  </documentManagement>
</p:properties>
</file>

<file path=customXml/itemProps1.xml><?xml version="1.0" encoding="utf-8"?>
<ds:datastoreItem xmlns:ds="http://schemas.openxmlformats.org/officeDocument/2006/customXml" ds:itemID="{414C69E9-5969-4359-A63C-6E15DAFE1FF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338428b-3fc8-4989-9d03-78e16c931d9f"/>
    <ds:schemaRef ds:uri="4055ddc6-ee7b-4b5b-b8fb-52871646f80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B0DB6D9-C318-48B1-9655-D6592230D970}">
  <ds:schemaRefs>
    <ds:schemaRef ds:uri="http://schemas.microsoft.com/sharepoint/v3/contenttype/forms"/>
  </ds:schemaRefs>
</ds:datastoreItem>
</file>

<file path=customXml/itemProps3.xml><?xml version="1.0" encoding="utf-8"?>
<ds:datastoreItem xmlns:ds="http://schemas.openxmlformats.org/officeDocument/2006/customXml" ds:itemID="{50989355-2854-4A77-8E78-A65974F0B140}">
  <ds:schemaRefs>
    <ds:schemaRef ds:uri="http://purl.org/dc/terms/"/>
    <ds:schemaRef ds:uri="http://purl.org/dc/dcmitype/"/>
    <ds:schemaRef ds:uri="http://schemas.microsoft.com/office/2006/documentManagement/types"/>
    <ds:schemaRef ds:uri="http://schemas.microsoft.com/office/infopath/2007/PartnerControls"/>
    <ds:schemaRef ds:uri="0338428b-3fc8-4989-9d03-78e16c931d9f"/>
    <ds:schemaRef ds:uri="4055ddc6-ee7b-4b5b-b8fb-52871646f80e"/>
    <ds:schemaRef ds:uri="http://www.w3.org/XML/1998/namespace"/>
    <ds:schemaRef ds:uri="http://schemas.microsoft.com/office/2006/metadata/properties"/>
    <ds:schemaRef ds:uri="http://schemas.openxmlformats.org/package/2006/metadata/core-properties"/>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Integral</Template>
  <TotalTime>5744</TotalTime>
  <Words>3443</Words>
  <Application>Microsoft Office PowerPoint</Application>
  <PresentationFormat>Widescreen</PresentationFormat>
  <Paragraphs>217</Paragraphs>
  <Slides>23</Slides>
  <Notes>20</Notes>
  <HiddenSlides>0</HiddenSlides>
  <MMClips>19</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23</vt:i4>
      </vt:variant>
    </vt:vector>
  </HeadingPairs>
  <TitlesOfParts>
    <vt:vector size="31" baseType="lpstr">
      <vt:lpstr>Amasis MT Pro Black</vt:lpstr>
      <vt:lpstr>Arial</vt:lpstr>
      <vt:lpstr>Arial Rounded MT Bold</vt:lpstr>
      <vt:lpstr>Calibri</vt:lpstr>
      <vt:lpstr>Garamond</vt:lpstr>
      <vt:lpstr>Open Sans</vt:lpstr>
      <vt:lpstr>Wingdings</vt:lpstr>
      <vt:lpstr>Organic</vt:lpstr>
      <vt:lpstr>E-Portfolio</vt:lpstr>
      <vt:lpstr>PowerPoint Presentation</vt:lpstr>
      <vt:lpstr>1. Key Interest: Topic of Study</vt:lpstr>
      <vt:lpstr>Health and Exercise</vt:lpstr>
      <vt:lpstr>PowerPoint Presentation</vt:lpstr>
      <vt:lpstr>PowerPoint Presentation</vt:lpstr>
      <vt:lpstr>Imposter Phenomenon is when one fails to recognise their own success and achievements  (Clance and Imes, 1978).</vt:lpstr>
      <vt:lpstr>Imposter Syndrome is linked to stress in students  (Holden et al., 2021).</vt:lpstr>
      <vt:lpstr>ISSUE #2</vt:lpstr>
      <vt:lpstr>TIME MANAGEMENT  AND  SELF-STUDY</vt:lpstr>
      <vt:lpstr>PROCRASTINATION  (From the Latin “pro” meaning ‘forward’ and “crastinus”meaning ‘of tomorrow’.)</vt:lpstr>
      <vt:lpstr>PowerPoint Presentation</vt:lpstr>
      <vt:lpstr>ISSUE # 3</vt:lpstr>
      <vt:lpstr>PowerPoint Presentation</vt:lpstr>
      <vt:lpstr> </vt:lpstr>
      <vt:lpstr>WAYS TO OVERCOME SOME OF THE ISSUES MATURE STUDENTS MIGHT FACE</vt:lpstr>
      <vt:lpstr>STRENGTHS</vt:lpstr>
      <vt:lpstr>AREAS TO IMPROVE</vt:lpstr>
      <vt:lpstr>THE END</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Steph Kiefer (2215879)</dc:creator>
  <cp:lastModifiedBy>Steph Kiefer (2215879)</cp:lastModifiedBy>
  <cp:revision>1</cp:revision>
  <dcterms:created xsi:type="dcterms:W3CDTF">2022-12-19T13:09:29Z</dcterms:created>
  <dcterms:modified xsi:type="dcterms:W3CDTF">2022-12-23T12:53:37Z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0x010100BD024FF986E86248B25DDBA3DBF998D1</vt:lpwstr>
  </property>
</Properties>
</file>