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35"/>
  </p:notesMasterIdLst>
  <p:sldIdLst>
    <p:sldId id="256" r:id="rId4"/>
    <p:sldId id="675" r:id="rId5"/>
    <p:sldId id="683" r:id="rId6"/>
    <p:sldId id="305" r:id="rId7"/>
    <p:sldId id="308" r:id="rId8"/>
    <p:sldId id="309" r:id="rId9"/>
    <p:sldId id="678" r:id="rId10"/>
    <p:sldId id="307" r:id="rId11"/>
    <p:sldId id="676" r:id="rId12"/>
    <p:sldId id="684" r:id="rId13"/>
    <p:sldId id="306" r:id="rId14"/>
    <p:sldId id="686" r:id="rId15"/>
    <p:sldId id="685" r:id="rId16"/>
    <p:sldId id="700" r:id="rId17"/>
    <p:sldId id="691" r:id="rId18"/>
    <p:sldId id="687" r:id="rId19"/>
    <p:sldId id="698" r:id="rId20"/>
    <p:sldId id="703" r:id="rId21"/>
    <p:sldId id="697" r:id="rId22"/>
    <p:sldId id="695" r:id="rId23"/>
    <p:sldId id="699" r:id="rId24"/>
    <p:sldId id="689" r:id="rId25"/>
    <p:sldId id="690" r:id="rId26"/>
    <p:sldId id="692" r:id="rId27"/>
    <p:sldId id="702" r:id="rId28"/>
    <p:sldId id="696" r:id="rId29"/>
    <p:sldId id="693" r:id="rId30"/>
    <p:sldId id="694" r:id="rId31"/>
    <p:sldId id="323" r:id="rId32"/>
    <p:sldId id="422" r:id="rId33"/>
    <p:sldId id="688"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A5A0D5-B400-46A3-8651-A7255C70512D}" v="401" dt="2026-08-31T21:42:57.9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51" autoAdjust="0"/>
    <p:restoredTop sz="63004" autoAdjust="0"/>
  </p:normalViewPr>
  <p:slideViewPr>
    <p:cSldViewPr snapToGrid="0">
      <p:cViewPr varScale="1">
        <p:scale>
          <a:sx n="57" d="100"/>
          <a:sy n="57" d="100"/>
        </p:scale>
        <p:origin x="1221" y="39"/>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ableStyles" Target="tableStyles.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notesMaster" Target="notesMasters/notesMaster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sldOrd addSection delSection">
      <pc:chgData name="Rhiannon Akers" userId="fb3c9d12-5c8c-42d7-8dc7-d872d7a3d202" providerId="ADAL" clId="{80AABDCA-A693-4F09-99FD-F26609E442FC}" dt="2026-08-31T21:42:59.722" v="5333" actId="20577"/>
      <pc:docMkLst>
        <pc:docMk/>
      </pc:docMkLst>
      <pc:sldChg chg="modSp mod">
        <pc:chgData name="Rhiannon Akers" userId="fb3c9d12-5c8c-42d7-8dc7-d872d7a3d202" providerId="ADAL" clId="{80AABDCA-A693-4F09-99FD-F26609E442FC}" dt="2026-08-31T07:58:57.724" v="84" actId="20577"/>
        <pc:sldMkLst>
          <pc:docMk/>
          <pc:sldMk cId="621330718" sldId="256"/>
        </pc:sldMkLst>
        <pc:spChg chg="mod">
          <ac:chgData name="Rhiannon Akers" userId="fb3c9d12-5c8c-42d7-8dc7-d872d7a3d202" providerId="ADAL" clId="{80AABDCA-A693-4F09-99FD-F26609E442FC}" dt="2026-08-31T07:58:57.724" v="84" actId="20577"/>
          <ac:spMkLst>
            <pc:docMk/>
            <pc:sldMk cId="621330718" sldId="256"/>
            <ac:spMk id="3" creationId="{54411887-1C80-260F-D87D-7AC07129A70B}"/>
          </ac:spMkLst>
        </pc:spChg>
      </pc:sldChg>
      <pc:sldChg chg="del">
        <pc:chgData name="Rhiannon Akers" userId="fb3c9d12-5c8c-42d7-8dc7-d872d7a3d202" providerId="ADAL" clId="{80AABDCA-A693-4F09-99FD-F26609E442FC}" dt="2026-08-31T08:17:54.603" v="590" actId="47"/>
        <pc:sldMkLst>
          <pc:docMk/>
          <pc:sldMk cId="0" sldId="265"/>
        </pc:sldMkLst>
      </pc:sldChg>
      <pc:sldChg chg="modSp mod modNotesTx">
        <pc:chgData name="Rhiannon Akers" userId="fb3c9d12-5c8c-42d7-8dc7-d872d7a3d202" providerId="ADAL" clId="{80AABDCA-A693-4F09-99FD-F26609E442FC}" dt="2026-08-31T08:16:48.775" v="575" actId="20577"/>
        <pc:sldMkLst>
          <pc:docMk/>
          <pc:sldMk cId="4113894366" sldId="305"/>
        </pc:sldMkLst>
        <pc:graphicFrameChg chg="mod modGraphic">
          <ac:chgData name="Rhiannon Akers" userId="fb3c9d12-5c8c-42d7-8dc7-d872d7a3d202" providerId="ADAL" clId="{80AABDCA-A693-4F09-99FD-F26609E442FC}" dt="2026-08-31T08:15:34.791" v="361" actId="20577"/>
          <ac:graphicFrameMkLst>
            <pc:docMk/>
            <pc:sldMk cId="4113894366" sldId="305"/>
            <ac:graphicFrameMk id="8" creationId="{CCBC19C8-46E2-BF8B-BA8C-F337DEE9E1A0}"/>
          </ac:graphicFrameMkLst>
        </pc:graphicFrameChg>
      </pc:sldChg>
      <pc:sldChg chg="modSp mod">
        <pc:chgData name="Rhiannon Akers" userId="fb3c9d12-5c8c-42d7-8dc7-d872d7a3d202" providerId="ADAL" clId="{80AABDCA-A693-4F09-99FD-F26609E442FC}" dt="2026-08-31T21:15:32.846" v="4496" actId="20577"/>
        <pc:sldMkLst>
          <pc:docMk/>
          <pc:sldMk cId="3391300348" sldId="306"/>
        </pc:sldMkLst>
        <pc:spChg chg="mod">
          <ac:chgData name="Rhiannon Akers" userId="fb3c9d12-5c8c-42d7-8dc7-d872d7a3d202" providerId="ADAL" clId="{80AABDCA-A693-4F09-99FD-F26609E442FC}" dt="2026-08-31T21:15:32.846" v="4496" actId="20577"/>
          <ac:spMkLst>
            <pc:docMk/>
            <pc:sldMk cId="3391300348" sldId="306"/>
            <ac:spMk id="2" creationId="{00000000-0000-0000-0000-000000000000}"/>
          </ac:spMkLst>
        </pc:spChg>
        <pc:graphicFrameChg chg="mod modGraphic">
          <ac:chgData name="Rhiannon Akers" userId="fb3c9d12-5c8c-42d7-8dc7-d872d7a3d202" providerId="ADAL" clId="{80AABDCA-A693-4F09-99FD-F26609E442FC}" dt="2026-08-31T08:12:37.603" v="288"/>
          <ac:graphicFrameMkLst>
            <pc:docMk/>
            <pc:sldMk cId="3391300348" sldId="306"/>
            <ac:graphicFrameMk id="8" creationId="{595AA709-D0CD-A30C-83C7-6EDB55E4C340}"/>
          </ac:graphicFrameMkLst>
        </pc:graphicFrameChg>
      </pc:sldChg>
      <pc:sldChg chg="modSp mod modAnim">
        <pc:chgData name="Rhiannon Akers" userId="fb3c9d12-5c8c-42d7-8dc7-d872d7a3d202" providerId="ADAL" clId="{80AABDCA-A693-4F09-99FD-F26609E442FC}" dt="2026-08-31T20:28:28.757" v="3606" actId="20577"/>
        <pc:sldMkLst>
          <pc:docMk/>
          <pc:sldMk cId="3506735463" sldId="308"/>
        </pc:sldMkLst>
        <pc:spChg chg="mod">
          <ac:chgData name="Rhiannon Akers" userId="fb3c9d12-5c8c-42d7-8dc7-d872d7a3d202" providerId="ADAL" clId="{80AABDCA-A693-4F09-99FD-F26609E442FC}" dt="2026-08-31T20:28:28.757" v="3606" actId="20577"/>
          <ac:spMkLst>
            <pc:docMk/>
            <pc:sldMk cId="3506735463" sldId="308"/>
            <ac:spMk id="2" creationId="{9DCF4872-7315-4F07-9517-0C924B067712}"/>
          </ac:spMkLst>
        </pc:spChg>
        <pc:spChg chg="mod">
          <ac:chgData name="Rhiannon Akers" userId="fb3c9d12-5c8c-42d7-8dc7-d872d7a3d202" providerId="ADAL" clId="{80AABDCA-A693-4F09-99FD-F26609E442FC}" dt="2026-08-31T20:28:21.838" v="3595" actId="20577"/>
          <ac:spMkLst>
            <pc:docMk/>
            <pc:sldMk cId="3506735463" sldId="308"/>
            <ac:spMk id="3" creationId="{31F759A4-8A7E-4CC2-804A-2374CE7D5DB0}"/>
          </ac:spMkLst>
        </pc:spChg>
      </pc:sldChg>
      <pc:sldChg chg="modSp mod">
        <pc:chgData name="Rhiannon Akers" userId="fb3c9d12-5c8c-42d7-8dc7-d872d7a3d202" providerId="ADAL" clId="{80AABDCA-A693-4F09-99FD-F26609E442FC}" dt="2026-08-31T21:28:42.741" v="5176" actId="20577"/>
        <pc:sldMkLst>
          <pc:docMk/>
          <pc:sldMk cId="2792676028" sldId="309"/>
        </pc:sldMkLst>
        <pc:spChg chg="mod">
          <ac:chgData name="Rhiannon Akers" userId="fb3c9d12-5c8c-42d7-8dc7-d872d7a3d202" providerId="ADAL" clId="{80AABDCA-A693-4F09-99FD-F26609E442FC}" dt="2026-08-31T21:28:42.741" v="5176" actId="20577"/>
          <ac:spMkLst>
            <pc:docMk/>
            <pc:sldMk cId="2792676028" sldId="309"/>
            <ac:spMk id="2" creationId="{4B663AC9-07A8-4AAA-BB3A-8DF929C7FC08}"/>
          </ac:spMkLst>
        </pc:spChg>
      </pc:sldChg>
      <pc:sldChg chg="modSp mod">
        <pc:chgData name="Rhiannon Akers" userId="fb3c9d12-5c8c-42d7-8dc7-d872d7a3d202" providerId="ADAL" clId="{80AABDCA-A693-4F09-99FD-F26609E442FC}" dt="2026-08-31T08:18:17.572" v="621" actId="20577"/>
        <pc:sldMkLst>
          <pc:docMk/>
          <pc:sldMk cId="2992949580" sldId="323"/>
        </pc:sldMkLst>
        <pc:graphicFrameChg chg="modGraphic">
          <ac:chgData name="Rhiannon Akers" userId="fb3c9d12-5c8c-42d7-8dc7-d872d7a3d202" providerId="ADAL" clId="{80AABDCA-A693-4F09-99FD-F26609E442FC}" dt="2026-08-31T08:18:17.572" v="621" actId="20577"/>
          <ac:graphicFrameMkLst>
            <pc:docMk/>
            <pc:sldMk cId="2992949580" sldId="323"/>
            <ac:graphicFrameMk id="8" creationId="{040B1753-3FBB-159A-A381-97891344D944}"/>
          </ac:graphicFrameMkLst>
        </pc:graphicFrameChg>
      </pc:sldChg>
      <pc:sldChg chg="modSp del mod">
        <pc:chgData name="Rhiannon Akers" userId="fb3c9d12-5c8c-42d7-8dc7-d872d7a3d202" providerId="ADAL" clId="{80AABDCA-A693-4F09-99FD-F26609E442FC}" dt="2026-08-31T08:17:34.169" v="579" actId="47"/>
        <pc:sldMkLst>
          <pc:docMk/>
          <pc:sldMk cId="1156163496" sldId="324"/>
        </pc:sldMkLst>
        <pc:spChg chg="mod">
          <ac:chgData name="Rhiannon Akers" userId="fb3c9d12-5c8c-42d7-8dc7-d872d7a3d202" providerId="ADAL" clId="{80AABDCA-A693-4F09-99FD-F26609E442FC}" dt="2026-08-31T08:17:25.840" v="577" actId="6549"/>
          <ac:spMkLst>
            <pc:docMk/>
            <pc:sldMk cId="1156163496" sldId="324"/>
            <ac:spMk id="6" creationId="{E6ED4053-CEA7-009A-8268-A19BCCF67243}"/>
          </ac:spMkLst>
        </pc:spChg>
      </pc:sldChg>
      <pc:sldChg chg="modSp del modAnim">
        <pc:chgData name="Rhiannon Akers" userId="fb3c9d12-5c8c-42d7-8dc7-d872d7a3d202" providerId="ADAL" clId="{80AABDCA-A693-4F09-99FD-F26609E442FC}" dt="2026-08-31T08:16:21.210" v="462" actId="47"/>
        <pc:sldMkLst>
          <pc:docMk/>
          <pc:sldMk cId="1666141350" sldId="348"/>
        </pc:sldMkLst>
        <pc:spChg chg="mod">
          <ac:chgData name="Rhiannon Akers" userId="fb3c9d12-5c8c-42d7-8dc7-d872d7a3d202" providerId="ADAL" clId="{80AABDCA-A693-4F09-99FD-F26609E442FC}" dt="2026-08-31T08:16:17.386" v="461" actId="20577"/>
          <ac:spMkLst>
            <pc:docMk/>
            <pc:sldMk cId="1666141350" sldId="348"/>
            <ac:spMk id="3" creationId="{E825B2F9-EFAF-4672-915F-C88A872463E6}"/>
          </ac:spMkLst>
        </pc:spChg>
      </pc:sldChg>
      <pc:sldChg chg="del">
        <pc:chgData name="Rhiannon Akers" userId="fb3c9d12-5c8c-42d7-8dc7-d872d7a3d202" providerId="ADAL" clId="{80AABDCA-A693-4F09-99FD-F26609E442FC}" dt="2026-08-31T08:17:28.817" v="578" actId="47"/>
        <pc:sldMkLst>
          <pc:docMk/>
          <pc:sldMk cId="1733525719" sldId="463"/>
        </pc:sldMkLst>
      </pc:sldChg>
      <pc:sldChg chg="del">
        <pc:chgData name="Rhiannon Akers" userId="fb3c9d12-5c8c-42d7-8dc7-d872d7a3d202" providerId="ADAL" clId="{80AABDCA-A693-4F09-99FD-F26609E442FC}" dt="2026-08-31T08:17:50.956" v="587" actId="47"/>
        <pc:sldMkLst>
          <pc:docMk/>
          <pc:sldMk cId="1484791529" sldId="616"/>
        </pc:sldMkLst>
      </pc:sldChg>
      <pc:sldChg chg="del">
        <pc:chgData name="Rhiannon Akers" userId="fb3c9d12-5c8c-42d7-8dc7-d872d7a3d202" providerId="ADAL" clId="{80AABDCA-A693-4F09-99FD-F26609E442FC}" dt="2026-08-31T08:17:52.067" v="588" actId="47"/>
        <pc:sldMkLst>
          <pc:docMk/>
          <pc:sldMk cId="2061443691" sldId="619"/>
        </pc:sldMkLst>
      </pc:sldChg>
      <pc:sldChg chg="del">
        <pc:chgData name="Rhiannon Akers" userId="fb3c9d12-5c8c-42d7-8dc7-d872d7a3d202" providerId="ADAL" clId="{80AABDCA-A693-4F09-99FD-F26609E442FC}" dt="2026-08-31T08:17:42.556" v="581" actId="47"/>
        <pc:sldMkLst>
          <pc:docMk/>
          <pc:sldMk cId="1979947973" sldId="637"/>
        </pc:sldMkLst>
      </pc:sldChg>
      <pc:sldChg chg="del">
        <pc:chgData name="Rhiannon Akers" userId="fb3c9d12-5c8c-42d7-8dc7-d872d7a3d202" providerId="ADAL" clId="{80AABDCA-A693-4F09-99FD-F26609E442FC}" dt="2026-08-31T08:17:58.321" v="593" actId="47"/>
        <pc:sldMkLst>
          <pc:docMk/>
          <pc:sldMk cId="1933812897" sldId="649"/>
        </pc:sldMkLst>
      </pc:sldChg>
      <pc:sldChg chg="del">
        <pc:chgData name="Rhiannon Akers" userId="fb3c9d12-5c8c-42d7-8dc7-d872d7a3d202" providerId="ADAL" clId="{80AABDCA-A693-4F09-99FD-F26609E442FC}" dt="2026-08-31T08:17:41.077" v="580" actId="47"/>
        <pc:sldMkLst>
          <pc:docMk/>
          <pc:sldMk cId="3092812341" sldId="660"/>
        </pc:sldMkLst>
      </pc:sldChg>
      <pc:sldChg chg="del">
        <pc:chgData name="Rhiannon Akers" userId="fb3c9d12-5c8c-42d7-8dc7-d872d7a3d202" providerId="ADAL" clId="{80AABDCA-A693-4F09-99FD-F26609E442FC}" dt="2026-08-31T08:17:46.289" v="584" actId="47"/>
        <pc:sldMkLst>
          <pc:docMk/>
          <pc:sldMk cId="991266798" sldId="661"/>
        </pc:sldMkLst>
      </pc:sldChg>
      <pc:sldChg chg="del">
        <pc:chgData name="Rhiannon Akers" userId="fb3c9d12-5c8c-42d7-8dc7-d872d7a3d202" providerId="ADAL" clId="{80AABDCA-A693-4F09-99FD-F26609E442FC}" dt="2026-08-31T08:34:42.374" v="626" actId="47"/>
        <pc:sldMkLst>
          <pc:docMk/>
          <pc:sldMk cId="2879423239" sldId="662"/>
        </pc:sldMkLst>
      </pc:sldChg>
      <pc:sldChg chg="del">
        <pc:chgData name="Rhiannon Akers" userId="fb3c9d12-5c8c-42d7-8dc7-d872d7a3d202" providerId="ADAL" clId="{80AABDCA-A693-4F09-99FD-F26609E442FC}" dt="2026-08-31T08:17:49.788" v="586" actId="47"/>
        <pc:sldMkLst>
          <pc:docMk/>
          <pc:sldMk cId="3918691024" sldId="663"/>
        </pc:sldMkLst>
      </pc:sldChg>
      <pc:sldChg chg="del">
        <pc:chgData name="Rhiannon Akers" userId="fb3c9d12-5c8c-42d7-8dc7-d872d7a3d202" providerId="ADAL" clId="{80AABDCA-A693-4F09-99FD-F26609E442FC}" dt="2026-08-31T08:17:43.730" v="582" actId="47"/>
        <pc:sldMkLst>
          <pc:docMk/>
          <pc:sldMk cId="2737674834" sldId="666"/>
        </pc:sldMkLst>
      </pc:sldChg>
      <pc:sldChg chg="del">
        <pc:chgData name="Rhiannon Akers" userId="fb3c9d12-5c8c-42d7-8dc7-d872d7a3d202" providerId="ADAL" clId="{80AABDCA-A693-4F09-99FD-F26609E442FC}" dt="2026-08-31T08:17:48.772" v="585" actId="47"/>
        <pc:sldMkLst>
          <pc:docMk/>
          <pc:sldMk cId="2517170193" sldId="667"/>
        </pc:sldMkLst>
      </pc:sldChg>
      <pc:sldChg chg="del">
        <pc:chgData name="Rhiannon Akers" userId="fb3c9d12-5c8c-42d7-8dc7-d872d7a3d202" providerId="ADAL" clId="{80AABDCA-A693-4F09-99FD-F26609E442FC}" dt="2026-08-31T08:17:53.307" v="589" actId="47"/>
        <pc:sldMkLst>
          <pc:docMk/>
          <pc:sldMk cId="1412344449" sldId="668"/>
        </pc:sldMkLst>
      </pc:sldChg>
      <pc:sldChg chg="del">
        <pc:chgData name="Rhiannon Akers" userId="fb3c9d12-5c8c-42d7-8dc7-d872d7a3d202" providerId="ADAL" clId="{80AABDCA-A693-4F09-99FD-F26609E442FC}" dt="2026-08-31T08:17:45.140" v="583" actId="47"/>
        <pc:sldMkLst>
          <pc:docMk/>
          <pc:sldMk cId="2563782300" sldId="671"/>
        </pc:sldMkLst>
      </pc:sldChg>
      <pc:sldChg chg="addSp modSp mod">
        <pc:chgData name="Rhiannon Akers" userId="fb3c9d12-5c8c-42d7-8dc7-d872d7a3d202" providerId="ADAL" clId="{80AABDCA-A693-4F09-99FD-F26609E442FC}" dt="2026-08-31T08:01:29.645" v="154" actId="931"/>
        <pc:sldMkLst>
          <pc:docMk/>
          <pc:sldMk cId="35030773" sldId="675"/>
        </pc:sldMkLst>
        <pc:spChg chg="mod">
          <ac:chgData name="Rhiannon Akers" userId="fb3c9d12-5c8c-42d7-8dc7-d872d7a3d202" providerId="ADAL" clId="{80AABDCA-A693-4F09-99FD-F26609E442FC}" dt="2026-08-31T08:00:22.602" v="153" actId="20577"/>
          <ac:spMkLst>
            <pc:docMk/>
            <pc:sldMk cId="35030773" sldId="675"/>
            <ac:spMk id="3" creationId="{3B1DA33D-552F-7FCC-2EDA-BA3A65DBC4A4}"/>
          </ac:spMkLst>
        </pc:spChg>
        <pc:picChg chg="add mod">
          <ac:chgData name="Rhiannon Akers" userId="fb3c9d12-5c8c-42d7-8dc7-d872d7a3d202" providerId="ADAL" clId="{80AABDCA-A693-4F09-99FD-F26609E442FC}" dt="2026-08-31T08:01:29.645" v="154" actId="931"/>
          <ac:picMkLst>
            <pc:docMk/>
            <pc:sldMk cId="35030773" sldId="675"/>
            <ac:picMk id="5" creationId="{E1A7E1ED-BE73-C994-3E2C-56D9C3888B3C}"/>
          </ac:picMkLst>
        </pc:picChg>
      </pc:sldChg>
      <pc:sldChg chg="addSp delSp modSp mod">
        <pc:chgData name="Rhiannon Akers" userId="fb3c9d12-5c8c-42d7-8dc7-d872d7a3d202" providerId="ADAL" clId="{80AABDCA-A693-4F09-99FD-F26609E442FC}" dt="2026-08-31T08:07:09.244" v="248" actId="26606"/>
        <pc:sldMkLst>
          <pc:docMk/>
          <pc:sldMk cId="3090347000" sldId="676"/>
        </pc:sldMkLst>
        <pc:spChg chg="del">
          <ac:chgData name="Rhiannon Akers" userId="fb3c9d12-5c8c-42d7-8dc7-d872d7a3d202" providerId="ADAL" clId="{80AABDCA-A693-4F09-99FD-F26609E442FC}" dt="2026-08-31T08:07:05.722" v="247" actId="931"/>
          <ac:spMkLst>
            <pc:docMk/>
            <pc:sldMk cId="3090347000" sldId="676"/>
            <ac:spMk id="3" creationId="{31EA8D21-DDF9-4DEC-83D4-A3F3057E1E89}"/>
          </ac:spMkLst>
        </pc:spChg>
        <pc:picChg chg="add mod">
          <ac:chgData name="Rhiannon Akers" userId="fb3c9d12-5c8c-42d7-8dc7-d872d7a3d202" providerId="ADAL" clId="{80AABDCA-A693-4F09-99FD-F26609E442FC}" dt="2026-08-31T08:07:09.244" v="248" actId="26606"/>
          <ac:picMkLst>
            <pc:docMk/>
            <pc:sldMk cId="3090347000" sldId="676"/>
            <ac:picMk id="5" creationId="{086A5C09-62EC-F791-84AB-201B517833C5}"/>
          </ac:picMkLst>
        </pc:picChg>
      </pc:sldChg>
      <pc:sldChg chg="del modAnim">
        <pc:chgData name="Rhiannon Akers" userId="fb3c9d12-5c8c-42d7-8dc7-d872d7a3d202" providerId="ADAL" clId="{80AABDCA-A693-4F09-99FD-F26609E442FC}" dt="2026-08-31T08:34:40.662" v="625" actId="47"/>
        <pc:sldMkLst>
          <pc:docMk/>
          <pc:sldMk cId="1895450294" sldId="677"/>
        </pc:sldMkLst>
      </pc:sldChg>
      <pc:sldChg chg="del">
        <pc:chgData name="Rhiannon Akers" userId="fb3c9d12-5c8c-42d7-8dc7-d872d7a3d202" providerId="ADAL" clId="{80AABDCA-A693-4F09-99FD-F26609E442FC}" dt="2026-08-31T08:17:56.031" v="591" actId="47"/>
        <pc:sldMkLst>
          <pc:docMk/>
          <pc:sldMk cId="590155831" sldId="680"/>
        </pc:sldMkLst>
      </pc:sldChg>
      <pc:sldChg chg="del">
        <pc:chgData name="Rhiannon Akers" userId="fb3c9d12-5c8c-42d7-8dc7-d872d7a3d202" providerId="ADAL" clId="{80AABDCA-A693-4F09-99FD-F26609E442FC}" dt="2026-08-31T08:17:57.139" v="592" actId="47"/>
        <pc:sldMkLst>
          <pc:docMk/>
          <pc:sldMk cId="3933949788" sldId="682"/>
        </pc:sldMkLst>
      </pc:sldChg>
      <pc:sldChg chg="addSp delSp modSp new mod modClrScheme modAnim chgLayout">
        <pc:chgData name="Rhiannon Akers" userId="fb3c9d12-5c8c-42d7-8dc7-d872d7a3d202" providerId="ADAL" clId="{80AABDCA-A693-4F09-99FD-F26609E442FC}" dt="2026-08-31T08:02:14.919" v="160"/>
        <pc:sldMkLst>
          <pc:docMk/>
          <pc:sldMk cId="3177709330" sldId="683"/>
        </pc:sldMkLst>
        <pc:spChg chg="del mod ord">
          <ac:chgData name="Rhiannon Akers" userId="fb3c9d12-5c8c-42d7-8dc7-d872d7a3d202" providerId="ADAL" clId="{80AABDCA-A693-4F09-99FD-F26609E442FC}" dt="2026-08-31T07:59:43.329" v="114" actId="700"/>
          <ac:spMkLst>
            <pc:docMk/>
            <pc:sldMk cId="3177709330" sldId="683"/>
            <ac:spMk id="2" creationId="{D2769863-D333-D2F4-7ADE-2693A3F578F9}"/>
          </ac:spMkLst>
        </pc:spChg>
        <pc:spChg chg="del mod ord">
          <ac:chgData name="Rhiannon Akers" userId="fb3c9d12-5c8c-42d7-8dc7-d872d7a3d202" providerId="ADAL" clId="{80AABDCA-A693-4F09-99FD-F26609E442FC}" dt="2026-08-31T07:59:43.329" v="114" actId="700"/>
          <ac:spMkLst>
            <pc:docMk/>
            <pc:sldMk cId="3177709330" sldId="683"/>
            <ac:spMk id="3" creationId="{A414038B-9E4F-2A4B-F4BE-78F39377D633}"/>
          </ac:spMkLst>
        </pc:spChg>
        <pc:spChg chg="add mod ord">
          <ac:chgData name="Rhiannon Akers" userId="fb3c9d12-5c8c-42d7-8dc7-d872d7a3d202" providerId="ADAL" clId="{80AABDCA-A693-4F09-99FD-F26609E442FC}" dt="2026-08-31T07:59:52.369" v="137" actId="20577"/>
          <ac:spMkLst>
            <pc:docMk/>
            <pc:sldMk cId="3177709330" sldId="683"/>
            <ac:spMk id="4" creationId="{829D0F6A-BB38-78F3-460A-BCEACAE5861D}"/>
          </ac:spMkLst>
        </pc:spChg>
        <pc:spChg chg="add mod ord">
          <ac:chgData name="Rhiannon Akers" userId="fb3c9d12-5c8c-42d7-8dc7-d872d7a3d202" providerId="ADAL" clId="{80AABDCA-A693-4F09-99FD-F26609E442FC}" dt="2026-08-31T08:00:14.350" v="152" actId="20577"/>
          <ac:spMkLst>
            <pc:docMk/>
            <pc:sldMk cId="3177709330" sldId="683"/>
            <ac:spMk id="5" creationId="{8171CD4F-B437-815A-63CC-118A14E87A97}"/>
          </ac:spMkLst>
        </pc:spChg>
      </pc:sldChg>
      <pc:sldChg chg="addSp delSp modSp new mod ord modClrScheme chgLayout">
        <pc:chgData name="Rhiannon Akers" userId="fb3c9d12-5c8c-42d7-8dc7-d872d7a3d202" providerId="ADAL" clId="{80AABDCA-A693-4F09-99FD-F26609E442FC}" dt="2026-08-31T08:41:46.487" v="931" actId="26606"/>
        <pc:sldMkLst>
          <pc:docMk/>
          <pc:sldMk cId="2708871275" sldId="684"/>
        </pc:sldMkLst>
        <pc:spChg chg="mod">
          <ac:chgData name="Rhiannon Akers" userId="fb3c9d12-5c8c-42d7-8dc7-d872d7a3d202" providerId="ADAL" clId="{80AABDCA-A693-4F09-99FD-F26609E442FC}" dt="2026-08-31T08:41:46.487" v="931" actId="26606"/>
          <ac:spMkLst>
            <pc:docMk/>
            <pc:sldMk cId="2708871275" sldId="684"/>
            <ac:spMk id="2" creationId="{2F18CC81-BACA-1271-B302-49BD82117A2C}"/>
          </ac:spMkLst>
        </pc:spChg>
        <pc:spChg chg="mod">
          <ac:chgData name="Rhiannon Akers" userId="fb3c9d12-5c8c-42d7-8dc7-d872d7a3d202" providerId="ADAL" clId="{80AABDCA-A693-4F09-99FD-F26609E442FC}" dt="2026-08-31T08:41:46.487" v="931" actId="26606"/>
          <ac:spMkLst>
            <pc:docMk/>
            <pc:sldMk cId="2708871275" sldId="684"/>
            <ac:spMk id="3" creationId="{8ACBE0A2-4117-C5FD-592B-7F74BEEFC08D}"/>
          </ac:spMkLst>
        </pc:spChg>
        <pc:picChg chg="add del">
          <ac:chgData name="Rhiannon Akers" userId="fb3c9d12-5c8c-42d7-8dc7-d872d7a3d202" providerId="ADAL" clId="{80AABDCA-A693-4F09-99FD-F26609E442FC}" dt="2026-08-31T08:41:46.487" v="931" actId="26606"/>
          <ac:picMkLst>
            <pc:docMk/>
            <pc:sldMk cId="2708871275" sldId="684"/>
            <ac:picMk id="5" creationId="{5740B446-DB19-ABCB-BD0E-85106B0010F1}"/>
          </ac:picMkLst>
        </pc:picChg>
      </pc:sldChg>
      <pc:sldChg chg="addSp modSp new mod ord modAnim modNotesTx">
        <pc:chgData name="Rhiannon Akers" userId="fb3c9d12-5c8c-42d7-8dc7-d872d7a3d202" providerId="ADAL" clId="{80AABDCA-A693-4F09-99FD-F26609E442FC}" dt="2026-08-31T20:43:09.329" v="3713" actId="20577"/>
        <pc:sldMkLst>
          <pc:docMk/>
          <pc:sldMk cId="464615249" sldId="685"/>
        </pc:sldMkLst>
        <pc:spChg chg="mod">
          <ac:chgData name="Rhiannon Akers" userId="fb3c9d12-5c8c-42d7-8dc7-d872d7a3d202" providerId="ADAL" clId="{80AABDCA-A693-4F09-99FD-F26609E442FC}" dt="2026-08-31T20:43:09.329" v="3713" actId="20577"/>
          <ac:spMkLst>
            <pc:docMk/>
            <pc:sldMk cId="464615249" sldId="685"/>
            <ac:spMk id="2" creationId="{A033DE70-AB53-6273-8787-D33185989C9F}"/>
          </ac:spMkLst>
        </pc:spChg>
        <pc:spChg chg="mod">
          <ac:chgData name="Rhiannon Akers" userId="fb3c9d12-5c8c-42d7-8dc7-d872d7a3d202" providerId="ADAL" clId="{80AABDCA-A693-4F09-99FD-F26609E442FC}" dt="2026-08-31T08:42:00.059" v="932" actId="113"/>
          <ac:spMkLst>
            <pc:docMk/>
            <pc:sldMk cId="464615249" sldId="685"/>
            <ac:spMk id="3" creationId="{FAA67873-26A4-DCF0-77E4-3A0FB8AA1EC2}"/>
          </ac:spMkLst>
        </pc:spChg>
        <pc:graphicFrameChg chg="add mod">
          <ac:chgData name="Rhiannon Akers" userId="fb3c9d12-5c8c-42d7-8dc7-d872d7a3d202" providerId="ADAL" clId="{80AABDCA-A693-4F09-99FD-F26609E442FC}" dt="2026-08-31T08:40:23.993" v="916"/>
          <ac:graphicFrameMkLst>
            <pc:docMk/>
            <pc:sldMk cId="464615249" sldId="685"/>
            <ac:graphicFrameMk id="4" creationId="{E1D42530-B9DC-5974-06C2-56756CCCE3D1}"/>
          </ac:graphicFrameMkLst>
        </pc:graphicFrameChg>
      </pc:sldChg>
      <pc:sldChg chg="addSp delSp modSp new mod ord modClrScheme chgLayout">
        <pc:chgData name="Rhiannon Akers" userId="fb3c9d12-5c8c-42d7-8dc7-d872d7a3d202" providerId="ADAL" clId="{80AABDCA-A693-4F09-99FD-F26609E442FC}" dt="2026-08-31T20:49:40.353" v="3860"/>
        <pc:sldMkLst>
          <pc:docMk/>
          <pc:sldMk cId="2097204126" sldId="686"/>
        </pc:sldMkLst>
        <pc:spChg chg="mod">
          <ac:chgData name="Rhiannon Akers" userId="fb3c9d12-5c8c-42d7-8dc7-d872d7a3d202" providerId="ADAL" clId="{80AABDCA-A693-4F09-99FD-F26609E442FC}" dt="2026-08-31T09:17:27.665" v="3130" actId="20577"/>
          <ac:spMkLst>
            <pc:docMk/>
            <pc:sldMk cId="2097204126" sldId="686"/>
            <ac:spMk id="2" creationId="{BC75B5F0-447A-D6E0-0D11-79AD0E3EA7FE}"/>
          </ac:spMkLst>
        </pc:spChg>
        <pc:spChg chg="del mod">
          <ac:chgData name="Rhiannon Akers" userId="fb3c9d12-5c8c-42d7-8dc7-d872d7a3d202" providerId="ADAL" clId="{80AABDCA-A693-4F09-99FD-F26609E442FC}" dt="2026-08-31T09:16:47.728" v="3119" actId="26606"/>
          <ac:spMkLst>
            <pc:docMk/>
            <pc:sldMk cId="2097204126" sldId="686"/>
            <ac:spMk id="3" creationId="{1E6C9A57-9ED9-5CA6-48C8-771AD04AB9F9}"/>
          </ac:spMkLst>
        </pc:spChg>
        <pc:graphicFrameChg chg="add mod">
          <ac:chgData name="Rhiannon Akers" userId="fb3c9d12-5c8c-42d7-8dc7-d872d7a3d202" providerId="ADAL" clId="{80AABDCA-A693-4F09-99FD-F26609E442FC}" dt="2026-08-31T09:17:33.449" v="3131"/>
          <ac:graphicFrameMkLst>
            <pc:docMk/>
            <pc:sldMk cId="2097204126" sldId="686"/>
            <ac:graphicFrameMk id="5" creationId="{112757FA-BD60-C9C9-7463-A06B21982845}"/>
          </ac:graphicFrameMkLst>
        </pc:graphicFrameChg>
      </pc:sldChg>
      <pc:sldChg chg="addSp modSp new mod modClrScheme modAnim chgLayout">
        <pc:chgData name="Rhiannon Akers" userId="fb3c9d12-5c8c-42d7-8dc7-d872d7a3d202" providerId="ADAL" clId="{80AABDCA-A693-4F09-99FD-F26609E442FC}" dt="2026-08-31T20:59:43.180" v="4018" actId="1076"/>
        <pc:sldMkLst>
          <pc:docMk/>
          <pc:sldMk cId="2355365281" sldId="687"/>
        </pc:sldMkLst>
        <pc:spChg chg="mod">
          <ac:chgData name="Rhiannon Akers" userId="fb3c9d12-5c8c-42d7-8dc7-d872d7a3d202" providerId="ADAL" clId="{80AABDCA-A693-4F09-99FD-F26609E442FC}" dt="2026-08-31T20:58:56.322" v="4011" actId="26606"/>
          <ac:spMkLst>
            <pc:docMk/>
            <pc:sldMk cId="2355365281" sldId="687"/>
            <ac:spMk id="2" creationId="{21E472C1-F6E7-C60A-F51E-CCCB066C93EE}"/>
          </ac:spMkLst>
        </pc:spChg>
        <pc:spChg chg="mod">
          <ac:chgData name="Rhiannon Akers" userId="fb3c9d12-5c8c-42d7-8dc7-d872d7a3d202" providerId="ADAL" clId="{80AABDCA-A693-4F09-99FD-F26609E442FC}" dt="2026-08-31T20:59:23.341" v="4016" actId="14100"/>
          <ac:spMkLst>
            <pc:docMk/>
            <pc:sldMk cId="2355365281" sldId="687"/>
            <ac:spMk id="3" creationId="{F60DECD1-48CB-B50B-BD11-6EBE5BE5FCEC}"/>
          </ac:spMkLst>
        </pc:spChg>
        <pc:picChg chg="add mod">
          <ac:chgData name="Rhiannon Akers" userId="fb3c9d12-5c8c-42d7-8dc7-d872d7a3d202" providerId="ADAL" clId="{80AABDCA-A693-4F09-99FD-F26609E442FC}" dt="2026-08-31T20:59:43.180" v="4018" actId="1076"/>
          <ac:picMkLst>
            <pc:docMk/>
            <pc:sldMk cId="2355365281" sldId="687"/>
            <ac:picMk id="5" creationId="{3C568FB8-C6C7-ED64-270E-08780788CBB5}"/>
          </ac:picMkLst>
        </pc:picChg>
      </pc:sldChg>
      <pc:sldChg chg="addSp delSp modSp new mod modNotesTx">
        <pc:chgData name="Rhiannon Akers" userId="fb3c9d12-5c8c-42d7-8dc7-d872d7a3d202" providerId="ADAL" clId="{80AABDCA-A693-4F09-99FD-F26609E442FC}" dt="2026-08-31T21:42:59.722" v="5333" actId="20577"/>
        <pc:sldMkLst>
          <pc:docMk/>
          <pc:sldMk cId="2793606870" sldId="688"/>
        </pc:sldMkLst>
        <pc:spChg chg="mod">
          <ac:chgData name="Rhiannon Akers" userId="fb3c9d12-5c8c-42d7-8dc7-d872d7a3d202" providerId="ADAL" clId="{80AABDCA-A693-4F09-99FD-F26609E442FC}" dt="2026-08-31T08:45:11.045" v="1092" actId="20577"/>
          <ac:spMkLst>
            <pc:docMk/>
            <pc:sldMk cId="2793606870" sldId="688"/>
            <ac:spMk id="2" creationId="{AC726FD5-ED80-7AA1-CB00-CE201DC5D557}"/>
          </ac:spMkLst>
        </pc:spChg>
        <pc:spChg chg="add del mod">
          <ac:chgData name="Rhiannon Akers" userId="fb3c9d12-5c8c-42d7-8dc7-d872d7a3d202" providerId="ADAL" clId="{80AABDCA-A693-4F09-99FD-F26609E442FC}" dt="2026-08-31T21:42:59.722" v="5333" actId="20577"/>
          <ac:spMkLst>
            <pc:docMk/>
            <pc:sldMk cId="2793606870" sldId="688"/>
            <ac:spMk id="3" creationId="{6B9643FC-33F9-7D9A-A6D1-399D223564B2}"/>
          </ac:spMkLst>
        </pc:spChg>
        <pc:graphicFrameChg chg="add mod">
          <ac:chgData name="Rhiannon Akers" userId="fb3c9d12-5c8c-42d7-8dc7-d872d7a3d202" providerId="ADAL" clId="{80AABDCA-A693-4F09-99FD-F26609E442FC}" dt="2026-08-31T08:49:23.417" v="1295"/>
          <ac:graphicFrameMkLst>
            <pc:docMk/>
            <pc:sldMk cId="2793606870" sldId="688"/>
            <ac:graphicFrameMk id="4" creationId="{55D7EBCD-F63D-0AD8-538A-19822FA980EA}"/>
          </ac:graphicFrameMkLst>
        </pc:graphicFrameChg>
        <pc:graphicFrameChg chg="add mod">
          <ac:chgData name="Rhiannon Akers" userId="fb3c9d12-5c8c-42d7-8dc7-d872d7a3d202" providerId="ADAL" clId="{80AABDCA-A693-4F09-99FD-F26609E442FC}" dt="2026-08-31T21:42:09.827" v="5315"/>
          <ac:graphicFrameMkLst>
            <pc:docMk/>
            <pc:sldMk cId="2793606870" sldId="688"/>
            <ac:graphicFrameMk id="4" creationId="{C1B7D5AA-7A0F-4274-B2B8-21632E27A109}"/>
          </ac:graphicFrameMkLst>
        </pc:graphicFrameChg>
      </pc:sldChg>
      <pc:sldChg chg="modSp new mod modAnim modNotesTx">
        <pc:chgData name="Rhiannon Akers" userId="fb3c9d12-5c8c-42d7-8dc7-d872d7a3d202" providerId="ADAL" clId="{80AABDCA-A693-4F09-99FD-F26609E442FC}" dt="2026-08-31T09:13:19.130" v="2967" actId="20577"/>
        <pc:sldMkLst>
          <pc:docMk/>
          <pc:sldMk cId="2093553332" sldId="689"/>
        </pc:sldMkLst>
        <pc:spChg chg="mod">
          <ac:chgData name="Rhiannon Akers" userId="fb3c9d12-5c8c-42d7-8dc7-d872d7a3d202" providerId="ADAL" clId="{80AABDCA-A693-4F09-99FD-F26609E442FC}" dt="2026-08-31T08:49:59.600" v="1343" actId="20577"/>
          <ac:spMkLst>
            <pc:docMk/>
            <pc:sldMk cId="2093553332" sldId="689"/>
            <ac:spMk id="2" creationId="{CC1FD7FE-8EF9-232B-544B-9969CD019583}"/>
          </ac:spMkLst>
        </pc:spChg>
        <pc:spChg chg="mod">
          <ac:chgData name="Rhiannon Akers" userId="fb3c9d12-5c8c-42d7-8dc7-d872d7a3d202" providerId="ADAL" clId="{80AABDCA-A693-4F09-99FD-F26609E442FC}" dt="2026-08-31T09:13:04.834" v="2878" actId="27636"/>
          <ac:spMkLst>
            <pc:docMk/>
            <pc:sldMk cId="2093553332" sldId="689"/>
            <ac:spMk id="3" creationId="{8A0D03BF-D89E-D54F-D4EC-44CB81CAEE29}"/>
          </ac:spMkLst>
        </pc:spChg>
      </pc:sldChg>
      <pc:sldChg chg="addSp delSp modSp new mod modClrScheme modAnim chgLayout">
        <pc:chgData name="Rhiannon Akers" userId="fb3c9d12-5c8c-42d7-8dc7-d872d7a3d202" providerId="ADAL" clId="{80AABDCA-A693-4F09-99FD-F26609E442FC}" dt="2026-08-31T09:33:19.652" v="3578" actId="26606"/>
        <pc:sldMkLst>
          <pc:docMk/>
          <pc:sldMk cId="3410940128" sldId="690"/>
        </pc:sldMkLst>
        <pc:spChg chg="mod">
          <ac:chgData name="Rhiannon Akers" userId="fb3c9d12-5c8c-42d7-8dc7-d872d7a3d202" providerId="ADAL" clId="{80AABDCA-A693-4F09-99FD-F26609E442FC}" dt="2026-08-31T09:33:19.652" v="3578" actId="26606"/>
          <ac:spMkLst>
            <pc:docMk/>
            <pc:sldMk cId="3410940128" sldId="690"/>
            <ac:spMk id="2" creationId="{C63CB4ED-68B1-E702-B986-B80E9BEC8934}"/>
          </ac:spMkLst>
        </pc:spChg>
        <pc:spChg chg="add del mod">
          <ac:chgData name="Rhiannon Akers" userId="fb3c9d12-5c8c-42d7-8dc7-d872d7a3d202" providerId="ADAL" clId="{80AABDCA-A693-4F09-99FD-F26609E442FC}" dt="2026-08-31T09:33:19.652" v="3578" actId="26606"/>
          <ac:spMkLst>
            <pc:docMk/>
            <pc:sldMk cId="3410940128" sldId="690"/>
            <ac:spMk id="3" creationId="{EAC7405B-4C44-29F7-FE69-50B4CCA06064}"/>
          </ac:spMkLst>
        </pc:spChg>
        <pc:graphicFrameChg chg="add mod">
          <ac:chgData name="Rhiannon Akers" userId="fb3c9d12-5c8c-42d7-8dc7-d872d7a3d202" providerId="ADAL" clId="{80AABDCA-A693-4F09-99FD-F26609E442FC}" dt="2026-08-31T09:10:20.397" v="2622"/>
          <ac:graphicFrameMkLst>
            <pc:docMk/>
            <pc:sldMk cId="3410940128" sldId="690"/>
            <ac:graphicFrameMk id="4" creationId="{799F842F-C0AC-EBC7-0384-94EAB6EEC0BD}"/>
          </ac:graphicFrameMkLst>
        </pc:graphicFrameChg>
        <pc:picChg chg="add mod">
          <ac:chgData name="Rhiannon Akers" userId="fb3c9d12-5c8c-42d7-8dc7-d872d7a3d202" providerId="ADAL" clId="{80AABDCA-A693-4F09-99FD-F26609E442FC}" dt="2026-08-31T09:33:19.652" v="3578" actId="26606"/>
          <ac:picMkLst>
            <pc:docMk/>
            <pc:sldMk cId="3410940128" sldId="690"/>
            <ac:picMk id="6" creationId="{E8F6274D-E0E6-32E3-0EDD-ED0B6275A729}"/>
          </ac:picMkLst>
        </pc:picChg>
      </pc:sldChg>
      <pc:sldChg chg="addSp delSp modSp new mod modClrScheme delAnim modAnim chgLayout modNotesTx">
        <pc:chgData name="Rhiannon Akers" userId="fb3c9d12-5c8c-42d7-8dc7-d872d7a3d202" providerId="ADAL" clId="{80AABDCA-A693-4F09-99FD-F26609E442FC}" dt="2026-08-31T20:55:42.577" v="3937" actId="1076"/>
        <pc:sldMkLst>
          <pc:docMk/>
          <pc:sldMk cId="332363150" sldId="691"/>
        </pc:sldMkLst>
        <pc:spChg chg="mod">
          <ac:chgData name="Rhiannon Akers" userId="fb3c9d12-5c8c-42d7-8dc7-d872d7a3d202" providerId="ADAL" clId="{80AABDCA-A693-4F09-99FD-F26609E442FC}" dt="2026-08-31T20:55:36.807" v="3935" actId="20577"/>
          <ac:spMkLst>
            <pc:docMk/>
            <pc:sldMk cId="332363150" sldId="691"/>
            <ac:spMk id="2" creationId="{435947A0-4436-C800-1E80-B9363C3E8B40}"/>
          </ac:spMkLst>
        </pc:spChg>
        <pc:spChg chg="add del mod">
          <ac:chgData name="Rhiannon Akers" userId="fb3c9d12-5c8c-42d7-8dc7-d872d7a3d202" providerId="ADAL" clId="{80AABDCA-A693-4F09-99FD-F26609E442FC}" dt="2026-08-31T20:55:24.696" v="3931" actId="478"/>
          <ac:spMkLst>
            <pc:docMk/>
            <pc:sldMk cId="332363150" sldId="691"/>
            <ac:spMk id="3" creationId="{42D6DA3A-CE1B-B42E-B7BF-44727BF68402}"/>
          </ac:spMkLst>
        </pc:spChg>
        <pc:graphicFrameChg chg="add del mod">
          <ac:chgData name="Rhiannon Akers" userId="fb3c9d12-5c8c-42d7-8dc7-d872d7a3d202" providerId="ADAL" clId="{80AABDCA-A693-4F09-99FD-F26609E442FC}" dt="2026-08-31T09:08:11.242" v="2591" actId="26606"/>
          <ac:graphicFrameMkLst>
            <pc:docMk/>
            <pc:sldMk cId="332363150" sldId="691"/>
            <ac:graphicFrameMk id="5" creationId="{72DFFCFB-AF13-5A53-B5AD-E067C8A0C1B2}"/>
          </ac:graphicFrameMkLst>
        </pc:graphicFrameChg>
        <pc:picChg chg="add mod">
          <ac:chgData name="Rhiannon Akers" userId="fb3c9d12-5c8c-42d7-8dc7-d872d7a3d202" providerId="ADAL" clId="{80AABDCA-A693-4F09-99FD-F26609E442FC}" dt="2026-08-31T20:55:42.577" v="3937" actId="1076"/>
          <ac:picMkLst>
            <pc:docMk/>
            <pc:sldMk cId="332363150" sldId="691"/>
            <ac:picMk id="5" creationId="{7AEDD526-272E-F0AE-2C54-CD6ADEDEA7C9}"/>
          </ac:picMkLst>
        </pc:picChg>
      </pc:sldChg>
      <pc:sldChg chg="addSp delSp modSp new mod modClrScheme modAnim chgLayout">
        <pc:chgData name="Rhiannon Akers" userId="fb3c9d12-5c8c-42d7-8dc7-d872d7a3d202" providerId="ADAL" clId="{80AABDCA-A693-4F09-99FD-F26609E442FC}" dt="2026-08-31T09:18:06.069" v="3132" actId="26606"/>
        <pc:sldMkLst>
          <pc:docMk/>
          <pc:sldMk cId="3294773469" sldId="692"/>
        </pc:sldMkLst>
        <pc:spChg chg="mod">
          <ac:chgData name="Rhiannon Akers" userId="fb3c9d12-5c8c-42d7-8dc7-d872d7a3d202" providerId="ADAL" clId="{80AABDCA-A693-4F09-99FD-F26609E442FC}" dt="2026-08-31T09:18:06.069" v="3132" actId="26606"/>
          <ac:spMkLst>
            <pc:docMk/>
            <pc:sldMk cId="3294773469" sldId="692"/>
            <ac:spMk id="2" creationId="{34483F3B-F9C4-1389-A729-676B97FEBE9D}"/>
          </ac:spMkLst>
        </pc:spChg>
        <pc:spChg chg="add del mod">
          <ac:chgData name="Rhiannon Akers" userId="fb3c9d12-5c8c-42d7-8dc7-d872d7a3d202" providerId="ADAL" clId="{80AABDCA-A693-4F09-99FD-F26609E442FC}" dt="2026-08-31T09:18:06.069" v="3132" actId="26606"/>
          <ac:spMkLst>
            <pc:docMk/>
            <pc:sldMk cId="3294773469" sldId="692"/>
            <ac:spMk id="3" creationId="{2702E653-A561-F30B-2524-2B0C894285E7}"/>
          </ac:spMkLst>
        </pc:spChg>
        <pc:graphicFrameChg chg="add mod">
          <ac:chgData name="Rhiannon Akers" userId="fb3c9d12-5c8c-42d7-8dc7-d872d7a3d202" providerId="ADAL" clId="{80AABDCA-A693-4F09-99FD-F26609E442FC}" dt="2026-08-31T09:12:00.459" v="2694"/>
          <ac:graphicFrameMkLst>
            <pc:docMk/>
            <pc:sldMk cId="3294773469" sldId="692"/>
            <ac:graphicFrameMk id="4" creationId="{D3748273-46F8-8ECA-20B8-5A3A8DC71172}"/>
          </ac:graphicFrameMkLst>
        </pc:graphicFrameChg>
        <pc:graphicFrameChg chg="add mod">
          <ac:chgData name="Rhiannon Akers" userId="fb3c9d12-5c8c-42d7-8dc7-d872d7a3d202" providerId="ADAL" clId="{80AABDCA-A693-4F09-99FD-F26609E442FC}" dt="2026-08-31T09:12:05.773" v="2696"/>
          <ac:graphicFrameMkLst>
            <pc:docMk/>
            <pc:sldMk cId="3294773469" sldId="692"/>
            <ac:graphicFrameMk id="5" creationId="{897E2D13-0BDF-B23F-A83D-CE78159E547F}"/>
          </ac:graphicFrameMkLst>
        </pc:graphicFrameChg>
      </pc:sldChg>
      <pc:sldChg chg="modSp new mod modClrScheme modAnim chgLayout modNotesTx">
        <pc:chgData name="Rhiannon Akers" userId="fb3c9d12-5c8c-42d7-8dc7-d872d7a3d202" providerId="ADAL" clId="{80AABDCA-A693-4F09-99FD-F26609E442FC}" dt="2026-08-31T09:19:23.344" v="3440" actId="20577"/>
        <pc:sldMkLst>
          <pc:docMk/>
          <pc:sldMk cId="3793268613" sldId="693"/>
        </pc:sldMkLst>
        <pc:spChg chg="mod">
          <ac:chgData name="Rhiannon Akers" userId="fb3c9d12-5c8c-42d7-8dc7-d872d7a3d202" providerId="ADAL" clId="{80AABDCA-A693-4F09-99FD-F26609E442FC}" dt="2026-08-31T09:18:17.623" v="3133" actId="26606"/>
          <ac:spMkLst>
            <pc:docMk/>
            <pc:sldMk cId="3793268613" sldId="693"/>
            <ac:spMk id="2" creationId="{4806875A-9491-65C4-3065-D8C0EE1CDBDC}"/>
          </ac:spMkLst>
        </pc:spChg>
        <pc:spChg chg="mod">
          <ac:chgData name="Rhiannon Akers" userId="fb3c9d12-5c8c-42d7-8dc7-d872d7a3d202" providerId="ADAL" clId="{80AABDCA-A693-4F09-99FD-F26609E442FC}" dt="2026-08-31T09:18:17.623" v="3133" actId="26606"/>
          <ac:spMkLst>
            <pc:docMk/>
            <pc:sldMk cId="3793268613" sldId="693"/>
            <ac:spMk id="3" creationId="{6EDA0D5A-F0CB-B0A0-FC4A-78F94A015CFD}"/>
          </ac:spMkLst>
        </pc:spChg>
      </pc:sldChg>
      <pc:sldChg chg="addSp delSp modSp new mod modClrScheme chgLayout modNotesTx">
        <pc:chgData name="Rhiannon Akers" userId="fb3c9d12-5c8c-42d7-8dc7-d872d7a3d202" providerId="ADAL" clId="{80AABDCA-A693-4F09-99FD-F26609E442FC}" dt="2026-08-31T20:31:54.077" v="3673" actId="20577"/>
        <pc:sldMkLst>
          <pc:docMk/>
          <pc:sldMk cId="1839113969" sldId="694"/>
        </pc:sldMkLst>
        <pc:spChg chg="mod">
          <ac:chgData name="Rhiannon Akers" userId="fb3c9d12-5c8c-42d7-8dc7-d872d7a3d202" providerId="ADAL" clId="{80AABDCA-A693-4F09-99FD-F26609E442FC}" dt="2026-08-31T09:14:45.932" v="3092" actId="26606"/>
          <ac:spMkLst>
            <pc:docMk/>
            <pc:sldMk cId="1839113969" sldId="694"/>
            <ac:spMk id="2" creationId="{05969F02-DD00-E708-91A6-94FDBD3EE2B1}"/>
          </ac:spMkLst>
        </pc:spChg>
        <pc:spChg chg="del">
          <ac:chgData name="Rhiannon Akers" userId="fb3c9d12-5c8c-42d7-8dc7-d872d7a3d202" providerId="ADAL" clId="{80AABDCA-A693-4F09-99FD-F26609E442FC}" dt="2026-08-31T09:14:40.581" v="3091" actId="931"/>
          <ac:spMkLst>
            <pc:docMk/>
            <pc:sldMk cId="1839113969" sldId="694"/>
            <ac:spMk id="3" creationId="{EDC3E453-98A7-2888-7294-38F7F5119A1B}"/>
          </ac:spMkLst>
        </pc:spChg>
        <pc:spChg chg="add del mod">
          <ac:chgData name="Rhiannon Akers" userId="fb3c9d12-5c8c-42d7-8dc7-d872d7a3d202" providerId="ADAL" clId="{80AABDCA-A693-4F09-99FD-F26609E442FC}" dt="2026-08-31T09:14:53.530" v="3094" actId="478"/>
          <ac:spMkLst>
            <pc:docMk/>
            <pc:sldMk cId="1839113969" sldId="694"/>
            <ac:spMk id="6" creationId="{BC24C07E-D5A7-6DA1-43E5-39D5E46CB58F}"/>
          </ac:spMkLst>
        </pc:spChg>
        <pc:picChg chg="add mod">
          <ac:chgData name="Rhiannon Akers" userId="fb3c9d12-5c8c-42d7-8dc7-d872d7a3d202" providerId="ADAL" clId="{80AABDCA-A693-4F09-99FD-F26609E442FC}" dt="2026-08-31T09:14:58.485" v="3096" actId="1076"/>
          <ac:picMkLst>
            <pc:docMk/>
            <pc:sldMk cId="1839113969" sldId="694"/>
            <ac:picMk id="5" creationId="{B013B35B-4665-55BC-7EDB-41DF22F02B52}"/>
          </ac:picMkLst>
        </pc:picChg>
      </pc:sldChg>
      <pc:sldChg chg="addSp delSp modSp new mod modClrScheme modAnim chgLayout modNotesTx">
        <pc:chgData name="Rhiannon Akers" userId="fb3c9d12-5c8c-42d7-8dc7-d872d7a3d202" providerId="ADAL" clId="{80AABDCA-A693-4F09-99FD-F26609E442FC}" dt="2026-08-31T21:16:34.558" v="4569" actId="20577"/>
        <pc:sldMkLst>
          <pc:docMk/>
          <pc:sldMk cId="3874925373" sldId="695"/>
        </pc:sldMkLst>
        <pc:spChg chg="mod">
          <ac:chgData name="Rhiannon Akers" userId="fb3c9d12-5c8c-42d7-8dc7-d872d7a3d202" providerId="ADAL" clId="{80AABDCA-A693-4F09-99FD-F26609E442FC}" dt="2026-08-31T09:31:24.881" v="3573" actId="26606"/>
          <ac:spMkLst>
            <pc:docMk/>
            <pc:sldMk cId="3874925373" sldId="695"/>
            <ac:spMk id="2" creationId="{06FCB782-039B-DA34-9FEA-3397C82F6B73}"/>
          </ac:spMkLst>
        </pc:spChg>
        <pc:spChg chg="add del mod">
          <ac:chgData name="Rhiannon Akers" userId="fb3c9d12-5c8c-42d7-8dc7-d872d7a3d202" providerId="ADAL" clId="{80AABDCA-A693-4F09-99FD-F26609E442FC}" dt="2026-08-31T09:31:24.881" v="3573" actId="26606"/>
          <ac:spMkLst>
            <pc:docMk/>
            <pc:sldMk cId="3874925373" sldId="695"/>
            <ac:spMk id="3" creationId="{5C0B7E00-1F7F-40F4-6532-BF23FD6B6220}"/>
          </ac:spMkLst>
        </pc:spChg>
        <pc:graphicFrameChg chg="add del mod">
          <ac:chgData name="Rhiannon Akers" userId="fb3c9d12-5c8c-42d7-8dc7-d872d7a3d202" providerId="ADAL" clId="{80AABDCA-A693-4F09-99FD-F26609E442FC}" dt="2026-08-31T09:31:24.823" v="3572" actId="26606"/>
          <ac:graphicFrameMkLst>
            <pc:docMk/>
            <pc:sldMk cId="3874925373" sldId="695"/>
            <ac:graphicFrameMk id="5" creationId="{2E081287-4DE5-BC84-2A45-D2220A35D2BE}"/>
          </ac:graphicFrameMkLst>
        </pc:graphicFrameChg>
        <pc:graphicFrameChg chg="add mod">
          <ac:chgData name="Rhiannon Akers" userId="fb3c9d12-5c8c-42d7-8dc7-d872d7a3d202" providerId="ADAL" clId="{80AABDCA-A693-4F09-99FD-F26609E442FC}" dt="2026-08-31T09:31:24.881" v="3573" actId="26606"/>
          <ac:graphicFrameMkLst>
            <pc:docMk/>
            <pc:sldMk cId="3874925373" sldId="695"/>
            <ac:graphicFrameMk id="7" creationId="{01481486-6978-4A59-F262-BC03199419C3}"/>
          </ac:graphicFrameMkLst>
        </pc:graphicFrameChg>
      </pc:sldChg>
      <pc:sldChg chg="addSp delSp modSp new mod modNotesTx">
        <pc:chgData name="Rhiannon Akers" userId="fb3c9d12-5c8c-42d7-8dc7-d872d7a3d202" providerId="ADAL" clId="{80AABDCA-A693-4F09-99FD-F26609E442FC}" dt="2026-08-31T21:31:55.400" v="5237" actId="20577"/>
        <pc:sldMkLst>
          <pc:docMk/>
          <pc:sldMk cId="880820976" sldId="696"/>
        </pc:sldMkLst>
        <pc:spChg chg="mod">
          <ac:chgData name="Rhiannon Akers" userId="fb3c9d12-5c8c-42d7-8dc7-d872d7a3d202" providerId="ADAL" clId="{80AABDCA-A693-4F09-99FD-F26609E442FC}" dt="2026-08-31T20:54:45.746" v="3900" actId="26606"/>
          <ac:spMkLst>
            <pc:docMk/>
            <pc:sldMk cId="880820976" sldId="696"/>
            <ac:spMk id="2" creationId="{E52EFE9A-9CCF-138E-A1E5-68974A7677D3}"/>
          </ac:spMkLst>
        </pc:spChg>
        <pc:spChg chg="del">
          <ac:chgData name="Rhiannon Akers" userId="fb3c9d12-5c8c-42d7-8dc7-d872d7a3d202" providerId="ADAL" clId="{80AABDCA-A693-4F09-99FD-F26609E442FC}" dt="2026-08-31T20:54:45.746" v="3900" actId="26606"/>
          <ac:spMkLst>
            <pc:docMk/>
            <pc:sldMk cId="880820976" sldId="696"/>
            <ac:spMk id="3" creationId="{B4F89FC0-2BE1-933C-E2B8-D97881153DDD}"/>
          </ac:spMkLst>
        </pc:spChg>
        <pc:picChg chg="add">
          <ac:chgData name="Rhiannon Akers" userId="fb3c9d12-5c8c-42d7-8dc7-d872d7a3d202" providerId="ADAL" clId="{80AABDCA-A693-4F09-99FD-F26609E442FC}" dt="2026-08-31T20:54:45.746" v="3900" actId="26606"/>
          <ac:picMkLst>
            <pc:docMk/>
            <pc:sldMk cId="880820976" sldId="696"/>
            <ac:picMk id="5" creationId="{83DFA2BF-4BD7-20EF-E0D9-C1DBD76891B9}"/>
          </ac:picMkLst>
        </pc:picChg>
      </pc:sldChg>
      <pc:sldChg chg="addSp modSp new mod modNotesTx">
        <pc:chgData name="Rhiannon Akers" userId="fb3c9d12-5c8c-42d7-8dc7-d872d7a3d202" providerId="ADAL" clId="{80AABDCA-A693-4F09-99FD-F26609E442FC}" dt="2026-08-31T21:07:28.009" v="4351" actId="20577"/>
        <pc:sldMkLst>
          <pc:docMk/>
          <pc:sldMk cId="592642815" sldId="697"/>
        </pc:sldMkLst>
        <pc:spChg chg="mod">
          <ac:chgData name="Rhiannon Akers" userId="fb3c9d12-5c8c-42d7-8dc7-d872d7a3d202" providerId="ADAL" clId="{80AABDCA-A693-4F09-99FD-F26609E442FC}" dt="2026-08-31T20:43:32.839" v="3735" actId="20577"/>
          <ac:spMkLst>
            <pc:docMk/>
            <pc:sldMk cId="592642815" sldId="697"/>
            <ac:spMk id="2" creationId="{1BAFA10D-4DBC-8F64-74A7-8E71D1DCEE64}"/>
          </ac:spMkLst>
        </pc:spChg>
        <pc:spChg chg="mod">
          <ac:chgData name="Rhiannon Akers" userId="fb3c9d12-5c8c-42d7-8dc7-d872d7a3d202" providerId="ADAL" clId="{80AABDCA-A693-4F09-99FD-F26609E442FC}" dt="2026-08-31T20:53:24.885" v="3899"/>
          <ac:spMkLst>
            <pc:docMk/>
            <pc:sldMk cId="592642815" sldId="697"/>
            <ac:spMk id="3" creationId="{07619F4F-D0F7-E642-B4D1-C09DF9E4EBC9}"/>
          </ac:spMkLst>
        </pc:spChg>
        <pc:graphicFrameChg chg="add mod">
          <ac:chgData name="Rhiannon Akers" userId="fb3c9d12-5c8c-42d7-8dc7-d872d7a3d202" providerId="ADAL" clId="{80AABDCA-A693-4F09-99FD-F26609E442FC}" dt="2026-08-31T20:53:14.464" v="3897"/>
          <ac:graphicFrameMkLst>
            <pc:docMk/>
            <pc:sldMk cId="592642815" sldId="697"/>
            <ac:graphicFrameMk id="4" creationId="{AF889431-54B5-D253-7545-A2380F9863A9}"/>
          </ac:graphicFrameMkLst>
        </pc:graphicFrameChg>
      </pc:sldChg>
      <pc:sldChg chg="modSp new mod modAnim modNotesTx">
        <pc:chgData name="Rhiannon Akers" userId="fb3c9d12-5c8c-42d7-8dc7-d872d7a3d202" providerId="ADAL" clId="{80AABDCA-A693-4F09-99FD-F26609E442FC}" dt="2026-08-31T21:32:31.489" v="5256" actId="20577"/>
        <pc:sldMkLst>
          <pc:docMk/>
          <pc:sldMk cId="597799842" sldId="698"/>
        </pc:sldMkLst>
        <pc:spChg chg="mod">
          <ac:chgData name="Rhiannon Akers" userId="fb3c9d12-5c8c-42d7-8dc7-d872d7a3d202" providerId="ADAL" clId="{80AABDCA-A693-4F09-99FD-F26609E442FC}" dt="2026-08-31T20:57:51.905" v="3961" actId="20577"/>
          <ac:spMkLst>
            <pc:docMk/>
            <pc:sldMk cId="597799842" sldId="698"/>
            <ac:spMk id="2" creationId="{5F40F644-AC92-5645-F40F-98821D2E3EB9}"/>
          </ac:spMkLst>
        </pc:spChg>
        <pc:spChg chg="mod">
          <ac:chgData name="Rhiannon Akers" userId="fb3c9d12-5c8c-42d7-8dc7-d872d7a3d202" providerId="ADAL" clId="{80AABDCA-A693-4F09-99FD-F26609E442FC}" dt="2026-08-31T21:07:01.603" v="4348" actId="14100"/>
          <ac:spMkLst>
            <pc:docMk/>
            <pc:sldMk cId="597799842" sldId="698"/>
            <ac:spMk id="3" creationId="{0C4AFA1F-E597-D6D5-6796-43F009E5B356}"/>
          </ac:spMkLst>
        </pc:spChg>
      </pc:sldChg>
      <pc:sldChg chg="addSp delSp modSp new mod ord modClrScheme modAnim chgLayout modNotesTx">
        <pc:chgData name="Rhiannon Akers" userId="fb3c9d12-5c8c-42d7-8dc7-d872d7a3d202" providerId="ADAL" clId="{80AABDCA-A693-4F09-99FD-F26609E442FC}" dt="2026-08-31T21:41:02.745" v="5291" actId="20577"/>
        <pc:sldMkLst>
          <pc:docMk/>
          <pc:sldMk cId="1738044239" sldId="699"/>
        </pc:sldMkLst>
        <pc:spChg chg="del mod ord">
          <ac:chgData name="Rhiannon Akers" userId="fb3c9d12-5c8c-42d7-8dc7-d872d7a3d202" providerId="ADAL" clId="{80AABDCA-A693-4F09-99FD-F26609E442FC}" dt="2026-08-31T21:12:09.032" v="4353" actId="700"/>
          <ac:spMkLst>
            <pc:docMk/>
            <pc:sldMk cId="1738044239" sldId="699"/>
            <ac:spMk id="2" creationId="{EA294819-5FB0-69AE-BE37-6338EE23397B}"/>
          </ac:spMkLst>
        </pc:spChg>
        <pc:spChg chg="del mod ord">
          <ac:chgData name="Rhiannon Akers" userId="fb3c9d12-5c8c-42d7-8dc7-d872d7a3d202" providerId="ADAL" clId="{80AABDCA-A693-4F09-99FD-F26609E442FC}" dt="2026-08-31T21:12:09.032" v="4353" actId="700"/>
          <ac:spMkLst>
            <pc:docMk/>
            <pc:sldMk cId="1738044239" sldId="699"/>
            <ac:spMk id="3" creationId="{9663067D-8CE4-8367-2AE6-3398A568D4CD}"/>
          </ac:spMkLst>
        </pc:spChg>
        <pc:spChg chg="add mod ord">
          <ac:chgData name="Rhiannon Akers" userId="fb3c9d12-5c8c-42d7-8dc7-d872d7a3d202" providerId="ADAL" clId="{80AABDCA-A693-4F09-99FD-F26609E442FC}" dt="2026-08-31T21:19:37.860" v="4795" actId="20577"/>
          <ac:spMkLst>
            <pc:docMk/>
            <pc:sldMk cId="1738044239" sldId="699"/>
            <ac:spMk id="4" creationId="{876F6632-B311-671F-4DA5-430D2BD67375}"/>
          </ac:spMkLst>
        </pc:spChg>
        <pc:spChg chg="add mod ord">
          <ac:chgData name="Rhiannon Akers" userId="fb3c9d12-5c8c-42d7-8dc7-d872d7a3d202" providerId="ADAL" clId="{80AABDCA-A693-4F09-99FD-F26609E442FC}" dt="2026-08-31T21:20:12.933" v="4797" actId="27636"/>
          <ac:spMkLst>
            <pc:docMk/>
            <pc:sldMk cId="1738044239" sldId="699"/>
            <ac:spMk id="5" creationId="{61965AA4-5781-D7C5-C242-33487701F590}"/>
          </ac:spMkLst>
        </pc:spChg>
        <pc:graphicFrameChg chg="add mod">
          <ac:chgData name="Rhiannon Akers" userId="fb3c9d12-5c8c-42d7-8dc7-d872d7a3d202" providerId="ADAL" clId="{80AABDCA-A693-4F09-99FD-F26609E442FC}" dt="2026-08-31T21:12:59.011" v="4479"/>
          <ac:graphicFrameMkLst>
            <pc:docMk/>
            <pc:sldMk cId="1738044239" sldId="699"/>
            <ac:graphicFrameMk id="6" creationId="{CAD72B15-0B6A-5FBD-A57B-C99451826CC0}"/>
          </ac:graphicFrameMkLst>
        </pc:graphicFrameChg>
        <pc:graphicFrameChg chg="add mod">
          <ac:chgData name="Rhiannon Akers" userId="fb3c9d12-5c8c-42d7-8dc7-d872d7a3d202" providerId="ADAL" clId="{80AABDCA-A693-4F09-99FD-F26609E442FC}" dt="2026-08-31T21:13:41.252" v="4491"/>
          <ac:graphicFrameMkLst>
            <pc:docMk/>
            <pc:sldMk cId="1738044239" sldId="699"/>
            <ac:graphicFrameMk id="7" creationId="{BDBBF36F-3589-CA0D-467D-A88ACB4DDA2B}"/>
          </ac:graphicFrameMkLst>
        </pc:graphicFrameChg>
        <pc:graphicFrameChg chg="add mod modGraphic">
          <ac:chgData name="Rhiannon Akers" userId="fb3c9d12-5c8c-42d7-8dc7-d872d7a3d202" providerId="ADAL" clId="{80AABDCA-A693-4F09-99FD-F26609E442FC}" dt="2026-08-31T21:20:27.400" v="4801" actId="113"/>
          <ac:graphicFrameMkLst>
            <pc:docMk/>
            <pc:sldMk cId="1738044239" sldId="699"/>
            <ac:graphicFrameMk id="8" creationId="{786D12E9-21EC-BFE1-F34F-C5D7419BEA7B}"/>
          </ac:graphicFrameMkLst>
        </pc:graphicFrameChg>
      </pc:sldChg>
      <pc:sldChg chg="addSp delSp modSp new mod modAnim">
        <pc:chgData name="Rhiannon Akers" userId="fb3c9d12-5c8c-42d7-8dc7-d872d7a3d202" providerId="ADAL" clId="{80AABDCA-A693-4F09-99FD-F26609E442FC}" dt="2026-08-31T21:32:45.664" v="5257" actId="20577"/>
        <pc:sldMkLst>
          <pc:docMk/>
          <pc:sldMk cId="3007337344" sldId="700"/>
        </pc:sldMkLst>
        <pc:spChg chg="mod">
          <ac:chgData name="Rhiannon Akers" userId="fb3c9d12-5c8c-42d7-8dc7-d872d7a3d202" providerId="ADAL" clId="{80AABDCA-A693-4F09-99FD-F26609E442FC}" dt="2026-08-31T21:32:45.664" v="5257" actId="20577"/>
          <ac:spMkLst>
            <pc:docMk/>
            <pc:sldMk cId="3007337344" sldId="700"/>
            <ac:spMk id="2" creationId="{C55ED08D-2F47-E9F7-1762-65D6F024ACDA}"/>
          </ac:spMkLst>
        </pc:spChg>
        <pc:spChg chg="add del mod">
          <ac:chgData name="Rhiannon Akers" userId="fb3c9d12-5c8c-42d7-8dc7-d872d7a3d202" providerId="ADAL" clId="{80AABDCA-A693-4F09-99FD-F26609E442FC}" dt="2026-08-31T21:23:39.571" v="5093" actId="5793"/>
          <ac:spMkLst>
            <pc:docMk/>
            <pc:sldMk cId="3007337344" sldId="700"/>
            <ac:spMk id="3" creationId="{4A61C574-4A51-3E4F-052C-026B1E7DEC8E}"/>
          </ac:spMkLst>
        </pc:spChg>
        <pc:graphicFrameChg chg="add mod">
          <ac:chgData name="Rhiannon Akers" userId="fb3c9d12-5c8c-42d7-8dc7-d872d7a3d202" providerId="ADAL" clId="{80AABDCA-A693-4F09-99FD-F26609E442FC}" dt="2026-08-31T21:22:20.842" v="5019"/>
          <ac:graphicFrameMkLst>
            <pc:docMk/>
            <pc:sldMk cId="3007337344" sldId="700"/>
            <ac:graphicFrameMk id="4" creationId="{EA69792A-F7B8-5E2F-DE9C-96D3D8549B73}"/>
          </ac:graphicFrameMkLst>
        </pc:graphicFrameChg>
      </pc:sldChg>
      <pc:sldChg chg="modSp new del mod">
        <pc:chgData name="Rhiannon Akers" userId="fb3c9d12-5c8c-42d7-8dc7-d872d7a3d202" providerId="ADAL" clId="{80AABDCA-A693-4F09-99FD-F26609E442FC}" dt="2026-08-31T21:28:09.170" v="5115" actId="47"/>
        <pc:sldMkLst>
          <pc:docMk/>
          <pc:sldMk cId="1672976540" sldId="701"/>
        </pc:sldMkLst>
        <pc:spChg chg="mod">
          <ac:chgData name="Rhiannon Akers" userId="fb3c9d12-5c8c-42d7-8dc7-d872d7a3d202" providerId="ADAL" clId="{80AABDCA-A693-4F09-99FD-F26609E442FC}" dt="2026-08-31T21:26:09.005" v="5099" actId="20577"/>
          <ac:spMkLst>
            <pc:docMk/>
            <pc:sldMk cId="1672976540" sldId="701"/>
            <ac:spMk id="2" creationId="{43EE1EB0-F2DE-25E2-D49A-2772D88EB79D}"/>
          </ac:spMkLst>
        </pc:spChg>
      </pc:sldChg>
      <pc:sldChg chg="addSp delSp modSp new mod">
        <pc:chgData name="Rhiannon Akers" userId="fb3c9d12-5c8c-42d7-8dc7-d872d7a3d202" providerId="ADAL" clId="{80AABDCA-A693-4F09-99FD-F26609E442FC}" dt="2026-08-31T21:27:53.994" v="5111" actId="1076"/>
        <pc:sldMkLst>
          <pc:docMk/>
          <pc:sldMk cId="2584455545" sldId="702"/>
        </pc:sldMkLst>
        <pc:spChg chg="mod">
          <ac:chgData name="Rhiannon Akers" userId="fb3c9d12-5c8c-42d7-8dc7-d872d7a3d202" providerId="ADAL" clId="{80AABDCA-A693-4F09-99FD-F26609E442FC}" dt="2026-08-31T21:26:27.024" v="5105" actId="20577"/>
          <ac:spMkLst>
            <pc:docMk/>
            <pc:sldMk cId="2584455545" sldId="702"/>
            <ac:spMk id="2" creationId="{FC1180B1-4946-950B-096A-68D478BCE113}"/>
          </ac:spMkLst>
        </pc:spChg>
        <pc:spChg chg="del">
          <ac:chgData name="Rhiannon Akers" userId="fb3c9d12-5c8c-42d7-8dc7-d872d7a3d202" providerId="ADAL" clId="{80AABDCA-A693-4F09-99FD-F26609E442FC}" dt="2026-08-31T21:27:44.551" v="5106" actId="931"/>
          <ac:spMkLst>
            <pc:docMk/>
            <pc:sldMk cId="2584455545" sldId="702"/>
            <ac:spMk id="3" creationId="{6EE8AD44-8FB0-EF5A-8965-F99CEDF74D56}"/>
          </ac:spMkLst>
        </pc:spChg>
        <pc:picChg chg="add mod">
          <ac:chgData name="Rhiannon Akers" userId="fb3c9d12-5c8c-42d7-8dc7-d872d7a3d202" providerId="ADAL" clId="{80AABDCA-A693-4F09-99FD-F26609E442FC}" dt="2026-08-31T21:27:53.994" v="5111" actId="1076"/>
          <ac:picMkLst>
            <pc:docMk/>
            <pc:sldMk cId="2584455545" sldId="702"/>
            <ac:picMk id="5" creationId="{90D68EE2-7AE6-A1A3-7336-BBE1C03A6934}"/>
          </ac:picMkLst>
        </pc:picChg>
      </pc:sldChg>
      <pc:sldChg chg="add ord">
        <pc:chgData name="Rhiannon Akers" userId="fb3c9d12-5c8c-42d7-8dc7-d872d7a3d202" providerId="ADAL" clId="{80AABDCA-A693-4F09-99FD-F26609E442FC}" dt="2026-08-31T21:28:06.909" v="5114"/>
        <pc:sldMkLst>
          <pc:docMk/>
          <pc:sldMk cId="1267234600" sldId="703"/>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6" Type="http://schemas.openxmlformats.org/officeDocument/2006/relationships/image" Target="../media/image17.svg"/><Relationship Id="rId5" Type="http://schemas.openxmlformats.org/officeDocument/2006/relationships/image" Target="../media/image16.svg"/><Relationship Id="rId4" Type="http://schemas.openxmlformats.org/officeDocument/2006/relationships/image" Target="../media/image15.svg"/></Relationships>
</file>

<file path=ppt/diagrams/_rels/data5.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5" Type="http://schemas.openxmlformats.org/officeDocument/2006/relationships/image" Target="../media/image26.svg"/><Relationship Id="rId4" Type="http://schemas.openxmlformats.org/officeDocument/2006/relationships/image" Target="../media/image25.svg"/></Relationships>
</file>

<file path=ppt/diagrams/_rels/data6.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 Id="rId5" Type="http://schemas.openxmlformats.org/officeDocument/2006/relationships/image" Target="../media/image34.svg"/><Relationship Id="rId4" Type="http://schemas.openxmlformats.org/officeDocument/2006/relationships/image" Target="../media/image3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6" Type="http://schemas.openxmlformats.org/officeDocument/2006/relationships/image" Target="../media/image17.svg"/><Relationship Id="rId5" Type="http://schemas.openxmlformats.org/officeDocument/2006/relationships/image" Target="../media/image16.svg"/><Relationship Id="rId4" Type="http://schemas.openxmlformats.org/officeDocument/2006/relationships/image" Target="../media/image1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5" Type="http://schemas.openxmlformats.org/officeDocument/2006/relationships/image" Target="../media/image26.svg"/><Relationship Id="rId4" Type="http://schemas.openxmlformats.org/officeDocument/2006/relationships/image" Target="../media/image2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 Id="rId5" Type="http://schemas.openxmlformats.org/officeDocument/2006/relationships/image" Target="../media/image34.sv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2EDABB-3238-4DA4-B9E9-981B82D5F67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638EF880-EB7F-49D7-A273-FE371BF8D92C}">
      <dgm:prSet/>
      <dgm:spPr/>
      <dgm:t>
        <a:bodyPr/>
        <a:lstStyle/>
        <a:p>
          <a:r>
            <a:rPr lang="en-GB" dirty="0"/>
            <a:t>Managing People and Teams</a:t>
          </a:r>
          <a:endParaRPr lang="en-US" dirty="0"/>
        </a:p>
      </dgm:t>
    </dgm:pt>
    <dgm:pt modelId="{91122E86-293E-438A-9147-FEA0F06FB549}" type="parTrans" cxnId="{F484AFD9-D831-4C6B-B500-C07A72F3EE1E}">
      <dgm:prSet/>
      <dgm:spPr/>
      <dgm:t>
        <a:bodyPr/>
        <a:lstStyle/>
        <a:p>
          <a:endParaRPr lang="en-US"/>
        </a:p>
      </dgm:t>
    </dgm:pt>
    <dgm:pt modelId="{507234EE-F0E4-4D8D-BE47-95C576744B30}" type="sibTrans" cxnId="{F484AFD9-D831-4C6B-B500-C07A72F3EE1E}">
      <dgm:prSet/>
      <dgm:spPr/>
      <dgm:t>
        <a:bodyPr/>
        <a:lstStyle/>
        <a:p>
          <a:endParaRPr lang="en-US"/>
        </a:p>
      </dgm:t>
    </dgm:pt>
    <dgm:pt modelId="{7EC95B91-CC6E-40B1-BC2F-B32139C27F3E}">
      <dgm:prSet/>
      <dgm:spPr/>
      <dgm:t>
        <a:bodyPr/>
        <a:lstStyle/>
        <a:p>
          <a:r>
            <a:rPr lang="en-GB" dirty="0"/>
            <a:t>10-week term, up to and including week commencing 09/11/26.</a:t>
          </a:r>
          <a:endParaRPr lang="en-US" dirty="0"/>
        </a:p>
      </dgm:t>
    </dgm:pt>
    <dgm:pt modelId="{5D0F342A-F77C-44D1-8B6F-534B828586D3}" type="parTrans" cxnId="{8E0976DF-DFDC-4204-96E6-EF56EE36AB40}">
      <dgm:prSet/>
      <dgm:spPr/>
      <dgm:t>
        <a:bodyPr/>
        <a:lstStyle/>
        <a:p>
          <a:endParaRPr lang="en-US"/>
        </a:p>
      </dgm:t>
    </dgm:pt>
    <dgm:pt modelId="{BC681FC3-73FF-4C0E-A2C1-B52D5D12EB3A}" type="sibTrans" cxnId="{8E0976DF-DFDC-4204-96E6-EF56EE36AB40}">
      <dgm:prSet/>
      <dgm:spPr/>
      <dgm:t>
        <a:bodyPr/>
        <a:lstStyle/>
        <a:p>
          <a:endParaRPr lang="en-US"/>
        </a:p>
      </dgm:t>
    </dgm:pt>
    <dgm:pt modelId="{88D43F78-F826-4EAA-94F1-568803BDFC29}">
      <dgm:prSet/>
      <dgm:spPr/>
      <dgm:t>
        <a:bodyPr/>
        <a:lstStyle/>
        <a:p>
          <a:r>
            <a:rPr lang="en-GB" dirty="0"/>
            <a:t>9am-9.30am or 4.30pm-5pm will be reserved for 121 support/questions each week. Please book in advance with your lecturer. </a:t>
          </a:r>
          <a:endParaRPr lang="en-US" dirty="0"/>
        </a:p>
      </dgm:t>
    </dgm:pt>
    <dgm:pt modelId="{57E9BF9D-1729-46C9-827B-9C2DF1B8FC4F}" type="parTrans" cxnId="{5B8F7546-663B-4DA2-B654-F7570AD12ABE}">
      <dgm:prSet/>
      <dgm:spPr/>
      <dgm:t>
        <a:bodyPr/>
        <a:lstStyle/>
        <a:p>
          <a:endParaRPr lang="en-US"/>
        </a:p>
      </dgm:t>
    </dgm:pt>
    <dgm:pt modelId="{4BD55712-1558-4197-BD84-DF093A4D4E69}" type="sibTrans" cxnId="{5B8F7546-663B-4DA2-B654-F7570AD12ABE}">
      <dgm:prSet/>
      <dgm:spPr/>
      <dgm:t>
        <a:bodyPr/>
        <a:lstStyle/>
        <a:p>
          <a:endParaRPr lang="en-US"/>
        </a:p>
      </dgm:t>
    </dgm:pt>
    <dgm:pt modelId="{C1D4A0B4-781F-4519-95AF-F85AFF70ED67}">
      <dgm:prSet/>
      <dgm:spPr/>
      <dgm:t>
        <a:bodyPr/>
        <a:lstStyle/>
        <a:p>
          <a:r>
            <a:rPr lang="en-GB"/>
            <a:t>There will be additional resources added to Moodle/Teams throughout the term for you to view in your own time.</a:t>
          </a:r>
          <a:endParaRPr lang="en-US"/>
        </a:p>
      </dgm:t>
    </dgm:pt>
    <dgm:pt modelId="{6345D49E-8ABB-4BF2-87A0-2473770C96D3}" type="parTrans" cxnId="{471F0B83-D498-4FE9-8A6B-0B989DDD70BD}">
      <dgm:prSet/>
      <dgm:spPr/>
      <dgm:t>
        <a:bodyPr/>
        <a:lstStyle/>
        <a:p>
          <a:endParaRPr lang="en-US"/>
        </a:p>
      </dgm:t>
    </dgm:pt>
    <dgm:pt modelId="{584A784A-2C79-416C-910A-2E81AF476E12}" type="sibTrans" cxnId="{471F0B83-D498-4FE9-8A6B-0B989DDD70BD}">
      <dgm:prSet/>
      <dgm:spPr/>
      <dgm:t>
        <a:bodyPr/>
        <a:lstStyle/>
        <a:p>
          <a:endParaRPr lang="en-US"/>
        </a:p>
      </dgm:t>
    </dgm:pt>
    <dgm:pt modelId="{02A4B649-5360-4CBD-B615-F9A15AC3CCED}">
      <dgm:prSet/>
      <dgm:spPr/>
      <dgm:t>
        <a:bodyPr/>
        <a:lstStyle/>
        <a:p>
          <a:r>
            <a:rPr lang="en-GB" dirty="0"/>
            <a:t>Assessment 1 – Role play in class w/c 19/10/26.</a:t>
          </a:r>
          <a:endParaRPr lang="en-US" dirty="0"/>
        </a:p>
      </dgm:t>
    </dgm:pt>
    <dgm:pt modelId="{39894F31-9F31-42DC-9504-7DF0FB360B89}" type="parTrans" cxnId="{B3C3D8CC-AC53-4E54-B571-1DCBD9130DDC}">
      <dgm:prSet/>
      <dgm:spPr/>
      <dgm:t>
        <a:bodyPr/>
        <a:lstStyle/>
        <a:p>
          <a:endParaRPr lang="en-US"/>
        </a:p>
      </dgm:t>
    </dgm:pt>
    <dgm:pt modelId="{49AF29E8-F9F0-44EB-8B49-1A8609F028A8}" type="sibTrans" cxnId="{B3C3D8CC-AC53-4E54-B571-1DCBD9130DDC}">
      <dgm:prSet/>
      <dgm:spPr/>
      <dgm:t>
        <a:bodyPr/>
        <a:lstStyle/>
        <a:p>
          <a:endParaRPr lang="en-US"/>
        </a:p>
      </dgm:t>
    </dgm:pt>
    <dgm:pt modelId="{27676C66-0E8A-40F6-A1AA-07FD17F20504}">
      <dgm:prSet phldrT="[Text]" phldr="0"/>
      <dgm:spPr/>
      <dgm:t>
        <a:bodyPr/>
        <a:lstStyle/>
        <a:p>
          <a:r>
            <a:rPr lang="en-GB" dirty="0"/>
            <a:t>Assessment 2 - In-class set exercise based on a pre-released case study w/c 02/11/26.</a:t>
          </a:r>
        </a:p>
      </dgm:t>
    </dgm:pt>
    <dgm:pt modelId="{4BA16D1F-D35A-48D8-9EFD-DEF1A2891BCB}" type="parTrans" cxnId="{876067E3-3767-48B0-9BC2-C8E0C0D8C4D8}">
      <dgm:prSet/>
      <dgm:spPr/>
    </dgm:pt>
    <dgm:pt modelId="{856C0C53-F63A-4A9E-9438-831AC55C267C}" type="sibTrans" cxnId="{876067E3-3767-48B0-9BC2-C8E0C0D8C4D8}">
      <dgm:prSet/>
      <dgm:spPr/>
    </dgm:pt>
    <dgm:pt modelId="{E7020C26-8582-492C-A281-2F99F86DB869}" type="pres">
      <dgm:prSet presAssocID="{4F2EDABB-3238-4DA4-B9E9-981B82D5F67C}" presName="diagram" presStyleCnt="0">
        <dgm:presLayoutVars>
          <dgm:dir/>
          <dgm:resizeHandles val="exact"/>
        </dgm:presLayoutVars>
      </dgm:prSet>
      <dgm:spPr/>
    </dgm:pt>
    <dgm:pt modelId="{0BB8AFA8-A2C4-416B-9D52-DCF9D0BA877D}" type="pres">
      <dgm:prSet presAssocID="{638EF880-EB7F-49D7-A273-FE371BF8D92C}" presName="node" presStyleLbl="node1" presStyleIdx="0" presStyleCnt="6">
        <dgm:presLayoutVars>
          <dgm:bulletEnabled val="1"/>
        </dgm:presLayoutVars>
      </dgm:prSet>
      <dgm:spPr/>
    </dgm:pt>
    <dgm:pt modelId="{DD1EC935-939B-4E9C-9FEC-BFB468D1B295}" type="pres">
      <dgm:prSet presAssocID="{507234EE-F0E4-4D8D-BE47-95C576744B30}" presName="sibTrans" presStyleCnt="0"/>
      <dgm:spPr/>
    </dgm:pt>
    <dgm:pt modelId="{E6E0BB68-93C8-4A39-A2B8-147C3CA0C0FC}" type="pres">
      <dgm:prSet presAssocID="{7EC95B91-CC6E-40B1-BC2F-B32139C27F3E}" presName="node" presStyleLbl="node1" presStyleIdx="1" presStyleCnt="6">
        <dgm:presLayoutVars>
          <dgm:bulletEnabled val="1"/>
        </dgm:presLayoutVars>
      </dgm:prSet>
      <dgm:spPr/>
    </dgm:pt>
    <dgm:pt modelId="{A5CA23F2-C94F-4DAB-87FA-F6B67DC7A58B}" type="pres">
      <dgm:prSet presAssocID="{BC681FC3-73FF-4C0E-A2C1-B52D5D12EB3A}" presName="sibTrans" presStyleCnt="0"/>
      <dgm:spPr/>
    </dgm:pt>
    <dgm:pt modelId="{B6D2C99B-1D34-481C-B298-82A79863E2BE}" type="pres">
      <dgm:prSet presAssocID="{88D43F78-F826-4EAA-94F1-568803BDFC29}" presName="node" presStyleLbl="node1" presStyleIdx="2" presStyleCnt="6">
        <dgm:presLayoutVars>
          <dgm:bulletEnabled val="1"/>
        </dgm:presLayoutVars>
      </dgm:prSet>
      <dgm:spPr/>
    </dgm:pt>
    <dgm:pt modelId="{0909CB92-A673-4449-953E-9875785B8E44}" type="pres">
      <dgm:prSet presAssocID="{4BD55712-1558-4197-BD84-DF093A4D4E69}" presName="sibTrans" presStyleCnt="0"/>
      <dgm:spPr/>
    </dgm:pt>
    <dgm:pt modelId="{2F9C99CF-9F44-41C7-B5F3-07243AFAB894}" type="pres">
      <dgm:prSet presAssocID="{C1D4A0B4-781F-4519-95AF-F85AFF70ED67}" presName="node" presStyleLbl="node1" presStyleIdx="3" presStyleCnt="6">
        <dgm:presLayoutVars>
          <dgm:bulletEnabled val="1"/>
        </dgm:presLayoutVars>
      </dgm:prSet>
      <dgm:spPr/>
    </dgm:pt>
    <dgm:pt modelId="{D9591884-9A4D-420D-BDA4-078AC9CD5CC2}" type="pres">
      <dgm:prSet presAssocID="{584A784A-2C79-416C-910A-2E81AF476E12}" presName="sibTrans" presStyleCnt="0"/>
      <dgm:spPr/>
    </dgm:pt>
    <dgm:pt modelId="{BB7D3F20-027C-41B0-BCBB-A986BD2258DD}" type="pres">
      <dgm:prSet presAssocID="{02A4B649-5360-4CBD-B615-F9A15AC3CCED}" presName="node" presStyleLbl="node1" presStyleIdx="4" presStyleCnt="6" custLinFactNeighborX="-112">
        <dgm:presLayoutVars>
          <dgm:bulletEnabled val="1"/>
        </dgm:presLayoutVars>
      </dgm:prSet>
      <dgm:spPr/>
    </dgm:pt>
    <dgm:pt modelId="{67FA6373-4313-4CDE-8777-B44FCB25C3BE}" type="pres">
      <dgm:prSet presAssocID="{49AF29E8-F9F0-44EB-8B49-1A8609F028A8}" presName="sibTrans" presStyleCnt="0"/>
      <dgm:spPr/>
    </dgm:pt>
    <dgm:pt modelId="{9E127BD7-6BC0-4A9B-AD0F-CB89EDF3EB9D}" type="pres">
      <dgm:prSet presAssocID="{27676C66-0E8A-40F6-A1AA-07FD17F20504}" presName="node" presStyleLbl="node1" presStyleIdx="5" presStyleCnt="6">
        <dgm:presLayoutVars>
          <dgm:bulletEnabled val="1"/>
        </dgm:presLayoutVars>
      </dgm:prSet>
      <dgm:spPr/>
    </dgm:pt>
  </dgm:ptLst>
  <dgm:cxnLst>
    <dgm:cxn modelId="{AD63C305-8359-4005-820B-6A9113376C7B}" type="presOf" srcId="{638EF880-EB7F-49D7-A273-FE371BF8D92C}" destId="{0BB8AFA8-A2C4-416B-9D52-DCF9D0BA877D}" srcOrd="0" destOrd="0" presId="urn:microsoft.com/office/officeart/2005/8/layout/default"/>
    <dgm:cxn modelId="{48515F14-5A3F-4F53-BC2C-5F69E731E278}" type="presOf" srcId="{88D43F78-F826-4EAA-94F1-568803BDFC29}" destId="{B6D2C99B-1D34-481C-B298-82A79863E2BE}" srcOrd="0" destOrd="0" presId="urn:microsoft.com/office/officeart/2005/8/layout/default"/>
    <dgm:cxn modelId="{5B8F7546-663B-4DA2-B654-F7570AD12ABE}" srcId="{4F2EDABB-3238-4DA4-B9E9-981B82D5F67C}" destId="{88D43F78-F826-4EAA-94F1-568803BDFC29}" srcOrd="2" destOrd="0" parTransId="{57E9BF9D-1729-46C9-827B-9C2DF1B8FC4F}" sibTransId="{4BD55712-1558-4197-BD84-DF093A4D4E69}"/>
    <dgm:cxn modelId="{1F62F34D-9C1D-4930-A495-121E6334B340}" type="presOf" srcId="{C1D4A0B4-781F-4519-95AF-F85AFF70ED67}" destId="{2F9C99CF-9F44-41C7-B5F3-07243AFAB894}" srcOrd="0" destOrd="0" presId="urn:microsoft.com/office/officeart/2005/8/layout/default"/>
    <dgm:cxn modelId="{00353874-C4F9-4944-9E41-BFFC42E15D63}" type="presOf" srcId="{02A4B649-5360-4CBD-B615-F9A15AC3CCED}" destId="{BB7D3F20-027C-41B0-BCBB-A986BD2258DD}" srcOrd="0" destOrd="0" presId="urn:microsoft.com/office/officeart/2005/8/layout/default"/>
    <dgm:cxn modelId="{212A7776-91CD-434A-A385-74474DC73FBE}" type="presOf" srcId="{4F2EDABB-3238-4DA4-B9E9-981B82D5F67C}" destId="{E7020C26-8582-492C-A281-2F99F86DB869}" srcOrd="0" destOrd="0" presId="urn:microsoft.com/office/officeart/2005/8/layout/default"/>
    <dgm:cxn modelId="{471F0B83-D498-4FE9-8A6B-0B989DDD70BD}" srcId="{4F2EDABB-3238-4DA4-B9E9-981B82D5F67C}" destId="{C1D4A0B4-781F-4519-95AF-F85AFF70ED67}" srcOrd="3" destOrd="0" parTransId="{6345D49E-8ABB-4BF2-87A0-2473770C96D3}" sibTransId="{584A784A-2C79-416C-910A-2E81AF476E12}"/>
    <dgm:cxn modelId="{2F4B65C6-B6E7-423E-B870-E04858A4B6C8}" type="presOf" srcId="{7EC95B91-CC6E-40B1-BC2F-B32139C27F3E}" destId="{E6E0BB68-93C8-4A39-A2B8-147C3CA0C0FC}" srcOrd="0" destOrd="0" presId="urn:microsoft.com/office/officeart/2005/8/layout/default"/>
    <dgm:cxn modelId="{B3C3D8CC-AC53-4E54-B571-1DCBD9130DDC}" srcId="{4F2EDABB-3238-4DA4-B9E9-981B82D5F67C}" destId="{02A4B649-5360-4CBD-B615-F9A15AC3CCED}" srcOrd="4" destOrd="0" parTransId="{39894F31-9F31-42DC-9504-7DF0FB360B89}" sibTransId="{49AF29E8-F9F0-44EB-8B49-1A8609F028A8}"/>
    <dgm:cxn modelId="{AE3FC0CE-7768-4328-BD93-765554A0FA4A}" type="presOf" srcId="{27676C66-0E8A-40F6-A1AA-07FD17F20504}" destId="{9E127BD7-6BC0-4A9B-AD0F-CB89EDF3EB9D}" srcOrd="0" destOrd="0" presId="urn:microsoft.com/office/officeart/2005/8/layout/default"/>
    <dgm:cxn modelId="{F484AFD9-D831-4C6B-B500-C07A72F3EE1E}" srcId="{4F2EDABB-3238-4DA4-B9E9-981B82D5F67C}" destId="{638EF880-EB7F-49D7-A273-FE371BF8D92C}" srcOrd="0" destOrd="0" parTransId="{91122E86-293E-438A-9147-FEA0F06FB549}" sibTransId="{507234EE-F0E4-4D8D-BE47-95C576744B30}"/>
    <dgm:cxn modelId="{8E0976DF-DFDC-4204-96E6-EF56EE36AB40}" srcId="{4F2EDABB-3238-4DA4-B9E9-981B82D5F67C}" destId="{7EC95B91-CC6E-40B1-BC2F-B32139C27F3E}" srcOrd="1" destOrd="0" parTransId="{5D0F342A-F77C-44D1-8B6F-534B828586D3}" sibTransId="{BC681FC3-73FF-4C0E-A2C1-B52D5D12EB3A}"/>
    <dgm:cxn modelId="{876067E3-3767-48B0-9BC2-C8E0C0D8C4D8}" srcId="{4F2EDABB-3238-4DA4-B9E9-981B82D5F67C}" destId="{27676C66-0E8A-40F6-A1AA-07FD17F20504}" srcOrd="5" destOrd="0" parTransId="{4BA16D1F-D35A-48D8-9EFD-DEF1A2891BCB}" sibTransId="{856C0C53-F63A-4A9E-9438-831AC55C267C}"/>
    <dgm:cxn modelId="{12A19251-B670-4C15-932B-47680FF567B4}" type="presParOf" srcId="{E7020C26-8582-492C-A281-2F99F86DB869}" destId="{0BB8AFA8-A2C4-416B-9D52-DCF9D0BA877D}" srcOrd="0" destOrd="0" presId="urn:microsoft.com/office/officeart/2005/8/layout/default"/>
    <dgm:cxn modelId="{24A0688B-4666-43CA-B3D3-2074BD4FCB1F}" type="presParOf" srcId="{E7020C26-8582-492C-A281-2F99F86DB869}" destId="{DD1EC935-939B-4E9C-9FEC-BFB468D1B295}" srcOrd="1" destOrd="0" presId="urn:microsoft.com/office/officeart/2005/8/layout/default"/>
    <dgm:cxn modelId="{06FE5263-C90D-4875-B6AA-790C1A427B1C}" type="presParOf" srcId="{E7020C26-8582-492C-A281-2F99F86DB869}" destId="{E6E0BB68-93C8-4A39-A2B8-147C3CA0C0FC}" srcOrd="2" destOrd="0" presId="urn:microsoft.com/office/officeart/2005/8/layout/default"/>
    <dgm:cxn modelId="{E7FE865C-133A-4836-A568-BA69CBBCFB6B}" type="presParOf" srcId="{E7020C26-8582-492C-A281-2F99F86DB869}" destId="{A5CA23F2-C94F-4DAB-87FA-F6B67DC7A58B}" srcOrd="3" destOrd="0" presId="urn:microsoft.com/office/officeart/2005/8/layout/default"/>
    <dgm:cxn modelId="{EA6D0A57-3F9E-44D5-88E5-5E8056220FA1}" type="presParOf" srcId="{E7020C26-8582-492C-A281-2F99F86DB869}" destId="{B6D2C99B-1D34-481C-B298-82A79863E2BE}" srcOrd="4" destOrd="0" presId="urn:microsoft.com/office/officeart/2005/8/layout/default"/>
    <dgm:cxn modelId="{D5CFBE71-1306-4FD7-8E0D-23DB428338F5}" type="presParOf" srcId="{E7020C26-8582-492C-A281-2F99F86DB869}" destId="{0909CB92-A673-4449-953E-9875785B8E44}" srcOrd="5" destOrd="0" presId="urn:microsoft.com/office/officeart/2005/8/layout/default"/>
    <dgm:cxn modelId="{0CFBD22D-AB91-4AE2-B40D-C22563D1392F}" type="presParOf" srcId="{E7020C26-8582-492C-A281-2F99F86DB869}" destId="{2F9C99CF-9F44-41C7-B5F3-07243AFAB894}" srcOrd="6" destOrd="0" presId="urn:microsoft.com/office/officeart/2005/8/layout/default"/>
    <dgm:cxn modelId="{95454D6D-24BF-43F9-A4CB-0A290BC38E83}" type="presParOf" srcId="{E7020C26-8582-492C-A281-2F99F86DB869}" destId="{D9591884-9A4D-420D-BDA4-078AC9CD5CC2}" srcOrd="7" destOrd="0" presId="urn:microsoft.com/office/officeart/2005/8/layout/default"/>
    <dgm:cxn modelId="{8439A4B7-0AC1-49B2-B5DC-738F68D0E6A2}" type="presParOf" srcId="{E7020C26-8582-492C-A281-2F99F86DB869}" destId="{BB7D3F20-027C-41B0-BCBB-A986BD2258DD}" srcOrd="8" destOrd="0" presId="urn:microsoft.com/office/officeart/2005/8/layout/default"/>
    <dgm:cxn modelId="{E2C7AA6B-9371-473D-8128-861F6BF9CF77}" type="presParOf" srcId="{E7020C26-8582-492C-A281-2F99F86DB869}" destId="{67FA6373-4313-4CDE-8777-B44FCB25C3BE}" srcOrd="9" destOrd="0" presId="urn:microsoft.com/office/officeart/2005/8/layout/default"/>
    <dgm:cxn modelId="{A0395DE7-2F63-4DE2-98A8-3C2CCB8CE100}" type="presParOf" srcId="{E7020C26-8582-492C-A281-2F99F86DB869}" destId="{9E127BD7-6BC0-4A9B-AD0F-CB89EDF3EB9D}"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1FFB68-313F-44BB-8A24-CDA46E3E85B6}"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C0CA8BEA-9375-48EF-AD56-0C8E813BF424}">
      <dgm:prSet/>
      <dgm:spPr/>
      <dgm:t>
        <a:bodyPr/>
        <a:lstStyle/>
        <a:p>
          <a:r>
            <a:rPr lang="en-GB"/>
            <a:t>Attend lectures on time every week. </a:t>
          </a:r>
          <a:endParaRPr lang="en-US"/>
        </a:p>
      </dgm:t>
    </dgm:pt>
    <dgm:pt modelId="{7312EAF0-D9D9-4575-AA35-2BDD2EA0A24C}" type="parTrans" cxnId="{8FA16E45-888D-4CA4-B746-4C8AE0E73186}">
      <dgm:prSet/>
      <dgm:spPr/>
      <dgm:t>
        <a:bodyPr/>
        <a:lstStyle/>
        <a:p>
          <a:endParaRPr lang="en-US"/>
        </a:p>
      </dgm:t>
    </dgm:pt>
    <dgm:pt modelId="{F2FA4245-0D3A-4AAD-B9BD-FD88045451AE}" type="sibTrans" cxnId="{8FA16E45-888D-4CA4-B746-4C8AE0E73186}">
      <dgm:prSet/>
      <dgm:spPr/>
      <dgm:t>
        <a:bodyPr/>
        <a:lstStyle/>
        <a:p>
          <a:endParaRPr lang="en-US"/>
        </a:p>
      </dgm:t>
    </dgm:pt>
    <dgm:pt modelId="{22FFA6F6-52D5-43D8-9A5B-124F62740A5A}">
      <dgm:prSet/>
      <dgm:spPr/>
      <dgm:t>
        <a:bodyPr/>
        <a:lstStyle/>
        <a:p>
          <a:r>
            <a:rPr lang="en-GB"/>
            <a:t>Notify me if you are unable to attend or running late.</a:t>
          </a:r>
          <a:endParaRPr lang="en-US"/>
        </a:p>
      </dgm:t>
    </dgm:pt>
    <dgm:pt modelId="{D400B6ED-CCF4-4D06-BDCB-7B241DB245D6}" type="parTrans" cxnId="{1E747E8C-09A4-487E-901E-64EB011C7D0F}">
      <dgm:prSet/>
      <dgm:spPr/>
      <dgm:t>
        <a:bodyPr/>
        <a:lstStyle/>
        <a:p>
          <a:endParaRPr lang="en-US"/>
        </a:p>
      </dgm:t>
    </dgm:pt>
    <dgm:pt modelId="{DDCD111C-8338-4C1C-B1D1-33287EDA7330}" type="sibTrans" cxnId="{1E747E8C-09A4-487E-901E-64EB011C7D0F}">
      <dgm:prSet/>
      <dgm:spPr/>
      <dgm:t>
        <a:bodyPr/>
        <a:lstStyle/>
        <a:p>
          <a:endParaRPr lang="en-US"/>
        </a:p>
      </dgm:t>
    </dgm:pt>
    <dgm:pt modelId="{FF757B92-4EFC-4C16-82AF-AE741CEE8D30}">
      <dgm:prSet/>
      <dgm:spPr/>
      <dgm:t>
        <a:bodyPr/>
        <a:lstStyle/>
        <a:p>
          <a:r>
            <a:rPr lang="en-GB"/>
            <a:t>Reach out for support if you need it. </a:t>
          </a:r>
          <a:endParaRPr lang="en-US"/>
        </a:p>
      </dgm:t>
    </dgm:pt>
    <dgm:pt modelId="{61E6DF15-7F83-409D-9F4C-234DD71FC794}" type="parTrans" cxnId="{68778F1C-77E1-4CC7-BB5F-9422786F5F15}">
      <dgm:prSet/>
      <dgm:spPr/>
      <dgm:t>
        <a:bodyPr/>
        <a:lstStyle/>
        <a:p>
          <a:endParaRPr lang="en-US"/>
        </a:p>
      </dgm:t>
    </dgm:pt>
    <dgm:pt modelId="{033D1E81-4019-4A16-AFE0-63CA939870D0}" type="sibTrans" cxnId="{68778F1C-77E1-4CC7-BB5F-9422786F5F15}">
      <dgm:prSet/>
      <dgm:spPr/>
      <dgm:t>
        <a:bodyPr/>
        <a:lstStyle/>
        <a:p>
          <a:endParaRPr lang="en-US"/>
        </a:p>
      </dgm:t>
    </dgm:pt>
    <dgm:pt modelId="{9080362D-11D0-49E2-9540-9FCFC985E4AE}">
      <dgm:prSet/>
      <dgm:spPr/>
      <dgm:t>
        <a:bodyPr/>
        <a:lstStyle/>
        <a:p>
          <a:r>
            <a:rPr lang="en-GB"/>
            <a:t>Ask questions if you are unsure (after the lecture if you would prefer).</a:t>
          </a:r>
          <a:endParaRPr lang="en-US"/>
        </a:p>
      </dgm:t>
    </dgm:pt>
    <dgm:pt modelId="{E0A8C9DA-6042-4C63-842E-749709B49E54}" type="parTrans" cxnId="{37A7AA8F-900E-4E1D-A1E9-22C65D2986E8}">
      <dgm:prSet/>
      <dgm:spPr/>
      <dgm:t>
        <a:bodyPr/>
        <a:lstStyle/>
        <a:p>
          <a:endParaRPr lang="en-US"/>
        </a:p>
      </dgm:t>
    </dgm:pt>
    <dgm:pt modelId="{8C303BF2-009B-4929-A3AF-9578A7AFFFA5}" type="sibTrans" cxnId="{37A7AA8F-900E-4E1D-A1E9-22C65D2986E8}">
      <dgm:prSet/>
      <dgm:spPr/>
      <dgm:t>
        <a:bodyPr/>
        <a:lstStyle/>
        <a:p>
          <a:endParaRPr lang="en-US"/>
        </a:p>
      </dgm:t>
    </dgm:pt>
    <dgm:pt modelId="{55F47B0C-C352-4E47-9B6F-B6D2B383B21A}">
      <dgm:prSet/>
      <dgm:spPr/>
      <dgm:t>
        <a:bodyPr/>
        <a:lstStyle/>
        <a:p>
          <a:r>
            <a:rPr lang="en-GB"/>
            <a:t>Act with integrity. What does this mean?</a:t>
          </a:r>
          <a:endParaRPr lang="en-US"/>
        </a:p>
      </dgm:t>
    </dgm:pt>
    <dgm:pt modelId="{CF4D1F4E-7041-4FE7-8504-14CA0D254435}" type="parTrans" cxnId="{DEF789BB-474B-4216-9A83-142FBD8FFD75}">
      <dgm:prSet/>
      <dgm:spPr/>
      <dgm:t>
        <a:bodyPr/>
        <a:lstStyle/>
        <a:p>
          <a:endParaRPr lang="en-US"/>
        </a:p>
      </dgm:t>
    </dgm:pt>
    <dgm:pt modelId="{7153E84C-2EC5-4D30-9FC9-DCB7C842801C}" type="sibTrans" cxnId="{DEF789BB-474B-4216-9A83-142FBD8FFD75}">
      <dgm:prSet/>
      <dgm:spPr/>
      <dgm:t>
        <a:bodyPr/>
        <a:lstStyle/>
        <a:p>
          <a:endParaRPr lang="en-US"/>
        </a:p>
      </dgm:t>
    </dgm:pt>
    <dgm:pt modelId="{A58F54FF-827C-43F8-8C1E-3134586464C2}">
      <dgm:prSet/>
      <dgm:spPr/>
      <dgm:t>
        <a:bodyPr/>
        <a:lstStyle/>
        <a:p>
          <a:r>
            <a:rPr lang="en-GB"/>
            <a:t>Reference your work accordingly.</a:t>
          </a:r>
          <a:endParaRPr lang="en-US"/>
        </a:p>
      </dgm:t>
    </dgm:pt>
    <dgm:pt modelId="{D0E3645D-E17A-4FA8-A8AF-E2576098FD82}" type="parTrans" cxnId="{026825A3-0424-46CA-AF80-4F83FE1F21B0}">
      <dgm:prSet/>
      <dgm:spPr/>
      <dgm:t>
        <a:bodyPr/>
        <a:lstStyle/>
        <a:p>
          <a:endParaRPr lang="en-US"/>
        </a:p>
      </dgm:t>
    </dgm:pt>
    <dgm:pt modelId="{695309E2-0F84-4809-99FB-8E7C812D9420}" type="sibTrans" cxnId="{026825A3-0424-46CA-AF80-4F83FE1F21B0}">
      <dgm:prSet/>
      <dgm:spPr/>
      <dgm:t>
        <a:bodyPr/>
        <a:lstStyle/>
        <a:p>
          <a:endParaRPr lang="en-US"/>
        </a:p>
      </dgm:t>
    </dgm:pt>
    <dgm:pt modelId="{B4818C12-6DDA-4013-833F-9565340C32A5}" type="pres">
      <dgm:prSet presAssocID="{111FFB68-313F-44BB-8A24-CDA46E3E85B6}" presName="root" presStyleCnt="0">
        <dgm:presLayoutVars>
          <dgm:dir/>
          <dgm:resizeHandles val="exact"/>
        </dgm:presLayoutVars>
      </dgm:prSet>
      <dgm:spPr/>
    </dgm:pt>
    <dgm:pt modelId="{78EE1E3D-010B-4BE6-86AE-813A8A3067D0}" type="pres">
      <dgm:prSet presAssocID="{C0CA8BEA-9375-48EF-AD56-0C8E813BF424}" presName="compNode" presStyleCnt="0"/>
      <dgm:spPr/>
    </dgm:pt>
    <dgm:pt modelId="{839BC758-54F5-41A3-B333-B6EE661DA4C0}" type="pres">
      <dgm:prSet presAssocID="{C0CA8BEA-9375-48EF-AD56-0C8E813BF424}" presName="bgRect" presStyleLbl="bgShp" presStyleIdx="0" presStyleCnt="6"/>
      <dgm:spPr/>
    </dgm:pt>
    <dgm:pt modelId="{33ECBEEC-2BF8-4429-9C76-2A1DA27B22D1}" type="pres">
      <dgm:prSet presAssocID="{C0CA8BEA-9375-48EF-AD56-0C8E813BF424}"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Lecturer"/>
        </a:ext>
      </dgm:extLst>
    </dgm:pt>
    <dgm:pt modelId="{88250DA4-B5A1-40E1-AF4F-303FDDEBA89E}" type="pres">
      <dgm:prSet presAssocID="{C0CA8BEA-9375-48EF-AD56-0C8E813BF424}" presName="spaceRect" presStyleCnt="0"/>
      <dgm:spPr/>
    </dgm:pt>
    <dgm:pt modelId="{71B66553-F1BF-4513-87DD-1D07F513296A}" type="pres">
      <dgm:prSet presAssocID="{C0CA8BEA-9375-48EF-AD56-0C8E813BF424}" presName="parTx" presStyleLbl="revTx" presStyleIdx="0" presStyleCnt="6">
        <dgm:presLayoutVars>
          <dgm:chMax val="0"/>
          <dgm:chPref val="0"/>
        </dgm:presLayoutVars>
      </dgm:prSet>
      <dgm:spPr/>
    </dgm:pt>
    <dgm:pt modelId="{1452755B-CD9D-45A9-BC83-A5716B08552D}" type="pres">
      <dgm:prSet presAssocID="{F2FA4245-0D3A-4AAD-B9BD-FD88045451AE}" presName="sibTrans" presStyleCnt="0"/>
      <dgm:spPr/>
    </dgm:pt>
    <dgm:pt modelId="{F2E6B34F-C55F-4239-A910-57E2B820F122}" type="pres">
      <dgm:prSet presAssocID="{22FFA6F6-52D5-43D8-9A5B-124F62740A5A}" presName="compNode" presStyleCnt="0"/>
      <dgm:spPr/>
    </dgm:pt>
    <dgm:pt modelId="{CB48B789-FFD1-4C67-8F06-85996F922227}" type="pres">
      <dgm:prSet presAssocID="{22FFA6F6-52D5-43D8-9A5B-124F62740A5A}" presName="bgRect" presStyleLbl="bgShp" presStyleIdx="1" presStyleCnt="6"/>
      <dgm:spPr/>
    </dgm:pt>
    <dgm:pt modelId="{6501CE87-30A6-49E3-BBCE-EA0F5EB85402}" type="pres">
      <dgm:prSet presAssocID="{22FFA6F6-52D5-43D8-9A5B-124F62740A5A}"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bidden"/>
        </a:ext>
      </dgm:extLst>
    </dgm:pt>
    <dgm:pt modelId="{AB515607-6759-4CDC-B00A-C097BAD1222D}" type="pres">
      <dgm:prSet presAssocID="{22FFA6F6-52D5-43D8-9A5B-124F62740A5A}" presName="spaceRect" presStyleCnt="0"/>
      <dgm:spPr/>
    </dgm:pt>
    <dgm:pt modelId="{BBE3A409-B0E7-4CB6-A92D-1A5055E7070E}" type="pres">
      <dgm:prSet presAssocID="{22FFA6F6-52D5-43D8-9A5B-124F62740A5A}" presName="parTx" presStyleLbl="revTx" presStyleIdx="1" presStyleCnt="6">
        <dgm:presLayoutVars>
          <dgm:chMax val="0"/>
          <dgm:chPref val="0"/>
        </dgm:presLayoutVars>
      </dgm:prSet>
      <dgm:spPr/>
    </dgm:pt>
    <dgm:pt modelId="{602E9B57-580B-4820-9060-488795BC7FE9}" type="pres">
      <dgm:prSet presAssocID="{DDCD111C-8338-4C1C-B1D1-33287EDA7330}" presName="sibTrans" presStyleCnt="0"/>
      <dgm:spPr/>
    </dgm:pt>
    <dgm:pt modelId="{EDEEE206-EAFE-4EEB-9BC3-074FDDB36911}" type="pres">
      <dgm:prSet presAssocID="{FF757B92-4EFC-4C16-82AF-AE741CEE8D30}" presName="compNode" presStyleCnt="0"/>
      <dgm:spPr/>
    </dgm:pt>
    <dgm:pt modelId="{E05D4333-49DB-4D44-9249-A612A3EA9CB9}" type="pres">
      <dgm:prSet presAssocID="{FF757B92-4EFC-4C16-82AF-AE741CEE8D30}" presName="bgRect" presStyleLbl="bgShp" presStyleIdx="2" presStyleCnt="6"/>
      <dgm:spPr/>
    </dgm:pt>
    <dgm:pt modelId="{99639933-0F9C-44D4-B034-4FA2AB97D25B}" type="pres">
      <dgm:prSet presAssocID="{FF757B92-4EFC-4C16-82AF-AE741CEE8D30}"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arketing"/>
        </a:ext>
      </dgm:extLst>
    </dgm:pt>
    <dgm:pt modelId="{EF93B9CB-AAE0-486F-8520-7C859B80F156}" type="pres">
      <dgm:prSet presAssocID="{FF757B92-4EFC-4C16-82AF-AE741CEE8D30}" presName="spaceRect" presStyleCnt="0"/>
      <dgm:spPr/>
    </dgm:pt>
    <dgm:pt modelId="{EFB7F0F8-24EF-4B3D-9FE7-AAFE77A61E15}" type="pres">
      <dgm:prSet presAssocID="{FF757B92-4EFC-4C16-82AF-AE741CEE8D30}" presName="parTx" presStyleLbl="revTx" presStyleIdx="2" presStyleCnt="6">
        <dgm:presLayoutVars>
          <dgm:chMax val="0"/>
          <dgm:chPref val="0"/>
        </dgm:presLayoutVars>
      </dgm:prSet>
      <dgm:spPr/>
    </dgm:pt>
    <dgm:pt modelId="{7AAC977C-F95C-49AC-80A2-2C69106F878F}" type="pres">
      <dgm:prSet presAssocID="{033D1E81-4019-4A16-AFE0-63CA939870D0}" presName="sibTrans" presStyleCnt="0"/>
      <dgm:spPr/>
    </dgm:pt>
    <dgm:pt modelId="{5B440406-D8A5-403C-B94F-350F07E68D2A}" type="pres">
      <dgm:prSet presAssocID="{9080362D-11D0-49E2-9540-9FCFC985E4AE}" presName="compNode" presStyleCnt="0"/>
      <dgm:spPr/>
    </dgm:pt>
    <dgm:pt modelId="{156E0252-76CB-4B5D-81DB-AF0C9329F41A}" type="pres">
      <dgm:prSet presAssocID="{9080362D-11D0-49E2-9540-9FCFC985E4AE}" presName="bgRect" presStyleLbl="bgShp" presStyleIdx="3" presStyleCnt="6"/>
      <dgm:spPr/>
    </dgm:pt>
    <dgm:pt modelId="{FD46A5FD-F682-4882-9FEE-C52612AFD280}" type="pres">
      <dgm:prSet presAssocID="{9080362D-11D0-49E2-9540-9FCFC985E4AE}"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8E101724-2CEE-411C-A3C6-D7AE54649AC1}" type="pres">
      <dgm:prSet presAssocID="{9080362D-11D0-49E2-9540-9FCFC985E4AE}" presName="spaceRect" presStyleCnt="0"/>
      <dgm:spPr/>
    </dgm:pt>
    <dgm:pt modelId="{BD7A2917-05DD-484D-ABA0-A1AC5FEF56AA}" type="pres">
      <dgm:prSet presAssocID="{9080362D-11D0-49E2-9540-9FCFC985E4AE}" presName="parTx" presStyleLbl="revTx" presStyleIdx="3" presStyleCnt="6">
        <dgm:presLayoutVars>
          <dgm:chMax val="0"/>
          <dgm:chPref val="0"/>
        </dgm:presLayoutVars>
      </dgm:prSet>
      <dgm:spPr/>
    </dgm:pt>
    <dgm:pt modelId="{20762BE4-C21D-4224-B761-4BD2BDEEF041}" type="pres">
      <dgm:prSet presAssocID="{8C303BF2-009B-4929-A3AF-9578A7AFFFA5}" presName="sibTrans" presStyleCnt="0"/>
      <dgm:spPr/>
    </dgm:pt>
    <dgm:pt modelId="{61DA88E6-CAE0-4084-8BED-5BB0D84DA275}" type="pres">
      <dgm:prSet presAssocID="{55F47B0C-C352-4E47-9B6F-B6D2B383B21A}" presName="compNode" presStyleCnt="0"/>
      <dgm:spPr/>
    </dgm:pt>
    <dgm:pt modelId="{88643CCF-7D82-499F-8DD8-695A2379A871}" type="pres">
      <dgm:prSet presAssocID="{55F47B0C-C352-4E47-9B6F-B6D2B383B21A}" presName="bgRect" presStyleLbl="bgShp" presStyleIdx="4" presStyleCnt="6"/>
      <dgm:spPr/>
    </dgm:pt>
    <dgm:pt modelId="{41367098-2EEC-4D7A-B3EB-17C9AF51E36B}" type="pres">
      <dgm:prSet presAssocID="{55F47B0C-C352-4E47-9B6F-B6D2B383B21A}"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rotecting Hand"/>
        </a:ext>
      </dgm:extLst>
    </dgm:pt>
    <dgm:pt modelId="{7781DA0D-352A-4D05-9828-308101CC31C5}" type="pres">
      <dgm:prSet presAssocID="{55F47B0C-C352-4E47-9B6F-B6D2B383B21A}" presName="spaceRect" presStyleCnt="0"/>
      <dgm:spPr/>
    </dgm:pt>
    <dgm:pt modelId="{91A8FCE3-7A87-48A0-90F0-499514AC72EC}" type="pres">
      <dgm:prSet presAssocID="{55F47B0C-C352-4E47-9B6F-B6D2B383B21A}" presName="parTx" presStyleLbl="revTx" presStyleIdx="4" presStyleCnt="6">
        <dgm:presLayoutVars>
          <dgm:chMax val="0"/>
          <dgm:chPref val="0"/>
        </dgm:presLayoutVars>
      </dgm:prSet>
      <dgm:spPr/>
    </dgm:pt>
    <dgm:pt modelId="{81B2ADAD-FF7D-48D0-9783-DC4E8003AFC4}" type="pres">
      <dgm:prSet presAssocID="{7153E84C-2EC5-4D30-9FC9-DCB7C842801C}" presName="sibTrans" presStyleCnt="0"/>
      <dgm:spPr/>
    </dgm:pt>
    <dgm:pt modelId="{B90702E6-0E95-4EBE-9B99-6E74CA4FB8CF}" type="pres">
      <dgm:prSet presAssocID="{A58F54FF-827C-43F8-8C1E-3134586464C2}" presName="compNode" presStyleCnt="0"/>
      <dgm:spPr/>
    </dgm:pt>
    <dgm:pt modelId="{4EAC3479-B058-4B29-BD15-3F3596C89ACC}" type="pres">
      <dgm:prSet presAssocID="{A58F54FF-827C-43F8-8C1E-3134586464C2}" presName="bgRect" presStyleLbl="bgShp" presStyleIdx="5" presStyleCnt="6"/>
      <dgm:spPr/>
    </dgm:pt>
    <dgm:pt modelId="{FE161662-4954-4981-BAB6-0E03AD4CD593}" type="pres">
      <dgm:prSet presAssocID="{A58F54FF-827C-43F8-8C1E-3134586464C2}"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0A24B35E-F522-4CB5-8285-FAFC85FCC191}" type="pres">
      <dgm:prSet presAssocID="{A58F54FF-827C-43F8-8C1E-3134586464C2}" presName="spaceRect" presStyleCnt="0"/>
      <dgm:spPr/>
    </dgm:pt>
    <dgm:pt modelId="{73843EA5-0874-4B6B-9745-26169A00AC28}" type="pres">
      <dgm:prSet presAssocID="{A58F54FF-827C-43F8-8C1E-3134586464C2}" presName="parTx" presStyleLbl="revTx" presStyleIdx="5" presStyleCnt="6">
        <dgm:presLayoutVars>
          <dgm:chMax val="0"/>
          <dgm:chPref val="0"/>
        </dgm:presLayoutVars>
      </dgm:prSet>
      <dgm:spPr/>
    </dgm:pt>
  </dgm:ptLst>
  <dgm:cxnLst>
    <dgm:cxn modelId="{9A3C100B-068E-4667-B966-B5CAC1957EEE}" type="presOf" srcId="{111FFB68-313F-44BB-8A24-CDA46E3E85B6}" destId="{B4818C12-6DDA-4013-833F-9565340C32A5}" srcOrd="0" destOrd="0" presId="urn:microsoft.com/office/officeart/2018/2/layout/IconVerticalSolidList"/>
    <dgm:cxn modelId="{5762CB18-169E-4D39-8392-443CECFB89F2}" type="presOf" srcId="{55F47B0C-C352-4E47-9B6F-B6D2B383B21A}" destId="{91A8FCE3-7A87-48A0-90F0-499514AC72EC}" srcOrd="0" destOrd="0" presId="urn:microsoft.com/office/officeart/2018/2/layout/IconVerticalSolidList"/>
    <dgm:cxn modelId="{68778F1C-77E1-4CC7-BB5F-9422786F5F15}" srcId="{111FFB68-313F-44BB-8A24-CDA46E3E85B6}" destId="{FF757B92-4EFC-4C16-82AF-AE741CEE8D30}" srcOrd="2" destOrd="0" parTransId="{61E6DF15-7F83-409D-9F4C-234DD71FC794}" sibTransId="{033D1E81-4019-4A16-AFE0-63CA939870D0}"/>
    <dgm:cxn modelId="{8FA16E45-888D-4CA4-B746-4C8AE0E73186}" srcId="{111FFB68-313F-44BB-8A24-CDA46E3E85B6}" destId="{C0CA8BEA-9375-48EF-AD56-0C8E813BF424}" srcOrd="0" destOrd="0" parTransId="{7312EAF0-D9D9-4575-AA35-2BDD2EA0A24C}" sibTransId="{F2FA4245-0D3A-4AAD-B9BD-FD88045451AE}"/>
    <dgm:cxn modelId="{8303504A-817F-4DEB-8BB9-B91D110090B8}" type="presOf" srcId="{9080362D-11D0-49E2-9540-9FCFC985E4AE}" destId="{BD7A2917-05DD-484D-ABA0-A1AC5FEF56AA}" srcOrd="0" destOrd="0" presId="urn:microsoft.com/office/officeart/2018/2/layout/IconVerticalSolidList"/>
    <dgm:cxn modelId="{01E16551-9331-4674-8D55-E896859F5C52}" type="presOf" srcId="{22FFA6F6-52D5-43D8-9A5B-124F62740A5A}" destId="{BBE3A409-B0E7-4CB6-A92D-1A5055E7070E}" srcOrd="0" destOrd="0" presId="urn:microsoft.com/office/officeart/2018/2/layout/IconVerticalSolidList"/>
    <dgm:cxn modelId="{D832937A-50FA-4241-86A1-90A625E5696A}" type="presOf" srcId="{FF757B92-4EFC-4C16-82AF-AE741CEE8D30}" destId="{EFB7F0F8-24EF-4B3D-9FE7-AAFE77A61E15}" srcOrd="0" destOrd="0" presId="urn:microsoft.com/office/officeart/2018/2/layout/IconVerticalSolidList"/>
    <dgm:cxn modelId="{1E747E8C-09A4-487E-901E-64EB011C7D0F}" srcId="{111FFB68-313F-44BB-8A24-CDA46E3E85B6}" destId="{22FFA6F6-52D5-43D8-9A5B-124F62740A5A}" srcOrd="1" destOrd="0" parTransId="{D400B6ED-CCF4-4D06-BDCB-7B241DB245D6}" sibTransId="{DDCD111C-8338-4C1C-B1D1-33287EDA7330}"/>
    <dgm:cxn modelId="{37A7AA8F-900E-4E1D-A1E9-22C65D2986E8}" srcId="{111FFB68-313F-44BB-8A24-CDA46E3E85B6}" destId="{9080362D-11D0-49E2-9540-9FCFC985E4AE}" srcOrd="3" destOrd="0" parTransId="{E0A8C9DA-6042-4C63-842E-749709B49E54}" sibTransId="{8C303BF2-009B-4929-A3AF-9578A7AFFFA5}"/>
    <dgm:cxn modelId="{026825A3-0424-46CA-AF80-4F83FE1F21B0}" srcId="{111FFB68-313F-44BB-8A24-CDA46E3E85B6}" destId="{A58F54FF-827C-43F8-8C1E-3134586464C2}" srcOrd="5" destOrd="0" parTransId="{D0E3645D-E17A-4FA8-A8AF-E2576098FD82}" sibTransId="{695309E2-0F84-4809-99FB-8E7C812D9420}"/>
    <dgm:cxn modelId="{DEF789BB-474B-4216-9A83-142FBD8FFD75}" srcId="{111FFB68-313F-44BB-8A24-CDA46E3E85B6}" destId="{55F47B0C-C352-4E47-9B6F-B6D2B383B21A}" srcOrd="4" destOrd="0" parTransId="{CF4D1F4E-7041-4FE7-8504-14CA0D254435}" sibTransId="{7153E84C-2EC5-4D30-9FC9-DCB7C842801C}"/>
    <dgm:cxn modelId="{081B6DBE-1E95-48FA-87FC-D42AB12E6650}" type="presOf" srcId="{C0CA8BEA-9375-48EF-AD56-0C8E813BF424}" destId="{71B66553-F1BF-4513-87DD-1D07F513296A}" srcOrd="0" destOrd="0" presId="urn:microsoft.com/office/officeart/2018/2/layout/IconVerticalSolidList"/>
    <dgm:cxn modelId="{5A532BEC-62E0-4D06-83D1-AE9179769832}" type="presOf" srcId="{A58F54FF-827C-43F8-8C1E-3134586464C2}" destId="{73843EA5-0874-4B6B-9745-26169A00AC28}" srcOrd="0" destOrd="0" presId="urn:microsoft.com/office/officeart/2018/2/layout/IconVerticalSolidList"/>
    <dgm:cxn modelId="{10E4B754-1157-465A-A83F-B8EC591D9621}" type="presParOf" srcId="{B4818C12-6DDA-4013-833F-9565340C32A5}" destId="{78EE1E3D-010B-4BE6-86AE-813A8A3067D0}" srcOrd="0" destOrd="0" presId="urn:microsoft.com/office/officeart/2018/2/layout/IconVerticalSolidList"/>
    <dgm:cxn modelId="{B6B90413-5074-4ABE-AB93-C13EA5777EC7}" type="presParOf" srcId="{78EE1E3D-010B-4BE6-86AE-813A8A3067D0}" destId="{839BC758-54F5-41A3-B333-B6EE661DA4C0}" srcOrd="0" destOrd="0" presId="urn:microsoft.com/office/officeart/2018/2/layout/IconVerticalSolidList"/>
    <dgm:cxn modelId="{E0013417-E610-4ADA-AFB5-B6E402A7F7A3}" type="presParOf" srcId="{78EE1E3D-010B-4BE6-86AE-813A8A3067D0}" destId="{33ECBEEC-2BF8-4429-9C76-2A1DA27B22D1}" srcOrd="1" destOrd="0" presId="urn:microsoft.com/office/officeart/2018/2/layout/IconVerticalSolidList"/>
    <dgm:cxn modelId="{B7C9B7E2-19F9-4303-BDA6-DCA921BCCDB8}" type="presParOf" srcId="{78EE1E3D-010B-4BE6-86AE-813A8A3067D0}" destId="{88250DA4-B5A1-40E1-AF4F-303FDDEBA89E}" srcOrd="2" destOrd="0" presId="urn:microsoft.com/office/officeart/2018/2/layout/IconVerticalSolidList"/>
    <dgm:cxn modelId="{F909B964-7DE8-45C2-A3BF-D34EEAF3DA3E}" type="presParOf" srcId="{78EE1E3D-010B-4BE6-86AE-813A8A3067D0}" destId="{71B66553-F1BF-4513-87DD-1D07F513296A}" srcOrd="3" destOrd="0" presId="urn:microsoft.com/office/officeart/2018/2/layout/IconVerticalSolidList"/>
    <dgm:cxn modelId="{3F500D38-EB7B-4279-9821-E3CE39A6B3E5}" type="presParOf" srcId="{B4818C12-6DDA-4013-833F-9565340C32A5}" destId="{1452755B-CD9D-45A9-BC83-A5716B08552D}" srcOrd="1" destOrd="0" presId="urn:microsoft.com/office/officeart/2018/2/layout/IconVerticalSolidList"/>
    <dgm:cxn modelId="{710AF1EB-1526-45DD-ABAD-161DC1A727BA}" type="presParOf" srcId="{B4818C12-6DDA-4013-833F-9565340C32A5}" destId="{F2E6B34F-C55F-4239-A910-57E2B820F122}" srcOrd="2" destOrd="0" presId="urn:microsoft.com/office/officeart/2018/2/layout/IconVerticalSolidList"/>
    <dgm:cxn modelId="{29019087-11A5-4421-919E-77B7D9537D6C}" type="presParOf" srcId="{F2E6B34F-C55F-4239-A910-57E2B820F122}" destId="{CB48B789-FFD1-4C67-8F06-85996F922227}" srcOrd="0" destOrd="0" presId="urn:microsoft.com/office/officeart/2018/2/layout/IconVerticalSolidList"/>
    <dgm:cxn modelId="{8960CD23-8CF2-47C2-9233-67174DA24047}" type="presParOf" srcId="{F2E6B34F-C55F-4239-A910-57E2B820F122}" destId="{6501CE87-30A6-49E3-BBCE-EA0F5EB85402}" srcOrd="1" destOrd="0" presId="urn:microsoft.com/office/officeart/2018/2/layout/IconVerticalSolidList"/>
    <dgm:cxn modelId="{0DBCB0BC-2EB6-483A-BAE6-7A48A25826CA}" type="presParOf" srcId="{F2E6B34F-C55F-4239-A910-57E2B820F122}" destId="{AB515607-6759-4CDC-B00A-C097BAD1222D}" srcOrd="2" destOrd="0" presId="urn:microsoft.com/office/officeart/2018/2/layout/IconVerticalSolidList"/>
    <dgm:cxn modelId="{5C131191-82CB-46B2-9640-4699FD1B6B9C}" type="presParOf" srcId="{F2E6B34F-C55F-4239-A910-57E2B820F122}" destId="{BBE3A409-B0E7-4CB6-A92D-1A5055E7070E}" srcOrd="3" destOrd="0" presId="urn:microsoft.com/office/officeart/2018/2/layout/IconVerticalSolidList"/>
    <dgm:cxn modelId="{B2ED9CF8-3A83-47D5-A53C-40AD0D505850}" type="presParOf" srcId="{B4818C12-6DDA-4013-833F-9565340C32A5}" destId="{602E9B57-580B-4820-9060-488795BC7FE9}" srcOrd="3" destOrd="0" presId="urn:microsoft.com/office/officeart/2018/2/layout/IconVerticalSolidList"/>
    <dgm:cxn modelId="{BFBE73DD-D911-416A-8535-134B4D7511C4}" type="presParOf" srcId="{B4818C12-6DDA-4013-833F-9565340C32A5}" destId="{EDEEE206-EAFE-4EEB-9BC3-074FDDB36911}" srcOrd="4" destOrd="0" presId="urn:microsoft.com/office/officeart/2018/2/layout/IconVerticalSolidList"/>
    <dgm:cxn modelId="{79BFEBFA-B3AB-402D-B46D-E3E9ECCF3043}" type="presParOf" srcId="{EDEEE206-EAFE-4EEB-9BC3-074FDDB36911}" destId="{E05D4333-49DB-4D44-9249-A612A3EA9CB9}" srcOrd="0" destOrd="0" presId="urn:microsoft.com/office/officeart/2018/2/layout/IconVerticalSolidList"/>
    <dgm:cxn modelId="{F996838D-ACF2-41D9-B96B-6AFCFC8188F8}" type="presParOf" srcId="{EDEEE206-EAFE-4EEB-9BC3-074FDDB36911}" destId="{99639933-0F9C-44D4-B034-4FA2AB97D25B}" srcOrd="1" destOrd="0" presId="urn:microsoft.com/office/officeart/2018/2/layout/IconVerticalSolidList"/>
    <dgm:cxn modelId="{9E2715BE-25BD-4618-B5FC-C71CAA7CE027}" type="presParOf" srcId="{EDEEE206-EAFE-4EEB-9BC3-074FDDB36911}" destId="{EF93B9CB-AAE0-486F-8520-7C859B80F156}" srcOrd="2" destOrd="0" presId="urn:microsoft.com/office/officeart/2018/2/layout/IconVerticalSolidList"/>
    <dgm:cxn modelId="{1A440A95-455E-4AB4-BAAE-E7E67C9C4CDB}" type="presParOf" srcId="{EDEEE206-EAFE-4EEB-9BC3-074FDDB36911}" destId="{EFB7F0F8-24EF-4B3D-9FE7-AAFE77A61E15}" srcOrd="3" destOrd="0" presId="urn:microsoft.com/office/officeart/2018/2/layout/IconVerticalSolidList"/>
    <dgm:cxn modelId="{48C0A21B-BFBC-40A3-98B6-DFD0ECDEE10A}" type="presParOf" srcId="{B4818C12-6DDA-4013-833F-9565340C32A5}" destId="{7AAC977C-F95C-49AC-80A2-2C69106F878F}" srcOrd="5" destOrd="0" presId="urn:microsoft.com/office/officeart/2018/2/layout/IconVerticalSolidList"/>
    <dgm:cxn modelId="{9AF9647D-F01E-457C-9A39-F3CDDE9547A8}" type="presParOf" srcId="{B4818C12-6DDA-4013-833F-9565340C32A5}" destId="{5B440406-D8A5-403C-B94F-350F07E68D2A}" srcOrd="6" destOrd="0" presId="urn:microsoft.com/office/officeart/2018/2/layout/IconVerticalSolidList"/>
    <dgm:cxn modelId="{C0D30336-B098-4ED2-81E6-7CBA1665A3E4}" type="presParOf" srcId="{5B440406-D8A5-403C-B94F-350F07E68D2A}" destId="{156E0252-76CB-4B5D-81DB-AF0C9329F41A}" srcOrd="0" destOrd="0" presId="urn:microsoft.com/office/officeart/2018/2/layout/IconVerticalSolidList"/>
    <dgm:cxn modelId="{C846B5E1-4D09-40D2-B7F5-2E1B311E0FE6}" type="presParOf" srcId="{5B440406-D8A5-403C-B94F-350F07E68D2A}" destId="{FD46A5FD-F682-4882-9FEE-C52612AFD280}" srcOrd="1" destOrd="0" presId="urn:microsoft.com/office/officeart/2018/2/layout/IconVerticalSolidList"/>
    <dgm:cxn modelId="{27A37E7C-653C-4D16-8382-56AF4D93642D}" type="presParOf" srcId="{5B440406-D8A5-403C-B94F-350F07E68D2A}" destId="{8E101724-2CEE-411C-A3C6-D7AE54649AC1}" srcOrd="2" destOrd="0" presId="urn:microsoft.com/office/officeart/2018/2/layout/IconVerticalSolidList"/>
    <dgm:cxn modelId="{045C3AB8-008C-4A87-B4F7-443DB8427828}" type="presParOf" srcId="{5B440406-D8A5-403C-B94F-350F07E68D2A}" destId="{BD7A2917-05DD-484D-ABA0-A1AC5FEF56AA}" srcOrd="3" destOrd="0" presId="urn:microsoft.com/office/officeart/2018/2/layout/IconVerticalSolidList"/>
    <dgm:cxn modelId="{E6C719CC-AD1C-4BC9-AEF2-5D244A2E9399}" type="presParOf" srcId="{B4818C12-6DDA-4013-833F-9565340C32A5}" destId="{20762BE4-C21D-4224-B761-4BD2BDEEF041}" srcOrd="7" destOrd="0" presId="urn:microsoft.com/office/officeart/2018/2/layout/IconVerticalSolidList"/>
    <dgm:cxn modelId="{7B059689-D99F-4AB9-A731-234734D3789F}" type="presParOf" srcId="{B4818C12-6DDA-4013-833F-9565340C32A5}" destId="{61DA88E6-CAE0-4084-8BED-5BB0D84DA275}" srcOrd="8" destOrd="0" presId="urn:microsoft.com/office/officeart/2018/2/layout/IconVerticalSolidList"/>
    <dgm:cxn modelId="{F819D02A-4FCB-478D-BA4E-689BC98C2BEB}" type="presParOf" srcId="{61DA88E6-CAE0-4084-8BED-5BB0D84DA275}" destId="{88643CCF-7D82-499F-8DD8-695A2379A871}" srcOrd="0" destOrd="0" presId="urn:microsoft.com/office/officeart/2018/2/layout/IconVerticalSolidList"/>
    <dgm:cxn modelId="{454E1790-D6B9-4397-B9BD-C3F450349594}" type="presParOf" srcId="{61DA88E6-CAE0-4084-8BED-5BB0D84DA275}" destId="{41367098-2EEC-4D7A-B3EB-17C9AF51E36B}" srcOrd="1" destOrd="0" presId="urn:microsoft.com/office/officeart/2018/2/layout/IconVerticalSolidList"/>
    <dgm:cxn modelId="{11369CC6-0397-4CF4-8342-70E6EB7106AB}" type="presParOf" srcId="{61DA88E6-CAE0-4084-8BED-5BB0D84DA275}" destId="{7781DA0D-352A-4D05-9828-308101CC31C5}" srcOrd="2" destOrd="0" presId="urn:microsoft.com/office/officeart/2018/2/layout/IconVerticalSolidList"/>
    <dgm:cxn modelId="{757D1CA6-8F80-4375-9625-1F456434F7A5}" type="presParOf" srcId="{61DA88E6-CAE0-4084-8BED-5BB0D84DA275}" destId="{91A8FCE3-7A87-48A0-90F0-499514AC72EC}" srcOrd="3" destOrd="0" presId="urn:microsoft.com/office/officeart/2018/2/layout/IconVerticalSolidList"/>
    <dgm:cxn modelId="{2E5D4300-EDD4-4C54-85A9-53D9423796CC}" type="presParOf" srcId="{B4818C12-6DDA-4013-833F-9565340C32A5}" destId="{81B2ADAD-FF7D-48D0-9783-DC4E8003AFC4}" srcOrd="9" destOrd="0" presId="urn:microsoft.com/office/officeart/2018/2/layout/IconVerticalSolidList"/>
    <dgm:cxn modelId="{57E05DE9-EFDE-41F2-9F0F-FBECA8515ECC}" type="presParOf" srcId="{B4818C12-6DDA-4013-833F-9565340C32A5}" destId="{B90702E6-0E95-4EBE-9B99-6E74CA4FB8CF}" srcOrd="10" destOrd="0" presId="urn:microsoft.com/office/officeart/2018/2/layout/IconVerticalSolidList"/>
    <dgm:cxn modelId="{C9F8076F-AB19-4BEA-9494-13A5B81A7281}" type="presParOf" srcId="{B90702E6-0E95-4EBE-9B99-6E74CA4FB8CF}" destId="{4EAC3479-B058-4B29-BD15-3F3596C89ACC}" srcOrd="0" destOrd="0" presId="urn:microsoft.com/office/officeart/2018/2/layout/IconVerticalSolidList"/>
    <dgm:cxn modelId="{EF4E024D-F922-4B6F-9140-FABF890A01A2}" type="presParOf" srcId="{B90702E6-0E95-4EBE-9B99-6E74CA4FB8CF}" destId="{FE161662-4954-4981-BAB6-0E03AD4CD593}" srcOrd="1" destOrd="0" presId="urn:microsoft.com/office/officeart/2018/2/layout/IconVerticalSolidList"/>
    <dgm:cxn modelId="{0768F811-9D6D-48E4-B049-8B9BB3164D75}" type="presParOf" srcId="{B90702E6-0E95-4EBE-9B99-6E74CA4FB8CF}" destId="{0A24B35E-F522-4CB5-8285-FAFC85FCC191}" srcOrd="2" destOrd="0" presId="urn:microsoft.com/office/officeart/2018/2/layout/IconVerticalSolidList"/>
    <dgm:cxn modelId="{1FC2D229-5DA4-428D-BCBE-564C935081DC}" type="presParOf" srcId="{B90702E6-0E95-4EBE-9B99-6E74CA4FB8CF}" destId="{73843EA5-0874-4B6B-9745-26169A00AC2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840F52-FD6D-4E61-99C5-5F9A06E2F4D5}"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US"/>
        </a:p>
      </dgm:t>
    </dgm:pt>
    <dgm:pt modelId="{D26F5749-27A4-4E65-86B5-57A0B5769903}">
      <dgm:prSet/>
      <dgm:spPr/>
      <dgm:t>
        <a:bodyPr/>
        <a:lstStyle/>
        <a:p>
          <a:r>
            <a:rPr lang="en-GB" dirty="0"/>
            <a:t>explain key theories and concepts relating to individual behaviour, teamwork, communication, and leadership within business and organisational contexts;</a:t>
          </a:r>
          <a:endParaRPr lang="en-US" dirty="0"/>
        </a:p>
      </dgm:t>
    </dgm:pt>
    <dgm:pt modelId="{974BBAF5-E256-4B94-BEA2-B204A9E588BB}" type="parTrans" cxnId="{C405701A-9840-44EA-876B-C44514567C60}">
      <dgm:prSet/>
      <dgm:spPr/>
      <dgm:t>
        <a:bodyPr/>
        <a:lstStyle/>
        <a:p>
          <a:endParaRPr lang="en-US"/>
        </a:p>
      </dgm:t>
    </dgm:pt>
    <dgm:pt modelId="{0F5B3A8A-DA82-4FC9-957A-53DDFCF2D609}" type="sibTrans" cxnId="{C405701A-9840-44EA-876B-C44514567C60}">
      <dgm:prSet/>
      <dgm:spPr/>
      <dgm:t>
        <a:bodyPr/>
        <a:lstStyle/>
        <a:p>
          <a:endParaRPr lang="en-US"/>
        </a:p>
      </dgm:t>
    </dgm:pt>
    <dgm:pt modelId="{45100C59-20B5-4529-82CB-EC201EB8D042}">
      <dgm:prSet/>
      <dgm:spPr/>
      <dgm:t>
        <a:bodyPr/>
        <a:lstStyle/>
        <a:p>
          <a:r>
            <a:rPr lang="en-GB" dirty="0"/>
            <a:t>apply models of effective teamwork, communication, and leadership to real-world or simulated business scenarios in order to support decision-making and team performance;</a:t>
          </a:r>
          <a:endParaRPr lang="en-US" dirty="0"/>
        </a:p>
      </dgm:t>
    </dgm:pt>
    <dgm:pt modelId="{0CAE4E59-6752-4719-B3F1-4F7925EA5774}" type="parTrans" cxnId="{EAF934DF-0E90-4690-85C5-B7B9FE5AC8CD}">
      <dgm:prSet/>
      <dgm:spPr/>
      <dgm:t>
        <a:bodyPr/>
        <a:lstStyle/>
        <a:p>
          <a:endParaRPr lang="en-US"/>
        </a:p>
      </dgm:t>
    </dgm:pt>
    <dgm:pt modelId="{8521C621-FF57-448A-9E16-042A15F4C359}" type="sibTrans" cxnId="{EAF934DF-0E90-4690-85C5-B7B9FE5AC8CD}">
      <dgm:prSet/>
      <dgm:spPr/>
      <dgm:t>
        <a:bodyPr/>
        <a:lstStyle/>
        <a:p>
          <a:endParaRPr lang="en-US"/>
        </a:p>
      </dgm:t>
    </dgm:pt>
    <dgm:pt modelId="{FFA1D977-5C3A-4B99-8CE2-423967201532}">
      <dgm:prSet phldrT="[Text]"/>
      <dgm:spPr/>
      <dgm:t>
        <a:bodyPr/>
        <a:lstStyle/>
        <a:p>
          <a:pPr>
            <a:buNone/>
          </a:pPr>
          <a:r>
            <a:rPr lang="en-GB" dirty="0"/>
            <a:t>demonstrate the ability to collaborate, communicate, and contribute ethically and inclusively within diverse teams and professional environments.</a:t>
          </a:r>
        </a:p>
      </dgm:t>
    </dgm:pt>
    <dgm:pt modelId="{8468B078-962E-4DEB-BC02-6023A79D9DC2}" type="parTrans" cxnId="{89CFDB5F-2803-4D7B-A52E-DEC1595FCFAE}">
      <dgm:prSet/>
      <dgm:spPr/>
      <dgm:t>
        <a:bodyPr/>
        <a:lstStyle/>
        <a:p>
          <a:endParaRPr lang="en-GB"/>
        </a:p>
      </dgm:t>
    </dgm:pt>
    <dgm:pt modelId="{7674709C-508D-44DE-A51A-938885AF7AE8}" type="sibTrans" cxnId="{89CFDB5F-2803-4D7B-A52E-DEC1595FCFAE}">
      <dgm:prSet/>
      <dgm:spPr/>
      <dgm:t>
        <a:bodyPr/>
        <a:lstStyle/>
        <a:p>
          <a:endParaRPr lang="en-GB"/>
        </a:p>
      </dgm:t>
    </dgm:pt>
    <dgm:pt modelId="{81BE2B3A-33ED-4F58-8ADD-FABA2E633A08}" type="pres">
      <dgm:prSet presAssocID="{3D840F52-FD6D-4E61-99C5-5F9A06E2F4D5}" presName="diagram" presStyleCnt="0">
        <dgm:presLayoutVars>
          <dgm:dir/>
          <dgm:resizeHandles val="exact"/>
        </dgm:presLayoutVars>
      </dgm:prSet>
      <dgm:spPr/>
    </dgm:pt>
    <dgm:pt modelId="{0DF7DDC2-BCCF-4DEA-9B01-02208E3E5AF0}" type="pres">
      <dgm:prSet presAssocID="{D26F5749-27A4-4E65-86B5-57A0B5769903}" presName="node" presStyleLbl="node1" presStyleIdx="0" presStyleCnt="3">
        <dgm:presLayoutVars>
          <dgm:bulletEnabled val="1"/>
        </dgm:presLayoutVars>
      </dgm:prSet>
      <dgm:spPr/>
    </dgm:pt>
    <dgm:pt modelId="{A235D3E6-ED21-4D37-9432-499CD878FA6D}" type="pres">
      <dgm:prSet presAssocID="{0F5B3A8A-DA82-4FC9-957A-53DDFCF2D609}" presName="sibTrans" presStyleCnt="0"/>
      <dgm:spPr/>
    </dgm:pt>
    <dgm:pt modelId="{E244F03B-3941-41A7-897E-ACCFC224FE44}" type="pres">
      <dgm:prSet presAssocID="{45100C59-20B5-4529-82CB-EC201EB8D042}" presName="node" presStyleLbl="node1" presStyleIdx="1" presStyleCnt="3">
        <dgm:presLayoutVars>
          <dgm:bulletEnabled val="1"/>
        </dgm:presLayoutVars>
      </dgm:prSet>
      <dgm:spPr/>
    </dgm:pt>
    <dgm:pt modelId="{4D629F44-5F14-44D1-A56D-C2AA97DF647B}" type="pres">
      <dgm:prSet presAssocID="{8521C621-FF57-448A-9E16-042A15F4C359}" presName="sibTrans" presStyleCnt="0"/>
      <dgm:spPr/>
    </dgm:pt>
    <dgm:pt modelId="{25923361-AC07-4216-B7F4-BBC1975D3AA8}" type="pres">
      <dgm:prSet presAssocID="{FFA1D977-5C3A-4B99-8CE2-423967201532}" presName="node" presStyleLbl="node1" presStyleIdx="2" presStyleCnt="3">
        <dgm:presLayoutVars>
          <dgm:bulletEnabled val="1"/>
        </dgm:presLayoutVars>
      </dgm:prSet>
      <dgm:spPr/>
    </dgm:pt>
  </dgm:ptLst>
  <dgm:cxnLst>
    <dgm:cxn modelId="{C405701A-9840-44EA-876B-C44514567C60}" srcId="{3D840F52-FD6D-4E61-99C5-5F9A06E2F4D5}" destId="{D26F5749-27A4-4E65-86B5-57A0B5769903}" srcOrd="0" destOrd="0" parTransId="{974BBAF5-E256-4B94-BEA2-B204A9E588BB}" sibTransId="{0F5B3A8A-DA82-4FC9-957A-53DDFCF2D609}"/>
    <dgm:cxn modelId="{CFBF6827-19C7-4E9D-BDEA-765B3F3A2CF3}" type="presOf" srcId="{45100C59-20B5-4529-82CB-EC201EB8D042}" destId="{E244F03B-3941-41A7-897E-ACCFC224FE44}" srcOrd="0" destOrd="0" presId="urn:microsoft.com/office/officeart/2005/8/layout/default"/>
    <dgm:cxn modelId="{89CFDB5F-2803-4D7B-A52E-DEC1595FCFAE}" srcId="{3D840F52-FD6D-4E61-99C5-5F9A06E2F4D5}" destId="{FFA1D977-5C3A-4B99-8CE2-423967201532}" srcOrd="2" destOrd="0" parTransId="{8468B078-962E-4DEB-BC02-6023A79D9DC2}" sibTransId="{7674709C-508D-44DE-A51A-938885AF7AE8}"/>
    <dgm:cxn modelId="{CC7D31B9-565A-44AF-93B5-9D34031D4F21}" type="presOf" srcId="{D26F5749-27A4-4E65-86B5-57A0B5769903}" destId="{0DF7DDC2-BCCF-4DEA-9B01-02208E3E5AF0}" srcOrd="0" destOrd="0" presId="urn:microsoft.com/office/officeart/2005/8/layout/default"/>
    <dgm:cxn modelId="{389445BB-F611-4003-987E-DE3ED253A12C}" type="presOf" srcId="{3D840F52-FD6D-4E61-99C5-5F9A06E2F4D5}" destId="{81BE2B3A-33ED-4F58-8ADD-FABA2E633A08}" srcOrd="0" destOrd="0" presId="urn:microsoft.com/office/officeart/2005/8/layout/default"/>
    <dgm:cxn modelId="{EAF934DF-0E90-4690-85C5-B7B9FE5AC8CD}" srcId="{3D840F52-FD6D-4E61-99C5-5F9A06E2F4D5}" destId="{45100C59-20B5-4529-82CB-EC201EB8D042}" srcOrd="1" destOrd="0" parTransId="{0CAE4E59-6752-4719-B3F1-4F7925EA5774}" sibTransId="{8521C621-FF57-448A-9E16-042A15F4C359}"/>
    <dgm:cxn modelId="{E2642AE7-D5C2-424E-99F0-EF6FA1F4FBF0}" type="presOf" srcId="{FFA1D977-5C3A-4B99-8CE2-423967201532}" destId="{25923361-AC07-4216-B7F4-BBC1975D3AA8}" srcOrd="0" destOrd="0" presId="urn:microsoft.com/office/officeart/2005/8/layout/default"/>
    <dgm:cxn modelId="{C1C57026-117E-4CB3-A41A-23C262D564C8}" type="presParOf" srcId="{81BE2B3A-33ED-4F58-8ADD-FABA2E633A08}" destId="{0DF7DDC2-BCCF-4DEA-9B01-02208E3E5AF0}" srcOrd="0" destOrd="0" presId="urn:microsoft.com/office/officeart/2005/8/layout/default"/>
    <dgm:cxn modelId="{6F37FCAF-ABF4-4826-A0BE-BDA7FEB27909}" type="presParOf" srcId="{81BE2B3A-33ED-4F58-8ADD-FABA2E633A08}" destId="{A235D3E6-ED21-4D37-9432-499CD878FA6D}" srcOrd="1" destOrd="0" presId="urn:microsoft.com/office/officeart/2005/8/layout/default"/>
    <dgm:cxn modelId="{31486971-9A5F-4699-86EA-05BABDFCF29E}" type="presParOf" srcId="{81BE2B3A-33ED-4F58-8ADD-FABA2E633A08}" destId="{E244F03B-3941-41A7-897E-ACCFC224FE44}" srcOrd="2" destOrd="0" presId="urn:microsoft.com/office/officeart/2005/8/layout/default"/>
    <dgm:cxn modelId="{4E464BF6-71BA-4A05-AB28-72C0FDE7BE61}" type="presParOf" srcId="{81BE2B3A-33ED-4F58-8ADD-FABA2E633A08}" destId="{4D629F44-5F14-44D1-A56D-C2AA97DF647B}" srcOrd="3" destOrd="0" presId="urn:microsoft.com/office/officeart/2005/8/layout/default"/>
    <dgm:cxn modelId="{019A3CAA-5DBD-490C-8501-60DFC5690986}" type="presParOf" srcId="{81BE2B3A-33ED-4F58-8ADD-FABA2E633A08}" destId="{25923361-AC07-4216-B7F4-BBC1975D3AA8}"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3F81B96-3151-4E43-BDE1-484754ACCA9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F8F5340-D83F-4270-BC90-E2BB2A48F64A}">
      <dgm:prSet/>
      <dgm:spPr/>
      <dgm:t>
        <a:bodyPr/>
        <a:lstStyle/>
        <a:p>
          <a:r>
            <a:rPr lang="en-GB"/>
            <a:t>Setting expectations</a:t>
          </a:r>
          <a:endParaRPr lang="en-US"/>
        </a:p>
      </dgm:t>
    </dgm:pt>
    <dgm:pt modelId="{AE1F7A26-DCEB-42C7-B335-B6FD8715F8DB}" type="parTrans" cxnId="{402EF164-32B4-4FD8-AB39-9335E83A07B7}">
      <dgm:prSet/>
      <dgm:spPr/>
      <dgm:t>
        <a:bodyPr/>
        <a:lstStyle/>
        <a:p>
          <a:endParaRPr lang="en-US"/>
        </a:p>
      </dgm:t>
    </dgm:pt>
    <dgm:pt modelId="{84DB3CD4-01D7-4A3E-8B9F-1375AD395696}" type="sibTrans" cxnId="{402EF164-32B4-4FD8-AB39-9335E83A07B7}">
      <dgm:prSet/>
      <dgm:spPr/>
      <dgm:t>
        <a:bodyPr/>
        <a:lstStyle/>
        <a:p>
          <a:endParaRPr lang="en-US"/>
        </a:p>
      </dgm:t>
    </dgm:pt>
    <dgm:pt modelId="{6C4CFDBD-0FBE-412E-8C1F-A8F946067D25}">
      <dgm:prSet/>
      <dgm:spPr/>
      <dgm:t>
        <a:bodyPr/>
        <a:lstStyle/>
        <a:p>
          <a:r>
            <a:rPr lang="en-GB"/>
            <a:t>Communicating objectives</a:t>
          </a:r>
          <a:endParaRPr lang="en-US"/>
        </a:p>
      </dgm:t>
    </dgm:pt>
    <dgm:pt modelId="{82B3A18D-35E7-483E-B32C-9961355ACABD}" type="parTrans" cxnId="{0621AE2C-19ED-435E-A27A-C94E7766851B}">
      <dgm:prSet/>
      <dgm:spPr/>
      <dgm:t>
        <a:bodyPr/>
        <a:lstStyle/>
        <a:p>
          <a:endParaRPr lang="en-US"/>
        </a:p>
      </dgm:t>
    </dgm:pt>
    <dgm:pt modelId="{B212CE64-606D-4649-B8B0-760E59DA3A30}" type="sibTrans" cxnId="{0621AE2C-19ED-435E-A27A-C94E7766851B}">
      <dgm:prSet/>
      <dgm:spPr/>
      <dgm:t>
        <a:bodyPr/>
        <a:lstStyle/>
        <a:p>
          <a:endParaRPr lang="en-US"/>
        </a:p>
      </dgm:t>
    </dgm:pt>
    <dgm:pt modelId="{100A2B83-D962-4771-A25A-24EC00ADA76B}">
      <dgm:prSet/>
      <dgm:spPr/>
      <dgm:t>
        <a:bodyPr/>
        <a:lstStyle/>
        <a:p>
          <a:r>
            <a:rPr lang="en-GB"/>
            <a:t>Supporting employees</a:t>
          </a:r>
          <a:endParaRPr lang="en-US"/>
        </a:p>
      </dgm:t>
    </dgm:pt>
    <dgm:pt modelId="{55CC2839-E31A-4117-9AB0-A6CE8905E6C2}" type="parTrans" cxnId="{374B1A7F-D374-4B40-B1AD-63FC4C0FC201}">
      <dgm:prSet/>
      <dgm:spPr/>
      <dgm:t>
        <a:bodyPr/>
        <a:lstStyle/>
        <a:p>
          <a:endParaRPr lang="en-US"/>
        </a:p>
      </dgm:t>
    </dgm:pt>
    <dgm:pt modelId="{F200FA32-398D-4B6C-B914-D18B4FBBDE50}" type="sibTrans" cxnId="{374B1A7F-D374-4B40-B1AD-63FC4C0FC201}">
      <dgm:prSet/>
      <dgm:spPr/>
      <dgm:t>
        <a:bodyPr/>
        <a:lstStyle/>
        <a:p>
          <a:endParaRPr lang="en-US"/>
        </a:p>
      </dgm:t>
    </dgm:pt>
    <dgm:pt modelId="{9F824A35-6E4D-4E9A-963C-48425E9F6233}">
      <dgm:prSet/>
      <dgm:spPr/>
      <dgm:t>
        <a:bodyPr/>
        <a:lstStyle/>
        <a:p>
          <a:r>
            <a:rPr lang="en-GB"/>
            <a:t>Monitoring performance</a:t>
          </a:r>
          <a:endParaRPr lang="en-US"/>
        </a:p>
      </dgm:t>
    </dgm:pt>
    <dgm:pt modelId="{927D2C87-C2E2-44BE-8EBD-09292B0116F2}" type="parTrans" cxnId="{1616D735-96A2-4F0B-8989-580F8A7EE12F}">
      <dgm:prSet/>
      <dgm:spPr/>
      <dgm:t>
        <a:bodyPr/>
        <a:lstStyle/>
        <a:p>
          <a:endParaRPr lang="en-US"/>
        </a:p>
      </dgm:t>
    </dgm:pt>
    <dgm:pt modelId="{0E112771-123E-44F8-B45F-AB614D777C53}" type="sibTrans" cxnId="{1616D735-96A2-4F0B-8989-580F8A7EE12F}">
      <dgm:prSet/>
      <dgm:spPr/>
      <dgm:t>
        <a:bodyPr/>
        <a:lstStyle/>
        <a:p>
          <a:endParaRPr lang="en-US"/>
        </a:p>
      </dgm:t>
    </dgm:pt>
    <dgm:pt modelId="{1FA1B249-DE75-4A59-8E55-F7F0E37CAED1}">
      <dgm:prSet/>
      <dgm:spPr/>
      <dgm:t>
        <a:bodyPr/>
        <a:lstStyle/>
        <a:p>
          <a:r>
            <a:rPr lang="en-GB"/>
            <a:t>Providing feedback</a:t>
          </a:r>
          <a:endParaRPr lang="en-US"/>
        </a:p>
      </dgm:t>
    </dgm:pt>
    <dgm:pt modelId="{E095B06B-CF40-4310-AE91-3446E8B799A6}" type="parTrans" cxnId="{B6EC330D-F2CB-4DCE-8FD9-AAA90F5FAA34}">
      <dgm:prSet/>
      <dgm:spPr/>
      <dgm:t>
        <a:bodyPr/>
        <a:lstStyle/>
        <a:p>
          <a:endParaRPr lang="en-US"/>
        </a:p>
      </dgm:t>
    </dgm:pt>
    <dgm:pt modelId="{B74C0FC0-D85C-40CB-8F5C-D68867998B01}" type="sibTrans" cxnId="{B6EC330D-F2CB-4DCE-8FD9-AAA90F5FAA34}">
      <dgm:prSet/>
      <dgm:spPr/>
      <dgm:t>
        <a:bodyPr/>
        <a:lstStyle/>
        <a:p>
          <a:endParaRPr lang="en-US"/>
        </a:p>
      </dgm:t>
    </dgm:pt>
    <dgm:pt modelId="{4B8E7734-F9CC-4EC5-A94B-349928E9AAD8}">
      <dgm:prSet/>
      <dgm:spPr/>
      <dgm:t>
        <a:bodyPr/>
        <a:lstStyle/>
        <a:p>
          <a:r>
            <a:rPr lang="en-GB"/>
            <a:t>Developing team members</a:t>
          </a:r>
          <a:endParaRPr lang="en-US"/>
        </a:p>
      </dgm:t>
    </dgm:pt>
    <dgm:pt modelId="{74D34A0A-0270-42EC-9B42-F2B48EE3D929}" type="parTrans" cxnId="{72D55729-05B7-4F36-BB04-999F8CEA7D81}">
      <dgm:prSet/>
      <dgm:spPr/>
      <dgm:t>
        <a:bodyPr/>
        <a:lstStyle/>
        <a:p>
          <a:endParaRPr lang="en-US"/>
        </a:p>
      </dgm:t>
    </dgm:pt>
    <dgm:pt modelId="{658D0F85-E88C-48EE-865F-A784C8F194CB}" type="sibTrans" cxnId="{72D55729-05B7-4F36-BB04-999F8CEA7D81}">
      <dgm:prSet/>
      <dgm:spPr/>
      <dgm:t>
        <a:bodyPr/>
        <a:lstStyle/>
        <a:p>
          <a:endParaRPr lang="en-US"/>
        </a:p>
      </dgm:t>
    </dgm:pt>
    <dgm:pt modelId="{7288FAAE-AB69-483D-98ED-6EE6D39C11A5}" type="pres">
      <dgm:prSet presAssocID="{33F81B96-3151-4E43-BDE1-484754ACCA9D}" presName="diagram" presStyleCnt="0">
        <dgm:presLayoutVars>
          <dgm:dir/>
          <dgm:resizeHandles val="exact"/>
        </dgm:presLayoutVars>
      </dgm:prSet>
      <dgm:spPr/>
    </dgm:pt>
    <dgm:pt modelId="{B76C3E2B-945F-446E-8B66-8C3505730C22}" type="pres">
      <dgm:prSet presAssocID="{EF8F5340-D83F-4270-BC90-E2BB2A48F64A}" presName="node" presStyleLbl="node1" presStyleIdx="0" presStyleCnt="6">
        <dgm:presLayoutVars>
          <dgm:bulletEnabled val="1"/>
        </dgm:presLayoutVars>
      </dgm:prSet>
      <dgm:spPr/>
    </dgm:pt>
    <dgm:pt modelId="{B90E635B-0B2F-49B1-B65C-485AA078FF0A}" type="pres">
      <dgm:prSet presAssocID="{84DB3CD4-01D7-4A3E-8B9F-1375AD395696}" presName="sibTrans" presStyleCnt="0"/>
      <dgm:spPr/>
    </dgm:pt>
    <dgm:pt modelId="{7E035BFE-EC80-4D42-B803-15E248A9F0EB}" type="pres">
      <dgm:prSet presAssocID="{6C4CFDBD-0FBE-412E-8C1F-A8F946067D25}" presName="node" presStyleLbl="node1" presStyleIdx="1" presStyleCnt="6">
        <dgm:presLayoutVars>
          <dgm:bulletEnabled val="1"/>
        </dgm:presLayoutVars>
      </dgm:prSet>
      <dgm:spPr/>
    </dgm:pt>
    <dgm:pt modelId="{C6B1E8B0-1DA2-4E02-87B8-456463897706}" type="pres">
      <dgm:prSet presAssocID="{B212CE64-606D-4649-B8B0-760E59DA3A30}" presName="sibTrans" presStyleCnt="0"/>
      <dgm:spPr/>
    </dgm:pt>
    <dgm:pt modelId="{05E9675E-8A48-461F-9B88-97EB4222161E}" type="pres">
      <dgm:prSet presAssocID="{100A2B83-D962-4771-A25A-24EC00ADA76B}" presName="node" presStyleLbl="node1" presStyleIdx="2" presStyleCnt="6">
        <dgm:presLayoutVars>
          <dgm:bulletEnabled val="1"/>
        </dgm:presLayoutVars>
      </dgm:prSet>
      <dgm:spPr/>
    </dgm:pt>
    <dgm:pt modelId="{8DCC0519-E188-498E-A4C3-F0636463E37F}" type="pres">
      <dgm:prSet presAssocID="{F200FA32-398D-4B6C-B914-D18B4FBBDE50}" presName="sibTrans" presStyleCnt="0"/>
      <dgm:spPr/>
    </dgm:pt>
    <dgm:pt modelId="{7590F3CF-802F-4282-81BF-4CC8E54C495E}" type="pres">
      <dgm:prSet presAssocID="{9F824A35-6E4D-4E9A-963C-48425E9F6233}" presName="node" presStyleLbl="node1" presStyleIdx="3" presStyleCnt="6">
        <dgm:presLayoutVars>
          <dgm:bulletEnabled val="1"/>
        </dgm:presLayoutVars>
      </dgm:prSet>
      <dgm:spPr/>
    </dgm:pt>
    <dgm:pt modelId="{7407C9E3-2BA5-488D-877F-414F7070AC6C}" type="pres">
      <dgm:prSet presAssocID="{0E112771-123E-44F8-B45F-AB614D777C53}" presName="sibTrans" presStyleCnt="0"/>
      <dgm:spPr/>
    </dgm:pt>
    <dgm:pt modelId="{301FDA64-EC5B-4D33-BAC8-FEF97C037524}" type="pres">
      <dgm:prSet presAssocID="{1FA1B249-DE75-4A59-8E55-F7F0E37CAED1}" presName="node" presStyleLbl="node1" presStyleIdx="4" presStyleCnt="6">
        <dgm:presLayoutVars>
          <dgm:bulletEnabled val="1"/>
        </dgm:presLayoutVars>
      </dgm:prSet>
      <dgm:spPr/>
    </dgm:pt>
    <dgm:pt modelId="{802691AE-9B61-4ACF-9A6E-893CDE6C75C5}" type="pres">
      <dgm:prSet presAssocID="{B74C0FC0-D85C-40CB-8F5C-D68867998B01}" presName="sibTrans" presStyleCnt="0"/>
      <dgm:spPr/>
    </dgm:pt>
    <dgm:pt modelId="{ACEA7B4F-34A2-47B0-BE16-35CB688C722B}" type="pres">
      <dgm:prSet presAssocID="{4B8E7734-F9CC-4EC5-A94B-349928E9AAD8}" presName="node" presStyleLbl="node1" presStyleIdx="5" presStyleCnt="6">
        <dgm:presLayoutVars>
          <dgm:bulletEnabled val="1"/>
        </dgm:presLayoutVars>
      </dgm:prSet>
      <dgm:spPr/>
    </dgm:pt>
  </dgm:ptLst>
  <dgm:cxnLst>
    <dgm:cxn modelId="{B6EC330D-F2CB-4DCE-8FD9-AAA90F5FAA34}" srcId="{33F81B96-3151-4E43-BDE1-484754ACCA9D}" destId="{1FA1B249-DE75-4A59-8E55-F7F0E37CAED1}" srcOrd="4" destOrd="0" parTransId="{E095B06B-CF40-4310-AE91-3446E8B799A6}" sibTransId="{B74C0FC0-D85C-40CB-8F5C-D68867998B01}"/>
    <dgm:cxn modelId="{72D55729-05B7-4F36-BB04-999F8CEA7D81}" srcId="{33F81B96-3151-4E43-BDE1-484754ACCA9D}" destId="{4B8E7734-F9CC-4EC5-A94B-349928E9AAD8}" srcOrd="5" destOrd="0" parTransId="{74D34A0A-0270-42EC-9B42-F2B48EE3D929}" sibTransId="{658D0F85-E88C-48EE-865F-A784C8F194CB}"/>
    <dgm:cxn modelId="{0621AE2C-19ED-435E-A27A-C94E7766851B}" srcId="{33F81B96-3151-4E43-BDE1-484754ACCA9D}" destId="{6C4CFDBD-0FBE-412E-8C1F-A8F946067D25}" srcOrd="1" destOrd="0" parTransId="{82B3A18D-35E7-483E-B32C-9961355ACABD}" sibTransId="{B212CE64-606D-4649-B8B0-760E59DA3A30}"/>
    <dgm:cxn modelId="{811B1F30-27E7-4DFA-8304-8E1E5508B1F1}" type="presOf" srcId="{6C4CFDBD-0FBE-412E-8C1F-A8F946067D25}" destId="{7E035BFE-EC80-4D42-B803-15E248A9F0EB}" srcOrd="0" destOrd="0" presId="urn:microsoft.com/office/officeart/2005/8/layout/default"/>
    <dgm:cxn modelId="{AE67B335-2B50-4AF5-A839-F1EFBDCA7940}" type="presOf" srcId="{100A2B83-D962-4771-A25A-24EC00ADA76B}" destId="{05E9675E-8A48-461F-9B88-97EB4222161E}" srcOrd="0" destOrd="0" presId="urn:microsoft.com/office/officeart/2005/8/layout/default"/>
    <dgm:cxn modelId="{1616D735-96A2-4F0B-8989-580F8A7EE12F}" srcId="{33F81B96-3151-4E43-BDE1-484754ACCA9D}" destId="{9F824A35-6E4D-4E9A-963C-48425E9F6233}" srcOrd="3" destOrd="0" parTransId="{927D2C87-C2E2-44BE-8EBD-09292B0116F2}" sibTransId="{0E112771-123E-44F8-B45F-AB614D777C53}"/>
    <dgm:cxn modelId="{402EF164-32B4-4FD8-AB39-9335E83A07B7}" srcId="{33F81B96-3151-4E43-BDE1-484754ACCA9D}" destId="{EF8F5340-D83F-4270-BC90-E2BB2A48F64A}" srcOrd="0" destOrd="0" parTransId="{AE1F7A26-DCEB-42C7-B335-B6FD8715F8DB}" sibTransId="{84DB3CD4-01D7-4A3E-8B9F-1375AD395696}"/>
    <dgm:cxn modelId="{A8594748-FA0B-43B9-8AAC-D8AEDD24C209}" type="presOf" srcId="{33F81B96-3151-4E43-BDE1-484754ACCA9D}" destId="{7288FAAE-AB69-483D-98ED-6EE6D39C11A5}" srcOrd="0" destOrd="0" presId="urn:microsoft.com/office/officeart/2005/8/layout/default"/>
    <dgm:cxn modelId="{143D6C4E-1365-497C-82B8-C405CD2AD6BA}" type="presOf" srcId="{9F824A35-6E4D-4E9A-963C-48425E9F6233}" destId="{7590F3CF-802F-4282-81BF-4CC8E54C495E}" srcOrd="0" destOrd="0" presId="urn:microsoft.com/office/officeart/2005/8/layout/default"/>
    <dgm:cxn modelId="{374B1A7F-D374-4B40-B1AD-63FC4C0FC201}" srcId="{33F81B96-3151-4E43-BDE1-484754ACCA9D}" destId="{100A2B83-D962-4771-A25A-24EC00ADA76B}" srcOrd="2" destOrd="0" parTransId="{55CC2839-E31A-4117-9AB0-A6CE8905E6C2}" sibTransId="{F200FA32-398D-4B6C-B914-D18B4FBBDE50}"/>
    <dgm:cxn modelId="{29134D81-6511-4F99-81A3-CEF0E99F9A65}" type="presOf" srcId="{4B8E7734-F9CC-4EC5-A94B-349928E9AAD8}" destId="{ACEA7B4F-34A2-47B0-BE16-35CB688C722B}" srcOrd="0" destOrd="0" presId="urn:microsoft.com/office/officeart/2005/8/layout/default"/>
    <dgm:cxn modelId="{D24199AF-CEF8-4E1F-9A04-D60BBD4EABAD}" type="presOf" srcId="{EF8F5340-D83F-4270-BC90-E2BB2A48F64A}" destId="{B76C3E2B-945F-446E-8B66-8C3505730C22}" srcOrd="0" destOrd="0" presId="urn:microsoft.com/office/officeart/2005/8/layout/default"/>
    <dgm:cxn modelId="{C6D23BE4-E9E1-419C-A057-331712137D48}" type="presOf" srcId="{1FA1B249-DE75-4A59-8E55-F7F0E37CAED1}" destId="{301FDA64-EC5B-4D33-BAC8-FEF97C037524}" srcOrd="0" destOrd="0" presId="urn:microsoft.com/office/officeart/2005/8/layout/default"/>
    <dgm:cxn modelId="{5E17D274-3931-49F6-A2E8-FA86E0798165}" type="presParOf" srcId="{7288FAAE-AB69-483D-98ED-6EE6D39C11A5}" destId="{B76C3E2B-945F-446E-8B66-8C3505730C22}" srcOrd="0" destOrd="0" presId="urn:microsoft.com/office/officeart/2005/8/layout/default"/>
    <dgm:cxn modelId="{6D1A1E87-873C-43E6-989A-8B380D72D4B0}" type="presParOf" srcId="{7288FAAE-AB69-483D-98ED-6EE6D39C11A5}" destId="{B90E635B-0B2F-49B1-B65C-485AA078FF0A}" srcOrd="1" destOrd="0" presId="urn:microsoft.com/office/officeart/2005/8/layout/default"/>
    <dgm:cxn modelId="{138A3A7E-2FA7-4A85-B21B-8F5737930DA3}" type="presParOf" srcId="{7288FAAE-AB69-483D-98ED-6EE6D39C11A5}" destId="{7E035BFE-EC80-4D42-B803-15E248A9F0EB}" srcOrd="2" destOrd="0" presId="urn:microsoft.com/office/officeart/2005/8/layout/default"/>
    <dgm:cxn modelId="{A34D0814-47CD-4D61-AAF2-3564C5FB9DF3}" type="presParOf" srcId="{7288FAAE-AB69-483D-98ED-6EE6D39C11A5}" destId="{C6B1E8B0-1DA2-4E02-87B8-456463897706}" srcOrd="3" destOrd="0" presId="urn:microsoft.com/office/officeart/2005/8/layout/default"/>
    <dgm:cxn modelId="{82009520-8FE2-4B5F-80F1-33A2059F329C}" type="presParOf" srcId="{7288FAAE-AB69-483D-98ED-6EE6D39C11A5}" destId="{05E9675E-8A48-461F-9B88-97EB4222161E}" srcOrd="4" destOrd="0" presId="urn:microsoft.com/office/officeart/2005/8/layout/default"/>
    <dgm:cxn modelId="{5E7DE28D-260E-416A-8B49-D5A4E32CEF63}" type="presParOf" srcId="{7288FAAE-AB69-483D-98ED-6EE6D39C11A5}" destId="{8DCC0519-E188-498E-A4C3-F0636463E37F}" srcOrd="5" destOrd="0" presId="urn:microsoft.com/office/officeart/2005/8/layout/default"/>
    <dgm:cxn modelId="{C4A02720-9B84-48A8-A940-1058303A8CBD}" type="presParOf" srcId="{7288FAAE-AB69-483D-98ED-6EE6D39C11A5}" destId="{7590F3CF-802F-4282-81BF-4CC8E54C495E}" srcOrd="6" destOrd="0" presId="urn:microsoft.com/office/officeart/2005/8/layout/default"/>
    <dgm:cxn modelId="{B99C6FEE-2DA9-428A-AFA9-04BB16DE491A}" type="presParOf" srcId="{7288FAAE-AB69-483D-98ED-6EE6D39C11A5}" destId="{7407C9E3-2BA5-488D-877F-414F7070AC6C}" srcOrd="7" destOrd="0" presId="urn:microsoft.com/office/officeart/2005/8/layout/default"/>
    <dgm:cxn modelId="{44F7CB18-D42B-43C5-B337-7FBD79E15B2E}" type="presParOf" srcId="{7288FAAE-AB69-483D-98ED-6EE6D39C11A5}" destId="{301FDA64-EC5B-4D33-BAC8-FEF97C037524}" srcOrd="8" destOrd="0" presId="urn:microsoft.com/office/officeart/2005/8/layout/default"/>
    <dgm:cxn modelId="{F49998C4-0124-4500-98A2-3F323246B335}" type="presParOf" srcId="{7288FAAE-AB69-483D-98ED-6EE6D39C11A5}" destId="{802691AE-9B61-4ACF-9A6E-893CDE6C75C5}" srcOrd="9" destOrd="0" presId="urn:microsoft.com/office/officeart/2005/8/layout/default"/>
    <dgm:cxn modelId="{C565FA96-1344-488D-91F7-3FC93FB871C2}" type="presParOf" srcId="{7288FAAE-AB69-483D-98ED-6EE6D39C11A5}" destId="{ACEA7B4F-34A2-47B0-BE16-35CB688C722B}"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E2A3A8D-DFAD-45E7-B469-289041E27994}"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1B9DEC6D-A928-4D82-865C-06BA49B5FAC9}">
      <dgm:prSet/>
      <dgm:spPr/>
      <dgm:t>
        <a:bodyPr/>
        <a:lstStyle/>
        <a:p>
          <a:pPr>
            <a:defRPr cap="all"/>
          </a:pPr>
          <a:r>
            <a:rPr lang="en-GB" dirty="0"/>
            <a:t>Motivation</a:t>
          </a:r>
          <a:endParaRPr lang="en-US" dirty="0"/>
        </a:p>
      </dgm:t>
    </dgm:pt>
    <dgm:pt modelId="{42365D19-56D6-4D39-A791-EDE835486349}" type="parTrans" cxnId="{1BBF7C86-FAD1-4749-9D2F-229AE8D6A119}">
      <dgm:prSet/>
      <dgm:spPr/>
      <dgm:t>
        <a:bodyPr/>
        <a:lstStyle/>
        <a:p>
          <a:endParaRPr lang="en-US"/>
        </a:p>
      </dgm:t>
    </dgm:pt>
    <dgm:pt modelId="{74BE0AC6-DBBC-4386-8804-0A9C81D2C44D}" type="sibTrans" cxnId="{1BBF7C86-FAD1-4749-9D2F-229AE8D6A119}">
      <dgm:prSet/>
      <dgm:spPr/>
      <dgm:t>
        <a:bodyPr/>
        <a:lstStyle/>
        <a:p>
          <a:endParaRPr lang="en-US"/>
        </a:p>
      </dgm:t>
    </dgm:pt>
    <dgm:pt modelId="{953CB4FF-110C-44C8-93F2-5AEB778E41FD}">
      <dgm:prSet/>
      <dgm:spPr/>
      <dgm:t>
        <a:bodyPr/>
        <a:lstStyle/>
        <a:p>
          <a:pPr>
            <a:defRPr cap="all"/>
          </a:pPr>
          <a:r>
            <a:rPr lang="en-GB" dirty="0"/>
            <a:t>Assertiveness</a:t>
          </a:r>
          <a:endParaRPr lang="en-US" dirty="0"/>
        </a:p>
      </dgm:t>
    </dgm:pt>
    <dgm:pt modelId="{2552A546-F391-4F49-BF05-7090252B2462}" type="parTrans" cxnId="{59CC3784-31ED-4AAE-A084-24D6249F0BED}">
      <dgm:prSet/>
      <dgm:spPr/>
      <dgm:t>
        <a:bodyPr/>
        <a:lstStyle/>
        <a:p>
          <a:endParaRPr lang="en-US"/>
        </a:p>
      </dgm:t>
    </dgm:pt>
    <dgm:pt modelId="{06CB1CF2-2495-4CFB-9A14-31499A83AD67}" type="sibTrans" cxnId="{59CC3784-31ED-4AAE-A084-24D6249F0BED}">
      <dgm:prSet/>
      <dgm:spPr/>
      <dgm:t>
        <a:bodyPr/>
        <a:lstStyle/>
        <a:p>
          <a:endParaRPr lang="en-US"/>
        </a:p>
      </dgm:t>
    </dgm:pt>
    <dgm:pt modelId="{46458CF3-0447-448F-A2A3-1D38984EC148}">
      <dgm:prSet/>
      <dgm:spPr/>
      <dgm:t>
        <a:bodyPr/>
        <a:lstStyle/>
        <a:p>
          <a:pPr>
            <a:defRPr cap="all"/>
          </a:pPr>
          <a:r>
            <a:rPr lang="en-GB"/>
            <a:t>Accountability</a:t>
          </a:r>
          <a:endParaRPr lang="en-US"/>
        </a:p>
      </dgm:t>
    </dgm:pt>
    <dgm:pt modelId="{38C62E30-9871-4095-888A-542ABE67A027}" type="parTrans" cxnId="{612E4E4D-C5C6-4D81-81C7-D66694D241FE}">
      <dgm:prSet/>
      <dgm:spPr/>
      <dgm:t>
        <a:bodyPr/>
        <a:lstStyle/>
        <a:p>
          <a:endParaRPr lang="en-US"/>
        </a:p>
      </dgm:t>
    </dgm:pt>
    <dgm:pt modelId="{F870A684-8250-43CE-89E0-6617BF9DEA41}" type="sibTrans" cxnId="{612E4E4D-C5C6-4D81-81C7-D66694D241FE}">
      <dgm:prSet/>
      <dgm:spPr/>
      <dgm:t>
        <a:bodyPr/>
        <a:lstStyle/>
        <a:p>
          <a:endParaRPr lang="en-US"/>
        </a:p>
      </dgm:t>
    </dgm:pt>
    <dgm:pt modelId="{BE130E35-6AFB-4482-AC18-4FD1674BB9A2}">
      <dgm:prSet/>
      <dgm:spPr/>
      <dgm:t>
        <a:bodyPr/>
        <a:lstStyle/>
        <a:p>
          <a:pPr>
            <a:defRPr cap="all"/>
          </a:pPr>
          <a:r>
            <a:rPr lang="en-GB"/>
            <a:t>Relationships</a:t>
          </a:r>
          <a:endParaRPr lang="en-US"/>
        </a:p>
      </dgm:t>
    </dgm:pt>
    <dgm:pt modelId="{E73F5BFD-B988-4F61-B14F-2D553ECA668D}" type="parTrans" cxnId="{FBE113A3-8521-4363-881A-9B9EFB2D73CD}">
      <dgm:prSet/>
      <dgm:spPr/>
      <dgm:t>
        <a:bodyPr/>
        <a:lstStyle/>
        <a:p>
          <a:endParaRPr lang="en-US"/>
        </a:p>
      </dgm:t>
    </dgm:pt>
    <dgm:pt modelId="{AFB3C8F6-AFB9-4850-A5A7-0AD21D51DB58}" type="sibTrans" cxnId="{FBE113A3-8521-4363-881A-9B9EFB2D73CD}">
      <dgm:prSet/>
      <dgm:spPr/>
      <dgm:t>
        <a:bodyPr/>
        <a:lstStyle/>
        <a:p>
          <a:endParaRPr lang="en-US"/>
        </a:p>
      </dgm:t>
    </dgm:pt>
    <dgm:pt modelId="{4688FCD7-9399-4FD0-9696-667C083CB958}">
      <dgm:prSet/>
      <dgm:spPr/>
      <dgm:t>
        <a:bodyPr/>
        <a:lstStyle/>
        <a:p>
          <a:pPr>
            <a:defRPr cap="all"/>
          </a:pPr>
          <a:r>
            <a:rPr lang="en-GB"/>
            <a:t>Decisions</a:t>
          </a:r>
          <a:endParaRPr lang="en-US"/>
        </a:p>
      </dgm:t>
    </dgm:pt>
    <dgm:pt modelId="{FAF1F8E3-472E-4329-9FB4-A3B2C809FC2B}" type="parTrans" cxnId="{465C5EF7-9A9D-429F-9828-3AEEF3816A1C}">
      <dgm:prSet/>
      <dgm:spPr/>
      <dgm:t>
        <a:bodyPr/>
        <a:lstStyle/>
        <a:p>
          <a:endParaRPr lang="en-US"/>
        </a:p>
      </dgm:t>
    </dgm:pt>
    <dgm:pt modelId="{D86CC053-A5B3-421F-90ED-3F2DA66FC542}" type="sibTrans" cxnId="{465C5EF7-9A9D-429F-9828-3AEEF3816A1C}">
      <dgm:prSet/>
      <dgm:spPr/>
      <dgm:t>
        <a:bodyPr/>
        <a:lstStyle/>
        <a:p>
          <a:endParaRPr lang="en-US"/>
        </a:p>
      </dgm:t>
    </dgm:pt>
    <dgm:pt modelId="{1849146D-7A3E-4921-859E-88C537ED4FA6}" type="pres">
      <dgm:prSet presAssocID="{7E2A3A8D-DFAD-45E7-B469-289041E27994}" presName="root" presStyleCnt="0">
        <dgm:presLayoutVars>
          <dgm:dir/>
          <dgm:resizeHandles val="exact"/>
        </dgm:presLayoutVars>
      </dgm:prSet>
      <dgm:spPr/>
    </dgm:pt>
    <dgm:pt modelId="{B357415D-2C5F-447D-A58C-62FBBA6D72D7}" type="pres">
      <dgm:prSet presAssocID="{1B9DEC6D-A928-4D82-865C-06BA49B5FAC9}" presName="compNode" presStyleCnt="0"/>
      <dgm:spPr/>
    </dgm:pt>
    <dgm:pt modelId="{81E7F8E0-BE3F-4633-A97E-BA0C2095EEE8}" type="pres">
      <dgm:prSet presAssocID="{1B9DEC6D-A928-4D82-865C-06BA49B5FAC9}" presName="iconBgRect" presStyleLbl="bgShp" presStyleIdx="0" presStyleCnt="5"/>
      <dgm:spPr/>
    </dgm:pt>
    <dgm:pt modelId="{A209161F-0D4C-4E26-9589-A02EB9187550}" type="pres">
      <dgm:prSet presAssocID="{1B9DEC6D-A928-4D82-865C-06BA49B5FAC9}"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AE76C67D-0239-417E-82D0-109249E0FD63}" type="pres">
      <dgm:prSet presAssocID="{1B9DEC6D-A928-4D82-865C-06BA49B5FAC9}" presName="spaceRect" presStyleCnt="0"/>
      <dgm:spPr/>
    </dgm:pt>
    <dgm:pt modelId="{958136D9-217C-4514-8309-C13967A76666}" type="pres">
      <dgm:prSet presAssocID="{1B9DEC6D-A928-4D82-865C-06BA49B5FAC9}" presName="textRect" presStyleLbl="revTx" presStyleIdx="0" presStyleCnt="5">
        <dgm:presLayoutVars>
          <dgm:chMax val="1"/>
          <dgm:chPref val="1"/>
        </dgm:presLayoutVars>
      </dgm:prSet>
      <dgm:spPr/>
    </dgm:pt>
    <dgm:pt modelId="{C477C0D9-4F56-4DB5-BF44-DC2196A39A13}" type="pres">
      <dgm:prSet presAssocID="{74BE0AC6-DBBC-4386-8804-0A9C81D2C44D}" presName="sibTrans" presStyleCnt="0"/>
      <dgm:spPr/>
    </dgm:pt>
    <dgm:pt modelId="{BDD63756-7492-4EFA-9DB1-760CB173B68A}" type="pres">
      <dgm:prSet presAssocID="{953CB4FF-110C-44C8-93F2-5AEB778E41FD}" presName="compNode" presStyleCnt="0"/>
      <dgm:spPr/>
    </dgm:pt>
    <dgm:pt modelId="{F0F84ADA-B912-4799-9AD6-D3BE3888B18F}" type="pres">
      <dgm:prSet presAssocID="{953CB4FF-110C-44C8-93F2-5AEB778E41FD}" presName="iconBgRect" presStyleLbl="bgShp" presStyleIdx="1" presStyleCnt="5"/>
      <dgm:spPr/>
    </dgm:pt>
    <dgm:pt modelId="{0AAF1CB9-C174-4C91-AC5F-8DA6D797F7E3}" type="pres">
      <dgm:prSet presAssocID="{953CB4FF-110C-44C8-93F2-5AEB778E41FD}"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A018DD1F-5B09-4BF9-88C0-ADEF4250EA44}" type="pres">
      <dgm:prSet presAssocID="{953CB4FF-110C-44C8-93F2-5AEB778E41FD}" presName="spaceRect" presStyleCnt="0"/>
      <dgm:spPr/>
    </dgm:pt>
    <dgm:pt modelId="{E79D875A-7B28-4874-B969-EAE895E3C855}" type="pres">
      <dgm:prSet presAssocID="{953CB4FF-110C-44C8-93F2-5AEB778E41FD}" presName="textRect" presStyleLbl="revTx" presStyleIdx="1" presStyleCnt="5">
        <dgm:presLayoutVars>
          <dgm:chMax val="1"/>
          <dgm:chPref val="1"/>
        </dgm:presLayoutVars>
      </dgm:prSet>
      <dgm:spPr/>
    </dgm:pt>
    <dgm:pt modelId="{3CE7C3DD-A95C-4865-8DAB-040E431CF9C4}" type="pres">
      <dgm:prSet presAssocID="{06CB1CF2-2495-4CFB-9A14-31499A83AD67}" presName="sibTrans" presStyleCnt="0"/>
      <dgm:spPr/>
    </dgm:pt>
    <dgm:pt modelId="{4322D9D6-AC4A-401F-BF69-C217B852D839}" type="pres">
      <dgm:prSet presAssocID="{46458CF3-0447-448F-A2A3-1D38984EC148}" presName="compNode" presStyleCnt="0"/>
      <dgm:spPr/>
    </dgm:pt>
    <dgm:pt modelId="{2D900FDA-8561-405F-B747-25B3A6A33584}" type="pres">
      <dgm:prSet presAssocID="{46458CF3-0447-448F-A2A3-1D38984EC148}" presName="iconBgRect" presStyleLbl="bgShp" presStyleIdx="2" presStyleCnt="5"/>
      <dgm:spPr/>
    </dgm:pt>
    <dgm:pt modelId="{E92A1C0B-0DBF-448D-A8D5-725026DE6C1F}" type="pres">
      <dgm:prSet presAssocID="{46458CF3-0447-448F-A2A3-1D38984EC148}"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 List"/>
        </a:ext>
      </dgm:extLst>
    </dgm:pt>
    <dgm:pt modelId="{B9C5C549-E74D-4337-9096-6418674F6A59}" type="pres">
      <dgm:prSet presAssocID="{46458CF3-0447-448F-A2A3-1D38984EC148}" presName="spaceRect" presStyleCnt="0"/>
      <dgm:spPr/>
    </dgm:pt>
    <dgm:pt modelId="{CD387A20-CE8F-49ED-8F88-818E02B66AC4}" type="pres">
      <dgm:prSet presAssocID="{46458CF3-0447-448F-A2A3-1D38984EC148}" presName="textRect" presStyleLbl="revTx" presStyleIdx="2" presStyleCnt="5">
        <dgm:presLayoutVars>
          <dgm:chMax val="1"/>
          <dgm:chPref val="1"/>
        </dgm:presLayoutVars>
      </dgm:prSet>
      <dgm:spPr/>
    </dgm:pt>
    <dgm:pt modelId="{5A227076-F444-4C55-8E21-D89AA890F4B0}" type="pres">
      <dgm:prSet presAssocID="{F870A684-8250-43CE-89E0-6617BF9DEA41}" presName="sibTrans" presStyleCnt="0"/>
      <dgm:spPr/>
    </dgm:pt>
    <dgm:pt modelId="{796EF5DF-77DE-405B-8643-9EFCC09EBDF1}" type="pres">
      <dgm:prSet presAssocID="{BE130E35-6AFB-4482-AC18-4FD1674BB9A2}" presName="compNode" presStyleCnt="0"/>
      <dgm:spPr/>
    </dgm:pt>
    <dgm:pt modelId="{739F28CA-8B67-453B-91E4-15AAC0E94AD1}" type="pres">
      <dgm:prSet presAssocID="{BE130E35-6AFB-4482-AC18-4FD1674BB9A2}" presName="iconBgRect" presStyleLbl="bgShp" presStyleIdx="3" presStyleCnt="5"/>
      <dgm:spPr/>
    </dgm:pt>
    <dgm:pt modelId="{11E11082-23D6-4FA1-AE10-CA904F76647C}" type="pres">
      <dgm:prSet presAssocID="{BE130E35-6AFB-4482-AC18-4FD1674BB9A2}"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5ABBE680-A5B8-41E2-949C-5B217C200C3F}" type="pres">
      <dgm:prSet presAssocID="{BE130E35-6AFB-4482-AC18-4FD1674BB9A2}" presName="spaceRect" presStyleCnt="0"/>
      <dgm:spPr/>
    </dgm:pt>
    <dgm:pt modelId="{98CA65B3-D07B-4552-8D91-91431AE946DD}" type="pres">
      <dgm:prSet presAssocID="{BE130E35-6AFB-4482-AC18-4FD1674BB9A2}" presName="textRect" presStyleLbl="revTx" presStyleIdx="3" presStyleCnt="5">
        <dgm:presLayoutVars>
          <dgm:chMax val="1"/>
          <dgm:chPref val="1"/>
        </dgm:presLayoutVars>
      </dgm:prSet>
      <dgm:spPr/>
    </dgm:pt>
    <dgm:pt modelId="{54967EE8-E3B1-4601-921A-46921EA2350E}" type="pres">
      <dgm:prSet presAssocID="{AFB3C8F6-AFB9-4850-A5A7-0AD21D51DB58}" presName="sibTrans" presStyleCnt="0"/>
      <dgm:spPr/>
    </dgm:pt>
    <dgm:pt modelId="{B0EB3A0C-9150-4D5C-9A79-2DB6639ABD52}" type="pres">
      <dgm:prSet presAssocID="{4688FCD7-9399-4FD0-9696-667C083CB958}" presName="compNode" presStyleCnt="0"/>
      <dgm:spPr/>
    </dgm:pt>
    <dgm:pt modelId="{945FC01A-C69A-4634-AF49-6F95E3EC13FB}" type="pres">
      <dgm:prSet presAssocID="{4688FCD7-9399-4FD0-9696-667C083CB958}" presName="iconBgRect" presStyleLbl="bgShp" presStyleIdx="4" presStyleCnt="5"/>
      <dgm:spPr/>
    </dgm:pt>
    <dgm:pt modelId="{54A3309D-9286-42E5-80AA-6F85170AC535}" type="pres">
      <dgm:prSet presAssocID="{4688FCD7-9399-4FD0-9696-667C083CB958}"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Thought bubble"/>
        </a:ext>
      </dgm:extLst>
    </dgm:pt>
    <dgm:pt modelId="{5207A365-2E2D-49D6-AA70-A56F5415CE7B}" type="pres">
      <dgm:prSet presAssocID="{4688FCD7-9399-4FD0-9696-667C083CB958}" presName="spaceRect" presStyleCnt="0"/>
      <dgm:spPr/>
    </dgm:pt>
    <dgm:pt modelId="{74A37C1B-5F6A-4D92-B6A4-09E4552A1039}" type="pres">
      <dgm:prSet presAssocID="{4688FCD7-9399-4FD0-9696-667C083CB958}" presName="textRect" presStyleLbl="revTx" presStyleIdx="4" presStyleCnt="5">
        <dgm:presLayoutVars>
          <dgm:chMax val="1"/>
          <dgm:chPref val="1"/>
        </dgm:presLayoutVars>
      </dgm:prSet>
      <dgm:spPr/>
    </dgm:pt>
  </dgm:ptLst>
  <dgm:cxnLst>
    <dgm:cxn modelId="{7CC9B42F-2C03-43C1-8486-3C22A5DCB91A}" type="presOf" srcId="{1B9DEC6D-A928-4D82-865C-06BA49B5FAC9}" destId="{958136D9-217C-4514-8309-C13967A76666}" srcOrd="0" destOrd="0" presId="urn:microsoft.com/office/officeart/2018/5/layout/IconCircleLabelList"/>
    <dgm:cxn modelId="{1E06D33F-0996-4B6D-AE4A-B4EAF596CD02}" type="presOf" srcId="{4688FCD7-9399-4FD0-9696-667C083CB958}" destId="{74A37C1B-5F6A-4D92-B6A4-09E4552A1039}" srcOrd="0" destOrd="0" presId="urn:microsoft.com/office/officeart/2018/5/layout/IconCircleLabelList"/>
    <dgm:cxn modelId="{AF4DC66C-6B66-4E39-810A-194C99C61B17}" type="presOf" srcId="{BE130E35-6AFB-4482-AC18-4FD1674BB9A2}" destId="{98CA65B3-D07B-4552-8D91-91431AE946DD}" srcOrd="0" destOrd="0" presId="urn:microsoft.com/office/officeart/2018/5/layout/IconCircleLabelList"/>
    <dgm:cxn modelId="{612E4E4D-C5C6-4D81-81C7-D66694D241FE}" srcId="{7E2A3A8D-DFAD-45E7-B469-289041E27994}" destId="{46458CF3-0447-448F-A2A3-1D38984EC148}" srcOrd="2" destOrd="0" parTransId="{38C62E30-9871-4095-888A-542ABE67A027}" sibTransId="{F870A684-8250-43CE-89E0-6617BF9DEA41}"/>
    <dgm:cxn modelId="{C1F6F752-6A79-4ADE-93AD-0222FF68133D}" type="presOf" srcId="{46458CF3-0447-448F-A2A3-1D38984EC148}" destId="{CD387A20-CE8F-49ED-8F88-818E02B66AC4}" srcOrd="0" destOrd="0" presId="urn:microsoft.com/office/officeart/2018/5/layout/IconCircleLabelList"/>
    <dgm:cxn modelId="{59CC3784-31ED-4AAE-A084-24D6249F0BED}" srcId="{7E2A3A8D-DFAD-45E7-B469-289041E27994}" destId="{953CB4FF-110C-44C8-93F2-5AEB778E41FD}" srcOrd="1" destOrd="0" parTransId="{2552A546-F391-4F49-BF05-7090252B2462}" sibTransId="{06CB1CF2-2495-4CFB-9A14-31499A83AD67}"/>
    <dgm:cxn modelId="{1BBF7C86-FAD1-4749-9D2F-229AE8D6A119}" srcId="{7E2A3A8D-DFAD-45E7-B469-289041E27994}" destId="{1B9DEC6D-A928-4D82-865C-06BA49B5FAC9}" srcOrd="0" destOrd="0" parTransId="{42365D19-56D6-4D39-A791-EDE835486349}" sibTransId="{74BE0AC6-DBBC-4386-8804-0A9C81D2C44D}"/>
    <dgm:cxn modelId="{FBE113A3-8521-4363-881A-9B9EFB2D73CD}" srcId="{7E2A3A8D-DFAD-45E7-B469-289041E27994}" destId="{BE130E35-6AFB-4482-AC18-4FD1674BB9A2}" srcOrd="3" destOrd="0" parTransId="{E73F5BFD-B988-4F61-B14F-2D553ECA668D}" sibTransId="{AFB3C8F6-AFB9-4850-A5A7-0AD21D51DB58}"/>
    <dgm:cxn modelId="{8580E1AA-7B00-487A-95D6-9A665AC7A577}" type="presOf" srcId="{7E2A3A8D-DFAD-45E7-B469-289041E27994}" destId="{1849146D-7A3E-4921-859E-88C537ED4FA6}" srcOrd="0" destOrd="0" presId="urn:microsoft.com/office/officeart/2018/5/layout/IconCircleLabelList"/>
    <dgm:cxn modelId="{4DEA4AE6-031E-4870-B044-699584EE7C43}" type="presOf" srcId="{953CB4FF-110C-44C8-93F2-5AEB778E41FD}" destId="{E79D875A-7B28-4874-B969-EAE895E3C855}" srcOrd="0" destOrd="0" presId="urn:microsoft.com/office/officeart/2018/5/layout/IconCircleLabelList"/>
    <dgm:cxn modelId="{465C5EF7-9A9D-429F-9828-3AEEF3816A1C}" srcId="{7E2A3A8D-DFAD-45E7-B469-289041E27994}" destId="{4688FCD7-9399-4FD0-9696-667C083CB958}" srcOrd="4" destOrd="0" parTransId="{FAF1F8E3-472E-4329-9FB4-A3B2C809FC2B}" sibTransId="{D86CC053-A5B3-421F-90ED-3F2DA66FC542}"/>
    <dgm:cxn modelId="{03309CFE-9857-4292-BF40-C0036CF9511F}" type="presParOf" srcId="{1849146D-7A3E-4921-859E-88C537ED4FA6}" destId="{B357415D-2C5F-447D-A58C-62FBBA6D72D7}" srcOrd="0" destOrd="0" presId="urn:microsoft.com/office/officeart/2018/5/layout/IconCircleLabelList"/>
    <dgm:cxn modelId="{FC1AF649-6E34-4388-9A5A-1F3DAC62E7F1}" type="presParOf" srcId="{B357415D-2C5F-447D-A58C-62FBBA6D72D7}" destId="{81E7F8E0-BE3F-4633-A97E-BA0C2095EEE8}" srcOrd="0" destOrd="0" presId="urn:microsoft.com/office/officeart/2018/5/layout/IconCircleLabelList"/>
    <dgm:cxn modelId="{5345959E-B7D6-45B3-A55C-744B5C167AB2}" type="presParOf" srcId="{B357415D-2C5F-447D-A58C-62FBBA6D72D7}" destId="{A209161F-0D4C-4E26-9589-A02EB9187550}" srcOrd="1" destOrd="0" presId="urn:microsoft.com/office/officeart/2018/5/layout/IconCircleLabelList"/>
    <dgm:cxn modelId="{FE6E5CF8-9880-40E9-BF78-E21688468792}" type="presParOf" srcId="{B357415D-2C5F-447D-A58C-62FBBA6D72D7}" destId="{AE76C67D-0239-417E-82D0-109249E0FD63}" srcOrd="2" destOrd="0" presId="urn:microsoft.com/office/officeart/2018/5/layout/IconCircleLabelList"/>
    <dgm:cxn modelId="{FE7245A8-5235-4049-895E-83064603F594}" type="presParOf" srcId="{B357415D-2C5F-447D-A58C-62FBBA6D72D7}" destId="{958136D9-217C-4514-8309-C13967A76666}" srcOrd="3" destOrd="0" presId="urn:microsoft.com/office/officeart/2018/5/layout/IconCircleLabelList"/>
    <dgm:cxn modelId="{C5E4221C-D198-49F2-88EA-7F1DE2ADB3B9}" type="presParOf" srcId="{1849146D-7A3E-4921-859E-88C537ED4FA6}" destId="{C477C0D9-4F56-4DB5-BF44-DC2196A39A13}" srcOrd="1" destOrd="0" presId="urn:microsoft.com/office/officeart/2018/5/layout/IconCircleLabelList"/>
    <dgm:cxn modelId="{0F43D14B-CAA4-4300-9D04-0A76A6514431}" type="presParOf" srcId="{1849146D-7A3E-4921-859E-88C537ED4FA6}" destId="{BDD63756-7492-4EFA-9DB1-760CB173B68A}" srcOrd="2" destOrd="0" presId="urn:microsoft.com/office/officeart/2018/5/layout/IconCircleLabelList"/>
    <dgm:cxn modelId="{B41C5102-B446-447E-AAFF-1D7B170EDE59}" type="presParOf" srcId="{BDD63756-7492-4EFA-9DB1-760CB173B68A}" destId="{F0F84ADA-B912-4799-9AD6-D3BE3888B18F}" srcOrd="0" destOrd="0" presId="urn:microsoft.com/office/officeart/2018/5/layout/IconCircleLabelList"/>
    <dgm:cxn modelId="{2F786D5A-307A-4E57-8254-1AE30563500D}" type="presParOf" srcId="{BDD63756-7492-4EFA-9DB1-760CB173B68A}" destId="{0AAF1CB9-C174-4C91-AC5F-8DA6D797F7E3}" srcOrd="1" destOrd="0" presId="urn:microsoft.com/office/officeart/2018/5/layout/IconCircleLabelList"/>
    <dgm:cxn modelId="{184DD121-8156-4C3A-988D-AD0EDD503DDD}" type="presParOf" srcId="{BDD63756-7492-4EFA-9DB1-760CB173B68A}" destId="{A018DD1F-5B09-4BF9-88C0-ADEF4250EA44}" srcOrd="2" destOrd="0" presId="urn:microsoft.com/office/officeart/2018/5/layout/IconCircleLabelList"/>
    <dgm:cxn modelId="{218263BD-0801-4621-8907-79A183FFD409}" type="presParOf" srcId="{BDD63756-7492-4EFA-9DB1-760CB173B68A}" destId="{E79D875A-7B28-4874-B969-EAE895E3C855}" srcOrd="3" destOrd="0" presId="urn:microsoft.com/office/officeart/2018/5/layout/IconCircleLabelList"/>
    <dgm:cxn modelId="{C52F97CF-19EA-4F7D-9553-A6E846762D8E}" type="presParOf" srcId="{1849146D-7A3E-4921-859E-88C537ED4FA6}" destId="{3CE7C3DD-A95C-4865-8DAB-040E431CF9C4}" srcOrd="3" destOrd="0" presId="urn:microsoft.com/office/officeart/2018/5/layout/IconCircleLabelList"/>
    <dgm:cxn modelId="{293C9CC3-34CA-4D86-A6E8-C6B95C4A1CD0}" type="presParOf" srcId="{1849146D-7A3E-4921-859E-88C537ED4FA6}" destId="{4322D9D6-AC4A-401F-BF69-C217B852D839}" srcOrd="4" destOrd="0" presId="urn:microsoft.com/office/officeart/2018/5/layout/IconCircleLabelList"/>
    <dgm:cxn modelId="{A55BAB32-7BA1-4927-8596-E9CF36D5BE2E}" type="presParOf" srcId="{4322D9D6-AC4A-401F-BF69-C217B852D839}" destId="{2D900FDA-8561-405F-B747-25B3A6A33584}" srcOrd="0" destOrd="0" presId="urn:microsoft.com/office/officeart/2018/5/layout/IconCircleLabelList"/>
    <dgm:cxn modelId="{48D4E1B7-2FC9-43A0-9924-D8C18A6FEE25}" type="presParOf" srcId="{4322D9D6-AC4A-401F-BF69-C217B852D839}" destId="{E92A1C0B-0DBF-448D-A8D5-725026DE6C1F}" srcOrd="1" destOrd="0" presId="urn:microsoft.com/office/officeart/2018/5/layout/IconCircleLabelList"/>
    <dgm:cxn modelId="{1DDA2658-D224-45AD-98A0-B6213E418665}" type="presParOf" srcId="{4322D9D6-AC4A-401F-BF69-C217B852D839}" destId="{B9C5C549-E74D-4337-9096-6418674F6A59}" srcOrd="2" destOrd="0" presId="urn:microsoft.com/office/officeart/2018/5/layout/IconCircleLabelList"/>
    <dgm:cxn modelId="{CACB8DA9-37B9-47D6-B894-3BFF6475B286}" type="presParOf" srcId="{4322D9D6-AC4A-401F-BF69-C217B852D839}" destId="{CD387A20-CE8F-49ED-8F88-818E02B66AC4}" srcOrd="3" destOrd="0" presId="urn:microsoft.com/office/officeart/2018/5/layout/IconCircleLabelList"/>
    <dgm:cxn modelId="{4106F5F1-D2CA-43F3-950A-DF080FE6E645}" type="presParOf" srcId="{1849146D-7A3E-4921-859E-88C537ED4FA6}" destId="{5A227076-F444-4C55-8E21-D89AA890F4B0}" srcOrd="5" destOrd="0" presId="urn:microsoft.com/office/officeart/2018/5/layout/IconCircleLabelList"/>
    <dgm:cxn modelId="{4EB151A4-00BB-4114-8CC0-1E93D8F41504}" type="presParOf" srcId="{1849146D-7A3E-4921-859E-88C537ED4FA6}" destId="{796EF5DF-77DE-405B-8643-9EFCC09EBDF1}" srcOrd="6" destOrd="0" presId="urn:microsoft.com/office/officeart/2018/5/layout/IconCircleLabelList"/>
    <dgm:cxn modelId="{4A21CD89-0323-4FF2-950B-0FDEDEEDA617}" type="presParOf" srcId="{796EF5DF-77DE-405B-8643-9EFCC09EBDF1}" destId="{739F28CA-8B67-453B-91E4-15AAC0E94AD1}" srcOrd="0" destOrd="0" presId="urn:microsoft.com/office/officeart/2018/5/layout/IconCircleLabelList"/>
    <dgm:cxn modelId="{83A9182F-48E8-4EED-A4F2-B68956E668BB}" type="presParOf" srcId="{796EF5DF-77DE-405B-8643-9EFCC09EBDF1}" destId="{11E11082-23D6-4FA1-AE10-CA904F76647C}" srcOrd="1" destOrd="0" presId="urn:microsoft.com/office/officeart/2018/5/layout/IconCircleLabelList"/>
    <dgm:cxn modelId="{EEA23D01-DE0C-4159-9E4C-0A5CE263E43F}" type="presParOf" srcId="{796EF5DF-77DE-405B-8643-9EFCC09EBDF1}" destId="{5ABBE680-A5B8-41E2-949C-5B217C200C3F}" srcOrd="2" destOrd="0" presId="urn:microsoft.com/office/officeart/2018/5/layout/IconCircleLabelList"/>
    <dgm:cxn modelId="{AB227B07-DBA8-4529-A285-8CB9A4FFB6F2}" type="presParOf" srcId="{796EF5DF-77DE-405B-8643-9EFCC09EBDF1}" destId="{98CA65B3-D07B-4552-8D91-91431AE946DD}" srcOrd="3" destOrd="0" presId="urn:microsoft.com/office/officeart/2018/5/layout/IconCircleLabelList"/>
    <dgm:cxn modelId="{A2F5ADF6-A7E1-4F0E-8799-50A43C1E57DA}" type="presParOf" srcId="{1849146D-7A3E-4921-859E-88C537ED4FA6}" destId="{54967EE8-E3B1-4601-921A-46921EA2350E}" srcOrd="7" destOrd="0" presId="urn:microsoft.com/office/officeart/2018/5/layout/IconCircleLabelList"/>
    <dgm:cxn modelId="{4C74A558-B641-4931-A784-0B677EAABF89}" type="presParOf" srcId="{1849146D-7A3E-4921-859E-88C537ED4FA6}" destId="{B0EB3A0C-9150-4D5C-9A79-2DB6639ABD52}" srcOrd="8" destOrd="0" presId="urn:microsoft.com/office/officeart/2018/5/layout/IconCircleLabelList"/>
    <dgm:cxn modelId="{14C55B46-C6F2-47EF-A2DC-4F53D9B4B3C1}" type="presParOf" srcId="{B0EB3A0C-9150-4D5C-9A79-2DB6639ABD52}" destId="{945FC01A-C69A-4634-AF49-6F95E3EC13FB}" srcOrd="0" destOrd="0" presId="urn:microsoft.com/office/officeart/2018/5/layout/IconCircleLabelList"/>
    <dgm:cxn modelId="{45AFF90E-E3D0-436A-A215-CE5B65C51822}" type="presParOf" srcId="{B0EB3A0C-9150-4D5C-9A79-2DB6639ABD52}" destId="{54A3309D-9286-42E5-80AA-6F85170AC535}" srcOrd="1" destOrd="0" presId="urn:microsoft.com/office/officeart/2018/5/layout/IconCircleLabelList"/>
    <dgm:cxn modelId="{1BEC4DD1-B7E0-45CF-8828-DBE06E756DD5}" type="presParOf" srcId="{B0EB3A0C-9150-4D5C-9A79-2DB6639ABD52}" destId="{5207A365-2E2D-49D6-AA70-A56F5415CE7B}" srcOrd="2" destOrd="0" presId="urn:microsoft.com/office/officeart/2018/5/layout/IconCircleLabelList"/>
    <dgm:cxn modelId="{BB18DA83-CEA6-483E-8168-D54E3C4ADBC2}" type="presParOf" srcId="{B0EB3A0C-9150-4D5C-9A79-2DB6639ABD52}" destId="{74A37C1B-5F6A-4D92-B6A4-09E4552A1039}"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0716395-FB29-486F-99D9-83D2C09708B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B8FECF06-11AF-4DD3-A590-4EF2BD789FF9}">
      <dgm:prSet/>
      <dgm:spPr/>
      <dgm:t>
        <a:bodyPr/>
        <a:lstStyle/>
        <a:p>
          <a:r>
            <a:rPr lang="en-GB"/>
            <a:t>Each week, review the effects and learn from this experience.</a:t>
          </a:r>
          <a:endParaRPr lang="en-US"/>
        </a:p>
      </dgm:t>
    </dgm:pt>
    <dgm:pt modelId="{777B580F-769E-4242-9BE1-FA5201C34E0A}" type="parTrans" cxnId="{1A8B757F-D8F1-436F-8345-71F4AE75B89F}">
      <dgm:prSet/>
      <dgm:spPr/>
      <dgm:t>
        <a:bodyPr/>
        <a:lstStyle/>
        <a:p>
          <a:endParaRPr lang="en-US"/>
        </a:p>
      </dgm:t>
    </dgm:pt>
    <dgm:pt modelId="{CBEE8B73-A931-4748-8AD9-4C30875B1C91}" type="sibTrans" cxnId="{1A8B757F-D8F1-436F-8345-71F4AE75B89F}">
      <dgm:prSet/>
      <dgm:spPr/>
      <dgm:t>
        <a:bodyPr/>
        <a:lstStyle/>
        <a:p>
          <a:endParaRPr lang="en-US"/>
        </a:p>
      </dgm:t>
    </dgm:pt>
    <dgm:pt modelId="{F3F83961-8B36-4075-AEC7-CFD23C297465}">
      <dgm:prSet/>
      <dgm:spPr/>
      <dgm:t>
        <a:bodyPr/>
        <a:lstStyle/>
        <a:p>
          <a:r>
            <a:rPr lang="en-GB"/>
            <a:t>Emphasis should be on the first step to understanding ourselves and the people around us than immediate solutions to problems and situations</a:t>
          </a:r>
          <a:endParaRPr lang="en-US"/>
        </a:p>
      </dgm:t>
    </dgm:pt>
    <dgm:pt modelId="{20B1812F-8657-4589-A153-F1DE2F9FA641}" type="parTrans" cxnId="{427680DD-5FE3-4659-B656-12FD5DD6D7E2}">
      <dgm:prSet/>
      <dgm:spPr/>
      <dgm:t>
        <a:bodyPr/>
        <a:lstStyle/>
        <a:p>
          <a:endParaRPr lang="en-US"/>
        </a:p>
      </dgm:t>
    </dgm:pt>
    <dgm:pt modelId="{D28E0943-2D8C-4E61-8098-5C606C179431}" type="sibTrans" cxnId="{427680DD-5FE3-4659-B656-12FD5DD6D7E2}">
      <dgm:prSet/>
      <dgm:spPr/>
      <dgm:t>
        <a:bodyPr/>
        <a:lstStyle/>
        <a:p>
          <a:endParaRPr lang="en-US"/>
        </a:p>
      </dgm:t>
    </dgm:pt>
    <dgm:pt modelId="{120C3819-D8AA-4D90-B561-2FCF71BC9175}">
      <dgm:prSet/>
      <dgm:spPr/>
      <dgm:t>
        <a:bodyPr/>
        <a:lstStyle/>
        <a:p>
          <a:r>
            <a:rPr lang="en-GB" dirty="0"/>
            <a:t>Try to look at yourself and how you interact with people this week </a:t>
          </a:r>
          <a:endParaRPr lang="en-US" dirty="0"/>
        </a:p>
      </dgm:t>
    </dgm:pt>
    <dgm:pt modelId="{2F65BCD1-14D6-4E29-98B8-5DA5A43E41F5}" type="parTrans" cxnId="{F1645EC1-9415-4905-9E65-17B4826A3902}">
      <dgm:prSet/>
      <dgm:spPr/>
      <dgm:t>
        <a:bodyPr/>
        <a:lstStyle/>
        <a:p>
          <a:endParaRPr lang="en-US"/>
        </a:p>
      </dgm:t>
    </dgm:pt>
    <dgm:pt modelId="{6562598B-DE78-40DD-A1C8-D7B2969CF3B3}" type="sibTrans" cxnId="{F1645EC1-9415-4905-9E65-17B4826A3902}">
      <dgm:prSet/>
      <dgm:spPr/>
      <dgm:t>
        <a:bodyPr/>
        <a:lstStyle/>
        <a:p>
          <a:endParaRPr lang="en-US"/>
        </a:p>
      </dgm:t>
    </dgm:pt>
    <dgm:pt modelId="{B079C235-F54D-43B3-BDE3-BBAD92A925E3}">
      <dgm:prSet/>
      <dgm:spPr/>
      <dgm:t>
        <a:bodyPr/>
        <a:lstStyle/>
        <a:p>
          <a:r>
            <a:rPr lang="en-GB"/>
            <a:t>See if you notice anything different</a:t>
          </a:r>
          <a:endParaRPr lang="en-US"/>
        </a:p>
      </dgm:t>
    </dgm:pt>
    <dgm:pt modelId="{1093712C-5878-4CB3-AFEB-36E0B797B42D}" type="parTrans" cxnId="{C8156980-2E48-4F44-AD8E-BE37311D1CF2}">
      <dgm:prSet/>
      <dgm:spPr/>
      <dgm:t>
        <a:bodyPr/>
        <a:lstStyle/>
        <a:p>
          <a:endParaRPr lang="en-US"/>
        </a:p>
      </dgm:t>
    </dgm:pt>
    <dgm:pt modelId="{9C3B317C-29E8-4C69-9FDE-FA2E558E4F2F}" type="sibTrans" cxnId="{C8156980-2E48-4F44-AD8E-BE37311D1CF2}">
      <dgm:prSet/>
      <dgm:spPr/>
      <dgm:t>
        <a:bodyPr/>
        <a:lstStyle/>
        <a:p>
          <a:endParaRPr lang="en-US"/>
        </a:p>
      </dgm:t>
    </dgm:pt>
    <dgm:pt modelId="{EBBCE5B9-74CD-49FB-91A3-587DF0F66083}">
      <dgm:prSet/>
      <dgm:spPr/>
      <dgm:t>
        <a:bodyPr/>
        <a:lstStyle/>
        <a:p>
          <a:r>
            <a:rPr lang="en-GB" dirty="0"/>
            <a:t>Take notes each week to help with your assessments</a:t>
          </a:r>
          <a:endParaRPr lang="en-US" dirty="0"/>
        </a:p>
      </dgm:t>
    </dgm:pt>
    <dgm:pt modelId="{F227BEB9-0A12-44CE-9B97-F3DF94242159}" type="parTrans" cxnId="{86D3C78B-CCDE-419A-AF08-56063D98A6DE}">
      <dgm:prSet/>
      <dgm:spPr/>
      <dgm:t>
        <a:bodyPr/>
        <a:lstStyle/>
        <a:p>
          <a:endParaRPr lang="en-US"/>
        </a:p>
      </dgm:t>
    </dgm:pt>
    <dgm:pt modelId="{86293FC1-7E82-484E-837E-864C32CCC4A4}" type="sibTrans" cxnId="{86D3C78B-CCDE-419A-AF08-56063D98A6DE}">
      <dgm:prSet/>
      <dgm:spPr/>
      <dgm:t>
        <a:bodyPr/>
        <a:lstStyle/>
        <a:p>
          <a:endParaRPr lang="en-US"/>
        </a:p>
      </dgm:t>
    </dgm:pt>
    <dgm:pt modelId="{28D5C21D-79E7-49AD-A048-B9852573B6AD}" type="pres">
      <dgm:prSet presAssocID="{30716395-FB29-486F-99D9-83D2C09708B0}" presName="root" presStyleCnt="0">
        <dgm:presLayoutVars>
          <dgm:dir/>
          <dgm:resizeHandles val="exact"/>
        </dgm:presLayoutVars>
      </dgm:prSet>
      <dgm:spPr/>
    </dgm:pt>
    <dgm:pt modelId="{7F1FAFBA-400B-466A-A4F1-7D0D7B4AB1BB}" type="pres">
      <dgm:prSet presAssocID="{B8FECF06-11AF-4DD3-A590-4EF2BD789FF9}" presName="compNode" presStyleCnt="0"/>
      <dgm:spPr/>
    </dgm:pt>
    <dgm:pt modelId="{16E6A9E4-2F8A-4273-B6C8-7EBE3DB9C20B}" type="pres">
      <dgm:prSet presAssocID="{B8FECF06-11AF-4DD3-A590-4EF2BD789FF9}" presName="bgRect" presStyleLbl="bgShp" presStyleIdx="0" presStyleCnt="5"/>
      <dgm:spPr/>
    </dgm:pt>
    <dgm:pt modelId="{1D70D6CF-F1A1-4B74-A56B-EB64DD5D4E13}" type="pres">
      <dgm:prSet presAssocID="{B8FECF06-11AF-4DD3-A590-4EF2BD789FF9}"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heatre"/>
        </a:ext>
      </dgm:extLst>
    </dgm:pt>
    <dgm:pt modelId="{CA002CA7-3250-45F9-986D-2439C3C8EA04}" type="pres">
      <dgm:prSet presAssocID="{B8FECF06-11AF-4DD3-A590-4EF2BD789FF9}" presName="spaceRect" presStyleCnt="0"/>
      <dgm:spPr/>
    </dgm:pt>
    <dgm:pt modelId="{EE3D0626-E995-4F62-AC67-24EB5CA70F5D}" type="pres">
      <dgm:prSet presAssocID="{B8FECF06-11AF-4DD3-A590-4EF2BD789FF9}" presName="parTx" presStyleLbl="revTx" presStyleIdx="0" presStyleCnt="5">
        <dgm:presLayoutVars>
          <dgm:chMax val="0"/>
          <dgm:chPref val="0"/>
        </dgm:presLayoutVars>
      </dgm:prSet>
      <dgm:spPr/>
    </dgm:pt>
    <dgm:pt modelId="{BBFF68F4-2BAC-42DE-9F30-BD29F1F8892A}" type="pres">
      <dgm:prSet presAssocID="{CBEE8B73-A931-4748-8AD9-4C30875B1C91}" presName="sibTrans" presStyleCnt="0"/>
      <dgm:spPr/>
    </dgm:pt>
    <dgm:pt modelId="{F947E81B-E067-4C24-95D0-952341147C8D}" type="pres">
      <dgm:prSet presAssocID="{F3F83961-8B36-4075-AEC7-CFD23C297465}" presName="compNode" presStyleCnt="0"/>
      <dgm:spPr/>
    </dgm:pt>
    <dgm:pt modelId="{46B58468-5DD1-419D-9C5D-F84D1870FEFE}" type="pres">
      <dgm:prSet presAssocID="{F3F83961-8B36-4075-AEC7-CFD23C297465}" presName="bgRect" presStyleLbl="bgShp" presStyleIdx="1" presStyleCnt="5"/>
      <dgm:spPr/>
    </dgm:pt>
    <dgm:pt modelId="{E32C6DC4-753B-4676-A098-0E97E4B15797}" type="pres">
      <dgm:prSet presAssocID="{F3F83961-8B36-4075-AEC7-CFD23C297465}"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459413C6-A548-4DAA-8E8A-7C6A8BF8F649}" type="pres">
      <dgm:prSet presAssocID="{F3F83961-8B36-4075-AEC7-CFD23C297465}" presName="spaceRect" presStyleCnt="0"/>
      <dgm:spPr/>
    </dgm:pt>
    <dgm:pt modelId="{DA5D2306-5FD9-445A-B12E-BF4E16743DD4}" type="pres">
      <dgm:prSet presAssocID="{F3F83961-8B36-4075-AEC7-CFD23C297465}" presName="parTx" presStyleLbl="revTx" presStyleIdx="1" presStyleCnt="5">
        <dgm:presLayoutVars>
          <dgm:chMax val="0"/>
          <dgm:chPref val="0"/>
        </dgm:presLayoutVars>
      </dgm:prSet>
      <dgm:spPr/>
    </dgm:pt>
    <dgm:pt modelId="{30236629-BB4D-407F-BEA4-52880464F7BB}" type="pres">
      <dgm:prSet presAssocID="{D28E0943-2D8C-4E61-8098-5C606C179431}" presName="sibTrans" presStyleCnt="0"/>
      <dgm:spPr/>
    </dgm:pt>
    <dgm:pt modelId="{C9807E8A-BEFC-47B1-AE42-590A4FDBD88E}" type="pres">
      <dgm:prSet presAssocID="{120C3819-D8AA-4D90-B561-2FCF71BC9175}" presName="compNode" presStyleCnt="0"/>
      <dgm:spPr/>
    </dgm:pt>
    <dgm:pt modelId="{A9C05D1C-AE33-481A-B0B6-3FB435EDB1A2}" type="pres">
      <dgm:prSet presAssocID="{120C3819-D8AA-4D90-B561-2FCF71BC9175}" presName="bgRect" presStyleLbl="bgShp" presStyleIdx="2" presStyleCnt="5"/>
      <dgm:spPr/>
    </dgm:pt>
    <dgm:pt modelId="{334BAEC0-A162-45F4-B1D3-54984D1E3EF4}" type="pres">
      <dgm:prSet presAssocID="{120C3819-D8AA-4D90-B561-2FCF71BC9175}"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a:ext>
      </dgm:extLst>
    </dgm:pt>
    <dgm:pt modelId="{E105E873-8778-4568-99AB-A916F2FBD304}" type="pres">
      <dgm:prSet presAssocID="{120C3819-D8AA-4D90-B561-2FCF71BC9175}" presName="spaceRect" presStyleCnt="0"/>
      <dgm:spPr/>
    </dgm:pt>
    <dgm:pt modelId="{6AAAF291-82D8-431A-8644-2FCB995A1450}" type="pres">
      <dgm:prSet presAssocID="{120C3819-D8AA-4D90-B561-2FCF71BC9175}" presName="parTx" presStyleLbl="revTx" presStyleIdx="2" presStyleCnt="5">
        <dgm:presLayoutVars>
          <dgm:chMax val="0"/>
          <dgm:chPref val="0"/>
        </dgm:presLayoutVars>
      </dgm:prSet>
      <dgm:spPr/>
    </dgm:pt>
    <dgm:pt modelId="{07C8C9C7-FF6D-4F3F-BCF2-3770784A436A}" type="pres">
      <dgm:prSet presAssocID="{6562598B-DE78-40DD-A1C8-D7B2969CF3B3}" presName="sibTrans" presStyleCnt="0"/>
      <dgm:spPr/>
    </dgm:pt>
    <dgm:pt modelId="{4DF2BDE7-B755-4D98-950D-6C2E8962576B}" type="pres">
      <dgm:prSet presAssocID="{B079C235-F54D-43B3-BDE3-BBAD92A925E3}" presName="compNode" presStyleCnt="0"/>
      <dgm:spPr/>
    </dgm:pt>
    <dgm:pt modelId="{1BBCF68D-FF7A-4057-9871-207DE2A3051A}" type="pres">
      <dgm:prSet presAssocID="{B079C235-F54D-43B3-BDE3-BBAD92A925E3}" presName="bgRect" presStyleLbl="bgShp" presStyleIdx="3" presStyleCnt="5"/>
      <dgm:spPr/>
    </dgm:pt>
    <dgm:pt modelId="{14AD33A3-5603-4C15-B5A2-10AF64D128A3}" type="pres">
      <dgm:prSet presAssocID="{B079C235-F54D-43B3-BDE3-BBAD92A925E3}"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
        </a:ext>
      </dgm:extLst>
    </dgm:pt>
    <dgm:pt modelId="{A2A1A4A9-7E5E-467A-BE37-A0FD1EAAACB6}" type="pres">
      <dgm:prSet presAssocID="{B079C235-F54D-43B3-BDE3-BBAD92A925E3}" presName="spaceRect" presStyleCnt="0"/>
      <dgm:spPr/>
    </dgm:pt>
    <dgm:pt modelId="{63167769-CBE9-4BD5-A4C8-6C19273859EA}" type="pres">
      <dgm:prSet presAssocID="{B079C235-F54D-43B3-BDE3-BBAD92A925E3}" presName="parTx" presStyleLbl="revTx" presStyleIdx="3" presStyleCnt="5">
        <dgm:presLayoutVars>
          <dgm:chMax val="0"/>
          <dgm:chPref val="0"/>
        </dgm:presLayoutVars>
      </dgm:prSet>
      <dgm:spPr/>
    </dgm:pt>
    <dgm:pt modelId="{C3EE4AF6-0353-4D19-9A4A-25269999F049}" type="pres">
      <dgm:prSet presAssocID="{9C3B317C-29E8-4C69-9FDE-FA2E558E4F2F}" presName="sibTrans" presStyleCnt="0"/>
      <dgm:spPr/>
    </dgm:pt>
    <dgm:pt modelId="{7069491D-F28C-40F0-94B8-EB0B8A6AB553}" type="pres">
      <dgm:prSet presAssocID="{EBBCE5B9-74CD-49FB-91A3-587DF0F66083}" presName="compNode" presStyleCnt="0"/>
      <dgm:spPr/>
    </dgm:pt>
    <dgm:pt modelId="{F1922AAC-6A60-4C5E-83D8-9D6CFDC1248D}" type="pres">
      <dgm:prSet presAssocID="{EBBCE5B9-74CD-49FB-91A3-587DF0F66083}" presName="bgRect" presStyleLbl="bgShp" presStyleIdx="4" presStyleCnt="5"/>
      <dgm:spPr/>
    </dgm:pt>
    <dgm:pt modelId="{C586FCFC-E050-4C88-B480-01BC71F9B67C}" type="pres">
      <dgm:prSet presAssocID="{EBBCE5B9-74CD-49FB-91A3-587DF0F66083}"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encil"/>
        </a:ext>
      </dgm:extLst>
    </dgm:pt>
    <dgm:pt modelId="{4F40088A-519A-4F06-BAB3-4A1278280396}" type="pres">
      <dgm:prSet presAssocID="{EBBCE5B9-74CD-49FB-91A3-587DF0F66083}" presName="spaceRect" presStyleCnt="0"/>
      <dgm:spPr/>
    </dgm:pt>
    <dgm:pt modelId="{7D269B1F-9286-40AA-A025-72A32517A6CC}" type="pres">
      <dgm:prSet presAssocID="{EBBCE5B9-74CD-49FB-91A3-587DF0F66083}" presName="parTx" presStyleLbl="revTx" presStyleIdx="4" presStyleCnt="5">
        <dgm:presLayoutVars>
          <dgm:chMax val="0"/>
          <dgm:chPref val="0"/>
        </dgm:presLayoutVars>
      </dgm:prSet>
      <dgm:spPr/>
    </dgm:pt>
  </dgm:ptLst>
  <dgm:cxnLst>
    <dgm:cxn modelId="{8361B314-6F1F-496D-AF9A-11C626677381}" type="presOf" srcId="{EBBCE5B9-74CD-49FB-91A3-587DF0F66083}" destId="{7D269B1F-9286-40AA-A025-72A32517A6CC}" srcOrd="0" destOrd="0" presId="urn:microsoft.com/office/officeart/2018/2/layout/IconVerticalSolidList"/>
    <dgm:cxn modelId="{6203FD59-5639-4F47-AEAC-6B51805E0070}" type="presOf" srcId="{30716395-FB29-486F-99D9-83D2C09708B0}" destId="{28D5C21D-79E7-49AD-A048-B9852573B6AD}" srcOrd="0" destOrd="0" presId="urn:microsoft.com/office/officeart/2018/2/layout/IconVerticalSolidList"/>
    <dgm:cxn modelId="{1A8B757F-D8F1-436F-8345-71F4AE75B89F}" srcId="{30716395-FB29-486F-99D9-83D2C09708B0}" destId="{B8FECF06-11AF-4DD3-A590-4EF2BD789FF9}" srcOrd="0" destOrd="0" parTransId="{777B580F-769E-4242-9BE1-FA5201C34E0A}" sibTransId="{CBEE8B73-A931-4748-8AD9-4C30875B1C91}"/>
    <dgm:cxn modelId="{C8156980-2E48-4F44-AD8E-BE37311D1CF2}" srcId="{30716395-FB29-486F-99D9-83D2C09708B0}" destId="{B079C235-F54D-43B3-BDE3-BBAD92A925E3}" srcOrd="3" destOrd="0" parTransId="{1093712C-5878-4CB3-AFEB-36E0B797B42D}" sibTransId="{9C3B317C-29E8-4C69-9FDE-FA2E558E4F2F}"/>
    <dgm:cxn modelId="{F6F66F80-A605-4374-A7F7-46C16AC6A5AE}" type="presOf" srcId="{B079C235-F54D-43B3-BDE3-BBAD92A925E3}" destId="{63167769-CBE9-4BD5-A4C8-6C19273859EA}" srcOrd="0" destOrd="0" presId="urn:microsoft.com/office/officeart/2018/2/layout/IconVerticalSolidList"/>
    <dgm:cxn modelId="{86D3C78B-CCDE-419A-AF08-56063D98A6DE}" srcId="{30716395-FB29-486F-99D9-83D2C09708B0}" destId="{EBBCE5B9-74CD-49FB-91A3-587DF0F66083}" srcOrd="4" destOrd="0" parTransId="{F227BEB9-0A12-44CE-9B97-F3DF94242159}" sibTransId="{86293FC1-7E82-484E-837E-864C32CCC4A4}"/>
    <dgm:cxn modelId="{125949AD-FDC6-4204-8B8E-46C140F5A35E}" type="presOf" srcId="{B8FECF06-11AF-4DD3-A590-4EF2BD789FF9}" destId="{EE3D0626-E995-4F62-AC67-24EB5CA70F5D}" srcOrd="0" destOrd="0" presId="urn:microsoft.com/office/officeart/2018/2/layout/IconVerticalSolidList"/>
    <dgm:cxn modelId="{F1645EC1-9415-4905-9E65-17B4826A3902}" srcId="{30716395-FB29-486F-99D9-83D2C09708B0}" destId="{120C3819-D8AA-4D90-B561-2FCF71BC9175}" srcOrd="2" destOrd="0" parTransId="{2F65BCD1-14D6-4E29-98B8-5DA5A43E41F5}" sibTransId="{6562598B-DE78-40DD-A1C8-D7B2969CF3B3}"/>
    <dgm:cxn modelId="{E2EDFEDB-E062-4353-A07C-51E06521033E}" type="presOf" srcId="{120C3819-D8AA-4D90-B561-2FCF71BC9175}" destId="{6AAAF291-82D8-431A-8644-2FCB995A1450}" srcOrd="0" destOrd="0" presId="urn:microsoft.com/office/officeart/2018/2/layout/IconVerticalSolidList"/>
    <dgm:cxn modelId="{427680DD-5FE3-4659-B656-12FD5DD6D7E2}" srcId="{30716395-FB29-486F-99D9-83D2C09708B0}" destId="{F3F83961-8B36-4075-AEC7-CFD23C297465}" srcOrd="1" destOrd="0" parTransId="{20B1812F-8657-4589-A153-F1DE2F9FA641}" sibTransId="{D28E0943-2D8C-4E61-8098-5C606C179431}"/>
    <dgm:cxn modelId="{67AC6DFA-099A-42A1-921A-834F3E39DE9C}" type="presOf" srcId="{F3F83961-8B36-4075-AEC7-CFD23C297465}" destId="{DA5D2306-5FD9-445A-B12E-BF4E16743DD4}" srcOrd="0" destOrd="0" presId="urn:microsoft.com/office/officeart/2018/2/layout/IconVerticalSolidList"/>
    <dgm:cxn modelId="{CCC0E006-6D5C-4819-B160-599878A017FB}" type="presParOf" srcId="{28D5C21D-79E7-49AD-A048-B9852573B6AD}" destId="{7F1FAFBA-400B-466A-A4F1-7D0D7B4AB1BB}" srcOrd="0" destOrd="0" presId="urn:microsoft.com/office/officeart/2018/2/layout/IconVerticalSolidList"/>
    <dgm:cxn modelId="{46D5965F-5BDE-47A4-863D-AF277CA6502B}" type="presParOf" srcId="{7F1FAFBA-400B-466A-A4F1-7D0D7B4AB1BB}" destId="{16E6A9E4-2F8A-4273-B6C8-7EBE3DB9C20B}" srcOrd="0" destOrd="0" presId="urn:microsoft.com/office/officeart/2018/2/layout/IconVerticalSolidList"/>
    <dgm:cxn modelId="{E7C38953-FB07-44BF-9FBD-2CEAFC54A0B3}" type="presParOf" srcId="{7F1FAFBA-400B-466A-A4F1-7D0D7B4AB1BB}" destId="{1D70D6CF-F1A1-4B74-A56B-EB64DD5D4E13}" srcOrd="1" destOrd="0" presId="urn:microsoft.com/office/officeart/2018/2/layout/IconVerticalSolidList"/>
    <dgm:cxn modelId="{4EE22DD1-17E2-47B9-9B11-5D43EFB90F85}" type="presParOf" srcId="{7F1FAFBA-400B-466A-A4F1-7D0D7B4AB1BB}" destId="{CA002CA7-3250-45F9-986D-2439C3C8EA04}" srcOrd="2" destOrd="0" presId="urn:microsoft.com/office/officeart/2018/2/layout/IconVerticalSolidList"/>
    <dgm:cxn modelId="{9877AA5C-B9DA-495A-B29C-0C1C3E177915}" type="presParOf" srcId="{7F1FAFBA-400B-466A-A4F1-7D0D7B4AB1BB}" destId="{EE3D0626-E995-4F62-AC67-24EB5CA70F5D}" srcOrd="3" destOrd="0" presId="urn:microsoft.com/office/officeart/2018/2/layout/IconVerticalSolidList"/>
    <dgm:cxn modelId="{6AE20AF7-3019-451D-B589-E10D02CA3983}" type="presParOf" srcId="{28D5C21D-79E7-49AD-A048-B9852573B6AD}" destId="{BBFF68F4-2BAC-42DE-9F30-BD29F1F8892A}" srcOrd="1" destOrd="0" presId="urn:microsoft.com/office/officeart/2018/2/layout/IconVerticalSolidList"/>
    <dgm:cxn modelId="{10CC8A3B-F58A-40CD-88B9-1BC236B452E8}" type="presParOf" srcId="{28D5C21D-79E7-49AD-A048-B9852573B6AD}" destId="{F947E81B-E067-4C24-95D0-952341147C8D}" srcOrd="2" destOrd="0" presId="urn:microsoft.com/office/officeart/2018/2/layout/IconVerticalSolidList"/>
    <dgm:cxn modelId="{45BBE548-3019-4943-AC59-EBC567093CCA}" type="presParOf" srcId="{F947E81B-E067-4C24-95D0-952341147C8D}" destId="{46B58468-5DD1-419D-9C5D-F84D1870FEFE}" srcOrd="0" destOrd="0" presId="urn:microsoft.com/office/officeart/2018/2/layout/IconVerticalSolidList"/>
    <dgm:cxn modelId="{52B5EF9E-9EA4-41C3-925F-E32600E5108A}" type="presParOf" srcId="{F947E81B-E067-4C24-95D0-952341147C8D}" destId="{E32C6DC4-753B-4676-A098-0E97E4B15797}" srcOrd="1" destOrd="0" presId="urn:microsoft.com/office/officeart/2018/2/layout/IconVerticalSolidList"/>
    <dgm:cxn modelId="{32925A8F-7140-4B20-B62B-9B58774D2A50}" type="presParOf" srcId="{F947E81B-E067-4C24-95D0-952341147C8D}" destId="{459413C6-A548-4DAA-8E8A-7C6A8BF8F649}" srcOrd="2" destOrd="0" presId="urn:microsoft.com/office/officeart/2018/2/layout/IconVerticalSolidList"/>
    <dgm:cxn modelId="{7EA34A05-2229-4630-BFD3-467B1FA1F6E8}" type="presParOf" srcId="{F947E81B-E067-4C24-95D0-952341147C8D}" destId="{DA5D2306-5FD9-445A-B12E-BF4E16743DD4}" srcOrd="3" destOrd="0" presId="urn:microsoft.com/office/officeart/2018/2/layout/IconVerticalSolidList"/>
    <dgm:cxn modelId="{FE5CE86A-80B6-479D-939C-CD2B19ADFA4F}" type="presParOf" srcId="{28D5C21D-79E7-49AD-A048-B9852573B6AD}" destId="{30236629-BB4D-407F-BEA4-52880464F7BB}" srcOrd="3" destOrd="0" presId="urn:microsoft.com/office/officeart/2018/2/layout/IconVerticalSolidList"/>
    <dgm:cxn modelId="{964677D3-C23C-4469-923F-8C74111C0285}" type="presParOf" srcId="{28D5C21D-79E7-49AD-A048-B9852573B6AD}" destId="{C9807E8A-BEFC-47B1-AE42-590A4FDBD88E}" srcOrd="4" destOrd="0" presId="urn:microsoft.com/office/officeart/2018/2/layout/IconVerticalSolidList"/>
    <dgm:cxn modelId="{54087BBF-3185-4BBD-B3E2-F97AEC4F0A74}" type="presParOf" srcId="{C9807E8A-BEFC-47B1-AE42-590A4FDBD88E}" destId="{A9C05D1C-AE33-481A-B0B6-3FB435EDB1A2}" srcOrd="0" destOrd="0" presId="urn:microsoft.com/office/officeart/2018/2/layout/IconVerticalSolidList"/>
    <dgm:cxn modelId="{2166A571-ECD8-46BB-B247-8DF11D01EE47}" type="presParOf" srcId="{C9807E8A-BEFC-47B1-AE42-590A4FDBD88E}" destId="{334BAEC0-A162-45F4-B1D3-54984D1E3EF4}" srcOrd="1" destOrd="0" presId="urn:microsoft.com/office/officeart/2018/2/layout/IconVerticalSolidList"/>
    <dgm:cxn modelId="{927F9BFA-9EA0-4A11-BA44-686967D8C902}" type="presParOf" srcId="{C9807E8A-BEFC-47B1-AE42-590A4FDBD88E}" destId="{E105E873-8778-4568-99AB-A916F2FBD304}" srcOrd="2" destOrd="0" presId="urn:microsoft.com/office/officeart/2018/2/layout/IconVerticalSolidList"/>
    <dgm:cxn modelId="{6116B7CB-35E9-45C1-9A5A-7E64BAFA834A}" type="presParOf" srcId="{C9807E8A-BEFC-47B1-AE42-590A4FDBD88E}" destId="{6AAAF291-82D8-431A-8644-2FCB995A1450}" srcOrd="3" destOrd="0" presId="urn:microsoft.com/office/officeart/2018/2/layout/IconVerticalSolidList"/>
    <dgm:cxn modelId="{80C71514-A767-447F-9C57-5912C3822069}" type="presParOf" srcId="{28D5C21D-79E7-49AD-A048-B9852573B6AD}" destId="{07C8C9C7-FF6D-4F3F-BCF2-3770784A436A}" srcOrd="5" destOrd="0" presId="urn:microsoft.com/office/officeart/2018/2/layout/IconVerticalSolidList"/>
    <dgm:cxn modelId="{6A94787B-ADE3-4DFA-8129-E3A5CEE21DC7}" type="presParOf" srcId="{28D5C21D-79E7-49AD-A048-B9852573B6AD}" destId="{4DF2BDE7-B755-4D98-950D-6C2E8962576B}" srcOrd="6" destOrd="0" presId="urn:microsoft.com/office/officeart/2018/2/layout/IconVerticalSolidList"/>
    <dgm:cxn modelId="{8066D224-E650-4B4A-9F27-17C439565845}" type="presParOf" srcId="{4DF2BDE7-B755-4D98-950D-6C2E8962576B}" destId="{1BBCF68D-FF7A-4057-9871-207DE2A3051A}" srcOrd="0" destOrd="0" presId="urn:microsoft.com/office/officeart/2018/2/layout/IconVerticalSolidList"/>
    <dgm:cxn modelId="{C2332829-B114-4FA9-9284-C460FA6E26D8}" type="presParOf" srcId="{4DF2BDE7-B755-4D98-950D-6C2E8962576B}" destId="{14AD33A3-5603-4C15-B5A2-10AF64D128A3}" srcOrd="1" destOrd="0" presId="urn:microsoft.com/office/officeart/2018/2/layout/IconVerticalSolidList"/>
    <dgm:cxn modelId="{B3919C8B-A250-4D8E-97F4-3414C6FC9CD0}" type="presParOf" srcId="{4DF2BDE7-B755-4D98-950D-6C2E8962576B}" destId="{A2A1A4A9-7E5E-467A-BE37-A0FD1EAAACB6}" srcOrd="2" destOrd="0" presId="urn:microsoft.com/office/officeart/2018/2/layout/IconVerticalSolidList"/>
    <dgm:cxn modelId="{262C1285-A6D4-4E2F-8690-1948D324CFAD}" type="presParOf" srcId="{4DF2BDE7-B755-4D98-950D-6C2E8962576B}" destId="{63167769-CBE9-4BD5-A4C8-6C19273859EA}" srcOrd="3" destOrd="0" presId="urn:microsoft.com/office/officeart/2018/2/layout/IconVerticalSolidList"/>
    <dgm:cxn modelId="{7268940F-A2AE-4A94-8C74-C5FC0083649F}" type="presParOf" srcId="{28D5C21D-79E7-49AD-A048-B9852573B6AD}" destId="{C3EE4AF6-0353-4D19-9A4A-25269999F049}" srcOrd="7" destOrd="0" presId="urn:microsoft.com/office/officeart/2018/2/layout/IconVerticalSolidList"/>
    <dgm:cxn modelId="{BEFC4415-F349-4BA1-8B3A-2A9623EECB98}" type="presParOf" srcId="{28D5C21D-79E7-49AD-A048-B9852573B6AD}" destId="{7069491D-F28C-40F0-94B8-EB0B8A6AB553}" srcOrd="8" destOrd="0" presId="urn:microsoft.com/office/officeart/2018/2/layout/IconVerticalSolidList"/>
    <dgm:cxn modelId="{65D39CEF-FC69-47A2-BB29-112ABDE0B61D}" type="presParOf" srcId="{7069491D-F28C-40F0-94B8-EB0B8A6AB553}" destId="{F1922AAC-6A60-4C5E-83D8-9D6CFDC1248D}" srcOrd="0" destOrd="0" presId="urn:microsoft.com/office/officeart/2018/2/layout/IconVerticalSolidList"/>
    <dgm:cxn modelId="{0F4CF09A-0400-415B-BCA7-47F574B94D85}" type="presParOf" srcId="{7069491D-F28C-40F0-94B8-EB0B8A6AB553}" destId="{C586FCFC-E050-4C88-B480-01BC71F9B67C}" srcOrd="1" destOrd="0" presId="urn:microsoft.com/office/officeart/2018/2/layout/IconVerticalSolidList"/>
    <dgm:cxn modelId="{AFCBEA50-3187-4D7E-B5B9-51B29AF748EE}" type="presParOf" srcId="{7069491D-F28C-40F0-94B8-EB0B8A6AB553}" destId="{4F40088A-519A-4F06-BAB3-4A1278280396}" srcOrd="2" destOrd="0" presId="urn:microsoft.com/office/officeart/2018/2/layout/IconVerticalSolidList"/>
    <dgm:cxn modelId="{C2A0137B-EC22-4527-A6A6-712E1F6085CE}" type="presParOf" srcId="{7069491D-F28C-40F0-94B8-EB0B8A6AB553}" destId="{7D269B1F-9286-40AA-A025-72A32517A6C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B8AFA8-A2C4-416B-9D52-DCF9D0BA877D}">
      <dsp:nvSpPr>
        <dsp:cNvPr id="0" name=""/>
        <dsp:cNvSpPr/>
      </dsp:nvSpPr>
      <dsp:spPr>
        <a:xfrm>
          <a:off x="1304434" y="372"/>
          <a:ext cx="2808156" cy="16848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Managing People and Teams</a:t>
          </a:r>
          <a:endParaRPr lang="en-US" sz="1900" kern="1200" dirty="0"/>
        </a:p>
      </dsp:txBody>
      <dsp:txXfrm>
        <a:off x="1304434" y="372"/>
        <a:ext cx="2808156" cy="1684893"/>
      </dsp:txXfrm>
    </dsp:sp>
    <dsp:sp modelId="{E6E0BB68-93C8-4A39-A2B8-147C3CA0C0FC}">
      <dsp:nvSpPr>
        <dsp:cNvPr id="0" name=""/>
        <dsp:cNvSpPr/>
      </dsp:nvSpPr>
      <dsp:spPr>
        <a:xfrm>
          <a:off x="4393406" y="372"/>
          <a:ext cx="2808156" cy="16848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10-week term, up to and including week commencing 09/11/26.</a:t>
          </a:r>
          <a:endParaRPr lang="en-US" sz="1900" kern="1200" dirty="0"/>
        </a:p>
      </dsp:txBody>
      <dsp:txXfrm>
        <a:off x="4393406" y="372"/>
        <a:ext cx="2808156" cy="1684893"/>
      </dsp:txXfrm>
    </dsp:sp>
    <dsp:sp modelId="{B6D2C99B-1D34-481C-B298-82A79863E2BE}">
      <dsp:nvSpPr>
        <dsp:cNvPr id="0" name=""/>
        <dsp:cNvSpPr/>
      </dsp:nvSpPr>
      <dsp:spPr>
        <a:xfrm>
          <a:off x="7482378" y="372"/>
          <a:ext cx="2808156" cy="16848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9am-9.30am or 4.30pm-5pm will be reserved for 121 support/questions each week. Please book in advance with your lecturer. </a:t>
          </a:r>
          <a:endParaRPr lang="en-US" sz="1900" kern="1200" dirty="0"/>
        </a:p>
      </dsp:txBody>
      <dsp:txXfrm>
        <a:off x="7482378" y="372"/>
        <a:ext cx="2808156" cy="1684893"/>
      </dsp:txXfrm>
    </dsp:sp>
    <dsp:sp modelId="{2F9C99CF-9F44-41C7-B5F3-07243AFAB894}">
      <dsp:nvSpPr>
        <dsp:cNvPr id="0" name=""/>
        <dsp:cNvSpPr/>
      </dsp:nvSpPr>
      <dsp:spPr>
        <a:xfrm>
          <a:off x="1304434" y="1966082"/>
          <a:ext cx="2808156" cy="16848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There will be additional resources added to Moodle/Teams throughout the term for you to view in your own time.</a:t>
          </a:r>
          <a:endParaRPr lang="en-US" sz="1900" kern="1200"/>
        </a:p>
      </dsp:txBody>
      <dsp:txXfrm>
        <a:off x="1304434" y="1966082"/>
        <a:ext cx="2808156" cy="1684893"/>
      </dsp:txXfrm>
    </dsp:sp>
    <dsp:sp modelId="{BB7D3F20-027C-41B0-BCBB-A986BD2258DD}">
      <dsp:nvSpPr>
        <dsp:cNvPr id="0" name=""/>
        <dsp:cNvSpPr/>
      </dsp:nvSpPr>
      <dsp:spPr>
        <a:xfrm>
          <a:off x="4390261" y="1966082"/>
          <a:ext cx="2808156" cy="16848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Assessment 1 – Role play in class w/c 19/10/26.</a:t>
          </a:r>
          <a:endParaRPr lang="en-US" sz="1900" kern="1200" dirty="0"/>
        </a:p>
      </dsp:txBody>
      <dsp:txXfrm>
        <a:off x="4390261" y="1966082"/>
        <a:ext cx="2808156" cy="1684893"/>
      </dsp:txXfrm>
    </dsp:sp>
    <dsp:sp modelId="{9E127BD7-6BC0-4A9B-AD0F-CB89EDF3EB9D}">
      <dsp:nvSpPr>
        <dsp:cNvPr id="0" name=""/>
        <dsp:cNvSpPr/>
      </dsp:nvSpPr>
      <dsp:spPr>
        <a:xfrm>
          <a:off x="7482378" y="1966082"/>
          <a:ext cx="2808156" cy="16848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Assessment 2 - In-class set exercise based on a pre-released case study w/c 02/11/26.</a:t>
          </a:r>
        </a:p>
      </dsp:txBody>
      <dsp:txXfrm>
        <a:off x="7482378" y="1966082"/>
        <a:ext cx="2808156" cy="16848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9BC758-54F5-41A3-B333-B6EE661DA4C0}">
      <dsp:nvSpPr>
        <dsp:cNvPr id="0" name=""/>
        <dsp:cNvSpPr/>
      </dsp:nvSpPr>
      <dsp:spPr>
        <a:xfrm>
          <a:off x="0" y="1267"/>
          <a:ext cx="10972800" cy="53993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ECBEEC-2BF8-4429-9C76-2A1DA27B22D1}">
      <dsp:nvSpPr>
        <dsp:cNvPr id="0" name=""/>
        <dsp:cNvSpPr/>
      </dsp:nvSpPr>
      <dsp:spPr>
        <a:xfrm>
          <a:off x="163329" y="122751"/>
          <a:ext cx="296961" cy="296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B66553-F1BF-4513-87DD-1D07F513296A}">
      <dsp:nvSpPr>
        <dsp:cNvPr id="0" name=""/>
        <dsp:cNvSpPr/>
      </dsp:nvSpPr>
      <dsp:spPr>
        <a:xfrm>
          <a:off x="623619" y="1267"/>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kern="1200"/>
            <a:t>Attend lectures on time every week. </a:t>
          </a:r>
          <a:endParaRPr lang="en-US" sz="1900" kern="1200"/>
        </a:p>
      </dsp:txBody>
      <dsp:txXfrm>
        <a:off x="623619" y="1267"/>
        <a:ext cx="10349180" cy="539930"/>
      </dsp:txXfrm>
    </dsp:sp>
    <dsp:sp modelId="{CB48B789-FFD1-4C67-8F06-85996F922227}">
      <dsp:nvSpPr>
        <dsp:cNvPr id="0" name=""/>
        <dsp:cNvSpPr/>
      </dsp:nvSpPr>
      <dsp:spPr>
        <a:xfrm>
          <a:off x="0" y="676180"/>
          <a:ext cx="10972800" cy="53993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1CE87-30A6-49E3-BBCE-EA0F5EB85402}">
      <dsp:nvSpPr>
        <dsp:cNvPr id="0" name=""/>
        <dsp:cNvSpPr/>
      </dsp:nvSpPr>
      <dsp:spPr>
        <a:xfrm>
          <a:off x="163329" y="797664"/>
          <a:ext cx="296961" cy="296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E3A409-B0E7-4CB6-A92D-1A5055E7070E}">
      <dsp:nvSpPr>
        <dsp:cNvPr id="0" name=""/>
        <dsp:cNvSpPr/>
      </dsp:nvSpPr>
      <dsp:spPr>
        <a:xfrm>
          <a:off x="623619" y="676180"/>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kern="1200"/>
            <a:t>Notify me if you are unable to attend or running late.</a:t>
          </a:r>
          <a:endParaRPr lang="en-US" sz="1900" kern="1200"/>
        </a:p>
      </dsp:txBody>
      <dsp:txXfrm>
        <a:off x="623619" y="676180"/>
        <a:ext cx="10349180" cy="539930"/>
      </dsp:txXfrm>
    </dsp:sp>
    <dsp:sp modelId="{E05D4333-49DB-4D44-9249-A612A3EA9CB9}">
      <dsp:nvSpPr>
        <dsp:cNvPr id="0" name=""/>
        <dsp:cNvSpPr/>
      </dsp:nvSpPr>
      <dsp:spPr>
        <a:xfrm>
          <a:off x="0" y="1351093"/>
          <a:ext cx="10972800" cy="53993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639933-0F9C-44D4-B034-4FA2AB97D25B}">
      <dsp:nvSpPr>
        <dsp:cNvPr id="0" name=""/>
        <dsp:cNvSpPr/>
      </dsp:nvSpPr>
      <dsp:spPr>
        <a:xfrm>
          <a:off x="163329" y="1472578"/>
          <a:ext cx="296961" cy="296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B7F0F8-24EF-4B3D-9FE7-AAFE77A61E15}">
      <dsp:nvSpPr>
        <dsp:cNvPr id="0" name=""/>
        <dsp:cNvSpPr/>
      </dsp:nvSpPr>
      <dsp:spPr>
        <a:xfrm>
          <a:off x="623619" y="1351093"/>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kern="1200"/>
            <a:t>Reach out for support if you need it. </a:t>
          </a:r>
          <a:endParaRPr lang="en-US" sz="1900" kern="1200"/>
        </a:p>
      </dsp:txBody>
      <dsp:txXfrm>
        <a:off x="623619" y="1351093"/>
        <a:ext cx="10349180" cy="539930"/>
      </dsp:txXfrm>
    </dsp:sp>
    <dsp:sp modelId="{156E0252-76CB-4B5D-81DB-AF0C9329F41A}">
      <dsp:nvSpPr>
        <dsp:cNvPr id="0" name=""/>
        <dsp:cNvSpPr/>
      </dsp:nvSpPr>
      <dsp:spPr>
        <a:xfrm>
          <a:off x="0" y="2026007"/>
          <a:ext cx="10972800" cy="53993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46A5FD-F682-4882-9FEE-C52612AFD280}">
      <dsp:nvSpPr>
        <dsp:cNvPr id="0" name=""/>
        <dsp:cNvSpPr/>
      </dsp:nvSpPr>
      <dsp:spPr>
        <a:xfrm>
          <a:off x="163329" y="2147491"/>
          <a:ext cx="296961" cy="296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7A2917-05DD-484D-ABA0-A1AC5FEF56AA}">
      <dsp:nvSpPr>
        <dsp:cNvPr id="0" name=""/>
        <dsp:cNvSpPr/>
      </dsp:nvSpPr>
      <dsp:spPr>
        <a:xfrm>
          <a:off x="623619" y="2026007"/>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kern="1200"/>
            <a:t>Ask questions if you are unsure (after the lecture if you would prefer).</a:t>
          </a:r>
          <a:endParaRPr lang="en-US" sz="1900" kern="1200"/>
        </a:p>
      </dsp:txBody>
      <dsp:txXfrm>
        <a:off x="623619" y="2026007"/>
        <a:ext cx="10349180" cy="539930"/>
      </dsp:txXfrm>
    </dsp:sp>
    <dsp:sp modelId="{88643CCF-7D82-499F-8DD8-695A2379A871}">
      <dsp:nvSpPr>
        <dsp:cNvPr id="0" name=""/>
        <dsp:cNvSpPr/>
      </dsp:nvSpPr>
      <dsp:spPr>
        <a:xfrm>
          <a:off x="0" y="2700920"/>
          <a:ext cx="10972800" cy="53993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367098-2EEC-4D7A-B3EB-17C9AF51E36B}">
      <dsp:nvSpPr>
        <dsp:cNvPr id="0" name=""/>
        <dsp:cNvSpPr/>
      </dsp:nvSpPr>
      <dsp:spPr>
        <a:xfrm>
          <a:off x="163329" y="2822405"/>
          <a:ext cx="296961" cy="296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A8FCE3-7A87-48A0-90F0-499514AC72EC}">
      <dsp:nvSpPr>
        <dsp:cNvPr id="0" name=""/>
        <dsp:cNvSpPr/>
      </dsp:nvSpPr>
      <dsp:spPr>
        <a:xfrm>
          <a:off x="623619" y="2700920"/>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kern="1200"/>
            <a:t>Act with integrity. What does this mean?</a:t>
          </a:r>
          <a:endParaRPr lang="en-US" sz="1900" kern="1200"/>
        </a:p>
      </dsp:txBody>
      <dsp:txXfrm>
        <a:off x="623619" y="2700920"/>
        <a:ext cx="10349180" cy="539930"/>
      </dsp:txXfrm>
    </dsp:sp>
    <dsp:sp modelId="{4EAC3479-B058-4B29-BD15-3F3596C89ACC}">
      <dsp:nvSpPr>
        <dsp:cNvPr id="0" name=""/>
        <dsp:cNvSpPr/>
      </dsp:nvSpPr>
      <dsp:spPr>
        <a:xfrm>
          <a:off x="0" y="3375834"/>
          <a:ext cx="10972800" cy="53993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161662-4954-4981-BAB6-0E03AD4CD593}">
      <dsp:nvSpPr>
        <dsp:cNvPr id="0" name=""/>
        <dsp:cNvSpPr/>
      </dsp:nvSpPr>
      <dsp:spPr>
        <a:xfrm>
          <a:off x="163329" y="3497318"/>
          <a:ext cx="296961" cy="296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843EA5-0874-4B6B-9745-26169A00AC28}">
      <dsp:nvSpPr>
        <dsp:cNvPr id="0" name=""/>
        <dsp:cNvSpPr/>
      </dsp:nvSpPr>
      <dsp:spPr>
        <a:xfrm>
          <a:off x="623619" y="3375834"/>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kern="1200"/>
            <a:t>Reference your work accordingly.</a:t>
          </a:r>
          <a:endParaRPr lang="en-US" sz="1900" kern="1200"/>
        </a:p>
      </dsp:txBody>
      <dsp:txXfrm>
        <a:off x="623619" y="3375834"/>
        <a:ext cx="10349180" cy="5399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F7DDC2-BCCF-4DEA-9B01-02208E3E5AF0}">
      <dsp:nvSpPr>
        <dsp:cNvPr id="0" name=""/>
        <dsp:cNvSpPr/>
      </dsp:nvSpPr>
      <dsp:spPr>
        <a:xfrm>
          <a:off x="0" y="738646"/>
          <a:ext cx="3623427" cy="217405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explain key theories and concepts relating to individual behaviour, teamwork, communication, and leadership within business and organisational contexts;</a:t>
          </a:r>
          <a:endParaRPr lang="en-US" sz="2100" kern="1200" dirty="0"/>
        </a:p>
      </dsp:txBody>
      <dsp:txXfrm>
        <a:off x="0" y="738646"/>
        <a:ext cx="3623427" cy="2174056"/>
      </dsp:txXfrm>
    </dsp:sp>
    <dsp:sp modelId="{E244F03B-3941-41A7-897E-ACCFC224FE44}">
      <dsp:nvSpPr>
        <dsp:cNvPr id="0" name=""/>
        <dsp:cNvSpPr/>
      </dsp:nvSpPr>
      <dsp:spPr>
        <a:xfrm>
          <a:off x="3985770" y="738646"/>
          <a:ext cx="3623427" cy="217405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apply models of effective teamwork, communication, and leadership to real-world or simulated business scenarios in order to support decision-making and team performance;</a:t>
          </a:r>
          <a:endParaRPr lang="en-US" sz="2100" kern="1200" dirty="0"/>
        </a:p>
      </dsp:txBody>
      <dsp:txXfrm>
        <a:off x="3985770" y="738646"/>
        <a:ext cx="3623427" cy="2174056"/>
      </dsp:txXfrm>
    </dsp:sp>
    <dsp:sp modelId="{25923361-AC07-4216-B7F4-BBC1975D3AA8}">
      <dsp:nvSpPr>
        <dsp:cNvPr id="0" name=""/>
        <dsp:cNvSpPr/>
      </dsp:nvSpPr>
      <dsp:spPr>
        <a:xfrm>
          <a:off x="7971541" y="738646"/>
          <a:ext cx="3623427" cy="217405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demonstrate the ability to collaborate, communicate, and contribute ethically and inclusively within diverse teams and professional environments.</a:t>
          </a:r>
        </a:p>
      </dsp:txBody>
      <dsp:txXfrm>
        <a:off x="7971541" y="738646"/>
        <a:ext cx="3623427" cy="21740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6C3E2B-945F-446E-8B66-8C3505730C22}">
      <dsp:nvSpPr>
        <dsp:cNvPr id="0" name=""/>
        <dsp:cNvSpPr/>
      </dsp:nvSpPr>
      <dsp:spPr>
        <a:xfrm>
          <a:off x="1341043" y="515"/>
          <a:ext cx="2749924" cy="16499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Setting expectations</a:t>
          </a:r>
          <a:endParaRPr lang="en-US" sz="3100" kern="1200"/>
        </a:p>
      </dsp:txBody>
      <dsp:txXfrm>
        <a:off x="1341043" y="515"/>
        <a:ext cx="2749924" cy="1649954"/>
      </dsp:txXfrm>
    </dsp:sp>
    <dsp:sp modelId="{7E035BFE-EC80-4D42-B803-15E248A9F0EB}">
      <dsp:nvSpPr>
        <dsp:cNvPr id="0" name=""/>
        <dsp:cNvSpPr/>
      </dsp:nvSpPr>
      <dsp:spPr>
        <a:xfrm>
          <a:off x="4365961" y="515"/>
          <a:ext cx="2749924" cy="16499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Communicating objectives</a:t>
          </a:r>
          <a:endParaRPr lang="en-US" sz="3100" kern="1200"/>
        </a:p>
      </dsp:txBody>
      <dsp:txXfrm>
        <a:off x="4365961" y="515"/>
        <a:ext cx="2749924" cy="1649954"/>
      </dsp:txXfrm>
    </dsp:sp>
    <dsp:sp modelId="{05E9675E-8A48-461F-9B88-97EB4222161E}">
      <dsp:nvSpPr>
        <dsp:cNvPr id="0" name=""/>
        <dsp:cNvSpPr/>
      </dsp:nvSpPr>
      <dsp:spPr>
        <a:xfrm>
          <a:off x="7390878" y="515"/>
          <a:ext cx="2749924" cy="16499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Supporting employees</a:t>
          </a:r>
          <a:endParaRPr lang="en-US" sz="3100" kern="1200"/>
        </a:p>
      </dsp:txBody>
      <dsp:txXfrm>
        <a:off x="7390878" y="515"/>
        <a:ext cx="2749924" cy="1649954"/>
      </dsp:txXfrm>
    </dsp:sp>
    <dsp:sp modelId="{7590F3CF-802F-4282-81BF-4CC8E54C495E}">
      <dsp:nvSpPr>
        <dsp:cNvPr id="0" name=""/>
        <dsp:cNvSpPr/>
      </dsp:nvSpPr>
      <dsp:spPr>
        <a:xfrm>
          <a:off x="1341043" y="1925463"/>
          <a:ext cx="2749924" cy="16499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Monitoring performance</a:t>
          </a:r>
          <a:endParaRPr lang="en-US" sz="3100" kern="1200"/>
        </a:p>
      </dsp:txBody>
      <dsp:txXfrm>
        <a:off x="1341043" y="1925463"/>
        <a:ext cx="2749924" cy="1649954"/>
      </dsp:txXfrm>
    </dsp:sp>
    <dsp:sp modelId="{301FDA64-EC5B-4D33-BAC8-FEF97C037524}">
      <dsp:nvSpPr>
        <dsp:cNvPr id="0" name=""/>
        <dsp:cNvSpPr/>
      </dsp:nvSpPr>
      <dsp:spPr>
        <a:xfrm>
          <a:off x="4365961" y="1925463"/>
          <a:ext cx="2749924" cy="16499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Providing feedback</a:t>
          </a:r>
          <a:endParaRPr lang="en-US" sz="3100" kern="1200"/>
        </a:p>
      </dsp:txBody>
      <dsp:txXfrm>
        <a:off x="4365961" y="1925463"/>
        <a:ext cx="2749924" cy="1649954"/>
      </dsp:txXfrm>
    </dsp:sp>
    <dsp:sp modelId="{ACEA7B4F-34A2-47B0-BE16-35CB688C722B}">
      <dsp:nvSpPr>
        <dsp:cNvPr id="0" name=""/>
        <dsp:cNvSpPr/>
      </dsp:nvSpPr>
      <dsp:spPr>
        <a:xfrm>
          <a:off x="7390878" y="1925463"/>
          <a:ext cx="2749924" cy="16499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Developing team members</a:t>
          </a:r>
          <a:endParaRPr lang="en-US" sz="3100" kern="1200"/>
        </a:p>
      </dsp:txBody>
      <dsp:txXfrm>
        <a:off x="7390878" y="1925463"/>
        <a:ext cx="2749924" cy="16499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E7F8E0-BE3F-4633-A97E-BA0C2095EEE8}">
      <dsp:nvSpPr>
        <dsp:cNvPr id="0" name=""/>
        <dsp:cNvSpPr/>
      </dsp:nvSpPr>
      <dsp:spPr>
        <a:xfrm>
          <a:off x="961923" y="707967"/>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09161F-0D4C-4E26-9589-A02EB9187550}">
      <dsp:nvSpPr>
        <dsp:cNvPr id="0" name=""/>
        <dsp:cNvSpPr/>
      </dsp:nvSpPr>
      <dsp:spPr>
        <a:xfrm>
          <a:off x="1195923" y="941967"/>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8136D9-217C-4514-8309-C13967A76666}">
      <dsp:nvSpPr>
        <dsp:cNvPr id="0" name=""/>
        <dsp:cNvSpPr/>
      </dsp:nvSpPr>
      <dsp:spPr>
        <a:xfrm>
          <a:off x="610923" y="214796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dirty="0"/>
            <a:t>Motivation</a:t>
          </a:r>
          <a:endParaRPr lang="en-US" sz="2000" kern="1200" dirty="0"/>
        </a:p>
      </dsp:txBody>
      <dsp:txXfrm>
        <a:off x="610923" y="2147967"/>
        <a:ext cx="1800000" cy="720000"/>
      </dsp:txXfrm>
    </dsp:sp>
    <dsp:sp modelId="{F0F84ADA-B912-4799-9AD6-D3BE3888B18F}">
      <dsp:nvSpPr>
        <dsp:cNvPr id="0" name=""/>
        <dsp:cNvSpPr/>
      </dsp:nvSpPr>
      <dsp:spPr>
        <a:xfrm>
          <a:off x="3076923" y="707967"/>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AF1CB9-C174-4C91-AC5F-8DA6D797F7E3}">
      <dsp:nvSpPr>
        <dsp:cNvPr id="0" name=""/>
        <dsp:cNvSpPr/>
      </dsp:nvSpPr>
      <dsp:spPr>
        <a:xfrm>
          <a:off x="3310923" y="941967"/>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9D875A-7B28-4874-B969-EAE895E3C855}">
      <dsp:nvSpPr>
        <dsp:cNvPr id="0" name=""/>
        <dsp:cNvSpPr/>
      </dsp:nvSpPr>
      <dsp:spPr>
        <a:xfrm>
          <a:off x="2725923" y="214796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dirty="0"/>
            <a:t>Assertiveness</a:t>
          </a:r>
          <a:endParaRPr lang="en-US" sz="2000" kern="1200" dirty="0"/>
        </a:p>
      </dsp:txBody>
      <dsp:txXfrm>
        <a:off x="2725923" y="2147967"/>
        <a:ext cx="1800000" cy="720000"/>
      </dsp:txXfrm>
    </dsp:sp>
    <dsp:sp modelId="{2D900FDA-8561-405F-B747-25B3A6A33584}">
      <dsp:nvSpPr>
        <dsp:cNvPr id="0" name=""/>
        <dsp:cNvSpPr/>
      </dsp:nvSpPr>
      <dsp:spPr>
        <a:xfrm>
          <a:off x="5191923" y="707967"/>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2A1C0B-0DBF-448D-A8D5-725026DE6C1F}">
      <dsp:nvSpPr>
        <dsp:cNvPr id="0" name=""/>
        <dsp:cNvSpPr/>
      </dsp:nvSpPr>
      <dsp:spPr>
        <a:xfrm>
          <a:off x="5425923" y="941967"/>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387A20-CE8F-49ED-8F88-818E02B66AC4}">
      <dsp:nvSpPr>
        <dsp:cNvPr id="0" name=""/>
        <dsp:cNvSpPr/>
      </dsp:nvSpPr>
      <dsp:spPr>
        <a:xfrm>
          <a:off x="4840923" y="214796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Accountability</a:t>
          </a:r>
          <a:endParaRPr lang="en-US" sz="2000" kern="1200"/>
        </a:p>
      </dsp:txBody>
      <dsp:txXfrm>
        <a:off x="4840923" y="2147967"/>
        <a:ext cx="1800000" cy="720000"/>
      </dsp:txXfrm>
    </dsp:sp>
    <dsp:sp modelId="{739F28CA-8B67-453B-91E4-15AAC0E94AD1}">
      <dsp:nvSpPr>
        <dsp:cNvPr id="0" name=""/>
        <dsp:cNvSpPr/>
      </dsp:nvSpPr>
      <dsp:spPr>
        <a:xfrm>
          <a:off x="7306923" y="707967"/>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E11082-23D6-4FA1-AE10-CA904F76647C}">
      <dsp:nvSpPr>
        <dsp:cNvPr id="0" name=""/>
        <dsp:cNvSpPr/>
      </dsp:nvSpPr>
      <dsp:spPr>
        <a:xfrm>
          <a:off x="7540923" y="941967"/>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CA65B3-D07B-4552-8D91-91431AE946DD}">
      <dsp:nvSpPr>
        <dsp:cNvPr id="0" name=""/>
        <dsp:cNvSpPr/>
      </dsp:nvSpPr>
      <dsp:spPr>
        <a:xfrm>
          <a:off x="6955923" y="214796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Relationships</a:t>
          </a:r>
          <a:endParaRPr lang="en-US" sz="2000" kern="1200"/>
        </a:p>
      </dsp:txBody>
      <dsp:txXfrm>
        <a:off x="6955923" y="2147967"/>
        <a:ext cx="1800000" cy="720000"/>
      </dsp:txXfrm>
    </dsp:sp>
    <dsp:sp modelId="{945FC01A-C69A-4634-AF49-6F95E3EC13FB}">
      <dsp:nvSpPr>
        <dsp:cNvPr id="0" name=""/>
        <dsp:cNvSpPr/>
      </dsp:nvSpPr>
      <dsp:spPr>
        <a:xfrm>
          <a:off x="9421923" y="707967"/>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A3309D-9286-42E5-80AA-6F85170AC535}">
      <dsp:nvSpPr>
        <dsp:cNvPr id="0" name=""/>
        <dsp:cNvSpPr/>
      </dsp:nvSpPr>
      <dsp:spPr>
        <a:xfrm>
          <a:off x="9655923" y="941967"/>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A37C1B-5F6A-4D92-B6A4-09E4552A1039}">
      <dsp:nvSpPr>
        <dsp:cNvPr id="0" name=""/>
        <dsp:cNvSpPr/>
      </dsp:nvSpPr>
      <dsp:spPr>
        <a:xfrm>
          <a:off x="9070923" y="214796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Decisions</a:t>
          </a:r>
          <a:endParaRPr lang="en-US" sz="2000" kern="1200"/>
        </a:p>
      </dsp:txBody>
      <dsp:txXfrm>
        <a:off x="9070923" y="2147967"/>
        <a:ext cx="180000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E6A9E4-2F8A-4273-B6C8-7EBE3DB9C20B}">
      <dsp:nvSpPr>
        <dsp:cNvPr id="0" name=""/>
        <dsp:cNvSpPr/>
      </dsp:nvSpPr>
      <dsp:spPr>
        <a:xfrm>
          <a:off x="0" y="3060"/>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70D6CF-F1A1-4B74-A56B-EB64DD5D4E13}">
      <dsp:nvSpPr>
        <dsp:cNvPr id="0" name=""/>
        <dsp:cNvSpPr/>
      </dsp:nvSpPr>
      <dsp:spPr>
        <a:xfrm>
          <a:off x="197175" y="149719"/>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3D0626-E995-4F62-AC67-24EB5CA70F5D}">
      <dsp:nvSpPr>
        <dsp:cNvPr id="0" name=""/>
        <dsp:cNvSpPr/>
      </dsp:nvSpPr>
      <dsp:spPr>
        <a:xfrm>
          <a:off x="752850" y="3060"/>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Each week, review the effects and learn from this experience.</a:t>
          </a:r>
          <a:endParaRPr lang="en-US" sz="1800" kern="1200"/>
        </a:p>
      </dsp:txBody>
      <dsp:txXfrm>
        <a:off x="752850" y="3060"/>
        <a:ext cx="10219949" cy="651818"/>
      </dsp:txXfrm>
    </dsp:sp>
    <dsp:sp modelId="{46B58468-5DD1-419D-9C5D-F84D1870FEFE}">
      <dsp:nvSpPr>
        <dsp:cNvPr id="0" name=""/>
        <dsp:cNvSpPr/>
      </dsp:nvSpPr>
      <dsp:spPr>
        <a:xfrm>
          <a:off x="0" y="817833"/>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2C6DC4-753B-4676-A098-0E97E4B15797}">
      <dsp:nvSpPr>
        <dsp:cNvPr id="0" name=""/>
        <dsp:cNvSpPr/>
      </dsp:nvSpPr>
      <dsp:spPr>
        <a:xfrm>
          <a:off x="197175" y="964492"/>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5D2306-5FD9-445A-B12E-BF4E16743DD4}">
      <dsp:nvSpPr>
        <dsp:cNvPr id="0" name=""/>
        <dsp:cNvSpPr/>
      </dsp:nvSpPr>
      <dsp:spPr>
        <a:xfrm>
          <a:off x="752850" y="81783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Emphasis should be on the first step to understanding ourselves and the people around us than immediate solutions to problems and situations</a:t>
          </a:r>
          <a:endParaRPr lang="en-US" sz="1800" kern="1200"/>
        </a:p>
      </dsp:txBody>
      <dsp:txXfrm>
        <a:off x="752850" y="817833"/>
        <a:ext cx="10219949" cy="651818"/>
      </dsp:txXfrm>
    </dsp:sp>
    <dsp:sp modelId="{A9C05D1C-AE33-481A-B0B6-3FB435EDB1A2}">
      <dsp:nvSpPr>
        <dsp:cNvPr id="0" name=""/>
        <dsp:cNvSpPr/>
      </dsp:nvSpPr>
      <dsp:spPr>
        <a:xfrm>
          <a:off x="0" y="1632606"/>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4BAEC0-A162-45F4-B1D3-54984D1E3EF4}">
      <dsp:nvSpPr>
        <dsp:cNvPr id="0" name=""/>
        <dsp:cNvSpPr/>
      </dsp:nvSpPr>
      <dsp:spPr>
        <a:xfrm>
          <a:off x="197175" y="1779265"/>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AAF291-82D8-431A-8644-2FCB995A1450}">
      <dsp:nvSpPr>
        <dsp:cNvPr id="0" name=""/>
        <dsp:cNvSpPr/>
      </dsp:nvSpPr>
      <dsp:spPr>
        <a:xfrm>
          <a:off x="752850" y="1632606"/>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dirty="0"/>
            <a:t>Try to look at yourself and how you interact with people this week </a:t>
          </a:r>
          <a:endParaRPr lang="en-US" sz="1800" kern="1200" dirty="0"/>
        </a:p>
      </dsp:txBody>
      <dsp:txXfrm>
        <a:off x="752850" y="1632606"/>
        <a:ext cx="10219949" cy="651818"/>
      </dsp:txXfrm>
    </dsp:sp>
    <dsp:sp modelId="{1BBCF68D-FF7A-4057-9871-207DE2A3051A}">
      <dsp:nvSpPr>
        <dsp:cNvPr id="0" name=""/>
        <dsp:cNvSpPr/>
      </dsp:nvSpPr>
      <dsp:spPr>
        <a:xfrm>
          <a:off x="0" y="2447379"/>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AD33A3-5603-4C15-B5A2-10AF64D128A3}">
      <dsp:nvSpPr>
        <dsp:cNvPr id="0" name=""/>
        <dsp:cNvSpPr/>
      </dsp:nvSpPr>
      <dsp:spPr>
        <a:xfrm>
          <a:off x="197175" y="2594039"/>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167769-CBE9-4BD5-A4C8-6C19273859EA}">
      <dsp:nvSpPr>
        <dsp:cNvPr id="0" name=""/>
        <dsp:cNvSpPr/>
      </dsp:nvSpPr>
      <dsp:spPr>
        <a:xfrm>
          <a:off x="752850" y="2447379"/>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See if you notice anything different</a:t>
          </a:r>
          <a:endParaRPr lang="en-US" sz="1800" kern="1200"/>
        </a:p>
      </dsp:txBody>
      <dsp:txXfrm>
        <a:off x="752850" y="2447379"/>
        <a:ext cx="10219949" cy="651818"/>
      </dsp:txXfrm>
    </dsp:sp>
    <dsp:sp modelId="{F1922AAC-6A60-4C5E-83D8-9D6CFDC1248D}">
      <dsp:nvSpPr>
        <dsp:cNvPr id="0" name=""/>
        <dsp:cNvSpPr/>
      </dsp:nvSpPr>
      <dsp:spPr>
        <a:xfrm>
          <a:off x="0" y="3262153"/>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86FCFC-E050-4C88-B480-01BC71F9B67C}">
      <dsp:nvSpPr>
        <dsp:cNvPr id="0" name=""/>
        <dsp:cNvSpPr/>
      </dsp:nvSpPr>
      <dsp:spPr>
        <a:xfrm>
          <a:off x="197175" y="3408812"/>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269B1F-9286-40AA-A025-72A32517A6CC}">
      <dsp:nvSpPr>
        <dsp:cNvPr id="0" name=""/>
        <dsp:cNvSpPr/>
      </dsp:nvSpPr>
      <dsp:spPr>
        <a:xfrm>
          <a:off x="752850" y="326215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dirty="0"/>
            <a:t>Take notes each week to help with your assessments</a:t>
          </a:r>
          <a:endParaRPr lang="en-US" sz="1800" kern="1200" dirty="0"/>
        </a:p>
      </dsp:txBody>
      <dsp:txXfrm>
        <a:off x="752850" y="3262153"/>
        <a:ext cx="10219949" cy="65181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31/08/2026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landing.ipsoskarianandbox.com/Reports/IKB-Work-on-What-Matters.pdf"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a:t>
            </a:fld>
            <a:endParaRPr lang="en-GB"/>
          </a:p>
        </p:txBody>
      </p:sp>
    </p:spTree>
    <p:extLst>
      <p:ext uri="{BB962C8B-B14F-4D97-AF65-F5344CB8AC3E}">
        <p14:creationId xmlns:p14="http://schemas.microsoft.com/office/powerpoint/2010/main" val="65516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a:t>
            </a:fld>
            <a:endParaRPr lang="en-GB"/>
          </a:p>
        </p:txBody>
      </p:sp>
    </p:spTree>
    <p:extLst>
      <p:ext uri="{BB962C8B-B14F-4D97-AF65-F5344CB8AC3E}">
        <p14:creationId xmlns:p14="http://schemas.microsoft.com/office/powerpoint/2010/main" val="2041674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groups to locate the Module Handbook on Moodle to ensure everyone can access it. </a:t>
            </a:r>
          </a:p>
          <a:p>
            <a:r>
              <a:rPr lang="en-GB" dirty="0"/>
              <a:t>Explain detailed guidance will be provided from next week and groups will be allocated for the role play.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87088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BDDFA6-66F8-4F99-B8F6-C4B18DC6700A}" type="slidenum">
              <a:rPr lang="en-GB" smtClean="0"/>
              <a:t>5</a:t>
            </a:fld>
            <a:endParaRPr lang="en-GB"/>
          </a:p>
        </p:txBody>
      </p:sp>
    </p:spTree>
    <p:extLst>
      <p:ext uri="{BB962C8B-B14F-4D97-AF65-F5344CB8AC3E}">
        <p14:creationId xmlns:p14="http://schemas.microsoft.com/office/powerpoint/2010/main" val="12879267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discussion – what is it? Give some examples of unacceptable use. Must be all own work and if use AI must give acknowledge this in your work. Will now play a short video.</a:t>
            </a:r>
          </a:p>
        </p:txBody>
      </p:sp>
      <p:sp>
        <p:nvSpPr>
          <p:cNvPr id="4" name="Slide Number Placeholder 3"/>
          <p:cNvSpPr>
            <a:spLocks noGrp="1"/>
          </p:cNvSpPr>
          <p:nvPr>
            <p:ph type="sldNum" sz="quarter" idx="5"/>
          </p:nvPr>
        </p:nvSpPr>
        <p:spPr/>
        <p:txBody>
          <a:bodyPr/>
          <a:lstStyle/>
          <a:p>
            <a:fld id="{7AFB50B6-F1B6-43E7-9F13-F7A06A05F4FC}" type="slidenum">
              <a:rPr lang="en-GB" smtClean="0"/>
              <a:t>6</a:t>
            </a:fld>
            <a:endParaRPr lang="en-GB"/>
          </a:p>
        </p:txBody>
      </p:sp>
    </p:spTree>
    <p:extLst>
      <p:ext uri="{BB962C8B-B14F-4D97-AF65-F5344CB8AC3E}">
        <p14:creationId xmlns:p14="http://schemas.microsoft.com/office/powerpoint/2010/main" val="3175338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23234011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Acting with integrity – being honest, trustworthy, be responsible for your actions.</a:t>
            </a:r>
          </a:p>
        </p:txBody>
      </p:sp>
      <p:sp>
        <p:nvSpPr>
          <p:cNvPr id="4" name="Slide Number Placeholder 3"/>
          <p:cNvSpPr>
            <a:spLocks noGrp="1"/>
          </p:cNvSpPr>
          <p:nvPr>
            <p:ph type="sldNum" sz="quarter" idx="5"/>
          </p:nvPr>
        </p:nvSpPr>
        <p:spPr/>
        <p:txBody>
          <a:bodyPr/>
          <a:lstStyle/>
          <a:p>
            <a:fld id="{15E43DBC-073C-4AB9-9B7E-763DDAD352F9}" type="slidenum">
              <a:rPr lang="en-GB" smtClean="0"/>
              <a:t>8</a:t>
            </a:fld>
            <a:endParaRPr lang="en-GB"/>
          </a:p>
        </p:txBody>
      </p:sp>
    </p:spTree>
    <p:extLst>
      <p:ext uri="{BB962C8B-B14F-4D97-AF65-F5344CB8AC3E}">
        <p14:creationId xmlns:p14="http://schemas.microsoft.com/office/powerpoint/2010/main" val="4834575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Discuss your expectations for the module, take notes and report back to the class </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9</a:t>
            </a:fld>
            <a:endParaRPr lang="en-GB"/>
          </a:p>
        </p:txBody>
      </p:sp>
    </p:spTree>
    <p:extLst>
      <p:ext uri="{BB962C8B-B14F-4D97-AF65-F5344CB8AC3E}">
        <p14:creationId xmlns:p14="http://schemas.microsoft.com/office/powerpoint/2010/main" val="26620070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10</a:t>
            </a:fld>
            <a:endParaRPr lang="en-GB"/>
          </a:p>
        </p:txBody>
      </p:sp>
    </p:spTree>
    <p:extLst>
      <p:ext uri="{BB962C8B-B14F-4D97-AF65-F5344CB8AC3E}">
        <p14:creationId xmlns:p14="http://schemas.microsoft.com/office/powerpoint/2010/main" val="35618239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39205810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12</a:t>
            </a:fld>
            <a:endParaRPr lang="en-GB"/>
          </a:p>
        </p:txBody>
      </p:sp>
    </p:spTree>
    <p:extLst>
      <p:ext uri="{BB962C8B-B14F-4D97-AF65-F5344CB8AC3E}">
        <p14:creationId xmlns:p14="http://schemas.microsoft.com/office/powerpoint/2010/main" val="28856036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Ask the groups for </a:t>
            </a:r>
            <a:r>
              <a:rPr lang="en-GB" sz="1200" b="0" i="0" kern="1200" dirty="0">
                <a:solidFill>
                  <a:schemeClr val="tx1"/>
                </a:solidFill>
                <a:effectLst/>
                <a:latin typeface="+mn-lt"/>
                <a:ea typeface="+mn-ea"/>
                <a:cs typeface="+mn-cs"/>
              </a:rPr>
              <a:t>the top three behaviours of an effective manager that emerged from their discussion.</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13</a:t>
            </a:fld>
            <a:endParaRPr lang="en-GB"/>
          </a:p>
        </p:txBody>
      </p:sp>
    </p:spTree>
    <p:extLst>
      <p:ext uri="{BB962C8B-B14F-4D97-AF65-F5344CB8AC3E}">
        <p14:creationId xmlns:p14="http://schemas.microsoft.com/office/powerpoint/2010/main" val="3688774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14</a:t>
            </a:fld>
            <a:endParaRPr lang="en-GB"/>
          </a:p>
        </p:txBody>
      </p:sp>
    </p:spTree>
    <p:extLst>
      <p:ext uri="{BB962C8B-B14F-4D97-AF65-F5344CB8AC3E}">
        <p14:creationId xmlns:p14="http://schemas.microsoft.com/office/powerpoint/2010/main" val="22432480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15</a:t>
            </a:fld>
            <a:endParaRPr lang="en-GB"/>
          </a:p>
        </p:txBody>
      </p:sp>
    </p:spTree>
    <p:extLst>
      <p:ext uri="{BB962C8B-B14F-4D97-AF65-F5344CB8AC3E}">
        <p14:creationId xmlns:p14="http://schemas.microsoft.com/office/powerpoint/2010/main" val="28490713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16</a:t>
            </a:fld>
            <a:endParaRPr lang="en-GB"/>
          </a:p>
        </p:txBody>
      </p:sp>
    </p:spTree>
    <p:extLst>
      <p:ext uri="{BB962C8B-B14F-4D97-AF65-F5344CB8AC3E}">
        <p14:creationId xmlns:p14="http://schemas.microsoft.com/office/powerpoint/2010/main" val="6139118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CIPD stands for Chartered Institute of Personnel Development – Professional Body for People Management in UK. </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17</a:t>
            </a:fld>
            <a:endParaRPr lang="en-GB"/>
          </a:p>
        </p:txBody>
      </p:sp>
    </p:spTree>
    <p:extLst>
      <p:ext uri="{BB962C8B-B14F-4D97-AF65-F5344CB8AC3E}">
        <p14:creationId xmlns:p14="http://schemas.microsoft.com/office/powerpoint/2010/main" val="31081526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D617A5-258D-2965-7C43-49D5951FC5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FEEC78-C818-4DC5-F96A-E178A0CE6D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1D2363-6392-944B-8FB7-5805C047F91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03E0D23-077E-86E5-0327-BF80FFB51E8E}"/>
              </a:ext>
            </a:extLst>
          </p:cNvPr>
          <p:cNvSpPr>
            <a:spLocks noGrp="1"/>
          </p:cNvSpPr>
          <p:nvPr>
            <p:ph type="sldNum" sz="quarter" idx="5"/>
          </p:nvPr>
        </p:nvSpPr>
        <p:spPr/>
        <p:txBody>
          <a:bodyPr/>
          <a:lstStyle/>
          <a:p>
            <a:fld id="{7E8E68DC-5393-47CB-B4D4-26765A63A6E2}" type="slidenum">
              <a:rPr lang="en-GB" smtClean="0"/>
              <a:t>18</a:t>
            </a:fld>
            <a:endParaRPr lang="en-GB"/>
          </a:p>
        </p:txBody>
      </p:sp>
    </p:spTree>
    <p:extLst>
      <p:ext uri="{BB962C8B-B14F-4D97-AF65-F5344CB8AC3E}">
        <p14:creationId xmlns:p14="http://schemas.microsoft.com/office/powerpoint/2010/main" val="21449987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19</a:t>
            </a:fld>
            <a:endParaRPr lang="en-GB"/>
          </a:p>
        </p:txBody>
      </p:sp>
    </p:spTree>
    <p:extLst>
      <p:ext uri="{BB962C8B-B14F-4D97-AF65-F5344CB8AC3E}">
        <p14:creationId xmlns:p14="http://schemas.microsoft.com/office/powerpoint/2010/main" val="40043124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Gallup finds that great managers have the following talents:</a:t>
            </a:r>
          </a:p>
          <a:p>
            <a:pPr lvl="0"/>
            <a:r>
              <a:rPr lang="en-GB" sz="1200" b="0" i="0" kern="1200" dirty="0">
                <a:solidFill>
                  <a:schemeClr val="tx1"/>
                </a:solidFill>
                <a:effectLst/>
                <a:latin typeface="+mn-lt"/>
                <a:ea typeface="+mn-ea"/>
                <a:cs typeface="+mn-cs"/>
              </a:rPr>
              <a:t>They </a:t>
            </a:r>
            <a:r>
              <a:rPr lang="en-GB" sz="1200" b="1" i="0" kern="1200" dirty="0">
                <a:solidFill>
                  <a:schemeClr val="tx1"/>
                </a:solidFill>
                <a:effectLst/>
                <a:latin typeface="+mn-lt"/>
                <a:ea typeface="+mn-ea"/>
                <a:cs typeface="+mn-cs"/>
              </a:rPr>
              <a:t>motivate</a:t>
            </a:r>
            <a:r>
              <a:rPr lang="en-GB" sz="1200" b="0" i="0" kern="1200" dirty="0">
                <a:solidFill>
                  <a:schemeClr val="tx1"/>
                </a:solidFill>
                <a:effectLst/>
                <a:latin typeface="+mn-lt"/>
                <a:ea typeface="+mn-ea"/>
                <a:cs typeface="+mn-cs"/>
              </a:rPr>
              <a:t> every single employee to take action and engage employees with a compelling mission and vision.</a:t>
            </a:r>
          </a:p>
          <a:p>
            <a:pPr lvl="0"/>
            <a:r>
              <a:rPr lang="en-GB" sz="1200" b="0" i="0" kern="1200" dirty="0">
                <a:solidFill>
                  <a:schemeClr val="tx1"/>
                </a:solidFill>
                <a:effectLst/>
                <a:latin typeface="+mn-lt"/>
                <a:ea typeface="+mn-ea"/>
                <a:cs typeface="+mn-cs"/>
              </a:rPr>
              <a:t>They have the </a:t>
            </a:r>
            <a:r>
              <a:rPr lang="en-GB" sz="1200" b="1" i="0" kern="1200" dirty="0">
                <a:solidFill>
                  <a:schemeClr val="tx1"/>
                </a:solidFill>
                <a:effectLst/>
                <a:latin typeface="+mn-lt"/>
                <a:ea typeface="+mn-ea"/>
                <a:cs typeface="+mn-cs"/>
              </a:rPr>
              <a:t>assertiveness</a:t>
            </a:r>
            <a:r>
              <a:rPr lang="en-GB" sz="1200" b="0" i="0" kern="1200" dirty="0">
                <a:solidFill>
                  <a:schemeClr val="tx1"/>
                </a:solidFill>
                <a:effectLst/>
                <a:latin typeface="+mn-lt"/>
                <a:ea typeface="+mn-ea"/>
                <a:cs typeface="+mn-cs"/>
              </a:rPr>
              <a:t> to drive outcomes and the ability to overcome adversity and resistance.</a:t>
            </a:r>
          </a:p>
          <a:p>
            <a:pPr lvl="0"/>
            <a:r>
              <a:rPr lang="en-GB" sz="1200" b="0" i="0" kern="1200" dirty="0">
                <a:solidFill>
                  <a:schemeClr val="tx1"/>
                </a:solidFill>
                <a:effectLst/>
                <a:latin typeface="+mn-lt"/>
                <a:ea typeface="+mn-ea"/>
                <a:cs typeface="+mn-cs"/>
              </a:rPr>
              <a:t>They create a culture of clear </a:t>
            </a:r>
            <a:r>
              <a:rPr lang="en-GB" sz="1200" b="1" i="0" kern="1200" dirty="0">
                <a:solidFill>
                  <a:schemeClr val="tx1"/>
                </a:solidFill>
                <a:effectLst/>
                <a:latin typeface="+mn-lt"/>
                <a:ea typeface="+mn-ea"/>
                <a:cs typeface="+mn-cs"/>
              </a:rPr>
              <a:t>accountability</a:t>
            </a:r>
            <a:r>
              <a:rPr lang="en-GB" sz="1200" b="0" i="0" kern="1200" dirty="0">
                <a:solidFill>
                  <a:schemeClr val="tx1"/>
                </a:solidFill>
                <a:effectLst/>
                <a:latin typeface="+mn-lt"/>
                <a:ea typeface="+mn-ea"/>
                <a:cs typeface="+mn-cs"/>
              </a:rPr>
              <a:t>.</a:t>
            </a:r>
          </a:p>
          <a:p>
            <a:pPr lvl="0"/>
            <a:r>
              <a:rPr lang="en-GB" sz="1200" b="0" i="0" kern="1200" dirty="0">
                <a:solidFill>
                  <a:schemeClr val="tx1"/>
                </a:solidFill>
                <a:effectLst/>
                <a:latin typeface="+mn-lt"/>
                <a:ea typeface="+mn-ea"/>
                <a:cs typeface="+mn-cs"/>
              </a:rPr>
              <a:t>They build </a:t>
            </a:r>
            <a:r>
              <a:rPr lang="en-GB" sz="1200" b="1" i="0" kern="1200" dirty="0">
                <a:solidFill>
                  <a:schemeClr val="tx1"/>
                </a:solidFill>
                <a:effectLst/>
                <a:latin typeface="+mn-lt"/>
                <a:ea typeface="+mn-ea"/>
                <a:cs typeface="+mn-cs"/>
              </a:rPr>
              <a:t>relationships</a:t>
            </a:r>
            <a:r>
              <a:rPr lang="en-GB" sz="1200" b="0" i="0" kern="1200" dirty="0">
                <a:solidFill>
                  <a:schemeClr val="tx1"/>
                </a:solidFill>
                <a:effectLst/>
                <a:latin typeface="+mn-lt"/>
                <a:ea typeface="+mn-ea"/>
                <a:cs typeface="+mn-cs"/>
              </a:rPr>
              <a:t> that create trust, open dialogue, and full transparency.</a:t>
            </a:r>
          </a:p>
          <a:p>
            <a:pPr lvl="0"/>
            <a:r>
              <a:rPr lang="en-GB" sz="1200" b="0" i="0" kern="1200" dirty="0">
                <a:solidFill>
                  <a:schemeClr val="tx1"/>
                </a:solidFill>
                <a:effectLst/>
                <a:latin typeface="+mn-lt"/>
                <a:ea typeface="+mn-ea"/>
                <a:cs typeface="+mn-cs"/>
              </a:rPr>
              <a:t>They </a:t>
            </a:r>
            <a:r>
              <a:rPr lang="en-GB" sz="1200" b="1" i="0" kern="1200" dirty="0">
                <a:solidFill>
                  <a:schemeClr val="tx1"/>
                </a:solidFill>
                <a:effectLst/>
                <a:latin typeface="+mn-lt"/>
                <a:ea typeface="+mn-ea"/>
                <a:cs typeface="+mn-cs"/>
              </a:rPr>
              <a:t>make decisions</a:t>
            </a:r>
            <a:r>
              <a:rPr lang="en-GB" sz="1200" b="0" i="0" kern="1200" dirty="0">
                <a:solidFill>
                  <a:schemeClr val="tx1"/>
                </a:solidFill>
                <a:effectLst/>
                <a:latin typeface="+mn-lt"/>
                <a:ea typeface="+mn-ea"/>
                <a:cs typeface="+mn-cs"/>
              </a:rPr>
              <a:t> based on productivity, not politics.</a:t>
            </a:r>
          </a:p>
          <a:p>
            <a:endParaRPr lang="en-GB" dirty="0"/>
          </a:p>
          <a:p>
            <a:r>
              <a:rPr lang="en-GB" dirty="0"/>
              <a:t>Which of these is hardest to develop?</a:t>
            </a:r>
          </a:p>
        </p:txBody>
      </p:sp>
      <p:sp>
        <p:nvSpPr>
          <p:cNvPr id="4" name="Slide Number Placeholder 3"/>
          <p:cNvSpPr>
            <a:spLocks noGrp="1"/>
          </p:cNvSpPr>
          <p:nvPr>
            <p:ph type="sldNum" sz="quarter" idx="5"/>
          </p:nvPr>
        </p:nvSpPr>
        <p:spPr/>
        <p:txBody>
          <a:bodyPr/>
          <a:lstStyle/>
          <a:p>
            <a:fld id="{7E8E68DC-5393-47CB-B4D4-26765A63A6E2}" type="slidenum">
              <a:rPr lang="en-GB" smtClean="0"/>
              <a:t>20</a:t>
            </a:fld>
            <a:endParaRPr lang="en-GB"/>
          </a:p>
        </p:txBody>
      </p:sp>
    </p:spTree>
    <p:extLst>
      <p:ext uri="{BB962C8B-B14F-4D97-AF65-F5344CB8AC3E}">
        <p14:creationId xmlns:p14="http://schemas.microsoft.com/office/powerpoint/2010/main" val="5848457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fontAlgn="t"/>
            <a:r>
              <a:rPr lang="en-GB" sz="1200" b="0" i="0" kern="1200" dirty="0">
                <a:solidFill>
                  <a:schemeClr val="tx1"/>
                </a:solidFill>
                <a:effectLst/>
                <a:latin typeface="+mn-lt"/>
                <a:ea typeface="+mn-ea"/>
                <a:cs typeface="+mn-cs"/>
              </a:rPr>
              <a:t>Ask students to complete a mini-self assessment, 5 being the most ready. </a:t>
            </a:r>
          </a:p>
          <a:p>
            <a:pPr lvl="0" fontAlgn="t"/>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Ask the following questions after completion:</a:t>
            </a:r>
          </a:p>
          <a:p>
            <a:pPr lvl="0" fontAlgn="t"/>
            <a:r>
              <a:rPr lang="en-GB" sz="1200" b="0" i="0" kern="1200" dirty="0">
                <a:solidFill>
                  <a:schemeClr val="tx1"/>
                </a:solidFill>
                <a:effectLst/>
                <a:latin typeface="+mn-lt"/>
                <a:ea typeface="+mn-ea"/>
                <a:cs typeface="+mn-cs"/>
              </a:rPr>
              <a:t>Which is your strongest area?</a:t>
            </a:r>
          </a:p>
          <a:p>
            <a:pPr lvl="0" fontAlgn="t"/>
            <a:r>
              <a:rPr lang="en-GB" sz="1200" b="0" i="0" kern="1200" dirty="0">
                <a:solidFill>
                  <a:schemeClr val="tx1"/>
                </a:solidFill>
                <a:effectLst/>
                <a:latin typeface="+mn-lt"/>
                <a:ea typeface="+mn-ea"/>
                <a:cs typeface="+mn-cs"/>
              </a:rPr>
              <a:t>Which would you most like to develop?</a:t>
            </a:r>
          </a:p>
          <a:p>
            <a:pPr lvl="0" fontAlgn="t"/>
            <a:r>
              <a:rPr lang="en-GB" sz="1200" b="0" i="0" kern="1200" dirty="0">
                <a:solidFill>
                  <a:schemeClr val="tx1"/>
                </a:solidFill>
                <a:effectLst/>
                <a:latin typeface="+mn-lt"/>
                <a:ea typeface="+mn-ea"/>
                <a:cs typeface="+mn-cs"/>
              </a:rPr>
              <a:t>Which do you think will be most important in your future career?</a:t>
            </a:r>
          </a:p>
          <a:p>
            <a:pPr lvl="0" fontAlgn="t"/>
            <a:endParaRPr lang="en-GB" sz="1200" b="0" i="0" kern="1200" dirty="0">
              <a:solidFill>
                <a:schemeClr val="tx1"/>
              </a:solidFill>
              <a:effectLst/>
              <a:latin typeface="+mn-lt"/>
              <a:ea typeface="+mn-ea"/>
              <a:cs typeface="+mn-cs"/>
            </a:endParaRPr>
          </a:p>
          <a:p>
            <a:pPr rtl="0" fontAlgn="base"/>
            <a:r>
              <a:rPr lang="en-GB" sz="1200" b="0" i="0" kern="1200" dirty="0">
                <a:solidFill>
                  <a:schemeClr val="tx1"/>
                </a:solidFill>
                <a:effectLst/>
                <a:latin typeface="+mn-lt"/>
                <a:ea typeface="+mn-ea"/>
                <a:cs typeface="+mn-cs"/>
              </a:rPr>
              <a:t>Only 15 per cent of non-managers say becoming a manager looks appealing, according to a survey of 5,000 workers for large organisations, conducted by </a:t>
            </a:r>
            <a:r>
              <a:rPr lang="en-GB" sz="1200" b="0" i="0" u="sng" kern="1200" dirty="0">
                <a:solidFill>
                  <a:schemeClr val="tx1"/>
                </a:solidFill>
                <a:effectLst/>
                <a:latin typeface="+mn-lt"/>
                <a:ea typeface="+mn-ea"/>
                <a:cs typeface="+mn-cs"/>
                <a:hlinkClick r:id="rId3"/>
              </a:rPr>
              <a:t>employee research agency Ipsos Karian and Box</a:t>
            </a:r>
            <a:r>
              <a:rPr lang="en-GB" sz="1200" b="0" i="0" kern="1200" dirty="0">
                <a:solidFill>
                  <a:schemeClr val="tx1"/>
                </a:solidFill>
                <a:effectLst/>
                <a:latin typeface="+mn-lt"/>
                <a:ea typeface="+mn-ea"/>
                <a:cs typeface="+mn-cs"/>
              </a:rPr>
              <a:t>. </a:t>
            </a:r>
          </a:p>
          <a:p>
            <a:pPr rtl="0" fontAlgn="base"/>
            <a:r>
              <a:rPr lang="en-GB" sz="1200" b="0" i="0" kern="1200" dirty="0">
                <a:solidFill>
                  <a:schemeClr val="tx1"/>
                </a:solidFill>
                <a:effectLst/>
                <a:latin typeface="+mn-lt"/>
                <a:ea typeface="+mn-ea"/>
                <a:cs typeface="+mn-cs"/>
              </a:rPr>
              <a:t>Nearly two thirds (63 per cent) said becoming a manager was not an attractive prospect for them, and 40 per cent said the day-to-day experience of senior leaders did not look appealing. </a:t>
            </a:r>
          </a:p>
          <a:p>
            <a:pPr rtl="0" fontAlgn="base"/>
            <a:r>
              <a:rPr lang="en-GB" sz="1200" b="0" i="0" kern="1200" dirty="0">
                <a:solidFill>
                  <a:schemeClr val="tx1"/>
                </a:solidFill>
                <a:effectLst/>
                <a:latin typeface="+mn-lt"/>
                <a:ea typeface="+mn-ea"/>
                <a:cs typeface="+mn-cs"/>
              </a:rPr>
              <a:t>Additionally, two thirds (66 per cent) thought management roles involved significantly more responsibility now than these positions did a few years ago. </a:t>
            </a:r>
          </a:p>
          <a:p>
            <a:pPr lvl="0" fontAlgn="t"/>
            <a:endParaRPr lang="en-GB" sz="1200" b="0" i="0" kern="1200" dirty="0">
              <a:solidFill>
                <a:schemeClr val="tx1"/>
              </a:solidFill>
              <a:effectLst/>
              <a:latin typeface="+mn-lt"/>
              <a:ea typeface="+mn-ea"/>
              <a:cs typeface="+mn-cs"/>
            </a:endParaRPr>
          </a:p>
          <a:p>
            <a:pPr lvl="0" fontAlgn="t"/>
            <a:endParaRPr lang="en-GB" sz="1200" b="0" i="0" kern="1200" dirty="0">
              <a:solidFill>
                <a:schemeClr val="tx1"/>
              </a:solidFill>
              <a:effectLst/>
              <a:latin typeface="+mn-lt"/>
              <a:ea typeface="+mn-ea"/>
              <a:cs typeface="+mn-cs"/>
            </a:endParaRPr>
          </a:p>
          <a:p>
            <a:pPr lvl="0" fontAlgn="t"/>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21</a:t>
            </a:fld>
            <a:endParaRPr lang="en-GB"/>
          </a:p>
        </p:txBody>
      </p:sp>
    </p:spTree>
    <p:extLst>
      <p:ext uri="{BB962C8B-B14F-4D97-AF65-F5344CB8AC3E}">
        <p14:creationId xmlns:p14="http://schemas.microsoft.com/office/powerpoint/2010/main" val="39323550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Talk through the different perspectives and ask students their thoughts for each one. We will refer back to them throughout the next few slides. </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22</a:t>
            </a:fld>
            <a:endParaRPr lang="en-GB"/>
          </a:p>
        </p:txBody>
      </p:sp>
    </p:spTree>
    <p:extLst>
      <p:ext uri="{BB962C8B-B14F-4D97-AF65-F5344CB8AC3E}">
        <p14:creationId xmlns:p14="http://schemas.microsoft.com/office/powerpoint/2010/main" val="100129885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The right people are often those who:</a:t>
            </a:r>
          </a:p>
          <a:p>
            <a:pPr lvl="0" fontAlgn="t"/>
            <a:r>
              <a:rPr lang="en-GB" sz="1200" b="0" i="0" kern="1200" dirty="0">
                <a:solidFill>
                  <a:schemeClr val="tx1"/>
                </a:solidFill>
                <a:effectLst/>
                <a:latin typeface="+mn-lt"/>
                <a:ea typeface="+mn-ea"/>
                <a:cs typeface="+mn-cs"/>
              </a:rPr>
              <a:t>Have the skills required for the job.</a:t>
            </a:r>
          </a:p>
          <a:p>
            <a:pPr lvl="0" fontAlgn="t"/>
            <a:r>
              <a:rPr lang="en-GB" sz="1200" b="0" i="0" kern="1200" dirty="0">
                <a:solidFill>
                  <a:schemeClr val="tx1"/>
                </a:solidFill>
                <a:effectLst/>
                <a:latin typeface="+mn-lt"/>
                <a:ea typeface="+mn-ea"/>
                <a:cs typeface="+mn-cs"/>
              </a:rPr>
              <a:t>Share the organisation's values.</a:t>
            </a:r>
          </a:p>
          <a:p>
            <a:pPr lvl="0" fontAlgn="t"/>
            <a:r>
              <a:rPr lang="en-GB" sz="1200" b="0" i="0" kern="1200" dirty="0">
                <a:solidFill>
                  <a:schemeClr val="tx1"/>
                </a:solidFill>
                <a:effectLst/>
                <a:latin typeface="+mn-lt"/>
                <a:ea typeface="+mn-ea"/>
                <a:cs typeface="+mn-cs"/>
              </a:rPr>
              <a:t>Are willing to learn and develop.</a:t>
            </a:r>
          </a:p>
          <a:p>
            <a:pPr lvl="0" fontAlgn="t"/>
            <a:r>
              <a:rPr lang="en-GB" sz="1200" b="0" i="0" kern="1200" dirty="0">
                <a:solidFill>
                  <a:schemeClr val="tx1"/>
                </a:solidFill>
                <a:effectLst/>
                <a:latin typeface="+mn-lt"/>
                <a:ea typeface="+mn-ea"/>
                <a:cs typeface="+mn-cs"/>
              </a:rPr>
              <a:t>Work well with others.</a:t>
            </a:r>
          </a:p>
          <a:p>
            <a:pPr lvl="0" fontAlgn="t"/>
            <a:r>
              <a:rPr lang="en-GB" sz="1200" b="0" i="0" kern="1200" dirty="0">
                <a:solidFill>
                  <a:schemeClr val="tx1"/>
                </a:solidFill>
                <a:effectLst/>
                <a:latin typeface="+mn-lt"/>
                <a:ea typeface="+mn-ea"/>
                <a:cs typeface="+mn-cs"/>
              </a:rPr>
              <a:t>Take responsibility and show initiative.</a:t>
            </a:r>
          </a:p>
          <a:p>
            <a:pPr lvl="0" fontAlgn="t"/>
            <a:r>
              <a:rPr lang="en-GB" sz="1200" b="0" i="0" kern="1200" dirty="0">
                <a:solidFill>
                  <a:schemeClr val="tx1"/>
                </a:solidFill>
                <a:effectLst/>
                <a:latin typeface="+mn-lt"/>
                <a:ea typeface="+mn-ea"/>
                <a:cs typeface="+mn-cs"/>
              </a:rPr>
              <a:t>Adapt to change.</a:t>
            </a:r>
          </a:p>
          <a:p>
            <a:pPr lvl="0" fontAlgn="t"/>
            <a:r>
              <a:rPr lang="en-GB" sz="1200" b="0" i="0" kern="1200" dirty="0">
                <a:solidFill>
                  <a:schemeClr val="tx1"/>
                </a:solidFill>
                <a:effectLst/>
                <a:latin typeface="+mn-lt"/>
                <a:ea typeface="+mn-ea"/>
                <a:cs typeface="+mn-cs"/>
              </a:rPr>
              <a:t>Act ethically and professionally.</a:t>
            </a:r>
          </a:p>
          <a:p>
            <a:pPr fontAlgn="t"/>
            <a:r>
              <a:rPr lang="en-GB" sz="1200" b="1" i="0" kern="1200" dirty="0">
                <a:solidFill>
                  <a:schemeClr val="tx1"/>
                </a:solidFill>
                <a:effectLst/>
                <a:latin typeface="+mn-lt"/>
                <a:ea typeface="+mn-ea"/>
                <a:cs typeface="+mn-cs"/>
              </a:rPr>
              <a:t>The right people are not necessarily:</a:t>
            </a:r>
          </a:p>
          <a:p>
            <a:pPr lvl="0" fontAlgn="t"/>
            <a:r>
              <a:rPr lang="en-GB" sz="1200" b="0" i="0" kern="1200" dirty="0">
                <a:solidFill>
                  <a:schemeClr val="tx1"/>
                </a:solidFill>
                <a:effectLst/>
                <a:latin typeface="+mn-lt"/>
                <a:ea typeface="+mn-ea"/>
                <a:cs typeface="+mn-cs"/>
              </a:rPr>
              <a:t>The most qualified.</a:t>
            </a:r>
          </a:p>
          <a:p>
            <a:pPr lvl="0" fontAlgn="t"/>
            <a:r>
              <a:rPr lang="en-GB" sz="1200" b="0" i="0" kern="1200" dirty="0">
                <a:solidFill>
                  <a:schemeClr val="tx1"/>
                </a:solidFill>
                <a:effectLst/>
                <a:latin typeface="+mn-lt"/>
                <a:ea typeface="+mn-ea"/>
                <a:cs typeface="+mn-cs"/>
              </a:rPr>
              <a:t>The most experienced.</a:t>
            </a:r>
          </a:p>
          <a:p>
            <a:pPr lvl="0" fontAlgn="t"/>
            <a:r>
              <a:rPr lang="en-GB" sz="1200" b="0" i="0" kern="1200" dirty="0">
                <a:solidFill>
                  <a:schemeClr val="tx1"/>
                </a:solidFill>
                <a:effectLst/>
                <a:latin typeface="+mn-lt"/>
                <a:ea typeface="+mn-ea"/>
                <a:cs typeface="+mn-cs"/>
              </a:rPr>
              <a:t>The highest performers in every situation.</a:t>
            </a:r>
          </a:p>
          <a:p>
            <a:pPr fontAlgn="t"/>
            <a:r>
              <a:rPr lang="en-GB" sz="1200" b="0" i="0" kern="1200" dirty="0">
                <a:solidFill>
                  <a:schemeClr val="tx1"/>
                </a:solidFill>
                <a:effectLst/>
                <a:latin typeface="+mn-lt"/>
                <a:ea typeface="+mn-ea"/>
                <a:cs typeface="+mn-cs"/>
              </a:rPr>
              <a:t>For example:</a:t>
            </a:r>
          </a:p>
          <a:p>
            <a:pPr fontAlgn="t"/>
            <a:r>
              <a:rPr lang="en-GB" sz="1200" b="0" i="0" kern="1200" dirty="0">
                <a:solidFill>
                  <a:schemeClr val="tx1"/>
                </a:solidFill>
                <a:effectLst/>
                <a:latin typeface="+mn-lt"/>
                <a:ea typeface="+mn-ea"/>
                <a:cs typeface="+mn-cs"/>
              </a:rPr>
              <a:t>A highly skilled employee who damages team relationships may be less valuable than a slightly less experienced employee who collaborates effectively, supports colleagues and contributes positively to the culture.</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23</a:t>
            </a:fld>
            <a:endParaRPr lang="en-GB"/>
          </a:p>
        </p:txBody>
      </p:sp>
    </p:spTree>
    <p:extLst>
      <p:ext uri="{BB962C8B-B14F-4D97-AF65-F5344CB8AC3E}">
        <p14:creationId xmlns:p14="http://schemas.microsoft.com/office/powerpoint/2010/main" val="19220311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24</a:t>
            </a:fld>
            <a:endParaRPr lang="en-GB"/>
          </a:p>
        </p:txBody>
      </p:sp>
    </p:spTree>
    <p:extLst>
      <p:ext uri="{BB962C8B-B14F-4D97-AF65-F5344CB8AC3E}">
        <p14:creationId xmlns:p14="http://schemas.microsoft.com/office/powerpoint/2010/main" val="168145968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25</a:t>
            </a:fld>
            <a:endParaRPr lang="en-GB"/>
          </a:p>
        </p:txBody>
      </p:sp>
    </p:spTree>
    <p:extLst>
      <p:ext uri="{BB962C8B-B14F-4D97-AF65-F5344CB8AC3E}">
        <p14:creationId xmlns:p14="http://schemas.microsoft.com/office/powerpoint/2010/main" val="15777206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Put the class into groups of 4 and allocate a topic for them to debate from the next slide.</a:t>
            </a:r>
          </a:p>
          <a:p>
            <a:r>
              <a:rPr lang="en-GB" dirty="0"/>
              <a:t>Encourage them to utilise up to date research and come to an agreement by the end. </a:t>
            </a:r>
          </a:p>
          <a:p>
            <a:r>
              <a:rPr lang="en-GB" dirty="0"/>
              <a:t>They have 20-30 minutes. </a:t>
            </a:r>
          </a:p>
        </p:txBody>
      </p:sp>
      <p:sp>
        <p:nvSpPr>
          <p:cNvPr id="4" name="Slide Number Placeholder 3"/>
          <p:cNvSpPr>
            <a:spLocks noGrp="1"/>
          </p:cNvSpPr>
          <p:nvPr>
            <p:ph type="sldNum" sz="quarter" idx="5"/>
          </p:nvPr>
        </p:nvSpPr>
        <p:spPr/>
        <p:txBody>
          <a:bodyPr/>
          <a:lstStyle/>
          <a:p>
            <a:fld id="{7E8E68DC-5393-47CB-B4D4-26765A63A6E2}" type="slidenum">
              <a:rPr lang="en-GB" smtClean="0"/>
              <a:t>26</a:t>
            </a:fld>
            <a:endParaRPr lang="en-GB"/>
          </a:p>
        </p:txBody>
      </p:sp>
    </p:spTree>
    <p:extLst>
      <p:ext uri="{BB962C8B-B14F-4D97-AF65-F5344CB8AC3E}">
        <p14:creationId xmlns:p14="http://schemas.microsoft.com/office/powerpoint/2010/main" val="20514974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27</a:t>
            </a:fld>
            <a:endParaRPr lang="en-GB"/>
          </a:p>
        </p:txBody>
      </p:sp>
    </p:spTree>
    <p:extLst>
      <p:ext uri="{BB962C8B-B14F-4D97-AF65-F5344CB8AC3E}">
        <p14:creationId xmlns:p14="http://schemas.microsoft.com/office/powerpoint/2010/main" val="1149977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28</a:t>
            </a:fld>
            <a:endParaRPr lang="en-GB"/>
          </a:p>
        </p:txBody>
      </p:sp>
    </p:spTree>
    <p:extLst>
      <p:ext uri="{BB962C8B-B14F-4D97-AF65-F5344CB8AC3E}">
        <p14:creationId xmlns:p14="http://schemas.microsoft.com/office/powerpoint/2010/main" val="324295191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Ask students to start a simple reflection:</a:t>
            </a:r>
          </a:p>
          <a:p>
            <a:pPr lvl="0" fontAlgn="t"/>
            <a:r>
              <a:rPr lang="en-GB" sz="1200" b="0" i="0" kern="1200" dirty="0">
                <a:solidFill>
                  <a:schemeClr val="tx1"/>
                </a:solidFill>
                <a:effectLst/>
                <a:latin typeface="+mn-lt"/>
                <a:ea typeface="+mn-ea"/>
                <a:cs typeface="+mn-cs"/>
              </a:rPr>
              <a:t>Something I learned today</a:t>
            </a:r>
          </a:p>
          <a:p>
            <a:pPr lvl="0" fontAlgn="t"/>
            <a:r>
              <a:rPr lang="en-GB" sz="1200" b="0" i="0" kern="1200" dirty="0">
                <a:solidFill>
                  <a:schemeClr val="tx1"/>
                </a:solidFill>
                <a:effectLst/>
                <a:latin typeface="+mn-lt"/>
                <a:ea typeface="+mn-ea"/>
                <a:cs typeface="+mn-cs"/>
              </a:rPr>
              <a:t>Something that surprised me</a:t>
            </a:r>
          </a:p>
          <a:p>
            <a:pPr lvl="0" fontAlgn="t"/>
            <a:r>
              <a:rPr lang="en-GB" sz="1200" b="0" i="0" kern="1200" dirty="0">
                <a:solidFill>
                  <a:schemeClr val="tx1"/>
                </a:solidFill>
                <a:effectLst/>
                <a:latin typeface="+mn-lt"/>
                <a:ea typeface="+mn-ea"/>
                <a:cs typeface="+mn-cs"/>
              </a:rPr>
              <a:t>One management behaviour I noticed this week</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267122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(2026) </a:t>
            </a:r>
            <a:r>
              <a:rPr lang="en-GB" sz="1200" b="0" i="1" kern="1200" dirty="0">
                <a:solidFill>
                  <a:schemeClr val="tx1"/>
                </a:solidFill>
                <a:effectLst/>
                <a:latin typeface="+mn-lt"/>
                <a:ea typeface="+mn-ea"/>
                <a:cs typeface="+mn-cs"/>
              </a:rPr>
              <a:t>Most employees say becoming a manager is not appealing, survey reveals</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People Management</a:t>
            </a:r>
            <a:r>
              <a:rPr lang="en-GB" sz="1200" b="0" i="0" kern="1200" dirty="0">
                <a:solidFill>
                  <a:schemeClr val="tx1"/>
                </a:solidFill>
                <a:effectLst/>
                <a:latin typeface="+mn-lt"/>
                <a:ea typeface="+mn-ea"/>
                <a:cs typeface="+mn-cs"/>
              </a:rPr>
              <a:t>. Available at: URL (Accessed: 31 August 2026).</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31</a:t>
            </a:fld>
            <a:endParaRPr lang="en-GB"/>
          </a:p>
        </p:txBody>
      </p:sp>
    </p:spTree>
    <p:extLst>
      <p:ext uri="{BB962C8B-B14F-4D97-AF65-F5344CB8AC3E}">
        <p14:creationId xmlns:p14="http://schemas.microsoft.com/office/powerpoint/2010/main" val="10409839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31/08/2026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31/08/2026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382665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31/08/2026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6987366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31/08/2026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85491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8/31/2026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68599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9.xml"/><Relationship Id="rId7"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31/08/2026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82" r:id="rId5"/>
    <p:sldLayoutId id="214748368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80" r:id="rId5"/>
    <p:sldLayoutId id="214748368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s://www.rawpixel.com/search/welcome"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uwtsd.ac.uk/studentcharter/"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hyperlink" Target="https://www.youtube.com/watch?v=gtePFvYP7A0" TargetMode="Externa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1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9.xml"/><Relationship Id="rId1" Type="http://schemas.openxmlformats.org/officeDocument/2006/relationships/slideLayout" Target="../slideLayouts/slideLayout11.xml"/><Relationship Id="rId4" Type="http://schemas.openxmlformats.org/officeDocument/2006/relationships/hyperlink" Target="https://www.flickr.com/photos/roland/100853718"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8.xml"/><Relationship Id="rId1" Type="http://schemas.openxmlformats.org/officeDocument/2006/relationships/slideLayout" Target="../slideLayouts/slideLayout11.xml"/><Relationship Id="rId4" Type="http://schemas.openxmlformats.org/officeDocument/2006/relationships/hyperlink" Target="https://www.publicdomainpictures.net/en/view-image.php?image=247270&amp;picture=coffee-break-time"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5.xml"/><Relationship Id="rId1" Type="http://schemas.openxmlformats.org/officeDocument/2006/relationships/slideLayout" Target="../slideLayouts/slideLayout11.xml"/><Relationship Id="rId4" Type="http://schemas.openxmlformats.org/officeDocument/2006/relationships/hyperlink" Target="https://www.publicdomainpictures.net/en/view-image.php?image=247270&amp;picture=coffee-break-time"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6.xml"/><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8.xml"/><Relationship Id="rId1" Type="http://schemas.openxmlformats.org/officeDocument/2006/relationships/slideLayout" Target="../slideLayouts/slideLayout11.xml"/><Relationship Id="rId4" Type="http://schemas.openxmlformats.org/officeDocument/2006/relationships/hyperlink" Target="https://cat.xula.edu/food/brightspace-tip-146-test-quiz-question-generator/" TargetMode="Externa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9.xml"/><Relationship Id="rId1" Type="http://schemas.openxmlformats.org/officeDocument/2006/relationships/slideLayout" Target="../slideLayouts/slideLayout11.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3" Type="http://schemas.openxmlformats.org/officeDocument/2006/relationships/hyperlink" Target="https://www.cipd.org/globalassets/media/knowledge/knowledge-hub/evidence-reviews/2023-pdfs/8424-effective-people-managers-practice-summary.pdf" TargetMode="External"/><Relationship Id="rId2" Type="http://schemas.openxmlformats.org/officeDocument/2006/relationships/notesSlide" Target="../notesSlides/notesSlide30.xml"/><Relationship Id="rId1" Type="http://schemas.openxmlformats.org/officeDocument/2006/relationships/slideLayout" Target="../slideLayouts/slideLayout11.xml"/><Relationship Id="rId5" Type="http://schemas.openxmlformats.org/officeDocument/2006/relationships/hyperlink" Target="https://www.randstad.co.uk/market-insights/workforce-management/optimise-operational-culture-key-insights-from-randstad-rebr/" TargetMode="External"/><Relationship Id="rId4" Type="http://schemas.openxmlformats.org/officeDocument/2006/relationships/hyperlink" Target="https://www.peoplemanagement.co.uk/article/1957879/employees-say-becoming-manager-not-appealing-survey-reve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p:txBody>
          <a:bodyPr/>
          <a:lstStyle/>
          <a:p>
            <a:r>
              <a:rPr lang="en-GB" dirty="0">
                <a:solidFill>
                  <a:schemeClr val="bg1"/>
                </a:solidFill>
              </a:rPr>
              <a:t>BMBS4004 – Managing People and Teams</a:t>
            </a: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45912-B93B-99F5-DC97-B86C3A956B8D}"/>
              </a:ext>
            </a:extLst>
          </p:cNvPr>
          <p:cNvSpPr>
            <a:spLocks noGrp="1"/>
          </p:cNvSpPr>
          <p:nvPr>
            <p:ph type="title"/>
          </p:nvPr>
        </p:nvSpPr>
        <p:spPr/>
        <p:txBody>
          <a:bodyPr/>
          <a:lstStyle/>
          <a:p>
            <a:r>
              <a:rPr lang="en-GB" dirty="0"/>
              <a:t>Welcome back!</a:t>
            </a:r>
          </a:p>
        </p:txBody>
      </p:sp>
      <p:sp>
        <p:nvSpPr>
          <p:cNvPr id="3" name="Content Placeholder 2">
            <a:extLst>
              <a:ext uri="{FF2B5EF4-FFF2-40B4-BE49-F238E27FC236}">
                <a16:creationId xmlns:a16="http://schemas.microsoft.com/office/drawing/2014/main" id="{3B1DA33D-552F-7FCC-2EDA-BA3A65DBC4A4}"/>
              </a:ext>
            </a:extLst>
          </p:cNvPr>
          <p:cNvSpPr>
            <a:spLocks noGrp="1"/>
          </p:cNvSpPr>
          <p:nvPr>
            <p:ph idx="1"/>
          </p:nvPr>
        </p:nvSpPr>
        <p:spPr/>
        <p:txBody>
          <a:bodyPr/>
          <a:lstStyle/>
          <a:p>
            <a:pPr lvl="1"/>
            <a:endParaRPr lang="en-GB" dirty="0"/>
          </a:p>
          <a:p>
            <a:pPr lvl="1"/>
            <a:endParaRPr lang="en-GB" dirty="0"/>
          </a:p>
          <a:p>
            <a:pPr marL="457200" lvl="1" indent="0">
              <a:buNone/>
            </a:pPr>
            <a:endParaRPr lang="en-GB" dirty="0"/>
          </a:p>
        </p:txBody>
      </p:sp>
      <p:pic>
        <p:nvPicPr>
          <p:cNvPr id="5" name="Picture 4">
            <a:extLst>
              <a:ext uri="{FF2B5EF4-FFF2-40B4-BE49-F238E27FC236}">
                <a16:creationId xmlns:a16="http://schemas.microsoft.com/office/drawing/2014/main" id="{E1A7E1ED-BE73-C994-3E2C-56D9C3888B3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4842" y="1612486"/>
            <a:ext cx="10162315" cy="3633028"/>
          </a:xfrm>
          <a:prstGeom prst="rect">
            <a:avLst/>
          </a:prstGeom>
        </p:spPr>
      </p:pic>
    </p:spTree>
    <p:extLst>
      <p:ext uri="{BB962C8B-B14F-4D97-AF65-F5344CB8AC3E}">
        <p14:creationId xmlns:p14="http://schemas.microsoft.com/office/powerpoint/2010/main" val="350307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29D0F6A-BB38-78F3-460A-BCEACAE5861D}"/>
              </a:ext>
            </a:extLst>
          </p:cNvPr>
          <p:cNvSpPr>
            <a:spLocks noGrp="1"/>
          </p:cNvSpPr>
          <p:nvPr>
            <p:ph type="title"/>
          </p:nvPr>
        </p:nvSpPr>
        <p:spPr/>
        <p:txBody>
          <a:bodyPr/>
          <a:lstStyle/>
          <a:p>
            <a:r>
              <a:rPr lang="en-GB" dirty="0"/>
              <a:t>Learning outcomes</a:t>
            </a:r>
          </a:p>
        </p:txBody>
      </p:sp>
      <p:sp>
        <p:nvSpPr>
          <p:cNvPr id="5" name="Content Placeholder 4">
            <a:extLst>
              <a:ext uri="{FF2B5EF4-FFF2-40B4-BE49-F238E27FC236}">
                <a16:creationId xmlns:a16="http://schemas.microsoft.com/office/drawing/2014/main" id="{8171CD4F-B437-815A-63CC-118A14E87A97}"/>
              </a:ext>
            </a:extLst>
          </p:cNvPr>
          <p:cNvSpPr>
            <a:spLocks noGrp="1"/>
          </p:cNvSpPr>
          <p:nvPr>
            <p:ph idx="1"/>
          </p:nvPr>
        </p:nvSpPr>
        <p:spPr/>
        <p:txBody>
          <a:bodyPr/>
          <a:lstStyle/>
          <a:p>
            <a:pPr marL="0" indent="0">
              <a:buNone/>
            </a:pPr>
            <a:r>
              <a:rPr lang="en-GB" dirty="0"/>
              <a:t>By the end of the session, you will be able to:</a:t>
            </a:r>
          </a:p>
          <a:p>
            <a:pPr lvl="0"/>
            <a:r>
              <a:rPr lang="en-GB" dirty="0"/>
              <a:t>Explain the purpose and structure of the module.</a:t>
            </a:r>
          </a:p>
          <a:p>
            <a:pPr lvl="0"/>
            <a:r>
              <a:rPr lang="en-GB" dirty="0"/>
              <a:t>Describe key responsibilities of people managers.</a:t>
            </a:r>
          </a:p>
          <a:p>
            <a:pPr lvl="0"/>
            <a:r>
              <a:rPr lang="en-GB" dirty="0"/>
              <a:t>Identify skills required for effective management.</a:t>
            </a:r>
          </a:p>
          <a:p>
            <a:pPr lvl="0"/>
            <a:r>
              <a:rPr lang="en-GB" dirty="0"/>
              <a:t>Discuss the impact of management practice on organisational performance.</a:t>
            </a:r>
          </a:p>
          <a:p>
            <a:endParaRPr lang="en-GB" dirty="0"/>
          </a:p>
        </p:txBody>
      </p:sp>
    </p:spTree>
    <p:extLst>
      <p:ext uri="{BB962C8B-B14F-4D97-AF65-F5344CB8AC3E}">
        <p14:creationId xmlns:p14="http://schemas.microsoft.com/office/powerpoint/2010/main" val="3177709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657" y="1420926"/>
            <a:ext cx="11594969" cy="1325563"/>
          </a:xfrm>
        </p:spPr>
        <p:txBody>
          <a:bodyPr anchor="ctr">
            <a:normAutofit/>
          </a:bodyPr>
          <a:lstStyle/>
          <a:p>
            <a:r>
              <a:rPr lang="en-GB" b="1"/>
              <a:t>Module Introduction</a:t>
            </a:r>
          </a:p>
        </p:txBody>
      </p:sp>
      <p:sp>
        <p:nvSpPr>
          <p:cNvPr id="6" name="Rectangle 1027"/>
          <p:cNvSpPr txBox="1">
            <a:spLocks noChangeArrowheads="1"/>
          </p:cNvSpPr>
          <p:nvPr/>
        </p:nvSpPr>
        <p:spPr>
          <a:xfrm>
            <a:off x="983432" y="1371600"/>
            <a:ext cx="972108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solidFill>
                <a:prstClr val="black"/>
              </a:solidFill>
              <a:latin typeface="Arial" panose="020B0604020202020204" pitchFamily="34" charset="0"/>
              <a:cs typeface="Arial" panose="020B0604020202020204" pitchFamily="34" charset="0"/>
            </a:endParaRPr>
          </a:p>
        </p:txBody>
      </p:sp>
      <p:graphicFrame>
        <p:nvGraphicFramePr>
          <p:cNvPr id="8" name="Content Placeholder 2">
            <a:extLst>
              <a:ext uri="{FF2B5EF4-FFF2-40B4-BE49-F238E27FC236}">
                <a16:creationId xmlns:a16="http://schemas.microsoft.com/office/drawing/2014/main" id="{CCBC19C8-46E2-BF8B-BA8C-F337DEE9E1A0}"/>
              </a:ext>
            </a:extLst>
          </p:cNvPr>
          <p:cNvGraphicFramePr>
            <a:graphicFrameLocks noGrp="1"/>
          </p:cNvGraphicFramePr>
          <p:nvPr>
            <p:ph idx="1"/>
            <p:extLst>
              <p:ext uri="{D42A27DB-BD31-4B8C-83A1-F6EECF244321}">
                <p14:modId xmlns:p14="http://schemas.microsoft.com/office/powerpoint/2010/main" val="126381693"/>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3894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nodePh="1">
                                  <p:stCondLst>
                                    <p:cond delay="0"/>
                                  </p:stCondLst>
                                  <p:endCondLst>
                                    <p:cond evt="begin" delay="0">
                                      <p:tn val="5"/>
                                    </p:cond>
                                  </p:end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F4872-7315-4F07-9517-0C924B067712}"/>
              </a:ext>
            </a:extLst>
          </p:cNvPr>
          <p:cNvSpPr>
            <a:spLocks noGrp="1"/>
          </p:cNvSpPr>
          <p:nvPr>
            <p:ph type="title"/>
          </p:nvPr>
        </p:nvSpPr>
        <p:spPr/>
        <p:txBody>
          <a:bodyPr/>
          <a:lstStyle/>
          <a:p>
            <a:r>
              <a:rPr lang="en-GB" b="1" dirty="0"/>
              <a:t>Reminder - Student Support Services</a:t>
            </a:r>
          </a:p>
        </p:txBody>
      </p:sp>
      <p:sp>
        <p:nvSpPr>
          <p:cNvPr id="3" name="Content Placeholder 2">
            <a:extLst>
              <a:ext uri="{FF2B5EF4-FFF2-40B4-BE49-F238E27FC236}">
                <a16:creationId xmlns:a16="http://schemas.microsoft.com/office/drawing/2014/main" id="{31F759A4-8A7E-4CC2-804A-2374CE7D5DB0}"/>
              </a:ext>
            </a:extLst>
          </p:cNvPr>
          <p:cNvSpPr>
            <a:spLocks noGrp="1"/>
          </p:cNvSpPr>
          <p:nvPr>
            <p:ph idx="1"/>
          </p:nvPr>
        </p:nvSpPr>
        <p:spPr/>
        <p:txBody>
          <a:bodyPr>
            <a:normAutofit fontScale="92500" lnSpcReduction="10000"/>
          </a:bodyPr>
          <a:lstStyle/>
          <a:p>
            <a:r>
              <a:rPr lang="en-GB" dirty="0"/>
              <a:t>Support with academic writing</a:t>
            </a:r>
          </a:p>
          <a:p>
            <a:r>
              <a:rPr lang="en-GB" dirty="0"/>
              <a:t>Study skills</a:t>
            </a:r>
          </a:p>
          <a:p>
            <a:r>
              <a:rPr lang="en-GB" dirty="0"/>
              <a:t>Counselling services</a:t>
            </a:r>
          </a:p>
          <a:p>
            <a:r>
              <a:rPr lang="en-GB" dirty="0"/>
              <a:t>Extenuating Circumstances</a:t>
            </a:r>
          </a:p>
          <a:p>
            <a:r>
              <a:rPr lang="en-GB" dirty="0"/>
              <a:t>Full details on the Hwb</a:t>
            </a:r>
          </a:p>
          <a:p>
            <a:r>
              <a:rPr lang="en-GB" dirty="0"/>
              <a:t>hwb@uwtsd.ac.uk</a:t>
            </a:r>
          </a:p>
          <a:p>
            <a:pPr marL="0" indent="0">
              <a:buNone/>
            </a:pPr>
            <a:endParaRPr lang="en-GB" dirty="0"/>
          </a:p>
          <a:p>
            <a:pPr marL="0" indent="0" algn="ctr">
              <a:buNone/>
            </a:pPr>
            <a:r>
              <a:rPr lang="en-GB" dirty="0"/>
              <a:t>Any issues – you are welcome to contact me in the first instance.</a:t>
            </a:r>
          </a:p>
        </p:txBody>
      </p:sp>
    </p:spTree>
    <p:extLst>
      <p:ext uri="{BB962C8B-B14F-4D97-AF65-F5344CB8AC3E}">
        <p14:creationId xmlns:p14="http://schemas.microsoft.com/office/powerpoint/2010/main" val="3506735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63AC9-07A8-4AAA-BB3A-8DF929C7FC08}"/>
              </a:ext>
            </a:extLst>
          </p:cNvPr>
          <p:cNvSpPr>
            <a:spLocks noGrp="1"/>
          </p:cNvSpPr>
          <p:nvPr>
            <p:ph type="title"/>
          </p:nvPr>
        </p:nvSpPr>
        <p:spPr/>
        <p:txBody>
          <a:bodyPr/>
          <a:lstStyle/>
          <a:p>
            <a:r>
              <a:rPr lang="en-GB" b="1" dirty="0"/>
              <a:t>Reminder – Student conduct</a:t>
            </a:r>
          </a:p>
        </p:txBody>
      </p:sp>
      <p:sp>
        <p:nvSpPr>
          <p:cNvPr id="3" name="Content Placeholder 2">
            <a:extLst>
              <a:ext uri="{FF2B5EF4-FFF2-40B4-BE49-F238E27FC236}">
                <a16:creationId xmlns:a16="http://schemas.microsoft.com/office/drawing/2014/main" id="{B1BD957C-6666-4E7C-B20F-A32BF54EF328}"/>
              </a:ext>
            </a:extLst>
          </p:cNvPr>
          <p:cNvSpPr>
            <a:spLocks noGrp="1"/>
          </p:cNvSpPr>
          <p:nvPr>
            <p:ph idx="1"/>
          </p:nvPr>
        </p:nvSpPr>
        <p:spPr/>
        <p:txBody>
          <a:bodyPr/>
          <a:lstStyle/>
          <a:p>
            <a:r>
              <a:rPr lang="en-GB" dirty="0"/>
              <a:t>Student Charter and Code of Conduct</a:t>
            </a:r>
          </a:p>
          <a:p>
            <a:r>
              <a:rPr lang="en-GB" dirty="0">
                <a:hlinkClick r:id="rId3"/>
              </a:rPr>
              <a:t>Student Charter | UWTSD</a:t>
            </a:r>
            <a:endParaRPr lang="en-GB" dirty="0"/>
          </a:p>
          <a:p>
            <a:r>
              <a:rPr lang="en-GB" dirty="0">
                <a:hlinkClick r:id="rId4"/>
              </a:rPr>
              <a:t>UWTSD Strategic Equality Plan Update – Sept 2021 – YouTube</a:t>
            </a:r>
            <a:endParaRPr lang="en-GB" dirty="0"/>
          </a:p>
          <a:p>
            <a:r>
              <a:rPr lang="en-GB" dirty="0"/>
              <a:t>Use of AI in assessments</a:t>
            </a:r>
          </a:p>
        </p:txBody>
      </p:sp>
    </p:spTree>
    <p:extLst>
      <p:ext uri="{BB962C8B-B14F-4D97-AF65-F5344CB8AC3E}">
        <p14:creationId xmlns:p14="http://schemas.microsoft.com/office/powerpoint/2010/main" val="2792676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D7C6C-2DEC-6328-F0B2-24162B6B2DB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6ECA934-8A02-8F99-42B0-FB5674240566}"/>
              </a:ext>
            </a:extLst>
          </p:cNvPr>
          <p:cNvSpPr>
            <a:spLocks noGrp="1"/>
          </p:cNvSpPr>
          <p:nvPr>
            <p:ph idx="1"/>
          </p:nvPr>
        </p:nvSpPr>
        <p:spPr/>
        <p:txBody>
          <a:bodyPr/>
          <a:lstStyle/>
          <a:p>
            <a:endParaRPr lang="en-GB"/>
          </a:p>
        </p:txBody>
      </p:sp>
      <p:pic>
        <p:nvPicPr>
          <p:cNvPr id="4" name="General Allowable Uses Eng 720 (1)">
            <a:hlinkClick r:id="" action="ppaction://media"/>
            <a:extLst>
              <a:ext uri="{FF2B5EF4-FFF2-40B4-BE49-F238E27FC236}">
                <a16:creationId xmlns:a16="http://schemas.microsoft.com/office/drawing/2014/main" id="{0D93A38F-70B0-DC6D-7D0C-1EED7EAD627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614193" y="846138"/>
            <a:ext cx="6963613" cy="3917032"/>
          </a:xfrm>
          <a:prstGeom prst="rect">
            <a:avLst/>
          </a:prstGeom>
          <a:noFill/>
        </p:spPr>
      </p:pic>
    </p:spTree>
    <p:extLst>
      <p:ext uri="{BB962C8B-B14F-4D97-AF65-F5344CB8AC3E}">
        <p14:creationId xmlns:p14="http://schemas.microsoft.com/office/powerpoint/2010/main" val="1758608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96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1325563"/>
          </a:xfrm>
        </p:spPr>
        <p:txBody>
          <a:bodyPr anchor="ctr">
            <a:normAutofit/>
          </a:bodyPr>
          <a:lstStyle/>
          <a:p>
            <a:r>
              <a:rPr lang="en-GB" b="1"/>
              <a:t>Expectations</a:t>
            </a:r>
          </a:p>
        </p:txBody>
      </p:sp>
      <p:sp>
        <p:nvSpPr>
          <p:cNvPr id="6" name="Rectangle 1027"/>
          <p:cNvSpPr txBox="1">
            <a:spLocks noChangeArrowheads="1"/>
          </p:cNvSpPr>
          <p:nvPr/>
        </p:nvSpPr>
        <p:spPr>
          <a:xfrm>
            <a:off x="2103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graphicFrame>
        <p:nvGraphicFramePr>
          <p:cNvPr id="8" name="Content Placeholder 2">
            <a:extLst>
              <a:ext uri="{FF2B5EF4-FFF2-40B4-BE49-F238E27FC236}">
                <a16:creationId xmlns:a16="http://schemas.microsoft.com/office/drawing/2014/main" id="{3601B365-FC67-9F71-7F98-9E570A853607}"/>
              </a:ext>
            </a:extLst>
          </p:cNvPr>
          <p:cNvGraphicFramePr>
            <a:graphicFrameLocks noGrp="1"/>
          </p:cNvGraphicFramePr>
          <p:nvPr>
            <p:ph idx="1"/>
            <p:extLst>
              <p:ext uri="{D42A27DB-BD31-4B8C-83A1-F6EECF244321}">
                <p14:modId xmlns:p14="http://schemas.microsoft.com/office/powerpoint/2010/main" val="2561090127"/>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01887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E3F46-A17E-6F9B-01C9-D21ACC7173E9}"/>
              </a:ext>
            </a:extLst>
          </p:cNvPr>
          <p:cNvSpPr>
            <a:spLocks noGrp="1"/>
          </p:cNvSpPr>
          <p:nvPr>
            <p:ph type="title"/>
          </p:nvPr>
        </p:nvSpPr>
        <p:spPr>
          <a:xfrm>
            <a:off x="358219" y="365125"/>
            <a:ext cx="11481847" cy="1325563"/>
          </a:xfrm>
        </p:spPr>
        <p:txBody>
          <a:bodyPr anchor="ctr">
            <a:normAutofit/>
          </a:bodyPr>
          <a:lstStyle/>
          <a:p>
            <a:r>
              <a:rPr lang="en-GB" dirty="0"/>
              <a:t>Group work</a:t>
            </a:r>
          </a:p>
        </p:txBody>
      </p:sp>
      <p:pic>
        <p:nvPicPr>
          <p:cNvPr id="5" name="Content Placeholder 4">
            <a:extLst>
              <a:ext uri="{FF2B5EF4-FFF2-40B4-BE49-F238E27FC236}">
                <a16:creationId xmlns:a16="http://schemas.microsoft.com/office/drawing/2014/main" id="{086A5C09-62EC-F791-84AB-201B517833C5}"/>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0956" b="41447"/>
          <a:stretch>
            <a:fillRect/>
          </a:stretch>
        </p:blipFill>
        <p:spPr>
          <a:xfrm>
            <a:off x="609600" y="1600201"/>
            <a:ext cx="10972800" cy="3917032"/>
          </a:xfrm>
          <a:noFill/>
        </p:spPr>
      </p:pic>
    </p:spTree>
    <p:extLst>
      <p:ext uri="{BB962C8B-B14F-4D97-AF65-F5344CB8AC3E}">
        <p14:creationId xmlns:p14="http://schemas.microsoft.com/office/powerpoint/2010/main" val="30903470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8CC81-BACA-1271-B302-49BD82117A2C}"/>
              </a:ext>
            </a:extLst>
          </p:cNvPr>
          <p:cNvSpPr>
            <a:spLocks noGrp="1"/>
          </p:cNvSpPr>
          <p:nvPr>
            <p:ph type="title"/>
          </p:nvPr>
        </p:nvSpPr>
        <p:spPr/>
        <p:txBody>
          <a:bodyPr/>
          <a:lstStyle/>
          <a:p>
            <a:r>
              <a:rPr lang="en-GB" dirty="0"/>
              <a:t>Module aim</a:t>
            </a:r>
          </a:p>
        </p:txBody>
      </p:sp>
      <p:sp>
        <p:nvSpPr>
          <p:cNvPr id="3" name="Content Placeholder 2">
            <a:extLst>
              <a:ext uri="{FF2B5EF4-FFF2-40B4-BE49-F238E27FC236}">
                <a16:creationId xmlns:a16="http://schemas.microsoft.com/office/drawing/2014/main" id="{8ACBE0A2-4117-C5FD-592B-7F74BEEFC08D}"/>
              </a:ext>
            </a:extLst>
          </p:cNvPr>
          <p:cNvSpPr>
            <a:spLocks noGrp="1"/>
          </p:cNvSpPr>
          <p:nvPr>
            <p:ph idx="1"/>
          </p:nvPr>
        </p:nvSpPr>
        <p:spPr/>
        <p:txBody>
          <a:bodyPr/>
          <a:lstStyle/>
          <a:p>
            <a:pPr marL="0" indent="0">
              <a:buNone/>
            </a:pPr>
            <a:r>
              <a:rPr lang="en-GB"/>
              <a:t>To introduce students to the principles of effective teamwork, communication, and leadership, and to develop the confidence and competence required to contribute positively, ethically, and inclusively within contemporary business teams and organisational settings.</a:t>
            </a:r>
          </a:p>
          <a:p>
            <a:endParaRPr lang="en-GB" dirty="0"/>
          </a:p>
        </p:txBody>
      </p:sp>
    </p:spTree>
    <p:extLst>
      <p:ext uri="{BB962C8B-B14F-4D97-AF65-F5344CB8AC3E}">
        <p14:creationId xmlns:p14="http://schemas.microsoft.com/office/powerpoint/2010/main" val="2708871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657" y="1420926"/>
            <a:ext cx="11594969" cy="2471566"/>
          </a:xfrm>
        </p:spPr>
        <p:txBody>
          <a:bodyPr anchor="ctr">
            <a:normAutofit fontScale="90000"/>
          </a:bodyPr>
          <a:lstStyle/>
          <a:p>
            <a:r>
              <a:rPr lang="en-GB" b="1" dirty="0"/>
              <a:t>Learning outcomes</a:t>
            </a:r>
            <a:br>
              <a:rPr lang="en-GB" dirty="0"/>
            </a:br>
            <a:r>
              <a:rPr lang="en-GB" dirty="0"/>
              <a:t>Upon the successful completion of this module, you should be able to:</a:t>
            </a:r>
            <a:br>
              <a:rPr lang="en-GB" dirty="0"/>
            </a:br>
            <a:endParaRPr lang="en-GB" b="1" dirty="0"/>
          </a:p>
        </p:txBody>
      </p:sp>
      <p:sp>
        <p:nvSpPr>
          <p:cNvPr id="6" name="Rectangle 1027"/>
          <p:cNvSpPr txBox="1">
            <a:spLocks noChangeArrowheads="1"/>
          </p:cNvSpPr>
          <p:nvPr/>
        </p:nvSpPr>
        <p:spPr>
          <a:xfrm>
            <a:off x="1199456" y="1417638"/>
            <a:ext cx="1008112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dirty="0">
              <a:latin typeface="Arial" panose="020B0604020202020204" pitchFamily="34" charset="0"/>
              <a:cs typeface="Arial" panose="020B0604020202020204" pitchFamily="34" charset="0"/>
            </a:endParaRPr>
          </a:p>
        </p:txBody>
      </p:sp>
      <p:graphicFrame>
        <p:nvGraphicFramePr>
          <p:cNvPr id="8" name="Content Placeholder 2">
            <a:extLst>
              <a:ext uri="{FF2B5EF4-FFF2-40B4-BE49-F238E27FC236}">
                <a16:creationId xmlns:a16="http://schemas.microsoft.com/office/drawing/2014/main" id="{595AA709-D0CD-A30C-83C7-6EDB55E4C340}"/>
              </a:ext>
            </a:extLst>
          </p:cNvPr>
          <p:cNvGraphicFramePr>
            <a:graphicFrameLocks noGrp="1"/>
          </p:cNvGraphicFramePr>
          <p:nvPr>
            <p:ph idx="1"/>
            <p:extLst>
              <p:ext uri="{D42A27DB-BD31-4B8C-83A1-F6EECF244321}">
                <p14:modId xmlns:p14="http://schemas.microsoft.com/office/powerpoint/2010/main" val="1453795993"/>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1300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5B5F0-447A-D6E0-0D11-79AD0E3EA7FE}"/>
              </a:ext>
            </a:extLst>
          </p:cNvPr>
          <p:cNvSpPr>
            <a:spLocks noGrp="1"/>
          </p:cNvSpPr>
          <p:nvPr>
            <p:ph type="title"/>
          </p:nvPr>
        </p:nvSpPr>
        <p:spPr>
          <a:xfrm>
            <a:off x="358219" y="365125"/>
            <a:ext cx="11481847" cy="1325563"/>
          </a:xfrm>
        </p:spPr>
        <p:txBody>
          <a:bodyPr anchor="ctr">
            <a:normAutofit fontScale="90000"/>
          </a:bodyPr>
          <a:lstStyle/>
          <a:p>
            <a:br>
              <a:rPr lang="en-GB" dirty="0"/>
            </a:br>
            <a:r>
              <a:rPr lang="en-GB" dirty="0"/>
              <a:t>What is a People Manager? </a:t>
            </a:r>
            <a:br>
              <a:rPr lang="en-GB" dirty="0"/>
            </a:br>
            <a:r>
              <a:rPr lang="en-GB" sz="2700" dirty="0"/>
              <a:t>A people manager is someone who has responsibility for directing, supporting and developing the work of others to achieve organisational objectives.</a:t>
            </a:r>
            <a:br>
              <a:rPr lang="en-US" dirty="0"/>
            </a:br>
            <a:endParaRPr lang="en-GB" dirty="0"/>
          </a:p>
        </p:txBody>
      </p:sp>
      <p:graphicFrame>
        <p:nvGraphicFramePr>
          <p:cNvPr id="5" name="Content Placeholder 2">
            <a:extLst>
              <a:ext uri="{FF2B5EF4-FFF2-40B4-BE49-F238E27FC236}">
                <a16:creationId xmlns:a16="http://schemas.microsoft.com/office/drawing/2014/main" id="{112757FA-BD60-C9C9-7463-A06B21982845}"/>
              </a:ext>
            </a:extLst>
          </p:cNvPr>
          <p:cNvGraphicFramePr>
            <a:graphicFrameLocks noGrp="1"/>
          </p:cNvGraphicFramePr>
          <p:nvPr>
            <p:ph idx="1"/>
            <p:extLst>
              <p:ext uri="{D42A27DB-BD31-4B8C-83A1-F6EECF244321}">
                <p14:modId xmlns:p14="http://schemas.microsoft.com/office/powerpoint/2010/main" val="451588146"/>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72041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3DE70-AB53-6273-8787-D33185989C9F}"/>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FAA67873-26A4-DCF0-77E4-3A0FB8AA1EC2}"/>
              </a:ext>
            </a:extLst>
          </p:cNvPr>
          <p:cNvSpPr>
            <a:spLocks noGrp="1"/>
          </p:cNvSpPr>
          <p:nvPr>
            <p:ph idx="1"/>
          </p:nvPr>
        </p:nvSpPr>
        <p:spPr/>
        <p:txBody>
          <a:bodyPr/>
          <a:lstStyle/>
          <a:p>
            <a:pPr marL="0" indent="0" fontAlgn="t">
              <a:buNone/>
            </a:pPr>
            <a:r>
              <a:rPr lang="en-GB" dirty="0"/>
              <a:t>In pairs or small groups, discuss the best manager you have worked for and a manager whose approach was less effective for you.</a:t>
            </a:r>
          </a:p>
          <a:p>
            <a:pPr marL="0" indent="0" fontAlgn="t">
              <a:buNone/>
            </a:pPr>
            <a:r>
              <a:rPr lang="en-GB" dirty="0"/>
              <a:t>As you discuss, consider:</a:t>
            </a:r>
          </a:p>
          <a:p>
            <a:pPr lvl="0" fontAlgn="t"/>
            <a:r>
              <a:rPr lang="en-GB" dirty="0"/>
              <a:t>What specific behaviours made the manager effective or ineffective?</a:t>
            </a:r>
          </a:p>
          <a:p>
            <a:pPr lvl="0" fontAlgn="t"/>
            <a:r>
              <a:rPr lang="en-GB" dirty="0"/>
              <a:t>How did those behaviours affect motivation, performance, and wellbeing?</a:t>
            </a:r>
          </a:p>
          <a:p>
            <a:pPr lvl="0" fontAlgn="t"/>
            <a:r>
              <a:rPr lang="en-GB" dirty="0"/>
              <a:t>What lessons can be applied to your own management practice?</a:t>
            </a:r>
          </a:p>
        </p:txBody>
      </p:sp>
    </p:spTree>
    <p:extLst>
      <p:ext uri="{BB962C8B-B14F-4D97-AF65-F5344CB8AC3E}">
        <p14:creationId xmlns:p14="http://schemas.microsoft.com/office/powerpoint/2010/main" val="464615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ED08D-2F47-E9F7-1762-65D6F024ACDA}"/>
              </a:ext>
            </a:extLst>
          </p:cNvPr>
          <p:cNvSpPr>
            <a:spLocks noGrp="1"/>
          </p:cNvSpPr>
          <p:nvPr>
            <p:ph type="title"/>
          </p:nvPr>
        </p:nvSpPr>
        <p:spPr/>
        <p:txBody>
          <a:bodyPr/>
          <a:lstStyle/>
          <a:p>
            <a:r>
              <a:rPr lang="en-GB"/>
              <a:t>Management Myths?</a:t>
            </a:r>
            <a:endParaRPr lang="en-GB" dirty="0"/>
          </a:p>
        </p:txBody>
      </p:sp>
      <p:sp>
        <p:nvSpPr>
          <p:cNvPr id="3" name="Content Placeholder 2">
            <a:extLst>
              <a:ext uri="{FF2B5EF4-FFF2-40B4-BE49-F238E27FC236}">
                <a16:creationId xmlns:a16="http://schemas.microsoft.com/office/drawing/2014/main" id="{4A61C574-4A51-3E4F-052C-026B1E7DEC8E}"/>
              </a:ext>
            </a:extLst>
          </p:cNvPr>
          <p:cNvSpPr>
            <a:spLocks noGrp="1"/>
          </p:cNvSpPr>
          <p:nvPr>
            <p:ph idx="1"/>
          </p:nvPr>
        </p:nvSpPr>
        <p:spPr>
          <a:xfrm>
            <a:off x="452659" y="2746489"/>
            <a:ext cx="11594969" cy="3651349"/>
          </a:xfrm>
        </p:spPr>
        <p:txBody>
          <a:bodyPr/>
          <a:lstStyle/>
          <a:p>
            <a:pPr marL="0" lvl="0" indent="0" fontAlgn="t">
              <a:buNone/>
            </a:pPr>
            <a:r>
              <a:rPr lang="en-GB" dirty="0"/>
              <a:t>Vote agree or disagree with each of these </a:t>
            </a:r>
            <a:r>
              <a:rPr lang="en-GB"/>
              <a:t>statements:</a:t>
            </a:r>
          </a:p>
          <a:p>
            <a:pPr lvl="0" fontAlgn="t"/>
            <a:r>
              <a:rPr lang="en-GB" dirty="0"/>
              <a:t>Managers are born, not made.</a:t>
            </a:r>
          </a:p>
          <a:p>
            <a:pPr lvl="0" fontAlgn="t"/>
            <a:r>
              <a:rPr lang="en-GB" dirty="0"/>
              <a:t>The best employee becomes the best manager.</a:t>
            </a:r>
          </a:p>
          <a:p>
            <a:pPr lvl="0" fontAlgn="t"/>
            <a:r>
              <a:rPr lang="en-GB" dirty="0"/>
              <a:t>Managers need to have all the answers.</a:t>
            </a:r>
          </a:p>
          <a:p>
            <a:pPr lvl="0" fontAlgn="t"/>
            <a:r>
              <a:rPr lang="en-GB" dirty="0"/>
              <a:t>Employees only care about pay.</a:t>
            </a:r>
          </a:p>
          <a:p>
            <a:pPr marL="0" indent="0">
              <a:buNone/>
            </a:pPr>
            <a:endParaRPr lang="en-GB" dirty="0"/>
          </a:p>
        </p:txBody>
      </p:sp>
    </p:spTree>
    <p:extLst>
      <p:ext uri="{BB962C8B-B14F-4D97-AF65-F5344CB8AC3E}">
        <p14:creationId xmlns:p14="http://schemas.microsoft.com/office/powerpoint/2010/main" val="3007337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947A0-4436-C800-1E80-B9363C3E8B40}"/>
              </a:ext>
            </a:extLst>
          </p:cNvPr>
          <p:cNvSpPr>
            <a:spLocks noGrp="1"/>
          </p:cNvSpPr>
          <p:nvPr>
            <p:ph type="title"/>
          </p:nvPr>
        </p:nvSpPr>
        <p:spPr/>
        <p:txBody>
          <a:bodyPr/>
          <a:lstStyle/>
          <a:p>
            <a:endParaRPr lang="en-GB" dirty="0"/>
          </a:p>
        </p:txBody>
      </p:sp>
      <p:pic>
        <p:nvPicPr>
          <p:cNvPr id="5" name="Picture 4">
            <a:extLst>
              <a:ext uri="{FF2B5EF4-FFF2-40B4-BE49-F238E27FC236}">
                <a16:creationId xmlns:a16="http://schemas.microsoft.com/office/drawing/2014/main" id="{7AEDD526-272E-F0AE-2C54-CD6ADEDEA7C9}"/>
              </a:ext>
            </a:extLst>
          </p:cNvPr>
          <p:cNvPicPr>
            <a:picLocks noChangeAspect="1"/>
          </p:cNvPicPr>
          <p:nvPr/>
        </p:nvPicPr>
        <p:blipFill>
          <a:blip r:embed="rId3"/>
          <a:stretch>
            <a:fillRect/>
          </a:stretch>
        </p:blipFill>
        <p:spPr>
          <a:xfrm>
            <a:off x="2258910" y="1662509"/>
            <a:ext cx="7674179" cy="5116119"/>
          </a:xfrm>
          <a:prstGeom prst="rect">
            <a:avLst/>
          </a:prstGeom>
        </p:spPr>
      </p:pic>
    </p:spTree>
    <p:extLst>
      <p:ext uri="{BB962C8B-B14F-4D97-AF65-F5344CB8AC3E}">
        <p14:creationId xmlns:p14="http://schemas.microsoft.com/office/powerpoint/2010/main" val="3323631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472C1-F6E7-C60A-F51E-CCCB066C93EE}"/>
              </a:ext>
            </a:extLst>
          </p:cNvPr>
          <p:cNvSpPr>
            <a:spLocks noGrp="1"/>
          </p:cNvSpPr>
          <p:nvPr>
            <p:ph type="title"/>
          </p:nvPr>
        </p:nvSpPr>
        <p:spPr>
          <a:xfrm>
            <a:off x="358219" y="365125"/>
            <a:ext cx="11481847" cy="1325563"/>
          </a:xfrm>
        </p:spPr>
        <p:txBody>
          <a:bodyPr anchor="ctr">
            <a:normAutofit/>
          </a:bodyPr>
          <a:lstStyle/>
          <a:p>
            <a:r>
              <a:rPr lang="en-GB" dirty="0"/>
              <a:t>Why are they important?</a:t>
            </a:r>
          </a:p>
        </p:txBody>
      </p:sp>
      <p:sp>
        <p:nvSpPr>
          <p:cNvPr id="3" name="Content Placeholder 2">
            <a:extLst>
              <a:ext uri="{FF2B5EF4-FFF2-40B4-BE49-F238E27FC236}">
                <a16:creationId xmlns:a16="http://schemas.microsoft.com/office/drawing/2014/main" id="{F60DECD1-48CB-B50B-BD11-6EBE5BE5FCEC}"/>
              </a:ext>
            </a:extLst>
          </p:cNvPr>
          <p:cNvSpPr>
            <a:spLocks noGrp="1"/>
          </p:cNvSpPr>
          <p:nvPr>
            <p:ph idx="1"/>
          </p:nvPr>
        </p:nvSpPr>
        <p:spPr>
          <a:xfrm>
            <a:off x="6920917" y="1755956"/>
            <a:ext cx="4656460" cy="3575934"/>
          </a:xfrm>
        </p:spPr>
        <p:txBody>
          <a:bodyPr>
            <a:normAutofit/>
          </a:bodyPr>
          <a:lstStyle/>
          <a:p>
            <a:pPr marL="0" lvl="0" indent="0" fontAlgn="t">
              <a:buNone/>
            </a:pPr>
            <a:endParaRPr lang="en-GB" dirty="0"/>
          </a:p>
          <a:p>
            <a:pPr marL="0" lvl="0" indent="0" fontAlgn="t">
              <a:buNone/>
            </a:pPr>
            <a:r>
              <a:rPr lang="en-GB" dirty="0"/>
              <a:t>Think about the managers discussed earlier. Which of these areas did they influence most?</a:t>
            </a:r>
          </a:p>
          <a:p>
            <a:endParaRPr lang="en-GB" dirty="0"/>
          </a:p>
        </p:txBody>
      </p:sp>
      <p:pic>
        <p:nvPicPr>
          <p:cNvPr id="5" name="Picture 4">
            <a:extLst>
              <a:ext uri="{FF2B5EF4-FFF2-40B4-BE49-F238E27FC236}">
                <a16:creationId xmlns:a16="http://schemas.microsoft.com/office/drawing/2014/main" id="{3C568FB8-C6C7-ED64-270E-08780788CBB5}"/>
              </a:ext>
            </a:extLst>
          </p:cNvPr>
          <p:cNvPicPr>
            <a:picLocks noChangeAspect="1"/>
          </p:cNvPicPr>
          <p:nvPr/>
        </p:nvPicPr>
        <p:blipFill>
          <a:blip r:embed="rId3"/>
          <a:srcRect r="-1" b="5108"/>
          <a:stretch>
            <a:fillRect/>
          </a:stretch>
        </p:blipFill>
        <p:spPr>
          <a:xfrm>
            <a:off x="614623" y="1565566"/>
            <a:ext cx="5645673" cy="3575934"/>
          </a:xfrm>
          <a:prstGeom prst="rect">
            <a:avLst/>
          </a:prstGeom>
          <a:noFill/>
        </p:spPr>
      </p:pic>
    </p:spTree>
    <p:extLst>
      <p:ext uri="{BB962C8B-B14F-4D97-AF65-F5344CB8AC3E}">
        <p14:creationId xmlns:p14="http://schemas.microsoft.com/office/powerpoint/2010/main" val="2355365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0F644-AC92-5645-F40F-98821D2E3EB9}"/>
              </a:ext>
            </a:extLst>
          </p:cNvPr>
          <p:cNvSpPr>
            <a:spLocks noGrp="1"/>
          </p:cNvSpPr>
          <p:nvPr>
            <p:ph type="title"/>
          </p:nvPr>
        </p:nvSpPr>
        <p:spPr/>
        <p:txBody>
          <a:bodyPr/>
          <a:lstStyle/>
          <a:p>
            <a:r>
              <a:rPr lang="en-GB" dirty="0"/>
              <a:t>Recent Research</a:t>
            </a:r>
          </a:p>
        </p:txBody>
      </p:sp>
      <p:sp>
        <p:nvSpPr>
          <p:cNvPr id="3" name="Content Placeholder 2">
            <a:extLst>
              <a:ext uri="{FF2B5EF4-FFF2-40B4-BE49-F238E27FC236}">
                <a16:creationId xmlns:a16="http://schemas.microsoft.com/office/drawing/2014/main" id="{0C4AFA1F-E597-D6D5-6796-43F009E5B356}"/>
              </a:ext>
            </a:extLst>
          </p:cNvPr>
          <p:cNvSpPr>
            <a:spLocks noGrp="1"/>
          </p:cNvSpPr>
          <p:nvPr>
            <p:ph idx="1"/>
          </p:nvPr>
        </p:nvSpPr>
        <p:spPr>
          <a:xfrm>
            <a:off x="301657" y="2508308"/>
            <a:ext cx="11594969" cy="4024467"/>
          </a:xfrm>
        </p:spPr>
        <p:txBody>
          <a:bodyPr>
            <a:normAutofit lnSpcReduction="10000"/>
          </a:bodyPr>
          <a:lstStyle/>
          <a:p>
            <a:r>
              <a:rPr lang="en-GB" dirty="0"/>
              <a:t>Randstad Employer Brand Research (2026) identified people managers as core facilitators of workplace culture, retention, and employee well-being who must pivot from micromanagement to empathetic, people-first leadership.</a:t>
            </a:r>
          </a:p>
          <a:p>
            <a:r>
              <a:rPr lang="en-GB" dirty="0"/>
              <a:t>CIPD Good Work Index (2026) found that employees rating their manager poorly reported only 38% job satisfaction, 21% employer advocacy, 33% willingness to work harder, 46% innovation, and a 45% likelihood of staying. Employees rating their manager highly reported 89% job satisfaction, 81% employer advocacy, 65% discretionary effort, 75% innovation, and a 73% likelihood of staying.</a:t>
            </a:r>
          </a:p>
        </p:txBody>
      </p:sp>
    </p:spTree>
    <p:extLst>
      <p:ext uri="{BB962C8B-B14F-4D97-AF65-F5344CB8AC3E}">
        <p14:creationId xmlns:p14="http://schemas.microsoft.com/office/powerpoint/2010/main" val="597799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074BA6-5456-D39F-1825-C423483B91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5488FA-97E7-6F8E-DA4A-573242627EE6}"/>
              </a:ext>
            </a:extLst>
          </p:cNvPr>
          <p:cNvSpPr>
            <a:spLocks noGrp="1"/>
          </p:cNvSpPr>
          <p:nvPr>
            <p:ph type="title"/>
          </p:nvPr>
        </p:nvSpPr>
        <p:spPr/>
        <p:txBody>
          <a:bodyPr/>
          <a:lstStyle/>
          <a:p>
            <a:r>
              <a:rPr lang="en-GB" dirty="0"/>
              <a:t>Break</a:t>
            </a:r>
          </a:p>
        </p:txBody>
      </p:sp>
      <p:pic>
        <p:nvPicPr>
          <p:cNvPr id="5" name="Content Placeholder 4">
            <a:extLst>
              <a:ext uri="{FF2B5EF4-FFF2-40B4-BE49-F238E27FC236}">
                <a16:creationId xmlns:a16="http://schemas.microsoft.com/office/drawing/2014/main" id="{E9D229E0-00C7-9792-51A6-7C5356BC8960}"/>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308198" y="1344643"/>
            <a:ext cx="5575603" cy="3725517"/>
          </a:xfrm>
        </p:spPr>
      </p:pic>
    </p:spTree>
    <p:extLst>
      <p:ext uri="{BB962C8B-B14F-4D97-AF65-F5344CB8AC3E}">
        <p14:creationId xmlns:p14="http://schemas.microsoft.com/office/powerpoint/2010/main" val="12672346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FA10D-4DBC-8F64-74A7-8E71D1DCEE64}"/>
              </a:ext>
            </a:extLst>
          </p:cNvPr>
          <p:cNvSpPr>
            <a:spLocks noGrp="1"/>
          </p:cNvSpPr>
          <p:nvPr>
            <p:ph type="title"/>
          </p:nvPr>
        </p:nvSpPr>
        <p:spPr/>
        <p:txBody>
          <a:bodyPr/>
          <a:lstStyle/>
          <a:p>
            <a:r>
              <a:rPr lang="en-GB" dirty="0"/>
              <a:t>Google Case Study</a:t>
            </a:r>
          </a:p>
        </p:txBody>
      </p:sp>
      <p:sp>
        <p:nvSpPr>
          <p:cNvPr id="3" name="Content Placeholder 2">
            <a:extLst>
              <a:ext uri="{FF2B5EF4-FFF2-40B4-BE49-F238E27FC236}">
                <a16:creationId xmlns:a16="http://schemas.microsoft.com/office/drawing/2014/main" id="{07619F4F-D0F7-E642-B4D1-C09DF9E4EBC9}"/>
              </a:ext>
            </a:extLst>
          </p:cNvPr>
          <p:cNvSpPr>
            <a:spLocks noGrp="1"/>
          </p:cNvSpPr>
          <p:nvPr>
            <p:ph idx="1"/>
          </p:nvPr>
        </p:nvSpPr>
        <p:spPr/>
        <p:txBody>
          <a:bodyPr/>
          <a:lstStyle/>
          <a:p>
            <a:pPr marL="0" indent="0">
              <a:buNone/>
            </a:pPr>
            <a:r>
              <a:rPr lang="en-GB" dirty="0"/>
              <a:t>Read the case study then answer the following questions in pairs or groups:</a:t>
            </a:r>
          </a:p>
          <a:p>
            <a:pPr lvl="0" fontAlgn="t"/>
            <a:r>
              <a:rPr lang="en-GB" b="1" dirty="0"/>
              <a:t>Why do teams with effective managers often perform better than teams with ineffective managers?</a:t>
            </a:r>
            <a:endParaRPr lang="en-GB" dirty="0"/>
          </a:p>
          <a:p>
            <a:pPr lvl="0" fontAlgn="t"/>
            <a:r>
              <a:rPr lang="en-GB" b="1" dirty="0"/>
              <a:t>How can people managers influence employee motivation and well-being?</a:t>
            </a:r>
            <a:endParaRPr lang="en-GB" dirty="0"/>
          </a:p>
          <a:p>
            <a:pPr lvl="0" fontAlgn="t"/>
            <a:r>
              <a:rPr lang="en-GB" b="1" dirty="0"/>
              <a:t>Which of Google's eight manager behaviours do you think has the biggest impact on employees, and why?</a:t>
            </a: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5926428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CB782-039B-DA34-9FEA-3397C82F6B73}"/>
              </a:ext>
            </a:extLst>
          </p:cNvPr>
          <p:cNvSpPr>
            <a:spLocks noGrp="1"/>
          </p:cNvSpPr>
          <p:nvPr>
            <p:ph type="title"/>
          </p:nvPr>
        </p:nvSpPr>
        <p:spPr>
          <a:xfrm>
            <a:off x="358219" y="365125"/>
            <a:ext cx="11481847" cy="1325563"/>
          </a:xfrm>
        </p:spPr>
        <p:txBody>
          <a:bodyPr anchor="ctr">
            <a:normAutofit/>
          </a:bodyPr>
          <a:lstStyle/>
          <a:p>
            <a:r>
              <a:rPr lang="en-GB" dirty="0"/>
              <a:t>What makes a manager great? (Gallup, 2026)</a:t>
            </a:r>
          </a:p>
        </p:txBody>
      </p:sp>
      <p:graphicFrame>
        <p:nvGraphicFramePr>
          <p:cNvPr id="7" name="Content Placeholder 2">
            <a:extLst>
              <a:ext uri="{FF2B5EF4-FFF2-40B4-BE49-F238E27FC236}">
                <a16:creationId xmlns:a16="http://schemas.microsoft.com/office/drawing/2014/main" id="{01481486-6978-4A59-F262-BC03199419C3}"/>
              </a:ext>
            </a:extLst>
          </p:cNvPr>
          <p:cNvGraphicFramePr>
            <a:graphicFrameLocks noGrp="1"/>
          </p:cNvGraphicFramePr>
          <p:nvPr>
            <p:ph idx="1"/>
            <p:extLst>
              <p:ext uri="{D42A27DB-BD31-4B8C-83A1-F6EECF244321}">
                <p14:modId xmlns:p14="http://schemas.microsoft.com/office/powerpoint/2010/main" val="3734928727"/>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4925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76F6632-B311-671F-4DA5-430D2BD67375}"/>
              </a:ext>
            </a:extLst>
          </p:cNvPr>
          <p:cNvSpPr>
            <a:spLocks noGrp="1"/>
          </p:cNvSpPr>
          <p:nvPr>
            <p:ph type="title"/>
          </p:nvPr>
        </p:nvSpPr>
        <p:spPr/>
        <p:txBody>
          <a:bodyPr/>
          <a:lstStyle/>
          <a:p>
            <a:r>
              <a:rPr lang="en-GB" dirty="0"/>
              <a:t>How management-ready are you?</a:t>
            </a:r>
          </a:p>
        </p:txBody>
      </p:sp>
      <p:sp>
        <p:nvSpPr>
          <p:cNvPr id="5" name="Content Placeholder 4">
            <a:extLst>
              <a:ext uri="{FF2B5EF4-FFF2-40B4-BE49-F238E27FC236}">
                <a16:creationId xmlns:a16="http://schemas.microsoft.com/office/drawing/2014/main" id="{61965AA4-5781-D7C5-C242-33487701F590}"/>
              </a:ext>
            </a:extLst>
          </p:cNvPr>
          <p:cNvSpPr>
            <a:spLocks noGrp="1"/>
          </p:cNvSpPr>
          <p:nvPr>
            <p:ph idx="1"/>
          </p:nvPr>
        </p:nvSpPr>
        <p:spPr/>
        <p:txBody>
          <a:bodyPr>
            <a:normAutofit/>
          </a:bodyPr>
          <a:lstStyle/>
          <a:p>
            <a:pPr lvl="0" fontAlgn="t"/>
            <a:endParaRPr lang="en-GB" dirty="0"/>
          </a:p>
          <a:p>
            <a:pPr marL="0" lvl="0" indent="0" fontAlgn="t">
              <a:buNone/>
            </a:pPr>
            <a:endParaRPr lang="en-GB" dirty="0"/>
          </a:p>
          <a:p>
            <a:pPr marL="0" indent="0">
              <a:buNone/>
            </a:pPr>
            <a:endParaRPr lang="en-GB" b="1" dirty="0"/>
          </a:p>
          <a:p>
            <a:pPr marL="0" indent="0">
              <a:buNone/>
            </a:pPr>
            <a:endParaRPr lang="en-GB" dirty="0"/>
          </a:p>
        </p:txBody>
      </p:sp>
      <p:graphicFrame>
        <p:nvGraphicFramePr>
          <p:cNvPr id="8" name="Table 7">
            <a:extLst>
              <a:ext uri="{FF2B5EF4-FFF2-40B4-BE49-F238E27FC236}">
                <a16:creationId xmlns:a16="http://schemas.microsoft.com/office/drawing/2014/main" id="{786D12E9-21EC-BFE1-F34F-C5D7419BEA7B}"/>
              </a:ext>
            </a:extLst>
          </p:cNvPr>
          <p:cNvGraphicFramePr>
            <a:graphicFrameLocks noGrp="1"/>
          </p:cNvGraphicFramePr>
          <p:nvPr>
            <p:extLst>
              <p:ext uri="{D42A27DB-BD31-4B8C-83A1-F6EECF244321}">
                <p14:modId xmlns:p14="http://schemas.microsoft.com/office/powerpoint/2010/main" val="1028630215"/>
              </p:ext>
            </p:extLst>
          </p:nvPr>
        </p:nvGraphicFramePr>
        <p:xfrm>
          <a:off x="485840" y="1795264"/>
          <a:ext cx="11226670" cy="3273624"/>
        </p:xfrm>
        <a:graphic>
          <a:graphicData uri="http://schemas.openxmlformats.org/drawingml/2006/table">
            <a:tbl>
              <a:tblPr/>
              <a:tblGrid>
                <a:gridCol w="5613335">
                  <a:extLst>
                    <a:ext uri="{9D8B030D-6E8A-4147-A177-3AD203B41FA5}">
                      <a16:colId xmlns:a16="http://schemas.microsoft.com/office/drawing/2014/main" val="217318515"/>
                    </a:ext>
                  </a:extLst>
                </a:gridCol>
                <a:gridCol w="5613335">
                  <a:extLst>
                    <a:ext uri="{9D8B030D-6E8A-4147-A177-3AD203B41FA5}">
                      <a16:colId xmlns:a16="http://schemas.microsoft.com/office/drawing/2014/main" val="1506279493"/>
                    </a:ext>
                  </a:extLst>
                </a:gridCol>
              </a:tblGrid>
              <a:tr h="357664">
                <a:tc>
                  <a:txBody>
                    <a:bodyPr/>
                    <a:lstStyle/>
                    <a:p>
                      <a:pPr>
                        <a:buNone/>
                      </a:pPr>
                      <a:r>
                        <a:rPr lang="en-GB" sz="1800" b="1" dirty="0">
                          <a:effectLst/>
                        </a:rPr>
                        <a:t>Skill</a:t>
                      </a:r>
                    </a:p>
                  </a:txBody>
                  <a:tcPr marL="89416" marR="89416" marT="44708" marB="44708"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r>
                        <a:rPr lang="en-GB" sz="1800" b="1" dirty="0">
                          <a:effectLst/>
                        </a:rPr>
                        <a:t>Score (1-5)</a:t>
                      </a:r>
                    </a:p>
                  </a:txBody>
                  <a:tcPr marL="89416" marR="89416" marT="44708" marB="44708"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603825810"/>
                  </a:ext>
                </a:extLst>
              </a:tr>
              <a:tr h="357664">
                <a:tc>
                  <a:txBody>
                    <a:bodyPr/>
                    <a:lstStyle/>
                    <a:p>
                      <a:pPr>
                        <a:buNone/>
                      </a:pPr>
                      <a:r>
                        <a:rPr lang="en-GB" sz="1800">
                          <a:effectLst/>
                        </a:rPr>
                        <a:t>Motivating others</a:t>
                      </a:r>
                    </a:p>
                  </a:txBody>
                  <a:tcPr marL="89416" marR="89416" marT="44708" marB="44708"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endParaRPr lang="en-GB" sz="1800">
                        <a:effectLst/>
                      </a:endParaRPr>
                    </a:p>
                  </a:txBody>
                  <a:tcPr marL="89416" marR="89416" marT="44708" marB="44708"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279835590"/>
                  </a:ext>
                </a:extLst>
              </a:tr>
              <a:tr h="357664">
                <a:tc>
                  <a:txBody>
                    <a:bodyPr/>
                    <a:lstStyle/>
                    <a:p>
                      <a:pPr>
                        <a:buNone/>
                      </a:pPr>
                      <a:r>
                        <a:rPr lang="en-GB" sz="1800">
                          <a:effectLst/>
                        </a:rPr>
                        <a:t>Communication</a:t>
                      </a:r>
                    </a:p>
                  </a:txBody>
                  <a:tcPr marL="89416" marR="89416" marT="44708" marB="44708"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endParaRPr lang="en-GB" sz="1800">
                        <a:effectLst/>
                      </a:endParaRPr>
                    </a:p>
                  </a:txBody>
                  <a:tcPr marL="89416" marR="89416" marT="44708" marB="44708"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098448374"/>
                  </a:ext>
                </a:extLst>
              </a:tr>
              <a:tr h="357664">
                <a:tc>
                  <a:txBody>
                    <a:bodyPr/>
                    <a:lstStyle/>
                    <a:p>
                      <a:pPr>
                        <a:buNone/>
                      </a:pPr>
                      <a:r>
                        <a:rPr lang="en-GB" sz="1800">
                          <a:effectLst/>
                        </a:rPr>
                        <a:t>Building relationships</a:t>
                      </a:r>
                    </a:p>
                  </a:txBody>
                  <a:tcPr marL="89416" marR="89416" marT="44708" marB="44708"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endParaRPr lang="en-GB" sz="1800">
                        <a:effectLst/>
                      </a:endParaRPr>
                    </a:p>
                  </a:txBody>
                  <a:tcPr marL="89416" marR="89416" marT="44708" marB="44708"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054708514"/>
                  </a:ext>
                </a:extLst>
              </a:tr>
              <a:tr h="357664">
                <a:tc>
                  <a:txBody>
                    <a:bodyPr/>
                    <a:lstStyle/>
                    <a:p>
                      <a:pPr>
                        <a:buNone/>
                      </a:pPr>
                      <a:r>
                        <a:rPr lang="en-GB" sz="1800" dirty="0">
                          <a:effectLst/>
                        </a:rPr>
                        <a:t>Making decisions</a:t>
                      </a:r>
                    </a:p>
                  </a:txBody>
                  <a:tcPr marL="89416" marR="89416" marT="44708" marB="44708"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endParaRPr lang="en-GB" sz="1800">
                        <a:effectLst/>
                      </a:endParaRPr>
                    </a:p>
                  </a:txBody>
                  <a:tcPr marL="89416" marR="89416" marT="44708" marB="44708"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718411841"/>
                  </a:ext>
                </a:extLst>
              </a:tr>
              <a:tr h="357664">
                <a:tc>
                  <a:txBody>
                    <a:bodyPr/>
                    <a:lstStyle/>
                    <a:p>
                      <a:pPr>
                        <a:buNone/>
                      </a:pPr>
                      <a:r>
                        <a:rPr lang="en-GB" sz="1800">
                          <a:effectLst/>
                        </a:rPr>
                        <a:t>Taking responsibility</a:t>
                      </a:r>
                    </a:p>
                  </a:txBody>
                  <a:tcPr marL="89416" marR="89416" marT="44708" marB="44708"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endParaRPr lang="en-GB" sz="1800">
                        <a:effectLst/>
                      </a:endParaRPr>
                    </a:p>
                  </a:txBody>
                  <a:tcPr marL="89416" marR="89416" marT="44708" marB="44708"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452576141"/>
                  </a:ext>
                </a:extLst>
              </a:tr>
              <a:tr h="357664">
                <a:tc>
                  <a:txBody>
                    <a:bodyPr/>
                    <a:lstStyle/>
                    <a:p>
                      <a:pPr>
                        <a:buNone/>
                      </a:pPr>
                      <a:r>
                        <a:rPr lang="en-GB" sz="1800">
                          <a:effectLst/>
                        </a:rPr>
                        <a:t>Dealing with conflict</a:t>
                      </a:r>
                    </a:p>
                  </a:txBody>
                  <a:tcPr marL="89416" marR="89416" marT="44708" marB="44708"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endParaRPr lang="en-GB" sz="1800">
                        <a:effectLst/>
                      </a:endParaRPr>
                    </a:p>
                  </a:txBody>
                  <a:tcPr marL="89416" marR="89416" marT="44708" marB="44708"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445946540"/>
                  </a:ext>
                </a:extLst>
              </a:tr>
              <a:tr h="357664">
                <a:tc>
                  <a:txBody>
                    <a:bodyPr/>
                    <a:lstStyle/>
                    <a:p>
                      <a:pPr>
                        <a:buNone/>
                      </a:pPr>
                      <a:r>
                        <a:rPr lang="en-GB" sz="1800">
                          <a:effectLst/>
                        </a:rPr>
                        <a:t>Teamworking</a:t>
                      </a:r>
                    </a:p>
                  </a:txBody>
                  <a:tcPr marL="89416" marR="89416" marT="44708" marB="44708"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endParaRPr lang="en-GB" sz="1800" dirty="0">
                        <a:effectLst/>
                      </a:endParaRPr>
                    </a:p>
                  </a:txBody>
                  <a:tcPr marL="89416" marR="89416" marT="44708" marB="44708"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349462173"/>
                  </a:ext>
                </a:extLst>
              </a:tr>
              <a:tr h="357664">
                <a:tc>
                  <a:txBody>
                    <a:bodyPr/>
                    <a:lstStyle/>
                    <a:p>
                      <a:pPr>
                        <a:buNone/>
                      </a:pPr>
                      <a:r>
                        <a:rPr lang="en-GB" sz="1800">
                          <a:effectLst/>
                        </a:rPr>
                        <a:t>Adaptability</a:t>
                      </a:r>
                    </a:p>
                  </a:txBody>
                  <a:tcPr marL="89416" marR="89416" marT="44708" marB="44708"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a:buNone/>
                      </a:pPr>
                      <a:endParaRPr lang="en-GB" sz="1800" dirty="0">
                        <a:effectLst/>
                      </a:endParaRPr>
                    </a:p>
                  </a:txBody>
                  <a:tcPr marL="89416" marR="89416" marT="44708" marB="44708"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629952852"/>
                  </a:ext>
                </a:extLst>
              </a:tr>
            </a:tbl>
          </a:graphicData>
        </a:graphic>
      </p:graphicFrame>
    </p:spTree>
    <p:extLst>
      <p:ext uri="{BB962C8B-B14F-4D97-AF65-F5344CB8AC3E}">
        <p14:creationId xmlns:p14="http://schemas.microsoft.com/office/powerpoint/2010/main" val="17380442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FD7FE-8EF9-232B-544B-9969CD019583}"/>
              </a:ext>
            </a:extLst>
          </p:cNvPr>
          <p:cNvSpPr>
            <a:spLocks noGrp="1"/>
          </p:cNvSpPr>
          <p:nvPr>
            <p:ph type="title"/>
          </p:nvPr>
        </p:nvSpPr>
        <p:spPr/>
        <p:txBody>
          <a:bodyPr/>
          <a:lstStyle/>
          <a:p>
            <a:r>
              <a:rPr lang="en-GB" dirty="0"/>
              <a:t>Different perspectives</a:t>
            </a:r>
          </a:p>
        </p:txBody>
      </p:sp>
      <p:sp>
        <p:nvSpPr>
          <p:cNvPr id="3" name="Content Placeholder 2">
            <a:extLst>
              <a:ext uri="{FF2B5EF4-FFF2-40B4-BE49-F238E27FC236}">
                <a16:creationId xmlns:a16="http://schemas.microsoft.com/office/drawing/2014/main" id="{8A0D03BF-D89E-D54F-D4EC-44CB81CAEE29}"/>
              </a:ext>
            </a:extLst>
          </p:cNvPr>
          <p:cNvSpPr>
            <a:spLocks noGrp="1"/>
          </p:cNvSpPr>
          <p:nvPr>
            <p:ph idx="1"/>
          </p:nvPr>
        </p:nvSpPr>
        <p:spPr/>
        <p:txBody>
          <a:bodyPr>
            <a:normAutofit/>
          </a:bodyPr>
          <a:lstStyle/>
          <a:p>
            <a:pPr>
              <a:lnSpc>
                <a:spcPct val="100000"/>
              </a:lnSpc>
              <a:spcBef>
                <a:spcPts val="0"/>
              </a:spcBef>
              <a:defRPr/>
            </a:pPr>
            <a:r>
              <a:rPr lang="en-GB" dirty="0"/>
              <a:t>Richard Branson’s employee-first leadership philosophy: “Clients do not come first. Employees come first. If you take care of your employees, they will take care of the clients.”</a:t>
            </a:r>
          </a:p>
          <a:p>
            <a:r>
              <a:rPr lang="en-GB" dirty="0"/>
              <a:t>“People are not your most important asset. The right people are” (Collins, 2001)</a:t>
            </a:r>
          </a:p>
          <a:p>
            <a:r>
              <a:rPr lang="en-GB" dirty="0"/>
              <a:t>“Management is doing things right, leadership is doing the right things” (Drucker, 2001)</a:t>
            </a:r>
          </a:p>
          <a:p>
            <a:pPr marL="0" indent="0">
              <a:buNone/>
            </a:pPr>
            <a:endParaRPr lang="en-GB" dirty="0"/>
          </a:p>
        </p:txBody>
      </p:sp>
    </p:spTree>
    <p:extLst>
      <p:ext uri="{BB962C8B-B14F-4D97-AF65-F5344CB8AC3E}">
        <p14:creationId xmlns:p14="http://schemas.microsoft.com/office/powerpoint/2010/main" val="2093553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CB4ED-68B1-E702-B986-B80E9BEC8934}"/>
              </a:ext>
            </a:extLst>
          </p:cNvPr>
          <p:cNvSpPr>
            <a:spLocks noGrp="1"/>
          </p:cNvSpPr>
          <p:nvPr>
            <p:ph type="title"/>
          </p:nvPr>
        </p:nvSpPr>
        <p:spPr>
          <a:xfrm>
            <a:off x="358219" y="365125"/>
            <a:ext cx="11481847" cy="1325563"/>
          </a:xfrm>
        </p:spPr>
        <p:txBody>
          <a:bodyPr anchor="ctr">
            <a:normAutofit/>
          </a:bodyPr>
          <a:lstStyle/>
          <a:p>
            <a:r>
              <a:rPr lang="en-GB" dirty="0"/>
              <a:t>What do we mean by the ‘right people’?</a:t>
            </a:r>
          </a:p>
        </p:txBody>
      </p:sp>
      <p:sp>
        <p:nvSpPr>
          <p:cNvPr id="3" name="Content Placeholder 2">
            <a:extLst>
              <a:ext uri="{FF2B5EF4-FFF2-40B4-BE49-F238E27FC236}">
                <a16:creationId xmlns:a16="http://schemas.microsoft.com/office/drawing/2014/main" id="{EAC7405B-4C44-29F7-FE69-50B4CCA06064}"/>
              </a:ext>
            </a:extLst>
          </p:cNvPr>
          <p:cNvSpPr>
            <a:spLocks noGrp="1"/>
          </p:cNvSpPr>
          <p:nvPr>
            <p:ph idx="1"/>
          </p:nvPr>
        </p:nvSpPr>
        <p:spPr>
          <a:xfrm>
            <a:off x="358219" y="1825625"/>
            <a:ext cx="5645673" cy="3575934"/>
          </a:xfrm>
        </p:spPr>
        <p:txBody>
          <a:bodyPr>
            <a:normAutofit/>
          </a:bodyPr>
          <a:lstStyle/>
          <a:p>
            <a:r>
              <a:rPr lang="en-GB" dirty="0"/>
              <a:t>People who not only have the necessary skills and knowledge, but also demonstrate the attitudes, behaviours and values needed to contribute positively to the team and organisation.</a:t>
            </a:r>
          </a:p>
          <a:p>
            <a:r>
              <a:rPr lang="en-GB" dirty="0"/>
              <a:t>What examples come to mind? </a:t>
            </a:r>
          </a:p>
          <a:p>
            <a:endParaRPr lang="en-GB" dirty="0"/>
          </a:p>
        </p:txBody>
      </p:sp>
      <p:pic>
        <p:nvPicPr>
          <p:cNvPr id="6" name="Picture 5" descr="Workers in office">
            <a:extLst>
              <a:ext uri="{FF2B5EF4-FFF2-40B4-BE49-F238E27FC236}">
                <a16:creationId xmlns:a16="http://schemas.microsoft.com/office/drawing/2014/main" id="{E8F6274D-E0E6-32E3-0EDD-ED0B6275A729}"/>
              </a:ext>
            </a:extLst>
          </p:cNvPr>
          <p:cNvPicPr>
            <a:picLocks noChangeAspect="1"/>
          </p:cNvPicPr>
          <p:nvPr/>
        </p:nvPicPr>
        <p:blipFill>
          <a:blip r:embed="rId3">
            <a:extLst>
              <a:ext uri="{28A0092B-C50C-407E-A947-70E740481C1C}">
                <a14:useLocalDpi xmlns:a14="http://schemas.microsoft.com/office/drawing/2010/main" val="0"/>
              </a:ext>
            </a:extLst>
          </a:blip>
          <a:srcRect r="-1" b="5108"/>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3410940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83F3B-F9C4-1389-A729-676B97FEBE9D}"/>
              </a:ext>
            </a:extLst>
          </p:cNvPr>
          <p:cNvSpPr>
            <a:spLocks noGrp="1"/>
          </p:cNvSpPr>
          <p:nvPr>
            <p:ph type="title"/>
          </p:nvPr>
        </p:nvSpPr>
        <p:spPr>
          <a:xfrm>
            <a:off x="358219" y="365125"/>
            <a:ext cx="11481847" cy="1325563"/>
          </a:xfrm>
        </p:spPr>
        <p:txBody>
          <a:bodyPr anchor="ctr">
            <a:normAutofit/>
          </a:bodyPr>
          <a:lstStyle/>
          <a:p>
            <a:r>
              <a:rPr lang="en-GB" dirty="0"/>
              <a:t>What do we mean by doing the ‘right thing’?</a:t>
            </a:r>
          </a:p>
        </p:txBody>
      </p:sp>
      <p:sp>
        <p:nvSpPr>
          <p:cNvPr id="3" name="Content Placeholder 2">
            <a:extLst>
              <a:ext uri="{FF2B5EF4-FFF2-40B4-BE49-F238E27FC236}">
                <a16:creationId xmlns:a16="http://schemas.microsoft.com/office/drawing/2014/main" id="{2702E653-A561-F30B-2524-2B0C894285E7}"/>
              </a:ext>
            </a:extLst>
          </p:cNvPr>
          <p:cNvSpPr>
            <a:spLocks noGrp="1"/>
          </p:cNvSpPr>
          <p:nvPr>
            <p:ph idx="1"/>
          </p:nvPr>
        </p:nvSpPr>
        <p:spPr>
          <a:xfrm>
            <a:off x="609600" y="1600201"/>
            <a:ext cx="10972800" cy="3917032"/>
          </a:xfrm>
        </p:spPr>
        <p:txBody>
          <a:bodyPr>
            <a:normAutofit/>
          </a:bodyPr>
          <a:lstStyle/>
          <a:p>
            <a:pPr lvl="0" fontAlgn="t"/>
            <a:r>
              <a:rPr lang="en-GB" dirty="0"/>
              <a:t>Making ethical decisions</a:t>
            </a:r>
          </a:p>
          <a:p>
            <a:pPr lvl="0" fontAlgn="t"/>
            <a:r>
              <a:rPr lang="en-GB" dirty="0"/>
              <a:t>Supporting organisational goals</a:t>
            </a:r>
          </a:p>
          <a:p>
            <a:pPr lvl="0" fontAlgn="t"/>
            <a:r>
              <a:rPr lang="en-GB" dirty="0"/>
              <a:t>Considering the impact on employees</a:t>
            </a:r>
          </a:p>
          <a:p>
            <a:pPr lvl="0" fontAlgn="t"/>
            <a:r>
              <a:rPr lang="en-GB" dirty="0"/>
              <a:t>Balancing performance and wellbeing</a:t>
            </a:r>
          </a:p>
          <a:p>
            <a:pPr lvl="0" fontAlgn="t"/>
            <a:r>
              <a:rPr lang="en-GB" dirty="0"/>
              <a:t>Leading by example</a:t>
            </a:r>
          </a:p>
          <a:p>
            <a:pPr marL="0" indent="0">
              <a:buNone/>
            </a:pPr>
            <a:endParaRPr lang="en-GB" dirty="0"/>
          </a:p>
          <a:p>
            <a:pPr marL="0" indent="0">
              <a:buNone/>
            </a:pPr>
            <a:r>
              <a:rPr lang="en-GB" dirty="0"/>
              <a:t>Taking this into consideration, are people managers also leaders?</a:t>
            </a:r>
          </a:p>
        </p:txBody>
      </p:sp>
    </p:spTree>
    <p:extLst>
      <p:ext uri="{BB962C8B-B14F-4D97-AF65-F5344CB8AC3E}">
        <p14:creationId xmlns:p14="http://schemas.microsoft.com/office/powerpoint/2010/main" val="3294773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180B1-4946-950B-096A-68D478BCE113}"/>
              </a:ext>
            </a:extLst>
          </p:cNvPr>
          <p:cNvSpPr>
            <a:spLocks noGrp="1"/>
          </p:cNvSpPr>
          <p:nvPr>
            <p:ph type="title"/>
          </p:nvPr>
        </p:nvSpPr>
        <p:spPr/>
        <p:txBody>
          <a:bodyPr/>
          <a:lstStyle/>
          <a:p>
            <a:r>
              <a:rPr lang="en-GB" dirty="0"/>
              <a:t>Break</a:t>
            </a:r>
          </a:p>
        </p:txBody>
      </p:sp>
      <p:pic>
        <p:nvPicPr>
          <p:cNvPr id="5" name="Content Placeholder 4">
            <a:extLst>
              <a:ext uri="{FF2B5EF4-FFF2-40B4-BE49-F238E27FC236}">
                <a16:creationId xmlns:a16="http://schemas.microsoft.com/office/drawing/2014/main" id="{90D68EE2-7AE6-A1A3-7336-BBE1C03A6934}"/>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308198" y="1344643"/>
            <a:ext cx="5575603" cy="3725517"/>
          </a:xfrm>
        </p:spPr>
      </p:pic>
    </p:spTree>
    <p:extLst>
      <p:ext uri="{BB962C8B-B14F-4D97-AF65-F5344CB8AC3E}">
        <p14:creationId xmlns:p14="http://schemas.microsoft.com/office/powerpoint/2010/main" val="25844555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EFE9A-9CCF-138E-A1E5-68974A7677D3}"/>
              </a:ext>
            </a:extLst>
          </p:cNvPr>
          <p:cNvSpPr>
            <a:spLocks noGrp="1"/>
          </p:cNvSpPr>
          <p:nvPr>
            <p:ph type="title"/>
          </p:nvPr>
        </p:nvSpPr>
        <p:spPr>
          <a:xfrm>
            <a:off x="358219" y="365125"/>
            <a:ext cx="11481847" cy="1325563"/>
          </a:xfrm>
        </p:spPr>
        <p:txBody>
          <a:bodyPr anchor="ctr">
            <a:normAutofit/>
          </a:bodyPr>
          <a:lstStyle/>
          <a:p>
            <a:r>
              <a:rPr lang="en-GB" dirty="0"/>
              <a:t>Group debate</a:t>
            </a:r>
          </a:p>
        </p:txBody>
      </p:sp>
      <p:pic>
        <p:nvPicPr>
          <p:cNvPr id="5" name="Picture 4" descr="Colorful carved figures of humans">
            <a:extLst>
              <a:ext uri="{FF2B5EF4-FFF2-40B4-BE49-F238E27FC236}">
                <a16:creationId xmlns:a16="http://schemas.microsoft.com/office/drawing/2014/main" id="{83DFA2BF-4BD7-20EF-E0D9-C1DBD76891B9}"/>
              </a:ext>
            </a:extLst>
          </p:cNvPr>
          <p:cNvPicPr>
            <a:picLocks noChangeAspect="1"/>
          </p:cNvPicPr>
          <p:nvPr/>
        </p:nvPicPr>
        <p:blipFill>
          <a:blip r:embed="rId3"/>
          <a:srcRect t="41279" b="8619"/>
          <a:stretch>
            <a:fillRect/>
          </a:stretch>
        </p:blipFill>
        <p:spPr>
          <a:xfrm>
            <a:off x="609600" y="1600201"/>
            <a:ext cx="10972800" cy="3917032"/>
          </a:xfrm>
          <a:prstGeom prst="rect">
            <a:avLst/>
          </a:prstGeom>
          <a:noFill/>
        </p:spPr>
      </p:pic>
    </p:spTree>
    <p:extLst>
      <p:ext uri="{BB962C8B-B14F-4D97-AF65-F5344CB8AC3E}">
        <p14:creationId xmlns:p14="http://schemas.microsoft.com/office/powerpoint/2010/main" val="8808209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6875A-9491-65C4-3065-D8C0EE1CDBDC}"/>
              </a:ext>
            </a:extLst>
          </p:cNvPr>
          <p:cNvSpPr>
            <a:spLocks noGrp="1"/>
          </p:cNvSpPr>
          <p:nvPr>
            <p:ph type="title"/>
          </p:nvPr>
        </p:nvSpPr>
        <p:spPr>
          <a:xfrm>
            <a:off x="358219" y="365125"/>
            <a:ext cx="11481847" cy="1325563"/>
          </a:xfrm>
        </p:spPr>
        <p:txBody>
          <a:bodyPr anchor="ctr">
            <a:normAutofit/>
          </a:bodyPr>
          <a:lstStyle/>
          <a:p>
            <a:r>
              <a:rPr lang="en-GB" dirty="0"/>
              <a:t>Debate topics</a:t>
            </a:r>
          </a:p>
        </p:txBody>
      </p:sp>
      <p:sp>
        <p:nvSpPr>
          <p:cNvPr id="3" name="Content Placeholder 2">
            <a:extLst>
              <a:ext uri="{FF2B5EF4-FFF2-40B4-BE49-F238E27FC236}">
                <a16:creationId xmlns:a16="http://schemas.microsoft.com/office/drawing/2014/main" id="{6EDA0D5A-F0CB-B0A0-FC4A-78F94A015CFD}"/>
              </a:ext>
            </a:extLst>
          </p:cNvPr>
          <p:cNvSpPr>
            <a:spLocks noGrp="1"/>
          </p:cNvSpPr>
          <p:nvPr>
            <p:ph idx="1"/>
          </p:nvPr>
        </p:nvSpPr>
        <p:spPr>
          <a:xfrm>
            <a:off x="609600" y="1600201"/>
            <a:ext cx="10972800" cy="3917032"/>
          </a:xfrm>
        </p:spPr>
        <p:txBody>
          <a:bodyPr>
            <a:normAutofit/>
          </a:bodyPr>
          <a:lstStyle/>
          <a:p>
            <a:r>
              <a:rPr lang="en-GB" dirty="0"/>
              <a:t>People leave managers not organisations.</a:t>
            </a:r>
          </a:p>
          <a:p>
            <a:r>
              <a:rPr lang="en-GB" dirty="0"/>
              <a:t>A good manager can make up for a bad organisation.</a:t>
            </a:r>
          </a:p>
          <a:p>
            <a:r>
              <a:rPr lang="en-GB" dirty="0"/>
              <a:t>Managers should prioritise employee wellbeing over business performance.</a:t>
            </a:r>
          </a:p>
          <a:p>
            <a:r>
              <a:rPr lang="en-GB" dirty="0"/>
              <a:t>The best managers treat everyone differently. </a:t>
            </a:r>
          </a:p>
          <a:p>
            <a:r>
              <a:rPr lang="en-GB" dirty="0"/>
              <a:t>Employees perform better when managers give them more freedom.</a:t>
            </a:r>
          </a:p>
          <a:p>
            <a:r>
              <a:rPr lang="en-GB" dirty="0"/>
              <a:t>Being a good employee does not mean you will be a good manager. </a:t>
            </a:r>
          </a:p>
        </p:txBody>
      </p:sp>
    </p:spTree>
    <p:extLst>
      <p:ext uri="{BB962C8B-B14F-4D97-AF65-F5344CB8AC3E}">
        <p14:creationId xmlns:p14="http://schemas.microsoft.com/office/powerpoint/2010/main" val="3793268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69F02-DD00-E708-91A6-94FDBD3EE2B1}"/>
              </a:ext>
            </a:extLst>
          </p:cNvPr>
          <p:cNvSpPr>
            <a:spLocks noGrp="1"/>
          </p:cNvSpPr>
          <p:nvPr>
            <p:ph type="title"/>
          </p:nvPr>
        </p:nvSpPr>
        <p:spPr>
          <a:xfrm>
            <a:off x="358219" y="365125"/>
            <a:ext cx="11481847" cy="1325563"/>
          </a:xfrm>
        </p:spPr>
        <p:txBody>
          <a:bodyPr anchor="ctr">
            <a:normAutofit/>
          </a:bodyPr>
          <a:lstStyle/>
          <a:p>
            <a:r>
              <a:rPr lang="en-GB" dirty="0"/>
              <a:t>Recap</a:t>
            </a:r>
          </a:p>
        </p:txBody>
      </p:sp>
      <p:pic>
        <p:nvPicPr>
          <p:cNvPr id="5" name="Content Placeholder 4">
            <a:extLst>
              <a:ext uri="{FF2B5EF4-FFF2-40B4-BE49-F238E27FC236}">
                <a16:creationId xmlns:a16="http://schemas.microsoft.com/office/drawing/2014/main" id="{B013B35B-4665-55BC-7EDB-41DF22F02B52}"/>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560835" y="853582"/>
            <a:ext cx="5540111" cy="3917032"/>
          </a:xfrm>
          <a:noFill/>
        </p:spPr>
      </p:pic>
    </p:spTree>
    <p:extLst>
      <p:ext uri="{BB962C8B-B14F-4D97-AF65-F5344CB8AC3E}">
        <p14:creationId xmlns:p14="http://schemas.microsoft.com/office/powerpoint/2010/main" val="18391139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056783-1F84-87EC-7F3F-B3D457A79A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C6A934-5591-36AB-429C-288A9EF995EA}"/>
              </a:ext>
            </a:extLst>
          </p:cNvPr>
          <p:cNvSpPr>
            <a:spLocks noGrp="1"/>
          </p:cNvSpPr>
          <p:nvPr>
            <p:ph type="title"/>
          </p:nvPr>
        </p:nvSpPr>
        <p:spPr>
          <a:xfrm>
            <a:off x="358219" y="365125"/>
            <a:ext cx="11481847" cy="1325563"/>
          </a:xfrm>
        </p:spPr>
        <p:txBody>
          <a:bodyPr anchor="ctr">
            <a:normAutofit/>
          </a:bodyPr>
          <a:lstStyle/>
          <a:p>
            <a:r>
              <a:rPr lang="en-GB" b="1"/>
              <a:t>Looking back and learning</a:t>
            </a:r>
          </a:p>
        </p:txBody>
      </p:sp>
      <p:sp>
        <p:nvSpPr>
          <p:cNvPr id="6" name="Rectangle 1027">
            <a:extLst>
              <a:ext uri="{FF2B5EF4-FFF2-40B4-BE49-F238E27FC236}">
                <a16:creationId xmlns:a16="http://schemas.microsoft.com/office/drawing/2014/main" id="{DC223F46-A390-654B-467A-ED49212122DC}"/>
              </a:ext>
            </a:extLst>
          </p:cNvPr>
          <p:cNvSpPr txBox="1">
            <a:spLocks noChangeArrowheads="1"/>
          </p:cNvSpPr>
          <p:nvPr/>
        </p:nvSpPr>
        <p:spPr>
          <a:xfrm>
            <a:off x="695400" y="1417638"/>
            <a:ext cx="9180474"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solidFill>
                <a:prstClr val="black"/>
              </a:solidFill>
              <a:latin typeface="Arial" panose="020B0604020202020204" pitchFamily="34" charset="0"/>
              <a:cs typeface="Arial" panose="020B0604020202020204" pitchFamily="34" charset="0"/>
            </a:endParaRPr>
          </a:p>
        </p:txBody>
      </p:sp>
      <p:graphicFrame>
        <p:nvGraphicFramePr>
          <p:cNvPr id="8" name="Content Placeholder 2">
            <a:extLst>
              <a:ext uri="{FF2B5EF4-FFF2-40B4-BE49-F238E27FC236}">
                <a16:creationId xmlns:a16="http://schemas.microsoft.com/office/drawing/2014/main" id="{040B1753-3FBB-159A-A381-97891344D944}"/>
              </a:ext>
            </a:extLst>
          </p:cNvPr>
          <p:cNvGraphicFramePr>
            <a:graphicFrameLocks noGrp="1"/>
          </p:cNvGraphicFramePr>
          <p:nvPr>
            <p:ph idx="1"/>
            <p:extLst>
              <p:ext uri="{D42A27DB-BD31-4B8C-83A1-F6EECF244321}">
                <p14:modId xmlns:p14="http://schemas.microsoft.com/office/powerpoint/2010/main" val="2485487460"/>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2949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nodePh="1">
                                  <p:stCondLst>
                                    <p:cond delay="0"/>
                                  </p:stCondLst>
                                  <p:endCondLst>
                                    <p:cond evt="begin" delay="0">
                                      <p:tn val="5"/>
                                    </p:cond>
                                  </p:end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809E6-9005-90B6-E279-4AA61F489A4D}"/>
              </a:ext>
            </a:extLst>
          </p:cNvPr>
          <p:cNvSpPr>
            <a:spLocks noGrp="1"/>
          </p:cNvSpPr>
          <p:nvPr>
            <p:ph type="title"/>
          </p:nvPr>
        </p:nvSpPr>
        <p:spPr>
          <a:xfrm>
            <a:off x="358219" y="365125"/>
            <a:ext cx="11481847" cy="1325563"/>
          </a:xfrm>
        </p:spPr>
        <p:txBody>
          <a:bodyPr anchor="ctr">
            <a:normAutofit/>
          </a:bodyPr>
          <a:lstStyle/>
          <a:p>
            <a:r>
              <a:rPr lang="en-GB" dirty="0"/>
              <a:t>Any questions?</a:t>
            </a:r>
          </a:p>
        </p:txBody>
      </p:sp>
      <p:pic>
        <p:nvPicPr>
          <p:cNvPr id="5" name="Content Placeholder 4" descr="Close-up of raised hands at office training with speaker out of focus in background">
            <a:extLst>
              <a:ext uri="{FF2B5EF4-FFF2-40B4-BE49-F238E27FC236}">
                <a16:creationId xmlns:a16="http://schemas.microsoft.com/office/drawing/2014/main" id="{110F3804-86D8-D38A-0260-6FEA6694271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4751" b="11769"/>
          <a:stretch>
            <a:fillRect/>
          </a:stretch>
        </p:blipFill>
        <p:spPr>
          <a:xfrm>
            <a:off x="609600" y="1600201"/>
            <a:ext cx="10972800" cy="3917032"/>
          </a:xfrm>
          <a:noFill/>
        </p:spPr>
      </p:pic>
    </p:spTree>
    <p:extLst>
      <p:ext uri="{BB962C8B-B14F-4D97-AF65-F5344CB8AC3E}">
        <p14:creationId xmlns:p14="http://schemas.microsoft.com/office/powerpoint/2010/main" val="15036560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26FD5-ED80-7AA1-CB00-CE201DC5D557}"/>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6B9643FC-33F9-7D9A-A6D1-399D223564B2}"/>
              </a:ext>
            </a:extLst>
          </p:cNvPr>
          <p:cNvSpPr>
            <a:spLocks noGrp="1"/>
          </p:cNvSpPr>
          <p:nvPr>
            <p:ph idx="1"/>
          </p:nvPr>
        </p:nvSpPr>
        <p:spPr/>
        <p:txBody>
          <a:bodyPr>
            <a:normAutofit fontScale="62500" lnSpcReduction="20000"/>
          </a:bodyPr>
          <a:lstStyle/>
          <a:p>
            <a:r>
              <a:rPr lang="en-GB" dirty="0"/>
              <a:t>Armstrong, M. (2025) </a:t>
            </a:r>
            <a:r>
              <a:rPr lang="en-GB" i="1" dirty="0"/>
              <a:t>How to manage people: fast, effective management skills that really get results. </a:t>
            </a:r>
            <a:r>
              <a:rPr lang="en-GB" dirty="0"/>
              <a:t>Sixth edition. </a:t>
            </a:r>
            <a:r>
              <a:rPr lang="en-GB" dirty="0" err="1"/>
              <a:t>KoganPage</a:t>
            </a:r>
            <a:r>
              <a:rPr lang="en-GB" dirty="0"/>
              <a:t>.</a:t>
            </a:r>
          </a:p>
          <a:p>
            <a:r>
              <a:rPr lang="en-GB" dirty="0"/>
              <a:t>CIPD (2023) </a:t>
            </a:r>
            <a:r>
              <a:rPr lang="en-GB" i="1" dirty="0"/>
              <a:t>Effective People Managers: An Evidence Review. </a:t>
            </a:r>
            <a:r>
              <a:rPr lang="en-GB" dirty="0"/>
              <a:t>Available at: </a:t>
            </a:r>
            <a:r>
              <a:rPr lang="en-GB" dirty="0">
                <a:hlinkClick r:id="rId3"/>
              </a:rPr>
              <a:t>https://www.cipd.org/globalassets/media/knowledge/knowledge-hub/evidence-reviews/2023-pdfs/8424-effective-people-managers-practice-summary.pdf</a:t>
            </a:r>
            <a:r>
              <a:rPr lang="en-GB" dirty="0"/>
              <a:t> (Accessed: 31 August 2026)</a:t>
            </a:r>
          </a:p>
          <a:p>
            <a:r>
              <a:rPr lang="en-GB" dirty="0"/>
              <a:t>Clemo, F. (2026) (2026) </a:t>
            </a:r>
            <a:r>
              <a:rPr lang="en-GB" i="1" dirty="0"/>
              <a:t>Most employees say becoming a manager is not appealing, survey reveals</a:t>
            </a:r>
            <a:r>
              <a:rPr lang="en-GB" dirty="0"/>
              <a:t>. </a:t>
            </a:r>
            <a:r>
              <a:rPr lang="en-GB" i="1" dirty="0"/>
              <a:t>People Management</a:t>
            </a:r>
            <a:r>
              <a:rPr lang="en-GB" dirty="0"/>
              <a:t>. Available at</a:t>
            </a:r>
            <a:r>
              <a:rPr lang="en-GB"/>
              <a:t>: </a:t>
            </a:r>
            <a:r>
              <a:rPr lang="en-GB">
                <a:hlinkClick r:id="rId4"/>
              </a:rPr>
              <a:t>https://www.peoplemanagement.co.uk/article/1957879/employees-say-becoming-manager-not-appealing-survey-reveals</a:t>
            </a:r>
            <a:r>
              <a:rPr lang="en-GB"/>
              <a:t> (</a:t>
            </a:r>
            <a:r>
              <a:rPr lang="en-GB" dirty="0"/>
              <a:t>Accessed: 31 August 2026).</a:t>
            </a:r>
          </a:p>
          <a:p>
            <a:r>
              <a:rPr lang="en-GB" dirty="0"/>
              <a:t>Collins, J. (2001). </a:t>
            </a:r>
            <a:r>
              <a:rPr lang="en-GB" i="1" dirty="0"/>
              <a:t>Good to Great: Why Some Companies Make the Leap... and Others Don't</a:t>
            </a:r>
            <a:r>
              <a:rPr lang="en-GB" dirty="0"/>
              <a:t>. </a:t>
            </a:r>
            <a:r>
              <a:rPr lang="en-GB" dirty="0" err="1"/>
              <a:t>HarperBusiness</a:t>
            </a:r>
            <a:endParaRPr lang="en-GB" dirty="0"/>
          </a:p>
          <a:p>
            <a:r>
              <a:rPr lang="en-GB" dirty="0"/>
              <a:t>Drucker, P. F. (2001). </a:t>
            </a:r>
            <a:r>
              <a:rPr lang="en-GB" i="1" dirty="0"/>
              <a:t>The Essential Drucker: The Best of Sixty Years of Peter Drucker's Essential Writings</a:t>
            </a:r>
            <a:r>
              <a:rPr lang="en-GB" dirty="0"/>
              <a:t>. </a:t>
            </a:r>
            <a:r>
              <a:rPr lang="en-GB" dirty="0" err="1"/>
              <a:t>HarperBusiness</a:t>
            </a:r>
            <a:r>
              <a:rPr lang="en-GB" dirty="0"/>
              <a:t>.</a:t>
            </a:r>
          </a:p>
          <a:p>
            <a:r>
              <a:rPr lang="en-GB" dirty="0"/>
              <a:t>Randstad (2026) </a:t>
            </a:r>
            <a:r>
              <a:rPr lang="en-GB" i="1" dirty="0"/>
              <a:t>Optimise your manufacturing culture: UK insights from Randstad’s </a:t>
            </a:r>
            <a:r>
              <a:rPr lang="en-GB" i="1" dirty="0" err="1"/>
              <a:t>rebr</a:t>
            </a:r>
            <a:r>
              <a:rPr lang="en-GB" i="1" dirty="0"/>
              <a:t> report 2026. </a:t>
            </a:r>
            <a:r>
              <a:rPr lang="en-GB" dirty="0"/>
              <a:t>Available at: </a:t>
            </a:r>
            <a:r>
              <a:rPr lang="en-GB" dirty="0">
                <a:hlinkClick r:id="rId5"/>
              </a:rPr>
              <a:t>https://www.randstad.co.uk/market-insights/workforce-management/optimise-operational-culture-key-insights-from-randstad-rebr/</a:t>
            </a:r>
            <a:r>
              <a:rPr lang="en-GB" dirty="0"/>
              <a:t> (Accessed: 31 August 2026)</a:t>
            </a:r>
          </a:p>
          <a:p>
            <a:endParaRPr lang="en-GB" dirty="0"/>
          </a:p>
          <a:p>
            <a:endParaRPr lang="en-GB" dirty="0"/>
          </a:p>
        </p:txBody>
      </p:sp>
    </p:spTree>
    <p:extLst>
      <p:ext uri="{BB962C8B-B14F-4D97-AF65-F5344CB8AC3E}">
        <p14:creationId xmlns:p14="http://schemas.microsoft.com/office/powerpoint/2010/main" val="2793606870"/>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1924</Words>
  <Application>Microsoft Office PowerPoint</Application>
  <PresentationFormat>Widescreen</PresentationFormat>
  <Paragraphs>216</Paragraphs>
  <Slides>31</Slides>
  <Notes>30</Notes>
  <HiddenSlides>0</HiddenSlides>
  <MMClips>1</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31</vt:i4>
      </vt:variant>
    </vt:vector>
  </HeadingPairs>
  <TitlesOfParts>
    <vt:vector size="38" baseType="lpstr">
      <vt:lpstr>Aptos</vt:lpstr>
      <vt:lpstr>Arial</vt:lpstr>
      <vt:lpstr>Calibri</vt:lpstr>
      <vt:lpstr>Calibri Light</vt:lpstr>
      <vt:lpstr>Theme1</vt:lpstr>
      <vt:lpstr>UWTSD Text 2</vt:lpstr>
      <vt:lpstr>UWTSD Logo Variations place image in Background</vt:lpstr>
      <vt:lpstr>PowerPoint Presentation</vt:lpstr>
      <vt:lpstr>Welcome back!</vt:lpstr>
      <vt:lpstr>Learning outcomes</vt:lpstr>
      <vt:lpstr>Module Introduction</vt:lpstr>
      <vt:lpstr>Reminder - Student Support Services</vt:lpstr>
      <vt:lpstr>Reminder – Student conduct</vt:lpstr>
      <vt:lpstr>PowerPoint Presentation</vt:lpstr>
      <vt:lpstr>Expectations</vt:lpstr>
      <vt:lpstr>Group work</vt:lpstr>
      <vt:lpstr>Module aim</vt:lpstr>
      <vt:lpstr>Learning outcomes Upon the successful completion of this module, you should be able to: </vt:lpstr>
      <vt:lpstr> What is a People Manager?  A people manager is someone who has responsibility for directing, supporting and developing the work of others to achieve organisational objectives. </vt:lpstr>
      <vt:lpstr>Question</vt:lpstr>
      <vt:lpstr>Management Myths?</vt:lpstr>
      <vt:lpstr>PowerPoint Presentation</vt:lpstr>
      <vt:lpstr>Why are they important?</vt:lpstr>
      <vt:lpstr>Recent Research</vt:lpstr>
      <vt:lpstr>Break</vt:lpstr>
      <vt:lpstr>Google Case Study</vt:lpstr>
      <vt:lpstr>What makes a manager great? (Gallup, 2026)</vt:lpstr>
      <vt:lpstr>How management-ready are you?</vt:lpstr>
      <vt:lpstr>Different perspectives</vt:lpstr>
      <vt:lpstr>What do we mean by the ‘right people’?</vt:lpstr>
      <vt:lpstr>What do we mean by doing the ‘right thing’?</vt:lpstr>
      <vt:lpstr>Break</vt:lpstr>
      <vt:lpstr>Group debate</vt:lpstr>
      <vt:lpstr>Debate topics</vt:lpstr>
      <vt:lpstr>Recap</vt:lpstr>
      <vt:lpstr>Looking back and learning</vt:lpstr>
      <vt:lpstr>Any questions?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10</cp:revision>
  <dcterms:created xsi:type="dcterms:W3CDTF">2025-11-20T10:37:10Z</dcterms:created>
  <dcterms:modified xsi:type="dcterms:W3CDTF">2026-08-31T21:43:04Z</dcterms:modified>
</cp:coreProperties>
</file>