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presProps" Target="presProp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9075E95D-AC6C-3973-B568-E3DD80CA5D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6824" r="-2" b="-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GB" sz="5200" b="1" dirty="0" err="1">
                <a:solidFill>
                  <a:srgbClr val="FFFFFF"/>
                </a:solidFill>
              </a:rPr>
              <a:t>BrightWave</a:t>
            </a:r>
            <a:r>
              <a:rPr lang="en-GB" sz="5200" b="1" dirty="0">
                <a:solidFill>
                  <a:srgbClr val="FFFFFF"/>
                </a:solidFill>
              </a:rPr>
              <a:t> People Management Strategy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Mariana Simona Danescu-2334224</a:t>
            </a:r>
          </a:p>
          <a:p>
            <a:r>
              <a:rPr lang="en-GB">
                <a:solidFill>
                  <a:srgbClr val="FFFFFF"/>
                </a:solidFill>
              </a:rPr>
              <a:t>BMSW5010-Developing Leadership and Management</a:t>
            </a:r>
          </a:p>
          <a:p>
            <a:r>
              <a:rPr lang="en-GB">
                <a:solidFill>
                  <a:srgbClr val="FFFFFF"/>
                </a:solidFill>
              </a:rPr>
              <a:t>1 December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AAB20-0AB8-A058-8771-EA3D89A16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Current People Management Challenges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89279-9541-0C0B-AD58-1A816CC26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High turnover and low employee commitment</a:t>
            </a:r>
          </a:p>
          <a:p>
            <a:endParaRPr lang="en-GB" dirty="0"/>
          </a:p>
          <a:p>
            <a:r>
              <a:rPr lang="en-GB" dirty="0"/>
              <a:t>Managers avoid performance conversations</a:t>
            </a:r>
          </a:p>
          <a:p>
            <a:endParaRPr lang="en-GB" dirty="0"/>
          </a:p>
          <a:p>
            <a:r>
              <a:rPr lang="en-GB" dirty="0"/>
              <a:t>Works is not shared fairly</a:t>
            </a:r>
          </a:p>
          <a:p>
            <a:endParaRPr lang="en-GB" dirty="0"/>
          </a:p>
          <a:p>
            <a:r>
              <a:rPr lang="en-GB" dirty="0"/>
              <a:t>People don't see growth and support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C0036-6AE2-B7AB-8FBA-8185D8871440}"/>
              </a:ext>
            </a:extLst>
          </p:cNvPr>
          <p:cNvSpPr txBox="1"/>
          <p:nvPr/>
        </p:nvSpPr>
        <p:spPr>
          <a:xfrm>
            <a:off x="8652565" y="666443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276009-F606-16CC-4DCC-ABEBE938A984}"/>
              </a:ext>
            </a:extLst>
          </p:cNvPr>
          <p:cNvSpPr txBox="1"/>
          <p:nvPr/>
        </p:nvSpPr>
        <p:spPr>
          <a:xfrm>
            <a:off x="7056461" y="62304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D56896-88CD-9556-8394-36BBE781FD43}"/>
              </a:ext>
            </a:extLst>
          </p:cNvPr>
          <p:cNvSpPr txBox="1"/>
          <p:nvPr/>
        </p:nvSpPr>
        <p:spPr>
          <a:xfrm>
            <a:off x="7431202" y="6224816"/>
            <a:ext cx="37965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BrightWave</a:t>
            </a:r>
            <a:r>
              <a:rPr lang="en-GB" dirty="0"/>
              <a:t> Case Study (2025)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030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C6BEB-6657-7530-FB6E-8C93060578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Manager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8B4ED-FB47-B0C4-A05A-504E14255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Managers focus only on tasks</a:t>
            </a:r>
            <a:endParaRPr lang="en-US" dirty="0"/>
          </a:p>
          <a:p>
            <a:endParaRPr lang="en-GB" dirty="0"/>
          </a:p>
          <a:p>
            <a:r>
              <a:rPr lang="en-GB" dirty="0"/>
              <a:t>They don't feel confident to give feedback</a:t>
            </a:r>
          </a:p>
          <a:p>
            <a:endParaRPr lang="en-GB" dirty="0"/>
          </a:p>
          <a:p>
            <a:r>
              <a:rPr lang="en-GB" dirty="0"/>
              <a:t>They don't know how to handle poor performance</a:t>
            </a:r>
          </a:p>
          <a:p>
            <a:endParaRPr lang="en-GB" dirty="0"/>
          </a:p>
          <a:p>
            <a:r>
              <a:rPr lang="en-GB" dirty="0"/>
              <a:t>No training when they become managers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7943A-B564-528A-78CB-F5DA8AE89467}"/>
              </a:ext>
            </a:extLst>
          </p:cNvPr>
          <p:cNvSpPr txBox="1"/>
          <p:nvPr/>
        </p:nvSpPr>
        <p:spPr>
          <a:xfrm>
            <a:off x="9001235" y="631707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Taylor (2023)</a:t>
            </a:r>
          </a:p>
        </p:txBody>
      </p:sp>
    </p:spTree>
    <p:extLst>
      <p:ext uri="{BB962C8B-B14F-4D97-AF65-F5344CB8AC3E}">
        <p14:creationId xmlns:p14="http://schemas.microsoft.com/office/powerpoint/2010/main" val="1661432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C644B-A5A1-8B9C-303E-D6981F7BA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How culture affects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92753-4FAF-1C92-0B30-9D7118BBB4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Culture is very strict and routine-based </a:t>
            </a:r>
          </a:p>
          <a:p>
            <a:endParaRPr lang="en-GB" dirty="0"/>
          </a:p>
          <a:p>
            <a:r>
              <a:rPr lang="en-GB" dirty="0"/>
              <a:t>Teams don't work together</a:t>
            </a:r>
          </a:p>
          <a:p>
            <a:endParaRPr lang="en-GB" dirty="0"/>
          </a:p>
          <a:p>
            <a:r>
              <a:rPr lang="en-GB" dirty="0"/>
              <a:t>Less communication or appreciation</a:t>
            </a:r>
          </a:p>
          <a:p>
            <a:endParaRPr lang="en-GB" dirty="0"/>
          </a:p>
          <a:p>
            <a:r>
              <a:rPr lang="en-GB" dirty="0"/>
              <a:t>People don't feel heard or valued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96A141-9B34-89C9-7ACC-E37FE0E22CF4}"/>
              </a:ext>
            </a:extLst>
          </p:cNvPr>
          <p:cNvSpPr txBox="1"/>
          <p:nvPr/>
        </p:nvSpPr>
        <p:spPr>
          <a:xfrm>
            <a:off x="6496424" y="627241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Deloitte (2023)</a:t>
            </a:r>
          </a:p>
        </p:txBody>
      </p:sp>
    </p:spTree>
    <p:extLst>
      <p:ext uri="{BB962C8B-B14F-4D97-AF65-F5344CB8AC3E}">
        <p14:creationId xmlns:p14="http://schemas.microsoft.com/office/powerpoint/2010/main" val="2001387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86CCA-EF2B-6447-2F1F-DECFFBDEA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Impact  on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0F3E96-3FBE-D1C9-CDE4-0E214B67B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People feel unnoticed</a:t>
            </a:r>
          </a:p>
          <a:p>
            <a:endParaRPr lang="en-GB" dirty="0"/>
          </a:p>
          <a:p>
            <a:r>
              <a:rPr lang="en-GB" dirty="0"/>
              <a:t>Younger staff don't see any future here</a:t>
            </a:r>
          </a:p>
          <a:p>
            <a:endParaRPr lang="en-GB" dirty="0"/>
          </a:p>
          <a:p>
            <a:r>
              <a:rPr lang="en-GB" dirty="0"/>
              <a:t>Team works alone, no support</a:t>
            </a:r>
          </a:p>
          <a:p>
            <a:endParaRPr lang="en-GB" dirty="0"/>
          </a:p>
          <a:p>
            <a:r>
              <a:rPr lang="en-GB" dirty="0"/>
              <a:t>Good ideas are ignored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57C296-5E61-4E17-4572-ACDE705F3118}"/>
              </a:ext>
            </a:extLst>
          </p:cNvPr>
          <p:cNvSpPr txBox="1"/>
          <p:nvPr/>
        </p:nvSpPr>
        <p:spPr>
          <a:xfrm>
            <a:off x="7406484" y="639841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Gallup (2023)</a:t>
            </a:r>
          </a:p>
        </p:txBody>
      </p:sp>
    </p:spTree>
    <p:extLst>
      <p:ext uri="{BB962C8B-B14F-4D97-AF65-F5344CB8AC3E}">
        <p14:creationId xmlns:p14="http://schemas.microsoft.com/office/powerpoint/2010/main" val="3568750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3B40D-25EC-5F4F-956C-16B55C9A0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Impact on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F6E31-550F-E2E7-CF1A-E9138E48F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Managers act in a controlling way (Theory )</a:t>
            </a:r>
          </a:p>
          <a:p>
            <a:endParaRPr lang="en-GB" dirty="0"/>
          </a:p>
          <a:p>
            <a:r>
              <a:rPr lang="en-GB" dirty="0"/>
              <a:t>They don’t give staff much trust or freedom</a:t>
            </a:r>
          </a:p>
          <a:p>
            <a:endParaRPr lang="en-GB" dirty="0"/>
          </a:p>
          <a:p>
            <a:r>
              <a:rPr lang="en-GB" dirty="0"/>
              <a:t>Performance problems stay hidden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B59B68-EA8E-AC5A-3B5E-D8F53E0638B8}"/>
              </a:ext>
            </a:extLst>
          </p:cNvPr>
          <p:cNvSpPr txBox="1"/>
          <p:nvPr/>
        </p:nvSpPr>
        <p:spPr>
          <a:xfrm>
            <a:off x="4494293" y="55583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McKinsey (2022)</a:t>
            </a:r>
          </a:p>
        </p:txBody>
      </p:sp>
    </p:spTree>
    <p:extLst>
      <p:ext uri="{BB962C8B-B14F-4D97-AF65-F5344CB8AC3E}">
        <p14:creationId xmlns:p14="http://schemas.microsoft.com/office/powerpoint/2010/main" val="2923839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BDDC3-4AEA-BA6B-1329-24DDFD864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3-Year people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3C703-FA8F-F0BE-E1C8-0B147254D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Help manager become more confident</a:t>
            </a:r>
          </a:p>
          <a:p>
            <a:endParaRPr lang="en-GB" dirty="0"/>
          </a:p>
          <a:p>
            <a:r>
              <a:rPr lang="en-GB" dirty="0"/>
              <a:t>Improve communication and fairness</a:t>
            </a:r>
          </a:p>
          <a:p>
            <a:endParaRPr lang="en-GB" dirty="0"/>
          </a:p>
          <a:p>
            <a:r>
              <a:rPr lang="en-GB" dirty="0"/>
              <a:t>Create simple performance check-ins</a:t>
            </a:r>
          </a:p>
          <a:p>
            <a:endParaRPr lang="en-GB" dirty="0"/>
          </a:p>
          <a:p>
            <a:r>
              <a:rPr lang="en-GB" dirty="0"/>
              <a:t>Build a better people-focused culture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76BC37-B791-7D8F-20CA-8D3B70D76687}"/>
              </a:ext>
            </a:extLst>
          </p:cNvPr>
          <p:cNvSpPr txBox="1"/>
          <p:nvPr/>
        </p:nvSpPr>
        <p:spPr>
          <a:xfrm>
            <a:off x="1960128" y="6328413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C14847-A31E-EB6D-EB6A-0BFC72C07A1F}"/>
              </a:ext>
            </a:extLst>
          </p:cNvPr>
          <p:cNvSpPr txBox="1"/>
          <p:nvPr/>
        </p:nvSpPr>
        <p:spPr>
          <a:xfrm>
            <a:off x="9240604" y="5838381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AE3EEB-6DB8-57EF-F9F3-BC9CFF649AD1}"/>
              </a:ext>
            </a:extLst>
          </p:cNvPr>
          <p:cNvSpPr txBox="1"/>
          <p:nvPr/>
        </p:nvSpPr>
        <p:spPr>
          <a:xfrm>
            <a:off x="8727595" y="602007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Kotter (2012)</a:t>
            </a:r>
          </a:p>
        </p:txBody>
      </p:sp>
    </p:spTree>
    <p:extLst>
      <p:ext uri="{BB962C8B-B14F-4D97-AF65-F5344CB8AC3E}">
        <p14:creationId xmlns:p14="http://schemas.microsoft.com/office/powerpoint/2010/main" val="2546031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A2487-894F-E50E-0E39-27589527E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Manager training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CB857-E8E8-B1F1-ECE2-4A7AA3E24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Train manager on feedback</a:t>
            </a:r>
          </a:p>
          <a:p>
            <a:endParaRPr lang="en-GB" dirty="0"/>
          </a:p>
          <a:p>
            <a:r>
              <a:rPr lang="en-GB" dirty="0"/>
              <a:t>Teach them how to coach</a:t>
            </a:r>
          </a:p>
          <a:p>
            <a:endParaRPr lang="en-GB" dirty="0"/>
          </a:p>
          <a:p>
            <a:r>
              <a:rPr lang="en-GB" dirty="0"/>
              <a:t>Support them in difficult task</a:t>
            </a:r>
          </a:p>
          <a:p>
            <a:endParaRPr lang="en-GB" dirty="0"/>
          </a:p>
          <a:p>
            <a:r>
              <a:rPr lang="en-GB" dirty="0"/>
              <a:t>Give clear expectation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74AB23-DCC9-E15D-A609-0C45C8BB5F9A}"/>
              </a:ext>
            </a:extLst>
          </p:cNvPr>
          <p:cNvSpPr txBox="1"/>
          <p:nvPr/>
        </p:nvSpPr>
        <p:spPr>
          <a:xfrm>
            <a:off x="7742506" y="61184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CIPD (2024)</a:t>
            </a:r>
          </a:p>
        </p:txBody>
      </p:sp>
    </p:spTree>
    <p:extLst>
      <p:ext uri="{BB962C8B-B14F-4D97-AF65-F5344CB8AC3E}">
        <p14:creationId xmlns:p14="http://schemas.microsoft.com/office/powerpoint/2010/main" val="1134080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2DD40-5144-DAB8-5A13-C8631CDF8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Performance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3CB9D-6822-7C51-4732-362E22E565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Short monthly check-ins</a:t>
            </a:r>
          </a:p>
          <a:p>
            <a:endParaRPr lang="en-GB" dirty="0"/>
          </a:p>
          <a:p>
            <a:r>
              <a:rPr lang="en-GB" dirty="0"/>
              <a:t>Clear standards for work</a:t>
            </a:r>
          </a:p>
          <a:p>
            <a:endParaRPr lang="en-GB" dirty="0"/>
          </a:p>
          <a:p>
            <a:r>
              <a:rPr lang="en-GB" dirty="0"/>
              <a:t>Fix issues early</a:t>
            </a:r>
          </a:p>
          <a:p>
            <a:endParaRPr lang="en-GB" dirty="0"/>
          </a:p>
          <a:p>
            <a:r>
              <a:rPr lang="en-GB" dirty="0"/>
              <a:t>Share workload fairly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E204A9-2BB5-AAFD-DB0F-6BAEFD166BB2}"/>
              </a:ext>
            </a:extLst>
          </p:cNvPr>
          <p:cNvSpPr txBox="1"/>
          <p:nvPr/>
        </p:nvSpPr>
        <p:spPr>
          <a:xfrm>
            <a:off x="6440421" y="645442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5FD182-6CBD-244A-1EF7-951D5704C41A}"/>
              </a:ext>
            </a:extLst>
          </p:cNvPr>
          <p:cNvSpPr txBox="1"/>
          <p:nvPr/>
        </p:nvSpPr>
        <p:spPr>
          <a:xfrm>
            <a:off x="7910517" y="61744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i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62283B-D59F-73C0-FA09-953E838D1CFD}"/>
              </a:ext>
            </a:extLst>
          </p:cNvPr>
          <p:cNvSpPr txBox="1"/>
          <p:nvPr/>
        </p:nvSpPr>
        <p:spPr>
          <a:xfrm>
            <a:off x="8495812" y="617142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CIPD (2023)</a:t>
            </a:r>
          </a:p>
        </p:txBody>
      </p:sp>
    </p:spTree>
    <p:extLst>
      <p:ext uri="{BB962C8B-B14F-4D97-AF65-F5344CB8AC3E}">
        <p14:creationId xmlns:p14="http://schemas.microsoft.com/office/powerpoint/2010/main" val="2362512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CEB45-39FA-DC6B-7F14-21DDEDF97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Keeping people longer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591F6-C0F4-930B-0027-DF70381FC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Small recognition moments</a:t>
            </a:r>
          </a:p>
          <a:p>
            <a:endParaRPr lang="en-GB" dirty="0"/>
          </a:p>
          <a:p>
            <a:r>
              <a:rPr lang="en-GB" dirty="0"/>
              <a:t>Clear career paths</a:t>
            </a:r>
          </a:p>
          <a:p>
            <a:endParaRPr lang="en-GB" dirty="0"/>
          </a:p>
          <a:p>
            <a:r>
              <a:rPr lang="en-GB" dirty="0"/>
              <a:t>Better onboarding</a:t>
            </a:r>
          </a:p>
          <a:p>
            <a:endParaRPr lang="en-GB" dirty="0"/>
          </a:p>
          <a:p>
            <a:r>
              <a:rPr lang="en-GB" dirty="0"/>
              <a:t>Try flexible schedules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419EA4-1DEC-2E7C-9E81-1AE5E1A46908}"/>
              </a:ext>
            </a:extLst>
          </p:cNvPr>
          <p:cNvSpPr txBox="1"/>
          <p:nvPr/>
        </p:nvSpPr>
        <p:spPr>
          <a:xfrm>
            <a:off x="9814641" y="625840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Gallup (2023)</a:t>
            </a:r>
          </a:p>
        </p:txBody>
      </p:sp>
    </p:spTree>
    <p:extLst>
      <p:ext uri="{BB962C8B-B14F-4D97-AF65-F5344CB8AC3E}">
        <p14:creationId xmlns:p14="http://schemas.microsoft.com/office/powerpoint/2010/main" val="1928315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C808-ECC1-33B9-CF2D-81D446B17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Culture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5013D-72B8-3217-4DFF-87D6BB94D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Leaders should show good behaviour</a:t>
            </a:r>
          </a:p>
          <a:p>
            <a:endParaRPr lang="en-GB" dirty="0"/>
          </a:p>
          <a:p>
            <a:r>
              <a:rPr lang="en-GB" dirty="0"/>
              <a:t>More open communication</a:t>
            </a:r>
          </a:p>
          <a:p>
            <a:endParaRPr lang="en-GB" dirty="0"/>
          </a:p>
          <a:p>
            <a:r>
              <a:rPr lang="en-GB" dirty="0"/>
              <a:t>Work between teams</a:t>
            </a:r>
          </a:p>
          <a:p>
            <a:endParaRPr lang="en-GB" dirty="0"/>
          </a:p>
          <a:p>
            <a:r>
              <a:rPr lang="en-GB" dirty="0"/>
              <a:t>Focus on wellbeing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821AC3-4AAE-C726-E3C9-7B2899B49992}"/>
              </a:ext>
            </a:extLst>
          </p:cNvPr>
          <p:cNvSpPr txBox="1"/>
          <p:nvPr/>
        </p:nvSpPr>
        <p:spPr>
          <a:xfrm>
            <a:off x="9338610" y="632841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Schein (2017)</a:t>
            </a:r>
          </a:p>
        </p:txBody>
      </p:sp>
    </p:spTree>
    <p:extLst>
      <p:ext uri="{BB962C8B-B14F-4D97-AF65-F5344CB8AC3E}">
        <p14:creationId xmlns:p14="http://schemas.microsoft.com/office/powerpoint/2010/main" val="2993680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6FB9B-8DB8-B62C-E6B4-D154853FA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Expected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CEE01-AFE2-B96C-B130-7ED11ADE0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Lower turnover</a:t>
            </a:r>
          </a:p>
          <a:p>
            <a:endParaRPr lang="en-GB" dirty="0"/>
          </a:p>
          <a:p>
            <a:r>
              <a:rPr lang="en-GB" dirty="0"/>
              <a:t>Happier teams</a:t>
            </a:r>
          </a:p>
          <a:p>
            <a:endParaRPr lang="en-GB" dirty="0"/>
          </a:p>
          <a:p>
            <a:r>
              <a:rPr lang="en-GB" dirty="0"/>
              <a:t>Better service for clients</a:t>
            </a:r>
          </a:p>
          <a:p>
            <a:endParaRPr lang="en-GB" dirty="0"/>
          </a:p>
          <a:p>
            <a:r>
              <a:rPr lang="en-GB" dirty="0"/>
              <a:t>Manager feel more ready and supported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934116-A1A1-B2E0-C483-C916C892FB46}"/>
              </a:ext>
            </a:extLst>
          </p:cNvPr>
          <p:cNvSpPr txBox="1"/>
          <p:nvPr/>
        </p:nvSpPr>
        <p:spPr>
          <a:xfrm>
            <a:off x="8834577" y="6468422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CIPD (2024)</a:t>
            </a:r>
          </a:p>
        </p:txBody>
      </p:sp>
    </p:spTree>
    <p:extLst>
      <p:ext uri="{BB962C8B-B14F-4D97-AF65-F5344CB8AC3E}">
        <p14:creationId xmlns:p14="http://schemas.microsoft.com/office/powerpoint/2010/main" val="1813998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2FA88-556F-D04C-8F6A-07EEB4A54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A8847-E367-DF4D-A6B7-66298E12C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err="1"/>
              <a:t>BrigntWave</a:t>
            </a:r>
            <a:r>
              <a:rPr lang="en-GB" dirty="0"/>
              <a:t> needs to focus more on people</a:t>
            </a:r>
          </a:p>
          <a:p>
            <a:endParaRPr lang="en-GB" dirty="0"/>
          </a:p>
          <a:p>
            <a:r>
              <a:rPr lang="en-GB" dirty="0"/>
              <a:t>Managers need clear support, simple tools  and confidence to lead well</a:t>
            </a:r>
          </a:p>
          <a:p>
            <a:endParaRPr lang="en-GB" dirty="0"/>
          </a:p>
          <a:p>
            <a:r>
              <a:rPr lang="en-GB" dirty="0"/>
              <a:t>If the communication improves and people feel valued, the hole company will work better </a:t>
            </a:r>
          </a:p>
          <a:p>
            <a:endParaRPr lang="en-GB" dirty="0"/>
          </a:p>
          <a:p>
            <a:r>
              <a:rPr lang="en-GB" dirty="0"/>
              <a:t>Small steps done consistently can make a big difference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926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D645F-C83A-8BF0-5DA5-9015E95CD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CA3D0-C92F-0F78-1D2E-8258DF691D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CIPD (2023). Employee Motivation and Performance. London: CIPD.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CIPD (2024). People Management and Development Report. London: CIPD.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Deloitte (2023). Global Human Capital Trends 2023. Deloitte Insights.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Gallup (2023). State of the Global Workplace 2023. Gallup Press.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Kotter, J. (2012). Leading Change. Harvard Business Review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87968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CB9FF-8F8D-7E5B-9DCB-2A25F1E98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288" y="24559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 dirty="0"/>
          </a:p>
          <a:p>
            <a:r>
              <a:rPr lang="en-GB" sz="2600" dirty="0"/>
              <a:t>McKinsey &amp; Company (2022). The People-Focused </a:t>
            </a:r>
            <a:r>
              <a:rPr lang="en-GB" sz="2600" dirty="0" err="1"/>
              <a:t>TransformationFramework</a:t>
            </a:r>
            <a:r>
              <a:rPr lang="en-GB" sz="2600" dirty="0"/>
              <a:t>. McKinsey Insights.</a:t>
            </a:r>
          </a:p>
          <a:p>
            <a:r>
              <a:rPr lang="en-GB" sz="2600" dirty="0"/>
              <a:t>Schein, E. (2017). Organizational Culture and Leadership. Wiley.</a:t>
            </a:r>
          </a:p>
          <a:p>
            <a:r>
              <a:rPr lang="en-GB" sz="2600" dirty="0"/>
              <a:t>Taylor, S. (2022). Resourcing and Talent Management. Kogan Page.</a:t>
            </a:r>
          </a:p>
          <a:p>
            <a:r>
              <a:rPr lang="en-GB" sz="2600" dirty="0" err="1"/>
              <a:t>BrightWave</a:t>
            </a:r>
            <a:r>
              <a:rPr lang="en-GB" sz="2600" dirty="0"/>
              <a:t> Case Study (2025). People Management Module</a:t>
            </a:r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330618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BrightWave People Management Strategy </vt:lpstr>
      <vt:lpstr>Current People Management Challenges </vt:lpstr>
      <vt:lpstr>Manager problems</vt:lpstr>
      <vt:lpstr>How culture affects people</vt:lpstr>
      <vt:lpstr>Impact  on staff</vt:lpstr>
      <vt:lpstr>Impact on managers</vt:lpstr>
      <vt:lpstr>3-Year people strategy</vt:lpstr>
      <vt:lpstr>Manager training </vt:lpstr>
      <vt:lpstr>Performance framework</vt:lpstr>
      <vt:lpstr>Keeping people longer</vt:lpstr>
      <vt:lpstr>Culture change</vt:lpstr>
      <vt:lpstr>Expected results</vt:lpstr>
      <vt:lpstr>Conclusion 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BrightWave People Management Strategy </dc:title>
  <dc:creator/>
  <cp:lastModifiedBy>Mariana-Simona Danescu (2334224)</cp:lastModifiedBy>
  <cp:revision>358</cp:revision>
  <dcterms:created xsi:type="dcterms:W3CDTF">2025-11-29T21:16:06Z</dcterms:created>
  <dcterms:modified xsi:type="dcterms:W3CDTF">2025-11-29T22:55:38Z</dcterms:modified>
</cp:coreProperties>
</file>