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4"/>
  </p:notesMasterIdLst>
  <p:handoutMasterIdLst>
    <p:handoutMasterId r:id="rId25"/>
  </p:handoutMasterIdLst>
  <p:sldIdLst>
    <p:sldId id="333" r:id="rId2"/>
    <p:sldId id="309" r:id="rId3"/>
    <p:sldId id="310" r:id="rId4"/>
    <p:sldId id="331" r:id="rId5"/>
    <p:sldId id="311" r:id="rId6"/>
    <p:sldId id="312" r:id="rId7"/>
    <p:sldId id="314" r:id="rId8"/>
    <p:sldId id="315" r:id="rId9"/>
    <p:sldId id="316" r:id="rId10"/>
    <p:sldId id="317" r:id="rId11"/>
    <p:sldId id="318" r:id="rId12"/>
    <p:sldId id="319" r:id="rId13"/>
    <p:sldId id="320" r:id="rId14"/>
    <p:sldId id="321" r:id="rId15"/>
    <p:sldId id="327" r:id="rId16"/>
    <p:sldId id="322" r:id="rId17"/>
    <p:sldId id="323" r:id="rId18"/>
    <p:sldId id="324" r:id="rId19"/>
    <p:sldId id="325" r:id="rId20"/>
    <p:sldId id="326" r:id="rId21"/>
    <p:sldId id="328" r:id="rId22"/>
    <p:sldId id="332" r:id="rId23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840" autoAdjust="0"/>
    <p:restoredTop sz="93435" autoAdjust="0"/>
  </p:normalViewPr>
  <p:slideViewPr>
    <p:cSldViewPr>
      <p:cViewPr varScale="1">
        <p:scale>
          <a:sx n="105" d="100"/>
          <a:sy n="105" d="100"/>
        </p:scale>
        <p:origin x="712" y="200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76" d="100"/>
          <a:sy n="76" d="100"/>
        </p:scale>
        <p:origin x="4056" y="11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Relationship Id="rId30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vana Rozic" userId="3146e45c-111e-47f4-abdb-d162ebf290e2" providerId="ADAL" clId="{B5810211-DFE6-43B4-AB52-BC99FD6BBC66}"/>
    <pc:docChg chg="undo redo custSel addSld delSld modSld sldOrd">
      <pc:chgData name="Ivana Rozic" userId="3146e45c-111e-47f4-abdb-d162ebf290e2" providerId="ADAL" clId="{B5810211-DFE6-43B4-AB52-BC99FD6BBC66}" dt="2023-02-12T19:43:45.469" v="1019"/>
      <pc:docMkLst>
        <pc:docMk/>
      </pc:docMkLst>
      <pc:sldChg chg="modSp del mod">
        <pc:chgData name="Ivana Rozic" userId="3146e45c-111e-47f4-abdb-d162ebf290e2" providerId="ADAL" clId="{B5810211-DFE6-43B4-AB52-BC99FD6BBC66}" dt="2023-02-12T15:04:29.047" v="803" actId="47"/>
        <pc:sldMkLst>
          <pc:docMk/>
          <pc:sldMk cId="3180564613" sldId="284"/>
        </pc:sldMkLst>
        <pc:spChg chg="mod">
          <ac:chgData name="Ivana Rozic" userId="3146e45c-111e-47f4-abdb-d162ebf290e2" providerId="ADAL" clId="{B5810211-DFE6-43B4-AB52-BC99FD6BBC66}" dt="2023-02-12T15:04:13.181" v="800"/>
          <ac:spMkLst>
            <pc:docMk/>
            <pc:sldMk cId="3180564613" sldId="284"/>
            <ac:spMk id="2051" creationId="{00000000-0000-0000-0000-000000000000}"/>
          </ac:spMkLst>
        </pc:spChg>
        <pc:spChg chg="mod">
          <ac:chgData name="Ivana Rozic" userId="3146e45c-111e-47f4-abdb-d162ebf290e2" providerId="ADAL" clId="{B5810211-DFE6-43B4-AB52-BC99FD6BBC66}" dt="2023-02-12T15:04:16.196" v="801" actId="20577"/>
          <ac:spMkLst>
            <pc:docMk/>
            <pc:sldMk cId="3180564613" sldId="284"/>
            <ac:spMk id="2052" creationId="{00000000-0000-0000-0000-000000000000}"/>
          </ac:spMkLst>
        </pc:spChg>
      </pc:sldChg>
      <pc:sldChg chg="addSp delSp modSp mod modNotesTx">
        <pc:chgData name="Ivana Rozic" userId="3146e45c-111e-47f4-abdb-d162ebf290e2" providerId="ADAL" clId="{B5810211-DFE6-43B4-AB52-BC99FD6BBC66}" dt="2023-02-12T14:56:30.605" v="754" actId="404"/>
        <pc:sldMkLst>
          <pc:docMk/>
          <pc:sldMk cId="3507812331" sldId="309"/>
        </pc:sldMkLst>
        <pc:spChg chg="add del mod">
          <ac:chgData name="Ivana Rozic" userId="3146e45c-111e-47f4-abdb-d162ebf290e2" providerId="ADAL" clId="{B5810211-DFE6-43B4-AB52-BC99FD6BBC66}" dt="2023-02-11T21:51:31.606" v="191" actId="478"/>
          <ac:spMkLst>
            <pc:docMk/>
            <pc:sldMk cId="3507812331" sldId="309"/>
            <ac:spMk id="3" creationId="{E824BB91-481F-C27E-B3A0-4CEBF3CB1EB2}"/>
          </ac:spMkLst>
        </pc:spChg>
        <pc:spChg chg="add mod">
          <ac:chgData name="Ivana Rozic" userId="3146e45c-111e-47f4-abdb-d162ebf290e2" providerId="ADAL" clId="{B5810211-DFE6-43B4-AB52-BC99FD6BBC66}" dt="2023-02-11T22:32:59.390" v="638" actId="1076"/>
          <ac:spMkLst>
            <pc:docMk/>
            <pc:sldMk cId="3507812331" sldId="309"/>
            <ac:spMk id="4" creationId="{7394C400-1D28-9B5C-28B4-40D846E81B51}"/>
          </ac:spMkLst>
        </pc:spChg>
        <pc:spChg chg="add del mod">
          <ac:chgData name="Ivana Rozic" userId="3146e45c-111e-47f4-abdb-d162ebf290e2" providerId="ADAL" clId="{B5810211-DFE6-43B4-AB52-BC99FD6BBC66}" dt="2023-02-11T21:56:01.737" v="219" actId="478"/>
          <ac:spMkLst>
            <pc:docMk/>
            <pc:sldMk cId="3507812331" sldId="309"/>
            <ac:spMk id="5" creationId="{FF7719AE-CEC8-4492-C4AC-1CD555046EEA}"/>
          </ac:spMkLst>
        </pc:spChg>
        <pc:spChg chg="add mod">
          <ac:chgData name="Ivana Rozic" userId="3146e45c-111e-47f4-abdb-d162ebf290e2" providerId="ADAL" clId="{B5810211-DFE6-43B4-AB52-BC99FD6BBC66}" dt="2023-02-12T14:56:30.605" v="754" actId="404"/>
          <ac:spMkLst>
            <pc:docMk/>
            <pc:sldMk cId="3507812331" sldId="309"/>
            <ac:spMk id="6" creationId="{965E420A-63CA-1671-33D4-D2BF108922A5}"/>
          </ac:spMkLst>
        </pc:spChg>
        <pc:spChg chg="add mod">
          <ac:chgData name="Ivana Rozic" userId="3146e45c-111e-47f4-abdb-d162ebf290e2" providerId="ADAL" clId="{B5810211-DFE6-43B4-AB52-BC99FD6BBC66}" dt="2023-02-11T22:33:21.357" v="646" actId="1076"/>
          <ac:spMkLst>
            <pc:docMk/>
            <pc:sldMk cId="3507812331" sldId="309"/>
            <ac:spMk id="7" creationId="{0087FD66-F677-38CE-F9FB-549BA09A30B0}"/>
          </ac:spMkLst>
        </pc:spChg>
        <pc:spChg chg="del mod">
          <ac:chgData name="Ivana Rozic" userId="3146e45c-111e-47f4-abdb-d162ebf290e2" providerId="ADAL" clId="{B5810211-DFE6-43B4-AB52-BC99FD6BBC66}" dt="2023-02-11T21:39:50.978" v="115"/>
          <ac:spMkLst>
            <pc:docMk/>
            <pc:sldMk cId="3507812331" sldId="309"/>
            <ac:spMk id="88066" creationId="{00000000-0000-0000-0000-000000000000}"/>
          </ac:spMkLst>
        </pc:spChg>
        <pc:spChg chg="mod">
          <ac:chgData name="Ivana Rozic" userId="3146e45c-111e-47f4-abdb-d162ebf290e2" providerId="ADAL" clId="{B5810211-DFE6-43B4-AB52-BC99FD6BBC66}" dt="2023-02-11T22:33:35.639" v="651" actId="1076"/>
          <ac:spMkLst>
            <pc:docMk/>
            <pc:sldMk cId="3507812331" sldId="309"/>
            <ac:spMk id="88068" creationId="{00000000-0000-0000-0000-000000000000}"/>
          </ac:spMkLst>
        </pc:spChg>
        <pc:spChg chg="mod">
          <ac:chgData name="Ivana Rozic" userId="3146e45c-111e-47f4-abdb-d162ebf290e2" providerId="ADAL" clId="{B5810211-DFE6-43B4-AB52-BC99FD6BBC66}" dt="2023-02-11T22:33:35.639" v="651" actId="1076"/>
          <ac:spMkLst>
            <pc:docMk/>
            <pc:sldMk cId="3507812331" sldId="309"/>
            <ac:spMk id="88069" creationId="{00000000-0000-0000-0000-000000000000}"/>
          </ac:spMkLst>
        </pc:spChg>
        <pc:spChg chg="del mod">
          <ac:chgData name="Ivana Rozic" userId="3146e45c-111e-47f4-abdb-d162ebf290e2" providerId="ADAL" clId="{B5810211-DFE6-43B4-AB52-BC99FD6BBC66}" dt="2023-02-11T21:40:12.495" v="128" actId="21"/>
          <ac:spMkLst>
            <pc:docMk/>
            <pc:sldMk cId="3507812331" sldId="309"/>
            <ac:spMk id="88070" creationId="{00000000-0000-0000-0000-000000000000}"/>
          </ac:spMkLst>
        </pc:spChg>
        <pc:spChg chg="mod">
          <ac:chgData name="Ivana Rozic" userId="3146e45c-111e-47f4-abdb-d162ebf290e2" providerId="ADAL" clId="{B5810211-DFE6-43B4-AB52-BC99FD6BBC66}" dt="2023-02-11T22:33:35.639" v="651" actId="1076"/>
          <ac:spMkLst>
            <pc:docMk/>
            <pc:sldMk cId="3507812331" sldId="309"/>
            <ac:spMk id="88071" creationId="{00000000-0000-0000-0000-000000000000}"/>
          </ac:spMkLst>
        </pc:spChg>
        <pc:spChg chg="del mod">
          <ac:chgData name="Ivana Rozic" userId="3146e45c-111e-47f4-abdb-d162ebf290e2" providerId="ADAL" clId="{B5810211-DFE6-43B4-AB52-BC99FD6BBC66}" dt="2023-02-11T21:40:12.495" v="128" actId="21"/>
          <ac:spMkLst>
            <pc:docMk/>
            <pc:sldMk cId="3507812331" sldId="309"/>
            <ac:spMk id="88072" creationId="{00000000-0000-0000-0000-000000000000}"/>
          </ac:spMkLst>
        </pc:spChg>
        <pc:spChg chg="mod">
          <ac:chgData name="Ivana Rozic" userId="3146e45c-111e-47f4-abdb-d162ebf290e2" providerId="ADAL" clId="{B5810211-DFE6-43B4-AB52-BC99FD6BBC66}" dt="2023-02-11T22:33:35.639" v="651" actId="1076"/>
          <ac:spMkLst>
            <pc:docMk/>
            <pc:sldMk cId="3507812331" sldId="309"/>
            <ac:spMk id="88073" creationId="{00000000-0000-0000-0000-000000000000}"/>
          </ac:spMkLst>
        </pc:spChg>
        <pc:spChg chg="mod">
          <ac:chgData name="Ivana Rozic" userId="3146e45c-111e-47f4-abdb-d162ebf290e2" providerId="ADAL" clId="{B5810211-DFE6-43B4-AB52-BC99FD6BBC66}" dt="2023-02-11T22:33:35.639" v="651" actId="1076"/>
          <ac:spMkLst>
            <pc:docMk/>
            <pc:sldMk cId="3507812331" sldId="309"/>
            <ac:spMk id="88074" creationId="{00000000-0000-0000-0000-000000000000}"/>
          </ac:spMkLst>
        </pc:spChg>
        <pc:spChg chg="del mod">
          <ac:chgData name="Ivana Rozic" userId="3146e45c-111e-47f4-abdb-d162ebf290e2" providerId="ADAL" clId="{B5810211-DFE6-43B4-AB52-BC99FD6BBC66}" dt="2023-02-11T22:08:29.157" v="508" actId="478"/>
          <ac:spMkLst>
            <pc:docMk/>
            <pc:sldMk cId="3507812331" sldId="309"/>
            <ac:spMk id="88075" creationId="{00000000-0000-0000-0000-000000000000}"/>
          </ac:spMkLst>
        </pc:spChg>
        <pc:spChg chg="mod">
          <ac:chgData name="Ivana Rozic" userId="3146e45c-111e-47f4-abdb-d162ebf290e2" providerId="ADAL" clId="{B5810211-DFE6-43B4-AB52-BC99FD6BBC66}" dt="2023-02-11T22:33:35.639" v="651" actId="1076"/>
          <ac:spMkLst>
            <pc:docMk/>
            <pc:sldMk cId="3507812331" sldId="309"/>
            <ac:spMk id="88076" creationId="{00000000-0000-0000-0000-000000000000}"/>
          </ac:spMkLst>
        </pc:spChg>
        <pc:spChg chg="mod">
          <ac:chgData name="Ivana Rozic" userId="3146e45c-111e-47f4-abdb-d162ebf290e2" providerId="ADAL" clId="{B5810211-DFE6-43B4-AB52-BC99FD6BBC66}" dt="2023-02-11T22:33:35.639" v="651" actId="1076"/>
          <ac:spMkLst>
            <pc:docMk/>
            <pc:sldMk cId="3507812331" sldId="309"/>
            <ac:spMk id="88077" creationId="{00000000-0000-0000-0000-000000000000}"/>
          </ac:spMkLst>
        </pc:spChg>
        <pc:spChg chg="mod">
          <ac:chgData name="Ivana Rozic" userId="3146e45c-111e-47f4-abdb-d162ebf290e2" providerId="ADAL" clId="{B5810211-DFE6-43B4-AB52-BC99FD6BBC66}" dt="2023-02-11T22:33:35.639" v="651" actId="1076"/>
          <ac:spMkLst>
            <pc:docMk/>
            <pc:sldMk cId="3507812331" sldId="309"/>
            <ac:spMk id="88078" creationId="{00000000-0000-0000-0000-000000000000}"/>
          </ac:spMkLst>
        </pc:spChg>
        <pc:spChg chg="mod">
          <ac:chgData name="Ivana Rozic" userId="3146e45c-111e-47f4-abdb-d162ebf290e2" providerId="ADAL" clId="{B5810211-DFE6-43B4-AB52-BC99FD6BBC66}" dt="2023-02-11T22:33:35.639" v="651" actId="1076"/>
          <ac:spMkLst>
            <pc:docMk/>
            <pc:sldMk cId="3507812331" sldId="309"/>
            <ac:spMk id="88079" creationId="{00000000-0000-0000-0000-000000000000}"/>
          </ac:spMkLst>
        </pc:spChg>
        <pc:spChg chg="mod">
          <ac:chgData name="Ivana Rozic" userId="3146e45c-111e-47f4-abdb-d162ebf290e2" providerId="ADAL" clId="{B5810211-DFE6-43B4-AB52-BC99FD6BBC66}" dt="2023-02-11T22:33:35.639" v="651" actId="1076"/>
          <ac:spMkLst>
            <pc:docMk/>
            <pc:sldMk cId="3507812331" sldId="309"/>
            <ac:spMk id="88080" creationId="{00000000-0000-0000-0000-000000000000}"/>
          </ac:spMkLst>
        </pc:spChg>
        <pc:spChg chg="mod">
          <ac:chgData name="Ivana Rozic" userId="3146e45c-111e-47f4-abdb-d162ebf290e2" providerId="ADAL" clId="{B5810211-DFE6-43B4-AB52-BC99FD6BBC66}" dt="2023-02-11T22:33:35.639" v="651" actId="1076"/>
          <ac:spMkLst>
            <pc:docMk/>
            <pc:sldMk cId="3507812331" sldId="309"/>
            <ac:spMk id="88081" creationId="{00000000-0000-0000-0000-000000000000}"/>
          </ac:spMkLst>
        </pc:spChg>
        <pc:spChg chg="mod">
          <ac:chgData name="Ivana Rozic" userId="3146e45c-111e-47f4-abdb-d162ebf290e2" providerId="ADAL" clId="{B5810211-DFE6-43B4-AB52-BC99FD6BBC66}" dt="2023-02-11T22:33:35.639" v="651" actId="1076"/>
          <ac:spMkLst>
            <pc:docMk/>
            <pc:sldMk cId="3507812331" sldId="309"/>
            <ac:spMk id="88082" creationId="{00000000-0000-0000-0000-000000000000}"/>
          </ac:spMkLst>
        </pc:spChg>
        <pc:spChg chg="mod">
          <ac:chgData name="Ivana Rozic" userId="3146e45c-111e-47f4-abdb-d162ebf290e2" providerId="ADAL" clId="{B5810211-DFE6-43B4-AB52-BC99FD6BBC66}" dt="2023-02-11T22:33:35.639" v="651" actId="1076"/>
          <ac:spMkLst>
            <pc:docMk/>
            <pc:sldMk cId="3507812331" sldId="309"/>
            <ac:spMk id="88083" creationId="{00000000-0000-0000-0000-000000000000}"/>
          </ac:spMkLst>
        </pc:spChg>
        <pc:spChg chg="mod">
          <ac:chgData name="Ivana Rozic" userId="3146e45c-111e-47f4-abdb-d162ebf290e2" providerId="ADAL" clId="{B5810211-DFE6-43B4-AB52-BC99FD6BBC66}" dt="2023-02-11T22:33:35.639" v="651" actId="1076"/>
          <ac:spMkLst>
            <pc:docMk/>
            <pc:sldMk cId="3507812331" sldId="309"/>
            <ac:spMk id="88084" creationId="{00000000-0000-0000-0000-000000000000}"/>
          </ac:spMkLst>
        </pc:spChg>
        <pc:grpChg chg="mod">
          <ac:chgData name="Ivana Rozic" userId="3146e45c-111e-47f4-abdb-d162ebf290e2" providerId="ADAL" clId="{B5810211-DFE6-43B4-AB52-BC99FD6BBC66}" dt="2023-02-11T22:33:35.639" v="651" actId="1076"/>
          <ac:grpSpMkLst>
            <pc:docMk/>
            <pc:sldMk cId="3507812331" sldId="309"/>
            <ac:grpSpMk id="88067" creationId="{00000000-0000-0000-0000-000000000000}"/>
          </ac:grpSpMkLst>
        </pc:grpChg>
      </pc:sldChg>
      <pc:sldChg chg="addSp delSp modSp mod">
        <pc:chgData name="Ivana Rozic" userId="3146e45c-111e-47f4-abdb-d162ebf290e2" providerId="ADAL" clId="{B5810211-DFE6-43B4-AB52-BC99FD6BBC66}" dt="2023-02-12T15:34:26.454" v="832" actId="1076"/>
        <pc:sldMkLst>
          <pc:docMk/>
          <pc:sldMk cId="3485186110" sldId="310"/>
        </pc:sldMkLst>
        <pc:spChg chg="add del mod">
          <ac:chgData name="Ivana Rozic" userId="3146e45c-111e-47f4-abdb-d162ebf290e2" providerId="ADAL" clId="{B5810211-DFE6-43B4-AB52-BC99FD6BBC66}" dt="2023-02-11T21:33:02.566" v="107" actId="478"/>
          <ac:spMkLst>
            <pc:docMk/>
            <pc:sldMk cId="3485186110" sldId="310"/>
            <ac:spMk id="3" creationId="{4C9A89BE-9041-430C-EA26-D6EBCD632C51}"/>
          </ac:spMkLst>
        </pc:spChg>
        <pc:spChg chg="mod">
          <ac:chgData name="Ivana Rozic" userId="3146e45c-111e-47f4-abdb-d162ebf290e2" providerId="ADAL" clId="{B5810211-DFE6-43B4-AB52-BC99FD6BBC66}" dt="2023-02-12T14:56:34.747" v="755" actId="404"/>
          <ac:spMkLst>
            <pc:docMk/>
            <pc:sldMk cId="3485186110" sldId="310"/>
            <ac:spMk id="14338" creationId="{00000000-0000-0000-0000-000000000000}"/>
          </ac:spMkLst>
        </pc:spChg>
        <pc:spChg chg="add del mod">
          <ac:chgData name="Ivana Rozic" userId="3146e45c-111e-47f4-abdb-d162ebf290e2" providerId="ADAL" clId="{B5810211-DFE6-43B4-AB52-BC99FD6BBC66}" dt="2023-02-12T15:34:26.454" v="832" actId="1076"/>
          <ac:spMkLst>
            <pc:docMk/>
            <pc:sldMk cId="3485186110" sldId="310"/>
            <ac:spMk id="89091" creationId="{00000000-0000-0000-0000-000000000000}"/>
          </ac:spMkLst>
        </pc:spChg>
      </pc:sldChg>
      <pc:sldChg chg="modSp mod">
        <pc:chgData name="Ivana Rozic" userId="3146e45c-111e-47f4-abdb-d162ebf290e2" providerId="ADAL" clId="{B5810211-DFE6-43B4-AB52-BC99FD6BBC66}" dt="2023-02-12T15:34:21.700" v="831" actId="1076"/>
        <pc:sldMkLst>
          <pc:docMk/>
          <pc:sldMk cId="2128749337" sldId="311"/>
        </pc:sldMkLst>
        <pc:spChg chg="mod">
          <ac:chgData name="Ivana Rozic" userId="3146e45c-111e-47f4-abdb-d162ebf290e2" providerId="ADAL" clId="{B5810211-DFE6-43B4-AB52-BC99FD6BBC66}" dt="2023-02-12T14:57:00.072" v="760" actId="404"/>
          <ac:spMkLst>
            <pc:docMk/>
            <pc:sldMk cId="2128749337" sldId="311"/>
            <ac:spMk id="15362" creationId="{00000000-0000-0000-0000-000000000000}"/>
          </ac:spMkLst>
        </pc:spChg>
        <pc:spChg chg="mod">
          <ac:chgData name="Ivana Rozic" userId="3146e45c-111e-47f4-abdb-d162ebf290e2" providerId="ADAL" clId="{B5810211-DFE6-43B4-AB52-BC99FD6BBC66}" dt="2023-02-12T15:34:21.700" v="831" actId="1076"/>
          <ac:spMkLst>
            <pc:docMk/>
            <pc:sldMk cId="2128749337" sldId="311"/>
            <ac:spMk id="90115" creationId="{00000000-0000-0000-0000-000000000000}"/>
          </ac:spMkLst>
        </pc:spChg>
      </pc:sldChg>
      <pc:sldChg chg="modSp mod">
        <pc:chgData name="Ivana Rozic" userId="3146e45c-111e-47f4-abdb-d162ebf290e2" providerId="ADAL" clId="{B5810211-DFE6-43B4-AB52-BC99FD6BBC66}" dt="2023-02-12T15:34:39.824" v="833" actId="1076"/>
        <pc:sldMkLst>
          <pc:docMk/>
          <pc:sldMk cId="1829104973" sldId="312"/>
        </pc:sldMkLst>
        <pc:spChg chg="mod">
          <ac:chgData name="Ivana Rozic" userId="3146e45c-111e-47f4-abdb-d162ebf290e2" providerId="ADAL" clId="{B5810211-DFE6-43B4-AB52-BC99FD6BBC66}" dt="2023-02-12T14:57:03.342" v="761" actId="404"/>
          <ac:spMkLst>
            <pc:docMk/>
            <pc:sldMk cId="1829104973" sldId="312"/>
            <ac:spMk id="16386" creationId="{00000000-0000-0000-0000-000000000000}"/>
          </ac:spMkLst>
        </pc:spChg>
        <pc:spChg chg="mod">
          <ac:chgData name="Ivana Rozic" userId="3146e45c-111e-47f4-abdb-d162ebf290e2" providerId="ADAL" clId="{B5810211-DFE6-43B4-AB52-BC99FD6BBC66}" dt="2023-02-12T15:34:39.824" v="833" actId="1076"/>
          <ac:spMkLst>
            <pc:docMk/>
            <pc:sldMk cId="1829104973" sldId="312"/>
            <ac:spMk id="91139" creationId="{00000000-0000-0000-0000-000000000000}"/>
          </ac:spMkLst>
        </pc:spChg>
      </pc:sldChg>
      <pc:sldChg chg="modSp mod">
        <pc:chgData name="Ivana Rozic" userId="3146e45c-111e-47f4-abdb-d162ebf290e2" providerId="ADAL" clId="{B5810211-DFE6-43B4-AB52-BC99FD6BBC66}" dt="2023-02-12T14:57:09.114" v="762" actId="404"/>
        <pc:sldMkLst>
          <pc:docMk/>
          <pc:sldMk cId="3523617811" sldId="314"/>
        </pc:sldMkLst>
        <pc:spChg chg="mod">
          <ac:chgData name="Ivana Rozic" userId="3146e45c-111e-47f4-abdb-d162ebf290e2" providerId="ADAL" clId="{B5810211-DFE6-43B4-AB52-BC99FD6BBC66}" dt="2023-02-12T14:57:09.114" v="762" actId="404"/>
          <ac:spMkLst>
            <pc:docMk/>
            <pc:sldMk cId="3523617811" sldId="314"/>
            <ac:spMk id="18434" creationId="{00000000-0000-0000-0000-000000000000}"/>
          </ac:spMkLst>
        </pc:spChg>
        <pc:spChg chg="mod">
          <ac:chgData name="Ivana Rozic" userId="3146e45c-111e-47f4-abdb-d162ebf290e2" providerId="ADAL" clId="{B5810211-DFE6-43B4-AB52-BC99FD6BBC66}" dt="2023-02-12T14:55:14.258" v="747" actId="2085"/>
          <ac:spMkLst>
            <pc:docMk/>
            <pc:sldMk cId="3523617811" sldId="314"/>
            <ac:spMk id="93187" creationId="{00000000-0000-0000-0000-000000000000}"/>
          </ac:spMkLst>
        </pc:spChg>
      </pc:sldChg>
      <pc:sldChg chg="modSp mod">
        <pc:chgData name="Ivana Rozic" userId="3146e45c-111e-47f4-abdb-d162ebf290e2" providerId="ADAL" clId="{B5810211-DFE6-43B4-AB52-BC99FD6BBC66}" dt="2023-02-12T14:57:26.667" v="767" actId="1076"/>
        <pc:sldMkLst>
          <pc:docMk/>
          <pc:sldMk cId="9784102" sldId="315"/>
        </pc:sldMkLst>
        <pc:spChg chg="mod">
          <ac:chgData name="Ivana Rozic" userId="3146e45c-111e-47f4-abdb-d162ebf290e2" providerId="ADAL" clId="{B5810211-DFE6-43B4-AB52-BC99FD6BBC66}" dt="2023-02-12T14:57:26.667" v="767" actId="1076"/>
          <ac:spMkLst>
            <pc:docMk/>
            <pc:sldMk cId="9784102" sldId="315"/>
            <ac:spMk id="20483" creationId="{00000000-0000-0000-0000-000000000000}"/>
          </ac:spMkLst>
        </pc:spChg>
      </pc:sldChg>
      <pc:sldChg chg="modSp mod">
        <pc:chgData name="Ivana Rozic" userId="3146e45c-111e-47f4-abdb-d162ebf290e2" providerId="ADAL" clId="{B5810211-DFE6-43B4-AB52-BC99FD6BBC66}" dt="2023-02-12T14:58:28.564" v="777" actId="207"/>
        <pc:sldMkLst>
          <pc:docMk/>
          <pc:sldMk cId="92452348" sldId="316"/>
        </pc:sldMkLst>
        <pc:spChg chg="mod">
          <ac:chgData name="Ivana Rozic" userId="3146e45c-111e-47f4-abdb-d162ebf290e2" providerId="ADAL" clId="{B5810211-DFE6-43B4-AB52-BC99FD6BBC66}" dt="2023-02-12T14:58:28.564" v="777" actId="207"/>
          <ac:spMkLst>
            <pc:docMk/>
            <pc:sldMk cId="92452348" sldId="316"/>
            <ac:spMk id="21507" creationId="{00000000-0000-0000-0000-000000000000}"/>
          </ac:spMkLst>
        </pc:spChg>
      </pc:sldChg>
      <pc:sldChg chg="modSp mod">
        <pc:chgData name="Ivana Rozic" userId="3146e45c-111e-47f4-abdb-d162ebf290e2" providerId="ADAL" clId="{B5810211-DFE6-43B4-AB52-BC99FD6BBC66}" dt="2023-02-12T14:58:21.297" v="776" actId="207"/>
        <pc:sldMkLst>
          <pc:docMk/>
          <pc:sldMk cId="1423889927" sldId="317"/>
        </pc:sldMkLst>
        <pc:spChg chg="mod">
          <ac:chgData name="Ivana Rozic" userId="3146e45c-111e-47f4-abdb-d162ebf290e2" providerId="ADAL" clId="{B5810211-DFE6-43B4-AB52-BC99FD6BBC66}" dt="2023-02-12T14:58:21.297" v="776" actId="207"/>
          <ac:spMkLst>
            <pc:docMk/>
            <pc:sldMk cId="1423889927" sldId="317"/>
            <ac:spMk id="22531" creationId="{00000000-0000-0000-0000-000000000000}"/>
          </ac:spMkLst>
        </pc:spChg>
        <pc:spChg chg="mod">
          <ac:chgData name="Ivana Rozic" userId="3146e45c-111e-47f4-abdb-d162ebf290e2" providerId="ADAL" clId="{B5810211-DFE6-43B4-AB52-BC99FD6BBC66}" dt="2023-02-11T22:16:09.979" v="573" actId="21"/>
          <ac:spMkLst>
            <pc:docMk/>
            <pc:sldMk cId="1423889927" sldId="317"/>
            <ac:spMk id="29699" creationId="{00000000-0000-0000-0000-000000000000}"/>
          </ac:spMkLst>
        </pc:spChg>
      </pc:sldChg>
      <pc:sldChg chg="modSp mod">
        <pc:chgData name="Ivana Rozic" userId="3146e45c-111e-47f4-abdb-d162ebf290e2" providerId="ADAL" clId="{B5810211-DFE6-43B4-AB52-BC99FD6BBC66}" dt="2023-02-12T15:35:18.937" v="840" actId="2710"/>
        <pc:sldMkLst>
          <pc:docMk/>
          <pc:sldMk cId="1069416727" sldId="319"/>
        </pc:sldMkLst>
        <pc:spChg chg="mod">
          <ac:chgData name="Ivana Rozic" userId="3146e45c-111e-47f4-abdb-d162ebf290e2" providerId="ADAL" clId="{B5810211-DFE6-43B4-AB52-BC99FD6BBC66}" dt="2023-02-12T15:35:18.937" v="840" actId="2710"/>
          <ac:spMkLst>
            <pc:docMk/>
            <pc:sldMk cId="1069416727" sldId="319"/>
            <ac:spMk id="98307" creationId="{00000000-0000-0000-0000-000000000000}"/>
          </ac:spMkLst>
        </pc:spChg>
      </pc:sldChg>
      <pc:sldChg chg="modSp modAnim">
        <pc:chgData name="Ivana Rozic" userId="3146e45c-111e-47f4-abdb-d162ebf290e2" providerId="ADAL" clId="{B5810211-DFE6-43B4-AB52-BC99FD6BBC66}" dt="2023-02-12T19:43:27.394" v="1017" actId="108"/>
        <pc:sldMkLst>
          <pc:docMk/>
          <pc:sldMk cId="375435346" sldId="320"/>
        </pc:sldMkLst>
        <pc:spChg chg="mod">
          <ac:chgData name="Ivana Rozic" userId="3146e45c-111e-47f4-abdb-d162ebf290e2" providerId="ADAL" clId="{B5810211-DFE6-43B4-AB52-BC99FD6BBC66}" dt="2023-02-12T19:43:27.394" v="1017" actId="108"/>
          <ac:spMkLst>
            <pc:docMk/>
            <pc:sldMk cId="375435346" sldId="320"/>
            <ac:spMk id="8195" creationId="{00000000-0000-0000-0000-000000000000}"/>
          </ac:spMkLst>
        </pc:spChg>
      </pc:sldChg>
      <pc:sldChg chg="modSp modNotesTx">
        <pc:chgData name="Ivana Rozic" userId="3146e45c-111e-47f4-abdb-d162ebf290e2" providerId="ADAL" clId="{B5810211-DFE6-43B4-AB52-BC99FD6BBC66}" dt="2023-02-12T19:39:26.073" v="1010" actId="20577"/>
        <pc:sldMkLst>
          <pc:docMk/>
          <pc:sldMk cId="3649142413" sldId="321"/>
        </pc:sldMkLst>
        <pc:spChg chg="mod">
          <ac:chgData name="Ivana Rozic" userId="3146e45c-111e-47f4-abdb-d162ebf290e2" providerId="ADAL" clId="{B5810211-DFE6-43B4-AB52-BC99FD6BBC66}" dt="2023-02-12T19:39:26.073" v="1010" actId="20577"/>
          <ac:spMkLst>
            <pc:docMk/>
            <pc:sldMk cId="3649142413" sldId="321"/>
            <ac:spMk id="10243" creationId="{00000000-0000-0000-0000-000000000000}"/>
          </ac:spMkLst>
        </pc:spChg>
      </pc:sldChg>
      <pc:sldChg chg="addSp modSp mod">
        <pc:chgData name="Ivana Rozic" userId="3146e45c-111e-47f4-abdb-d162ebf290e2" providerId="ADAL" clId="{B5810211-DFE6-43B4-AB52-BC99FD6BBC66}" dt="2023-02-12T15:00:02.491" v="779" actId="164"/>
        <pc:sldMkLst>
          <pc:docMk/>
          <pc:sldMk cId="3845143228" sldId="323"/>
        </pc:sldMkLst>
        <pc:spChg chg="mod">
          <ac:chgData name="Ivana Rozic" userId="3146e45c-111e-47f4-abdb-d162ebf290e2" providerId="ADAL" clId="{B5810211-DFE6-43B4-AB52-BC99FD6BBC66}" dt="2023-02-11T19:10:44.274" v="22" actId="14100"/>
          <ac:spMkLst>
            <pc:docMk/>
            <pc:sldMk cId="3845143228" sldId="323"/>
            <ac:spMk id="102403" creationId="{00000000-0000-0000-0000-000000000000}"/>
          </ac:spMkLst>
        </pc:spChg>
        <pc:spChg chg="mod">
          <ac:chgData name="Ivana Rozic" userId="3146e45c-111e-47f4-abdb-d162ebf290e2" providerId="ADAL" clId="{B5810211-DFE6-43B4-AB52-BC99FD6BBC66}" dt="2023-02-12T15:00:02.491" v="779" actId="164"/>
          <ac:spMkLst>
            <pc:docMk/>
            <pc:sldMk cId="3845143228" sldId="323"/>
            <ac:spMk id="102406" creationId="{00000000-0000-0000-0000-000000000000}"/>
          </ac:spMkLst>
        </pc:spChg>
        <pc:spChg chg="mod">
          <ac:chgData name="Ivana Rozic" userId="3146e45c-111e-47f4-abdb-d162ebf290e2" providerId="ADAL" clId="{B5810211-DFE6-43B4-AB52-BC99FD6BBC66}" dt="2023-02-12T15:00:02.491" v="779" actId="164"/>
          <ac:spMkLst>
            <pc:docMk/>
            <pc:sldMk cId="3845143228" sldId="323"/>
            <ac:spMk id="102407" creationId="{00000000-0000-0000-0000-000000000000}"/>
          </ac:spMkLst>
        </pc:spChg>
        <pc:spChg chg="mod">
          <ac:chgData name="Ivana Rozic" userId="3146e45c-111e-47f4-abdb-d162ebf290e2" providerId="ADAL" clId="{B5810211-DFE6-43B4-AB52-BC99FD6BBC66}" dt="2023-02-12T15:00:02.491" v="779" actId="164"/>
          <ac:spMkLst>
            <pc:docMk/>
            <pc:sldMk cId="3845143228" sldId="323"/>
            <ac:spMk id="102408" creationId="{00000000-0000-0000-0000-000000000000}"/>
          </ac:spMkLst>
        </pc:spChg>
        <pc:spChg chg="mod">
          <ac:chgData name="Ivana Rozic" userId="3146e45c-111e-47f4-abdb-d162ebf290e2" providerId="ADAL" clId="{B5810211-DFE6-43B4-AB52-BC99FD6BBC66}" dt="2023-02-12T15:00:02.491" v="779" actId="164"/>
          <ac:spMkLst>
            <pc:docMk/>
            <pc:sldMk cId="3845143228" sldId="323"/>
            <ac:spMk id="102409" creationId="{00000000-0000-0000-0000-000000000000}"/>
          </ac:spMkLst>
        </pc:spChg>
        <pc:spChg chg="mod">
          <ac:chgData name="Ivana Rozic" userId="3146e45c-111e-47f4-abdb-d162ebf290e2" providerId="ADAL" clId="{B5810211-DFE6-43B4-AB52-BC99FD6BBC66}" dt="2023-02-12T15:00:02.491" v="779" actId="164"/>
          <ac:spMkLst>
            <pc:docMk/>
            <pc:sldMk cId="3845143228" sldId="323"/>
            <ac:spMk id="102410" creationId="{00000000-0000-0000-0000-000000000000}"/>
          </ac:spMkLst>
        </pc:spChg>
        <pc:spChg chg="mod">
          <ac:chgData name="Ivana Rozic" userId="3146e45c-111e-47f4-abdb-d162ebf290e2" providerId="ADAL" clId="{B5810211-DFE6-43B4-AB52-BC99FD6BBC66}" dt="2023-02-12T15:00:02.491" v="779" actId="164"/>
          <ac:spMkLst>
            <pc:docMk/>
            <pc:sldMk cId="3845143228" sldId="323"/>
            <ac:spMk id="102411" creationId="{00000000-0000-0000-0000-000000000000}"/>
          </ac:spMkLst>
        </pc:spChg>
        <pc:spChg chg="mod">
          <ac:chgData name="Ivana Rozic" userId="3146e45c-111e-47f4-abdb-d162ebf290e2" providerId="ADAL" clId="{B5810211-DFE6-43B4-AB52-BC99FD6BBC66}" dt="2023-02-12T15:00:02.491" v="779" actId="164"/>
          <ac:spMkLst>
            <pc:docMk/>
            <pc:sldMk cId="3845143228" sldId="323"/>
            <ac:spMk id="102412" creationId="{00000000-0000-0000-0000-000000000000}"/>
          </ac:spMkLst>
        </pc:spChg>
        <pc:spChg chg="mod">
          <ac:chgData name="Ivana Rozic" userId="3146e45c-111e-47f4-abdb-d162ebf290e2" providerId="ADAL" clId="{B5810211-DFE6-43B4-AB52-BC99FD6BBC66}" dt="2023-02-12T15:00:02.491" v="779" actId="164"/>
          <ac:spMkLst>
            <pc:docMk/>
            <pc:sldMk cId="3845143228" sldId="323"/>
            <ac:spMk id="102413" creationId="{00000000-0000-0000-0000-000000000000}"/>
          </ac:spMkLst>
        </pc:spChg>
        <pc:spChg chg="mod">
          <ac:chgData name="Ivana Rozic" userId="3146e45c-111e-47f4-abdb-d162ebf290e2" providerId="ADAL" clId="{B5810211-DFE6-43B4-AB52-BC99FD6BBC66}" dt="2023-02-12T15:00:02.491" v="779" actId="164"/>
          <ac:spMkLst>
            <pc:docMk/>
            <pc:sldMk cId="3845143228" sldId="323"/>
            <ac:spMk id="102414" creationId="{00000000-0000-0000-0000-000000000000}"/>
          </ac:spMkLst>
        </pc:spChg>
        <pc:spChg chg="mod">
          <ac:chgData name="Ivana Rozic" userId="3146e45c-111e-47f4-abdb-d162ebf290e2" providerId="ADAL" clId="{B5810211-DFE6-43B4-AB52-BC99FD6BBC66}" dt="2023-02-12T15:00:02.491" v="779" actId="164"/>
          <ac:spMkLst>
            <pc:docMk/>
            <pc:sldMk cId="3845143228" sldId="323"/>
            <ac:spMk id="102415" creationId="{00000000-0000-0000-0000-000000000000}"/>
          </ac:spMkLst>
        </pc:spChg>
        <pc:spChg chg="mod">
          <ac:chgData name="Ivana Rozic" userId="3146e45c-111e-47f4-abdb-d162ebf290e2" providerId="ADAL" clId="{B5810211-DFE6-43B4-AB52-BC99FD6BBC66}" dt="2023-02-12T15:00:02.491" v="779" actId="164"/>
          <ac:spMkLst>
            <pc:docMk/>
            <pc:sldMk cId="3845143228" sldId="323"/>
            <ac:spMk id="102420" creationId="{00000000-0000-0000-0000-000000000000}"/>
          </ac:spMkLst>
        </pc:spChg>
        <pc:spChg chg="mod">
          <ac:chgData name="Ivana Rozic" userId="3146e45c-111e-47f4-abdb-d162ebf290e2" providerId="ADAL" clId="{B5810211-DFE6-43B4-AB52-BC99FD6BBC66}" dt="2023-02-12T15:00:02.491" v="779" actId="164"/>
          <ac:spMkLst>
            <pc:docMk/>
            <pc:sldMk cId="3845143228" sldId="323"/>
            <ac:spMk id="102421" creationId="{00000000-0000-0000-0000-000000000000}"/>
          </ac:spMkLst>
        </pc:spChg>
        <pc:spChg chg="mod">
          <ac:chgData name="Ivana Rozic" userId="3146e45c-111e-47f4-abdb-d162ebf290e2" providerId="ADAL" clId="{B5810211-DFE6-43B4-AB52-BC99FD6BBC66}" dt="2023-02-12T15:00:02.491" v="779" actId="164"/>
          <ac:spMkLst>
            <pc:docMk/>
            <pc:sldMk cId="3845143228" sldId="323"/>
            <ac:spMk id="102422" creationId="{00000000-0000-0000-0000-000000000000}"/>
          </ac:spMkLst>
        </pc:spChg>
        <pc:spChg chg="mod">
          <ac:chgData name="Ivana Rozic" userId="3146e45c-111e-47f4-abdb-d162ebf290e2" providerId="ADAL" clId="{B5810211-DFE6-43B4-AB52-BC99FD6BBC66}" dt="2023-02-12T15:00:02.491" v="779" actId="164"/>
          <ac:spMkLst>
            <pc:docMk/>
            <pc:sldMk cId="3845143228" sldId="323"/>
            <ac:spMk id="102423" creationId="{00000000-0000-0000-0000-000000000000}"/>
          </ac:spMkLst>
        </pc:spChg>
        <pc:spChg chg="mod">
          <ac:chgData name="Ivana Rozic" userId="3146e45c-111e-47f4-abdb-d162ebf290e2" providerId="ADAL" clId="{B5810211-DFE6-43B4-AB52-BC99FD6BBC66}" dt="2023-02-12T15:00:02.491" v="779" actId="164"/>
          <ac:spMkLst>
            <pc:docMk/>
            <pc:sldMk cId="3845143228" sldId="323"/>
            <ac:spMk id="102424" creationId="{00000000-0000-0000-0000-000000000000}"/>
          </ac:spMkLst>
        </pc:spChg>
        <pc:spChg chg="mod">
          <ac:chgData name="Ivana Rozic" userId="3146e45c-111e-47f4-abdb-d162ebf290e2" providerId="ADAL" clId="{B5810211-DFE6-43B4-AB52-BC99FD6BBC66}" dt="2023-02-12T15:00:02.491" v="779" actId="164"/>
          <ac:spMkLst>
            <pc:docMk/>
            <pc:sldMk cId="3845143228" sldId="323"/>
            <ac:spMk id="102425" creationId="{00000000-0000-0000-0000-000000000000}"/>
          </ac:spMkLst>
        </pc:spChg>
        <pc:spChg chg="mod">
          <ac:chgData name="Ivana Rozic" userId="3146e45c-111e-47f4-abdb-d162ebf290e2" providerId="ADAL" clId="{B5810211-DFE6-43B4-AB52-BC99FD6BBC66}" dt="2023-02-12T15:00:02.491" v="779" actId="164"/>
          <ac:spMkLst>
            <pc:docMk/>
            <pc:sldMk cId="3845143228" sldId="323"/>
            <ac:spMk id="102426" creationId="{00000000-0000-0000-0000-000000000000}"/>
          </ac:spMkLst>
        </pc:spChg>
        <pc:grpChg chg="add mod">
          <ac:chgData name="Ivana Rozic" userId="3146e45c-111e-47f4-abdb-d162ebf290e2" providerId="ADAL" clId="{B5810211-DFE6-43B4-AB52-BC99FD6BBC66}" dt="2023-02-12T15:00:02.491" v="779" actId="164"/>
          <ac:grpSpMkLst>
            <pc:docMk/>
            <pc:sldMk cId="3845143228" sldId="323"/>
            <ac:grpSpMk id="2" creationId="{53387A2A-CFED-B75F-4DDA-BCD29B94D0C1}"/>
          </ac:grpSpMkLst>
        </pc:grpChg>
        <pc:cxnChg chg="mod">
          <ac:chgData name="Ivana Rozic" userId="3146e45c-111e-47f4-abdb-d162ebf290e2" providerId="ADAL" clId="{B5810211-DFE6-43B4-AB52-BC99FD6BBC66}" dt="2023-02-12T15:00:02.491" v="779" actId="164"/>
          <ac:cxnSpMkLst>
            <pc:docMk/>
            <pc:sldMk cId="3845143228" sldId="323"/>
            <ac:cxnSpMk id="102416" creationId="{00000000-0000-0000-0000-000000000000}"/>
          </ac:cxnSpMkLst>
        </pc:cxnChg>
        <pc:cxnChg chg="mod">
          <ac:chgData name="Ivana Rozic" userId="3146e45c-111e-47f4-abdb-d162ebf290e2" providerId="ADAL" clId="{B5810211-DFE6-43B4-AB52-BC99FD6BBC66}" dt="2023-02-12T15:00:02.491" v="779" actId="164"/>
          <ac:cxnSpMkLst>
            <pc:docMk/>
            <pc:sldMk cId="3845143228" sldId="323"/>
            <ac:cxnSpMk id="102417" creationId="{00000000-0000-0000-0000-000000000000}"/>
          </ac:cxnSpMkLst>
        </pc:cxnChg>
        <pc:cxnChg chg="mod">
          <ac:chgData name="Ivana Rozic" userId="3146e45c-111e-47f4-abdb-d162ebf290e2" providerId="ADAL" clId="{B5810211-DFE6-43B4-AB52-BC99FD6BBC66}" dt="2023-02-12T15:00:02.491" v="779" actId="164"/>
          <ac:cxnSpMkLst>
            <pc:docMk/>
            <pc:sldMk cId="3845143228" sldId="323"/>
            <ac:cxnSpMk id="102418" creationId="{00000000-0000-0000-0000-000000000000}"/>
          </ac:cxnSpMkLst>
        </pc:cxnChg>
        <pc:cxnChg chg="mod">
          <ac:chgData name="Ivana Rozic" userId="3146e45c-111e-47f4-abdb-d162ebf290e2" providerId="ADAL" clId="{B5810211-DFE6-43B4-AB52-BC99FD6BBC66}" dt="2023-02-12T15:00:02.491" v="779" actId="164"/>
          <ac:cxnSpMkLst>
            <pc:docMk/>
            <pc:sldMk cId="3845143228" sldId="323"/>
            <ac:cxnSpMk id="102419" creationId="{00000000-0000-0000-0000-000000000000}"/>
          </ac:cxnSpMkLst>
        </pc:cxnChg>
      </pc:sldChg>
      <pc:sldChg chg="modSp mod">
        <pc:chgData name="Ivana Rozic" userId="3146e45c-111e-47f4-abdb-d162ebf290e2" providerId="ADAL" clId="{B5810211-DFE6-43B4-AB52-BC99FD6BBC66}" dt="2023-02-12T19:42:53.046" v="1011" actId="21"/>
        <pc:sldMkLst>
          <pc:docMk/>
          <pc:sldMk cId="1306495034" sldId="324"/>
        </pc:sldMkLst>
        <pc:spChg chg="mod">
          <ac:chgData name="Ivana Rozic" userId="3146e45c-111e-47f4-abdb-d162ebf290e2" providerId="ADAL" clId="{B5810211-DFE6-43B4-AB52-BC99FD6BBC66}" dt="2023-02-12T19:42:53.046" v="1011" actId="21"/>
          <ac:spMkLst>
            <pc:docMk/>
            <pc:sldMk cId="1306495034" sldId="324"/>
            <ac:spMk id="103427" creationId="{00000000-0000-0000-0000-000000000000}"/>
          </ac:spMkLst>
        </pc:spChg>
      </pc:sldChg>
      <pc:sldChg chg="modSp">
        <pc:chgData name="Ivana Rozic" userId="3146e45c-111e-47f4-abdb-d162ebf290e2" providerId="ADAL" clId="{B5810211-DFE6-43B4-AB52-BC99FD6BBC66}" dt="2023-02-12T15:36:02.237" v="848" actId="1076"/>
        <pc:sldMkLst>
          <pc:docMk/>
          <pc:sldMk cId="1011085209" sldId="325"/>
        </pc:sldMkLst>
        <pc:spChg chg="mod">
          <ac:chgData name="Ivana Rozic" userId="3146e45c-111e-47f4-abdb-d162ebf290e2" providerId="ADAL" clId="{B5810211-DFE6-43B4-AB52-BC99FD6BBC66}" dt="2023-02-12T15:36:02.237" v="848" actId="1076"/>
          <ac:spMkLst>
            <pc:docMk/>
            <pc:sldMk cId="1011085209" sldId="325"/>
            <ac:spMk id="13315" creationId="{00000000-0000-0000-0000-000000000000}"/>
          </ac:spMkLst>
        </pc:spChg>
      </pc:sldChg>
      <pc:sldChg chg="modSp">
        <pc:chgData name="Ivana Rozic" userId="3146e45c-111e-47f4-abdb-d162ebf290e2" providerId="ADAL" clId="{B5810211-DFE6-43B4-AB52-BC99FD6BBC66}" dt="2023-02-12T15:36:13.113" v="850" actId="1076"/>
        <pc:sldMkLst>
          <pc:docMk/>
          <pc:sldMk cId="2749383430" sldId="326"/>
        </pc:sldMkLst>
        <pc:spChg chg="mod">
          <ac:chgData name="Ivana Rozic" userId="3146e45c-111e-47f4-abdb-d162ebf290e2" providerId="ADAL" clId="{B5810211-DFE6-43B4-AB52-BC99FD6BBC66}" dt="2023-02-12T15:36:13.113" v="850" actId="1076"/>
          <ac:spMkLst>
            <pc:docMk/>
            <pc:sldMk cId="2749383430" sldId="326"/>
            <ac:spMk id="27651" creationId="{00000000-0000-0000-0000-000000000000}"/>
          </ac:spMkLst>
        </pc:spChg>
      </pc:sldChg>
      <pc:sldChg chg="modSp ord">
        <pc:chgData name="Ivana Rozic" userId="3146e45c-111e-47f4-abdb-d162ebf290e2" providerId="ADAL" clId="{B5810211-DFE6-43B4-AB52-BC99FD6BBC66}" dt="2023-02-12T19:43:45.469" v="1019"/>
        <pc:sldMkLst>
          <pc:docMk/>
          <pc:sldMk cId="377049886" sldId="327"/>
        </pc:sldMkLst>
        <pc:spChg chg="mod">
          <ac:chgData name="Ivana Rozic" userId="3146e45c-111e-47f4-abdb-d162ebf290e2" providerId="ADAL" clId="{B5810211-DFE6-43B4-AB52-BC99FD6BBC66}" dt="2023-02-12T15:35:47.259" v="844"/>
          <ac:spMkLst>
            <pc:docMk/>
            <pc:sldMk cId="377049886" sldId="327"/>
            <ac:spMk id="29699" creationId="{00000000-0000-0000-0000-000000000000}"/>
          </ac:spMkLst>
        </pc:spChg>
      </pc:sldChg>
      <pc:sldChg chg="modSp del mod">
        <pc:chgData name="Ivana Rozic" userId="3146e45c-111e-47f4-abdb-d162ebf290e2" providerId="ADAL" clId="{B5810211-DFE6-43B4-AB52-BC99FD6BBC66}" dt="2023-02-12T14:54:28.583" v="744" actId="47"/>
        <pc:sldMkLst>
          <pc:docMk/>
          <pc:sldMk cId="607179626" sldId="329"/>
        </pc:sldMkLst>
        <pc:spChg chg="mod">
          <ac:chgData name="Ivana Rozic" userId="3146e45c-111e-47f4-abdb-d162ebf290e2" providerId="ADAL" clId="{B5810211-DFE6-43B4-AB52-BC99FD6BBC66}" dt="2023-02-11T22:19:00.519" v="583" actId="6549"/>
          <ac:spMkLst>
            <pc:docMk/>
            <pc:sldMk cId="607179626" sldId="329"/>
            <ac:spMk id="108547" creationId="{00000000-0000-0000-0000-000000000000}"/>
          </ac:spMkLst>
        </pc:spChg>
      </pc:sldChg>
      <pc:sldChg chg="addSp delSp modSp new del mod">
        <pc:chgData name="Ivana Rozic" userId="3146e45c-111e-47f4-abdb-d162ebf290e2" providerId="ADAL" clId="{B5810211-DFE6-43B4-AB52-BC99FD6BBC66}" dt="2023-02-11T16:39:36.463" v="12" actId="680"/>
        <pc:sldMkLst>
          <pc:docMk/>
          <pc:sldMk cId="731145957" sldId="330"/>
        </pc:sldMkLst>
        <pc:spChg chg="add del mod">
          <ac:chgData name="Ivana Rozic" userId="3146e45c-111e-47f4-abdb-d162ebf290e2" providerId="ADAL" clId="{B5810211-DFE6-43B4-AB52-BC99FD6BBC66}" dt="2023-02-11T16:39:36.177" v="11" actId="22"/>
          <ac:spMkLst>
            <pc:docMk/>
            <pc:sldMk cId="731145957" sldId="330"/>
            <ac:spMk id="7" creationId="{061C2E88-FF9E-A796-F80E-3E34D52EAF18}"/>
          </ac:spMkLst>
        </pc:spChg>
      </pc:sldChg>
      <pc:sldChg chg="addSp delSp modSp new del mod ord">
        <pc:chgData name="Ivana Rozic" userId="3146e45c-111e-47f4-abdb-d162ebf290e2" providerId="ADAL" clId="{B5810211-DFE6-43B4-AB52-BC99FD6BBC66}" dt="2023-02-11T22:08:03.760" v="505" actId="47"/>
        <pc:sldMkLst>
          <pc:docMk/>
          <pc:sldMk cId="926474306" sldId="330"/>
        </pc:sldMkLst>
        <pc:spChg chg="del mod">
          <ac:chgData name="Ivana Rozic" userId="3146e45c-111e-47f4-abdb-d162ebf290e2" providerId="ADAL" clId="{B5810211-DFE6-43B4-AB52-BC99FD6BBC66}" dt="2023-02-11T21:56:18.476" v="220" actId="21"/>
          <ac:spMkLst>
            <pc:docMk/>
            <pc:sldMk cId="926474306" sldId="330"/>
            <ac:spMk id="2" creationId="{EA724F32-F8B2-DAB3-77CF-3537FB5DF54F}"/>
          </ac:spMkLst>
        </pc:spChg>
        <pc:spChg chg="mod">
          <ac:chgData name="Ivana Rozic" userId="3146e45c-111e-47f4-abdb-d162ebf290e2" providerId="ADAL" clId="{B5810211-DFE6-43B4-AB52-BC99FD6BBC66}" dt="2023-02-11T21:44:52.459" v="156" actId="20577"/>
          <ac:spMkLst>
            <pc:docMk/>
            <pc:sldMk cId="926474306" sldId="330"/>
            <ac:spMk id="4" creationId="{44FC69B1-9681-C815-DC92-E8D7A0611ABF}"/>
          </ac:spMkLst>
        </pc:spChg>
        <pc:spChg chg="add del mod">
          <ac:chgData name="Ivana Rozic" userId="3146e45c-111e-47f4-abdb-d162ebf290e2" providerId="ADAL" clId="{B5810211-DFE6-43B4-AB52-BC99FD6BBC66}" dt="2023-02-11T21:40:32.819" v="132" actId="478"/>
          <ac:spMkLst>
            <pc:docMk/>
            <pc:sldMk cId="926474306" sldId="330"/>
            <ac:spMk id="9" creationId="{29EFC2A4-EF3F-E76A-D4C2-ADD3E4816AB2}"/>
          </ac:spMkLst>
        </pc:spChg>
        <pc:spChg chg="add del mod">
          <ac:chgData name="Ivana Rozic" userId="3146e45c-111e-47f4-abdb-d162ebf290e2" providerId="ADAL" clId="{B5810211-DFE6-43B4-AB52-BC99FD6BBC66}" dt="2023-02-11T21:40:38.764" v="135"/>
          <ac:spMkLst>
            <pc:docMk/>
            <pc:sldMk cId="926474306" sldId="330"/>
            <ac:spMk id="10" creationId="{2B6DC502-AF15-7F10-81FC-ED5B1C11B67E}"/>
          </ac:spMkLst>
        </pc:spChg>
        <pc:spChg chg="add mod">
          <ac:chgData name="Ivana Rozic" userId="3146e45c-111e-47f4-abdb-d162ebf290e2" providerId="ADAL" clId="{B5810211-DFE6-43B4-AB52-BC99FD6BBC66}" dt="2023-02-11T21:56:18.476" v="220" actId="21"/>
          <ac:spMkLst>
            <pc:docMk/>
            <pc:sldMk cId="926474306" sldId="330"/>
            <ac:spMk id="11" creationId="{AB1475F9-C1A5-A634-84C6-98E1F2F763F5}"/>
          </ac:spMkLst>
        </pc:spChg>
      </pc:sldChg>
      <pc:sldChg chg="addSp delSp new del mod">
        <pc:chgData name="Ivana Rozic" userId="3146e45c-111e-47f4-abdb-d162ebf290e2" providerId="ADAL" clId="{B5810211-DFE6-43B4-AB52-BC99FD6BBC66}" dt="2023-02-11T16:39:15.299" v="4" actId="680"/>
        <pc:sldMkLst>
          <pc:docMk/>
          <pc:sldMk cId="1229524647" sldId="330"/>
        </pc:sldMkLst>
        <pc:spChg chg="add del">
          <ac:chgData name="Ivana Rozic" userId="3146e45c-111e-47f4-abdb-d162ebf290e2" providerId="ADAL" clId="{B5810211-DFE6-43B4-AB52-BC99FD6BBC66}" dt="2023-02-11T16:39:12.225" v="3" actId="22"/>
          <ac:spMkLst>
            <pc:docMk/>
            <pc:sldMk cId="1229524647" sldId="330"/>
            <ac:spMk id="5" creationId="{454A2E95-E97C-409B-5719-8AE7ECB96545}"/>
          </ac:spMkLst>
        </pc:spChg>
      </pc:sldChg>
      <pc:sldChg chg="modSp new del mod">
        <pc:chgData name="Ivana Rozic" userId="3146e45c-111e-47f4-abdb-d162ebf290e2" providerId="ADAL" clId="{B5810211-DFE6-43B4-AB52-BC99FD6BBC66}" dt="2023-02-11T16:40:25.892" v="16" actId="680"/>
        <pc:sldMkLst>
          <pc:docMk/>
          <pc:sldMk cId="1310050967" sldId="330"/>
        </pc:sldMkLst>
        <pc:spChg chg="mod">
          <ac:chgData name="Ivana Rozic" userId="3146e45c-111e-47f4-abdb-d162ebf290e2" providerId="ADAL" clId="{B5810211-DFE6-43B4-AB52-BC99FD6BBC66}" dt="2023-02-11T16:40:25.425" v="15" actId="6549"/>
          <ac:spMkLst>
            <pc:docMk/>
            <pc:sldMk cId="1310050967" sldId="330"/>
            <ac:spMk id="2" creationId="{23B71CB5-0A7E-D72C-C37A-E2AB24BC2489}"/>
          </ac:spMkLst>
        </pc:spChg>
      </pc:sldChg>
      <pc:sldChg chg="modSp add mod ord">
        <pc:chgData name="Ivana Rozic" userId="3146e45c-111e-47f4-abdb-d162ebf290e2" providerId="ADAL" clId="{B5810211-DFE6-43B4-AB52-BC99FD6BBC66}" dt="2023-02-12T15:34:15.660" v="830" actId="1076"/>
        <pc:sldMkLst>
          <pc:docMk/>
          <pc:sldMk cId="1952906685" sldId="331"/>
        </pc:sldMkLst>
        <pc:spChg chg="mod">
          <ac:chgData name="Ivana Rozic" userId="3146e45c-111e-47f4-abdb-d162ebf290e2" providerId="ADAL" clId="{B5810211-DFE6-43B4-AB52-BC99FD6BBC66}" dt="2023-02-12T14:56:37.748" v="756" actId="404"/>
          <ac:spMkLst>
            <pc:docMk/>
            <pc:sldMk cId="1952906685" sldId="331"/>
            <ac:spMk id="15362" creationId="{00000000-0000-0000-0000-000000000000}"/>
          </ac:spMkLst>
        </pc:spChg>
        <pc:spChg chg="mod">
          <ac:chgData name="Ivana Rozic" userId="3146e45c-111e-47f4-abdb-d162ebf290e2" providerId="ADAL" clId="{B5810211-DFE6-43B4-AB52-BC99FD6BBC66}" dt="2023-02-12T15:34:15.660" v="830" actId="1076"/>
          <ac:spMkLst>
            <pc:docMk/>
            <pc:sldMk cId="1952906685" sldId="331"/>
            <ac:spMk id="90115" creationId="{00000000-0000-0000-0000-000000000000}"/>
          </ac:spMkLst>
        </pc:spChg>
      </pc:sldChg>
      <pc:sldChg chg="add">
        <pc:chgData name="Ivana Rozic" userId="3146e45c-111e-47f4-abdb-d162ebf290e2" providerId="ADAL" clId="{B5810211-DFE6-43B4-AB52-BC99FD6BBC66}" dt="2023-02-11T22:18:54.842" v="582"/>
        <pc:sldMkLst>
          <pc:docMk/>
          <pc:sldMk cId="2830050394" sldId="332"/>
        </pc:sldMkLst>
      </pc:sldChg>
      <pc:sldChg chg="modSp add mod">
        <pc:chgData name="Ivana Rozic" userId="3146e45c-111e-47f4-abdb-d162ebf290e2" providerId="ADAL" clId="{B5810211-DFE6-43B4-AB52-BC99FD6BBC66}" dt="2023-02-12T15:04:35.094" v="813" actId="20577"/>
        <pc:sldMkLst>
          <pc:docMk/>
          <pc:sldMk cId="1998025120" sldId="333"/>
        </pc:sldMkLst>
        <pc:spChg chg="mod">
          <ac:chgData name="Ivana Rozic" userId="3146e45c-111e-47f4-abdb-d162ebf290e2" providerId="ADAL" clId="{B5810211-DFE6-43B4-AB52-BC99FD6BBC66}" dt="2023-02-12T15:04:35.094" v="813" actId="20577"/>
          <ac:spMkLst>
            <pc:docMk/>
            <pc:sldMk cId="1998025120" sldId="333"/>
            <ac:spMk id="2051" creationId="{00000000-0000-0000-0000-000000000000}"/>
          </ac:spMkLst>
        </pc:spChg>
      </pc:sldChg>
    </pc:docChg>
  </pc:docChgLst>
  <pc:docChgLst>
    <pc:chgData name="Emad Elkhashen" userId="f6773d4c-e24e-4e81-9dfb-d11fc303467b" providerId="ADAL" clId="{D1027E49-CF83-4B36-A4E5-1EA1F20343B6}"/>
    <pc:docChg chg="delSld modSld">
      <pc:chgData name="Emad Elkhashen" userId="f6773d4c-e24e-4e81-9dfb-d11fc303467b" providerId="ADAL" clId="{D1027E49-CF83-4B36-A4E5-1EA1F20343B6}" dt="2022-02-10T21:58:52.244" v="32" actId="47"/>
      <pc:docMkLst>
        <pc:docMk/>
      </pc:docMkLst>
      <pc:sldChg chg="modSp mod">
        <pc:chgData name="Emad Elkhashen" userId="f6773d4c-e24e-4e81-9dfb-d11fc303467b" providerId="ADAL" clId="{D1027E49-CF83-4B36-A4E5-1EA1F20343B6}" dt="2022-02-10T21:57:51.799" v="10" actId="20577"/>
        <pc:sldMkLst>
          <pc:docMk/>
          <pc:sldMk cId="3180564613" sldId="284"/>
        </pc:sldMkLst>
        <pc:spChg chg="mod">
          <ac:chgData name="Emad Elkhashen" userId="f6773d4c-e24e-4e81-9dfb-d11fc303467b" providerId="ADAL" clId="{D1027E49-CF83-4B36-A4E5-1EA1F20343B6}" dt="2022-02-10T21:57:51.799" v="10" actId="20577"/>
          <ac:spMkLst>
            <pc:docMk/>
            <pc:sldMk cId="3180564613" sldId="284"/>
            <ac:spMk id="2052" creationId="{00000000-0000-0000-0000-000000000000}"/>
          </ac:spMkLst>
        </pc:spChg>
      </pc:sldChg>
      <pc:sldChg chg="del">
        <pc:chgData name="Emad Elkhashen" userId="f6773d4c-e24e-4e81-9dfb-d11fc303467b" providerId="ADAL" clId="{D1027E49-CF83-4B36-A4E5-1EA1F20343B6}" dt="2022-02-10T21:58:43.301" v="11" actId="47"/>
        <pc:sldMkLst>
          <pc:docMk/>
          <pc:sldMk cId="4204194065" sldId="285"/>
        </pc:sldMkLst>
      </pc:sldChg>
      <pc:sldChg chg="del">
        <pc:chgData name="Emad Elkhashen" userId="f6773d4c-e24e-4e81-9dfb-d11fc303467b" providerId="ADAL" clId="{D1027E49-CF83-4B36-A4E5-1EA1F20343B6}" dt="2022-02-10T21:58:43.767" v="12" actId="47"/>
        <pc:sldMkLst>
          <pc:docMk/>
          <pc:sldMk cId="2458251311" sldId="286"/>
        </pc:sldMkLst>
      </pc:sldChg>
      <pc:sldChg chg="del">
        <pc:chgData name="Emad Elkhashen" userId="f6773d4c-e24e-4e81-9dfb-d11fc303467b" providerId="ADAL" clId="{D1027E49-CF83-4B36-A4E5-1EA1F20343B6}" dt="2022-02-10T21:58:44.105" v="13" actId="47"/>
        <pc:sldMkLst>
          <pc:docMk/>
          <pc:sldMk cId="201237049" sldId="287"/>
        </pc:sldMkLst>
      </pc:sldChg>
      <pc:sldChg chg="del">
        <pc:chgData name="Emad Elkhashen" userId="f6773d4c-e24e-4e81-9dfb-d11fc303467b" providerId="ADAL" clId="{D1027E49-CF83-4B36-A4E5-1EA1F20343B6}" dt="2022-02-10T21:58:44.370" v="14" actId="47"/>
        <pc:sldMkLst>
          <pc:docMk/>
          <pc:sldMk cId="4039642651" sldId="288"/>
        </pc:sldMkLst>
      </pc:sldChg>
      <pc:sldChg chg="del">
        <pc:chgData name="Emad Elkhashen" userId="f6773d4c-e24e-4e81-9dfb-d11fc303467b" providerId="ADAL" clId="{D1027E49-CF83-4B36-A4E5-1EA1F20343B6}" dt="2022-02-10T21:58:44.615" v="15" actId="47"/>
        <pc:sldMkLst>
          <pc:docMk/>
          <pc:sldMk cId="1664145750" sldId="289"/>
        </pc:sldMkLst>
      </pc:sldChg>
      <pc:sldChg chg="del">
        <pc:chgData name="Emad Elkhashen" userId="f6773d4c-e24e-4e81-9dfb-d11fc303467b" providerId="ADAL" clId="{D1027E49-CF83-4B36-A4E5-1EA1F20343B6}" dt="2022-02-10T21:58:44.827" v="16" actId="47"/>
        <pc:sldMkLst>
          <pc:docMk/>
          <pc:sldMk cId="1790998506" sldId="290"/>
        </pc:sldMkLst>
      </pc:sldChg>
      <pc:sldChg chg="del">
        <pc:chgData name="Emad Elkhashen" userId="f6773d4c-e24e-4e81-9dfb-d11fc303467b" providerId="ADAL" clId="{D1027E49-CF83-4B36-A4E5-1EA1F20343B6}" dt="2022-02-10T21:58:45.039" v="17" actId="47"/>
        <pc:sldMkLst>
          <pc:docMk/>
          <pc:sldMk cId="4171294398" sldId="291"/>
        </pc:sldMkLst>
      </pc:sldChg>
      <pc:sldChg chg="del">
        <pc:chgData name="Emad Elkhashen" userId="f6773d4c-e24e-4e81-9dfb-d11fc303467b" providerId="ADAL" clId="{D1027E49-CF83-4B36-A4E5-1EA1F20343B6}" dt="2022-02-10T21:58:45.287" v="18" actId="47"/>
        <pc:sldMkLst>
          <pc:docMk/>
          <pc:sldMk cId="1367680317" sldId="292"/>
        </pc:sldMkLst>
      </pc:sldChg>
      <pc:sldChg chg="del">
        <pc:chgData name="Emad Elkhashen" userId="f6773d4c-e24e-4e81-9dfb-d11fc303467b" providerId="ADAL" clId="{D1027E49-CF83-4B36-A4E5-1EA1F20343B6}" dt="2022-02-10T21:58:45.495" v="19" actId="47"/>
        <pc:sldMkLst>
          <pc:docMk/>
          <pc:sldMk cId="3289052409" sldId="293"/>
        </pc:sldMkLst>
      </pc:sldChg>
      <pc:sldChg chg="del">
        <pc:chgData name="Emad Elkhashen" userId="f6773d4c-e24e-4e81-9dfb-d11fc303467b" providerId="ADAL" clId="{D1027E49-CF83-4B36-A4E5-1EA1F20343B6}" dt="2022-02-10T21:58:45.752" v="20" actId="47"/>
        <pc:sldMkLst>
          <pc:docMk/>
          <pc:sldMk cId="995206192" sldId="294"/>
        </pc:sldMkLst>
      </pc:sldChg>
      <pc:sldChg chg="del">
        <pc:chgData name="Emad Elkhashen" userId="f6773d4c-e24e-4e81-9dfb-d11fc303467b" providerId="ADAL" clId="{D1027E49-CF83-4B36-A4E5-1EA1F20343B6}" dt="2022-02-10T21:58:46.023" v="21" actId="47"/>
        <pc:sldMkLst>
          <pc:docMk/>
          <pc:sldMk cId="1457019973" sldId="295"/>
        </pc:sldMkLst>
      </pc:sldChg>
      <pc:sldChg chg="del">
        <pc:chgData name="Emad Elkhashen" userId="f6773d4c-e24e-4e81-9dfb-d11fc303467b" providerId="ADAL" clId="{D1027E49-CF83-4B36-A4E5-1EA1F20343B6}" dt="2022-02-10T21:58:46.744" v="22" actId="47"/>
        <pc:sldMkLst>
          <pc:docMk/>
          <pc:sldMk cId="3752482798" sldId="297"/>
        </pc:sldMkLst>
      </pc:sldChg>
      <pc:sldChg chg="del">
        <pc:chgData name="Emad Elkhashen" userId="f6773d4c-e24e-4e81-9dfb-d11fc303467b" providerId="ADAL" clId="{D1027E49-CF83-4B36-A4E5-1EA1F20343B6}" dt="2022-02-10T21:58:47.089" v="23" actId="47"/>
        <pc:sldMkLst>
          <pc:docMk/>
          <pc:sldMk cId="1934115804" sldId="298"/>
        </pc:sldMkLst>
      </pc:sldChg>
      <pc:sldChg chg="del">
        <pc:chgData name="Emad Elkhashen" userId="f6773d4c-e24e-4e81-9dfb-d11fc303467b" providerId="ADAL" clId="{D1027E49-CF83-4B36-A4E5-1EA1F20343B6}" dt="2022-02-10T21:58:47.387" v="24" actId="47"/>
        <pc:sldMkLst>
          <pc:docMk/>
          <pc:sldMk cId="3577503807" sldId="300"/>
        </pc:sldMkLst>
      </pc:sldChg>
      <pc:sldChg chg="del">
        <pc:chgData name="Emad Elkhashen" userId="f6773d4c-e24e-4e81-9dfb-d11fc303467b" providerId="ADAL" clId="{D1027E49-CF83-4B36-A4E5-1EA1F20343B6}" dt="2022-02-10T21:58:48.024" v="25" actId="47"/>
        <pc:sldMkLst>
          <pc:docMk/>
          <pc:sldMk cId="3034425249" sldId="301"/>
        </pc:sldMkLst>
      </pc:sldChg>
      <pc:sldChg chg="del">
        <pc:chgData name="Emad Elkhashen" userId="f6773d4c-e24e-4e81-9dfb-d11fc303467b" providerId="ADAL" clId="{D1027E49-CF83-4B36-A4E5-1EA1F20343B6}" dt="2022-02-10T21:58:48.328" v="26" actId="47"/>
        <pc:sldMkLst>
          <pc:docMk/>
          <pc:sldMk cId="2207051575" sldId="302"/>
        </pc:sldMkLst>
      </pc:sldChg>
      <pc:sldChg chg="del">
        <pc:chgData name="Emad Elkhashen" userId="f6773d4c-e24e-4e81-9dfb-d11fc303467b" providerId="ADAL" clId="{D1027E49-CF83-4B36-A4E5-1EA1F20343B6}" dt="2022-02-10T21:58:48.905" v="27" actId="47"/>
        <pc:sldMkLst>
          <pc:docMk/>
          <pc:sldMk cId="209979596" sldId="303"/>
        </pc:sldMkLst>
      </pc:sldChg>
      <pc:sldChg chg="del">
        <pc:chgData name="Emad Elkhashen" userId="f6773d4c-e24e-4e81-9dfb-d11fc303467b" providerId="ADAL" clId="{D1027E49-CF83-4B36-A4E5-1EA1F20343B6}" dt="2022-02-10T21:58:49.253" v="28" actId="47"/>
        <pc:sldMkLst>
          <pc:docMk/>
          <pc:sldMk cId="2622572156" sldId="304"/>
        </pc:sldMkLst>
      </pc:sldChg>
      <pc:sldChg chg="del">
        <pc:chgData name="Emad Elkhashen" userId="f6773d4c-e24e-4e81-9dfb-d11fc303467b" providerId="ADAL" clId="{D1027E49-CF83-4B36-A4E5-1EA1F20343B6}" dt="2022-02-10T21:58:49.876" v="29" actId="47"/>
        <pc:sldMkLst>
          <pc:docMk/>
          <pc:sldMk cId="970960393" sldId="305"/>
        </pc:sldMkLst>
      </pc:sldChg>
      <pc:sldChg chg="del">
        <pc:chgData name="Emad Elkhashen" userId="f6773d4c-e24e-4e81-9dfb-d11fc303467b" providerId="ADAL" clId="{D1027E49-CF83-4B36-A4E5-1EA1F20343B6}" dt="2022-02-10T21:58:50.391" v="30" actId="47"/>
        <pc:sldMkLst>
          <pc:docMk/>
          <pc:sldMk cId="3869715255" sldId="306"/>
        </pc:sldMkLst>
      </pc:sldChg>
      <pc:sldChg chg="del">
        <pc:chgData name="Emad Elkhashen" userId="f6773d4c-e24e-4e81-9dfb-d11fc303467b" providerId="ADAL" clId="{D1027E49-CF83-4B36-A4E5-1EA1F20343B6}" dt="2022-02-10T21:58:51.052" v="31" actId="47"/>
        <pc:sldMkLst>
          <pc:docMk/>
          <pc:sldMk cId="2384198071" sldId="307"/>
        </pc:sldMkLst>
      </pc:sldChg>
      <pc:sldChg chg="del">
        <pc:chgData name="Emad Elkhashen" userId="f6773d4c-e24e-4e81-9dfb-d11fc303467b" providerId="ADAL" clId="{D1027E49-CF83-4B36-A4E5-1EA1F20343B6}" dt="2022-02-10T21:58:52.244" v="32" actId="47"/>
        <pc:sldMkLst>
          <pc:docMk/>
          <pc:sldMk cId="640070499" sldId="308"/>
        </pc:sldMkLst>
      </pc:sldChg>
    </pc:docChg>
  </pc:docChgLst>
  <pc:docChgLst>
    <pc:chgData name="Ivana Rozic" userId="3146e45c-111e-47f4-abdb-d162ebf290e2" providerId="ADAL" clId="{7DEE71A4-F582-4D9B-9F3A-93FACC286F57}"/>
    <pc:docChg chg="undo custSel modSld modMainMaster">
      <pc:chgData name="Ivana Rozic" userId="3146e45c-111e-47f4-abdb-d162ebf290e2" providerId="ADAL" clId="{7DEE71A4-F582-4D9B-9F3A-93FACC286F57}" dt="2023-06-14T09:54:30.355" v="166" actId="948"/>
      <pc:docMkLst>
        <pc:docMk/>
      </pc:docMkLst>
      <pc:sldChg chg="addSp modSp mod">
        <pc:chgData name="Ivana Rozic" userId="3146e45c-111e-47f4-abdb-d162ebf290e2" providerId="ADAL" clId="{7DEE71A4-F582-4D9B-9F3A-93FACC286F57}" dt="2023-06-14T09:53:49.763" v="158"/>
        <pc:sldMkLst>
          <pc:docMk/>
          <pc:sldMk cId="3507812331" sldId="309"/>
        </pc:sldMkLst>
        <pc:spChg chg="add mod">
          <ac:chgData name="Ivana Rozic" userId="3146e45c-111e-47f4-abdb-d162ebf290e2" providerId="ADAL" clId="{7DEE71A4-F582-4D9B-9F3A-93FACC286F57}" dt="2023-06-14T09:53:49.763" v="158"/>
          <ac:spMkLst>
            <pc:docMk/>
            <pc:sldMk cId="3507812331" sldId="309"/>
            <ac:spMk id="2" creationId="{4446AC40-AC86-2AE5-299A-0D69591B633A}"/>
          </ac:spMkLst>
        </pc:spChg>
        <pc:spChg chg="mod">
          <ac:chgData name="Ivana Rozic" userId="3146e45c-111e-47f4-abdb-d162ebf290e2" providerId="ADAL" clId="{7DEE71A4-F582-4D9B-9F3A-93FACC286F57}" dt="2023-06-11T14:52:33.269" v="29" actId="113"/>
          <ac:spMkLst>
            <pc:docMk/>
            <pc:sldMk cId="3507812331" sldId="309"/>
            <ac:spMk id="6" creationId="{965E420A-63CA-1671-33D4-D2BF108922A5}"/>
          </ac:spMkLst>
        </pc:spChg>
      </pc:sldChg>
      <pc:sldChg chg="addSp modSp mod">
        <pc:chgData name="Ivana Rozic" userId="3146e45c-111e-47f4-abdb-d162ebf290e2" providerId="ADAL" clId="{7DEE71A4-F582-4D9B-9F3A-93FACC286F57}" dt="2023-06-14T09:53:53.301" v="159"/>
        <pc:sldMkLst>
          <pc:docMk/>
          <pc:sldMk cId="3485186110" sldId="310"/>
        </pc:sldMkLst>
        <pc:spChg chg="add mod">
          <ac:chgData name="Ivana Rozic" userId="3146e45c-111e-47f4-abdb-d162ebf290e2" providerId="ADAL" clId="{7DEE71A4-F582-4D9B-9F3A-93FACC286F57}" dt="2023-06-14T09:53:53.301" v="159"/>
          <ac:spMkLst>
            <pc:docMk/>
            <pc:sldMk cId="3485186110" sldId="310"/>
            <ac:spMk id="2" creationId="{CAD518A6-0A05-1B71-6B68-E8F08E02575C}"/>
          </ac:spMkLst>
        </pc:spChg>
        <pc:spChg chg="mod">
          <ac:chgData name="Ivana Rozic" userId="3146e45c-111e-47f4-abdb-d162ebf290e2" providerId="ADAL" clId="{7DEE71A4-F582-4D9B-9F3A-93FACC286F57}" dt="2023-06-11T14:52:36.924" v="30" actId="108"/>
          <ac:spMkLst>
            <pc:docMk/>
            <pc:sldMk cId="3485186110" sldId="310"/>
            <ac:spMk id="14338" creationId="{00000000-0000-0000-0000-000000000000}"/>
          </ac:spMkLst>
        </pc:spChg>
        <pc:spChg chg="mod">
          <ac:chgData name="Ivana Rozic" userId="3146e45c-111e-47f4-abdb-d162ebf290e2" providerId="ADAL" clId="{7DEE71A4-F582-4D9B-9F3A-93FACC286F57}" dt="2023-06-14T09:38:19.918" v="135" actId="20577"/>
          <ac:spMkLst>
            <pc:docMk/>
            <pc:sldMk cId="3485186110" sldId="310"/>
            <ac:spMk id="89091" creationId="{00000000-0000-0000-0000-000000000000}"/>
          </ac:spMkLst>
        </pc:spChg>
      </pc:sldChg>
      <pc:sldChg chg="addSp modSp mod">
        <pc:chgData name="Ivana Rozic" userId="3146e45c-111e-47f4-abdb-d162ebf290e2" providerId="ADAL" clId="{7DEE71A4-F582-4D9B-9F3A-93FACC286F57}" dt="2023-06-14T09:54:00.928" v="161"/>
        <pc:sldMkLst>
          <pc:docMk/>
          <pc:sldMk cId="2128749337" sldId="311"/>
        </pc:sldMkLst>
        <pc:spChg chg="add mod">
          <ac:chgData name="Ivana Rozic" userId="3146e45c-111e-47f4-abdb-d162ebf290e2" providerId="ADAL" clId="{7DEE71A4-F582-4D9B-9F3A-93FACC286F57}" dt="2023-06-14T09:54:00.928" v="161"/>
          <ac:spMkLst>
            <pc:docMk/>
            <pc:sldMk cId="2128749337" sldId="311"/>
            <ac:spMk id="2" creationId="{BBEAD44A-019E-7A05-2D6A-BD9E514BB3A4}"/>
          </ac:spMkLst>
        </pc:spChg>
        <pc:spChg chg="mod">
          <ac:chgData name="Ivana Rozic" userId="3146e45c-111e-47f4-abdb-d162ebf290e2" providerId="ADAL" clId="{7DEE71A4-F582-4D9B-9F3A-93FACC286F57}" dt="2023-06-11T14:53:21.695" v="41" actId="108"/>
          <ac:spMkLst>
            <pc:docMk/>
            <pc:sldMk cId="2128749337" sldId="311"/>
            <ac:spMk id="15362" creationId="{00000000-0000-0000-0000-000000000000}"/>
          </ac:spMkLst>
        </pc:spChg>
        <pc:spChg chg="mod">
          <ac:chgData name="Ivana Rozic" userId="3146e45c-111e-47f4-abdb-d162ebf290e2" providerId="ADAL" clId="{7DEE71A4-F582-4D9B-9F3A-93FACC286F57}" dt="2023-06-14T09:38:43.383" v="142" actId="20577"/>
          <ac:spMkLst>
            <pc:docMk/>
            <pc:sldMk cId="2128749337" sldId="311"/>
            <ac:spMk id="90115" creationId="{00000000-0000-0000-0000-000000000000}"/>
          </ac:spMkLst>
        </pc:spChg>
      </pc:sldChg>
      <pc:sldChg chg="addSp modSp mod">
        <pc:chgData name="Ivana Rozic" userId="3146e45c-111e-47f4-abdb-d162ebf290e2" providerId="ADAL" clId="{7DEE71A4-F582-4D9B-9F3A-93FACC286F57}" dt="2023-06-14T09:54:04.233" v="162"/>
        <pc:sldMkLst>
          <pc:docMk/>
          <pc:sldMk cId="1829104973" sldId="312"/>
        </pc:sldMkLst>
        <pc:spChg chg="add mod">
          <ac:chgData name="Ivana Rozic" userId="3146e45c-111e-47f4-abdb-d162ebf290e2" providerId="ADAL" clId="{7DEE71A4-F582-4D9B-9F3A-93FACC286F57}" dt="2023-06-14T09:54:04.233" v="162"/>
          <ac:spMkLst>
            <pc:docMk/>
            <pc:sldMk cId="1829104973" sldId="312"/>
            <ac:spMk id="2" creationId="{EF04F2A3-F67D-F235-F22E-4AD3F8D676D4}"/>
          </ac:spMkLst>
        </pc:spChg>
        <pc:spChg chg="mod">
          <ac:chgData name="Ivana Rozic" userId="3146e45c-111e-47f4-abdb-d162ebf290e2" providerId="ADAL" clId="{7DEE71A4-F582-4D9B-9F3A-93FACC286F57}" dt="2023-06-11T14:53:38.809" v="43" actId="403"/>
          <ac:spMkLst>
            <pc:docMk/>
            <pc:sldMk cId="1829104973" sldId="312"/>
            <ac:spMk id="16386" creationId="{00000000-0000-0000-0000-000000000000}"/>
          </ac:spMkLst>
        </pc:spChg>
        <pc:spChg chg="mod">
          <ac:chgData name="Ivana Rozic" userId="3146e45c-111e-47f4-abdb-d162ebf290e2" providerId="ADAL" clId="{7DEE71A4-F582-4D9B-9F3A-93FACC286F57}" dt="2023-06-14T09:38:46.784" v="143" actId="120"/>
          <ac:spMkLst>
            <pc:docMk/>
            <pc:sldMk cId="1829104973" sldId="312"/>
            <ac:spMk id="91139" creationId="{00000000-0000-0000-0000-000000000000}"/>
          </ac:spMkLst>
        </pc:spChg>
      </pc:sldChg>
      <pc:sldChg chg="addSp modSp mod">
        <pc:chgData name="Ivana Rozic" userId="3146e45c-111e-47f4-abdb-d162ebf290e2" providerId="ADAL" clId="{7DEE71A4-F582-4D9B-9F3A-93FACC286F57}" dt="2023-06-14T09:54:07.078" v="163"/>
        <pc:sldMkLst>
          <pc:docMk/>
          <pc:sldMk cId="3523617811" sldId="314"/>
        </pc:sldMkLst>
        <pc:spChg chg="add mod">
          <ac:chgData name="Ivana Rozic" userId="3146e45c-111e-47f4-abdb-d162ebf290e2" providerId="ADAL" clId="{7DEE71A4-F582-4D9B-9F3A-93FACC286F57}" dt="2023-06-14T09:54:07.078" v="163"/>
          <ac:spMkLst>
            <pc:docMk/>
            <pc:sldMk cId="3523617811" sldId="314"/>
            <ac:spMk id="2" creationId="{4C668287-B94C-32F2-156E-425C2B3D76D0}"/>
          </ac:spMkLst>
        </pc:spChg>
        <pc:spChg chg="mod">
          <ac:chgData name="Ivana Rozic" userId="3146e45c-111e-47f4-abdb-d162ebf290e2" providerId="ADAL" clId="{7DEE71A4-F582-4D9B-9F3A-93FACC286F57}" dt="2023-06-11T14:53:55.445" v="49" actId="403"/>
          <ac:spMkLst>
            <pc:docMk/>
            <pc:sldMk cId="3523617811" sldId="314"/>
            <ac:spMk id="18434" creationId="{00000000-0000-0000-0000-000000000000}"/>
          </ac:spMkLst>
        </pc:spChg>
        <pc:spChg chg="mod">
          <ac:chgData name="Ivana Rozic" userId="3146e45c-111e-47f4-abdb-d162ebf290e2" providerId="ADAL" clId="{7DEE71A4-F582-4D9B-9F3A-93FACC286F57}" dt="2023-06-11T14:54:44.999" v="60" actId="1076"/>
          <ac:spMkLst>
            <pc:docMk/>
            <pc:sldMk cId="3523617811" sldId="314"/>
            <ac:spMk id="93187" creationId="{00000000-0000-0000-0000-000000000000}"/>
          </ac:spMkLst>
        </pc:spChg>
      </pc:sldChg>
      <pc:sldChg chg="modSp mod">
        <pc:chgData name="Ivana Rozic" userId="3146e45c-111e-47f4-abdb-d162ebf290e2" providerId="ADAL" clId="{7DEE71A4-F582-4D9B-9F3A-93FACC286F57}" dt="2023-06-11T14:54:54.219" v="62" actId="113"/>
        <pc:sldMkLst>
          <pc:docMk/>
          <pc:sldMk cId="9784102" sldId="315"/>
        </pc:sldMkLst>
        <pc:spChg chg="mod">
          <ac:chgData name="Ivana Rozic" userId="3146e45c-111e-47f4-abdb-d162ebf290e2" providerId="ADAL" clId="{7DEE71A4-F582-4D9B-9F3A-93FACC286F57}" dt="2023-06-11T14:54:54.219" v="62" actId="113"/>
          <ac:spMkLst>
            <pc:docMk/>
            <pc:sldMk cId="9784102" sldId="315"/>
            <ac:spMk id="20483" creationId="{00000000-0000-0000-0000-000000000000}"/>
          </ac:spMkLst>
        </pc:spChg>
      </pc:sldChg>
      <pc:sldChg chg="modSp mod">
        <pc:chgData name="Ivana Rozic" userId="3146e45c-111e-47f4-abdb-d162ebf290e2" providerId="ADAL" clId="{7DEE71A4-F582-4D9B-9F3A-93FACC286F57}" dt="2023-06-11T14:55:09.832" v="70" actId="403"/>
        <pc:sldMkLst>
          <pc:docMk/>
          <pc:sldMk cId="92452348" sldId="316"/>
        </pc:sldMkLst>
        <pc:spChg chg="mod">
          <ac:chgData name="Ivana Rozic" userId="3146e45c-111e-47f4-abdb-d162ebf290e2" providerId="ADAL" clId="{7DEE71A4-F582-4D9B-9F3A-93FACC286F57}" dt="2023-06-11T14:55:00.254" v="64" actId="115"/>
          <ac:spMkLst>
            <pc:docMk/>
            <pc:sldMk cId="92452348" sldId="316"/>
            <ac:spMk id="21507" creationId="{00000000-0000-0000-0000-000000000000}"/>
          </ac:spMkLst>
        </pc:spChg>
        <pc:spChg chg="mod">
          <ac:chgData name="Ivana Rozic" userId="3146e45c-111e-47f4-abdb-d162ebf290e2" providerId="ADAL" clId="{7DEE71A4-F582-4D9B-9F3A-93FACC286F57}" dt="2023-06-11T14:55:09.832" v="70" actId="403"/>
          <ac:spMkLst>
            <pc:docMk/>
            <pc:sldMk cId="92452348" sldId="316"/>
            <ac:spMk id="28675" creationId="{00000000-0000-0000-0000-000000000000}"/>
          </ac:spMkLst>
        </pc:spChg>
      </pc:sldChg>
      <pc:sldChg chg="modSp mod">
        <pc:chgData name="Ivana Rozic" userId="3146e45c-111e-47f4-abdb-d162ebf290e2" providerId="ADAL" clId="{7DEE71A4-F582-4D9B-9F3A-93FACC286F57}" dt="2023-06-11T14:56:33.331" v="88" actId="20577"/>
        <pc:sldMkLst>
          <pc:docMk/>
          <pc:sldMk cId="1423889927" sldId="317"/>
        </pc:sldMkLst>
        <pc:spChg chg="mod">
          <ac:chgData name="Ivana Rozic" userId="3146e45c-111e-47f4-abdb-d162ebf290e2" providerId="ADAL" clId="{7DEE71A4-F582-4D9B-9F3A-93FACC286F57}" dt="2023-06-11T14:55:55.994" v="77" actId="6549"/>
          <ac:spMkLst>
            <pc:docMk/>
            <pc:sldMk cId="1423889927" sldId="317"/>
            <ac:spMk id="22531" creationId="{00000000-0000-0000-0000-000000000000}"/>
          </ac:spMkLst>
        </pc:spChg>
        <pc:spChg chg="mod">
          <ac:chgData name="Ivana Rozic" userId="3146e45c-111e-47f4-abdb-d162ebf290e2" providerId="ADAL" clId="{7DEE71A4-F582-4D9B-9F3A-93FACC286F57}" dt="2023-06-11T14:56:33.331" v="88" actId="20577"/>
          <ac:spMkLst>
            <pc:docMk/>
            <pc:sldMk cId="1423889927" sldId="317"/>
            <ac:spMk id="29699" creationId="{00000000-0000-0000-0000-000000000000}"/>
          </ac:spMkLst>
        </pc:spChg>
      </pc:sldChg>
      <pc:sldChg chg="modSp mod">
        <pc:chgData name="Ivana Rozic" userId="3146e45c-111e-47f4-abdb-d162ebf290e2" providerId="ADAL" clId="{7DEE71A4-F582-4D9B-9F3A-93FACC286F57}" dt="2023-06-11T14:56:48.454" v="92" actId="403"/>
        <pc:sldMkLst>
          <pc:docMk/>
          <pc:sldMk cId="679881160" sldId="318"/>
        </pc:sldMkLst>
        <pc:spChg chg="mod">
          <ac:chgData name="Ivana Rozic" userId="3146e45c-111e-47f4-abdb-d162ebf290e2" providerId="ADAL" clId="{7DEE71A4-F582-4D9B-9F3A-93FACC286F57}" dt="2023-06-11T14:56:43.931" v="90" actId="115"/>
          <ac:spMkLst>
            <pc:docMk/>
            <pc:sldMk cId="679881160" sldId="318"/>
            <ac:spMk id="23555" creationId="{00000000-0000-0000-0000-000000000000}"/>
          </ac:spMkLst>
        </pc:spChg>
        <pc:spChg chg="mod">
          <ac:chgData name="Ivana Rozic" userId="3146e45c-111e-47f4-abdb-d162ebf290e2" providerId="ADAL" clId="{7DEE71A4-F582-4D9B-9F3A-93FACC286F57}" dt="2023-06-11T14:56:48.454" v="92" actId="403"/>
          <ac:spMkLst>
            <pc:docMk/>
            <pc:sldMk cId="679881160" sldId="318"/>
            <ac:spMk id="97283" creationId="{00000000-0000-0000-0000-000000000000}"/>
          </ac:spMkLst>
        </pc:spChg>
      </pc:sldChg>
      <pc:sldChg chg="modSp mod">
        <pc:chgData name="Ivana Rozic" userId="3146e45c-111e-47f4-abdb-d162ebf290e2" providerId="ADAL" clId="{7DEE71A4-F582-4D9B-9F3A-93FACC286F57}" dt="2023-06-11T14:57:12.485" v="95" actId="948"/>
        <pc:sldMkLst>
          <pc:docMk/>
          <pc:sldMk cId="1069416727" sldId="319"/>
        </pc:sldMkLst>
        <pc:spChg chg="mod">
          <ac:chgData name="Ivana Rozic" userId="3146e45c-111e-47f4-abdb-d162ebf290e2" providerId="ADAL" clId="{7DEE71A4-F582-4D9B-9F3A-93FACC286F57}" dt="2023-06-11T14:57:00.341" v="93" actId="108"/>
          <ac:spMkLst>
            <pc:docMk/>
            <pc:sldMk cId="1069416727" sldId="319"/>
            <ac:spMk id="19458" creationId="{00000000-0000-0000-0000-000000000000}"/>
          </ac:spMkLst>
        </pc:spChg>
        <pc:spChg chg="mod">
          <ac:chgData name="Ivana Rozic" userId="3146e45c-111e-47f4-abdb-d162ebf290e2" providerId="ADAL" clId="{7DEE71A4-F582-4D9B-9F3A-93FACC286F57}" dt="2023-06-11T14:57:12.485" v="95" actId="948"/>
          <ac:spMkLst>
            <pc:docMk/>
            <pc:sldMk cId="1069416727" sldId="319"/>
            <ac:spMk id="98307" creationId="{00000000-0000-0000-0000-000000000000}"/>
          </ac:spMkLst>
        </pc:spChg>
      </pc:sldChg>
      <pc:sldChg chg="modSp mod">
        <pc:chgData name="Ivana Rozic" userId="3146e45c-111e-47f4-abdb-d162ebf290e2" providerId="ADAL" clId="{7DEE71A4-F582-4D9B-9F3A-93FACC286F57}" dt="2023-06-14T09:36:04.249" v="130" actId="403"/>
        <pc:sldMkLst>
          <pc:docMk/>
          <pc:sldMk cId="375435346" sldId="320"/>
        </pc:sldMkLst>
        <pc:spChg chg="mod">
          <ac:chgData name="Ivana Rozic" userId="3146e45c-111e-47f4-abdb-d162ebf290e2" providerId="ADAL" clId="{7DEE71A4-F582-4D9B-9F3A-93FACC286F57}" dt="2023-06-14T09:36:04.249" v="130" actId="403"/>
          <ac:spMkLst>
            <pc:docMk/>
            <pc:sldMk cId="375435346" sldId="320"/>
            <ac:spMk id="8195" creationId="{00000000-0000-0000-0000-000000000000}"/>
          </ac:spMkLst>
        </pc:spChg>
        <pc:spChg chg="mod">
          <ac:chgData name="Ivana Rozic" userId="3146e45c-111e-47f4-abdb-d162ebf290e2" providerId="ADAL" clId="{7DEE71A4-F582-4D9B-9F3A-93FACC286F57}" dt="2023-06-11T14:57:26.381" v="97" actId="115"/>
          <ac:spMkLst>
            <pc:docMk/>
            <pc:sldMk cId="375435346" sldId="320"/>
            <ac:spMk id="20482" creationId="{00000000-0000-0000-0000-000000000000}"/>
          </ac:spMkLst>
        </pc:spChg>
      </pc:sldChg>
      <pc:sldChg chg="modSp mod">
        <pc:chgData name="Ivana Rozic" userId="3146e45c-111e-47f4-abdb-d162ebf290e2" providerId="ADAL" clId="{7DEE71A4-F582-4D9B-9F3A-93FACC286F57}" dt="2023-06-14T09:36:15.599" v="133" actId="404"/>
        <pc:sldMkLst>
          <pc:docMk/>
          <pc:sldMk cId="3649142413" sldId="321"/>
        </pc:sldMkLst>
        <pc:spChg chg="mod">
          <ac:chgData name="Ivana Rozic" userId="3146e45c-111e-47f4-abdb-d162ebf290e2" providerId="ADAL" clId="{7DEE71A4-F582-4D9B-9F3A-93FACC286F57}" dt="2023-06-14T09:36:15.599" v="133" actId="404"/>
          <ac:spMkLst>
            <pc:docMk/>
            <pc:sldMk cId="3649142413" sldId="321"/>
            <ac:spMk id="10243" creationId="{00000000-0000-0000-0000-000000000000}"/>
          </ac:spMkLst>
        </pc:spChg>
        <pc:spChg chg="mod">
          <ac:chgData name="Ivana Rozic" userId="3146e45c-111e-47f4-abdb-d162ebf290e2" providerId="ADAL" clId="{7DEE71A4-F582-4D9B-9F3A-93FACC286F57}" dt="2023-06-11T14:57:34.093" v="98" actId="108"/>
          <ac:spMkLst>
            <pc:docMk/>
            <pc:sldMk cId="3649142413" sldId="321"/>
            <ac:spMk id="21506" creationId="{00000000-0000-0000-0000-000000000000}"/>
          </ac:spMkLst>
        </pc:spChg>
      </pc:sldChg>
      <pc:sldChg chg="modSp mod">
        <pc:chgData name="Ivana Rozic" userId="3146e45c-111e-47f4-abdb-d162ebf290e2" providerId="ADAL" clId="{7DEE71A4-F582-4D9B-9F3A-93FACC286F57}" dt="2023-06-14T09:36:59.268" v="134" actId="403"/>
        <pc:sldMkLst>
          <pc:docMk/>
          <pc:sldMk cId="2816422163" sldId="322"/>
        </pc:sldMkLst>
        <pc:spChg chg="mod">
          <ac:chgData name="Ivana Rozic" userId="3146e45c-111e-47f4-abdb-d162ebf290e2" providerId="ADAL" clId="{7DEE71A4-F582-4D9B-9F3A-93FACC286F57}" dt="2023-06-11T14:57:44.094" v="100" actId="108"/>
          <ac:spMkLst>
            <pc:docMk/>
            <pc:sldMk cId="2816422163" sldId="322"/>
            <ac:spMk id="22530" creationId="{00000000-0000-0000-0000-000000000000}"/>
          </ac:spMkLst>
        </pc:spChg>
        <pc:spChg chg="mod">
          <ac:chgData name="Ivana Rozic" userId="3146e45c-111e-47f4-abdb-d162ebf290e2" providerId="ADAL" clId="{7DEE71A4-F582-4D9B-9F3A-93FACC286F57}" dt="2023-06-14T09:36:59.268" v="134" actId="403"/>
          <ac:spMkLst>
            <pc:docMk/>
            <pc:sldMk cId="2816422163" sldId="322"/>
            <ac:spMk id="22531" creationId="{00000000-0000-0000-0000-000000000000}"/>
          </ac:spMkLst>
        </pc:spChg>
      </pc:sldChg>
      <pc:sldChg chg="modSp mod">
        <pc:chgData name="Ivana Rozic" userId="3146e45c-111e-47f4-abdb-d162ebf290e2" providerId="ADAL" clId="{7DEE71A4-F582-4D9B-9F3A-93FACC286F57}" dt="2023-06-11T14:57:54.267" v="101" actId="113"/>
        <pc:sldMkLst>
          <pc:docMk/>
          <pc:sldMk cId="3845143228" sldId="323"/>
        </pc:sldMkLst>
        <pc:spChg chg="mod">
          <ac:chgData name="Ivana Rozic" userId="3146e45c-111e-47f4-abdb-d162ebf290e2" providerId="ADAL" clId="{7DEE71A4-F582-4D9B-9F3A-93FACC286F57}" dt="2023-06-11T14:57:54.267" v="101" actId="113"/>
          <ac:spMkLst>
            <pc:docMk/>
            <pc:sldMk cId="3845143228" sldId="323"/>
            <ac:spMk id="23554" creationId="{00000000-0000-0000-0000-000000000000}"/>
          </ac:spMkLst>
        </pc:spChg>
      </pc:sldChg>
      <pc:sldChg chg="modSp mod">
        <pc:chgData name="Ivana Rozic" userId="3146e45c-111e-47f4-abdb-d162ebf290e2" providerId="ADAL" clId="{7DEE71A4-F582-4D9B-9F3A-93FACC286F57}" dt="2023-06-11T14:57:58.488" v="103" actId="115"/>
        <pc:sldMkLst>
          <pc:docMk/>
          <pc:sldMk cId="1306495034" sldId="324"/>
        </pc:sldMkLst>
        <pc:spChg chg="mod">
          <ac:chgData name="Ivana Rozic" userId="3146e45c-111e-47f4-abdb-d162ebf290e2" providerId="ADAL" clId="{7DEE71A4-F582-4D9B-9F3A-93FACC286F57}" dt="2023-06-11T14:57:58.488" v="103" actId="115"/>
          <ac:spMkLst>
            <pc:docMk/>
            <pc:sldMk cId="1306495034" sldId="324"/>
            <ac:spMk id="24578" creationId="{00000000-0000-0000-0000-000000000000}"/>
          </ac:spMkLst>
        </pc:spChg>
      </pc:sldChg>
      <pc:sldChg chg="modSp mod">
        <pc:chgData name="Ivana Rozic" userId="3146e45c-111e-47f4-abdb-d162ebf290e2" providerId="ADAL" clId="{7DEE71A4-F582-4D9B-9F3A-93FACC286F57}" dt="2023-06-11T14:58:09.682" v="110" actId="1076"/>
        <pc:sldMkLst>
          <pc:docMk/>
          <pc:sldMk cId="1011085209" sldId="325"/>
        </pc:sldMkLst>
        <pc:spChg chg="mod">
          <ac:chgData name="Ivana Rozic" userId="3146e45c-111e-47f4-abdb-d162ebf290e2" providerId="ADAL" clId="{7DEE71A4-F582-4D9B-9F3A-93FACC286F57}" dt="2023-06-11T14:58:09.682" v="110" actId="1076"/>
          <ac:spMkLst>
            <pc:docMk/>
            <pc:sldMk cId="1011085209" sldId="325"/>
            <ac:spMk id="25602" creationId="{00000000-0000-0000-0000-000000000000}"/>
          </ac:spMkLst>
        </pc:spChg>
      </pc:sldChg>
      <pc:sldChg chg="modSp mod">
        <pc:chgData name="Ivana Rozic" userId="3146e45c-111e-47f4-abdb-d162ebf290e2" providerId="ADAL" clId="{7DEE71A4-F582-4D9B-9F3A-93FACC286F57}" dt="2023-06-14T09:35:57.245" v="129" actId="1076"/>
        <pc:sldMkLst>
          <pc:docMk/>
          <pc:sldMk cId="2749383430" sldId="326"/>
        </pc:sldMkLst>
        <pc:spChg chg="mod">
          <ac:chgData name="Ivana Rozic" userId="3146e45c-111e-47f4-abdb-d162ebf290e2" providerId="ADAL" clId="{7DEE71A4-F582-4D9B-9F3A-93FACC286F57}" dt="2023-06-11T14:58:14.190" v="112" actId="115"/>
          <ac:spMkLst>
            <pc:docMk/>
            <pc:sldMk cId="2749383430" sldId="326"/>
            <ac:spMk id="26626" creationId="{00000000-0000-0000-0000-000000000000}"/>
          </ac:spMkLst>
        </pc:spChg>
        <pc:spChg chg="mod">
          <ac:chgData name="Ivana Rozic" userId="3146e45c-111e-47f4-abdb-d162ebf290e2" providerId="ADAL" clId="{7DEE71A4-F582-4D9B-9F3A-93FACC286F57}" dt="2023-06-14T09:35:57.245" v="129" actId="1076"/>
          <ac:spMkLst>
            <pc:docMk/>
            <pc:sldMk cId="2749383430" sldId="326"/>
            <ac:spMk id="27651" creationId="{00000000-0000-0000-0000-000000000000}"/>
          </ac:spMkLst>
        </pc:spChg>
      </pc:sldChg>
      <pc:sldChg chg="modSp mod">
        <pc:chgData name="Ivana Rozic" userId="3146e45c-111e-47f4-abdb-d162ebf290e2" providerId="ADAL" clId="{7DEE71A4-F582-4D9B-9F3A-93FACC286F57}" dt="2023-06-11T14:57:40.940" v="99" actId="108"/>
        <pc:sldMkLst>
          <pc:docMk/>
          <pc:sldMk cId="377049886" sldId="327"/>
        </pc:sldMkLst>
        <pc:spChg chg="mod">
          <ac:chgData name="Ivana Rozic" userId="3146e45c-111e-47f4-abdb-d162ebf290e2" providerId="ADAL" clId="{7DEE71A4-F582-4D9B-9F3A-93FACC286F57}" dt="2023-06-11T14:57:40.940" v="99" actId="108"/>
          <ac:spMkLst>
            <pc:docMk/>
            <pc:sldMk cId="377049886" sldId="327"/>
            <ac:spMk id="27650" creationId="{00000000-0000-0000-0000-000000000000}"/>
          </ac:spMkLst>
        </pc:spChg>
      </pc:sldChg>
      <pc:sldChg chg="modSp mod">
        <pc:chgData name="Ivana Rozic" userId="3146e45c-111e-47f4-abdb-d162ebf290e2" providerId="ADAL" clId="{7DEE71A4-F582-4D9B-9F3A-93FACC286F57}" dt="2023-06-11T14:58:18.812" v="114" actId="115"/>
        <pc:sldMkLst>
          <pc:docMk/>
          <pc:sldMk cId="3169449339" sldId="328"/>
        </pc:sldMkLst>
        <pc:spChg chg="mod">
          <ac:chgData name="Ivana Rozic" userId="3146e45c-111e-47f4-abdb-d162ebf290e2" providerId="ADAL" clId="{7DEE71A4-F582-4D9B-9F3A-93FACC286F57}" dt="2023-06-11T14:58:18.812" v="114" actId="115"/>
          <ac:spMkLst>
            <pc:docMk/>
            <pc:sldMk cId="3169449339" sldId="328"/>
            <ac:spMk id="28674" creationId="{00000000-0000-0000-0000-000000000000}"/>
          </ac:spMkLst>
        </pc:spChg>
      </pc:sldChg>
      <pc:sldChg chg="addSp modSp mod">
        <pc:chgData name="Ivana Rozic" userId="3146e45c-111e-47f4-abdb-d162ebf290e2" providerId="ADAL" clId="{7DEE71A4-F582-4D9B-9F3A-93FACC286F57}" dt="2023-06-14T09:53:56.587" v="160"/>
        <pc:sldMkLst>
          <pc:docMk/>
          <pc:sldMk cId="1952906685" sldId="331"/>
        </pc:sldMkLst>
        <pc:spChg chg="add mod">
          <ac:chgData name="Ivana Rozic" userId="3146e45c-111e-47f4-abdb-d162ebf290e2" providerId="ADAL" clId="{7DEE71A4-F582-4D9B-9F3A-93FACC286F57}" dt="2023-06-14T09:53:56.587" v="160"/>
          <ac:spMkLst>
            <pc:docMk/>
            <pc:sldMk cId="1952906685" sldId="331"/>
            <ac:spMk id="2" creationId="{CC39CCFC-F6FB-E18B-DD07-AB3DB7845212}"/>
          </ac:spMkLst>
        </pc:spChg>
        <pc:spChg chg="mod">
          <ac:chgData name="Ivana Rozic" userId="3146e45c-111e-47f4-abdb-d162ebf290e2" providerId="ADAL" clId="{7DEE71A4-F582-4D9B-9F3A-93FACC286F57}" dt="2023-06-11T14:52:56.323" v="35" actId="108"/>
          <ac:spMkLst>
            <pc:docMk/>
            <pc:sldMk cId="1952906685" sldId="331"/>
            <ac:spMk id="15362" creationId="{00000000-0000-0000-0000-000000000000}"/>
          </ac:spMkLst>
        </pc:spChg>
        <pc:spChg chg="mod">
          <ac:chgData name="Ivana Rozic" userId="3146e45c-111e-47f4-abdb-d162ebf290e2" providerId="ADAL" clId="{7DEE71A4-F582-4D9B-9F3A-93FACC286F57}" dt="2023-06-14T09:38:28.128" v="139" actId="20577"/>
          <ac:spMkLst>
            <pc:docMk/>
            <pc:sldMk cId="1952906685" sldId="331"/>
            <ac:spMk id="90115" creationId="{00000000-0000-0000-0000-000000000000}"/>
          </ac:spMkLst>
        </pc:spChg>
      </pc:sldChg>
      <pc:sldChg chg="addSp delSp modSp mod">
        <pc:chgData name="Ivana Rozic" userId="3146e45c-111e-47f4-abdb-d162ebf290e2" providerId="ADAL" clId="{7DEE71A4-F582-4D9B-9F3A-93FACC286F57}" dt="2023-06-14T09:54:30.355" v="166" actId="948"/>
        <pc:sldMkLst>
          <pc:docMk/>
          <pc:sldMk cId="2830050394" sldId="332"/>
        </pc:sldMkLst>
        <pc:spChg chg="mod">
          <ac:chgData name="Ivana Rozic" userId="3146e45c-111e-47f4-abdb-d162ebf290e2" providerId="ADAL" clId="{7DEE71A4-F582-4D9B-9F3A-93FACC286F57}" dt="2023-06-11T14:58:24.135" v="116" actId="113"/>
          <ac:spMkLst>
            <pc:docMk/>
            <pc:sldMk cId="2830050394" sldId="332"/>
            <ac:spMk id="2" creationId="{00000000-0000-0000-0000-000000000000}"/>
          </ac:spMkLst>
        </pc:spChg>
        <pc:spChg chg="add mod">
          <ac:chgData name="Ivana Rozic" userId="3146e45c-111e-47f4-abdb-d162ebf290e2" providerId="ADAL" clId="{7DEE71A4-F582-4D9B-9F3A-93FACC286F57}" dt="2023-06-14T09:54:20.831" v="164"/>
          <ac:spMkLst>
            <pc:docMk/>
            <pc:sldMk cId="2830050394" sldId="332"/>
            <ac:spMk id="3" creationId="{66F6279F-9BDF-3C56-9D82-581A2C2484F0}"/>
          </ac:spMkLst>
        </pc:spChg>
        <pc:spChg chg="mod">
          <ac:chgData name="Ivana Rozic" userId="3146e45c-111e-47f4-abdb-d162ebf290e2" providerId="ADAL" clId="{7DEE71A4-F582-4D9B-9F3A-93FACC286F57}" dt="2023-06-14T09:54:30.355" v="166" actId="948"/>
          <ac:spMkLst>
            <pc:docMk/>
            <pc:sldMk cId="2830050394" sldId="332"/>
            <ac:spMk id="108547" creationId="{00000000-0000-0000-0000-000000000000}"/>
          </ac:spMkLst>
        </pc:spChg>
        <pc:spChg chg="del">
          <ac:chgData name="Ivana Rozic" userId="3146e45c-111e-47f4-abdb-d162ebf290e2" providerId="ADAL" clId="{7DEE71A4-F582-4D9B-9F3A-93FACC286F57}" dt="2023-06-14T09:53:36.606" v="157" actId="478"/>
          <ac:spMkLst>
            <pc:docMk/>
            <pc:sldMk cId="2830050394" sldId="332"/>
            <ac:spMk id="108548" creationId="{00000000-0000-0000-0000-000000000000}"/>
          </ac:spMkLst>
        </pc:spChg>
      </pc:sldChg>
      <pc:sldChg chg="delSp modSp mod">
        <pc:chgData name="Ivana Rozic" userId="3146e45c-111e-47f4-abdb-d162ebf290e2" providerId="ADAL" clId="{7DEE71A4-F582-4D9B-9F3A-93FACC286F57}" dt="2023-06-14T09:52:19.487" v="145" actId="21"/>
        <pc:sldMkLst>
          <pc:docMk/>
          <pc:sldMk cId="1998025120" sldId="333"/>
        </pc:sldMkLst>
        <pc:spChg chg="mod">
          <ac:chgData name="Ivana Rozic" userId="3146e45c-111e-47f4-abdb-d162ebf290e2" providerId="ADAL" clId="{7DEE71A4-F582-4D9B-9F3A-93FACC286F57}" dt="2023-06-11T14:51:48.102" v="26" actId="1076"/>
          <ac:spMkLst>
            <pc:docMk/>
            <pc:sldMk cId="1998025120" sldId="333"/>
            <ac:spMk id="2" creationId="{3A5521FE-B377-A2AC-430A-4B0D8CC79EDE}"/>
          </ac:spMkLst>
        </pc:spChg>
        <pc:spChg chg="mod">
          <ac:chgData name="Ivana Rozic" userId="3146e45c-111e-47f4-abdb-d162ebf290e2" providerId="ADAL" clId="{7DEE71A4-F582-4D9B-9F3A-93FACC286F57}" dt="2023-06-11T14:51:32.488" v="18" actId="255"/>
          <ac:spMkLst>
            <pc:docMk/>
            <pc:sldMk cId="1998025120" sldId="333"/>
            <ac:spMk id="2051" creationId="{00000000-0000-0000-0000-000000000000}"/>
          </ac:spMkLst>
        </pc:spChg>
        <pc:spChg chg="del mod">
          <ac:chgData name="Ivana Rozic" userId="3146e45c-111e-47f4-abdb-d162ebf290e2" providerId="ADAL" clId="{7DEE71A4-F582-4D9B-9F3A-93FACC286F57}" dt="2023-06-14T09:52:19.487" v="145" actId="21"/>
          <ac:spMkLst>
            <pc:docMk/>
            <pc:sldMk cId="1998025120" sldId="333"/>
            <ac:spMk id="59396" creationId="{00000000-0000-0000-0000-000000000000}"/>
          </ac:spMkLst>
        </pc:spChg>
      </pc:sldChg>
      <pc:sldMasterChg chg="modSldLayout">
        <pc:chgData name="Ivana Rozic" userId="3146e45c-111e-47f4-abdb-d162ebf290e2" providerId="ADAL" clId="{7DEE71A4-F582-4D9B-9F3A-93FACC286F57}" dt="2023-06-14T09:53:17.810" v="156" actId="478"/>
        <pc:sldMasterMkLst>
          <pc:docMk/>
          <pc:sldMasterMk cId="0" sldId="2147483677"/>
        </pc:sldMasterMkLst>
        <pc:sldLayoutChg chg="delSp mod">
          <pc:chgData name="Ivana Rozic" userId="3146e45c-111e-47f4-abdb-d162ebf290e2" providerId="ADAL" clId="{7DEE71A4-F582-4D9B-9F3A-93FACC286F57}" dt="2023-06-14T09:52:56.992" v="149" actId="478"/>
          <pc:sldLayoutMkLst>
            <pc:docMk/>
            <pc:sldMasterMk cId="0" sldId="2147483677"/>
            <pc:sldLayoutMk cId="2014937424" sldId="2147483777"/>
          </pc:sldLayoutMkLst>
          <pc:spChg chg="del">
            <ac:chgData name="Ivana Rozic" userId="3146e45c-111e-47f4-abdb-d162ebf290e2" providerId="ADAL" clId="{7DEE71A4-F582-4D9B-9F3A-93FACC286F57}" dt="2023-06-14T09:52:56.992" v="149" actId="478"/>
            <ac:spMkLst>
              <pc:docMk/>
              <pc:sldMasterMk cId="0" sldId="2147483677"/>
              <pc:sldLayoutMk cId="2014937424" sldId="2147483777"/>
              <ac:spMk id="4" creationId="{9C6041E6-F87D-4E72-B2F2-59F741FC8835}"/>
            </ac:spMkLst>
          </pc:spChg>
        </pc:sldLayoutChg>
        <pc:sldLayoutChg chg="delSp mod">
          <pc:chgData name="Ivana Rozic" userId="3146e45c-111e-47f4-abdb-d162ebf290e2" providerId="ADAL" clId="{7DEE71A4-F582-4D9B-9F3A-93FACC286F57}" dt="2023-06-14T09:52:59.451" v="150" actId="478"/>
          <pc:sldLayoutMkLst>
            <pc:docMk/>
            <pc:sldMasterMk cId="0" sldId="2147483677"/>
            <pc:sldLayoutMk cId="694915260" sldId="2147483778"/>
          </pc:sldLayoutMkLst>
          <pc:spChg chg="del">
            <ac:chgData name="Ivana Rozic" userId="3146e45c-111e-47f4-abdb-d162ebf290e2" providerId="ADAL" clId="{7DEE71A4-F582-4D9B-9F3A-93FACC286F57}" dt="2023-06-14T09:52:59.451" v="150" actId="478"/>
            <ac:spMkLst>
              <pc:docMk/>
              <pc:sldMasterMk cId="0" sldId="2147483677"/>
              <pc:sldLayoutMk cId="694915260" sldId="2147483778"/>
              <ac:spMk id="5" creationId="{9C6041E6-F87D-4E72-B2F2-59F741FC8835}"/>
            </ac:spMkLst>
          </pc:spChg>
        </pc:sldLayoutChg>
        <pc:sldLayoutChg chg="delSp mod">
          <pc:chgData name="Ivana Rozic" userId="3146e45c-111e-47f4-abdb-d162ebf290e2" providerId="ADAL" clId="{7DEE71A4-F582-4D9B-9F3A-93FACC286F57}" dt="2023-06-14T09:53:01.157" v="151" actId="478"/>
          <pc:sldLayoutMkLst>
            <pc:docMk/>
            <pc:sldMasterMk cId="0" sldId="2147483677"/>
            <pc:sldLayoutMk cId="2644807045" sldId="2147483779"/>
          </pc:sldLayoutMkLst>
          <pc:spChg chg="del">
            <ac:chgData name="Ivana Rozic" userId="3146e45c-111e-47f4-abdb-d162ebf290e2" providerId="ADAL" clId="{7DEE71A4-F582-4D9B-9F3A-93FACC286F57}" dt="2023-06-14T09:53:01.157" v="151" actId="478"/>
            <ac:spMkLst>
              <pc:docMk/>
              <pc:sldMasterMk cId="0" sldId="2147483677"/>
              <pc:sldLayoutMk cId="2644807045" sldId="2147483779"/>
              <ac:spMk id="7" creationId="{9C6041E6-F87D-4E72-B2F2-59F741FC8835}"/>
            </ac:spMkLst>
          </pc:spChg>
        </pc:sldLayoutChg>
        <pc:sldLayoutChg chg="modSp mod">
          <pc:chgData name="Ivana Rozic" userId="3146e45c-111e-47f4-abdb-d162ebf290e2" providerId="ADAL" clId="{7DEE71A4-F582-4D9B-9F3A-93FACC286F57}" dt="2023-06-14T09:53:03.176" v="152" actId="6549"/>
          <pc:sldLayoutMkLst>
            <pc:docMk/>
            <pc:sldMasterMk cId="0" sldId="2147483677"/>
            <pc:sldLayoutMk cId="1220749102" sldId="2147483780"/>
          </pc:sldLayoutMkLst>
          <pc:spChg chg="mod">
            <ac:chgData name="Ivana Rozic" userId="3146e45c-111e-47f4-abdb-d162ebf290e2" providerId="ADAL" clId="{7DEE71A4-F582-4D9B-9F3A-93FACC286F57}" dt="2023-06-14T09:53:03.176" v="152" actId="6549"/>
            <ac:spMkLst>
              <pc:docMk/>
              <pc:sldMasterMk cId="0" sldId="2147483677"/>
              <pc:sldLayoutMk cId="1220749102" sldId="2147483780"/>
              <ac:spMk id="3" creationId="{9C6041E6-F87D-4E72-B2F2-59F741FC8835}"/>
            </ac:spMkLst>
          </pc:spChg>
        </pc:sldLayoutChg>
        <pc:sldLayoutChg chg="delSp modSp mod">
          <pc:chgData name="Ivana Rozic" userId="3146e45c-111e-47f4-abdb-d162ebf290e2" providerId="ADAL" clId="{7DEE71A4-F582-4D9B-9F3A-93FACC286F57}" dt="2023-06-14T09:53:08.242" v="154" actId="478"/>
          <pc:sldLayoutMkLst>
            <pc:docMk/>
            <pc:sldMasterMk cId="0" sldId="2147483677"/>
            <pc:sldLayoutMk cId="1826422192" sldId="2147483781"/>
          </pc:sldLayoutMkLst>
          <pc:spChg chg="del mod">
            <ac:chgData name="Ivana Rozic" userId="3146e45c-111e-47f4-abdb-d162ebf290e2" providerId="ADAL" clId="{7DEE71A4-F582-4D9B-9F3A-93FACC286F57}" dt="2023-06-14T09:53:08.242" v="154" actId="478"/>
            <ac:spMkLst>
              <pc:docMk/>
              <pc:sldMasterMk cId="0" sldId="2147483677"/>
              <pc:sldLayoutMk cId="1826422192" sldId="2147483781"/>
              <ac:spMk id="2" creationId="{9C6041E6-F87D-4E72-B2F2-59F741FC8835}"/>
            </ac:spMkLst>
          </pc:spChg>
        </pc:sldLayoutChg>
        <pc:sldLayoutChg chg="modSp mod">
          <pc:chgData name="Ivana Rozic" userId="3146e45c-111e-47f4-abdb-d162ebf290e2" providerId="ADAL" clId="{7DEE71A4-F582-4D9B-9F3A-93FACC286F57}" dt="2023-06-14T09:53:15.529" v="155" actId="6549"/>
          <pc:sldLayoutMkLst>
            <pc:docMk/>
            <pc:sldMasterMk cId="0" sldId="2147483677"/>
            <pc:sldLayoutMk cId="3529993513" sldId="2147483783"/>
          </pc:sldLayoutMkLst>
          <pc:spChg chg="mod">
            <ac:chgData name="Ivana Rozic" userId="3146e45c-111e-47f4-abdb-d162ebf290e2" providerId="ADAL" clId="{7DEE71A4-F582-4D9B-9F3A-93FACC286F57}" dt="2023-06-14T09:53:15.529" v="155" actId="6549"/>
            <ac:spMkLst>
              <pc:docMk/>
              <pc:sldMasterMk cId="0" sldId="2147483677"/>
              <pc:sldLayoutMk cId="3529993513" sldId="2147483783"/>
              <ac:spMk id="5" creationId="{9C6041E6-F87D-4E72-B2F2-59F741FC8835}"/>
            </ac:spMkLst>
          </pc:spChg>
        </pc:sldLayoutChg>
        <pc:sldLayoutChg chg="delSp mod">
          <pc:chgData name="Ivana Rozic" userId="3146e45c-111e-47f4-abdb-d162ebf290e2" providerId="ADAL" clId="{7DEE71A4-F582-4D9B-9F3A-93FACC286F57}" dt="2023-06-14T09:52:51.920" v="147" actId="478"/>
          <pc:sldLayoutMkLst>
            <pc:docMk/>
            <pc:sldMasterMk cId="0" sldId="2147483677"/>
            <pc:sldLayoutMk cId="3812398924" sldId="2147483786"/>
          </pc:sldLayoutMkLst>
          <pc:spChg chg="del">
            <ac:chgData name="Ivana Rozic" userId="3146e45c-111e-47f4-abdb-d162ebf290e2" providerId="ADAL" clId="{7DEE71A4-F582-4D9B-9F3A-93FACC286F57}" dt="2023-06-14T09:52:50.121" v="146" actId="478"/>
            <ac:spMkLst>
              <pc:docMk/>
              <pc:sldMasterMk cId="0" sldId="2147483677"/>
              <pc:sldLayoutMk cId="3812398924" sldId="2147483786"/>
              <ac:spMk id="4" creationId="{C5BA379F-2687-42D5-BD11-CCFD486FA934}"/>
            </ac:spMkLst>
          </pc:spChg>
          <pc:spChg chg="del">
            <ac:chgData name="Ivana Rozic" userId="3146e45c-111e-47f4-abdb-d162ebf290e2" providerId="ADAL" clId="{7DEE71A4-F582-4D9B-9F3A-93FACC286F57}" dt="2023-06-14T09:52:51.920" v="147" actId="478"/>
            <ac:spMkLst>
              <pc:docMk/>
              <pc:sldMasterMk cId="0" sldId="2147483677"/>
              <pc:sldLayoutMk cId="3812398924" sldId="2147483786"/>
              <ac:spMk id="6" creationId="{EF529589-853B-4D1C-BB9C-5B46B696F2A6}"/>
            </ac:spMkLst>
          </pc:spChg>
        </pc:sldLayoutChg>
        <pc:sldLayoutChg chg="delSp mod">
          <pc:chgData name="Ivana Rozic" userId="3146e45c-111e-47f4-abdb-d162ebf290e2" providerId="ADAL" clId="{7DEE71A4-F582-4D9B-9F3A-93FACC286F57}" dt="2023-06-14T09:52:55.492" v="148" actId="478"/>
          <pc:sldLayoutMkLst>
            <pc:docMk/>
            <pc:sldMasterMk cId="0" sldId="2147483677"/>
            <pc:sldLayoutMk cId="258251497" sldId="2147483787"/>
          </pc:sldLayoutMkLst>
          <pc:spChg chg="del">
            <ac:chgData name="Ivana Rozic" userId="3146e45c-111e-47f4-abdb-d162ebf290e2" providerId="ADAL" clId="{7DEE71A4-F582-4D9B-9F3A-93FACC286F57}" dt="2023-06-14T09:52:55.492" v="148" actId="478"/>
            <ac:spMkLst>
              <pc:docMk/>
              <pc:sldMasterMk cId="0" sldId="2147483677"/>
              <pc:sldLayoutMk cId="258251497" sldId="2147483787"/>
              <ac:spMk id="4" creationId="{B6E86CF0-C040-4ECE-8BD3-C00954DCC01A}"/>
            </ac:spMkLst>
          </pc:spChg>
        </pc:sldLayoutChg>
        <pc:sldLayoutChg chg="delSp mod">
          <pc:chgData name="Ivana Rozic" userId="3146e45c-111e-47f4-abdb-d162ebf290e2" providerId="ADAL" clId="{7DEE71A4-F582-4D9B-9F3A-93FACC286F57}" dt="2023-06-14T09:53:17.810" v="156" actId="478"/>
          <pc:sldLayoutMkLst>
            <pc:docMk/>
            <pc:sldMasterMk cId="0" sldId="2147483677"/>
            <pc:sldLayoutMk cId="2408814114" sldId="2147483788"/>
          </pc:sldLayoutMkLst>
          <pc:spChg chg="del">
            <ac:chgData name="Ivana Rozic" userId="3146e45c-111e-47f4-abdb-d162ebf290e2" providerId="ADAL" clId="{7DEE71A4-F582-4D9B-9F3A-93FACC286F57}" dt="2023-06-14T09:53:17.810" v="156" actId="478"/>
            <ac:spMkLst>
              <pc:docMk/>
              <pc:sldMasterMk cId="0" sldId="2147483677"/>
              <pc:sldLayoutMk cId="2408814114" sldId="2147483788"/>
              <ac:spMk id="4" creationId="{00000000-0000-0000-0000-000000000000}"/>
            </ac:spMkLst>
          </pc:spChg>
        </pc:sldLayoutChg>
      </pc:sldMaster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57708EB7-2A54-4C95-90F5-05EE3C616A54}" type="slidenum">
              <a:rPr lang="en-GB" altLang="en-US"/>
              <a:pPr/>
              <a:t>1</a:t>
            </a:fld>
            <a:endParaRPr lang="en-GB" altLang="en-US"/>
          </a:p>
        </p:txBody>
      </p:sp>
      <p:sp>
        <p:nvSpPr>
          <p:cNvPr id="604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60420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6179095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2550" y="730250"/>
            <a:ext cx="6503988" cy="3659188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What makes information useful for decision making? Say about each a bit…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3690849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2550" y="730250"/>
            <a:ext cx="6503988" cy="3659188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What </a:t>
            </a:r>
            <a:r>
              <a:rPr lang="en-GB"/>
              <a:t>is audit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23507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28/11/2024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28/11/2024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28/11/2024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609600" y="1600201"/>
            <a:ext cx="10972800" cy="4525963"/>
          </a:xfrm>
        </p:spPr>
        <p:txBody>
          <a:bodyPr rtlCol="0">
            <a:normAutofit/>
          </a:bodyPr>
          <a:lstStyle/>
          <a:p>
            <a:pPr lvl="0"/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EC35769-12F3-4A59-8D2F-61B8998048E8}" type="slidenum">
              <a:rPr lang="en-GB" altLang="en-US"/>
              <a:pPr/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4088141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28/11/2024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  <p:sldLayoutId id="2147483788" r:id="rId12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947386" y="1556792"/>
            <a:ext cx="9909254" cy="2609124"/>
          </a:xfrm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eaLnBrk="1" hangingPunct="1">
              <a:buFont typeface="Arial" charset="0"/>
              <a:buNone/>
              <a:defRPr/>
            </a:pPr>
            <a:r>
              <a:rPr lang="en-GB" sz="8000" dirty="0">
                <a:solidFill>
                  <a:schemeClr val="accent2"/>
                </a:solidFill>
                <a:ea typeface="ＭＳ Ｐゴシック" charset="0"/>
              </a:rPr>
              <a:t>LCBB5011</a:t>
            </a:r>
            <a:br>
              <a:rPr lang="en-GB" sz="8000" dirty="0">
                <a:solidFill>
                  <a:schemeClr val="accent2"/>
                </a:solidFill>
                <a:ea typeface="ＭＳ Ｐゴシック" charset="0"/>
              </a:rPr>
            </a:br>
            <a:r>
              <a:rPr lang="en-GB" sz="6000" b="1" dirty="0">
                <a:solidFill>
                  <a:schemeClr val="accent2"/>
                </a:solidFill>
                <a:ea typeface="ＭＳ Ｐゴシック" charset="0"/>
              </a:rPr>
              <a:t>Essentials of Accounting &amp; Finance</a:t>
            </a:r>
            <a:br>
              <a:rPr lang="en-GB" b="1" cap="none" dirty="0">
                <a:solidFill>
                  <a:schemeClr val="accent2"/>
                </a:solidFill>
                <a:ea typeface="ＭＳ Ｐゴシック" charset="0"/>
              </a:rPr>
            </a:br>
            <a:r>
              <a:rPr lang="en-GB" sz="4000" dirty="0">
                <a:solidFill>
                  <a:schemeClr val="accent2"/>
                </a:solidFill>
                <a:ea typeface="ＭＳ Ｐゴシック" charset="0"/>
              </a:rPr>
              <a:t>Week 1 Session 2</a:t>
            </a:r>
            <a:endParaRPr lang="en-GB" sz="4000" dirty="0">
              <a:ea typeface="ＭＳ Ｐゴシック" charset="0"/>
            </a:endParaRPr>
          </a:p>
        </p:txBody>
      </p:sp>
      <p:sp>
        <p:nvSpPr>
          <p:cNvPr id="2" name="Subtitle 1">
            <a:extLst>
              <a:ext uri="{FF2B5EF4-FFF2-40B4-BE49-F238E27FC236}">
                <a16:creationId xmlns:a16="http://schemas.microsoft.com/office/drawing/2014/main" id="{3A5521FE-B377-A2AC-430A-4B0D8CC79ED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701613" y="4581128"/>
            <a:ext cx="6400800" cy="1172961"/>
          </a:xfrm>
        </p:spPr>
        <p:txBody>
          <a:bodyPr/>
          <a:lstStyle/>
          <a:p>
            <a:br>
              <a:rPr lang="en-GB" sz="2800" dirty="0">
                <a:solidFill>
                  <a:schemeClr val="accent2"/>
                </a:solidFill>
                <a:ea typeface="ＭＳ Ｐゴシック" charset="0"/>
              </a:rPr>
            </a:br>
            <a:r>
              <a:rPr lang="en-GB" b="1" dirty="0">
                <a:solidFill>
                  <a:schemeClr val="accent2"/>
                </a:solidFill>
                <a:ea typeface="ＭＳ Ｐゴシック" charset="0"/>
              </a:rPr>
              <a:t>Introduction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9802512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8067" name="Group 3"/>
          <p:cNvGrpSpPr>
            <a:grpSpLocks/>
          </p:cNvGrpSpPr>
          <p:nvPr/>
        </p:nvGrpSpPr>
        <p:grpSpPr bwMode="auto">
          <a:xfrm>
            <a:off x="3088481" y="1172368"/>
            <a:ext cx="6015038" cy="4394200"/>
            <a:chOff x="1037" y="724"/>
            <a:chExt cx="3789" cy="2768"/>
          </a:xfrm>
        </p:grpSpPr>
        <p:sp>
          <p:nvSpPr>
            <p:cNvPr id="88068" name="AutoShape 4"/>
            <p:cNvSpPr>
              <a:spLocks noChangeArrowheads="1"/>
            </p:cNvSpPr>
            <p:nvPr/>
          </p:nvSpPr>
          <p:spPr bwMode="auto">
            <a:xfrm>
              <a:off x="1037" y="724"/>
              <a:ext cx="3789" cy="2768"/>
            </a:xfrm>
            <a:prstGeom prst="roundRect">
              <a:avLst>
                <a:gd name="adj" fmla="val 11287"/>
              </a:avLst>
            </a:prstGeom>
            <a:solidFill>
              <a:srgbClr val="D6B184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20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1pPr>
              <a:lvl2pPr marL="742950" indent="-28575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2pPr>
              <a:lvl3pPr marL="11430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6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3pPr>
              <a:lvl4pPr marL="16002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4pPr>
              <a:lvl5pPr marL="20574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endParaRPr lang="en-US" altLang="en-US" sz="1800">
                <a:solidFill>
                  <a:schemeClr val="tx1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88069" name="Text Box 5"/>
            <p:cNvSpPr txBox="1">
              <a:spLocks noChangeArrowheads="1"/>
            </p:cNvSpPr>
            <p:nvPr/>
          </p:nvSpPr>
          <p:spPr bwMode="auto">
            <a:xfrm>
              <a:off x="1798" y="802"/>
              <a:ext cx="2925" cy="23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20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1pPr>
              <a:lvl2pPr marL="742950" indent="-28575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2pPr>
              <a:lvl3pPr marL="11430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6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3pPr>
              <a:lvl4pPr marL="16002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4pPr>
              <a:lvl5pPr marL="20574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9pPr>
            </a:lstStyle>
            <a:p>
              <a:pPr algn="r" eaLnBrk="1" hangingPunct="1">
                <a:lnSpc>
                  <a:spcPct val="100000"/>
                </a:lnSpc>
                <a:spcBef>
                  <a:spcPct val="50000"/>
                </a:spcBef>
                <a:buClrTx/>
                <a:buFontTx/>
                <a:buNone/>
              </a:pPr>
              <a:endParaRPr lang="en-US" altLang="en-US" sz="1800" b="1" i="1">
                <a:solidFill>
                  <a:srgbClr val="CC0000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88071" name="AutoShape 7"/>
            <p:cNvSpPr>
              <a:spLocks noChangeArrowheads="1"/>
            </p:cNvSpPr>
            <p:nvPr/>
          </p:nvSpPr>
          <p:spPr bwMode="auto">
            <a:xfrm>
              <a:off x="1181" y="873"/>
              <a:ext cx="1762" cy="425"/>
            </a:xfrm>
            <a:prstGeom prst="cube">
              <a:avLst>
                <a:gd name="adj" fmla="val 17176"/>
              </a:avLst>
            </a:prstGeom>
            <a:solidFill>
              <a:srgbClr val="FFCC99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20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1pPr>
              <a:lvl2pPr marL="742950" indent="-28575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2pPr>
              <a:lvl3pPr marL="11430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6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3pPr>
              <a:lvl4pPr marL="16002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4pPr>
              <a:lvl5pPr marL="20574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50000"/>
                </a:spcBef>
                <a:buClrTx/>
                <a:buNone/>
              </a:pPr>
              <a:r>
                <a:rPr lang="en-US" altLang="en-US" b="1" dirty="0">
                  <a:solidFill>
                    <a:schemeClr val="tx1"/>
                  </a:solidFill>
                  <a:latin typeface="+mn-lt"/>
                </a:rPr>
                <a:t>Going concern</a:t>
              </a:r>
            </a:p>
          </p:txBody>
        </p:sp>
        <p:sp>
          <p:nvSpPr>
            <p:cNvPr id="88073" name="AutoShape 9"/>
            <p:cNvSpPr>
              <a:spLocks noChangeArrowheads="1"/>
            </p:cNvSpPr>
            <p:nvPr/>
          </p:nvSpPr>
          <p:spPr bwMode="auto">
            <a:xfrm>
              <a:off x="1161" y="1388"/>
              <a:ext cx="1756" cy="409"/>
            </a:xfrm>
            <a:prstGeom prst="cube">
              <a:avLst>
                <a:gd name="adj" fmla="val 19069"/>
              </a:avLst>
            </a:prstGeom>
            <a:solidFill>
              <a:srgbClr val="FFCC99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20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1pPr>
              <a:lvl2pPr marL="742950" indent="-28575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2pPr>
              <a:lvl3pPr marL="11430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6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3pPr>
              <a:lvl4pPr marL="16002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4pPr>
              <a:lvl5pPr marL="20574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endParaRPr lang="en-US" altLang="en-US" sz="1800">
                <a:solidFill>
                  <a:schemeClr val="tx1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88074" name="AutoShape 10"/>
            <p:cNvSpPr>
              <a:spLocks noChangeArrowheads="1"/>
            </p:cNvSpPr>
            <p:nvPr/>
          </p:nvSpPr>
          <p:spPr bwMode="auto">
            <a:xfrm>
              <a:off x="1156" y="2439"/>
              <a:ext cx="1747" cy="425"/>
            </a:xfrm>
            <a:prstGeom prst="cube">
              <a:avLst>
                <a:gd name="adj" fmla="val 17176"/>
              </a:avLst>
            </a:prstGeom>
            <a:solidFill>
              <a:srgbClr val="FFCC99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20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1pPr>
              <a:lvl2pPr marL="742950" indent="-28575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2pPr>
              <a:lvl3pPr marL="11430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6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3pPr>
              <a:lvl4pPr marL="16002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4pPr>
              <a:lvl5pPr marL="20574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en-GB" altLang="en-US" b="1" dirty="0">
                  <a:solidFill>
                    <a:schemeClr val="tx1"/>
                  </a:solidFill>
                  <a:latin typeface="+mn-lt"/>
                </a:rPr>
                <a:t>Matching Concept</a:t>
              </a:r>
            </a:p>
          </p:txBody>
        </p:sp>
        <p:sp>
          <p:nvSpPr>
            <p:cNvPr id="88076" name="Text Box 12"/>
            <p:cNvSpPr txBox="1">
              <a:spLocks noChangeArrowheads="1"/>
            </p:cNvSpPr>
            <p:nvPr/>
          </p:nvSpPr>
          <p:spPr bwMode="auto">
            <a:xfrm>
              <a:off x="1218" y="1467"/>
              <a:ext cx="1569" cy="25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20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1pPr>
              <a:lvl2pPr marL="742950" indent="-28575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2pPr>
              <a:lvl3pPr marL="11430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6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3pPr>
              <a:lvl4pPr marL="16002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4pPr>
              <a:lvl5pPr marL="20574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50000"/>
                </a:spcBef>
                <a:buClrTx/>
                <a:buFontTx/>
                <a:buNone/>
              </a:pPr>
              <a:r>
                <a:rPr lang="en-GB" altLang="en-US" b="1" dirty="0">
                  <a:solidFill>
                    <a:schemeClr val="tx1"/>
                  </a:solidFill>
                  <a:latin typeface="+mn-lt"/>
                </a:rPr>
                <a:t>Historical cost</a:t>
              </a:r>
            </a:p>
          </p:txBody>
        </p:sp>
        <p:sp>
          <p:nvSpPr>
            <p:cNvPr id="88077" name="AutoShape 13"/>
            <p:cNvSpPr>
              <a:spLocks noChangeArrowheads="1"/>
            </p:cNvSpPr>
            <p:nvPr/>
          </p:nvSpPr>
          <p:spPr bwMode="auto">
            <a:xfrm>
              <a:off x="2950" y="1040"/>
              <a:ext cx="1756" cy="409"/>
            </a:xfrm>
            <a:prstGeom prst="cube">
              <a:avLst>
                <a:gd name="adj" fmla="val 17116"/>
              </a:avLst>
            </a:prstGeom>
            <a:solidFill>
              <a:srgbClr val="FFCC99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20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1pPr>
              <a:lvl2pPr marL="742950" indent="-28575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2pPr>
              <a:lvl3pPr marL="11430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6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3pPr>
              <a:lvl4pPr marL="16002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4pPr>
              <a:lvl5pPr marL="20574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endParaRPr lang="en-US" altLang="en-US" sz="1800" dirty="0">
                <a:solidFill>
                  <a:schemeClr val="tx1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88078" name="AutoShape 14"/>
            <p:cNvSpPr>
              <a:spLocks noChangeArrowheads="1"/>
            </p:cNvSpPr>
            <p:nvPr/>
          </p:nvSpPr>
          <p:spPr bwMode="auto">
            <a:xfrm>
              <a:off x="2944" y="1619"/>
              <a:ext cx="1762" cy="425"/>
            </a:xfrm>
            <a:prstGeom prst="cube">
              <a:avLst>
                <a:gd name="adj" fmla="val 17176"/>
              </a:avLst>
            </a:prstGeom>
            <a:solidFill>
              <a:srgbClr val="FFCC99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20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1pPr>
              <a:lvl2pPr marL="742950" indent="-28575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2pPr>
              <a:lvl3pPr marL="11430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6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3pPr>
              <a:lvl4pPr marL="16002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4pPr>
              <a:lvl5pPr marL="20574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endParaRPr lang="en-US" altLang="en-US" sz="1800">
                <a:solidFill>
                  <a:schemeClr val="tx1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88079" name="Text Box 15"/>
            <p:cNvSpPr txBox="1">
              <a:spLocks noChangeArrowheads="1"/>
            </p:cNvSpPr>
            <p:nvPr/>
          </p:nvSpPr>
          <p:spPr bwMode="auto">
            <a:xfrm>
              <a:off x="3015" y="1114"/>
              <a:ext cx="1611" cy="25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20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1pPr>
              <a:lvl2pPr marL="742950" indent="-28575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2pPr>
              <a:lvl3pPr marL="11430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6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3pPr>
              <a:lvl4pPr marL="16002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4pPr>
              <a:lvl5pPr marL="20574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50000"/>
                </a:spcBef>
                <a:buClrTx/>
                <a:buFontTx/>
                <a:buNone/>
              </a:pPr>
              <a:r>
                <a:rPr lang="en-US" altLang="en-US" b="1" dirty="0">
                  <a:solidFill>
                    <a:schemeClr val="tx1"/>
                  </a:solidFill>
                  <a:latin typeface="+mn-lt"/>
                </a:rPr>
                <a:t>Consistency</a:t>
              </a:r>
              <a:endParaRPr lang="en-GB" altLang="en-US" sz="2200" b="1" dirty="0">
                <a:solidFill>
                  <a:schemeClr val="tx1"/>
                </a:solidFill>
                <a:latin typeface="+mn-lt"/>
              </a:endParaRPr>
            </a:p>
          </p:txBody>
        </p:sp>
        <p:sp>
          <p:nvSpPr>
            <p:cNvPr id="88080" name="Text Box 16"/>
            <p:cNvSpPr txBox="1">
              <a:spLocks noChangeArrowheads="1"/>
            </p:cNvSpPr>
            <p:nvPr/>
          </p:nvSpPr>
          <p:spPr bwMode="auto">
            <a:xfrm>
              <a:off x="3011" y="1717"/>
              <a:ext cx="1569" cy="25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20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1pPr>
              <a:lvl2pPr marL="742950" indent="-28575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2pPr>
              <a:lvl3pPr marL="11430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6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3pPr>
              <a:lvl4pPr marL="16002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4pPr>
              <a:lvl5pPr marL="20574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50000"/>
                </a:spcBef>
                <a:buClrTx/>
                <a:buFontTx/>
                <a:buNone/>
              </a:pPr>
              <a:r>
                <a:rPr lang="en-GB" altLang="en-US" b="1" dirty="0">
                  <a:solidFill>
                    <a:schemeClr val="tx1"/>
                  </a:solidFill>
                  <a:latin typeface="+mn-lt"/>
                </a:rPr>
                <a:t>Prudence</a:t>
              </a:r>
              <a:endParaRPr lang="en-GB" altLang="en-US" sz="2200" b="1" dirty="0">
                <a:solidFill>
                  <a:schemeClr val="tx1"/>
                </a:solidFill>
                <a:latin typeface="+mn-lt"/>
              </a:endParaRPr>
            </a:p>
          </p:txBody>
        </p:sp>
        <p:sp>
          <p:nvSpPr>
            <p:cNvPr id="88081" name="AutoShape 17"/>
            <p:cNvSpPr>
              <a:spLocks noChangeArrowheads="1"/>
            </p:cNvSpPr>
            <p:nvPr/>
          </p:nvSpPr>
          <p:spPr bwMode="auto">
            <a:xfrm>
              <a:off x="1133" y="2977"/>
              <a:ext cx="1756" cy="409"/>
            </a:xfrm>
            <a:prstGeom prst="cube">
              <a:avLst>
                <a:gd name="adj" fmla="val 17116"/>
              </a:avLst>
            </a:prstGeom>
            <a:solidFill>
              <a:srgbClr val="FFCC99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20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1pPr>
              <a:lvl2pPr marL="742950" indent="-28575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2pPr>
              <a:lvl3pPr marL="11430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6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3pPr>
              <a:lvl4pPr marL="16002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4pPr>
              <a:lvl5pPr marL="20574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endParaRPr lang="en-US" altLang="en-US" sz="1800">
                <a:solidFill>
                  <a:schemeClr val="tx1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88082" name="AutoShape 18"/>
            <p:cNvSpPr>
              <a:spLocks noChangeArrowheads="1"/>
            </p:cNvSpPr>
            <p:nvPr/>
          </p:nvSpPr>
          <p:spPr bwMode="auto">
            <a:xfrm>
              <a:off x="2969" y="2804"/>
              <a:ext cx="1762" cy="425"/>
            </a:xfrm>
            <a:prstGeom prst="cube">
              <a:avLst>
                <a:gd name="adj" fmla="val 17176"/>
              </a:avLst>
            </a:prstGeom>
            <a:solidFill>
              <a:srgbClr val="FFCC99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20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1pPr>
              <a:lvl2pPr marL="742950" indent="-28575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2pPr>
              <a:lvl3pPr marL="11430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6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3pPr>
              <a:lvl4pPr marL="16002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4pPr>
              <a:lvl5pPr marL="20574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endParaRPr lang="en-US" altLang="en-US" sz="1800">
                <a:solidFill>
                  <a:schemeClr val="tx1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88083" name="Text Box 19"/>
            <p:cNvSpPr txBox="1">
              <a:spLocks noChangeArrowheads="1"/>
            </p:cNvSpPr>
            <p:nvPr/>
          </p:nvSpPr>
          <p:spPr bwMode="auto">
            <a:xfrm>
              <a:off x="2943" y="2891"/>
              <a:ext cx="1786" cy="25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20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1pPr>
              <a:lvl2pPr marL="742950" indent="-28575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2pPr>
              <a:lvl3pPr marL="11430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6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3pPr>
              <a:lvl4pPr marL="16002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4pPr>
              <a:lvl5pPr marL="20574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50000"/>
                </a:spcBef>
                <a:buClrTx/>
                <a:buFontTx/>
                <a:buNone/>
              </a:pPr>
              <a:r>
                <a:rPr lang="en-GB" altLang="en-US" b="1" dirty="0">
                  <a:solidFill>
                    <a:schemeClr val="tx1"/>
                  </a:solidFill>
                  <a:latin typeface="+mn-lt"/>
                </a:rPr>
                <a:t>Stable monetary unit</a:t>
              </a:r>
            </a:p>
          </p:txBody>
        </p:sp>
        <p:sp>
          <p:nvSpPr>
            <p:cNvPr id="88084" name="Text Box 20"/>
            <p:cNvSpPr txBox="1">
              <a:spLocks noChangeArrowheads="1"/>
            </p:cNvSpPr>
            <p:nvPr/>
          </p:nvSpPr>
          <p:spPr bwMode="auto">
            <a:xfrm>
              <a:off x="1205" y="3056"/>
              <a:ext cx="1569" cy="25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20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1pPr>
              <a:lvl2pPr marL="742950" indent="-28575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2pPr>
              <a:lvl3pPr marL="11430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6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3pPr>
              <a:lvl4pPr marL="16002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4pPr>
              <a:lvl5pPr marL="20574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50000"/>
                </a:spcBef>
                <a:buClrTx/>
                <a:buFontTx/>
                <a:buNone/>
              </a:pPr>
              <a:r>
                <a:rPr lang="en-GB" altLang="en-US" b="1" dirty="0">
                  <a:solidFill>
                    <a:schemeClr val="tx1"/>
                  </a:solidFill>
                  <a:latin typeface="+mn-lt"/>
                </a:rPr>
                <a:t>Objectivity</a:t>
              </a:r>
            </a:p>
          </p:txBody>
        </p:sp>
      </p:grpSp>
      <p:sp>
        <p:nvSpPr>
          <p:cNvPr id="4" name="AutoShape 13">
            <a:extLst>
              <a:ext uri="{FF2B5EF4-FFF2-40B4-BE49-F238E27FC236}">
                <a16:creationId xmlns:a16="http://schemas.microsoft.com/office/drawing/2014/main" id="{7394C400-1D28-9B5C-28B4-40D846E81B51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63107" y="3030539"/>
            <a:ext cx="2787650" cy="649288"/>
          </a:xfrm>
          <a:prstGeom prst="cube">
            <a:avLst>
              <a:gd name="adj" fmla="val 17116"/>
            </a:avLst>
          </a:prstGeom>
          <a:solidFill>
            <a:srgbClr val="FFCC99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1pPr>
            <a:lvl2pPr marL="742950" indent="-28575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2pPr>
            <a:lvl3pPr marL="11430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3pPr>
            <a:lvl4pPr marL="16002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4pPr>
            <a:lvl5pPr marL="20574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en-US" altLang="en-US" b="1" dirty="0">
                <a:solidFill>
                  <a:schemeClr val="tx1"/>
                </a:solidFill>
                <a:latin typeface="+mn-lt"/>
              </a:rPr>
              <a:t>Accruals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965E420A-63CA-1671-33D4-D2BF108922A5}"/>
              </a:ext>
            </a:extLst>
          </p:cNvPr>
          <p:cNvSpPr txBox="1">
            <a:spLocks/>
          </p:cNvSpPr>
          <p:nvPr/>
        </p:nvSpPr>
        <p:spPr>
          <a:xfrm>
            <a:off x="1981200" y="274638"/>
            <a:ext cx="8229600" cy="11430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9pPr>
          </a:lstStyle>
          <a:p>
            <a:r>
              <a:rPr lang="en-GB" altLang="en-US" b="1" dirty="0"/>
              <a:t>Measurement Principles</a:t>
            </a:r>
            <a:endParaRPr lang="en-GB" b="1" dirty="0"/>
          </a:p>
        </p:txBody>
      </p:sp>
      <p:sp>
        <p:nvSpPr>
          <p:cNvPr id="7" name="AutoShape 9">
            <a:extLst>
              <a:ext uri="{FF2B5EF4-FFF2-40B4-BE49-F238E27FC236}">
                <a16:creationId xmlns:a16="http://schemas.microsoft.com/office/drawing/2014/main" id="{0087FD66-F677-38CE-F9FB-549BA09A30B0}"/>
              </a:ext>
            </a:extLst>
          </p:cNvPr>
          <p:cNvSpPr>
            <a:spLocks noChangeArrowheads="1"/>
          </p:cNvSpPr>
          <p:nvPr/>
        </p:nvSpPr>
        <p:spPr bwMode="auto">
          <a:xfrm>
            <a:off x="6152357" y="3537742"/>
            <a:ext cx="2787650" cy="649288"/>
          </a:xfrm>
          <a:prstGeom prst="cube">
            <a:avLst>
              <a:gd name="adj" fmla="val 19069"/>
            </a:avLst>
          </a:prstGeom>
          <a:solidFill>
            <a:srgbClr val="FFCC99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1pPr>
            <a:lvl2pPr marL="742950" indent="-28575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2pPr>
            <a:lvl3pPr marL="11430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3pPr>
            <a:lvl4pPr marL="16002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4pPr>
            <a:lvl5pPr marL="20574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50000"/>
              </a:spcBef>
              <a:buClrTx/>
              <a:buFontTx/>
              <a:buNone/>
            </a:pPr>
            <a:r>
              <a:rPr lang="en-GB" altLang="en-US" b="1" dirty="0">
                <a:solidFill>
                  <a:schemeClr val="tx1"/>
                </a:solidFill>
              </a:rPr>
              <a:t>Materiality</a:t>
            </a:r>
          </a:p>
        </p:txBody>
      </p:sp>
      <p:sp>
        <p:nvSpPr>
          <p:cNvPr id="2" name="Slide Number Placeholder 5">
            <a:extLst>
              <a:ext uri="{FF2B5EF4-FFF2-40B4-BE49-F238E27FC236}">
                <a16:creationId xmlns:a16="http://schemas.microsoft.com/office/drawing/2014/main" id="{4446AC40-AC86-2AE5-299A-0D69591B633A}"/>
              </a:ext>
            </a:extLst>
          </p:cNvPr>
          <p:cNvSpPr txBox="1">
            <a:spLocks/>
          </p:cNvSpPr>
          <p:nvPr/>
        </p:nvSpPr>
        <p:spPr bwMode="auto">
          <a:xfrm>
            <a:off x="9480550" y="6381751"/>
            <a:ext cx="730250" cy="339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en-US"/>
            </a:defPPr>
            <a:lvl1pPr algn="l" rtl="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2000" kern="12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  <a:cs typeface="Arial" panose="020B0604020202020204" pitchFamily="34" charset="0"/>
              </a:defRPr>
            </a:lvl1pPr>
            <a:lvl2pPr marL="742950" indent="-285750" algn="l" rtl="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Gill Sans MT" panose="020B0502020104020203" pitchFamily="34" charset="0"/>
              <a:buChar char="–"/>
              <a:defRPr kern="12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  <a:cs typeface="Arial" panose="020B0604020202020204" pitchFamily="34" charset="0"/>
              </a:defRPr>
            </a:lvl2pPr>
            <a:lvl3pPr marL="1143000" indent="-228600" algn="l" rtl="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600" kern="12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  <a:cs typeface="Arial" panose="020B0604020202020204" pitchFamily="34" charset="0"/>
              </a:defRPr>
            </a:lvl3pPr>
            <a:lvl4pPr marL="1600200" indent="-228600" algn="l" rtl="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  <a:cs typeface="Arial" panose="020B0604020202020204" pitchFamily="34" charset="0"/>
              </a:defRPr>
            </a:lvl4pPr>
            <a:lvl5pPr marL="2057400" indent="-228600" algn="l" rtl="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  <a:cs typeface="Arial" panose="020B0604020202020204" pitchFamily="34" charset="0"/>
              </a:defRPr>
            </a:lvl5pPr>
            <a:lvl6pPr marL="2514600" indent="-228600" algn="l" defTabSz="914400" rtl="0" eaLnBrk="0" fontAlgn="base" latinLnBrk="0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  <a:cs typeface="Arial" panose="020B0604020202020204" pitchFamily="34" charset="0"/>
              </a:defRPr>
            </a:lvl6pPr>
            <a:lvl7pPr marL="2971800" indent="-228600" algn="l" defTabSz="914400" rtl="0" eaLnBrk="0" fontAlgn="base" latinLnBrk="0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  <a:cs typeface="Arial" panose="020B0604020202020204" pitchFamily="34" charset="0"/>
              </a:defRPr>
            </a:lvl7pPr>
            <a:lvl8pPr marL="3429000" indent="-228600" algn="l" defTabSz="914400" rtl="0" eaLnBrk="0" fontAlgn="base" latinLnBrk="0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  <a:cs typeface="Arial" panose="020B0604020202020204" pitchFamily="34" charset="0"/>
              </a:defRPr>
            </a:lvl8pPr>
            <a:lvl9pPr marL="3886200" indent="-228600" algn="l" defTabSz="914400" rtl="0" eaLnBrk="0" fontAlgn="base" latinLnBrk="0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  <a:cs typeface="Arial" panose="020B060402020202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D9749D47-EAFF-41FE-A896-F49819607E48}" type="slidenum">
              <a:rPr lang="en-GB" altLang="en-US" sz="1000">
                <a:solidFill>
                  <a:schemeClr val="tx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2</a:t>
            </a:fld>
            <a:endParaRPr lang="en-GB" altLang="en-US" sz="1000" dirty="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078123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1981200" y="260648"/>
            <a:ext cx="8229600" cy="1143000"/>
          </a:xfrm>
        </p:spPr>
        <p:txBody>
          <a:bodyPr/>
          <a:lstStyle/>
          <a:p>
            <a:pPr>
              <a:defRPr/>
            </a:pPr>
            <a:r>
              <a:rPr lang="en-GB" altLang="en-US" b="1" dirty="0"/>
              <a:t>Measurement Principles</a:t>
            </a:r>
            <a:endParaRPr lang="en-US" altLang="en-US" b="1" dirty="0"/>
          </a:p>
        </p:txBody>
      </p:sp>
      <p:sp>
        <p:nvSpPr>
          <p:cNvPr id="89091" name="Rectangle 3"/>
          <p:cNvSpPr>
            <a:spLocks noGrp="1" noChangeArrowheads="1"/>
          </p:cNvSpPr>
          <p:nvPr>
            <p:ph idx="1"/>
          </p:nvPr>
        </p:nvSpPr>
        <p:spPr>
          <a:xfrm>
            <a:off x="767408" y="1403648"/>
            <a:ext cx="10657184" cy="3888432"/>
          </a:xfrm>
          <a:solidFill>
            <a:srgbClr val="FFFFFF"/>
          </a:solidFill>
          <a:ln>
            <a:noFill/>
            <a:miter lim="800000"/>
            <a:headEnd/>
            <a:tailEnd/>
          </a:ln>
        </p:spPr>
        <p:txBody>
          <a:bodyPr anchor="ctr"/>
          <a:lstStyle/>
          <a:p>
            <a:pPr eaLnBrk="1" hangingPunct="1">
              <a:buFontTx/>
              <a:buNone/>
            </a:pPr>
            <a:r>
              <a:rPr lang="en-GB" altLang="en-US" b="1" dirty="0"/>
              <a:t>Going concern </a:t>
            </a:r>
            <a:endParaRPr lang="en-GB" altLang="en-US" dirty="0"/>
          </a:p>
          <a:p>
            <a:pPr eaLnBrk="1" hangingPunct="1"/>
            <a:r>
              <a:rPr lang="en-GB" altLang="en-US" sz="2800" dirty="0"/>
              <a:t>Asset cost £100, depreciation £10, market price if sold in crisis = £60. Record £90 net book value.</a:t>
            </a:r>
          </a:p>
          <a:p>
            <a:pPr eaLnBrk="1" hangingPunct="1"/>
            <a:endParaRPr lang="en-GB" altLang="en-US" sz="2800" dirty="0"/>
          </a:p>
          <a:p>
            <a:pPr algn="just" eaLnBrk="1" hangingPunct="1">
              <a:buFontTx/>
              <a:buNone/>
            </a:pPr>
            <a:r>
              <a:rPr lang="en-GB" altLang="en-US" b="1" dirty="0"/>
              <a:t>Historical cost</a:t>
            </a:r>
            <a:endParaRPr lang="en-GB" altLang="en-US" dirty="0"/>
          </a:p>
          <a:p>
            <a:pPr algn="just" eaLnBrk="1" hangingPunct="1"/>
            <a:r>
              <a:rPr lang="en-GB" altLang="en-US" sz="2800" dirty="0"/>
              <a:t>Non – current asset is recorded under historical cost regardless of market value.</a:t>
            </a:r>
          </a:p>
        </p:txBody>
      </p:sp>
      <p:sp>
        <p:nvSpPr>
          <p:cNvPr id="2" name="Slide Number Placeholder 5">
            <a:extLst>
              <a:ext uri="{FF2B5EF4-FFF2-40B4-BE49-F238E27FC236}">
                <a16:creationId xmlns:a16="http://schemas.microsoft.com/office/drawing/2014/main" id="{CAD518A6-0A05-1B71-6B68-E8F08E0257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xfrm>
            <a:off x="9480550" y="6381751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1pPr>
            <a:lvl2pPr marL="742950" indent="-28575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2pPr>
            <a:lvl3pPr marL="11430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3pPr>
            <a:lvl4pPr marL="16002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4pPr>
            <a:lvl5pPr marL="20574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D9749D47-EAFF-41FE-A896-F49819607E48}" type="slidenum">
              <a:rPr lang="en-GB" altLang="en-US" sz="1000">
                <a:solidFill>
                  <a:schemeClr val="tx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3</a:t>
            </a:fld>
            <a:endParaRPr lang="en-GB" altLang="en-US" sz="1000" dirty="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851861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1981200" y="261938"/>
            <a:ext cx="8229600" cy="1143000"/>
          </a:xfrm>
        </p:spPr>
        <p:txBody>
          <a:bodyPr/>
          <a:lstStyle/>
          <a:p>
            <a:pPr>
              <a:defRPr/>
            </a:pPr>
            <a:r>
              <a:rPr lang="en-GB" altLang="en-US" b="1" dirty="0"/>
              <a:t>Measurement Principle</a:t>
            </a:r>
            <a:r>
              <a:rPr lang="en-US" altLang="en-US" b="1" dirty="0"/>
              <a:t>s</a:t>
            </a:r>
          </a:p>
        </p:txBody>
      </p:sp>
      <p:sp>
        <p:nvSpPr>
          <p:cNvPr id="90115" name="Rectangle 3"/>
          <p:cNvSpPr>
            <a:spLocks noGrp="1" noChangeArrowheads="1"/>
          </p:cNvSpPr>
          <p:nvPr>
            <p:ph idx="1"/>
          </p:nvPr>
        </p:nvSpPr>
        <p:spPr>
          <a:xfrm>
            <a:off x="767408" y="1592796"/>
            <a:ext cx="10873208" cy="3672408"/>
          </a:xfrm>
          <a:solidFill>
            <a:srgbClr val="FFFFFF"/>
          </a:solidFill>
          <a:ln>
            <a:noFill/>
            <a:miter lim="800000"/>
            <a:headEnd/>
            <a:tailEnd/>
          </a:ln>
        </p:spPr>
        <p:txBody>
          <a:bodyPr anchor="ctr"/>
          <a:lstStyle/>
          <a:p>
            <a:pPr eaLnBrk="1" hangingPunct="1">
              <a:buFontTx/>
              <a:buNone/>
            </a:pPr>
            <a:r>
              <a:rPr lang="en-GB" altLang="en-US" b="1" dirty="0"/>
              <a:t>Accruals</a:t>
            </a:r>
            <a:endParaRPr lang="en-GB" altLang="en-US" sz="2800" dirty="0"/>
          </a:p>
          <a:p>
            <a:pPr eaLnBrk="1" hangingPunct="1"/>
            <a:r>
              <a:rPr lang="en-GB" altLang="en-US" sz="2800" dirty="0"/>
              <a:t>Telephone paid £100, invoice due £20.  Recorded expense is £120.</a:t>
            </a:r>
            <a:endParaRPr lang="en-US" altLang="en-US" sz="2800" dirty="0"/>
          </a:p>
          <a:p>
            <a:pPr algn="just" eaLnBrk="1" hangingPunct="1">
              <a:buFontTx/>
              <a:buNone/>
            </a:pPr>
            <a:endParaRPr lang="en-GB" altLang="en-US" sz="2800" b="1" dirty="0"/>
          </a:p>
          <a:p>
            <a:pPr algn="just" eaLnBrk="1" hangingPunct="1">
              <a:buFontTx/>
              <a:buNone/>
            </a:pPr>
            <a:r>
              <a:rPr lang="en-GB" altLang="en-US" b="1" dirty="0"/>
              <a:t>Matching Concept</a:t>
            </a:r>
          </a:p>
          <a:p>
            <a:pPr algn="just" eaLnBrk="1" hangingPunct="1"/>
            <a:r>
              <a:rPr lang="en-GB" altLang="en-US" sz="2800" dirty="0"/>
              <a:t>Expenses are recorded in the period they relate to and revenue as they relate to.</a:t>
            </a:r>
          </a:p>
        </p:txBody>
      </p:sp>
      <p:sp>
        <p:nvSpPr>
          <p:cNvPr id="2" name="Slide Number Placeholder 5">
            <a:extLst>
              <a:ext uri="{FF2B5EF4-FFF2-40B4-BE49-F238E27FC236}">
                <a16:creationId xmlns:a16="http://schemas.microsoft.com/office/drawing/2014/main" id="{CC39CCFC-F6FB-E18B-DD07-AB3DB78452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xfrm>
            <a:off x="9480550" y="6381751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1pPr>
            <a:lvl2pPr marL="742950" indent="-28575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2pPr>
            <a:lvl3pPr marL="11430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3pPr>
            <a:lvl4pPr marL="16002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4pPr>
            <a:lvl5pPr marL="20574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D9749D47-EAFF-41FE-A896-F49819607E48}" type="slidenum">
              <a:rPr lang="en-GB" altLang="en-US" sz="1000">
                <a:solidFill>
                  <a:schemeClr val="tx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4</a:t>
            </a:fld>
            <a:endParaRPr lang="en-GB" altLang="en-US" sz="1000" dirty="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529066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1990776" y="136524"/>
            <a:ext cx="8229600" cy="1143000"/>
          </a:xfrm>
        </p:spPr>
        <p:txBody>
          <a:bodyPr/>
          <a:lstStyle/>
          <a:p>
            <a:pPr>
              <a:defRPr/>
            </a:pPr>
            <a:r>
              <a:rPr lang="en-GB" altLang="en-US" sz="3600" b="1" dirty="0"/>
              <a:t>Measurement Principle</a:t>
            </a:r>
            <a:r>
              <a:rPr lang="en-US" altLang="en-US" sz="3600" b="1" dirty="0"/>
              <a:t>s</a:t>
            </a:r>
          </a:p>
        </p:txBody>
      </p:sp>
      <p:sp>
        <p:nvSpPr>
          <p:cNvPr id="90115" name="Rectangle 3"/>
          <p:cNvSpPr>
            <a:spLocks noGrp="1" noChangeArrowheads="1"/>
          </p:cNvSpPr>
          <p:nvPr>
            <p:ph idx="1"/>
          </p:nvPr>
        </p:nvSpPr>
        <p:spPr>
          <a:xfrm>
            <a:off x="767408" y="1484784"/>
            <a:ext cx="10945216" cy="2809032"/>
          </a:xfrm>
          <a:solidFill>
            <a:srgbClr val="FFFFFF"/>
          </a:solidFill>
          <a:ln>
            <a:noFill/>
            <a:miter lim="800000"/>
            <a:headEnd/>
            <a:tailEnd/>
          </a:ln>
        </p:spPr>
        <p:txBody>
          <a:bodyPr anchor="ctr"/>
          <a:lstStyle/>
          <a:p>
            <a:pPr algn="just" eaLnBrk="1" hangingPunct="1">
              <a:buFontTx/>
              <a:buNone/>
            </a:pPr>
            <a:r>
              <a:rPr lang="en-GB" altLang="en-US" b="1" dirty="0"/>
              <a:t>Objectivity</a:t>
            </a:r>
            <a:endParaRPr lang="en-GB" altLang="en-US" sz="2800" b="1" dirty="0"/>
          </a:p>
          <a:p>
            <a:pPr algn="just" eaLnBrk="1" hangingPunct="1"/>
            <a:r>
              <a:rPr lang="en-GB" altLang="en-US" sz="2800" dirty="0"/>
              <a:t>Accounting information have to be reliable and verifiable.</a:t>
            </a:r>
          </a:p>
          <a:p>
            <a:pPr algn="just" eaLnBrk="1" hangingPunct="1"/>
            <a:endParaRPr lang="en-GB" altLang="en-US" sz="2800" dirty="0"/>
          </a:p>
          <a:p>
            <a:pPr algn="just" eaLnBrk="1" hangingPunct="1">
              <a:buFontTx/>
              <a:buNone/>
            </a:pPr>
            <a:r>
              <a:rPr lang="en-GB" altLang="en-US" b="1" dirty="0"/>
              <a:t>Consistency</a:t>
            </a:r>
            <a:endParaRPr lang="en-GB" altLang="en-US" dirty="0"/>
          </a:p>
          <a:p>
            <a:pPr algn="just" eaLnBrk="1" hangingPunct="1"/>
            <a:r>
              <a:rPr lang="en-GB" altLang="en-US" sz="2800" dirty="0"/>
              <a:t>Use similar policies from one year to next or explain reason for and effect of change.</a:t>
            </a:r>
            <a:endParaRPr lang="en-GB" altLang="en-US" sz="2800" b="1" dirty="0"/>
          </a:p>
          <a:p>
            <a:pPr algn="just" eaLnBrk="1" hangingPunct="1">
              <a:buFontTx/>
              <a:buNone/>
            </a:pPr>
            <a:endParaRPr lang="en-GB" altLang="en-US" sz="2400" b="1" dirty="0"/>
          </a:p>
        </p:txBody>
      </p:sp>
      <p:sp>
        <p:nvSpPr>
          <p:cNvPr id="2" name="Slide Number Placeholder 5">
            <a:extLst>
              <a:ext uri="{FF2B5EF4-FFF2-40B4-BE49-F238E27FC236}">
                <a16:creationId xmlns:a16="http://schemas.microsoft.com/office/drawing/2014/main" id="{BBEAD44A-019E-7A05-2D6A-BD9E514BB3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xfrm>
            <a:off x="9480550" y="6381751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1pPr>
            <a:lvl2pPr marL="742950" indent="-28575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2pPr>
            <a:lvl3pPr marL="11430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3pPr>
            <a:lvl4pPr marL="16002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4pPr>
            <a:lvl5pPr marL="20574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D9749D47-EAFF-41FE-A896-F49819607E48}" type="slidenum">
              <a:rPr lang="en-GB" altLang="en-US" sz="1000">
                <a:solidFill>
                  <a:schemeClr val="tx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5</a:t>
            </a:fld>
            <a:endParaRPr lang="en-GB" altLang="en-US" sz="1000" dirty="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287493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1981200" y="300038"/>
            <a:ext cx="82296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b="1" dirty="0"/>
              <a:t>Prudence</a:t>
            </a:r>
            <a:endParaRPr lang="en-US" altLang="en-US" sz="4000" b="1" dirty="0"/>
          </a:p>
        </p:txBody>
      </p:sp>
      <p:sp>
        <p:nvSpPr>
          <p:cNvPr id="91139" name="Rectangle 3"/>
          <p:cNvSpPr>
            <a:spLocks noGrp="1" noChangeArrowheads="1"/>
          </p:cNvSpPr>
          <p:nvPr>
            <p:ph idx="1"/>
          </p:nvPr>
        </p:nvSpPr>
        <p:spPr>
          <a:xfrm>
            <a:off x="695400" y="1443038"/>
            <a:ext cx="10657184" cy="3273152"/>
          </a:xfrm>
          <a:solidFill>
            <a:srgbClr val="FFFFFF"/>
          </a:solidFill>
          <a:ln>
            <a:noFill/>
            <a:miter lim="800000"/>
            <a:headEnd/>
            <a:tailEnd/>
          </a:ln>
        </p:spPr>
        <p:txBody>
          <a:bodyPr/>
          <a:lstStyle/>
          <a:p>
            <a:pPr marL="0" indent="0" eaLnBrk="1" hangingPunct="1">
              <a:buNone/>
              <a:tabLst>
                <a:tab pos="330200" algn="l"/>
              </a:tabLst>
            </a:pPr>
            <a:r>
              <a:rPr lang="en-GB" altLang="en-US" dirty="0"/>
              <a:t>Inclusion of a degree of caution in accounting judgements under conditions of uncertainty.</a:t>
            </a:r>
            <a:endParaRPr lang="en-US" altLang="en-US" dirty="0"/>
          </a:p>
          <a:p>
            <a:pPr marL="0" indent="0" algn="just" eaLnBrk="1" hangingPunct="1">
              <a:buNone/>
              <a:tabLst>
                <a:tab pos="330200" algn="l"/>
              </a:tabLst>
            </a:pPr>
            <a:endParaRPr lang="en-US" altLang="en-US" dirty="0"/>
          </a:p>
          <a:p>
            <a:pPr marL="0" indent="0" algn="just" eaLnBrk="1" hangingPunct="1">
              <a:buNone/>
              <a:tabLst>
                <a:tab pos="330200" algn="l"/>
              </a:tabLst>
            </a:pPr>
            <a:r>
              <a:rPr lang="en-US" altLang="en-US" dirty="0"/>
              <a:t>Examples:</a:t>
            </a:r>
            <a:endParaRPr lang="en-GB" altLang="en-US" dirty="0"/>
          </a:p>
          <a:p>
            <a:pPr marL="0" indent="0" algn="just" eaLnBrk="1" hangingPunct="1">
              <a:tabLst>
                <a:tab pos="330200" algn="l"/>
              </a:tabLst>
            </a:pPr>
            <a:r>
              <a:rPr lang="en-GB" altLang="en-US" dirty="0"/>
              <a:t> Inventory (stock) valuation</a:t>
            </a:r>
            <a:endParaRPr lang="en-US" altLang="en-US" dirty="0"/>
          </a:p>
          <a:p>
            <a:pPr marL="0" indent="0" algn="just" eaLnBrk="1" hangingPunct="1">
              <a:tabLst>
                <a:tab pos="330200" algn="l"/>
              </a:tabLst>
            </a:pPr>
            <a:r>
              <a:rPr lang="en-US" altLang="en-US" dirty="0"/>
              <a:t> Provision for doubtful debts</a:t>
            </a:r>
          </a:p>
        </p:txBody>
      </p:sp>
      <p:sp>
        <p:nvSpPr>
          <p:cNvPr id="2" name="Slide Number Placeholder 5">
            <a:extLst>
              <a:ext uri="{FF2B5EF4-FFF2-40B4-BE49-F238E27FC236}">
                <a16:creationId xmlns:a16="http://schemas.microsoft.com/office/drawing/2014/main" id="{EF04F2A3-F67D-F235-F22E-4AD3F8D676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xfrm>
            <a:off x="9480550" y="6381751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1pPr>
            <a:lvl2pPr marL="742950" indent="-28575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2pPr>
            <a:lvl3pPr marL="11430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3pPr>
            <a:lvl4pPr marL="16002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4pPr>
            <a:lvl5pPr marL="20574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D9749D47-EAFF-41FE-A896-F49819607E48}" type="slidenum">
              <a:rPr lang="en-GB" altLang="en-US" sz="1000">
                <a:solidFill>
                  <a:schemeClr val="tx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6</a:t>
            </a:fld>
            <a:endParaRPr lang="en-GB" altLang="en-US" sz="1000" dirty="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2910497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>
          <a:xfrm>
            <a:off x="1981200" y="300038"/>
            <a:ext cx="82296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b="1" dirty="0"/>
              <a:t>Materiality</a:t>
            </a:r>
            <a:endParaRPr lang="en-US" altLang="en-US" b="1" dirty="0"/>
          </a:p>
        </p:txBody>
      </p:sp>
      <p:sp>
        <p:nvSpPr>
          <p:cNvPr id="93187" name="Rectangle 3"/>
          <p:cNvSpPr>
            <a:spLocks noGrp="1" noChangeArrowheads="1"/>
          </p:cNvSpPr>
          <p:nvPr>
            <p:ph idx="1"/>
          </p:nvPr>
        </p:nvSpPr>
        <p:spPr>
          <a:xfrm>
            <a:off x="479376" y="1451070"/>
            <a:ext cx="11233248" cy="3552800"/>
          </a:xfrm>
          <a:ln>
            <a:noFill/>
            <a:headEnd/>
            <a:tailEnd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pPr eaLnBrk="1" hangingPunct="1">
              <a:lnSpc>
                <a:spcPct val="90000"/>
              </a:lnSpc>
              <a:spcBef>
                <a:spcPts val="600"/>
              </a:spcBef>
              <a:spcAft>
                <a:spcPts val="1200"/>
              </a:spcAft>
            </a:pPr>
            <a:r>
              <a:rPr lang="en-GB" altLang="en-US" sz="3000" dirty="0"/>
              <a:t>Threshold for considering an item. </a:t>
            </a:r>
            <a:br>
              <a:rPr lang="en-GB" altLang="en-US" sz="3000" dirty="0"/>
            </a:br>
            <a:r>
              <a:rPr lang="en-GB" altLang="en-US" sz="3000" dirty="0"/>
              <a:t>Would </a:t>
            </a:r>
            <a:r>
              <a:rPr lang="en-GB" altLang="en-US" sz="3000" b="1" i="1" dirty="0"/>
              <a:t>a user’s decision change</a:t>
            </a:r>
            <a:r>
              <a:rPr lang="en-GB" altLang="en-US" sz="3000" dirty="0"/>
              <a:t> if the information were omitted or misstated?</a:t>
            </a:r>
          </a:p>
          <a:p>
            <a:pPr eaLnBrk="1" hangingPunct="1">
              <a:lnSpc>
                <a:spcPct val="90000"/>
              </a:lnSpc>
              <a:spcBef>
                <a:spcPts val="600"/>
              </a:spcBef>
              <a:spcAft>
                <a:spcPts val="1200"/>
              </a:spcAft>
            </a:pPr>
            <a:r>
              <a:rPr lang="en-GB" altLang="en-US" sz="3000" dirty="0"/>
              <a:t>For example error of £10m in expense item. Overall profit £500m. Error is not material at 2% of profit.</a:t>
            </a:r>
          </a:p>
          <a:p>
            <a:pPr eaLnBrk="1" hangingPunct="1">
              <a:lnSpc>
                <a:spcPct val="90000"/>
              </a:lnSpc>
              <a:spcBef>
                <a:spcPts val="600"/>
              </a:spcBef>
              <a:spcAft>
                <a:spcPts val="1200"/>
              </a:spcAft>
            </a:pPr>
            <a:r>
              <a:rPr lang="en-GB" altLang="en-US" sz="3000" dirty="0"/>
              <a:t>Error of £10m in expense item. Overall profit £20m. Error is material at 50% of profit.</a:t>
            </a:r>
          </a:p>
        </p:txBody>
      </p:sp>
      <p:sp>
        <p:nvSpPr>
          <p:cNvPr id="2" name="Slide Number Placeholder 5">
            <a:extLst>
              <a:ext uri="{FF2B5EF4-FFF2-40B4-BE49-F238E27FC236}">
                <a16:creationId xmlns:a16="http://schemas.microsoft.com/office/drawing/2014/main" id="{4C668287-B94C-32F2-156E-425C2B3D76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xfrm>
            <a:off x="9480550" y="6381751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1pPr>
            <a:lvl2pPr marL="742950" indent="-28575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2pPr>
            <a:lvl3pPr marL="11430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3pPr>
            <a:lvl4pPr marL="16002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4pPr>
            <a:lvl5pPr marL="20574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D9749D47-EAFF-41FE-A896-F49819607E48}" type="slidenum">
              <a:rPr lang="en-GB" altLang="en-US" sz="1000">
                <a:solidFill>
                  <a:schemeClr val="tx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7</a:t>
            </a:fld>
            <a:endParaRPr lang="en-GB" altLang="en-US" sz="1000" dirty="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2361781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3" name="Rectangle 2"/>
          <p:cNvSpPr>
            <a:spLocks noGrp="1" noChangeArrowheads="1"/>
          </p:cNvSpPr>
          <p:nvPr>
            <p:ph type="title"/>
          </p:nvPr>
        </p:nvSpPr>
        <p:spPr>
          <a:xfrm>
            <a:off x="2310607" y="269552"/>
            <a:ext cx="7570787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b="1" dirty="0">
                <a:ea typeface="+mj-ea"/>
              </a:rPr>
              <a:t>TYPES OF ORGANISATION</a:t>
            </a:r>
          </a:p>
        </p:txBody>
      </p:sp>
      <p:graphicFrame>
        <p:nvGraphicFramePr>
          <p:cNvPr id="26655" name="Group 31"/>
          <p:cNvGraphicFramePr>
            <a:graphicFrameLocks noGrp="1"/>
          </p:cNvGraphicFramePr>
          <p:nvPr>
            <p:ph type="tbl" idx="1"/>
            <p:extLst>
              <p:ext uri="{D42A27DB-BD31-4B8C-83A1-F6EECF244321}">
                <p14:modId xmlns:p14="http://schemas.microsoft.com/office/powerpoint/2010/main" val="760160516"/>
              </p:ext>
            </p:extLst>
          </p:nvPr>
        </p:nvGraphicFramePr>
        <p:xfrm>
          <a:off x="2063552" y="1628800"/>
          <a:ext cx="8229600" cy="3816648"/>
        </p:xfrm>
        <a:graphic>
          <a:graphicData uri="http://schemas.openxmlformats.org/drawingml/2006/table">
            <a:tbl>
              <a:tblPr/>
              <a:tblGrid>
                <a:gridCol w="23145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95751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95751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76388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ＭＳ Ｐゴシック" charset="0"/>
                      </a:endParaRPr>
                    </a:p>
                  </a:txBody>
                  <a:tcPr marT="45729" marB="45729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0"/>
                        </a:rPr>
                        <a:t>Profit seeking</a:t>
                      </a:r>
                    </a:p>
                  </a:txBody>
                  <a:tcPr marT="45729" marB="4572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0"/>
                        </a:rPr>
                        <a:t>Not for profit</a:t>
                      </a:r>
                    </a:p>
                  </a:txBody>
                  <a:tcPr marT="45729" marB="4572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50971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0"/>
                        </a:rPr>
                        <a:t>Public sector</a:t>
                      </a:r>
                    </a:p>
                  </a:txBody>
                  <a:tcPr marT="45729" marB="45729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0"/>
                        </a:rPr>
                        <a:t>State trading organisations</a:t>
                      </a:r>
                    </a:p>
                  </a:txBody>
                  <a:tcPr marT="45729" marB="4572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0"/>
                        </a:rPr>
                        <a:t>Government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0"/>
                        </a:rPr>
                        <a:t>Local government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0"/>
                        </a:rPr>
                        <a:t>NHS</a:t>
                      </a:r>
                    </a:p>
                  </a:txBody>
                  <a:tcPr marT="45729" marB="4572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54305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0"/>
                        </a:rPr>
                        <a:t>Private sector</a:t>
                      </a:r>
                    </a:p>
                  </a:txBody>
                  <a:tcPr marT="45729" marB="45729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0"/>
                        </a:rPr>
                        <a:t>Sole trader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0"/>
                        </a:rPr>
                        <a:t>Partnership/LLP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  <a:ea typeface="ＭＳ Ｐゴシック" charset="0"/>
                        </a:rPr>
                        <a:t>Company</a:t>
                      </a:r>
                    </a:p>
                  </a:txBody>
                  <a:tcPr marT="45729" marB="4572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0"/>
                        </a:rPr>
                        <a:t>Charities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0"/>
                        </a:rPr>
                        <a:t>Clubs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ＭＳ Ｐゴシック" charset="0"/>
                        </a:rPr>
                        <a:t>Friendly Societies</a:t>
                      </a:r>
                    </a:p>
                  </a:txBody>
                  <a:tcPr marT="45729" marB="4572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94229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1pPr>
            <a:lvl2pPr marL="742950" indent="-28575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2pPr>
            <a:lvl3pPr marL="11430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3pPr>
            <a:lvl4pPr marL="16002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4pPr>
            <a:lvl5pPr marL="20574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38FD96BE-0CA9-4425-869B-228EE7EEED53}" type="slidenum">
              <a:rPr lang="en-GB" altLang="en-US" sz="1000">
                <a:solidFill>
                  <a:schemeClr val="tx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8</a:t>
            </a:fld>
            <a:endParaRPr lang="en-GB" altLang="en-US" sz="100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78410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b="1" dirty="0">
                <a:ea typeface="+mj-ea"/>
              </a:rPr>
              <a:t>TYPES OF BUSINESS</a:t>
            </a:r>
            <a:br>
              <a:rPr lang="en-GB" altLang="en-US" b="1" dirty="0">
                <a:ea typeface="+mj-ea"/>
              </a:rPr>
            </a:br>
            <a:r>
              <a:rPr lang="en-GB" altLang="en-US" sz="2000" b="1" dirty="0">
                <a:highlight>
                  <a:srgbClr val="00FFFF"/>
                </a:highlight>
              </a:rPr>
              <a:t>(See Lecture Handout)</a:t>
            </a:r>
          </a:p>
        </p:txBody>
      </p:sp>
      <p:sp>
        <p:nvSpPr>
          <p:cNvPr id="28675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spcBef>
                <a:spcPts val="1200"/>
              </a:spcBef>
              <a:spcAft>
                <a:spcPts val="1200"/>
              </a:spcAft>
            </a:pPr>
            <a:r>
              <a:rPr lang="en-GB" altLang="en-US" sz="3600" b="1" dirty="0"/>
              <a:t>Sole trader (proprietorship)</a:t>
            </a:r>
          </a:p>
          <a:p>
            <a:pPr eaLnBrk="1" hangingPunct="1">
              <a:spcBef>
                <a:spcPts val="1200"/>
              </a:spcBef>
              <a:spcAft>
                <a:spcPts val="1200"/>
              </a:spcAft>
            </a:pPr>
            <a:r>
              <a:rPr lang="en-GB" altLang="en-US" sz="3600" b="1" dirty="0"/>
              <a:t>Partnership</a:t>
            </a:r>
          </a:p>
          <a:p>
            <a:pPr eaLnBrk="1" hangingPunct="1">
              <a:spcBef>
                <a:spcPts val="1200"/>
              </a:spcBef>
              <a:spcAft>
                <a:spcPts val="1200"/>
              </a:spcAft>
            </a:pPr>
            <a:r>
              <a:rPr lang="en-GB" altLang="en-US" sz="3600" b="1" dirty="0"/>
              <a:t>Limited liability partnership</a:t>
            </a:r>
          </a:p>
          <a:p>
            <a:pPr eaLnBrk="1" hangingPunct="1">
              <a:spcBef>
                <a:spcPts val="1200"/>
              </a:spcBef>
              <a:spcAft>
                <a:spcPts val="1200"/>
              </a:spcAft>
            </a:pPr>
            <a:r>
              <a:rPr lang="en-GB" altLang="en-US" sz="3600" b="1" dirty="0"/>
              <a:t>Companies (corporation)</a:t>
            </a:r>
          </a:p>
        </p:txBody>
      </p:sp>
      <p:sp>
        <p:nvSpPr>
          <p:cNvPr id="95236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1pPr>
            <a:lvl2pPr marL="742950" indent="-28575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2pPr>
            <a:lvl3pPr marL="11430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3pPr>
            <a:lvl4pPr marL="16002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4pPr>
            <a:lvl5pPr marL="20574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032EC863-68A1-4940-9E01-56F9371594A8}" type="slidenum">
              <a:rPr lang="en-GB" altLang="en-US" sz="1000">
                <a:solidFill>
                  <a:schemeClr val="tx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9</a:t>
            </a:fld>
            <a:endParaRPr lang="en-GB" altLang="en-US" sz="100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24523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75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1" name="Rectangle 2"/>
          <p:cNvSpPr>
            <a:spLocks noGrp="1" noChangeArrowheads="1"/>
          </p:cNvSpPr>
          <p:nvPr>
            <p:ph type="title"/>
          </p:nvPr>
        </p:nvSpPr>
        <p:spPr>
          <a:xfrm>
            <a:off x="2462214" y="382589"/>
            <a:ext cx="7634287" cy="1317625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b="1" u="sng" dirty="0">
                <a:ea typeface="+mj-ea"/>
              </a:rPr>
              <a:t>TYPES OF COMPANY</a:t>
            </a:r>
            <a:br>
              <a:rPr lang="en-GB" altLang="en-US" b="1" u="sng" dirty="0">
                <a:ea typeface="+mj-ea"/>
              </a:rPr>
            </a:br>
            <a:r>
              <a:rPr lang="en-GB" altLang="en-US" sz="2400" b="1" dirty="0">
                <a:highlight>
                  <a:srgbClr val="00FFFF"/>
                </a:highlight>
              </a:rPr>
              <a:t>(See Lecture Handout)</a:t>
            </a:r>
            <a:endParaRPr lang="en-GB" altLang="en-US" b="1" u="sng" dirty="0">
              <a:ea typeface="+mj-ea"/>
            </a:endParaRPr>
          </a:p>
        </p:txBody>
      </p:sp>
      <p:sp>
        <p:nvSpPr>
          <p:cNvPr id="29699" name="Rectangle 3"/>
          <p:cNvSpPr>
            <a:spLocks noGrp="1"/>
          </p:cNvSpPr>
          <p:nvPr>
            <p:ph idx="1"/>
          </p:nvPr>
        </p:nvSpPr>
        <p:spPr>
          <a:xfrm>
            <a:off x="695401" y="2042790"/>
            <a:ext cx="9217744" cy="2815382"/>
          </a:xfrm>
        </p:spPr>
        <p:txBody>
          <a:bodyPr/>
          <a:lstStyle/>
          <a:p>
            <a:pPr eaLnBrk="1" hangingPunct="1">
              <a:spcBef>
                <a:spcPts val="1800"/>
              </a:spcBef>
              <a:spcAft>
                <a:spcPts val="1800"/>
              </a:spcAft>
              <a:defRPr/>
            </a:pPr>
            <a:r>
              <a:rPr lang="en-GB" altLang="en-US" b="1" dirty="0"/>
              <a:t>Private company (Ltd.)</a:t>
            </a:r>
          </a:p>
          <a:p>
            <a:pPr eaLnBrk="1" hangingPunct="1">
              <a:spcBef>
                <a:spcPts val="1800"/>
              </a:spcBef>
              <a:spcAft>
                <a:spcPts val="1800"/>
              </a:spcAft>
              <a:defRPr/>
            </a:pPr>
            <a:r>
              <a:rPr lang="en-GB" altLang="en-US" b="1" dirty="0"/>
              <a:t>Public company (Plc)</a:t>
            </a:r>
            <a:endParaRPr lang="en-GB" altLang="en-US" sz="2800" b="1" dirty="0"/>
          </a:p>
          <a:p>
            <a:pPr lvl="1" eaLnBrk="1" hangingPunct="1">
              <a:spcBef>
                <a:spcPts val="1800"/>
              </a:spcBef>
              <a:spcAft>
                <a:spcPts val="1800"/>
              </a:spcAft>
              <a:defRPr/>
            </a:pPr>
            <a:r>
              <a:rPr lang="en-GB" altLang="en-US" dirty="0"/>
              <a:t>Shares are usually quoted in the stock exchange</a:t>
            </a:r>
          </a:p>
        </p:txBody>
      </p:sp>
      <p:sp>
        <p:nvSpPr>
          <p:cNvPr id="96260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1pPr>
            <a:lvl2pPr marL="742950" indent="-28575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2pPr>
            <a:lvl3pPr marL="11430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3pPr>
            <a:lvl4pPr marL="16002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4pPr>
            <a:lvl5pPr marL="20574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226ED15B-C78A-4EF3-892B-2A2D8C511C7D}" type="slidenum">
              <a:rPr lang="en-GB" altLang="en-US" sz="1000">
                <a:solidFill>
                  <a:schemeClr val="tx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10</a:t>
            </a:fld>
            <a:endParaRPr lang="en-GB" altLang="en-US" sz="100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238899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699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b="1" dirty="0">
                <a:ea typeface="+mj-ea"/>
              </a:rPr>
              <a:t>KEY FEATURES OF A COMPANY</a:t>
            </a:r>
          </a:p>
        </p:txBody>
      </p:sp>
      <p:sp>
        <p:nvSpPr>
          <p:cNvPr id="97283" name="Rectangle 3"/>
          <p:cNvSpPr>
            <a:spLocks noGrp="1"/>
          </p:cNvSpPr>
          <p:nvPr>
            <p:ph idx="1"/>
          </p:nvPr>
        </p:nvSpPr>
        <p:spPr>
          <a:xfrm>
            <a:off x="1127448" y="2060575"/>
            <a:ext cx="9237340" cy="2808288"/>
          </a:xfrm>
        </p:spPr>
        <p:txBody>
          <a:bodyPr/>
          <a:lstStyle/>
          <a:p>
            <a:pPr eaLnBrk="1" hangingPunct="1"/>
            <a:r>
              <a:rPr lang="en-GB" altLang="en-US" b="1" dirty="0"/>
              <a:t>No maximum number of owners</a:t>
            </a:r>
          </a:p>
          <a:p>
            <a:pPr eaLnBrk="1" hangingPunct="1"/>
            <a:r>
              <a:rPr lang="en-GB" altLang="en-US" b="1" dirty="0"/>
              <a:t>Limited liability</a:t>
            </a:r>
          </a:p>
          <a:p>
            <a:pPr eaLnBrk="1" hangingPunct="1"/>
            <a:r>
              <a:rPr lang="en-GB" altLang="en-US" b="1" dirty="0"/>
              <a:t>Separation of ownership and management</a:t>
            </a:r>
          </a:p>
          <a:p>
            <a:pPr eaLnBrk="1" hangingPunct="1"/>
            <a:r>
              <a:rPr lang="en-GB" altLang="en-US" b="1" dirty="0"/>
              <a:t>Perpetual life</a:t>
            </a:r>
          </a:p>
        </p:txBody>
      </p:sp>
      <p:sp>
        <p:nvSpPr>
          <p:cNvPr id="97284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1pPr>
            <a:lvl2pPr marL="742950" indent="-28575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2pPr>
            <a:lvl3pPr marL="11430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3pPr>
            <a:lvl4pPr marL="16002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4pPr>
            <a:lvl5pPr marL="20574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14541450-700B-4E10-84D7-5511494F8C0F}" type="slidenum">
              <a:rPr lang="en-GB" altLang="en-US" sz="1000">
                <a:solidFill>
                  <a:schemeClr val="tx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11</a:t>
            </a:fld>
            <a:endParaRPr lang="en-GB" altLang="en-US" sz="100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7988116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b="1" dirty="0"/>
              <a:t>TYPES OF REGULATION</a:t>
            </a:r>
          </a:p>
        </p:txBody>
      </p:sp>
      <p:sp>
        <p:nvSpPr>
          <p:cNvPr id="98307" name="Rectangle 3"/>
          <p:cNvSpPr>
            <a:spLocks noGrp="1"/>
          </p:cNvSpPr>
          <p:nvPr>
            <p:ph idx="1"/>
          </p:nvPr>
        </p:nvSpPr>
        <p:spPr>
          <a:xfrm>
            <a:off x="839416" y="1196752"/>
            <a:ext cx="9443392" cy="3888433"/>
          </a:xfrm>
        </p:spPr>
        <p:txBody>
          <a:bodyPr/>
          <a:lstStyle/>
          <a:p>
            <a:pPr eaLnBrk="1" hangingPunct="1">
              <a:lnSpc>
                <a:spcPct val="2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altLang="en-US" sz="2800" dirty="0"/>
              <a:t>Statute</a:t>
            </a:r>
          </a:p>
          <a:p>
            <a:pPr eaLnBrk="1" hangingPunct="1">
              <a:lnSpc>
                <a:spcPct val="2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altLang="en-US" sz="2800" dirty="0"/>
              <a:t>Stock Exchange</a:t>
            </a:r>
          </a:p>
          <a:p>
            <a:pPr eaLnBrk="1" hangingPunct="1">
              <a:lnSpc>
                <a:spcPct val="2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altLang="en-US" sz="2800" dirty="0"/>
              <a:t>Financial Reporting Council</a:t>
            </a:r>
          </a:p>
          <a:p>
            <a:pPr eaLnBrk="1" hangingPunct="1">
              <a:lnSpc>
                <a:spcPct val="2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altLang="en-US" sz="2800" dirty="0"/>
              <a:t>International regulation</a:t>
            </a:r>
          </a:p>
          <a:p>
            <a:pPr eaLnBrk="1" hangingPunct="1">
              <a:buFontTx/>
              <a:buNone/>
            </a:pPr>
            <a:endParaRPr lang="en-GB" altLang="en-US" sz="2400" dirty="0"/>
          </a:p>
        </p:txBody>
      </p:sp>
      <p:sp>
        <p:nvSpPr>
          <p:cNvPr id="98308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1pPr>
            <a:lvl2pPr marL="742950" indent="-28575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2pPr>
            <a:lvl3pPr marL="11430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3pPr>
            <a:lvl4pPr marL="16002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4pPr>
            <a:lvl5pPr marL="20574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7C4F7BB2-1374-4175-A0CB-ADC908FE5E2C}" type="slidenum">
              <a:rPr lang="en-GB" altLang="en-US" sz="1000">
                <a:solidFill>
                  <a:srgbClr val="000000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12</a:t>
            </a:fld>
            <a:endParaRPr lang="en-GB" altLang="en-US" sz="100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6941672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b="1" dirty="0">
                <a:ea typeface="+mj-ea"/>
              </a:rPr>
              <a:t>STATUTE</a:t>
            </a:r>
          </a:p>
        </p:txBody>
      </p:sp>
      <p:sp>
        <p:nvSpPr>
          <p:cNvPr id="8195" name="Rectangle 3"/>
          <p:cNvSpPr>
            <a:spLocks noGrp="1"/>
          </p:cNvSpPr>
          <p:nvPr>
            <p:ph idx="1"/>
          </p:nvPr>
        </p:nvSpPr>
        <p:spPr>
          <a:xfrm>
            <a:off x="609600" y="1268760"/>
            <a:ext cx="10972800" cy="3917032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dirty="0"/>
              <a:t>EU directives</a:t>
            </a:r>
          </a:p>
          <a:p>
            <a:pPr eaLnBrk="1" hangingPunct="1">
              <a:defRPr/>
            </a:pPr>
            <a:r>
              <a:rPr lang="en-GB" altLang="en-US" b="1" dirty="0"/>
              <a:t>Companies Act </a:t>
            </a:r>
          </a:p>
          <a:p>
            <a:pPr lvl="1" eaLnBrk="1" hangingPunct="1">
              <a:defRPr/>
            </a:pPr>
            <a:r>
              <a:rPr lang="en-GB" altLang="en-US" dirty="0"/>
              <a:t>Keep proper books and records</a:t>
            </a:r>
          </a:p>
          <a:p>
            <a:pPr lvl="1" eaLnBrk="1" hangingPunct="1">
              <a:defRPr/>
            </a:pPr>
            <a:r>
              <a:rPr lang="en-GB" altLang="en-US" dirty="0"/>
              <a:t>Prepare financial statements</a:t>
            </a:r>
          </a:p>
          <a:p>
            <a:pPr lvl="1" eaLnBrk="1" hangingPunct="1">
              <a:defRPr/>
            </a:pPr>
            <a:r>
              <a:rPr lang="en-GB" altLang="en-US" dirty="0">
                <a:solidFill>
                  <a:schemeClr val="tx2">
                    <a:lumMod val="75000"/>
                    <a:lumOff val="25000"/>
                  </a:schemeClr>
                </a:solidFill>
              </a:rPr>
              <a:t>Audit</a:t>
            </a:r>
          </a:p>
          <a:p>
            <a:pPr lvl="1" eaLnBrk="1" hangingPunct="1">
              <a:defRPr/>
            </a:pPr>
            <a:r>
              <a:rPr lang="en-GB" altLang="en-US" dirty="0"/>
              <a:t>Publication of financial statements</a:t>
            </a:r>
          </a:p>
          <a:p>
            <a:pPr marL="342900" lvl="1" indent="-342900" eaLnBrk="1" hangingPunct="1">
              <a:buFont typeface="Arial" panose="020B0604020202020204" pitchFamily="34" charset="0"/>
              <a:buChar char="•"/>
              <a:defRPr/>
            </a:pPr>
            <a:r>
              <a:rPr lang="en-GB" altLang="en-US" sz="3200" b="1" dirty="0"/>
              <a:t>Accounting Standards</a:t>
            </a:r>
          </a:p>
          <a:p>
            <a:pPr lvl="1" eaLnBrk="1" hangingPunct="1">
              <a:defRPr/>
            </a:pPr>
            <a:endParaRPr lang="en-GB" altLang="en-US" sz="2400" dirty="0"/>
          </a:p>
          <a:p>
            <a:pPr lvl="1" eaLnBrk="1" hangingPunct="1">
              <a:buFontTx/>
              <a:buNone/>
              <a:defRPr/>
            </a:pPr>
            <a:endParaRPr lang="en-GB" altLang="en-US" sz="2400" dirty="0"/>
          </a:p>
        </p:txBody>
      </p:sp>
      <p:sp>
        <p:nvSpPr>
          <p:cNvPr id="99332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1pPr>
            <a:lvl2pPr marL="742950" indent="-28575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2pPr>
            <a:lvl3pPr marL="11430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3pPr>
            <a:lvl4pPr marL="16002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4pPr>
            <a:lvl5pPr marL="20574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93ED840A-1BFC-48C1-9AA1-4D4057D46CEC}" type="slidenum">
              <a:rPr lang="en-GB" altLang="en-US" sz="1000">
                <a:solidFill>
                  <a:srgbClr val="000000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13</a:t>
            </a:fld>
            <a:endParaRPr lang="en-GB" altLang="en-US" sz="100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54353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5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b="1" dirty="0"/>
              <a:t>AUDIT</a:t>
            </a:r>
          </a:p>
        </p:txBody>
      </p:sp>
      <p:sp>
        <p:nvSpPr>
          <p:cNvPr id="10243" name="Rectangle 3"/>
          <p:cNvSpPr>
            <a:spLocks noGrp="1"/>
          </p:cNvSpPr>
          <p:nvPr>
            <p:ph idx="1"/>
          </p:nvPr>
        </p:nvSpPr>
        <p:spPr>
          <a:xfrm>
            <a:off x="609600" y="1268760"/>
            <a:ext cx="10670976" cy="3917032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Required for PLCs and private firms that meet 2 out of 3 criteria (i.e., turnover greater than £10.2m, assets worth more than £5.1m, &gt;50 employees)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Must be registered auditor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Appointment by shareholders/directors</a:t>
            </a:r>
          </a:p>
          <a:p>
            <a:pPr eaLnBrk="1" hangingPunct="1">
              <a:lnSpc>
                <a:spcPct val="90000"/>
              </a:lnSpc>
              <a:spcBef>
                <a:spcPts val="1800"/>
              </a:spcBef>
            </a:pPr>
            <a:r>
              <a:rPr lang="en-GB" altLang="en-US" sz="2400" b="1" i="1" dirty="0"/>
              <a:t>Limitations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000" dirty="0"/>
              <a:t>Do not comment on quality of management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000" dirty="0"/>
              <a:t>Samples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000" dirty="0"/>
              <a:t>No duty to prevent or detect fraud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000" dirty="0"/>
              <a:t>No opinion on future of prospects</a:t>
            </a:r>
          </a:p>
          <a:p>
            <a:pPr eaLnBrk="1" hangingPunct="1">
              <a:lnSpc>
                <a:spcPct val="90000"/>
              </a:lnSpc>
            </a:pPr>
            <a:endParaRPr lang="en-GB" altLang="en-US" sz="2000" dirty="0"/>
          </a:p>
        </p:txBody>
      </p:sp>
      <p:sp>
        <p:nvSpPr>
          <p:cNvPr id="100356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1pPr>
            <a:lvl2pPr marL="742950" indent="-28575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2pPr>
            <a:lvl3pPr marL="11430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3pPr>
            <a:lvl4pPr marL="16002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4pPr>
            <a:lvl5pPr marL="20574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AB3AC033-000C-4257-9502-1D92C5D2DEA3}" type="slidenum">
              <a:rPr lang="en-GB" altLang="en-US" sz="1000">
                <a:solidFill>
                  <a:srgbClr val="000000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14</a:t>
            </a:fld>
            <a:endParaRPr lang="en-GB" altLang="en-US" sz="100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491424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b="1" dirty="0"/>
              <a:t>ACCOUNTING STANDARDS</a:t>
            </a:r>
          </a:p>
        </p:txBody>
      </p:sp>
      <p:sp>
        <p:nvSpPr>
          <p:cNvPr id="29699" name="Rectangle 3"/>
          <p:cNvSpPr>
            <a:spLocks noGrp="1"/>
          </p:cNvSpPr>
          <p:nvPr>
            <p:ph idx="1"/>
          </p:nvPr>
        </p:nvSpPr>
        <p:spPr>
          <a:xfrm>
            <a:off x="609600" y="1268760"/>
            <a:ext cx="10382944" cy="3917032"/>
          </a:xfrm>
        </p:spPr>
        <p:txBody>
          <a:bodyPr anchor="ctr"/>
          <a:lstStyle/>
          <a:p>
            <a:pPr eaLnBrk="1" hangingPunct="1"/>
            <a:r>
              <a:rPr lang="en-GB" altLang="en-US" sz="2400" dirty="0"/>
              <a:t>Statements of Standard Accounting Practice</a:t>
            </a:r>
          </a:p>
          <a:p>
            <a:pPr eaLnBrk="1" hangingPunct="1"/>
            <a:r>
              <a:rPr lang="en-GB" altLang="en-US" sz="2400" dirty="0"/>
              <a:t>Financial Reporting Standards</a:t>
            </a:r>
          </a:p>
          <a:p>
            <a:pPr eaLnBrk="1" hangingPunct="1"/>
            <a:r>
              <a:rPr lang="en-GB" altLang="en-US" sz="2400" dirty="0"/>
              <a:t>Financial Reporting Standard for Smaller Entities</a:t>
            </a:r>
          </a:p>
          <a:p>
            <a:pPr eaLnBrk="1" hangingPunct="1"/>
            <a:r>
              <a:rPr lang="en-GB" altLang="en-US" sz="2400" dirty="0"/>
              <a:t>International Accounting Standards</a:t>
            </a:r>
          </a:p>
          <a:p>
            <a:pPr eaLnBrk="1" hangingPunct="1"/>
            <a:r>
              <a:rPr lang="en-GB" altLang="en-US" sz="2400" dirty="0"/>
              <a:t>IFRS for Small and Medium Sized Entities</a:t>
            </a:r>
          </a:p>
          <a:p>
            <a:pPr eaLnBrk="1" hangingPunct="1"/>
            <a:endParaRPr lang="en-GB" altLang="en-US" sz="2400" dirty="0"/>
          </a:p>
          <a:p>
            <a:pPr eaLnBrk="1" hangingPunct="1"/>
            <a:endParaRPr lang="en-GB" altLang="en-US" sz="2400" dirty="0"/>
          </a:p>
        </p:txBody>
      </p:sp>
      <p:sp>
        <p:nvSpPr>
          <p:cNvPr id="106500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1pPr>
            <a:lvl2pPr marL="742950" indent="-28575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2pPr>
            <a:lvl3pPr marL="11430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3pPr>
            <a:lvl4pPr marL="16002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4pPr>
            <a:lvl5pPr marL="20574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8D5C70E3-553E-4149-A24E-EA1C67B7646C}" type="slidenum">
              <a:rPr lang="en-GB" altLang="en-US" sz="1000">
                <a:solidFill>
                  <a:schemeClr val="tx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15</a:t>
            </a:fld>
            <a:endParaRPr lang="en-GB" altLang="en-US" sz="100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70498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699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b="1" dirty="0"/>
              <a:t>STOCK EXCHANGE</a:t>
            </a:r>
          </a:p>
        </p:txBody>
      </p:sp>
      <p:sp>
        <p:nvSpPr>
          <p:cNvPr id="22531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Requires additional information to be disclosed.</a:t>
            </a:r>
          </a:p>
          <a:p>
            <a:pPr eaLnBrk="1" hangingPunct="1">
              <a:buFontTx/>
              <a:buNone/>
            </a:pPr>
            <a:endParaRPr lang="en-GB" altLang="en-US" dirty="0"/>
          </a:p>
          <a:p>
            <a:pPr eaLnBrk="1" hangingPunct="1"/>
            <a:r>
              <a:rPr lang="en-GB" altLang="en-US" dirty="0"/>
              <a:t>Sanctions</a:t>
            </a:r>
          </a:p>
          <a:p>
            <a:pPr lvl="1" eaLnBrk="1" hangingPunct="1"/>
            <a:r>
              <a:rPr lang="en-GB" altLang="en-US" dirty="0"/>
              <a:t>Publicity</a:t>
            </a:r>
          </a:p>
          <a:p>
            <a:pPr lvl="1" eaLnBrk="1" hangingPunct="1"/>
            <a:r>
              <a:rPr lang="en-GB" altLang="en-US" dirty="0"/>
              <a:t>Fines</a:t>
            </a:r>
          </a:p>
          <a:p>
            <a:pPr lvl="1" eaLnBrk="1" hangingPunct="1"/>
            <a:r>
              <a:rPr lang="en-GB" altLang="en-US" dirty="0"/>
              <a:t>De-listing</a:t>
            </a:r>
          </a:p>
        </p:txBody>
      </p:sp>
      <p:sp>
        <p:nvSpPr>
          <p:cNvPr id="101380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1pPr>
            <a:lvl2pPr marL="742950" indent="-28575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2pPr>
            <a:lvl3pPr marL="11430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3pPr>
            <a:lvl4pPr marL="16002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4pPr>
            <a:lvl5pPr marL="20574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33BB646B-2A6B-4F07-A2D3-C3465D370F74}" type="slidenum">
              <a:rPr lang="en-GB" altLang="en-US" sz="1000">
                <a:solidFill>
                  <a:srgbClr val="000000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16</a:t>
            </a:fld>
            <a:endParaRPr lang="en-GB" altLang="en-US" sz="100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164221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31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4000" b="1" dirty="0"/>
              <a:t>FINANCIAL REPORTING COUNCIL</a:t>
            </a:r>
          </a:p>
        </p:txBody>
      </p:sp>
      <p:sp>
        <p:nvSpPr>
          <p:cNvPr id="102403" name="Rectangle 3"/>
          <p:cNvSpPr>
            <a:spLocks noGrp="1"/>
          </p:cNvSpPr>
          <p:nvPr>
            <p:ph idx="1"/>
          </p:nvPr>
        </p:nvSpPr>
        <p:spPr>
          <a:xfrm>
            <a:off x="1754188" y="1381920"/>
            <a:ext cx="8302624" cy="3775273"/>
          </a:xfrm>
        </p:spPr>
        <p:txBody>
          <a:bodyPr/>
          <a:lstStyle/>
          <a:p>
            <a:pPr eaLnBrk="1" hangingPunct="1">
              <a:buFontTx/>
              <a:buNone/>
            </a:pPr>
            <a:endParaRPr lang="en-US" altLang="en-US" dirty="0"/>
          </a:p>
          <a:p>
            <a:pPr eaLnBrk="1" hangingPunct="1">
              <a:buFontTx/>
              <a:buNone/>
            </a:pPr>
            <a:endParaRPr lang="en-US" altLang="en-US" dirty="0"/>
          </a:p>
          <a:p>
            <a:pPr eaLnBrk="1" hangingPunct="1">
              <a:buFontTx/>
              <a:buNone/>
            </a:pPr>
            <a:endParaRPr lang="en-US" altLang="en-US" dirty="0"/>
          </a:p>
          <a:p>
            <a:pPr eaLnBrk="1" hangingPunct="1">
              <a:buFontTx/>
              <a:buNone/>
            </a:pPr>
            <a:endParaRPr lang="en-US" altLang="en-US" dirty="0"/>
          </a:p>
          <a:p>
            <a:pPr eaLnBrk="1" hangingPunct="1">
              <a:buFontTx/>
              <a:buNone/>
            </a:pPr>
            <a:endParaRPr lang="en-US" altLang="en-US" dirty="0"/>
          </a:p>
          <a:p>
            <a:pPr eaLnBrk="1" hangingPunct="1">
              <a:buFontTx/>
              <a:buNone/>
            </a:pPr>
            <a:endParaRPr lang="en-US" altLang="en-US" dirty="0"/>
          </a:p>
          <a:p>
            <a:pPr eaLnBrk="1" hangingPunct="1">
              <a:buFontTx/>
              <a:buNone/>
            </a:pPr>
            <a:endParaRPr lang="en-US" altLang="en-US" dirty="0"/>
          </a:p>
        </p:txBody>
      </p:sp>
      <p:sp>
        <p:nvSpPr>
          <p:cNvPr id="102404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1pPr>
            <a:lvl2pPr marL="742950" indent="-28575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2pPr>
            <a:lvl3pPr marL="11430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3pPr>
            <a:lvl4pPr marL="16002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4pPr>
            <a:lvl5pPr marL="20574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62B4D611-A0EE-41FA-803E-4A1A5F6F28F7}" type="slidenum">
              <a:rPr lang="en-GB" altLang="en-US" sz="1000">
                <a:solidFill>
                  <a:srgbClr val="000000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17</a:t>
            </a:fld>
            <a:endParaRPr lang="en-GB" altLang="en-US" sz="100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  <p:sp>
        <p:nvSpPr>
          <p:cNvPr id="102405" name="Text Box 5"/>
          <p:cNvSpPr txBox="1">
            <a:spLocks noChangeArrowheads="1"/>
          </p:cNvSpPr>
          <p:nvPr/>
        </p:nvSpPr>
        <p:spPr bwMode="auto">
          <a:xfrm>
            <a:off x="3771900" y="2152651"/>
            <a:ext cx="1841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1pPr>
            <a:lvl2pPr marL="742950" indent="-28575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2pPr>
            <a:lvl3pPr marL="11430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3pPr>
            <a:lvl4pPr marL="16002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4pPr>
            <a:lvl5pPr marL="20574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endParaRPr lang="en-US" altLang="en-US" sz="180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53387A2A-CFED-B75F-4DDA-BCD29B94D0C1}"/>
              </a:ext>
            </a:extLst>
          </p:cNvPr>
          <p:cNvGrpSpPr/>
          <p:nvPr/>
        </p:nvGrpSpPr>
        <p:grpSpPr>
          <a:xfrm>
            <a:off x="2225656" y="1594644"/>
            <a:ext cx="7848600" cy="3744913"/>
            <a:chOff x="701656" y="1594643"/>
            <a:chExt cx="7848600" cy="3744913"/>
          </a:xfrm>
        </p:grpSpPr>
        <p:sp>
          <p:nvSpPr>
            <p:cNvPr id="102406" name="Rectangle 8"/>
            <p:cNvSpPr>
              <a:spLocks noChangeArrowheads="1"/>
            </p:cNvSpPr>
            <p:nvPr/>
          </p:nvSpPr>
          <p:spPr bwMode="auto">
            <a:xfrm>
              <a:off x="3294043" y="1594643"/>
              <a:ext cx="2089150" cy="865188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20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1pPr>
              <a:lvl2pPr marL="742950" indent="-28575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2pPr>
              <a:lvl3pPr marL="11430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6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3pPr>
              <a:lvl4pPr marL="16002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4pPr>
              <a:lvl5pPr marL="20574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en-GB" altLang="en-US" sz="1800" dirty="0">
                  <a:solidFill>
                    <a:srgbClr val="000000"/>
                  </a:solidFill>
                  <a:latin typeface="Arial" panose="020B0604020202020204" pitchFamily="34" charset="0"/>
                </a:rPr>
                <a:t>Financial Reporting </a:t>
              </a: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en-GB" altLang="en-US" sz="1800" dirty="0">
                  <a:solidFill>
                    <a:srgbClr val="000000"/>
                  </a:solidFill>
                  <a:latin typeface="Arial" panose="020B0604020202020204" pitchFamily="34" charset="0"/>
                </a:rPr>
                <a:t>Council</a:t>
              </a: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endParaRPr lang="en-GB" altLang="en-US" sz="1800" dirty="0">
                <a:solidFill>
                  <a:srgbClr val="000000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102407" name="Rectangle 9"/>
            <p:cNvSpPr>
              <a:spLocks noChangeArrowheads="1"/>
            </p:cNvSpPr>
            <p:nvPr/>
          </p:nvSpPr>
          <p:spPr bwMode="auto">
            <a:xfrm>
              <a:off x="7470756" y="1594643"/>
              <a:ext cx="1079500" cy="863600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20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1pPr>
              <a:lvl2pPr marL="742950" indent="-28575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2pPr>
              <a:lvl3pPr marL="11430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6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3pPr>
              <a:lvl4pPr marL="16002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4pPr>
              <a:lvl5pPr marL="20574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en-GB" altLang="en-US" sz="1800">
                  <a:solidFill>
                    <a:srgbClr val="000000"/>
                  </a:solidFill>
                  <a:latin typeface="Arial" panose="020B0604020202020204" pitchFamily="34" charset="0"/>
                </a:rPr>
                <a:t>Council</a:t>
              </a:r>
            </a:p>
          </p:txBody>
        </p:sp>
        <p:sp>
          <p:nvSpPr>
            <p:cNvPr id="102408" name="Rectangle 10"/>
            <p:cNvSpPr>
              <a:spLocks noChangeArrowheads="1"/>
            </p:cNvSpPr>
            <p:nvPr/>
          </p:nvSpPr>
          <p:spPr bwMode="auto">
            <a:xfrm>
              <a:off x="701656" y="4402931"/>
              <a:ext cx="1079500" cy="936625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20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1pPr>
              <a:lvl2pPr marL="742950" indent="-28575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2pPr>
              <a:lvl3pPr marL="11430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6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3pPr>
              <a:lvl4pPr marL="16002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4pPr>
              <a:lvl5pPr marL="20574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en-GB" altLang="en-US" sz="1400" dirty="0">
                  <a:solidFill>
                    <a:srgbClr val="000000"/>
                  </a:solidFill>
                  <a:latin typeface="Arial" panose="020B0604020202020204" pitchFamily="34" charset="0"/>
                </a:rPr>
                <a:t>Urgent</a:t>
              </a: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en-GB" altLang="en-US" sz="1400" dirty="0">
                  <a:solidFill>
                    <a:srgbClr val="000000"/>
                  </a:solidFill>
                  <a:latin typeface="Arial" panose="020B0604020202020204" pitchFamily="34" charset="0"/>
                </a:rPr>
                <a:t>Issues </a:t>
              </a: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en-GB" altLang="en-US" sz="1400" dirty="0">
                  <a:solidFill>
                    <a:srgbClr val="000000"/>
                  </a:solidFill>
                  <a:latin typeface="Arial" panose="020B0604020202020204" pitchFamily="34" charset="0"/>
                </a:rPr>
                <a:t>Task </a:t>
              </a: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en-GB" altLang="en-US" sz="1400" dirty="0">
                  <a:solidFill>
                    <a:srgbClr val="000000"/>
                  </a:solidFill>
                  <a:latin typeface="Arial" panose="020B0604020202020204" pitchFamily="34" charset="0"/>
                </a:rPr>
                <a:t>force</a:t>
              </a:r>
            </a:p>
          </p:txBody>
        </p:sp>
        <p:sp>
          <p:nvSpPr>
            <p:cNvPr id="102409" name="Rectangle 13"/>
            <p:cNvSpPr>
              <a:spLocks noChangeArrowheads="1"/>
            </p:cNvSpPr>
            <p:nvPr/>
          </p:nvSpPr>
          <p:spPr bwMode="auto">
            <a:xfrm>
              <a:off x="2055793" y="3178968"/>
              <a:ext cx="1081088" cy="936625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20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1pPr>
              <a:lvl2pPr marL="742950" indent="-28575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2pPr>
              <a:lvl3pPr marL="11430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6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3pPr>
              <a:lvl4pPr marL="16002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4pPr>
              <a:lvl5pPr marL="20574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en-GB" altLang="en-US" sz="1600" dirty="0">
                  <a:solidFill>
                    <a:srgbClr val="000000"/>
                  </a:solidFill>
                  <a:latin typeface="Arial" panose="020B0604020202020204" pitchFamily="34" charset="0"/>
                </a:rPr>
                <a:t>Auditing </a:t>
              </a: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en-GB" altLang="en-US" sz="1600" dirty="0">
                  <a:solidFill>
                    <a:srgbClr val="000000"/>
                  </a:solidFill>
                  <a:latin typeface="Arial" panose="020B0604020202020204" pitchFamily="34" charset="0"/>
                </a:rPr>
                <a:t>practices </a:t>
              </a: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en-GB" altLang="en-US" sz="1600" dirty="0">
                  <a:solidFill>
                    <a:srgbClr val="000000"/>
                  </a:solidFill>
                  <a:latin typeface="Arial" panose="020B0604020202020204" pitchFamily="34" charset="0"/>
                </a:rPr>
                <a:t>board</a:t>
              </a:r>
            </a:p>
          </p:txBody>
        </p:sp>
        <p:sp>
          <p:nvSpPr>
            <p:cNvPr id="102410" name="Rectangle 15"/>
            <p:cNvSpPr>
              <a:spLocks noChangeArrowheads="1"/>
            </p:cNvSpPr>
            <p:nvPr/>
          </p:nvSpPr>
          <p:spPr bwMode="auto">
            <a:xfrm>
              <a:off x="6116618" y="3178968"/>
              <a:ext cx="1081088" cy="936625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20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1pPr>
              <a:lvl2pPr marL="742950" indent="-28575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2pPr>
              <a:lvl3pPr marL="11430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6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3pPr>
              <a:lvl4pPr marL="16002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4pPr>
              <a:lvl5pPr marL="20574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en-GB" altLang="en-US" sz="1400">
                  <a:solidFill>
                    <a:srgbClr val="000000"/>
                  </a:solidFill>
                  <a:latin typeface="Arial" panose="020B0604020202020204" pitchFamily="34" charset="0"/>
                </a:rPr>
                <a:t>Professional</a:t>
              </a: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en-GB" altLang="en-US" sz="1400">
                  <a:solidFill>
                    <a:srgbClr val="000000"/>
                  </a:solidFill>
                  <a:latin typeface="Arial" panose="020B0604020202020204" pitchFamily="34" charset="0"/>
                </a:rPr>
                <a:t>Oversight</a:t>
              </a: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en-GB" altLang="en-US" sz="1400">
                  <a:solidFill>
                    <a:srgbClr val="000000"/>
                  </a:solidFill>
                  <a:latin typeface="Arial" panose="020B0604020202020204" pitchFamily="34" charset="0"/>
                </a:rPr>
                <a:t>Board</a:t>
              </a:r>
            </a:p>
          </p:txBody>
        </p:sp>
        <p:sp>
          <p:nvSpPr>
            <p:cNvPr id="102411" name="Rectangle 16"/>
            <p:cNvSpPr>
              <a:spLocks noChangeArrowheads="1"/>
            </p:cNvSpPr>
            <p:nvPr/>
          </p:nvSpPr>
          <p:spPr bwMode="auto">
            <a:xfrm>
              <a:off x="3409931" y="3178968"/>
              <a:ext cx="1081087" cy="936625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20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1pPr>
              <a:lvl2pPr marL="742950" indent="-28575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2pPr>
              <a:lvl3pPr marL="11430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6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3pPr>
              <a:lvl4pPr marL="16002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4pPr>
              <a:lvl5pPr marL="20574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en-GB" altLang="en-US" sz="1200">
                  <a:solidFill>
                    <a:srgbClr val="000000"/>
                  </a:solidFill>
                  <a:latin typeface="Arial" panose="020B0604020202020204" pitchFamily="34" charset="0"/>
                </a:rPr>
                <a:t>Financial </a:t>
              </a: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en-GB" altLang="en-US" sz="1200">
                  <a:solidFill>
                    <a:srgbClr val="000000"/>
                  </a:solidFill>
                  <a:latin typeface="Arial" panose="020B0604020202020204" pitchFamily="34" charset="0"/>
                </a:rPr>
                <a:t>Reporting </a:t>
              </a: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en-GB" altLang="en-US" sz="1200">
                  <a:solidFill>
                    <a:srgbClr val="000000"/>
                  </a:solidFill>
                  <a:latin typeface="Arial" panose="020B0604020202020204" pitchFamily="34" charset="0"/>
                </a:rPr>
                <a:t>Review</a:t>
              </a: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en-GB" altLang="en-US" sz="1200">
                  <a:solidFill>
                    <a:srgbClr val="000000"/>
                  </a:solidFill>
                  <a:latin typeface="Arial" panose="020B0604020202020204" pitchFamily="34" charset="0"/>
                </a:rPr>
                <a:t>panel</a:t>
              </a:r>
            </a:p>
          </p:txBody>
        </p:sp>
        <p:sp>
          <p:nvSpPr>
            <p:cNvPr id="102412" name="Rectangle 17"/>
            <p:cNvSpPr>
              <a:spLocks noChangeArrowheads="1"/>
            </p:cNvSpPr>
            <p:nvPr/>
          </p:nvSpPr>
          <p:spPr bwMode="auto">
            <a:xfrm>
              <a:off x="4764068" y="3178968"/>
              <a:ext cx="1079500" cy="936625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20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1pPr>
              <a:lvl2pPr marL="742950" indent="-28575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2pPr>
              <a:lvl3pPr marL="11430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6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3pPr>
              <a:lvl4pPr marL="16002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4pPr>
              <a:lvl5pPr marL="20574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en-GB" altLang="en-US" sz="1200">
                  <a:solidFill>
                    <a:srgbClr val="000000"/>
                  </a:solidFill>
                  <a:latin typeface="Arial" panose="020B0604020202020204" pitchFamily="34" charset="0"/>
                </a:rPr>
                <a:t>Accountancy </a:t>
              </a: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en-GB" altLang="en-US" sz="1200">
                  <a:solidFill>
                    <a:srgbClr val="000000"/>
                  </a:solidFill>
                  <a:latin typeface="Arial" panose="020B0604020202020204" pitchFamily="34" charset="0"/>
                </a:rPr>
                <a:t>Discipline </a:t>
              </a: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en-GB" altLang="en-US" sz="1200">
                  <a:solidFill>
                    <a:srgbClr val="000000"/>
                  </a:solidFill>
                  <a:latin typeface="Arial" panose="020B0604020202020204" pitchFamily="34" charset="0"/>
                </a:rPr>
                <a:t>Board</a:t>
              </a:r>
            </a:p>
          </p:txBody>
        </p:sp>
        <p:sp>
          <p:nvSpPr>
            <p:cNvPr id="102413" name="Rectangle 18"/>
            <p:cNvSpPr>
              <a:spLocks noChangeArrowheads="1"/>
            </p:cNvSpPr>
            <p:nvPr/>
          </p:nvSpPr>
          <p:spPr bwMode="auto">
            <a:xfrm>
              <a:off x="7470756" y="3178968"/>
              <a:ext cx="1079500" cy="936625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20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1pPr>
              <a:lvl2pPr marL="742950" indent="-28575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2pPr>
              <a:lvl3pPr marL="11430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6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3pPr>
              <a:lvl4pPr marL="16002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4pPr>
              <a:lvl5pPr marL="20574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en-GB" altLang="en-US" sz="1200">
                  <a:solidFill>
                    <a:srgbClr val="000000"/>
                  </a:solidFill>
                  <a:latin typeface="Arial" panose="020B0604020202020204" pitchFamily="34" charset="0"/>
                </a:rPr>
                <a:t>Committee</a:t>
              </a: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en-GB" altLang="en-US" sz="1200">
                  <a:solidFill>
                    <a:srgbClr val="000000"/>
                  </a:solidFill>
                  <a:latin typeface="Arial" panose="020B0604020202020204" pitchFamily="34" charset="0"/>
                </a:rPr>
                <a:t>On </a:t>
              </a: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en-GB" altLang="en-US" sz="1200">
                  <a:solidFill>
                    <a:srgbClr val="000000"/>
                  </a:solidFill>
                  <a:latin typeface="Arial" panose="020B0604020202020204" pitchFamily="34" charset="0"/>
                </a:rPr>
                <a:t>Corporate</a:t>
              </a: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en-GB" altLang="en-US" sz="1200">
                  <a:solidFill>
                    <a:srgbClr val="000000"/>
                  </a:solidFill>
                  <a:latin typeface="Arial" panose="020B0604020202020204" pitchFamily="34" charset="0"/>
                </a:rPr>
                <a:t>Governance</a:t>
              </a:r>
            </a:p>
          </p:txBody>
        </p:sp>
        <p:sp>
          <p:nvSpPr>
            <p:cNvPr id="102414" name="Rectangle 23"/>
            <p:cNvSpPr>
              <a:spLocks noChangeArrowheads="1"/>
            </p:cNvSpPr>
            <p:nvPr/>
          </p:nvSpPr>
          <p:spPr bwMode="auto">
            <a:xfrm>
              <a:off x="6116618" y="4331493"/>
              <a:ext cx="1081088" cy="936625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20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1pPr>
              <a:lvl2pPr marL="742950" indent="-28575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2pPr>
              <a:lvl3pPr marL="11430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6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3pPr>
              <a:lvl4pPr marL="16002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4pPr>
              <a:lvl5pPr marL="20574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en-GB" altLang="en-US" sz="1400">
                  <a:solidFill>
                    <a:srgbClr val="000000"/>
                  </a:solidFill>
                  <a:latin typeface="Arial" panose="020B0604020202020204" pitchFamily="34" charset="0"/>
                </a:rPr>
                <a:t>Audit</a:t>
              </a: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en-GB" altLang="en-US" sz="1400">
                  <a:solidFill>
                    <a:srgbClr val="000000"/>
                  </a:solidFill>
                  <a:latin typeface="Arial" panose="020B0604020202020204" pitchFamily="34" charset="0"/>
                </a:rPr>
                <a:t>Inspection</a:t>
              </a: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en-GB" altLang="en-US" sz="1400">
                  <a:solidFill>
                    <a:srgbClr val="000000"/>
                  </a:solidFill>
                  <a:latin typeface="Arial" panose="020B0604020202020204" pitchFamily="34" charset="0"/>
                </a:rPr>
                <a:t> Unit</a:t>
              </a:r>
            </a:p>
          </p:txBody>
        </p:sp>
        <p:sp>
          <p:nvSpPr>
            <p:cNvPr id="102415" name="Rectangle 24"/>
            <p:cNvSpPr>
              <a:spLocks noChangeArrowheads="1"/>
            </p:cNvSpPr>
            <p:nvPr/>
          </p:nvSpPr>
          <p:spPr bwMode="auto">
            <a:xfrm>
              <a:off x="701656" y="3178968"/>
              <a:ext cx="1081087" cy="936625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20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1pPr>
              <a:lvl2pPr marL="742950" indent="-28575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2pPr>
              <a:lvl3pPr marL="11430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6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3pPr>
              <a:lvl4pPr marL="16002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Gill Sans MT" panose="020B0502020104020203" pitchFamily="34" charset="0"/>
                <a:buChar char="–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4pPr>
              <a:lvl5pPr marL="2057400" indent="-228600">
                <a:lnSpc>
                  <a:spcPct val="110000"/>
                </a:lnSpc>
                <a:spcBef>
                  <a:spcPts val="700"/>
                </a:spcBef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lnSpc>
                  <a:spcPct val="110000"/>
                </a:lnSpc>
                <a:spcBef>
                  <a:spcPts val="700"/>
                </a:spcBef>
                <a:spcAft>
                  <a:spcPct val="0"/>
                </a:spcAft>
                <a:buClr>
                  <a:schemeClr val="tx2"/>
                </a:buClr>
                <a:buFont typeface="Arial" panose="020B0604020202020204" pitchFamily="34" charset="0"/>
                <a:buChar char="•"/>
                <a:defRPr sz="1400">
                  <a:solidFill>
                    <a:srgbClr val="595959"/>
                  </a:solidFill>
                  <a:latin typeface="Gill Sans MT" panose="020B0502020104020203" pitchFamily="34" charset="0"/>
                  <a:ea typeface="MS PGothic" panose="020B0600070205080204" pitchFamily="34" charset="-128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en-GB" altLang="en-US" sz="1400" dirty="0">
                  <a:solidFill>
                    <a:srgbClr val="000000"/>
                  </a:solidFill>
                  <a:latin typeface="Arial" panose="020B0604020202020204" pitchFamily="34" charset="0"/>
                </a:rPr>
                <a:t>Accounting </a:t>
              </a: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en-GB" altLang="en-US" sz="1400" dirty="0">
                  <a:solidFill>
                    <a:srgbClr val="000000"/>
                  </a:solidFill>
                  <a:latin typeface="Arial" panose="020B0604020202020204" pitchFamily="34" charset="0"/>
                </a:rPr>
                <a:t>standards </a:t>
              </a: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en-GB" altLang="en-US" sz="1400" dirty="0">
                  <a:solidFill>
                    <a:srgbClr val="000000"/>
                  </a:solidFill>
                  <a:latin typeface="Arial" panose="020B0604020202020204" pitchFamily="34" charset="0"/>
                </a:rPr>
                <a:t>board</a:t>
              </a:r>
            </a:p>
          </p:txBody>
        </p:sp>
        <p:cxnSp>
          <p:nvCxnSpPr>
            <p:cNvPr id="102416" name="AutoShape 26"/>
            <p:cNvCxnSpPr>
              <a:cxnSpLocks noChangeShapeType="1"/>
              <a:stCxn id="102407" idx="2"/>
              <a:endCxn id="102413" idx="0"/>
            </p:cNvCxnSpPr>
            <p:nvPr/>
          </p:nvCxnSpPr>
          <p:spPr bwMode="auto">
            <a:xfrm>
              <a:off x="8010506" y="2458243"/>
              <a:ext cx="0" cy="720725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02417" name="AutoShape 27"/>
            <p:cNvCxnSpPr>
              <a:cxnSpLocks noChangeShapeType="1"/>
              <a:stCxn id="102415" idx="2"/>
              <a:endCxn id="102408" idx="0"/>
            </p:cNvCxnSpPr>
            <p:nvPr/>
          </p:nvCxnSpPr>
          <p:spPr bwMode="auto">
            <a:xfrm flipH="1">
              <a:off x="1241406" y="4115593"/>
              <a:ext cx="1587" cy="287338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02418" name="AutoShape 29"/>
            <p:cNvCxnSpPr>
              <a:cxnSpLocks noChangeShapeType="1"/>
              <a:stCxn id="102406" idx="3"/>
              <a:endCxn id="102407" idx="1"/>
            </p:cNvCxnSpPr>
            <p:nvPr/>
          </p:nvCxnSpPr>
          <p:spPr bwMode="auto">
            <a:xfrm flipV="1">
              <a:off x="5383193" y="2026443"/>
              <a:ext cx="2087563" cy="1588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02419" name="AutoShape 30"/>
            <p:cNvCxnSpPr>
              <a:cxnSpLocks noChangeShapeType="1"/>
              <a:stCxn id="102410" idx="2"/>
              <a:endCxn id="102414" idx="0"/>
            </p:cNvCxnSpPr>
            <p:nvPr/>
          </p:nvCxnSpPr>
          <p:spPr bwMode="auto">
            <a:xfrm>
              <a:off x="6657956" y="4115593"/>
              <a:ext cx="0" cy="215900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102420" name="Line 39"/>
            <p:cNvSpPr>
              <a:spLocks noChangeShapeType="1"/>
            </p:cNvSpPr>
            <p:nvPr/>
          </p:nvSpPr>
          <p:spPr bwMode="auto">
            <a:xfrm>
              <a:off x="1206481" y="2747168"/>
              <a:ext cx="5472112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2421" name="Line 40"/>
            <p:cNvSpPr>
              <a:spLocks noChangeShapeType="1"/>
            </p:cNvSpPr>
            <p:nvPr/>
          </p:nvSpPr>
          <p:spPr bwMode="auto">
            <a:xfrm>
              <a:off x="1206481" y="2747168"/>
              <a:ext cx="0" cy="4318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2422" name="Line 41"/>
            <p:cNvSpPr>
              <a:spLocks noChangeShapeType="1"/>
            </p:cNvSpPr>
            <p:nvPr/>
          </p:nvSpPr>
          <p:spPr bwMode="auto">
            <a:xfrm>
              <a:off x="2574906" y="2747168"/>
              <a:ext cx="0" cy="4318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2423" name="Line 42"/>
            <p:cNvSpPr>
              <a:spLocks noChangeShapeType="1"/>
            </p:cNvSpPr>
            <p:nvPr/>
          </p:nvSpPr>
          <p:spPr bwMode="auto">
            <a:xfrm flipV="1">
              <a:off x="3941743" y="2747168"/>
              <a:ext cx="0" cy="4318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2424" name="Line 43"/>
            <p:cNvSpPr>
              <a:spLocks noChangeShapeType="1"/>
            </p:cNvSpPr>
            <p:nvPr/>
          </p:nvSpPr>
          <p:spPr bwMode="auto">
            <a:xfrm flipV="1">
              <a:off x="5310168" y="2747168"/>
              <a:ext cx="0" cy="4318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2425" name="Line 45"/>
            <p:cNvSpPr>
              <a:spLocks noChangeShapeType="1"/>
            </p:cNvSpPr>
            <p:nvPr/>
          </p:nvSpPr>
          <p:spPr bwMode="auto">
            <a:xfrm>
              <a:off x="6678593" y="2747168"/>
              <a:ext cx="0" cy="43180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2426" name="Line 47"/>
            <p:cNvSpPr>
              <a:spLocks noChangeShapeType="1"/>
            </p:cNvSpPr>
            <p:nvPr/>
          </p:nvSpPr>
          <p:spPr bwMode="auto">
            <a:xfrm>
              <a:off x="4302106" y="2458243"/>
              <a:ext cx="0" cy="288925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384514322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b="1" dirty="0"/>
              <a:t>GUIDANCE ISSUED</a:t>
            </a:r>
          </a:p>
        </p:txBody>
      </p:sp>
      <p:sp>
        <p:nvSpPr>
          <p:cNvPr id="103427" name="Rectangle 3"/>
          <p:cNvSpPr>
            <a:spLocks noGrp="1"/>
          </p:cNvSpPr>
          <p:nvPr>
            <p:ph idx="1"/>
          </p:nvPr>
        </p:nvSpPr>
        <p:spPr>
          <a:xfrm>
            <a:off x="1981200" y="1268760"/>
            <a:ext cx="8229600" cy="2548880"/>
          </a:xfrm>
        </p:spPr>
        <p:txBody>
          <a:bodyPr anchor="ctr"/>
          <a:lstStyle/>
          <a:p>
            <a:pPr eaLnBrk="1" hangingPunct="1"/>
            <a:r>
              <a:rPr lang="en-GB" altLang="en-US" sz="2800" dirty="0"/>
              <a:t>Corporate Governance Codes</a:t>
            </a:r>
          </a:p>
          <a:p>
            <a:pPr eaLnBrk="1" hangingPunct="1"/>
            <a:r>
              <a:rPr lang="en-GB" altLang="en-US" sz="2800" dirty="0"/>
              <a:t>Conceptual Frameworks</a:t>
            </a:r>
          </a:p>
          <a:p>
            <a:pPr eaLnBrk="1" hangingPunct="1"/>
            <a:r>
              <a:rPr lang="en-GB" altLang="en-US" sz="2800" dirty="0"/>
              <a:t>Other guidance</a:t>
            </a:r>
          </a:p>
        </p:txBody>
      </p:sp>
      <p:sp>
        <p:nvSpPr>
          <p:cNvPr id="103428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1pPr>
            <a:lvl2pPr marL="742950" indent="-28575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2pPr>
            <a:lvl3pPr marL="11430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3pPr>
            <a:lvl4pPr marL="16002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4pPr>
            <a:lvl5pPr marL="20574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6ACA4332-73D6-4CCE-8D49-41975955564C}" type="slidenum">
              <a:rPr lang="en-GB" altLang="en-US" sz="1000">
                <a:solidFill>
                  <a:schemeClr val="tx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18</a:t>
            </a:fld>
            <a:endParaRPr lang="en-GB" altLang="en-US" sz="100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0649503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xfrm>
            <a:off x="1175669" y="529744"/>
            <a:ext cx="9443392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b="1" dirty="0"/>
              <a:t>CORPORATE GOVERNANCE CODE</a:t>
            </a:r>
          </a:p>
        </p:txBody>
      </p:sp>
      <p:sp>
        <p:nvSpPr>
          <p:cNvPr id="13315" name="Rectangle 3"/>
          <p:cNvSpPr>
            <a:spLocks noGrp="1"/>
          </p:cNvSpPr>
          <p:nvPr>
            <p:ph idx="1"/>
          </p:nvPr>
        </p:nvSpPr>
        <p:spPr>
          <a:xfrm>
            <a:off x="510208" y="1417639"/>
            <a:ext cx="9443392" cy="3744417"/>
          </a:xfrm>
        </p:spPr>
        <p:txBody>
          <a:bodyPr anchor="ctr"/>
          <a:lstStyle/>
          <a:p>
            <a:pPr eaLnBrk="1" hangingPunct="1"/>
            <a:r>
              <a:rPr lang="en-GB" altLang="en-US" sz="2800" dirty="0"/>
              <a:t>Leadership of the company</a:t>
            </a:r>
          </a:p>
          <a:p>
            <a:pPr eaLnBrk="1" hangingPunct="1"/>
            <a:r>
              <a:rPr lang="en-GB" altLang="en-US" sz="2800" dirty="0"/>
              <a:t>Effectiveness of the board </a:t>
            </a:r>
          </a:p>
          <a:p>
            <a:pPr eaLnBrk="1" hangingPunct="1"/>
            <a:r>
              <a:rPr lang="en-GB" altLang="en-US" sz="2800" dirty="0"/>
              <a:t>Accountability</a:t>
            </a:r>
          </a:p>
          <a:p>
            <a:pPr eaLnBrk="1" hangingPunct="1"/>
            <a:r>
              <a:rPr lang="en-GB" altLang="en-US" sz="2800" dirty="0"/>
              <a:t>Remuneration</a:t>
            </a:r>
          </a:p>
          <a:p>
            <a:pPr eaLnBrk="1" hangingPunct="1"/>
            <a:r>
              <a:rPr lang="en-GB" altLang="en-US" sz="2800" dirty="0"/>
              <a:t>Relations with shareholders</a:t>
            </a:r>
          </a:p>
        </p:txBody>
      </p:sp>
      <p:sp>
        <p:nvSpPr>
          <p:cNvPr id="104452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1pPr>
            <a:lvl2pPr marL="742950" indent="-28575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2pPr>
            <a:lvl3pPr marL="11430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3pPr>
            <a:lvl4pPr marL="16002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4pPr>
            <a:lvl5pPr marL="20574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3D9A9E53-22C8-43CF-8D7B-0F1504CD1FB5}" type="slidenum">
              <a:rPr lang="en-GB" altLang="en-US" sz="1000">
                <a:solidFill>
                  <a:schemeClr val="tx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19</a:t>
            </a:fld>
            <a:endParaRPr lang="en-GB" altLang="en-US" sz="100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110852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5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b="1" dirty="0"/>
              <a:t>CONCEPTUAL FRAMEWORKS</a:t>
            </a:r>
          </a:p>
        </p:txBody>
      </p:sp>
      <p:sp>
        <p:nvSpPr>
          <p:cNvPr id="27651" name="Rectangle 3"/>
          <p:cNvSpPr>
            <a:spLocks noGrp="1" noChangeArrowheads="1"/>
          </p:cNvSpPr>
          <p:nvPr>
            <p:ph idx="1"/>
          </p:nvPr>
        </p:nvSpPr>
        <p:spPr>
          <a:xfrm>
            <a:off x="609600" y="1268760"/>
            <a:ext cx="9601200" cy="4056186"/>
          </a:xfrm>
        </p:spPr>
        <p:txBody>
          <a:bodyPr rtlCol="0" anchor="ctr">
            <a:noAutofit/>
          </a:bodyPr>
          <a:lstStyle/>
          <a:p>
            <a:pPr eaLnBrk="1" fontAlgn="auto" hangingPunct="1">
              <a:lnSpc>
                <a:spcPct val="90000"/>
              </a:lnSpc>
              <a:spcAft>
                <a:spcPts val="0"/>
              </a:spcAft>
              <a:buNone/>
              <a:defRPr/>
            </a:pPr>
            <a:r>
              <a:rPr lang="en-GB" altLang="en-US" sz="2800" dirty="0"/>
              <a:t>UK: Statement of Principles (1999) 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en-GB" altLang="en-US" sz="2800" dirty="0"/>
              <a:t>Objective of financial statements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en-GB" altLang="en-US" sz="2800" dirty="0"/>
              <a:t>Reporting Entity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en-GB" altLang="en-US" sz="2800" dirty="0"/>
              <a:t>Qualitative Characteristics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en-GB" altLang="en-US" sz="2800" dirty="0"/>
              <a:t>Elements of Financial Statements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en-GB" altLang="en-US" sz="2800" dirty="0"/>
              <a:t>Recognition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en-GB" altLang="en-US" sz="2800" dirty="0"/>
              <a:t>Measurement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en-GB" altLang="en-US" sz="2800" dirty="0"/>
              <a:t>Presentation</a:t>
            </a:r>
          </a:p>
          <a:p>
            <a:pPr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en-GB" altLang="en-US" sz="2800" dirty="0"/>
              <a:t>Accounting for Interests in Other Entities</a:t>
            </a:r>
            <a:endParaRPr lang="en-GB" altLang="en-US" sz="2400" dirty="0"/>
          </a:p>
        </p:txBody>
      </p:sp>
      <p:sp>
        <p:nvSpPr>
          <p:cNvPr id="105476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1pPr>
            <a:lvl2pPr marL="742950" indent="-28575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2pPr>
            <a:lvl3pPr marL="11430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3pPr>
            <a:lvl4pPr marL="16002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4pPr>
            <a:lvl5pPr marL="20574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AE169D05-5BA6-45B6-BE4F-AE93C3B6FC58}" type="slidenum">
              <a:rPr lang="en-GB" altLang="en-US" sz="1000">
                <a:solidFill>
                  <a:schemeClr val="tx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20</a:t>
            </a:fld>
            <a:endParaRPr lang="en-GB" altLang="en-US" sz="100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493834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51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b="1" dirty="0"/>
              <a:t>OTHER GUIDANCE</a:t>
            </a:r>
          </a:p>
        </p:txBody>
      </p:sp>
      <p:sp>
        <p:nvSpPr>
          <p:cNvPr id="10752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z="2800" dirty="0"/>
              <a:t>Statements of Recommended Practice</a:t>
            </a:r>
          </a:p>
          <a:p>
            <a:pPr eaLnBrk="1" hangingPunct="1"/>
            <a:r>
              <a:rPr lang="en-GB" altLang="en-US" sz="2800" dirty="0"/>
              <a:t>Exposure drafts etc.</a:t>
            </a:r>
          </a:p>
        </p:txBody>
      </p:sp>
      <p:sp>
        <p:nvSpPr>
          <p:cNvPr id="107524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1pPr>
            <a:lvl2pPr marL="742950" indent="-28575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2pPr>
            <a:lvl3pPr marL="11430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3pPr>
            <a:lvl4pPr marL="16002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4pPr>
            <a:lvl5pPr marL="20574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D9749D47-EAFF-41FE-A896-F49819607E48}" type="slidenum">
              <a:rPr lang="en-GB" altLang="en-US" sz="1000">
                <a:solidFill>
                  <a:schemeClr val="tx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21</a:t>
            </a:fld>
            <a:endParaRPr lang="en-GB" altLang="en-US" sz="1000" dirty="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6944933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90348" y="229815"/>
            <a:ext cx="8229600" cy="1143000"/>
          </a:xfrm>
        </p:spPr>
        <p:txBody>
          <a:bodyPr/>
          <a:lstStyle/>
          <a:p>
            <a:pPr algn="ctr">
              <a:defRPr/>
            </a:pPr>
            <a:r>
              <a:rPr lang="en-GB" b="1" dirty="0"/>
              <a:t>LECTURE SUMMRY</a:t>
            </a:r>
          </a:p>
        </p:txBody>
      </p:sp>
      <p:sp>
        <p:nvSpPr>
          <p:cNvPr id="108547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z="2400" b="1" dirty="0"/>
              <a:t>Main Reading: </a:t>
            </a:r>
            <a:r>
              <a:rPr lang="en-GB" altLang="en-US" sz="2400" b="1" dirty="0" err="1"/>
              <a:t>Atrill</a:t>
            </a:r>
            <a:r>
              <a:rPr lang="en-GB" altLang="en-US" sz="2400" b="1" dirty="0"/>
              <a:t> and </a:t>
            </a:r>
            <a:r>
              <a:rPr lang="en-GB" altLang="en-US" sz="2400" b="1" dirty="0" err="1"/>
              <a:t>McLaney</a:t>
            </a:r>
            <a:r>
              <a:rPr lang="en-GB" altLang="en-US" sz="2400" b="1" dirty="0"/>
              <a:t> Chapter 1</a:t>
            </a:r>
          </a:p>
          <a:p>
            <a:pPr lvl="1"/>
            <a:r>
              <a:rPr lang="en-GB" sz="2000" b="1" i="1" dirty="0"/>
              <a:t>Accounting and Finance for Non-Specialists (10th Edition)</a:t>
            </a:r>
            <a:endParaRPr lang="en-GB" sz="2000" dirty="0"/>
          </a:p>
          <a:p>
            <a:r>
              <a:rPr lang="en-GB" altLang="en-US" sz="2400" b="1" dirty="0"/>
              <a:t>Supplementary Reading: Jones Chapters 1, 2, 7 &amp; 10</a:t>
            </a:r>
          </a:p>
          <a:p>
            <a:pPr lvl="1"/>
            <a:r>
              <a:rPr lang="en-GB" sz="2000" b="1" i="1" dirty="0"/>
              <a:t>Accounting (3rd Edition)</a:t>
            </a:r>
            <a:endParaRPr lang="en-GB" sz="2000" dirty="0"/>
          </a:p>
          <a:p>
            <a:pPr marL="0" indent="0">
              <a:buNone/>
            </a:pPr>
            <a:endParaRPr lang="en-GB" altLang="en-US" sz="2400" dirty="0"/>
          </a:p>
          <a:p>
            <a:endParaRPr lang="en-GB" altLang="en-US" b="1" dirty="0"/>
          </a:p>
          <a:p>
            <a:r>
              <a:rPr lang="en-GB" altLang="en-US" b="1" dirty="0"/>
              <a:t>ANY QUESTIONS?</a:t>
            </a:r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66F6279F-9BDF-3C56-9D82-581A2C2484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xfrm>
            <a:off x="9480550" y="6381751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1pPr>
            <a:lvl2pPr marL="742950" indent="-28575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2pPr>
            <a:lvl3pPr marL="11430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3pPr>
            <a:lvl4pPr marL="16002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4pPr>
            <a:lvl5pPr marL="20574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D9749D47-EAFF-41FE-A896-F49819607E48}" type="slidenum">
              <a:rPr lang="en-GB" altLang="en-US" sz="1000">
                <a:solidFill>
                  <a:schemeClr val="tx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22</a:t>
            </a:fld>
            <a:endParaRPr lang="en-GB" altLang="en-US" sz="1000" dirty="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3005039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4060</TotalTime>
  <Words>656</Words>
  <Application>Microsoft Macintosh PowerPoint</Application>
  <PresentationFormat>Widescreen</PresentationFormat>
  <Paragraphs>197</Paragraphs>
  <Slides>22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7" baseType="lpstr">
      <vt:lpstr>ＭＳ Ｐゴシック</vt:lpstr>
      <vt:lpstr>Arial</vt:lpstr>
      <vt:lpstr>Myriad Pro</vt:lpstr>
      <vt:lpstr>Verdana</vt:lpstr>
      <vt:lpstr>20140311PresentationUWTSDTemplate</vt:lpstr>
      <vt:lpstr>LCBB5011 Essentials of Accounting &amp; Finance Week 1 Session 2</vt:lpstr>
      <vt:lpstr>PowerPoint Presentation</vt:lpstr>
      <vt:lpstr>Measurement Principles</vt:lpstr>
      <vt:lpstr>Measurement Principles</vt:lpstr>
      <vt:lpstr>Measurement Principles</vt:lpstr>
      <vt:lpstr>Prudence</vt:lpstr>
      <vt:lpstr>Materiality</vt:lpstr>
      <vt:lpstr>TYPES OF ORGANISATION</vt:lpstr>
      <vt:lpstr>TYPES OF BUSINESS (See Lecture Handout)</vt:lpstr>
      <vt:lpstr>TYPES OF COMPANY (See Lecture Handout)</vt:lpstr>
      <vt:lpstr>KEY FEATURES OF A COMPANY</vt:lpstr>
      <vt:lpstr>TYPES OF REGULATION</vt:lpstr>
      <vt:lpstr>STATUTE</vt:lpstr>
      <vt:lpstr>AUDIT</vt:lpstr>
      <vt:lpstr>ACCOUNTING STANDARDS</vt:lpstr>
      <vt:lpstr>STOCK EXCHANGE</vt:lpstr>
      <vt:lpstr>FINANCIAL REPORTING COUNCIL</vt:lpstr>
      <vt:lpstr>GUIDANCE ISSUED</vt:lpstr>
      <vt:lpstr>CORPORATE GOVERNANCE CODE</vt:lpstr>
      <vt:lpstr>CONCEPTUAL FRAMEWORKS</vt:lpstr>
      <vt:lpstr>OTHER GUIDANCE</vt:lpstr>
      <vt:lpstr>LECTURE SUMMRY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Winifred Soribe</cp:lastModifiedBy>
  <cp:revision>150</cp:revision>
  <cp:lastPrinted>2018-07-09T15:27:01Z</cp:lastPrinted>
  <dcterms:created xsi:type="dcterms:W3CDTF">2002-10-07T19:43:58Z</dcterms:created>
  <dcterms:modified xsi:type="dcterms:W3CDTF">2024-11-28T10:51:54Z</dcterms:modified>
</cp:coreProperties>
</file>