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owner\Desktop\Simina.m4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685800"/>
            <a:ext cx="7848600" cy="20574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4000" dirty="0" smtClean="0"/>
              <a:t>Foreign Languages and Cultural Awareness</a:t>
            </a:r>
            <a:br>
              <a:rPr lang="en-US" sz="4000" dirty="0" smtClean="0"/>
            </a:br>
            <a:r>
              <a:rPr lang="en-US" sz="4000" dirty="0" smtClean="0"/>
              <a:t>Dialog</a:t>
            </a:r>
            <a:endParaRPr lang="en-US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752600"/>
          </a:xfrm>
        </p:spPr>
        <p:txBody>
          <a:bodyPr>
            <a:normAutofit/>
          </a:bodyPr>
          <a:lstStyle/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Student Name: </a:t>
            </a:r>
            <a:r>
              <a:rPr lang="en-US" sz="2000" dirty="0" err="1" smtClean="0">
                <a:solidFill>
                  <a:schemeClr val="tx1"/>
                </a:solidFill>
              </a:rPr>
              <a:t>Simina</a:t>
            </a:r>
            <a:r>
              <a:rPr lang="en-US" sz="2000" dirty="0" smtClean="0">
                <a:solidFill>
                  <a:schemeClr val="tx1"/>
                </a:solidFill>
              </a:rPr>
              <a:t> Maria </a:t>
            </a:r>
            <a:r>
              <a:rPr lang="en-US" sz="2000" dirty="0" err="1" smtClean="0">
                <a:solidFill>
                  <a:schemeClr val="tx1"/>
                </a:solidFill>
              </a:rPr>
              <a:t>Suciu</a:t>
            </a:r>
            <a:endParaRPr lang="en-US" sz="2000" dirty="0" smtClean="0">
              <a:solidFill>
                <a:schemeClr val="tx1"/>
              </a:solidFill>
            </a:endParaRP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Student ID: 2131600</a:t>
            </a: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Lecturer: Rodrigo Aguilera</a:t>
            </a:r>
          </a:p>
          <a:p>
            <a:pPr algn="l"/>
            <a:r>
              <a:rPr lang="en-US" sz="2000" dirty="0" smtClean="0">
                <a:solidFill>
                  <a:schemeClr val="tx1"/>
                </a:solidFill>
              </a:rPr>
              <a:t>Module: BMIH5003</a:t>
            </a:r>
            <a:endParaRPr lang="en-US" sz="2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imina.m4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tretch>
            <a:fillRect/>
          </a:stretch>
        </p:blipFill>
        <p:spPr>
          <a:xfrm>
            <a:off x="4449763" y="3306763"/>
            <a:ext cx="244475" cy="244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17</Words>
  <Application>Microsoft Office PowerPoint</Application>
  <PresentationFormat>On-screen Show (4:3)</PresentationFormat>
  <Paragraphs>5</Paragraphs>
  <Slides>2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 Foreign Languages and Cultural Awareness Dialog</vt:lpstr>
      <vt:lpstr>Slide 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Foreign Languages and Cultural Awareness Introduction</dc:title>
  <dc:creator>owner</dc:creator>
  <cp:lastModifiedBy>owner</cp:lastModifiedBy>
  <cp:revision>3</cp:revision>
  <dcterms:created xsi:type="dcterms:W3CDTF">2006-08-16T00:00:00Z</dcterms:created>
  <dcterms:modified xsi:type="dcterms:W3CDTF">2023-05-26T22:36:38Z</dcterms:modified>
</cp:coreProperties>
</file>