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81" r:id="rId2"/>
    <p:sldId id="261" r:id="rId3"/>
    <p:sldId id="262" r:id="rId4"/>
    <p:sldId id="263" r:id="rId5"/>
    <p:sldId id="264" r:id="rId6"/>
    <p:sldId id="265" r:id="rId7"/>
    <p:sldId id="266" r:id="rId8"/>
    <p:sldId id="267" r:id="rId9"/>
    <p:sldId id="268" r:id="rId10"/>
    <p:sldId id="269" r:id="rId11"/>
    <p:sldId id="270" r:id="rId12"/>
    <p:sldId id="271" r:id="rId13"/>
    <p:sldId id="272" r:id="rId14"/>
    <p:sldId id="273" r:id="rId15"/>
    <p:sldId id="274" r:id="rId16"/>
    <p:sldId id="275" r:id="rId17"/>
    <p:sldId id="276" r:id="rId18"/>
    <p:sldId id="277" r:id="rId19"/>
    <p:sldId id="278" r:id="rId20"/>
    <p:sldId id="279" r:id="rId21"/>
    <p:sldId id="280" r:id="rId22"/>
    <p:sldId id="257" r:id="rId23"/>
  </p:sldIdLst>
  <p:sldSz cx="9144000" cy="6858000" type="screen4x3"/>
  <p:notesSz cx="6858000" cy="91440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ECFF"/>
    <a:srgbClr val="FF9933"/>
    <a:srgbClr val="FFFF00"/>
    <a:srgbClr val="008000"/>
    <a:srgbClr val="00FF00"/>
    <a:srgbClr val="00FFFF"/>
    <a:srgbClr val="FF5050"/>
    <a:srgbClr val="FF0066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8358" autoAdjust="0"/>
    <p:restoredTop sz="94660"/>
  </p:normalViewPr>
  <p:slideViewPr>
    <p:cSldViewPr snapToGrid="0">
      <p:cViewPr>
        <p:scale>
          <a:sx n="80" d="100"/>
          <a:sy n="80" d="100"/>
        </p:scale>
        <p:origin x="-1788" y="-20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36868100" cy="368681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1B9193D-88BA-4625-8561-88DA83795D29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A9A7B07-F348-4A53-B021-3AD61BE5E7EC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99A79AC-898D-47D4-8D8E-8DDD21A2EFEA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69E7EE0-864E-4C0E-8958-BB9AF2EED85D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3EA5A15-2BC8-4950-A7AB-149C2BB9F4A7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222DC1A-A31F-47BC-A034-C124BE4D5DCD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E712C22-DED2-4C27-BCAC-F8A745A8EEFD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3FAF721-BB30-4BC2-83C5-47FD32FFF14C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32468D5-1590-4FA5-AB53-E18E3C322876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D05A6AE-7096-4240-9B00-BC41ADEB8A24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8A5B8AF-3E29-4EC5-9883-8BD8AE9D7E6C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/>
          </p:nvPr>
        </p:nvSpPr>
        <p:spPr>
          <a:xfrm>
            <a:off x="457200" y="274638"/>
            <a:ext cx="8229600" cy="585152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fld id="{F4695CC0-3189-46C8-A360-03DB3BD61BC9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endParaRPr lang="en-US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endParaRPr lang="en-US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fld id="{B05154E1-E689-4CAD-9C5E-7EAC44714338}" type="slidenum">
              <a:rPr lang="en-US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970" name="Text Box 2"/>
          <p:cNvSpPr txBox="1">
            <a:spLocks noChangeArrowheads="1"/>
          </p:cNvSpPr>
          <p:nvPr/>
        </p:nvSpPr>
        <p:spPr bwMode="auto">
          <a:xfrm>
            <a:off x="546100" y="576263"/>
            <a:ext cx="8047038" cy="2011362"/>
          </a:xfrm>
          <a:prstGeom prst="rect">
            <a:avLst/>
          </a:prstGeom>
          <a:gradFill rotWithShape="1">
            <a:gsLst>
              <a:gs pos="0">
                <a:srgbClr val="FF0066">
                  <a:gamma/>
                  <a:shade val="46275"/>
                  <a:invGamma/>
                </a:srgbClr>
              </a:gs>
              <a:gs pos="50000">
                <a:srgbClr val="FF0066"/>
              </a:gs>
              <a:gs pos="100000">
                <a:srgbClr val="FF0066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endParaRPr lang="en-GB" sz="4200" b="1">
              <a:solidFill>
                <a:srgbClr val="FFFF00"/>
              </a:solidFill>
              <a:latin typeface="Comic Sans MS" pitchFamily="66" charset="0"/>
            </a:endParaRPr>
          </a:p>
          <a:p>
            <a:pPr algn="ctr"/>
            <a:r>
              <a:rPr lang="en-GB" sz="4200" b="1">
                <a:solidFill>
                  <a:srgbClr val="FFFF00"/>
                </a:solidFill>
                <a:latin typeface="Comic Sans MS" pitchFamily="66" charset="0"/>
              </a:rPr>
              <a:t>Lunch Times</a:t>
            </a:r>
          </a:p>
          <a:p>
            <a:pPr algn="ctr"/>
            <a:endParaRPr lang="en-US" sz="42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83971" name="Text Box 3"/>
          <p:cNvSpPr txBox="1">
            <a:spLocks noChangeArrowheads="1"/>
          </p:cNvSpPr>
          <p:nvPr/>
        </p:nvSpPr>
        <p:spPr bwMode="auto">
          <a:xfrm>
            <a:off x="547688" y="3429000"/>
            <a:ext cx="8047037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000" b="1">
                <a:solidFill>
                  <a:srgbClr val="0066FF"/>
                </a:solidFill>
                <a:latin typeface="Comic Sans MS" pitchFamily="66" charset="0"/>
              </a:rPr>
              <a:t>Use this formula to work out how long it takes to serve lunch in a school if the given number of people are present.</a:t>
            </a:r>
          </a:p>
        </p:txBody>
      </p:sp>
      <p:sp>
        <p:nvSpPr>
          <p:cNvPr id="83972" name="Text Box 4"/>
          <p:cNvSpPr txBox="1">
            <a:spLocks noChangeArrowheads="1"/>
          </p:cNvSpPr>
          <p:nvPr/>
        </p:nvSpPr>
        <p:spPr bwMode="auto">
          <a:xfrm>
            <a:off x="417513" y="6089650"/>
            <a:ext cx="730250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 sz="1400">
                <a:solidFill>
                  <a:srgbClr val="6699FF"/>
                </a:solidFill>
                <a:latin typeface="Comic Sans MS" pitchFamily="66" charset="0"/>
              </a:rPr>
              <a:t>Year 5</a:t>
            </a:r>
            <a:endParaRPr lang="en-US"/>
          </a:p>
        </p:txBody>
      </p:sp>
      <p:sp>
        <p:nvSpPr>
          <p:cNvPr id="83973" name="Rectangle 5"/>
          <p:cNvSpPr>
            <a:spLocks noChangeArrowheads="1"/>
          </p:cNvSpPr>
          <p:nvPr/>
        </p:nvSpPr>
        <p:spPr bwMode="auto">
          <a:xfrm>
            <a:off x="228600" y="196850"/>
            <a:ext cx="8686800" cy="206375"/>
          </a:xfrm>
          <a:prstGeom prst="rect">
            <a:avLst/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3974" name="Rectangle 6"/>
          <p:cNvSpPr>
            <a:spLocks noChangeArrowheads="1"/>
          </p:cNvSpPr>
          <p:nvPr/>
        </p:nvSpPr>
        <p:spPr bwMode="auto">
          <a:xfrm>
            <a:off x="228600" y="6442075"/>
            <a:ext cx="8686800" cy="206375"/>
          </a:xfrm>
          <a:prstGeom prst="rect">
            <a:avLst/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3975" name="Rectangle 7"/>
          <p:cNvSpPr>
            <a:spLocks noChangeArrowheads="1"/>
          </p:cNvSpPr>
          <p:nvPr/>
        </p:nvSpPr>
        <p:spPr bwMode="auto">
          <a:xfrm>
            <a:off x="176213" y="196850"/>
            <a:ext cx="207962" cy="6454775"/>
          </a:xfrm>
          <a:prstGeom prst="rect">
            <a:avLst/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3976" name="Rectangle 8"/>
          <p:cNvSpPr>
            <a:spLocks noChangeArrowheads="1"/>
          </p:cNvSpPr>
          <p:nvPr/>
        </p:nvSpPr>
        <p:spPr bwMode="auto">
          <a:xfrm>
            <a:off x="8769350" y="196850"/>
            <a:ext cx="207963" cy="6454775"/>
          </a:xfrm>
          <a:prstGeom prst="rect">
            <a:avLst/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9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397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397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9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8397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8397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3970" grpId="0" animBg="1"/>
      <p:bldP spid="83971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541" name="AutoShape 53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FF00">
                  <a:gamma/>
                  <a:shade val="46275"/>
                  <a:invGamma/>
                </a:srgbClr>
              </a:gs>
              <a:gs pos="50000">
                <a:srgbClr val="00FF00"/>
              </a:gs>
              <a:gs pos="100000">
                <a:srgbClr val="00FF00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491" name="AutoShape 3"/>
          <p:cNvSpPr>
            <a:spLocks noChangeArrowheads="1"/>
          </p:cNvSpPr>
          <p:nvPr/>
        </p:nvSpPr>
        <p:spPr bwMode="auto">
          <a:xfrm>
            <a:off x="239713" y="527050"/>
            <a:ext cx="8532812" cy="19351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0066">
                  <a:gamma/>
                  <a:shade val="56078"/>
                  <a:invGamma/>
                </a:srgbClr>
              </a:gs>
              <a:gs pos="50000">
                <a:srgbClr val="FF0066"/>
              </a:gs>
              <a:gs pos="100000">
                <a:srgbClr val="FF0066">
                  <a:gamma/>
                  <a:shade val="56078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492" name="AutoShape 4"/>
          <p:cNvSpPr>
            <a:spLocks noChangeArrowheads="1"/>
          </p:cNvSpPr>
          <p:nvPr/>
        </p:nvSpPr>
        <p:spPr bwMode="auto">
          <a:xfrm>
            <a:off x="3095625" y="857250"/>
            <a:ext cx="5418138" cy="12747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ECFF"/>
              </a:gs>
              <a:gs pos="50000">
                <a:schemeClr val="bg1"/>
              </a:gs>
              <a:gs pos="100000">
                <a:srgbClr val="CCECFF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493" name="Text Box 5"/>
          <p:cNvSpPr txBox="1">
            <a:spLocks noChangeArrowheads="1"/>
          </p:cNvSpPr>
          <p:nvPr/>
        </p:nvSpPr>
        <p:spPr bwMode="auto">
          <a:xfrm>
            <a:off x="488950" y="914400"/>
            <a:ext cx="1841500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4000" b="1">
                <a:solidFill>
                  <a:srgbClr val="FFFF00"/>
                </a:solidFill>
                <a:latin typeface="Comic Sans MS" pitchFamily="66" charset="0"/>
              </a:rPr>
              <a:t>Time</a:t>
            </a:r>
          </a:p>
          <a:p>
            <a:pPr algn="ctr"/>
            <a:r>
              <a:rPr lang="en-GB" sz="3000" b="1">
                <a:solidFill>
                  <a:srgbClr val="FFFF00"/>
                </a:solidFill>
                <a:latin typeface="Comic Sans MS" pitchFamily="66" charset="0"/>
              </a:rPr>
              <a:t>(minutes)</a:t>
            </a:r>
            <a:endParaRPr lang="en-US" sz="3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63494" name="AutoShape 6"/>
          <p:cNvSpPr>
            <a:spLocks noChangeArrowheads="1"/>
          </p:cNvSpPr>
          <p:nvPr/>
        </p:nvSpPr>
        <p:spPr bwMode="auto">
          <a:xfrm>
            <a:off x="5913438" y="2770188"/>
            <a:ext cx="2913062" cy="121761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495" name="Text Box 7"/>
          <p:cNvSpPr txBox="1">
            <a:spLocks noChangeArrowheads="1"/>
          </p:cNvSpPr>
          <p:nvPr/>
        </p:nvSpPr>
        <p:spPr bwMode="auto">
          <a:xfrm>
            <a:off x="5924550" y="2798763"/>
            <a:ext cx="2890838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rgbClr val="800080"/>
                </a:solidFill>
                <a:latin typeface="Comic Sans MS" pitchFamily="66" charset="0"/>
              </a:rPr>
              <a:t>40</a:t>
            </a:r>
            <a:endParaRPr lang="en-US" sz="7000" b="1">
              <a:solidFill>
                <a:srgbClr val="800080"/>
              </a:solidFill>
              <a:latin typeface="Comic Sans MS" pitchFamily="66" charset="0"/>
            </a:endParaRPr>
          </a:p>
        </p:txBody>
      </p:sp>
      <p:sp>
        <p:nvSpPr>
          <p:cNvPr id="63497" name="Text Box 9"/>
          <p:cNvSpPr txBox="1">
            <a:spLocks noChangeArrowheads="1"/>
          </p:cNvSpPr>
          <p:nvPr/>
        </p:nvSpPr>
        <p:spPr bwMode="auto">
          <a:xfrm>
            <a:off x="2279650" y="960438"/>
            <a:ext cx="6213475" cy="1066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200" b="1">
                <a:solidFill>
                  <a:srgbClr val="FFFF00"/>
                </a:solidFill>
                <a:latin typeface="Comic Sans MS" pitchFamily="66" charset="0"/>
              </a:rPr>
              <a:t>=   </a:t>
            </a:r>
            <a:r>
              <a:rPr lang="en-GB" sz="3200" b="1" u="sng">
                <a:solidFill>
                  <a:srgbClr val="FF3300"/>
                </a:solidFill>
                <a:latin typeface="Comic Sans MS" pitchFamily="66" charset="0"/>
              </a:rPr>
              <a:t>number of people</a:t>
            </a:r>
            <a:r>
              <a:rPr lang="en-GB" sz="3200" b="1">
                <a:solidFill>
                  <a:srgbClr val="FF3300"/>
                </a:solidFill>
                <a:latin typeface="Comic Sans MS" pitchFamily="66" charset="0"/>
              </a:rPr>
              <a:t>   +   5</a:t>
            </a:r>
          </a:p>
          <a:p>
            <a:pPr algn="ctr"/>
            <a:r>
              <a:rPr lang="en-GB" sz="3200" b="1">
                <a:solidFill>
                  <a:srgbClr val="FF3300"/>
                </a:solidFill>
                <a:latin typeface="Comic Sans MS" pitchFamily="66" charset="0"/>
              </a:rPr>
              <a:t>2</a:t>
            </a:r>
            <a:endParaRPr lang="en-US" sz="32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63498" name="AutoShape 10"/>
          <p:cNvSpPr>
            <a:spLocks noChangeArrowheads="1"/>
          </p:cNvSpPr>
          <p:nvPr/>
        </p:nvSpPr>
        <p:spPr bwMode="auto">
          <a:xfrm>
            <a:off x="3367088" y="4175125"/>
            <a:ext cx="2409825" cy="2259013"/>
          </a:xfrm>
          <a:prstGeom prst="rightArrow">
            <a:avLst>
              <a:gd name="adj1" fmla="val 67111"/>
              <a:gd name="adj2" fmla="val 27123"/>
            </a:avLst>
          </a:prstGeom>
          <a:gradFill rotWithShape="1">
            <a:gsLst>
              <a:gs pos="0">
                <a:srgbClr val="800080">
                  <a:gamma/>
                  <a:shade val="46275"/>
                  <a:invGamma/>
                </a:srgbClr>
              </a:gs>
              <a:gs pos="50000">
                <a:srgbClr val="800080"/>
              </a:gs>
              <a:gs pos="100000">
                <a:srgbClr val="800080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499" name="Text Box 11"/>
          <p:cNvSpPr txBox="1">
            <a:spLocks noChangeArrowheads="1"/>
          </p:cNvSpPr>
          <p:nvPr/>
        </p:nvSpPr>
        <p:spPr bwMode="auto">
          <a:xfrm>
            <a:off x="3544888" y="4876800"/>
            <a:ext cx="1563687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2500" b="1">
                <a:solidFill>
                  <a:srgbClr val="FFFF00"/>
                </a:solidFill>
                <a:latin typeface="Comic Sans MS" pitchFamily="66" charset="0"/>
              </a:rPr>
              <a:t>Time</a:t>
            </a:r>
          </a:p>
          <a:p>
            <a:pPr algn="ctr"/>
            <a:r>
              <a:rPr lang="en-GB" sz="2500" b="1">
                <a:solidFill>
                  <a:srgbClr val="FFFF00"/>
                </a:solidFill>
                <a:latin typeface="Comic Sans MS" pitchFamily="66" charset="0"/>
              </a:rPr>
              <a:t>(minutes)</a:t>
            </a:r>
            <a:endParaRPr lang="en-US" sz="25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63500" name="AutoShape 12"/>
          <p:cNvSpPr>
            <a:spLocks noChangeArrowheads="1"/>
          </p:cNvSpPr>
          <p:nvPr/>
        </p:nvSpPr>
        <p:spPr bwMode="auto">
          <a:xfrm>
            <a:off x="3367088" y="2695575"/>
            <a:ext cx="2409825" cy="1366838"/>
          </a:xfrm>
          <a:prstGeom prst="rightArrow">
            <a:avLst>
              <a:gd name="adj1" fmla="val 67111"/>
              <a:gd name="adj2" fmla="val 44828"/>
            </a:avLst>
          </a:prstGeom>
          <a:gradFill rotWithShape="1">
            <a:gsLst>
              <a:gs pos="0">
                <a:srgbClr val="800080">
                  <a:gamma/>
                  <a:shade val="46275"/>
                  <a:invGamma/>
                </a:srgbClr>
              </a:gs>
              <a:gs pos="50000">
                <a:srgbClr val="800080"/>
              </a:gs>
              <a:gs pos="100000">
                <a:srgbClr val="800080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501" name="Text Box 13"/>
          <p:cNvSpPr txBox="1">
            <a:spLocks noChangeArrowheads="1"/>
          </p:cNvSpPr>
          <p:nvPr/>
        </p:nvSpPr>
        <p:spPr bwMode="auto">
          <a:xfrm>
            <a:off x="3454400" y="2967038"/>
            <a:ext cx="1746250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500" b="1">
                <a:solidFill>
                  <a:srgbClr val="FFFF00"/>
                </a:solidFill>
                <a:latin typeface="Comic Sans MS" pitchFamily="66" charset="0"/>
              </a:rPr>
              <a:t>Number of people</a:t>
            </a:r>
            <a:endParaRPr lang="en-US" sz="25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63502" name="AutoShape 14"/>
          <p:cNvSpPr>
            <a:spLocks noChangeArrowheads="1"/>
          </p:cNvSpPr>
          <p:nvPr/>
        </p:nvSpPr>
        <p:spPr bwMode="auto">
          <a:xfrm>
            <a:off x="5913438" y="4432300"/>
            <a:ext cx="2913062" cy="17446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503" name="Text Box 15"/>
          <p:cNvSpPr txBox="1">
            <a:spLocks noChangeArrowheads="1"/>
          </p:cNvSpPr>
          <p:nvPr/>
        </p:nvSpPr>
        <p:spPr bwMode="auto">
          <a:xfrm>
            <a:off x="5978525" y="4572000"/>
            <a:ext cx="278130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FF3300"/>
                </a:solidFill>
                <a:latin typeface="Comic Sans MS" pitchFamily="66" charset="0"/>
              </a:rPr>
              <a:t>25</a:t>
            </a:r>
            <a:endParaRPr lang="en-US" sz="9000" b="1">
              <a:solidFill>
                <a:srgbClr val="FF3300"/>
              </a:solidFill>
              <a:latin typeface="Comic Sans MS" pitchFamily="66" charset="0"/>
            </a:endParaRPr>
          </a:p>
        </p:txBody>
      </p:sp>
      <p:grpSp>
        <p:nvGrpSpPr>
          <p:cNvPr id="63540" name="Group 52"/>
          <p:cNvGrpSpPr>
            <a:grpSpLocks/>
          </p:cNvGrpSpPr>
          <p:nvPr/>
        </p:nvGrpSpPr>
        <p:grpSpPr bwMode="auto">
          <a:xfrm>
            <a:off x="55563" y="2970213"/>
            <a:ext cx="3262312" cy="3063875"/>
            <a:chOff x="0" y="2032"/>
            <a:chExt cx="2055" cy="1930"/>
          </a:xfrm>
        </p:grpSpPr>
        <p:sp>
          <p:nvSpPr>
            <p:cNvPr id="63505" name="Text Box 17"/>
            <p:cNvSpPr txBox="1">
              <a:spLocks noChangeArrowheads="1"/>
            </p:cNvSpPr>
            <p:nvPr/>
          </p:nvSpPr>
          <p:spPr bwMode="auto">
            <a:xfrm>
              <a:off x="880" y="3731"/>
              <a:ext cx="299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b="1">
                  <a:solidFill>
                    <a:schemeClr val="tx2"/>
                  </a:solidFill>
                  <a:latin typeface="Comic Sans MS" pitchFamily="66" charset="0"/>
                </a:rPr>
                <a:t>6</a:t>
              </a:r>
              <a:endParaRPr lang="en-US" b="1">
                <a:solidFill>
                  <a:schemeClr val="tx2"/>
                </a:solidFill>
                <a:latin typeface="Comic Sans MS" pitchFamily="66" charset="0"/>
              </a:endParaRPr>
            </a:p>
          </p:txBody>
        </p:sp>
        <p:sp>
          <p:nvSpPr>
            <p:cNvPr id="63506" name="Text Box 18"/>
            <p:cNvSpPr txBox="1">
              <a:spLocks noChangeArrowheads="1"/>
            </p:cNvSpPr>
            <p:nvPr/>
          </p:nvSpPr>
          <p:spPr bwMode="auto">
            <a:xfrm>
              <a:off x="402" y="3641"/>
              <a:ext cx="298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b="1">
                  <a:solidFill>
                    <a:schemeClr val="tx2"/>
                  </a:solidFill>
                  <a:latin typeface="Comic Sans MS" pitchFamily="66" charset="0"/>
                </a:rPr>
                <a:t>7</a:t>
              </a:r>
              <a:endParaRPr lang="en-US" b="1">
                <a:solidFill>
                  <a:schemeClr val="tx2"/>
                </a:solidFill>
                <a:latin typeface="Comic Sans MS" pitchFamily="66" charset="0"/>
              </a:endParaRPr>
            </a:p>
          </p:txBody>
        </p:sp>
        <p:sp>
          <p:nvSpPr>
            <p:cNvPr id="63508" name="Text Box 20"/>
            <p:cNvSpPr txBox="1">
              <a:spLocks noChangeArrowheads="1"/>
            </p:cNvSpPr>
            <p:nvPr/>
          </p:nvSpPr>
          <p:spPr bwMode="auto">
            <a:xfrm>
              <a:off x="880" y="2032"/>
              <a:ext cx="299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b="1">
                  <a:solidFill>
                    <a:schemeClr val="tx2"/>
                  </a:solidFill>
                  <a:latin typeface="Comic Sans MS" pitchFamily="66" charset="0"/>
                </a:rPr>
                <a:t>12</a:t>
              </a:r>
              <a:endParaRPr lang="en-US" b="1">
                <a:solidFill>
                  <a:schemeClr val="tx2"/>
                </a:solidFill>
                <a:latin typeface="Comic Sans MS" pitchFamily="66" charset="0"/>
              </a:endParaRPr>
            </a:p>
          </p:txBody>
        </p:sp>
        <p:sp>
          <p:nvSpPr>
            <p:cNvPr id="63509" name="Oval 21"/>
            <p:cNvSpPr>
              <a:spLocks noChangeArrowheads="1"/>
            </p:cNvSpPr>
            <p:nvPr/>
          </p:nvSpPr>
          <p:spPr bwMode="auto">
            <a:xfrm>
              <a:off x="318" y="2270"/>
              <a:ext cx="1424" cy="1423"/>
            </a:xfrm>
            <a:prstGeom prst="ellipse">
              <a:avLst/>
            </a:prstGeom>
            <a:gradFill rotWithShape="1">
              <a:gsLst>
                <a:gs pos="0">
                  <a:srgbClr val="00FFFF"/>
                </a:gs>
                <a:gs pos="50000">
                  <a:schemeClr val="bg1"/>
                </a:gs>
                <a:gs pos="100000">
                  <a:srgbClr val="00FFFF"/>
                </a:gs>
              </a:gsLst>
              <a:lin ang="2700000" scaled="1"/>
            </a:gradFill>
            <a:ln w="762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grpSp>
          <p:nvGrpSpPr>
            <p:cNvPr id="63510" name="Group 22"/>
            <p:cNvGrpSpPr>
              <a:grpSpLocks/>
            </p:cNvGrpSpPr>
            <p:nvPr/>
          </p:nvGrpSpPr>
          <p:grpSpPr bwMode="auto">
            <a:xfrm>
              <a:off x="316" y="2981"/>
              <a:ext cx="1428" cy="1"/>
              <a:chOff x="1323" y="2156"/>
              <a:chExt cx="3117" cy="4"/>
            </a:xfrm>
          </p:grpSpPr>
          <p:sp>
            <p:nvSpPr>
              <p:cNvPr id="63511" name="Line 23"/>
              <p:cNvSpPr>
                <a:spLocks noChangeShapeType="1"/>
              </p:cNvSpPr>
              <p:nvPr/>
            </p:nvSpPr>
            <p:spPr bwMode="auto">
              <a:xfrm>
                <a:off x="1323" y="2160"/>
                <a:ext cx="240" cy="0"/>
              </a:xfrm>
              <a:prstGeom prst="line">
                <a:avLst/>
              </a:prstGeom>
              <a:noFill/>
              <a:ln w="381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3512" name="Line 24"/>
              <p:cNvSpPr>
                <a:spLocks noChangeShapeType="1"/>
              </p:cNvSpPr>
              <p:nvPr/>
            </p:nvSpPr>
            <p:spPr bwMode="auto">
              <a:xfrm>
                <a:off x="4200" y="2156"/>
                <a:ext cx="240" cy="0"/>
              </a:xfrm>
              <a:prstGeom prst="line">
                <a:avLst/>
              </a:prstGeom>
              <a:noFill/>
              <a:ln w="381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  <p:grpSp>
          <p:nvGrpSpPr>
            <p:cNvPr id="63513" name="Group 25"/>
            <p:cNvGrpSpPr>
              <a:grpSpLocks/>
            </p:cNvGrpSpPr>
            <p:nvPr/>
          </p:nvGrpSpPr>
          <p:grpSpPr bwMode="auto">
            <a:xfrm rot="-5400000">
              <a:off x="315" y="2981"/>
              <a:ext cx="1429" cy="2"/>
              <a:chOff x="1323" y="2156"/>
              <a:chExt cx="3117" cy="4"/>
            </a:xfrm>
          </p:grpSpPr>
          <p:sp>
            <p:nvSpPr>
              <p:cNvPr id="63514" name="Line 26"/>
              <p:cNvSpPr>
                <a:spLocks noChangeShapeType="1"/>
              </p:cNvSpPr>
              <p:nvPr/>
            </p:nvSpPr>
            <p:spPr bwMode="auto">
              <a:xfrm>
                <a:off x="1323" y="2160"/>
                <a:ext cx="240" cy="0"/>
              </a:xfrm>
              <a:prstGeom prst="line">
                <a:avLst/>
              </a:prstGeom>
              <a:noFill/>
              <a:ln w="381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3515" name="Line 27"/>
              <p:cNvSpPr>
                <a:spLocks noChangeShapeType="1"/>
              </p:cNvSpPr>
              <p:nvPr/>
            </p:nvSpPr>
            <p:spPr bwMode="auto">
              <a:xfrm>
                <a:off x="4200" y="2156"/>
                <a:ext cx="240" cy="0"/>
              </a:xfrm>
              <a:prstGeom prst="line">
                <a:avLst/>
              </a:prstGeom>
              <a:noFill/>
              <a:ln w="381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  <p:grpSp>
          <p:nvGrpSpPr>
            <p:cNvPr id="63516" name="Group 28"/>
            <p:cNvGrpSpPr>
              <a:grpSpLocks/>
            </p:cNvGrpSpPr>
            <p:nvPr/>
          </p:nvGrpSpPr>
          <p:grpSpPr bwMode="auto">
            <a:xfrm rot="-1800000">
              <a:off x="316" y="2981"/>
              <a:ext cx="1428" cy="1"/>
              <a:chOff x="1323" y="2156"/>
              <a:chExt cx="3117" cy="4"/>
            </a:xfrm>
          </p:grpSpPr>
          <p:sp>
            <p:nvSpPr>
              <p:cNvPr id="63517" name="Line 29"/>
              <p:cNvSpPr>
                <a:spLocks noChangeShapeType="1"/>
              </p:cNvSpPr>
              <p:nvPr/>
            </p:nvSpPr>
            <p:spPr bwMode="auto">
              <a:xfrm>
                <a:off x="1323" y="2160"/>
                <a:ext cx="240" cy="0"/>
              </a:xfrm>
              <a:prstGeom prst="line">
                <a:avLst/>
              </a:prstGeom>
              <a:noFill/>
              <a:ln w="381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3518" name="Line 30"/>
              <p:cNvSpPr>
                <a:spLocks noChangeShapeType="1"/>
              </p:cNvSpPr>
              <p:nvPr/>
            </p:nvSpPr>
            <p:spPr bwMode="auto">
              <a:xfrm>
                <a:off x="4200" y="2156"/>
                <a:ext cx="240" cy="0"/>
              </a:xfrm>
              <a:prstGeom prst="line">
                <a:avLst/>
              </a:prstGeom>
              <a:noFill/>
              <a:ln w="381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  <p:grpSp>
          <p:nvGrpSpPr>
            <p:cNvPr id="63519" name="Group 31"/>
            <p:cNvGrpSpPr>
              <a:grpSpLocks/>
            </p:cNvGrpSpPr>
            <p:nvPr/>
          </p:nvGrpSpPr>
          <p:grpSpPr bwMode="auto">
            <a:xfrm rot="-9000000">
              <a:off x="316" y="2981"/>
              <a:ext cx="1428" cy="1"/>
              <a:chOff x="1323" y="2156"/>
              <a:chExt cx="3117" cy="4"/>
            </a:xfrm>
          </p:grpSpPr>
          <p:sp>
            <p:nvSpPr>
              <p:cNvPr id="63520" name="Line 32"/>
              <p:cNvSpPr>
                <a:spLocks noChangeShapeType="1"/>
              </p:cNvSpPr>
              <p:nvPr/>
            </p:nvSpPr>
            <p:spPr bwMode="auto">
              <a:xfrm>
                <a:off x="1323" y="2160"/>
                <a:ext cx="240" cy="0"/>
              </a:xfrm>
              <a:prstGeom prst="line">
                <a:avLst/>
              </a:prstGeom>
              <a:noFill/>
              <a:ln w="381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3521" name="Line 33"/>
              <p:cNvSpPr>
                <a:spLocks noChangeShapeType="1"/>
              </p:cNvSpPr>
              <p:nvPr/>
            </p:nvSpPr>
            <p:spPr bwMode="auto">
              <a:xfrm>
                <a:off x="4200" y="2156"/>
                <a:ext cx="240" cy="0"/>
              </a:xfrm>
              <a:prstGeom prst="line">
                <a:avLst/>
              </a:prstGeom>
              <a:noFill/>
              <a:ln w="381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  <p:grpSp>
          <p:nvGrpSpPr>
            <p:cNvPr id="63522" name="Group 34"/>
            <p:cNvGrpSpPr>
              <a:grpSpLocks/>
            </p:cNvGrpSpPr>
            <p:nvPr/>
          </p:nvGrpSpPr>
          <p:grpSpPr bwMode="auto">
            <a:xfrm rot="-7200000">
              <a:off x="315" y="2981"/>
              <a:ext cx="1429" cy="2"/>
              <a:chOff x="1323" y="2156"/>
              <a:chExt cx="3117" cy="4"/>
            </a:xfrm>
          </p:grpSpPr>
          <p:sp>
            <p:nvSpPr>
              <p:cNvPr id="63523" name="Line 35"/>
              <p:cNvSpPr>
                <a:spLocks noChangeShapeType="1"/>
              </p:cNvSpPr>
              <p:nvPr/>
            </p:nvSpPr>
            <p:spPr bwMode="auto">
              <a:xfrm>
                <a:off x="1323" y="2160"/>
                <a:ext cx="240" cy="0"/>
              </a:xfrm>
              <a:prstGeom prst="line">
                <a:avLst/>
              </a:prstGeom>
              <a:noFill/>
              <a:ln w="381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3524" name="Line 36"/>
              <p:cNvSpPr>
                <a:spLocks noChangeShapeType="1"/>
              </p:cNvSpPr>
              <p:nvPr/>
            </p:nvSpPr>
            <p:spPr bwMode="auto">
              <a:xfrm>
                <a:off x="4200" y="2156"/>
                <a:ext cx="240" cy="0"/>
              </a:xfrm>
              <a:prstGeom prst="line">
                <a:avLst/>
              </a:prstGeom>
              <a:noFill/>
              <a:ln w="381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  <p:grpSp>
          <p:nvGrpSpPr>
            <p:cNvPr id="63525" name="Group 37"/>
            <p:cNvGrpSpPr>
              <a:grpSpLocks/>
            </p:cNvGrpSpPr>
            <p:nvPr/>
          </p:nvGrpSpPr>
          <p:grpSpPr bwMode="auto">
            <a:xfrm rot="-3600000">
              <a:off x="315" y="2981"/>
              <a:ext cx="1429" cy="2"/>
              <a:chOff x="1323" y="2156"/>
              <a:chExt cx="3117" cy="4"/>
            </a:xfrm>
          </p:grpSpPr>
          <p:sp>
            <p:nvSpPr>
              <p:cNvPr id="63526" name="Line 38"/>
              <p:cNvSpPr>
                <a:spLocks noChangeShapeType="1"/>
              </p:cNvSpPr>
              <p:nvPr/>
            </p:nvSpPr>
            <p:spPr bwMode="auto">
              <a:xfrm>
                <a:off x="1323" y="2160"/>
                <a:ext cx="240" cy="0"/>
              </a:xfrm>
              <a:prstGeom prst="line">
                <a:avLst/>
              </a:prstGeom>
              <a:noFill/>
              <a:ln w="381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3527" name="Line 39"/>
              <p:cNvSpPr>
                <a:spLocks noChangeShapeType="1"/>
              </p:cNvSpPr>
              <p:nvPr/>
            </p:nvSpPr>
            <p:spPr bwMode="auto">
              <a:xfrm>
                <a:off x="4200" y="2156"/>
                <a:ext cx="240" cy="0"/>
              </a:xfrm>
              <a:prstGeom prst="line">
                <a:avLst/>
              </a:prstGeom>
              <a:noFill/>
              <a:ln w="381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  <p:sp>
          <p:nvSpPr>
            <p:cNvPr id="63528" name="Line 40"/>
            <p:cNvSpPr>
              <a:spLocks noChangeShapeType="1"/>
            </p:cNvSpPr>
            <p:nvPr/>
          </p:nvSpPr>
          <p:spPr bwMode="auto">
            <a:xfrm flipV="1">
              <a:off x="1030" y="2640"/>
              <a:ext cx="18" cy="339"/>
            </a:xfrm>
            <a:prstGeom prst="line">
              <a:avLst/>
            </a:prstGeom>
            <a:noFill/>
            <a:ln w="76200">
              <a:solidFill>
                <a:schemeClr val="tx1"/>
              </a:solidFill>
              <a:round/>
              <a:headEnd/>
              <a:tailEnd type="triangle" w="med" len="med"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63529" name="Text Box 41"/>
            <p:cNvSpPr txBox="1">
              <a:spLocks noChangeArrowheads="1"/>
            </p:cNvSpPr>
            <p:nvPr/>
          </p:nvSpPr>
          <p:spPr bwMode="auto">
            <a:xfrm>
              <a:off x="1756" y="2880"/>
              <a:ext cx="299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b="1">
                  <a:solidFill>
                    <a:schemeClr val="tx2"/>
                  </a:solidFill>
                  <a:latin typeface="Comic Sans MS" pitchFamily="66" charset="0"/>
                </a:rPr>
                <a:t>3</a:t>
              </a:r>
              <a:endParaRPr lang="en-US" b="1">
                <a:solidFill>
                  <a:schemeClr val="tx2"/>
                </a:solidFill>
                <a:latin typeface="Comic Sans MS" pitchFamily="66" charset="0"/>
              </a:endParaRPr>
            </a:p>
          </p:txBody>
        </p:sp>
        <p:sp>
          <p:nvSpPr>
            <p:cNvPr id="63530" name="Text Box 42"/>
            <p:cNvSpPr txBox="1">
              <a:spLocks noChangeArrowheads="1"/>
            </p:cNvSpPr>
            <p:nvPr/>
          </p:nvSpPr>
          <p:spPr bwMode="auto">
            <a:xfrm>
              <a:off x="0" y="2880"/>
              <a:ext cx="299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b="1">
                  <a:solidFill>
                    <a:schemeClr val="tx2"/>
                  </a:solidFill>
                  <a:latin typeface="Comic Sans MS" pitchFamily="66" charset="0"/>
                </a:rPr>
                <a:t>9</a:t>
              </a:r>
              <a:endParaRPr lang="en-US" b="1">
                <a:solidFill>
                  <a:schemeClr val="tx2"/>
                </a:solidFill>
                <a:latin typeface="Comic Sans MS" pitchFamily="66" charset="0"/>
              </a:endParaRPr>
            </a:p>
          </p:txBody>
        </p:sp>
        <p:sp>
          <p:nvSpPr>
            <p:cNvPr id="63531" name="Line 43"/>
            <p:cNvSpPr>
              <a:spLocks noChangeShapeType="1"/>
            </p:cNvSpPr>
            <p:nvPr/>
          </p:nvSpPr>
          <p:spPr bwMode="auto">
            <a:xfrm flipV="1">
              <a:off x="1030" y="2552"/>
              <a:ext cx="251" cy="429"/>
            </a:xfrm>
            <a:prstGeom prst="line">
              <a:avLst/>
            </a:prstGeom>
            <a:noFill/>
            <a:ln w="76200">
              <a:solidFill>
                <a:schemeClr val="tx1"/>
              </a:solidFill>
              <a:round/>
              <a:headEnd/>
              <a:tailEnd type="triangle" w="med" len="med"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63532" name="Text Box 44"/>
            <p:cNvSpPr txBox="1">
              <a:spLocks noChangeArrowheads="1"/>
            </p:cNvSpPr>
            <p:nvPr/>
          </p:nvSpPr>
          <p:spPr bwMode="auto">
            <a:xfrm>
              <a:off x="1323" y="2147"/>
              <a:ext cx="298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b="1">
                  <a:solidFill>
                    <a:schemeClr val="tx2"/>
                  </a:solidFill>
                  <a:latin typeface="Comic Sans MS" pitchFamily="66" charset="0"/>
                </a:rPr>
                <a:t>1</a:t>
              </a:r>
              <a:endParaRPr lang="en-US" b="1">
                <a:solidFill>
                  <a:schemeClr val="tx2"/>
                </a:solidFill>
                <a:latin typeface="Comic Sans MS" pitchFamily="66" charset="0"/>
              </a:endParaRPr>
            </a:p>
          </p:txBody>
        </p:sp>
        <p:sp>
          <p:nvSpPr>
            <p:cNvPr id="63533" name="Text Box 45"/>
            <p:cNvSpPr txBox="1">
              <a:spLocks noChangeArrowheads="1"/>
            </p:cNvSpPr>
            <p:nvPr/>
          </p:nvSpPr>
          <p:spPr bwMode="auto">
            <a:xfrm>
              <a:off x="1644" y="3331"/>
              <a:ext cx="296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b="1">
                  <a:solidFill>
                    <a:schemeClr val="tx2"/>
                  </a:solidFill>
                  <a:latin typeface="Comic Sans MS" pitchFamily="66" charset="0"/>
                </a:rPr>
                <a:t>4</a:t>
              </a:r>
              <a:endParaRPr lang="en-US" b="1">
                <a:solidFill>
                  <a:schemeClr val="tx2"/>
                </a:solidFill>
                <a:latin typeface="Comic Sans MS" pitchFamily="66" charset="0"/>
              </a:endParaRPr>
            </a:p>
          </p:txBody>
        </p:sp>
        <p:sp>
          <p:nvSpPr>
            <p:cNvPr id="63534" name="Text Box 46"/>
            <p:cNvSpPr txBox="1">
              <a:spLocks noChangeArrowheads="1"/>
            </p:cNvSpPr>
            <p:nvPr/>
          </p:nvSpPr>
          <p:spPr bwMode="auto">
            <a:xfrm>
              <a:off x="1644" y="2439"/>
              <a:ext cx="298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b="1">
                  <a:solidFill>
                    <a:schemeClr val="tx2"/>
                  </a:solidFill>
                  <a:latin typeface="Comic Sans MS" pitchFamily="66" charset="0"/>
                </a:rPr>
                <a:t>2</a:t>
              </a:r>
              <a:endParaRPr lang="en-US" b="1">
                <a:solidFill>
                  <a:schemeClr val="tx2"/>
                </a:solidFill>
                <a:latin typeface="Comic Sans MS" pitchFamily="66" charset="0"/>
              </a:endParaRPr>
            </a:p>
          </p:txBody>
        </p:sp>
        <p:sp>
          <p:nvSpPr>
            <p:cNvPr id="63535" name="Text Box 47"/>
            <p:cNvSpPr txBox="1">
              <a:spLocks noChangeArrowheads="1"/>
            </p:cNvSpPr>
            <p:nvPr/>
          </p:nvSpPr>
          <p:spPr bwMode="auto">
            <a:xfrm>
              <a:off x="1321" y="3636"/>
              <a:ext cx="299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b="1">
                  <a:solidFill>
                    <a:schemeClr val="tx2"/>
                  </a:solidFill>
                  <a:latin typeface="Comic Sans MS" pitchFamily="66" charset="0"/>
                </a:rPr>
                <a:t>5</a:t>
              </a:r>
              <a:endParaRPr lang="en-US" b="1">
                <a:solidFill>
                  <a:schemeClr val="tx2"/>
                </a:solidFill>
                <a:latin typeface="Comic Sans MS" pitchFamily="66" charset="0"/>
              </a:endParaRPr>
            </a:p>
          </p:txBody>
        </p:sp>
        <p:sp>
          <p:nvSpPr>
            <p:cNvPr id="63536" name="Text Box 48"/>
            <p:cNvSpPr txBox="1">
              <a:spLocks noChangeArrowheads="1"/>
            </p:cNvSpPr>
            <p:nvPr/>
          </p:nvSpPr>
          <p:spPr bwMode="auto">
            <a:xfrm>
              <a:off x="101" y="3328"/>
              <a:ext cx="298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b="1">
                  <a:solidFill>
                    <a:schemeClr val="tx2"/>
                  </a:solidFill>
                  <a:latin typeface="Comic Sans MS" pitchFamily="66" charset="0"/>
                </a:rPr>
                <a:t>8</a:t>
              </a:r>
              <a:endParaRPr lang="en-US" b="1">
                <a:solidFill>
                  <a:schemeClr val="tx2"/>
                </a:solidFill>
                <a:latin typeface="Comic Sans MS" pitchFamily="66" charset="0"/>
              </a:endParaRPr>
            </a:p>
          </p:txBody>
        </p:sp>
        <p:sp>
          <p:nvSpPr>
            <p:cNvPr id="63537" name="Text Box 49"/>
            <p:cNvSpPr txBox="1">
              <a:spLocks noChangeArrowheads="1"/>
            </p:cNvSpPr>
            <p:nvPr/>
          </p:nvSpPr>
          <p:spPr bwMode="auto">
            <a:xfrm>
              <a:off x="101" y="2436"/>
              <a:ext cx="298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b="1">
                  <a:solidFill>
                    <a:schemeClr val="tx2"/>
                  </a:solidFill>
                  <a:latin typeface="Comic Sans MS" pitchFamily="66" charset="0"/>
                </a:rPr>
                <a:t>10</a:t>
              </a:r>
              <a:endParaRPr lang="en-US" b="1">
                <a:solidFill>
                  <a:schemeClr val="tx2"/>
                </a:solidFill>
                <a:latin typeface="Comic Sans MS" pitchFamily="66" charset="0"/>
              </a:endParaRPr>
            </a:p>
          </p:txBody>
        </p:sp>
        <p:sp>
          <p:nvSpPr>
            <p:cNvPr id="63538" name="Text Box 50"/>
            <p:cNvSpPr txBox="1">
              <a:spLocks noChangeArrowheads="1"/>
            </p:cNvSpPr>
            <p:nvPr/>
          </p:nvSpPr>
          <p:spPr bwMode="auto">
            <a:xfrm>
              <a:off x="403" y="2151"/>
              <a:ext cx="299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b="1">
                  <a:solidFill>
                    <a:schemeClr val="tx2"/>
                  </a:solidFill>
                  <a:latin typeface="Comic Sans MS" pitchFamily="66" charset="0"/>
                </a:rPr>
                <a:t>11</a:t>
              </a:r>
              <a:endParaRPr lang="en-US" b="1">
                <a:solidFill>
                  <a:schemeClr val="tx2"/>
                </a:solidFill>
                <a:latin typeface="Comic Sans MS" pitchFamily="66" charset="0"/>
              </a:endParaRPr>
            </a:p>
          </p:txBody>
        </p:sp>
        <p:sp>
          <p:nvSpPr>
            <p:cNvPr id="63539" name="Oval 51"/>
            <p:cNvSpPr>
              <a:spLocks noChangeArrowheads="1"/>
            </p:cNvSpPr>
            <p:nvPr/>
          </p:nvSpPr>
          <p:spPr bwMode="auto">
            <a:xfrm>
              <a:off x="985" y="2938"/>
              <a:ext cx="89" cy="88"/>
            </a:xfrm>
            <a:prstGeom prst="ellipse">
              <a:avLst/>
            </a:prstGeom>
            <a:solidFill>
              <a:srgbClr val="000080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5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6350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3503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562" name="AutoShape 50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FF00">
                  <a:gamma/>
                  <a:shade val="46275"/>
                  <a:invGamma/>
                </a:srgbClr>
              </a:gs>
              <a:gs pos="50000">
                <a:srgbClr val="00FF00"/>
              </a:gs>
              <a:gs pos="100000">
                <a:srgbClr val="00FF00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4515" name="AutoShape 3"/>
          <p:cNvSpPr>
            <a:spLocks noChangeArrowheads="1"/>
          </p:cNvSpPr>
          <p:nvPr/>
        </p:nvSpPr>
        <p:spPr bwMode="auto">
          <a:xfrm>
            <a:off x="239713" y="527050"/>
            <a:ext cx="8532812" cy="19351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0066">
                  <a:gamma/>
                  <a:shade val="56078"/>
                  <a:invGamma/>
                </a:srgbClr>
              </a:gs>
              <a:gs pos="50000">
                <a:srgbClr val="FF0066"/>
              </a:gs>
              <a:gs pos="100000">
                <a:srgbClr val="FF0066">
                  <a:gamma/>
                  <a:shade val="56078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4516" name="AutoShape 4"/>
          <p:cNvSpPr>
            <a:spLocks noChangeArrowheads="1"/>
          </p:cNvSpPr>
          <p:nvPr/>
        </p:nvSpPr>
        <p:spPr bwMode="auto">
          <a:xfrm>
            <a:off x="3095625" y="857250"/>
            <a:ext cx="5418138" cy="12747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ECFF"/>
              </a:gs>
              <a:gs pos="50000">
                <a:schemeClr val="bg1"/>
              </a:gs>
              <a:gs pos="100000">
                <a:srgbClr val="CCECFF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4517" name="Text Box 5"/>
          <p:cNvSpPr txBox="1">
            <a:spLocks noChangeArrowheads="1"/>
          </p:cNvSpPr>
          <p:nvPr/>
        </p:nvSpPr>
        <p:spPr bwMode="auto">
          <a:xfrm>
            <a:off x="488950" y="914400"/>
            <a:ext cx="1841500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4000" b="1">
                <a:solidFill>
                  <a:srgbClr val="FFFF00"/>
                </a:solidFill>
                <a:latin typeface="Comic Sans MS" pitchFamily="66" charset="0"/>
              </a:rPr>
              <a:t>Time</a:t>
            </a:r>
          </a:p>
          <a:p>
            <a:pPr algn="ctr"/>
            <a:r>
              <a:rPr lang="en-GB" sz="3000" b="1">
                <a:solidFill>
                  <a:srgbClr val="FFFF00"/>
                </a:solidFill>
                <a:latin typeface="Comic Sans MS" pitchFamily="66" charset="0"/>
              </a:rPr>
              <a:t>(minutes)</a:t>
            </a:r>
            <a:endParaRPr lang="en-US" sz="3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64518" name="AutoShape 6"/>
          <p:cNvSpPr>
            <a:spLocks noChangeArrowheads="1"/>
          </p:cNvSpPr>
          <p:nvPr/>
        </p:nvSpPr>
        <p:spPr bwMode="auto">
          <a:xfrm>
            <a:off x="5913438" y="2770188"/>
            <a:ext cx="2913062" cy="121761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4519" name="Text Box 7"/>
          <p:cNvSpPr txBox="1">
            <a:spLocks noChangeArrowheads="1"/>
          </p:cNvSpPr>
          <p:nvPr/>
        </p:nvSpPr>
        <p:spPr bwMode="auto">
          <a:xfrm>
            <a:off x="5924550" y="2798763"/>
            <a:ext cx="2890838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rgbClr val="800080"/>
                </a:solidFill>
                <a:latin typeface="Comic Sans MS" pitchFamily="66" charset="0"/>
              </a:rPr>
              <a:t>62</a:t>
            </a:r>
            <a:endParaRPr lang="en-US" sz="7000" b="1">
              <a:solidFill>
                <a:srgbClr val="800080"/>
              </a:solidFill>
              <a:latin typeface="Comic Sans MS" pitchFamily="66" charset="0"/>
            </a:endParaRPr>
          </a:p>
        </p:txBody>
      </p:sp>
      <p:sp>
        <p:nvSpPr>
          <p:cNvPr id="64520" name="Text Box 8"/>
          <p:cNvSpPr txBox="1">
            <a:spLocks noChangeArrowheads="1"/>
          </p:cNvSpPr>
          <p:nvPr/>
        </p:nvSpPr>
        <p:spPr bwMode="auto">
          <a:xfrm>
            <a:off x="2279650" y="960438"/>
            <a:ext cx="6213475" cy="1066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200" b="1">
                <a:solidFill>
                  <a:srgbClr val="FFFF00"/>
                </a:solidFill>
                <a:latin typeface="Comic Sans MS" pitchFamily="66" charset="0"/>
              </a:rPr>
              <a:t>=   </a:t>
            </a:r>
            <a:r>
              <a:rPr lang="en-GB" sz="3200" b="1" u="sng">
                <a:solidFill>
                  <a:srgbClr val="FF3300"/>
                </a:solidFill>
                <a:latin typeface="Comic Sans MS" pitchFamily="66" charset="0"/>
              </a:rPr>
              <a:t>number of people</a:t>
            </a:r>
            <a:r>
              <a:rPr lang="en-GB" sz="3200" b="1">
                <a:solidFill>
                  <a:srgbClr val="FF3300"/>
                </a:solidFill>
                <a:latin typeface="Comic Sans MS" pitchFamily="66" charset="0"/>
              </a:rPr>
              <a:t>   +   5</a:t>
            </a:r>
          </a:p>
          <a:p>
            <a:pPr algn="ctr"/>
            <a:r>
              <a:rPr lang="en-GB" sz="3200" b="1">
                <a:solidFill>
                  <a:srgbClr val="FF3300"/>
                </a:solidFill>
                <a:latin typeface="Comic Sans MS" pitchFamily="66" charset="0"/>
              </a:rPr>
              <a:t>2</a:t>
            </a:r>
            <a:endParaRPr lang="en-US" sz="32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64521" name="AutoShape 9"/>
          <p:cNvSpPr>
            <a:spLocks noChangeArrowheads="1"/>
          </p:cNvSpPr>
          <p:nvPr/>
        </p:nvSpPr>
        <p:spPr bwMode="auto">
          <a:xfrm>
            <a:off x="3367088" y="4175125"/>
            <a:ext cx="2409825" cy="2259013"/>
          </a:xfrm>
          <a:prstGeom prst="rightArrow">
            <a:avLst>
              <a:gd name="adj1" fmla="val 67111"/>
              <a:gd name="adj2" fmla="val 27123"/>
            </a:avLst>
          </a:prstGeom>
          <a:gradFill rotWithShape="1">
            <a:gsLst>
              <a:gs pos="0">
                <a:srgbClr val="800080">
                  <a:gamma/>
                  <a:shade val="46275"/>
                  <a:invGamma/>
                </a:srgbClr>
              </a:gs>
              <a:gs pos="50000">
                <a:srgbClr val="800080"/>
              </a:gs>
              <a:gs pos="100000">
                <a:srgbClr val="800080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4522" name="Text Box 10"/>
          <p:cNvSpPr txBox="1">
            <a:spLocks noChangeArrowheads="1"/>
          </p:cNvSpPr>
          <p:nvPr/>
        </p:nvSpPr>
        <p:spPr bwMode="auto">
          <a:xfrm>
            <a:off x="3544888" y="4876800"/>
            <a:ext cx="1563687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2500" b="1">
                <a:solidFill>
                  <a:srgbClr val="FFFF00"/>
                </a:solidFill>
                <a:latin typeface="Comic Sans MS" pitchFamily="66" charset="0"/>
              </a:rPr>
              <a:t>Time</a:t>
            </a:r>
          </a:p>
          <a:p>
            <a:pPr algn="ctr"/>
            <a:r>
              <a:rPr lang="en-GB" sz="2500" b="1">
                <a:solidFill>
                  <a:srgbClr val="FFFF00"/>
                </a:solidFill>
                <a:latin typeface="Comic Sans MS" pitchFamily="66" charset="0"/>
              </a:rPr>
              <a:t>(minutes)</a:t>
            </a:r>
            <a:endParaRPr lang="en-US" sz="25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64523" name="AutoShape 11"/>
          <p:cNvSpPr>
            <a:spLocks noChangeArrowheads="1"/>
          </p:cNvSpPr>
          <p:nvPr/>
        </p:nvSpPr>
        <p:spPr bwMode="auto">
          <a:xfrm>
            <a:off x="3367088" y="2695575"/>
            <a:ext cx="2409825" cy="1366838"/>
          </a:xfrm>
          <a:prstGeom prst="rightArrow">
            <a:avLst>
              <a:gd name="adj1" fmla="val 67111"/>
              <a:gd name="adj2" fmla="val 44828"/>
            </a:avLst>
          </a:prstGeom>
          <a:gradFill rotWithShape="1">
            <a:gsLst>
              <a:gs pos="0">
                <a:srgbClr val="800080">
                  <a:gamma/>
                  <a:shade val="46275"/>
                  <a:invGamma/>
                </a:srgbClr>
              </a:gs>
              <a:gs pos="50000">
                <a:srgbClr val="800080"/>
              </a:gs>
              <a:gs pos="100000">
                <a:srgbClr val="800080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4524" name="Text Box 12"/>
          <p:cNvSpPr txBox="1">
            <a:spLocks noChangeArrowheads="1"/>
          </p:cNvSpPr>
          <p:nvPr/>
        </p:nvSpPr>
        <p:spPr bwMode="auto">
          <a:xfrm>
            <a:off x="3454400" y="2967038"/>
            <a:ext cx="1746250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500" b="1">
                <a:solidFill>
                  <a:srgbClr val="FFFF00"/>
                </a:solidFill>
                <a:latin typeface="Comic Sans MS" pitchFamily="66" charset="0"/>
              </a:rPr>
              <a:t>Number of people</a:t>
            </a:r>
            <a:endParaRPr lang="en-US" sz="25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64525" name="AutoShape 13"/>
          <p:cNvSpPr>
            <a:spLocks noChangeArrowheads="1"/>
          </p:cNvSpPr>
          <p:nvPr/>
        </p:nvSpPr>
        <p:spPr bwMode="auto">
          <a:xfrm>
            <a:off x="5913438" y="4432300"/>
            <a:ext cx="2913062" cy="17446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4526" name="Text Box 14"/>
          <p:cNvSpPr txBox="1">
            <a:spLocks noChangeArrowheads="1"/>
          </p:cNvSpPr>
          <p:nvPr/>
        </p:nvSpPr>
        <p:spPr bwMode="auto">
          <a:xfrm>
            <a:off x="5978525" y="4572000"/>
            <a:ext cx="278130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FF3300"/>
                </a:solidFill>
                <a:latin typeface="Comic Sans MS" pitchFamily="66" charset="0"/>
              </a:rPr>
              <a:t>36</a:t>
            </a:r>
            <a:endParaRPr lang="en-US" sz="9000" b="1">
              <a:solidFill>
                <a:srgbClr val="FF3300"/>
              </a:solidFill>
              <a:latin typeface="Comic Sans MS" pitchFamily="66" charset="0"/>
            </a:endParaRPr>
          </a:p>
        </p:txBody>
      </p:sp>
      <p:grpSp>
        <p:nvGrpSpPr>
          <p:cNvPr id="64527" name="Group 15"/>
          <p:cNvGrpSpPr>
            <a:grpSpLocks/>
          </p:cNvGrpSpPr>
          <p:nvPr/>
        </p:nvGrpSpPr>
        <p:grpSpPr bwMode="auto">
          <a:xfrm>
            <a:off x="55563" y="2970213"/>
            <a:ext cx="3262312" cy="3063875"/>
            <a:chOff x="0" y="2032"/>
            <a:chExt cx="2055" cy="1930"/>
          </a:xfrm>
        </p:grpSpPr>
        <p:sp>
          <p:nvSpPr>
            <p:cNvPr id="64528" name="Text Box 16"/>
            <p:cNvSpPr txBox="1">
              <a:spLocks noChangeArrowheads="1"/>
            </p:cNvSpPr>
            <p:nvPr/>
          </p:nvSpPr>
          <p:spPr bwMode="auto">
            <a:xfrm>
              <a:off x="880" y="3731"/>
              <a:ext cx="299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b="1">
                  <a:solidFill>
                    <a:schemeClr val="tx2"/>
                  </a:solidFill>
                  <a:latin typeface="Comic Sans MS" pitchFamily="66" charset="0"/>
                </a:rPr>
                <a:t>6</a:t>
              </a:r>
              <a:endParaRPr lang="en-US" b="1">
                <a:solidFill>
                  <a:schemeClr val="tx2"/>
                </a:solidFill>
                <a:latin typeface="Comic Sans MS" pitchFamily="66" charset="0"/>
              </a:endParaRPr>
            </a:p>
          </p:txBody>
        </p:sp>
        <p:sp>
          <p:nvSpPr>
            <p:cNvPr id="64529" name="Text Box 17"/>
            <p:cNvSpPr txBox="1">
              <a:spLocks noChangeArrowheads="1"/>
            </p:cNvSpPr>
            <p:nvPr/>
          </p:nvSpPr>
          <p:spPr bwMode="auto">
            <a:xfrm>
              <a:off x="402" y="3641"/>
              <a:ext cx="298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b="1">
                  <a:solidFill>
                    <a:schemeClr val="tx2"/>
                  </a:solidFill>
                  <a:latin typeface="Comic Sans MS" pitchFamily="66" charset="0"/>
                </a:rPr>
                <a:t>7</a:t>
              </a:r>
              <a:endParaRPr lang="en-US" b="1">
                <a:solidFill>
                  <a:schemeClr val="tx2"/>
                </a:solidFill>
                <a:latin typeface="Comic Sans MS" pitchFamily="66" charset="0"/>
              </a:endParaRPr>
            </a:p>
          </p:txBody>
        </p:sp>
        <p:sp>
          <p:nvSpPr>
            <p:cNvPr id="64530" name="Text Box 18"/>
            <p:cNvSpPr txBox="1">
              <a:spLocks noChangeArrowheads="1"/>
            </p:cNvSpPr>
            <p:nvPr/>
          </p:nvSpPr>
          <p:spPr bwMode="auto">
            <a:xfrm>
              <a:off x="880" y="2032"/>
              <a:ext cx="299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b="1">
                  <a:solidFill>
                    <a:schemeClr val="tx2"/>
                  </a:solidFill>
                  <a:latin typeface="Comic Sans MS" pitchFamily="66" charset="0"/>
                </a:rPr>
                <a:t>12</a:t>
              </a:r>
              <a:endParaRPr lang="en-US" b="1">
                <a:solidFill>
                  <a:schemeClr val="tx2"/>
                </a:solidFill>
                <a:latin typeface="Comic Sans MS" pitchFamily="66" charset="0"/>
              </a:endParaRPr>
            </a:p>
          </p:txBody>
        </p:sp>
        <p:sp>
          <p:nvSpPr>
            <p:cNvPr id="64531" name="Oval 19"/>
            <p:cNvSpPr>
              <a:spLocks noChangeArrowheads="1"/>
            </p:cNvSpPr>
            <p:nvPr/>
          </p:nvSpPr>
          <p:spPr bwMode="auto">
            <a:xfrm>
              <a:off x="318" y="2270"/>
              <a:ext cx="1424" cy="1423"/>
            </a:xfrm>
            <a:prstGeom prst="ellipse">
              <a:avLst/>
            </a:prstGeom>
            <a:gradFill rotWithShape="1">
              <a:gsLst>
                <a:gs pos="0">
                  <a:srgbClr val="00FFFF"/>
                </a:gs>
                <a:gs pos="50000">
                  <a:schemeClr val="bg1"/>
                </a:gs>
                <a:gs pos="100000">
                  <a:srgbClr val="00FFFF"/>
                </a:gs>
              </a:gsLst>
              <a:lin ang="2700000" scaled="1"/>
            </a:gradFill>
            <a:ln w="762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grpSp>
          <p:nvGrpSpPr>
            <p:cNvPr id="64532" name="Group 20"/>
            <p:cNvGrpSpPr>
              <a:grpSpLocks/>
            </p:cNvGrpSpPr>
            <p:nvPr/>
          </p:nvGrpSpPr>
          <p:grpSpPr bwMode="auto">
            <a:xfrm>
              <a:off x="316" y="2981"/>
              <a:ext cx="1428" cy="1"/>
              <a:chOff x="1323" y="2156"/>
              <a:chExt cx="3117" cy="4"/>
            </a:xfrm>
          </p:grpSpPr>
          <p:sp>
            <p:nvSpPr>
              <p:cNvPr id="64533" name="Line 21"/>
              <p:cNvSpPr>
                <a:spLocks noChangeShapeType="1"/>
              </p:cNvSpPr>
              <p:nvPr/>
            </p:nvSpPr>
            <p:spPr bwMode="auto">
              <a:xfrm>
                <a:off x="1323" y="2160"/>
                <a:ext cx="240" cy="0"/>
              </a:xfrm>
              <a:prstGeom prst="line">
                <a:avLst/>
              </a:prstGeom>
              <a:noFill/>
              <a:ln w="381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4534" name="Line 22"/>
              <p:cNvSpPr>
                <a:spLocks noChangeShapeType="1"/>
              </p:cNvSpPr>
              <p:nvPr/>
            </p:nvSpPr>
            <p:spPr bwMode="auto">
              <a:xfrm>
                <a:off x="4200" y="2156"/>
                <a:ext cx="240" cy="0"/>
              </a:xfrm>
              <a:prstGeom prst="line">
                <a:avLst/>
              </a:prstGeom>
              <a:noFill/>
              <a:ln w="381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  <p:grpSp>
          <p:nvGrpSpPr>
            <p:cNvPr id="64535" name="Group 23"/>
            <p:cNvGrpSpPr>
              <a:grpSpLocks/>
            </p:cNvGrpSpPr>
            <p:nvPr/>
          </p:nvGrpSpPr>
          <p:grpSpPr bwMode="auto">
            <a:xfrm rot="-5400000">
              <a:off x="315" y="2981"/>
              <a:ext cx="1429" cy="2"/>
              <a:chOff x="1323" y="2156"/>
              <a:chExt cx="3117" cy="4"/>
            </a:xfrm>
          </p:grpSpPr>
          <p:sp>
            <p:nvSpPr>
              <p:cNvPr id="64536" name="Line 24"/>
              <p:cNvSpPr>
                <a:spLocks noChangeShapeType="1"/>
              </p:cNvSpPr>
              <p:nvPr/>
            </p:nvSpPr>
            <p:spPr bwMode="auto">
              <a:xfrm>
                <a:off x="1323" y="2160"/>
                <a:ext cx="240" cy="0"/>
              </a:xfrm>
              <a:prstGeom prst="line">
                <a:avLst/>
              </a:prstGeom>
              <a:noFill/>
              <a:ln w="381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4537" name="Line 25"/>
              <p:cNvSpPr>
                <a:spLocks noChangeShapeType="1"/>
              </p:cNvSpPr>
              <p:nvPr/>
            </p:nvSpPr>
            <p:spPr bwMode="auto">
              <a:xfrm>
                <a:off x="4200" y="2156"/>
                <a:ext cx="240" cy="0"/>
              </a:xfrm>
              <a:prstGeom prst="line">
                <a:avLst/>
              </a:prstGeom>
              <a:noFill/>
              <a:ln w="381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  <p:grpSp>
          <p:nvGrpSpPr>
            <p:cNvPr id="64538" name="Group 26"/>
            <p:cNvGrpSpPr>
              <a:grpSpLocks/>
            </p:cNvGrpSpPr>
            <p:nvPr/>
          </p:nvGrpSpPr>
          <p:grpSpPr bwMode="auto">
            <a:xfrm rot="-1800000">
              <a:off x="316" y="2981"/>
              <a:ext cx="1428" cy="1"/>
              <a:chOff x="1323" y="2156"/>
              <a:chExt cx="3117" cy="4"/>
            </a:xfrm>
          </p:grpSpPr>
          <p:sp>
            <p:nvSpPr>
              <p:cNvPr id="64539" name="Line 27"/>
              <p:cNvSpPr>
                <a:spLocks noChangeShapeType="1"/>
              </p:cNvSpPr>
              <p:nvPr/>
            </p:nvSpPr>
            <p:spPr bwMode="auto">
              <a:xfrm>
                <a:off x="1323" y="2160"/>
                <a:ext cx="240" cy="0"/>
              </a:xfrm>
              <a:prstGeom prst="line">
                <a:avLst/>
              </a:prstGeom>
              <a:noFill/>
              <a:ln w="381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4540" name="Line 28"/>
              <p:cNvSpPr>
                <a:spLocks noChangeShapeType="1"/>
              </p:cNvSpPr>
              <p:nvPr/>
            </p:nvSpPr>
            <p:spPr bwMode="auto">
              <a:xfrm>
                <a:off x="4200" y="2156"/>
                <a:ext cx="240" cy="0"/>
              </a:xfrm>
              <a:prstGeom prst="line">
                <a:avLst/>
              </a:prstGeom>
              <a:noFill/>
              <a:ln w="381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  <p:grpSp>
          <p:nvGrpSpPr>
            <p:cNvPr id="64541" name="Group 29"/>
            <p:cNvGrpSpPr>
              <a:grpSpLocks/>
            </p:cNvGrpSpPr>
            <p:nvPr/>
          </p:nvGrpSpPr>
          <p:grpSpPr bwMode="auto">
            <a:xfrm rot="-9000000">
              <a:off x="316" y="2981"/>
              <a:ext cx="1428" cy="1"/>
              <a:chOff x="1323" y="2156"/>
              <a:chExt cx="3117" cy="4"/>
            </a:xfrm>
          </p:grpSpPr>
          <p:sp>
            <p:nvSpPr>
              <p:cNvPr id="64542" name="Line 30"/>
              <p:cNvSpPr>
                <a:spLocks noChangeShapeType="1"/>
              </p:cNvSpPr>
              <p:nvPr/>
            </p:nvSpPr>
            <p:spPr bwMode="auto">
              <a:xfrm>
                <a:off x="1323" y="2160"/>
                <a:ext cx="240" cy="0"/>
              </a:xfrm>
              <a:prstGeom prst="line">
                <a:avLst/>
              </a:prstGeom>
              <a:noFill/>
              <a:ln w="381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4543" name="Line 31"/>
              <p:cNvSpPr>
                <a:spLocks noChangeShapeType="1"/>
              </p:cNvSpPr>
              <p:nvPr/>
            </p:nvSpPr>
            <p:spPr bwMode="auto">
              <a:xfrm>
                <a:off x="4200" y="2156"/>
                <a:ext cx="240" cy="0"/>
              </a:xfrm>
              <a:prstGeom prst="line">
                <a:avLst/>
              </a:prstGeom>
              <a:noFill/>
              <a:ln w="381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  <p:grpSp>
          <p:nvGrpSpPr>
            <p:cNvPr id="64544" name="Group 32"/>
            <p:cNvGrpSpPr>
              <a:grpSpLocks/>
            </p:cNvGrpSpPr>
            <p:nvPr/>
          </p:nvGrpSpPr>
          <p:grpSpPr bwMode="auto">
            <a:xfrm rot="-7200000">
              <a:off x="315" y="2981"/>
              <a:ext cx="1429" cy="2"/>
              <a:chOff x="1323" y="2156"/>
              <a:chExt cx="3117" cy="4"/>
            </a:xfrm>
          </p:grpSpPr>
          <p:sp>
            <p:nvSpPr>
              <p:cNvPr id="64545" name="Line 33"/>
              <p:cNvSpPr>
                <a:spLocks noChangeShapeType="1"/>
              </p:cNvSpPr>
              <p:nvPr/>
            </p:nvSpPr>
            <p:spPr bwMode="auto">
              <a:xfrm>
                <a:off x="1323" y="2160"/>
                <a:ext cx="240" cy="0"/>
              </a:xfrm>
              <a:prstGeom prst="line">
                <a:avLst/>
              </a:prstGeom>
              <a:noFill/>
              <a:ln w="381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4546" name="Line 34"/>
              <p:cNvSpPr>
                <a:spLocks noChangeShapeType="1"/>
              </p:cNvSpPr>
              <p:nvPr/>
            </p:nvSpPr>
            <p:spPr bwMode="auto">
              <a:xfrm>
                <a:off x="4200" y="2156"/>
                <a:ext cx="240" cy="0"/>
              </a:xfrm>
              <a:prstGeom prst="line">
                <a:avLst/>
              </a:prstGeom>
              <a:noFill/>
              <a:ln w="381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  <p:grpSp>
          <p:nvGrpSpPr>
            <p:cNvPr id="64547" name="Group 35"/>
            <p:cNvGrpSpPr>
              <a:grpSpLocks/>
            </p:cNvGrpSpPr>
            <p:nvPr/>
          </p:nvGrpSpPr>
          <p:grpSpPr bwMode="auto">
            <a:xfrm rot="-3600000">
              <a:off x="315" y="2981"/>
              <a:ext cx="1429" cy="2"/>
              <a:chOff x="1323" y="2156"/>
              <a:chExt cx="3117" cy="4"/>
            </a:xfrm>
          </p:grpSpPr>
          <p:sp>
            <p:nvSpPr>
              <p:cNvPr id="64548" name="Line 36"/>
              <p:cNvSpPr>
                <a:spLocks noChangeShapeType="1"/>
              </p:cNvSpPr>
              <p:nvPr/>
            </p:nvSpPr>
            <p:spPr bwMode="auto">
              <a:xfrm>
                <a:off x="1323" y="2160"/>
                <a:ext cx="240" cy="0"/>
              </a:xfrm>
              <a:prstGeom prst="line">
                <a:avLst/>
              </a:prstGeom>
              <a:noFill/>
              <a:ln w="381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4549" name="Line 37"/>
              <p:cNvSpPr>
                <a:spLocks noChangeShapeType="1"/>
              </p:cNvSpPr>
              <p:nvPr/>
            </p:nvSpPr>
            <p:spPr bwMode="auto">
              <a:xfrm>
                <a:off x="4200" y="2156"/>
                <a:ext cx="240" cy="0"/>
              </a:xfrm>
              <a:prstGeom prst="line">
                <a:avLst/>
              </a:prstGeom>
              <a:noFill/>
              <a:ln w="381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  <p:sp>
          <p:nvSpPr>
            <p:cNvPr id="64550" name="Line 38"/>
            <p:cNvSpPr>
              <a:spLocks noChangeShapeType="1"/>
            </p:cNvSpPr>
            <p:nvPr/>
          </p:nvSpPr>
          <p:spPr bwMode="auto">
            <a:xfrm flipV="1">
              <a:off x="1030" y="2640"/>
              <a:ext cx="18" cy="339"/>
            </a:xfrm>
            <a:prstGeom prst="line">
              <a:avLst/>
            </a:prstGeom>
            <a:noFill/>
            <a:ln w="76200">
              <a:solidFill>
                <a:schemeClr val="tx1"/>
              </a:solidFill>
              <a:round/>
              <a:headEnd/>
              <a:tailEnd type="triangle" w="med" len="med"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64551" name="Text Box 39"/>
            <p:cNvSpPr txBox="1">
              <a:spLocks noChangeArrowheads="1"/>
            </p:cNvSpPr>
            <p:nvPr/>
          </p:nvSpPr>
          <p:spPr bwMode="auto">
            <a:xfrm>
              <a:off x="1756" y="2880"/>
              <a:ext cx="299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b="1">
                  <a:solidFill>
                    <a:schemeClr val="tx2"/>
                  </a:solidFill>
                  <a:latin typeface="Comic Sans MS" pitchFamily="66" charset="0"/>
                </a:rPr>
                <a:t>3</a:t>
              </a:r>
              <a:endParaRPr lang="en-US" b="1">
                <a:solidFill>
                  <a:schemeClr val="tx2"/>
                </a:solidFill>
                <a:latin typeface="Comic Sans MS" pitchFamily="66" charset="0"/>
              </a:endParaRPr>
            </a:p>
          </p:txBody>
        </p:sp>
        <p:sp>
          <p:nvSpPr>
            <p:cNvPr id="64552" name="Text Box 40"/>
            <p:cNvSpPr txBox="1">
              <a:spLocks noChangeArrowheads="1"/>
            </p:cNvSpPr>
            <p:nvPr/>
          </p:nvSpPr>
          <p:spPr bwMode="auto">
            <a:xfrm>
              <a:off x="0" y="2880"/>
              <a:ext cx="299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b="1">
                  <a:solidFill>
                    <a:schemeClr val="tx2"/>
                  </a:solidFill>
                  <a:latin typeface="Comic Sans MS" pitchFamily="66" charset="0"/>
                </a:rPr>
                <a:t>9</a:t>
              </a:r>
              <a:endParaRPr lang="en-US" b="1">
                <a:solidFill>
                  <a:schemeClr val="tx2"/>
                </a:solidFill>
                <a:latin typeface="Comic Sans MS" pitchFamily="66" charset="0"/>
              </a:endParaRPr>
            </a:p>
          </p:txBody>
        </p:sp>
        <p:sp>
          <p:nvSpPr>
            <p:cNvPr id="64553" name="Line 41"/>
            <p:cNvSpPr>
              <a:spLocks noChangeShapeType="1"/>
            </p:cNvSpPr>
            <p:nvPr/>
          </p:nvSpPr>
          <p:spPr bwMode="auto">
            <a:xfrm flipV="1">
              <a:off x="1030" y="2552"/>
              <a:ext cx="251" cy="429"/>
            </a:xfrm>
            <a:prstGeom prst="line">
              <a:avLst/>
            </a:prstGeom>
            <a:noFill/>
            <a:ln w="76200">
              <a:solidFill>
                <a:schemeClr val="tx1"/>
              </a:solidFill>
              <a:round/>
              <a:headEnd/>
              <a:tailEnd type="triangle" w="med" len="med"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64554" name="Text Box 42"/>
            <p:cNvSpPr txBox="1">
              <a:spLocks noChangeArrowheads="1"/>
            </p:cNvSpPr>
            <p:nvPr/>
          </p:nvSpPr>
          <p:spPr bwMode="auto">
            <a:xfrm>
              <a:off x="1323" y="2147"/>
              <a:ext cx="298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b="1">
                  <a:solidFill>
                    <a:schemeClr val="tx2"/>
                  </a:solidFill>
                  <a:latin typeface="Comic Sans MS" pitchFamily="66" charset="0"/>
                </a:rPr>
                <a:t>1</a:t>
              </a:r>
              <a:endParaRPr lang="en-US" b="1">
                <a:solidFill>
                  <a:schemeClr val="tx2"/>
                </a:solidFill>
                <a:latin typeface="Comic Sans MS" pitchFamily="66" charset="0"/>
              </a:endParaRPr>
            </a:p>
          </p:txBody>
        </p:sp>
        <p:sp>
          <p:nvSpPr>
            <p:cNvPr id="64555" name="Text Box 43"/>
            <p:cNvSpPr txBox="1">
              <a:spLocks noChangeArrowheads="1"/>
            </p:cNvSpPr>
            <p:nvPr/>
          </p:nvSpPr>
          <p:spPr bwMode="auto">
            <a:xfrm>
              <a:off x="1644" y="3331"/>
              <a:ext cx="296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b="1">
                  <a:solidFill>
                    <a:schemeClr val="tx2"/>
                  </a:solidFill>
                  <a:latin typeface="Comic Sans MS" pitchFamily="66" charset="0"/>
                </a:rPr>
                <a:t>4</a:t>
              </a:r>
              <a:endParaRPr lang="en-US" b="1">
                <a:solidFill>
                  <a:schemeClr val="tx2"/>
                </a:solidFill>
                <a:latin typeface="Comic Sans MS" pitchFamily="66" charset="0"/>
              </a:endParaRPr>
            </a:p>
          </p:txBody>
        </p:sp>
        <p:sp>
          <p:nvSpPr>
            <p:cNvPr id="64556" name="Text Box 44"/>
            <p:cNvSpPr txBox="1">
              <a:spLocks noChangeArrowheads="1"/>
            </p:cNvSpPr>
            <p:nvPr/>
          </p:nvSpPr>
          <p:spPr bwMode="auto">
            <a:xfrm>
              <a:off x="1644" y="2439"/>
              <a:ext cx="298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b="1">
                  <a:solidFill>
                    <a:schemeClr val="tx2"/>
                  </a:solidFill>
                  <a:latin typeface="Comic Sans MS" pitchFamily="66" charset="0"/>
                </a:rPr>
                <a:t>2</a:t>
              </a:r>
              <a:endParaRPr lang="en-US" b="1">
                <a:solidFill>
                  <a:schemeClr val="tx2"/>
                </a:solidFill>
                <a:latin typeface="Comic Sans MS" pitchFamily="66" charset="0"/>
              </a:endParaRPr>
            </a:p>
          </p:txBody>
        </p:sp>
        <p:sp>
          <p:nvSpPr>
            <p:cNvPr id="64557" name="Text Box 45"/>
            <p:cNvSpPr txBox="1">
              <a:spLocks noChangeArrowheads="1"/>
            </p:cNvSpPr>
            <p:nvPr/>
          </p:nvSpPr>
          <p:spPr bwMode="auto">
            <a:xfrm>
              <a:off x="1321" y="3636"/>
              <a:ext cx="299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b="1">
                  <a:solidFill>
                    <a:schemeClr val="tx2"/>
                  </a:solidFill>
                  <a:latin typeface="Comic Sans MS" pitchFamily="66" charset="0"/>
                </a:rPr>
                <a:t>5</a:t>
              </a:r>
              <a:endParaRPr lang="en-US" b="1">
                <a:solidFill>
                  <a:schemeClr val="tx2"/>
                </a:solidFill>
                <a:latin typeface="Comic Sans MS" pitchFamily="66" charset="0"/>
              </a:endParaRPr>
            </a:p>
          </p:txBody>
        </p:sp>
        <p:sp>
          <p:nvSpPr>
            <p:cNvPr id="64558" name="Text Box 46"/>
            <p:cNvSpPr txBox="1">
              <a:spLocks noChangeArrowheads="1"/>
            </p:cNvSpPr>
            <p:nvPr/>
          </p:nvSpPr>
          <p:spPr bwMode="auto">
            <a:xfrm>
              <a:off x="101" y="3328"/>
              <a:ext cx="298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b="1">
                  <a:solidFill>
                    <a:schemeClr val="tx2"/>
                  </a:solidFill>
                  <a:latin typeface="Comic Sans MS" pitchFamily="66" charset="0"/>
                </a:rPr>
                <a:t>8</a:t>
              </a:r>
              <a:endParaRPr lang="en-US" b="1">
                <a:solidFill>
                  <a:schemeClr val="tx2"/>
                </a:solidFill>
                <a:latin typeface="Comic Sans MS" pitchFamily="66" charset="0"/>
              </a:endParaRPr>
            </a:p>
          </p:txBody>
        </p:sp>
        <p:sp>
          <p:nvSpPr>
            <p:cNvPr id="64559" name="Text Box 47"/>
            <p:cNvSpPr txBox="1">
              <a:spLocks noChangeArrowheads="1"/>
            </p:cNvSpPr>
            <p:nvPr/>
          </p:nvSpPr>
          <p:spPr bwMode="auto">
            <a:xfrm>
              <a:off x="101" y="2436"/>
              <a:ext cx="298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b="1">
                  <a:solidFill>
                    <a:schemeClr val="tx2"/>
                  </a:solidFill>
                  <a:latin typeface="Comic Sans MS" pitchFamily="66" charset="0"/>
                </a:rPr>
                <a:t>10</a:t>
              </a:r>
              <a:endParaRPr lang="en-US" b="1">
                <a:solidFill>
                  <a:schemeClr val="tx2"/>
                </a:solidFill>
                <a:latin typeface="Comic Sans MS" pitchFamily="66" charset="0"/>
              </a:endParaRPr>
            </a:p>
          </p:txBody>
        </p:sp>
        <p:sp>
          <p:nvSpPr>
            <p:cNvPr id="64560" name="Text Box 48"/>
            <p:cNvSpPr txBox="1">
              <a:spLocks noChangeArrowheads="1"/>
            </p:cNvSpPr>
            <p:nvPr/>
          </p:nvSpPr>
          <p:spPr bwMode="auto">
            <a:xfrm>
              <a:off x="403" y="2151"/>
              <a:ext cx="299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b="1">
                  <a:solidFill>
                    <a:schemeClr val="tx2"/>
                  </a:solidFill>
                  <a:latin typeface="Comic Sans MS" pitchFamily="66" charset="0"/>
                </a:rPr>
                <a:t>11</a:t>
              </a:r>
              <a:endParaRPr lang="en-US" b="1">
                <a:solidFill>
                  <a:schemeClr val="tx2"/>
                </a:solidFill>
                <a:latin typeface="Comic Sans MS" pitchFamily="66" charset="0"/>
              </a:endParaRPr>
            </a:p>
          </p:txBody>
        </p:sp>
        <p:sp>
          <p:nvSpPr>
            <p:cNvPr id="64561" name="Oval 49"/>
            <p:cNvSpPr>
              <a:spLocks noChangeArrowheads="1"/>
            </p:cNvSpPr>
            <p:nvPr/>
          </p:nvSpPr>
          <p:spPr bwMode="auto">
            <a:xfrm>
              <a:off x="985" y="2938"/>
              <a:ext cx="89" cy="88"/>
            </a:xfrm>
            <a:prstGeom prst="ellipse">
              <a:avLst/>
            </a:prstGeom>
            <a:solidFill>
              <a:srgbClr val="000080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5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645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4526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586" name="AutoShape 50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FF00">
                  <a:gamma/>
                  <a:shade val="46275"/>
                  <a:invGamma/>
                </a:srgbClr>
              </a:gs>
              <a:gs pos="50000">
                <a:srgbClr val="00FF00"/>
              </a:gs>
              <a:gs pos="100000">
                <a:srgbClr val="00FF00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5539" name="AutoShape 3"/>
          <p:cNvSpPr>
            <a:spLocks noChangeArrowheads="1"/>
          </p:cNvSpPr>
          <p:nvPr/>
        </p:nvSpPr>
        <p:spPr bwMode="auto">
          <a:xfrm>
            <a:off x="239713" y="527050"/>
            <a:ext cx="8532812" cy="19351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0066">
                  <a:gamma/>
                  <a:shade val="56078"/>
                  <a:invGamma/>
                </a:srgbClr>
              </a:gs>
              <a:gs pos="50000">
                <a:srgbClr val="FF0066"/>
              </a:gs>
              <a:gs pos="100000">
                <a:srgbClr val="FF0066">
                  <a:gamma/>
                  <a:shade val="56078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5540" name="AutoShape 4"/>
          <p:cNvSpPr>
            <a:spLocks noChangeArrowheads="1"/>
          </p:cNvSpPr>
          <p:nvPr/>
        </p:nvSpPr>
        <p:spPr bwMode="auto">
          <a:xfrm>
            <a:off x="3095625" y="857250"/>
            <a:ext cx="5418138" cy="12747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ECFF"/>
              </a:gs>
              <a:gs pos="50000">
                <a:schemeClr val="bg1"/>
              </a:gs>
              <a:gs pos="100000">
                <a:srgbClr val="CCECFF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5541" name="Text Box 5"/>
          <p:cNvSpPr txBox="1">
            <a:spLocks noChangeArrowheads="1"/>
          </p:cNvSpPr>
          <p:nvPr/>
        </p:nvSpPr>
        <p:spPr bwMode="auto">
          <a:xfrm>
            <a:off x="488950" y="914400"/>
            <a:ext cx="1841500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4000" b="1">
                <a:solidFill>
                  <a:srgbClr val="FFFF00"/>
                </a:solidFill>
                <a:latin typeface="Comic Sans MS" pitchFamily="66" charset="0"/>
              </a:rPr>
              <a:t>Time</a:t>
            </a:r>
          </a:p>
          <a:p>
            <a:pPr algn="ctr"/>
            <a:r>
              <a:rPr lang="en-GB" sz="3000" b="1">
                <a:solidFill>
                  <a:srgbClr val="FFFF00"/>
                </a:solidFill>
                <a:latin typeface="Comic Sans MS" pitchFamily="66" charset="0"/>
              </a:rPr>
              <a:t>(minutes)</a:t>
            </a:r>
            <a:endParaRPr lang="en-US" sz="3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65542" name="AutoShape 6"/>
          <p:cNvSpPr>
            <a:spLocks noChangeArrowheads="1"/>
          </p:cNvSpPr>
          <p:nvPr/>
        </p:nvSpPr>
        <p:spPr bwMode="auto">
          <a:xfrm>
            <a:off x="5913438" y="2770188"/>
            <a:ext cx="2913062" cy="121761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5543" name="Text Box 7"/>
          <p:cNvSpPr txBox="1">
            <a:spLocks noChangeArrowheads="1"/>
          </p:cNvSpPr>
          <p:nvPr/>
        </p:nvSpPr>
        <p:spPr bwMode="auto">
          <a:xfrm>
            <a:off x="5924550" y="2798763"/>
            <a:ext cx="2890838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rgbClr val="800080"/>
                </a:solidFill>
                <a:latin typeface="Comic Sans MS" pitchFamily="66" charset="0"/>
              </a:rPr>
              <a:t>58</a:t>
            </a:r>
            <a:endParaRPr lang="en-US" sz="7000" b="1">
              <a:solidFill>
                <a:srgbClr val="800080"/>
              </a:solidFill>
              <a:latin typeface="Comic Sans MS" pitchFamily="66" charset="0"/>
            </a:endParaRPr>
          </a:p>
        </p:txBody>
      </p:sp>
      <p:sp>
        <p:nvSpPr>
          <p:cNvPr id="65544" name="Text Box 8"/>
          <p:cNvSpPr txBox="1">
            <a:spLocks noChangeArrowheads="1"/>
          </p:cNvSpPr>
          <p:nvPr/>
        </p:nvSpPr>
        <p:spPr bwMode="auto">
          <a:xfrm>
            <a:off x="2279650" y="960438"/>
            <a:ext cx="6213475" cy="1066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200" b="1">
                <a:solidFill>
                  <a:srgbClr val="FFFF00"/>
                </a:solidFill>
                <a:latin typeface="Comic Sans MS" pitchFamily="66" charset="0"/>
              </a:rPr>
              <a:t>=   </a:t>
            </a:r>
            <a:r>
              <a:rPr lang="en-GB" sz="3200" b="1" u="sng">
                <a:solidFill>
                  <a:srgbClr val="FF3300"/>
                </a:solidFill>
                <a:latin typeface="Comic Sans MS" pitchFamily="66" charset="0"/>
              </a:rPr>
              <a:t>number of people</a:t>
            </a:r>
            <a:r>
              <a:rPr lang="en-GB" sz="3200" b="1">
                <a:solidFill>
                  <a:srgbClr val="FF3300"/>
                </a:solidFill>
                <a:latin typeface="Comic Sans MS" pitchFamily="66" charset="0"/>
              </a:rPr>
              <a:t>   +   5</a:t>
            </a:r>
          </a:p>
          <a:p>
            <a:pPr algn="ctr"/>
            <a:r>
              <a:rPr lang="en-GB" sz="3200" b="1">
                <a:solidFill>
                  <a:srgbClr val="FF3300"/>
                </a:solidFill>
                <a:latin typeface="Comic Sans MS" pitchFamily="66" charset="0"/>
              </a:rPr>
              <a:t>2</a:t>
            </a:r>
            <a:endParaRPr lang="en-US" sz="32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65545" name="AutoShape 9"/>
          <p:cNvSpPr>
            <a:spLocks noChangeArrowheads="1"/>
          </p:cNvSpPr>
          <p:nvPr/>
        </p:nvSpPr>
        <p:spPr bwMode="auto">
          <a:xfrm>
            <a:off x="3367088" y="4175125"/>
            <a:ext cx="2409825" cy="2259013"/>
          </a:xfrm>
          <a:prstGeom prst="rightArrow">
            <a:avLst>
              <a:gd name="adj1" fmla="val 67111"/>
              <a:gd name="adj2" fmla="val 27123"/>
            </a:avLst>
          </a:prstGeom>
          <a:gradFill rotWithShape="1">
            <a:gsLst>
              <a:gs pos="0">
                <a:srgbClr val="800080">
                  <a:gamma/>
                  <a:shade val="46275"/>
                  <a:invGamma/>
                </a:srgbClr>
              </a:gs>
              <a:gs pos="50000">
                <a:srgbClr val="800080"/>
              </a:gs>
              <a:gs pos="100000">
                <a:srgbClr val="800080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5546" name="Text Box 10"/>
          <p:cNvSpPr txBox="1">
            <a:spLocks noChangeArrowheads="1"/>
          </p:cNvSpPr>
          <p:nvPr/>
        </p:nvSpPr>
        <p:spPr bwMode="auto">
          <a:xfrm>
            <a:off x="3544888" y="4876800"/>
            <a:ext cx="1563687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2500" b="1">
                <a:solidFill>
                  <a:srgbClr val="FFFF00"/>
                </a:solidFill>
                <a:latin typeface="Comic Sans MS" pitchFamily="66" charset="0"/>
              </a:rPr>
              <a:t>Time</a:t>
            </a:r>
          </a:p>
          <a:p>
            <a:pPr algn="ctr"/>
            <a:r>
              <a:rPr lang="en-GB" sz="2500" b="1">
                <a:solidFill>
                  <a:srgbClr val="FFFF00"/>
                </a:solidFill>
                <a:latin typeface="Comic Sans MS" pitchFamily="66" charset="0"/>
              </a:rPr>
              <a:t>(minutes)</a:t>
            </a:r>
            <a:endParaRPr lang="en-US" sz="25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65547" name="AutoShape 11"/>
          <p:cNvSpPr>
            <a:spLocks noChangeArrowheads="1"/>
          </p:cNvSpPr>
          <p:nvPr/>
        </p:nvSpPr>
        <p:spPr bwMode="auto">
          <a:xfrm>
            <a:off x="3367088" y="2695575"/>
            <a:ext cx="2409825" cy="1366838"/>
          </a:xfrm>
          <a:prstGeom prst="rightArrow">
            <a:avLst>
              <a:gd name="adj1" fmla="val 67111"/>
              <a:gd name="adj2" fmla="val 44828"/>
            </a:avLst>
          </a:prstGeom>
          <a:gradFill rotWithShape="1">
            <a:gsLst>
              <a:gs pos="0">
                <a:srgbClr val="800080">
                  <a:gamma/>
                  <a:shade val="46275"/>
                  <a:invGamma/>
                </a:srgbClr>
              </a:gs>
              <a:gs pos="50000">
                <a:srgbClr val="800080"/>
              </a:gs>
              <a:gs pos="100000">
                <a:srgbClr val="800080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5548" name="Text Box 12"/>
          <p:cNvSpPr txBox="1">
            <a:spLocks noChangeArrowheads="1"/>
          </p:cNvSpPr>
          <p:nvPr/>
        </p:nvSpPr>
        <p:spPr bwMode="auto">
          <a:xfrm>
            <a:off x="3454400" y="2967038"/>
            <a:ext cx="1746250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500" b="1">
                <a:solidFill>
                  <a:srgbClr val="FFFF00"/>
                </a:solidFill>
                <a:latin typeface="Comic Sans MS" pitchFamily="66" charset="0"/>
              </a:rPr>
              <a:t>Number of people</a:t>
            </a:r>
            <a:endParaRPr lang="en-US" sz="25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65549" name="AutoShape 13"/>
          <p:cNvSpPr>
            <a:spLocks noChangeArrowheads="1"/>
          </p:cNvSpPr>
          <p:nvPr/>
        </p:nvSpPr>
        <p:spPr bwMode="auto">
          <a:xfrm>
            <a:off x="5913438" y="4432300"/>
            <a:ext cx="2913062" cy="17446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5550" name="Text Box 14"/>
          <p:cNvSpPr txBox="1">
            <a:spLocks noChangeArrowheads="1"/>
          </p:cNvSpPr>
          <p:nvPr/>
        </p:nvSpPr>
        <p:spPr bwMode="auto">
          <a:xfrm>
            <a:off x="5978525" y="4572000"/>
            <a:ext cx="278130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FF3300"/>
                </a:solidFill>
                <a:latin typeface="Comic Sans MS" pitchFamily="66" charset="0"/>
              </a:rPr>
              <a:t>34</a:t>
            </a:r>
            <a:endParaRPr lang="en-US" sz="9000" b="1">
              <a:solidFill>
                <a:srgbClr val="FF3300"/>
              </a:solidFill>
              <a:latin typeface="Comic Sans MS" pitchFamily="66" charset="0"/>
            </a:endParaRPr>
          </a:p>
        </p:txBody>
      </p:sp>
      <p:grpSp>
        <p:nvGrpSpPr>
          <p:cNvPr id="65551" name="Group 15"/>
          <p:cNvGrpSpPr>
            <a:grpSpLocks/>
          </p:cNvGrpSpPr>
          <p:nvPr/>
        </p:nvGrpSpPr>
        <p:grpSpPr bwMode="auto">
          <a:xfrm>
            <a:off x="55563" y="2970213"/>
            <a:ext cx="3262312" cy="3063875"/>
            <a:chOff x="0" y="2032"/>
            <a:chExt cx="2055" cy="1930"/>
          </a:xfrm>
        </p:grpSpPr>
        <p:sp>
          <p:nvSpPr>
            <p:cNvPr id="65552" name="Text Box 16"/>
            <p:cNvSpPr txBox="1">
              <a:spLocks noChangeArrowheads="1"/>
            </p:cNvSpPr>
            <p:nvPr/>
          </p:nvSpPr>
          <p:spPr bwMode="auto">
            <a:xfrm>
              <a:off x="880" y="3731"/>
              <a:ext cx="299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b="1">
                  <a:solidFill>
                    <a:schemeClr val="tx2"/>
                  </a:solidFill>
                  <a:latin typeface="Comic Sans MS" pitchFamily="66" charset="0"/>
                </a:rPr>
                <a:t>6</a:t>
              </a:r>
              <a:endParaRPr lang="en-US" b="1">
                <a:solidFill>
                  <a:schemeClr val="tx2"/>
                </a:solidFill>
                <a:latin typeface="Comic Sans MS" pitchFamily="66" charset="0"/>
              </a:endParaRPr>
            </a:p>
          </p:txBody>
        </p:sp>
        <p:sp>
          <p:nvSpPr>
            <p:cNvPr id="65553" name="Text Box 17"/>
            <p:cNvSpPr txBox="1">
              <a:spLocks noChangeArrowheads="1"/>
            </p:cNvSpPr>
            <p:nvPr/>
          </p:nvSpPr>
          <p:spPr bwMode="auto">
            <a:xfrm>
              <a:off x="402" y="3641"/>
              <a:ext cx="298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b="1">
                  <a:solidFill>
                    <a:schemeClr val="tx2"/>
                  </a:solidFill>
                  <a:latin typeface="Comic Sans MS" pitchFamily="66" charset="0"/>
                </a:rPr>
                <a:t>7</a:t>
              </a:r>
              <a:endParaRPr lang="en-US" b="1">
                <a:solidFill>
                  <a:schemeClr val="tx2"/>
                </a:solidFill>
                <a:latin typeface="Comic Sans MS" pitchFamily="66" charset="0"/>
              </a:endParaRPr>
            </a:p>
          </p:txBody>
        </p:sp>
        <p:sp>
          <p:nvSpPr>
            <p:cNvPr id="65554" name="Text Box 18"/>
            <p:cNvSpPr txBox="1">
              <a:spLocks noChangeArrowheads="1"/>
            </p:cNvSpPr>
            <p:nvPr/>
          </p:nvSpPr>
          <p:spPr bwMode="auto">
            <a:xfrm>
              <a:off x="880" y="2032"/>
              <a:ext cx="299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b="1">
                  <a:solidFill>
                    <a:schemeClr val="tx2"/>
                  </a:solidFill>
                  <a:latin typeface="Comic Sans MS" pitchFamily="66" charset="0"/>
                </a:rPr>
                <a:t>12</a:t>
              </a:r>
              <a:endParaRPr lang="en-US" b="1">
                <a:solidFill>
                  <a:schemeClr val="tx2"/>
                </a:solidFill>
                <a:latin typeface="Comic Sans MS" pitchFamily="66" charset="0"/>
              </a:endParaRPr>
            </a:p>
          </p:txBody>
        </p:sp>
        <p:sp>
          <p:nvSpPr>
            <p:cNvPr id="65555" name="Oval 19"/>
            <p:cNvSpPr>
              <a:spLocks noChangeArrowheads="1"/>
            </p:cNvSpPr>
            <p:nvPr/>
          </p:nvSpPr>
          <p:spPr bwMode="auto">
            <a:xfrm>
              <a:off x="318" y="2270"/>
              <a:ext cx="1424" cy="1423"/>
            </a:xfrm>
            <a:prstGeom prst="ellipse">
              <a:avLst/>
            </a:prstGeom>
            <a:gradFill rotWithShape="1">
              <a:gsLst>
                <a:gs pos="0">
                  <a:srgbClr val="00FFFF"/>
                </a:gs>
                <a:gs pos="50000">
                  <a:schemeClr val="bg1"/>
                </a:gs>
                <a:gs pos="100000">
                  <a:srgbClr val="00FFFF"/>
                </a:gs>
              </a:gsLst>
              <a:lin ang="2700000" scaled="1"/>
            </a:gradFill>
            <a:ln w="762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grpSp>
          <p:nvGrpSpPr>
            <p:cNvPr id="65556" name="Group 20"/>
            <p:cNvGrpSpPr>
              <a:grpSpLocks/>
            </p:cNvGrpSpPr>
            <p:nvPr/>
          </p:nvGrpSpPr>
          <p:grpSpPr bwMode="auto">
            <a:xfrm>
              <a:off x="316" y="2981"/>
              <a:ext cx="1428" cy="1"/>
              <a:chOff x="1323" y="2156"/>
              <a:chExt cx="3117" cy="4"/>
            </a:xfrm>
          </p:grpSpPr>
          <p:sp>
            <p:nvSpPr>
              <p:cNvPr id="65557" name="Line 21"/>
              <p:cNvSpPr>
                <a:spLocks noChangeShapeType="1"/>
              </p:cNvSpPr>
              <p:nvPr/>
            </p:nvSpPr>
            <p:spPr bwMode="auto">
              <a:xfrm>
                <a:off x="1323" y="2160"/>
                <a:ext cx="240" cy="0"/>
              </a:xfrm>
              <a:prstGeom prst="line">
                <a:avLst/>
              </a:prstGeom>
              <a:noFill/>
              <a:ln w="381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5558" name="Line 22"/>
              <p:cNvSpPr>
                <a:spLocks noChangeShapeType="1"/>
              </p:cNvSpPr>
              <p:nvPr/>
            </p:nvSpPr>
            <p:spPr bwMode="auto">
              <a:xfrm>
                <a:off x="4200" y="2156"/>
                <a:ext cx="240" cy="0"/>
              </a:xfrm>
              <a:prstGeom prst="line">
                <a:avLst/>
              </a:prstGeom>
              <a:noFill/>
              <a:ln w="381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  <p:grpSp>
          <p:nvGrpSpPr>
            <p:cNvPr id="65559" name="Group 23"/>
            <p:cNvGrpSpPr>
              <a:grpSpLocks/>
            </p:cNvGrpSpPr>
            <p:nvPr/>
          </p:nvGrpSpPr>
          <p:grpSpPr bwMode="auto">
            <a:xfrm rot="-5400000">
              <a:off x="315" y="2981"/>
              <a:ext cx="1429" cy="2"/>
              <a:chOff x="1323" y="2156"/>
              <a:chExt cx="3117" cy="4"/>
            </a:xfrm>
          </p:grpSpPr>
          <p:sp>
            <p:nvSpPr>
              <p:cNvPr id="65560" name="Line 24"/>
              <p:cNvSpPr>
                <a:spLocks noChangeShapeType="1"/>
              </p:cNvSpPr>
              <p:nvPr/>
            </p:nvSpPr>
            <p:spPr bwMode="auto">
              <a:xfrm>
                <a:off x="1323" y="2160"/>
                <a:ext cx="240" cy="0"/>
              </a:xfrm>
              <a:prstGeom prst="line">
                <a:avLst/>
              </a:prstGeom>
              <a:noFill/>
              <a:ln w="381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5561" name="Line 25"/>
              <p:cNvSpPr>
                <a:spLocks noChangeShapeType="1"/>
              </p:cNvSpPr>
              <p:nvPr/>
            </p:nvSpPr>
            <p:spPr bwMode="auto">
              <a:xfrm>
                <a:off x="4200" y="2156"/>
                <a:ext cx="240" cy="0"/>
              </a:xfrm>
              <a:prstGeom prst="line">
                <a:avLst/>
              </a:prstGeom>
              <a:noFill/>
              <a:ln w="381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  <p:grpSp>
          <p:nvGrpSpPr>
            <p:cNvPr id="65562" name="Group 26"/>
            <p:cNvGrpSpPr>
              <a:grpSpLocks/>
            </p:cNvGrpSpPr>
            <p:nvPr/>
          </p:nvGrpSpPr>
          <p:grpSpPr bwMode="auto">
            <a:xfrm rot="-1800000">
              <a:off x="316" y="2981"/>
              <a:ext cx="1428" cy="1"/>
              <a:chOff x="1323" y="2156"/>
              <a:chExt cx="3117" cy="4"/>
            </a:xfrm>
          </p:grpSpPr>
          <p:sp>
            <p:nvSpPr>
              <p:cNvPr id="65563" name="Line 27"/>
              <p:cNvSpPr>
                <a:spLocks noChangeShapeType="1"/>
              </p:cNvSpPr>
              <p:nvPr/>
            </p:nvSpPr>
            <p:spPr bwMode="auto">
              <a:xfrm>
                <a:off x="1323" y="2160"/>
                <a:ext cx="240" cy="0"/>
              </a:xfrm>
              <a:prstGeom prst="line">
                <a:avLst/>
              </a:prstGeom>
              <a:noFill/>
              <a:ln w="381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5564" name="Line 28"/>
              <p:cNvSpPr>
                <a:spLocks noChangeShapeType="1"/>
              </p:cNvSpPr>
              <p:nvPr/>
            </p:nvSpPr>
            <p:spPr bwMode="auto">
              <a:xfrm>
                <a:off x="4200" y="2156"/>
                <a:ext cx="240" cy="0"/>
              </a:xfrm>
              <a:prstGeom prst="line">
                <a:avLst/>
              </a:prstGeom>
              <a:noFill/>
              <a:ln w="381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  <p:grpSp>
          <p:nvGrpSpPr>
            <p:cNvPr id="65565" name="Group 29"/>
            <p:cNvGrpSpPr>
              <a:grpSpLocks/>
            </p:cNvGrpSpPr>
            <p:nvPr/>
          </p:nvGrpSpPr>
          <p:grpSpPr bwMode="auto">
            <a:xfrm rot="-9000000">
              <a:off x="316" y="2981"/>
              <a:ext cx="1428" cy="1"/>
              <a:chOff x="1323" y="2156"/>
              <a:chExt cx="3117" cy="4"/>
            </a:xfrm>
          </p:grpSpPr>
          <p:sp>
            <p:nvSpPr>
              <p:cNvPr id="65566" name="Line 30"/>
              <p:cNvSpPr>
                <a:spLocks noChangeShapeType="1"/>
              </p:cNvSpPr>
              <p:nvPr/>
            </p:nvSpPr>
            <p:spPr bwMode="auto">
              <a:xfrm>
                <a:off x="1323" y="2160"/>
                <a:ext cx="240" cy="0"/>
              </a:xfrm>
              <a:prstGeom prst="line">
                <a:avLst/>
              </a:prstGeom>
              <a:noFill/>
              <a:ln w="381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5567" name="Line 31"/>
              <p:cNvSpPr>
                <a:spLocks noChangeShapeType="1"/>
              </p:cNvSpPr>
              <p:nvPr/>
            </p:nvSpPr>
            <p:spPr bwMode="auto">
              <a:xfrm>
                <a:off x="4200" y="2156"/>
                <a:ext cx="240" cy="0"/>
              </a:xfrm>
              <a:prstGeom prst="line">
                <a:avLst/>
              </a:prstGeom>
              <a:noFill/>
              <a:ln w="381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  <p:grpSp>
          <p:nvGrpSpPr>
            <p:cNvPr id="65568" name="Group 32"/>
            <p:cNvGrpSpPr>
              <a:grpSpLocks/>
            </p:cNvGrpSpPr>
            <p:nvPr/>
          </p:nvGrpSpPr>
          <p:grpSpPr bwMode="auto">
            <a:xfrm rot="-7200000">
              <a:off x="315" y="2981"/>
              <a:ext cx="1429" cy="2"/>
              <a:chOff x="1323" y="2156"/>
              <a:chExt cx="3117" cy="4"/>
            </a:xfrm>
          </p:grpSpPr>
          <p:sp>
            <p:nvSpPr>
              <p:cNvPr id="65569" name="Line 33"/>
              <p:cNvSpPr>
                <a:spLocks noChangeShapeType="1"/>
              </p:cNvSpPr>
              <p:nvPr/>
            </p:nvSpPr>
            <p:spPr bwMode="auto">
              <a:xfrm>
                <a:off x="1323" y="2160"/>
                <a:ext cx="240" cy="0"/>
              </a:xfrm>
              <a:prstGeom prst="line">
                <a:avLst/>
              </a:prstGeom>
              <a:noFill/>
              <a:ln w="381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5570" name="Line 34"/>
              <p:cNvSpPr>
                <a:spLocks noChangeShapeType="1"/>
              </p:cNvSpPr>
              <p:nvPr/>
            </p:nvSpPr>
            <p:spPr bwMode="auto">
              <a:xfrm>
                <a:off x="4200" y="2156"/>
                <a:ext cx="240" cy="0"/>
              </a:xfrm>
              <a:prstGeom prst="line">
                <a:avLst/>
              </a:prstGeom>
              <a:noFill/>
              <a:ln w="381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  <p:grpSp>
          <p:nvGrpSpPr>
            <p:cNvPr id="65571" name="Group 35"/>
            <p:cNvGrpSpPr>
              <a:grpSpLocks/>
            </p:cNvGrpSpPr>
            <p:nvPr/>
          </p:nvGrpSpPr>
          <p:grpSpPr bwMode="auto">
            <a:xfrm rot="-3600000">
              <a:off x="315" y="2981"/>
              <a:ext cx="1429" cy="2"/>
              <a:chOff x="1323" y="2156"/>
              <a:chExt cx="3117" cy="4"/>
            </a:xfrm>
          </p:grpSpPr>
          <p:sp>
            <p:nvSpPr>
              <p:cNvPr id="65572" name="Line 36"/>
              <p:cNvSpPr>
                <a:spLocks noChangeShapeType="1"/>
              </p:cNvSpPr>
              <p:nvPr/>
            </p:nvSpPr>
            <p:spPr bwMode="auto">
              <a:xfrm>
                <a:off x="1323" y="2160"/>
                <a:ext cx="240" cy="0"/>
              </a:xfrm>
              <a:prstGeom prst="line">
                <a:avLst/>
              </a:prstGeom>
              <a:noFill/>
              <a:ln w="381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5573" name="Line 37"/>
              <p:cNvSpPr>
                <a:spLocks noChangeShapeType="1"/>
              </p:cNvSpPr>
              <p:nvPr/>
            </p:nvSpPr>
            <p:spPr bwMode="auto">
              <a:xfrm>
                <a:off x="4200" y="2156"/>
                <a:ext cx="240" cy="0"/>
              </a:xfrm>
              <a:prstGeom prst="line">
                <a:avLst/>
              </a:prstGeom>
              <a:noFill/>
              <a:ln w="381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  <p:sp>
          <p:nvSpPr>
            <p:cNvPr id="65574" name="Line 38"/>
            <p:cNvSpPr>
              <a:spLocks noChangeShapeType="1"/>
            </p:cNvSpPr>
            <p:nvPr/>
          </p:nvSpPr>
          <p:spPr bwMode="auto">
            <a:xfrm flipV="1">
              <a:off x="1030" y="2640"/>
              <a:ext cx="18" cy="339"/>
            </a:xfrm>
            <a:prstGeom prst="line">
              <a:avLst/>
            </a:prstGeom>
            <a:noFill/>
            <a:ln w="76200">
              <a:solidFill>
                <a:schemeClr val="tx1"/>
              </a:solidFill>
              <a:round/>
              <a:headEnd/>
              <a:tailEnd type="triangle" w="med" len="med"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65575" name="Text Box 39"/>
            <p:cNvSpPr txBox="1">
              <a:spLocks noChangeArrowheads="1"/>
            </p:cNvSpPr>
            <p:nvPr/>
          </p:nvSpPr>
          <p:spPr bwMode="auto">
            <a:xfrm>
              <a:off x="1756" y="2880"/>
              <a:ext cx="299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b="1">
                  <a:solidFill>
                    <a:schemeClr val="tx2"/>
                  </a:solidFill>
                  <a:latin typeface="Comic Sans MS" pitchFamily="66" charset="0"/>
                </a:rPr>
                <a:t>3</a:t>
              </a:r>
              <a:endParaRPr lang="en-US" b="1">
                <a:solidFill>
                  <a:schemeClr val="tx2"/>
                </a:solidFill>
                <a:latin typeface="Comic Sans MS" pitchFamily="66" charset="0"/>
              </a:endParaRPr>
            </a:p>
          </p:txBody>
        </p:sp>
        <p:sp>
          <p:nvSpPr>
            <p:cNvPr id="65576" name="Text Box 40"/>
            <p:cNvSpPr txBox="1">
              <a:spLocks noChangeArrowheads="1"/>
            </p:cNvSpPr>
            <p:nvPr/>
          </p:nvSpPr>
          <p:spPr bwMode="auto">
            <a:xfrm>
              <a:off x="0" y="2880"/>
              <a:ext cx="299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b="1">
                  <a:solidFill>
                    <a:schemeClr val="tx2"/>
                  </a:solidFill>
                  <a:latin typeface="Comic Sans MS" pitchFamily="66" charset="0"/>
                </a:rPr>
                <a:t>9</a:t>
              </a:r>
              <a:endParaRPr lang="en-US" b="1">
                <a:solidFill>
                  <a:schemeClr val="tx2"/>
                </a:solidFill>
                <a:latin typeface="Comic Sans MS" pitchFamily="66" charset="0"/>
              </a:endParaRPr>
            </a:p>
          </p:txBody>
        </p:sp>
        <p:sp>
          <p:nvSpPr>
            <p:cNvPr id="65577" name="Line 41"/>
            <p:cNvSpPr>
              <a:spLocks noChangeShapeType="1"/>
            </p:cNvSpPr>
            <p:nvPr/>
          </p:nvSpPr>
          <p:spPr bwMode="auto">
            <a:xfrm flipV="1">
              <a:off x="1030" y="2552"/>
              <a:ext cx="251" cy="429"/>
            </a:xfrm>
            <a:prstGeom prst="line">
              <a:avLst/>
            </a:prstGeom>
            <a:noFill/>
            <a:ln w="76200">
              <a:solidFill>
                <a:schemeClr val="tx1"/>
              </a:solidFill>
              <a:round/>
              <a:headEnd/>
              <a:tailEnd type="triangle" w="med" len="med"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65578" name="Text Box 42"/>
            <p:cNvSpPr txBox="1">
              <a:spLocks noChangeArrowheads="1"/>
            </p:cNvSpPr>
            <p:nvPr/>
          </p:nvSpPr>
          <p:spPr bwMode="auto">
            <a:xfrm>
              <a:off x="1323" y="2147"/>
              <a:ext cx="298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b="1">
                  <a:solidFill>
                    <a:schemeClr val="tx2"/>
                  </a:solidFill>
                  <a:latin typeface="Comic Sans MS" pitchFamily="66" charset="0"/>
                </a:rPr>
                <a:t>1</a:t>
              </a:r>
              <a:endParaRPr lang="en-US" b="1">
                <a:solidFill>
                  <a:schemeClr val="tx2"/>
                </a:solidFill>
                <a:latin typeface="Comic Sans MS" pitchFamily="66" charset="0"/>
              </a:endParaRPr>
            </a:p>
          </p:txBody>
        </p:sp>
        <p:sp>
          <p:nvSpPr>
            <p:cNvPr id="65579" name="Text Box 43"/>
            <p:cNvSpPr txBox="1">
              <a:spLocks noChangeArrowheads="1"/>
            </p:cNvSpPr>
            <p:nvPr/>
          </p:nvSpPr>
          <p:spPr bwMode="auto">
            <a:xfrm>
              <a:off x="1644" y="3331"/>
              <a:ext cx="296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b="1">
                  <a:solidFill>
                    <a:schemeClr val="tx2"/>
                  </a:solidFill>
                  <a:latin typeface="Comic Sans MS" pitchFamily="66" charset="0"/>
                </a:rPr>
                <a:t>4</a:t>
              </a:r>
              <a:endParaRPr lang="en-US" b="1">
                <a:solidFill>
                  <a:schemeClr val="tx2"/>
                </a:solidFill>
                <a:latin typeface="Comic Sans MS" pitchFamily="66" charset="0"/>
              </a:endParaRPr>
            </a:p>
          </p:txBody>
        </p:sp>
        <p:sp>
          <p:nvSpPr>
            <p:cNvPr id="65580" name="Text Box 44"/>
            <p:cNvSpPr txBox="1">
              <a:spLocks noChangeArrowheads="1"/>
            </p:cNvSpPr>
            <p:nvPr/>
          </p:nvSpPr>
          <p:spPr bwMode="auto">
            <a:xfrm>
              <a:off x="1644" y="2439"/>
              <a:ext cx="298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b="1">
                  <a:solidFill>
                    <a:schemeClr val="tx2"/>
                  </a:solidFill>
                  <a:latin typeface="Comic Sans MS" pitchFamily="66" charset="0"/>
                </a:rPr>
                <a:t>2</a:t>
              </a:r>
              <a:endParaRPr lang="en-US" b="1">
                <a:solidFill>
                  <a:schemeClr val="tx2"/>
                </a:solidFill>
                <a:latin typeface="Comic Sans MS" pitchFamily="66" charset="0"/>
              </a:endParaRPr>
            </a:p>
          </p:txBody>
        </p:sp>
        <p:sp>
          <p:nvSpPr>
            <p:cNvPr id="65581" name="Text Box 45"/>
            <p:cNvSpPr txBox="1">
              <a:spLocks noChangeArrowheads="1"/>
            </p:cNvSpPr>
            <p:nvPr/>
          </p:nvSpPr>
          <p:spPr bwMode="auto">
            <a:xfrm>
              <a:off x="1321" y="3636"/>
              <a:ext cx="299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b="1">
                  <a:solidFill>
                    <a:schemeClr val="tx2"/>
                  </a:solidFill>
                  <a:latin typeface="Comic Sans MS" pitchFamily="66" charset="0"/>
                </a:rPr>
                <a:t>5</a:t>
              </a:r>
              <a:endParaRPr lang="en-US" b="1">
                <a:solidFill>
                  <a:schemeClr val="tx2"/>
                </a:solidFill>
                <a:latin typeface="Comic Sans MS" pitchFamily="66" charset="0"/>
              </a:endParaRPr>
            </a:p>
          </p:txBody>
        </p:sp>
        <p:sp>
          <p:nvSpPr>
            <p:cNvPr id="65582" name="Text Box 46"/>
            <p:cNvSpPr txBox="1">
              <a:spLocks noChangeArrowheads="1"/>
            </p:cNvSpPr>
            <p:nvPr/>
          </p:nvSpPr>
          <p:spPr bwMode="auto">
            <a:xfrm>
              <a:off x="101" y="3328"/>
              <a:ext cx="298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b="1">
                  <a:solidFill>
                    <a:schemeClr val="tx2"/>
                  </a:solidFill>
                  <a:latin typeface="Comic Sans MS" pitchFamily="66" charset="0"/>
                </a:rPr>
                <a:t>8</a:t>
              </a:r>
              <a:endParaRPr lang="en-US" b="1">
                <a:solidFill>
                  <a:schemeClr val="tx2"/>
                </a:solidFill>
                <a:latin typeface="Comic Sans MS" pitchFamily="66" charset="0"/>
              </a:endParaRPr>
            </a:p>
          </p:txBody>
        </p:sp>
        <p:sp>
          <p:nvSpPr>
            <p:cNvPr id="65583" name="Text Box 47"/>
            <p:cNvSpPr txBox="1">
              <a:spLocks noChangeArrowheads="1"/>
            </p:cNvSpPr>
            <p:nvPr/>
          </p:nvSpPr>
          <p:spPr bwMode="auto">
            <a:xfrm>
              <a:off x="101" y="2436"/>
              <a:ext cx="298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b="1">
                  <a:solidFill>
                    <a:schemeClr val="tx2"/>
                  </a:solidFill>
                  <a:latin typeface="Comic Sans MS" pitchFamily="66" charset="0"/>
                </a:rPr>
                <a:t>10</a:t>
              </a:r>
              <a:endParaRPr lang="en-US" b="1">
                <a:solidFill>
                  <a:schemeClr val="tx2"/>
                </a:solidFill>
                <a:latin typeface="Comic Sans MS" pitchFamily="66" charset="0"/>
              </a:endParaRPr>
            </a:p>
          </p:txBody>
        </p:sp>
        <p:sp>
          <p:nvSpPr>
            <p:cNvPr id="65584" name="Text Box 48"/>
            <p:cNvSpPr txBox="1">
              <a:spLocks noChangeArrowheads="1"/>
            </p:cNvSpPr>
            <p:nvPr/>
          </p:nvSpPr>
          <p:spPr bwMode="auto">
            <a:xfrm>
              <a:off x="403" y="2151"/>
              <a:ext cx="299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b="1">
                  <a:solidFill>
                    <a:schemeClr val="tx2"/>
                  </a:solidFill>
                  <a:latin typeface="Comic Sans MS" pitchFamily="66" charset="0"/>
                </a:rPr>
                <a:t>11</a:t>
              </a:r>
              <a:endParaRPr lang="en-US" b="1">
                <a:solidFill>
                  <a:schemeClr val="tx2"/>
                </a:solidFill>
                <a:latin typeface="Comic Sans MS" pitchFamily="66" charset="0"/>
              </a:endParaRPr>
            </a:p>
          </p:txBody>
        </p:sp>
        <p:sp>
          <p:nvSpPr>
            <p:cNvPr id="65585" name="Oval 49"/>
            <p:cNvSpPr>
              <a:spLocks noChangeArrowheads="1"/>
            </p:cNvSpPr>
            <p:nvPr/>
          </p:nvSpPr>
          <p:spPr bwMode="auto">
            <a:xfrm>
              <a:off x="985" y="2938"/>
              <a:ext cx="89" cy="88"/>
            </a:xfrm>
            <a:prstGeom prst="ellipse">
              <a:avLst/>
            </a:prstGeom>
            <a:solidFill>
              <a:srgbClr val="000080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5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655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5550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610" name="AutoShape 50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FF00">
                  <a:gamma/>
                  <a:shade val="46275"/>
                  <a:invGamma/>
                </a:srgbClr>
              </a:gs>
              <a:gs pos="50000">
                <a:srgbClr val="00FF00"/>
              </a:gs>
              <a:gs pos="100000">
                <a:srgbClr val="00FF00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6563" name="AutoShape 3"/>
          <p:cNvSpPr>
            <a:spLocks noChangeArrowheads="1"/>
          </p:cNvSpPr>
          <p:nvPr/>
        </p:nvSpPr>
        <p:spPr bwMode="auto">
          <a:xfrm>
            <a:off x="239713" y="527050"/>
            <a:ext cx="8532812" cy="19351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0066">
                  <a:gamma/>
                  <a:shade val="56078"/>
                  <a:invGamma/>
                </a:srgbClr>
              </a:gs>
              <a:gs pos="50000">
                <a:srgbClr val="FF0066"/>
              </a:gs>
              <a:gs pos="100000">
                <a:srgbClr val="FF0066">
                  <a:gamma/>
                  <a:shade val="56078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6564" name="AutoShape 4"/>
          <p:cNvSpPr>
            <a:spLocks noChangeArrowheads="1"/>
          </p:cNvSpPr>
          <p:nvPr/>
        </p:nvSpPr>
        <p:spPr bwMode="auto">
          <a:xfrm>
            <a:off x="3095625" y="857250"/>
            <a:ext cx="5418138" cy="12747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ECFF"/>
              </a:gs>
              <a:gs pos="50000">
                <a:schemeClr val="bg1"/>
              </a:gs>
              <a:gs pos="100000">
                <a:srgbClr val="CCECFF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6565" name="Text Box 5"/>
          <p:cNvSpPr txBox="1">
            <a:spLocks noChangeArrowheads="1"/>
          </p:cNvSpPr>
          <p:nvPr/>
        </p:nvSpPr>
        <p:spPr bwMode="auto">
          <a:xfrm>
            <a:off x="488950" y="914400"/>
            <a:ext cx="1841500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4000" b="1">
                <a:solidFill>
                  <a:srgbClr val="FFFF00"/>
                </a:solidFill>
                <a:latin typeface="Comic Sans MS" pitchFamily="66" charset="0"/>
              </a:rPr>
              <a:t>Time</a:t>
            </a:r>
          </a:p>
          <a:p>
            <a:pPr algn="ctr"/>
            <a:r>
              <a:rPr lang="en-GB" sz="3000" b="1">
                <a:solidFill>
                  <a:srgbClr val="FFFF00"/>
                </a:solidFill>
                <a:latin typeface="Comic Sans MS" pitchFamily="66" charset="0"/>
              </a:rPr>
              <a:t>(minutes)</a:t>
            </a:r>
            <a:endParaRPr lang="en-US" sz="3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66566" name="AutoShape 6"/>
          <p:cNvSpPr>
            <a:spLocks noChangeArrowheads="1"/>
          </p:cNvSpPr>
          <p:nvPr/>
        </p:nvSpPr>
        <p:spPr bwMode="auto">
          <a:xfrm>
            <a:off x="5913438" y="2770188"/>
            <a:ext cx="2913062" cy="121761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6567" name="Text Box 7"/>
          <p:cNvSpPr txBox="1">
            <a:spLocks noChangeArrowheads="1"/>
          </p:cNvSpPr>
          <p:nvPr/>
        </p:nvSpPr>
        <p:spPr bwMode="auto">
          <a:xfrm>
            <a:off x="5924550" y="2798763"/>
            <a:ext cx="2890838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rgbClr val="800080"/>
                </a:solidFill>
                <a:latin typeface="Comic Sans MS" pitchFamily="66" charset="0"/>
              </a:rPr>
              <a:t>72</a:t>
            </a:r>
            <a:endParaRPr lang="en-US" sz="7000" b="1">
              <a:solidFill>
                <a:srgbClr val="800080"/>
              </a:solidFill>
              <a:latin typeface="Comic Sans MS" pitchFamily="66" charset="0"/>
            </a:endParaRPr>
          </a:p>
        </p:txBody>
      </p:sp>
      <p:sp>
        <p:nvSpPr>
          <p:cNvPr id="66568" name="Text Box 8"/>
          <p:cNvSpPr txBox="1">
            <a:spLocks noChangeArrowheads="1"/>
          </p:cNvSpPr>
          <p:nvPr/>
        </p:nvSpPr>
        <p:spPr bwMode="auto">
          <a:xfrm>
            <a:off x="2279650" y="960438"/>
            <a:ext cx="6213475" cy="1066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200" b="1">
                <a:solidFill>
                  <a:srgbClr val="FFFF00"/>
                </a:solidFill>
                <a:latin typeface="Comic Sans MS" pitchFamily="66" charset="0"/>
              </a:rPr>
              <a:t>=   </a:t>
            </a:r>
            <a:r>
              <a:rPr lang="en-GB" sz="3200" b="1" u="sng">
                <a:solidFill>
                  <a:srgbClr val="FF3300"/>
                </a:solidFill>
                <a:latin typeface="Comic Sans MS" pitchFamily="66" charset="0"/>
              </a:rPr>
              <a:t>number of people</a:t>
            </a:r>
            <a:r>
              <a:rPr lang="en-GB" sz="3200" b="1">
                <a:solidFill>
                  <a:srgbClr val="FF3300"/>
                </a:solidFill>
                <a:latin typeface="Comic Sans MS" pitchFamily="66" charset="0"/>
              </a:rPr>
              <a:t>   +   5</a:t>
            </a:r>
          </a:p>
          <a:p>
            <a:pPr algn="ctr"/>
            <a:r>
              <a:rPr lang="en-GB" sz="3200" b="1">
                <a:solidFill>
                  <a:srgbClr val="FF3300"/>
                </a:solidFill>
                <a:latin typeface="Comic Sans MS" pitchFamily="66" charset="0"/>
              </a:rPr>
              <a:t>2</a:t>
            </a:r>
            <a:endParaRPr lang="en-US" sz="32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66569" name="AutoShape 9"/>
          <p:cNvSpPr>
            <a:spLocks noChangeArrowheads="1"/>
          </p:cNvSpPr>
          <p:nvPr/>
        </p:nvSpPr>
        <p:spPr bwMode="auto">
          <a:xfrm>
            <a:off x="3367088" y="4175125"/>
            <a:ext cx="2409825" cy="2259013"/>
          </a:xfrm>
          <a:prstGeom prst="rightArrow">
            <a:avLst>
              <a:gd name="adj1" fmla="val 67111"/>
              <a:gd name="adj2" fmla="val 27123"/>
            </a:avLst>
          </a:prstGeom>
          <a:gradFill rotWithShape="1">
            <a:gsLst>
              <a:gs pos="0">
                <a:srgbClr val="800080">
                  <a:gamma/>
                  <a:shade val="46275"/>
                  <a:invGamma/>
                </a:srgbClr>
              </a:gs>
              <a:gs pos="50000">
                <a:srgbClr val="800080"/>
              </a:gs>
              <a:gs pos="100000">
                <a:srgbClr val="800080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6570" name="Text Box 10"/>
          <p:cNvSpPr txBox="1">
            <a:spLocks noChangeArrowheads="1"/>
          </p:cNvSpPr>
          <p:nvPr/>
        </p:nvSpPr>
        <p:spPr bwMode="auto">
          <a:xfrm>
            <a:off x="3544888" y="4876800"/>
            <a:ext cx="1563687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2500" b="1">
                <a:solidFill>
                  <a:srgbClr val="FFFF00"/>
                </a:solidFill>
                <a:latin typeface="Comic Sans MS" pitchFamily="66" charset="0"/>
              </a:rPr>
              <a:t>Time</a:t>
            </a:r>
          </a:p>
          <a:p>
            <a:pPr algn="ctr"/>
            <a:r>
              <a:rPr lang="en-GB" sz="2500" b="1">
                <a:solidFill>
                  <a:srgbClr val="FFFF00"/>
                </a:solidFill>
                <a:latin typeface="Comic Sans MS" pitchFamily="66" charset="0"/>
              </a:rPr>
              <a:t>(minutes)</a:t>
            </a:r>
            <a:endParaRPr lang="en-US" sz="25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66571" name="AutoShape 11"/>
          <p:cNvSpPr>
            <a:spLocks noChangeArrowheads="1"/>
          </p:cNvSpPr>
          <p:nvPr/>
        </p:nvSpPr>
        <p:spPr bwMode="auto">
          <a:xfrm>
            <a:off x="3367088" y="2695575"/>
            <a:ext cx="2409825" cy="1366838"/>
          </a:xfrm>
          <a:prstGeom prst="rightArrow">
            <a:avLst>
              <a:gd name="adj1" fmla="val 67111"/>
              <a:gd name="adj2" fmla="val 44828"/>
            </a:avLst>
          </a:prstGeom>
          <a:gradFill rotWithShape="1">
            <a:gsLst>
              <a:gs pos="0">
                <a:srgbClr val="800080">
                  <a:gamma/>
                  <a:shade val="46275"/>
                  <a:invGamma/>
                </a:srgbClr>
              </a:gs>
              <a:gs pos="50000">
                <a:srgbClr val="800080"/>
              </a:gs>
              <a:gs pos="100000">
                <a:srgbClr val="800080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6572" name="Text Box 12"/>
          <p:cNvSpPr txBox="1">
            <a:spLocks noChangeArrowheads="1"/>
          </p:cNvSpPr>
          <p:nvPr/>
        </p:nvSpPr>
        <p:spPr bwMode="auto">
          <a:xfrm>
            <a:off x="3454400" y="2967038"/>
            <a:ext cx="1746250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500" b="1">
                <a:solidFill>
                  <a:srgbClr val="FFFF00"/>
                </a:solidFill>
                <a:latin typeface="Comic Sans MS" pitchFamily="66" charset="0"/>
              </a:rPr>
              <a:t>Number of people</a:t>
            </a:r>
            <a:endParaRPr lang="en-US" sz="25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66573" name="AutoShape 13"/>
          <p:cNvSpPr>
            <a:spLocks noChangeArrowheads="1"/>
          </p:cNvSpPr>
          <p:nvPr/>
        </p:nvSpPr>
        <p:spPr bwMode="auto">
          <a:xfrm>
            <a:off x="5913438" y="4432300"/>
            <a:ext cx="2913062" cy="17446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6574" name="Text Box 14"/>
          <p:cNvSpPr txBox="1">
            <a:spLocks noChangeArrowheads="1"/>
          </p:cNvSpPr>
          <p:nvPr/>
        </p:nvSpPr>
        <p:spPr bwMode="auto">
          <a:xfrm>
            <a:off x="5978525" y="4572000"/>
            <a:ext cx="278130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FF3300"/>
                </a:solidFill>
                <a:latin typeface="Comic Sans MS" pitchFamily="66" charset="0"/>
              </a:rPr>
              <a:t>41</a:t>
            </a:r>
            <a:endParaRPr lang="en-US" sz="9000" b="1">
              <a:solidFill>
                <a:srgbClr val="FF3300"/>
              </a:solidFill>
              <a:latin typeface="Comic Sans MS" pitchFamily="66" charset="0"/>
            </a:endParaRPr>
          </a:p>
        </p:txBody>
      </p:sp>
      <p:grpSp>
        <p:nvGrpSpPr>
          <p:cNvPr id="66575" name="Group 15"/>
          <p:cNvGrpSpPr>
            <a:grpSpLocks/>
          </p:cNvGrpSpPr>
          <p:nvPr/>
        </p:nvGrpSpPr>
        <p:grpSpPr bwMode="auto">
          <a:xfrm>
            <a:off x="55563" y="2970213"/>
            <a:ext cx="3262312" cy="3063875"/>
            <a:chOff x="0" y="2032"/>
            <a:chExt cx="2055" cy="1930"/>
          </a:xfrm>
        </p:grpSpPr>
        <p:sp>
          <p:nvSpPr>
            <p:cNvPr id="66576" name="Text Box 16"/>
            <p:cNvSpPr txBox="1">
              <a:spLocks noChangeArrowheads="1"/>
            </p:cNvSpPr>
            <p:nvPr/>
          </p:nvSpPr>
          <p:spPr bwMode="auto">
            <a:xfrm>
              <a:off x="880" y="3731"/>
              <a:ext cx="299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b="1">
                  <a:solidFill>
                    <a:schemeClr val="tx2"/>
                  </a:solidFill>
                  <a:latin typeface="Comic Sans MS" pitchFamily="66" charset="0"/>
                </a:rPr>
                <a:t>6</a:t>
              </a:r>
              <a:endParaRPr lang="en-US" b="1">
                <a:solidFill>
                  <a:schemeClr val="tx2"/>
                </a:solidFill>
                <a:latin typeface="Comic Sans MS" pitchFamily="66" charset="0"/>
              </a:endParaRPr>
            </a:p>
          </p:txBody>
        </p:sp>
        <p:sp>
          <p:nvSpPr>
            <p:cNvPr id="66577" name="Text Box 17"/>
            <p:cNvSpPr txBox="1">
              <a:spLocks noChangeArrowheads="1"/>
            </p:cNvSpPr>
            <p:nvPr/>
          </p:nvSpPr>
          <p:spPr bwMode="auto">
            <a:xfrm>
              <a:off x="402" y="3641"/>
              <a:ext cx="298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b="1">
                  <a:solidFill>
                    <a:schemeClr val="tx2"/>
                  </a:solidFill>
                  <a:latin typeface="Comic Sans MS" pitchFamily="66" charset="0"/>
                </a:rPr>
                <a:t>7</a:t>
              </a:r>
              <a:endParaRPr lang="en-US" b="1">
                <a:solidFill>
                  <a:schemeClr val="tx2"/>
                </a:solidFill>
                <a:latin typeface="Comic Sans MS" pitchFamily="66" charset="0"/>
              </a:endParaRPr>
            </a:p>
          </p:txBody>
        </p:sp>
        <p:sp>
          <p:nvSpPr>
            <p:cNvPr id="66578" name="Text Box 18"/>
            <p:cNvSpPr txBox="1">
              <a:spLocks noChangeArrowheads="1"/>
            </p:cNvSpPr>
            <p:nvPr/>
          </p:nvSpPr>
          <p:spPr bwMode="auto">
            <a:xfrm>
              <a:off x="880" y="2032"/>
              <a:ext cx="299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b="1">
                  <a:solidFill>
                    <a:schemeClr val="tx2"/>
                  </a:solidFill>
                  <a:latin typeface="Comic Sans MS" pitchFamily="66" charset="0"/>
                </a:rPr>
                <a:t>12</a:t>
              </a:r>
              <a:endParaRPr lang="en-US" b="1">
                <a:solidFill>
                  <a:schemeClr val="tx2"/>
                </a:solidFill>
                <a:latin typeface="Comic Sans MS" pitchFamily="66" charset="0"/>
              </a:endParaRPr>
            </a:p>
          </p:txBody>
        </p:sp>
        <p:sp>
          <p:nvSpPr>
            <p:cNvPr id="66579" name="Oval 19"/>
            <p:cNvSpPr>
              <a:spLocks noChangeArrowheads="1"/>
            </p:cNvSpPr>
            <p:nvPr/>
          </p:nvSpPr>
          <p:spPr bwMode="auto">
            <a:xfrm>
              <a:off x="318" y="2270"/>
              <a:ext cx="1424" cy="1423"/>
            </a:xfrm>
            <a:prstGeom prst="ellipse">
              <a:avLst/>
            </a:prstGeom>
            <a:gradFill rotWithShape="1">
              <a:gsLst>
                <a:gs pos="0">
                  <a:srgbClr val="00FFFF"/>
                </a:gs>
                <a:gs pos="50000">
                  <a:schemeClr val="bg1"/>
                </a:gs>
                <a:gs pos="100000">
                  <a:srgbClr val="00FFFF"/>
                </a:gs>
              </a:gsLst>
              <a:lin ang="2700000" scaled="1"/>
            </a:gradFill>
            <a:ln w="762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grpSp>
          <p:nvGrpSpPr>
            <p:cNvPr id="66580" name="Group 20"/>
            <p:cNvGrpSpPr>
              <a:grpSpLocks/>
            </p:cNvGrpSpPr>
            <p:nvPr/>
          </p:nvGrpSpPr>
          <p:grpSpPr bwMode="auto">
            <a:xfrm>
              <a:off x="316" y="2981"/>
              <a:ext cx="1428" cy="1"/>
              <a:chOff x="1323" y="2156"/>
              <a:chExt cx="3117" cy="4"/>
            </a:xfrm>
          </p:grpSpPr>
          <p:sp>
            <p:nvSpPr>
              <p:cNvPr id="66581" name="Line 21"/>
              <p:cNvSpPr>
                <a:spLocks noChangeShapeType="1"/>
              </p:cNvSpPr>
              <p:nvPr/>
            </p:nvSpPr>
            <p:spPr bwMode="auto">
              <a:xfrm>
                <a:off x="1323" y="2160"/>
                <a:ext cx="240" cy="0"/>
              </a:xfrm>
              <a:prstGeom prst="line">
                <a:avLst/>
              </a:prstGeom>
              <a:noFill/>
              <a:ln w="381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6582" name="Line 22"/>
              <p:cNvSpPr>
                <a:spLocks noChangeShapeType="1"/>
              </p:cNvSpPr>
              <p:nvPr/>
            </p:nvSpPr>
            <p:spPr bwMode="auto">
              <a:xfrm>
                <a:off x="4200" y="2156"/>
                <a:ext cx="240" cy="0"/>
              </a:xfrm>
              <a:prstGeom prst="line">
                <a:avLst/>
              </a:prstGeom>
              <a:noFill/>
              <a:ln w="381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  <p:grpSp>
          <p:nvGrpSpPr>
            <p:cNvPr id="66583" name="Group 23"/>
            <p:cNvGrpSpPr>
              <a:grpSpLocks/>
            </p:cNvGrpSpPr>
            <p:nvPr/>
          </p:nvGrpSpPr>
          <p:grpSpPr bwMode="auto">
            <a:xfrm rot="-5400000">
              <a:off x="315" y="2981"/>
              <a:ext cx="1429" cy="2"/>
              <a:chOff x="1323" y="2156"/>
              <a:chExt cx="3117" cy="4"/>
            </a:xfrm>
          </p:grpSpPr>
          <p:sp>
            <p:nvSpPr>
              <p:cNvPr id="66584" name="Line 24"/>
              <p:cNvSpPr>
                <a:spLocks noChangeShapeType="1"/>
              </p:cNvSpPr>
              <p:nvPr/>
            </p:nvSpPr>
            <p:spPr bwMode="auto">
              <a:xfrm>
                <a:off x="1323" y="2160"/>
                <a:ext cx="240" cy="0"/>
              </a:xfrm>
              <a:prstGeom prst="line">
                <a:avLst/>
              </a:prstGeom>
              <a:noFill/>
              <a:ln w="381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6585" name="Line 25"/>
              <p:cNvSpPr>
                <a:spLocks noChangeShapeType="1"/>
              </p:cNvSpPr>
              <p:nvPr/>
            </p:nvSpPr>
            <p:spPr bwMode="auto">
              <a:xfrm>
                <a:off x="4200" y="2156"/>
                <a:ext cx="240" cy="0"/>
              </a:xfrm>
              <a:prstGeom prst="line">
                <a:avLst/>
              </a:prstGeom>
              <a:noFill/>
              <a:ln w="381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  <p:grpSp>
          <p:nvGrpSpPr>
            <p:cNvPr id="66586" name="Group 26"/>
            <p:cNvGrpSpPr>
              <a:grpSpLocks/>
            </p:cNvGrpSpPr>
            <p:nvPr/>
          </p:nvGrpSpPr>
          <p:grpSpPr bwMode="auto">
            <a:xfrm rot="-1800000">
              <a:off x="316" y="2981"/>
              <a:ext cx="1428" cy="1"/>
              <a:chOff x="1323" y="2156"/>
              <a:chExt cx="3117" cy="4"/>
            </a:xfrm>
          </p:grpSpPr>
          <p:sp>
            <p:nvSpPr>
              <p:cNvPr id="66587" name="Line 27"/>
              <p:cNvSpPr>
                <a:spLocks noChangeShapeType="1"/>
              </p:cNvSpPr>
              <p:nvPr/>
            </p:nvSpPr>
            <p:spPr bwMode="auto">
              <a:xfrm>
                <a:off x="1323" y="2160"/>
                <a:ext cx="240" cy="0"/>
              </a:xfrm>
              <a:prstGeom prst="line">
                <a:avLst/>
              </a:prstGeom>
              <a:noFill/>
              <a:ln w="381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6588" name="Line 28"/>
              <p:cNvSpPr>
                <a:spLocks noChangeShapeType="1"/>
              </p:cNvSpPr>
              <p:nvPr/>
            </p:nvSpPr>
            <p:spPr bwMode="auto">
              <a:xfrm>
                <a:off x="4200" y="2156"/>
                <a:ext cx="240" cy="0"/>
              </a:xfrm>
              <a:prstGeom prst="line">
                <a:avLst/>
              </a:prstGeom>
              <a:noFill/>
              <a:ln w="381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  <p:grpSp>
          <p:nvGrpSpPr>
            <p:cNvPr id="66589" name="Group 29"/>
            <p:cNvGrpSpPr>
              <a:grpSpLocks/>
            </p:cNvGrpSpPr>
            <p:nvPr/>
          </p:nvGrpSpPr>
          <p:grpSpPr bwMode="auto">
            <a:xfrm rot="-9000000">
              <a:off x="316" y="2981"/>
              <a:ext cx="1428" cy="1"/>
              <a:chOff x="1323" y="2156"/>
              <a:chExt cx="3117" cy="4"/>
            </a:xfrm>
          </p:grpSpPr>
          <p:sp>
            <p:nvSpPr>
              <p:cNvPr id="66590" name="Line 30"/>
              <p:cNvSpPr>
                <a:spLocks noChangeShapeType="1"/>
              </p:cNvSpPr>
              <p:nvPr/>
            </p:nvSpPr>
            <p:spPr bwMode="auto">
              <a:xfrm>
                <a:off x="1323" y="2160"/>
                <a:ext cx="240" cy="0"/>
              </a:xfrm>
              <a:prstGeom prst="line">
                <a:avLst/>
              </a:prstGeom>
              <a:noFill/>
              <a:ln w="381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6591" name="Line 31"/>
              <p:cNvSpPr>
                <a:spLocks noChangeShapeType="1"/>
              </p:cNvSpPr>
              <p:nvPr/>
            </p:nvSpPr>
            <p:spPr bwMode="auto">
              <a:xfrm>
                <a:off x="4200" y="2156"/>
                <a:ext cx="240" cy="0"/>
              </a:xfrm>
              <a:prstGeom prst="line">
                <a:avLst/>
              </a:prstGeom>
              <a:noFill/>
              <a:ln w="381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  <p:grpSp>
          <p:nvGrpSpPr>
            <p:cNvPr id="66592" name="Group 32"/>
            <p:cNvGrpSpPr>
              <a:grpSpLocks/>
            </p:cNvGrpSpPr>
            <p:nvPr/>
          </p:nvGrpSpPr>
          <p:grpSpPr bwMode="auto">
            <a:xfrm rot="-7200000">
              <a:off x="315" y="2981"/>
              <a:ext cx="1429" cy="2"/>
              <a:chOff x="1323" y="2156"/>
              <a:chExt cx="3117" cy="4"/>
            </a:xfrm>
          </p:grpSpPr>
          <p:sp>
            <p:nvSpPr>
              <p:cNvPr id="66593" name="Line 33"/>
              <p:cNvSpPr>
                <a:spLocks noChangeShapeType="1"/>
              </p:cNvSpPr>
              <p:nvPr/>
            </p:nvSpPr>
            <p:spPr bwMode="auto">
              <a:xfrm>
                <a:off x="1323" y="2160"/>
                <a:ext cx="240" cy="0"/>
              </a:xfrm>
              <a:prstGeom prst="line">
                <a:avLst/>
              </a:prstGeom>
              <a:noFill/>
              <a:ln w="381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6594" name="Line 34"/>
              <p:cNvSpPr>
                <a:spLocks noChangeShapeType="1"/>
              </p:cNvSpPr>
              <p:nvPr/>
            </p:nvSpPr>
            <p:spPr bwMode="auto">
              <a:xfrm>
                <a:off x="4200" y="2156"/>
                <a:ext cx="240" cy="0"/>
              </a:xfrm>
              <a:prstGeom prst="line">
                <a:avLst/>
              </a:prstGeom>
              <a:noFill/>
              <a:ln w="381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  <p:grpSp>
          <p:nvGrpSpPr>
            <p:cNvPr id="66595" name="Group 35"/>
            <p:cNvGrpSpPr>
              <a:grpSpLocks/>
            </p:cNvGrpSpPr>
            <p:nvPr/>
          </p:nvGrpSpPr>
          <p:grpSpPr bwMode="auto">
            <a:xfrm rot="-3600000">
              <a:off x="315" y="2981"/>
              <a:ext cx="1429" cy="2"/>
              <a:chOff x="1323" y="2156"/>
              <a:chExt cx="3117" cy="4"/>
            </a:xfrm>
          </p:grpSpPr>
          <p:sp>
            <p:nvSpPr>
              <p:cNvPr id="66596" name="Line 36"/>
              <p:cNvSpPr>
                <a:spLocks noChangeShapeType="1"/>
              </p:cNvSpPr>
              <p:nvPr/>
            </p:nvSpPr>
            <p:spPr bwMode="auto">
              <a:xfrm>
                <a:off x="1323" y="2160"/>
                <a:ext cx="240" cy="0"/>
              </a:xfrm>
              <a:prstGeom prst="line">
                <a:avLst/>
              </a:prstGeom>
              <a:noFill/>
              <a:ln w="381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6597" name="Line 37"/>
              <p:cNvSpPr>
                <a:spLocks noChangeShapeType="1"/>
              </p:cNvSpPr>
              <p:nvPr/>
            </p:nvSpPr>
            <p:spPr bwMode="auto">
              <a:xfrm>
                <a:off x="4200" y="2156"/>
                <a:ext cx="240" cy="0"/>
              </a:xfrm>
              <a:prstGeom prst="line">
                <a:avLst/>
              </a:prstGeom>
              <a:noFill/>
              <a:ln w="381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  <p:sp>
          <p:nvSpPr>
            <p:cNvPr id="66598" name="Line 38"/>
            <p:cNvSpPr>
              <a:spLocks noChangeShapeType="1"/>
            </p:cNvSpPr>
            <p:nvPr/>
          </p:nvSpPr>
          <p:spPr bwMode="auto">
            <a:xfrm flipV="1">
              <a:off x="1030" y="2640"/>
              <a:ext cx="18" cy="339"/>
            </a:xfrm>
            <a:prstGeom prst="line">
              <a:avLst/>
            </a:prstGeom>
            <a:noFill/>
            <a:ln w="76200">
              <a:solidFill>
                <a:schemeClr val="tx1"/>
              </a:solidFill>
              <a:round/>
              <a:headEnd/>
              <a:tailEnd type="triangle" w="med" len="med"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66599" name="Text Box 39"/>
            <p:cNvSpPr txBox="1">
              <a:spLocks noChangeArrowheads="1"/>
            </p:cNvSpPr>
            <p:nvPr/>
          </p:nvSpPr>
          <p:spPr bwMode="auto">
            <a:xfrm>
              <a:off x="1756" y="2880"/>
              <a:ext cx="299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b="1">
                  <a:solidFill>
                    <a:schemeClr val="tx2"/>
                  </a:solidFill>
                  <a:latin typeface="Comic Sans MS" pitchFamily="66" charset="0"/>
                </a:rPr>
                <a:t>3</a:t>
              </a:r>
              <a:endParaRPr lang="en-US" b="1">
                <a:solidFill>
                  <a:schemeClr val="tx2"/>
                </a:solidFill>
                <a:latin typeface="Comic Sans MS" pitchFamily="66" charset="0"/>
              </a:endParaRPr>
            </a:p>
          </p:txBody>
        </p:sp>
        <p:sp>
          <p:nvSpPr>
            <p:cNvPr id="66600" name="Text Box 40"/>
            <p:cNvSpPr txBox="1">
              <a:spLocks noChangeArrowheads="1"/>
            </p:cNvSpPr>
            <p:nvPr/>
          </p:nvSpPr>
          <p:spPr bwMode="auto">
            <a:xfrm>
              <a:off x="0" y="2880"/>
              <a:ext cx="299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b="1">
                  <a:solidFill>
                    <a:schemeClr val="tx2"/>
                  </a:solidFill>
                  <a:latin typeface="Comic Sans MS" pitchFamily="66" charset="0"/>
                </a:rPr>
                <a:t>9</a:t>
              </a:r>
              <a:endParaRPr lang="en-US" b="1">
                <a:solidFill>
                  <a:schemeClr val="tx2"/>
                </a:solidFill>
                <a:latin typeface="Comic Sans MS" pitchFamily="66" charset="0"/>
              </a:endParaRPr>
            </a:p>
          </p:txBody>
        </p:sp>
        <p:sp>
          <p:nvSpPr>
            <p:cNvPr id="66601" name="Line 41"/>
            <p:cNvSpPr>
              <a:spLocks noChangeShapeType="1"/>
            </p:cNvSpPr>
            <p:nvPr/>
          </p:nvSpPr>
          <p:spPr bwMode="auto">
            <a:xfrm flipV="1">
              <a:off x="1030" y="2552"/>
              <a:ext cx="251" cy="429"/>
            </a:xfrm>
            <a:prstGeom prst="line">
              <a:avLst/>
            </a:prstGeom>
            <a:noFill/>
            <a:ln w="76200">
              <a:solidFill>
                <a:schemeClr val="tx1"/>
              </a:solidFill>
              <a:round/>
              <a:headEnd/>
              <a:tailEnd type="triangle" w="med" len="med"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66602" name="Text Box 42"/>
            <p:cNvSpPr txBox="1">
              <a:spLocks noChangeArrowheads="1"/>
            </p:cNvSpPr>
            <p:nvPr/>
          </p:nvSpPr>
          <p:spPr bwMode="auto">
            <a:xfrm>
              <a:off x="1323" y="2147"/>
              <a:ext cx="298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b="1">
                  <a:solidFill>
                    <a:schemeClr val="tx2"/>
                  </a:solidFill>
                  <a:latin typeface="Comic Sans MS" pitchFamily="66" charset="0"/>
                </a:rPr>
                <a:t>1</a:t>
              </a:r>
              <a:endParaRPr lang="en-US" b="1">
                <a:solidFill>
                  <a:schemeClr val="tx2"/>
                </a:solidFill>
                <a:latin typeface="Comic Sans MS" pitchFamily="66" charset="0"/>
              </a:endParaRPr>
            </a:p>
          </p:txBody>
        </p:sp>
        <p:sp>
          <p:nvSpPr>
            <p:cNvPr id="66603" name="Text Box 43"/>
            <p:cNvSpPr txBox="1">
              <a:spLocks noChangeArrowheads="1"/>
            </p:cNvSpPr>
            <p:nvPr/>
          </p:nvSpPr>
          <p:spPr bwMode="auto">
            <a:xfrm>
              <a:off x="1644" y="3331"/>
              <a:ext cx="296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b="1">
                  <a:solidFill>
                    <a:schemeClr val="tx2"/>
                  </a:solidFill>
                  <a:latin typeface="Comic Sans MS" pitchFamily="66" charset="0"/>
                </a:rPr>
                <a:t>4</a:t>
              </a:r>
              <a:endParaRPr lang="en-US" b="1">
                <a:solidFill>
                  <a:schemeClr val="tx2"/>
                </a:solidFill>
                <a:latin typeface="Comic Sans MS" pitchFamily="66" charset="0"/>
              </a:endParaRPr>
            </a:p>
          </p:txBody>
        </p:sp>
        <p:sp>
          <p:nvSpPr>
            <p:cNvPr id="66604" name="Text Box 44"/>
            <p:cNvSpPr txBox="1">
              <a:spLocks noChangeArrowheads="1"/>
            </p:cNvSpPr>
            <p:nvPr/>
          </p:nvSpPr>
          <p:spPr bwMode="auto">
            <a:xfrm>
              <a:off x="1644" y="2439"/>
              <a:ext cx="298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b="1">
                  <a:solidFill>
                    <a:schemeClr val="tx2"/>
                  </a:solidFill>
                  <a:latin typeface="Comic Sans MS" pitchFamily="66" charset="0"/>
                </a:rPr>
                <a:t>2</a:t>
              </a:r>
              <a:endParaRPr lang="en-US" b="1">
                <a:solidFill>
                  <a:schemeClr val="tx2"/>
                </a:solidFill>
                <a:latin typeface="Comic Sans MS" pitchFamily="66" charset="0"/>
              </a:endParaRPr>
            </a:p>
          </p:txBody>
        </p:sp>
        <p:sp>
          <p:nvSpPr>
            <p:cNvPr id="66605" name="Text Box 45"/>
            <p:cNvSpPr txBox="1">
              <a:spLocks noChangeArrowheads="1"/>
            </p:cNvSpPr>
            <p:nvPr/>
          </p:nvSpPr>
          <p:spPr bwMode="auto">
            <a:xfrm>
              <a:off x="1321" y="3636"/>
              <a:ext cx="299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b="1">
                  <a:solidFill>
                    <a:schemeClr val="tx2"/>
                  </a:solidFill>
                  <a:latin typeface="Comic Sans MS" pitchFamily="66" charset="0"/>
                </a:rPr>
                <a:t>5</a:t>
              </a:r>
              <a:endParaRPr lang="en-US" b="1">
                <a:solidFill>
                  <a:schemeClr val="tx2"/>
                </a:solidFill>
                <a:latin typeface="Comic Sans MS" pitchFamily="66" charset="0"/>
              </a:endParaRPr>
            </a:p>
          </p:txBody>
        </p:sp>
        <p:sp>
          <p:nvSpPr>
            <p:cNvPr id="66606" name="Text Box 46"/>
            <p:cNvSpPr txBox="1">
              <a:spLocks noChangeArrowheads="1"/>
            </p:cNvSpPr>
            <p:nvPr/>
          </p:nvSpPr>
          <p:spPr bwMode="auto">
            <a:xfrm>
              <a:off x="101" y="3328"/>
              <a:ext cx="298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b="1">
                  <a:solidFill>
                    <a:schemeClr val="tx2"/>
                  </a:solidFill>
                  <a:latin typeface="Comic Sans MS" pitchFamily="66" charset="0"/>
                </a:rPr>
                <a:t>8</a:t>
              </a:r>
              <a:endParaRPr lang="en-US" b="1">
                <a:solidFill>
                  <a:schemeClr val="tx2"/>
                </a:solidFill>
                <a:latin typeface="Comic Sans MS" pitchFamily="66" charset="0"/>
              </a:endParaRPr>
            </a:p>
          </p:txBody>
        </p:sp>
        <p:sp>
          <p:nvSpPr>
            <p:cNvPr id="66607" name="Text Box 47"/>
            <p:cNvSpPr txBox="1">
              <a:spLocks noChangeArrowheads="1"/>
            </p:cNvSpPr>
            <p:nvPr/>
          </p:nvSpPr>
          <p:spPr bwMode="auto">
            <a:xfrm>
              <a:off x="101" y="2436"/>
              <a:ext cx="298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b="1">
                  <a:solidFill>
                    <a:schemeClr val="tx2"/>
                  </a:solidFill>
                  <a:latin typeface="Comic Sans MS" pitchFamily="66" charset="0"/>
                </a:rPr>
                <a:t>10</a:t>
              </a:r>
              <a:endParaRPr lang="en-US" b="1">
                <a:solidFill>
                  <a:schemeClr val="tx2"/>
                </a:solidFill>
                <a:latin typeface="Comic Sans MS" pitchFamily="66" charset="0"/>
              </a:endParaRPr>
            </a:p>
          </p:txBody>
        </p:sp>
        <p:sp>
          <p:nvSpPr>
            <p:cNvPr id="66608" name="Text Box 48"/>
            <p:cNvSpPr txBox="1">
              <a:spLocks noChangeArrowheads="1"/>
            </p:cNvSpPr>
            <p:nvPr/>
          </p:nvSpPr>
          <p:spPr bwMode="auto">
            <a:xfrm>
              <a:off x="403" y="2151"/>
              <a:ext cx="299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b="1">
                  <a:solidFill>
                    <a:schemeClr val="tx2"/>
                  </a:solidFill>
                  <a:latin typeface="Comic Sans MS" pitchFamily="66" charset="0"/>
                </a:rPr>
                <a:t>11</a:t>
              </a:r>
              <a:endParaRPr lang="en-US" b="1">
                <a:solidFill>
                  <a:schemeClr val="tx2"/>
                </a:solidFill>
                <a:latin typeface="Comic Sans MS" pitchFamily="66" charset="0"/>
              </a:endParaRPr>
            </a:p>
          </p:txBody>
        </p:sp>
        <p:sp>
          <p:nvSpPr>
            <p:cNvPr id="66609" name="Oval 49"/>
            <p:cNvSpPr>
              <a:spLocks noChangeArrowheads="1"/>
            </p:cNvSpPr>
            <p:nvPr/>
          </p:nvSpPr>
          <p:spPr bwMode="auto">
            <a:xfrm>
              <a:off x="985" y="2938"/>
              <a:ext cx="89" cy="88"/>
            </a:xfrm>
            <a:prstGeom prst="ellipse">
              <a:avLst/>
            </a:prstGeom>
            <a:solidFill>
              <a:srgbClr val="000080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5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665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657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634" name="AutoShape 50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FF00">
                  <a:gamma/>
                  <a:shade val="46275"/>
                  <a:invGamma/>
                </a:srgbClr>
              </a:gs>
              <a:gs pos="50000">
                <a:srgbClr val="00FF00"/>
              </a:gs>
              <a:gs pos="100000">
                <a:srgbClr val="00FF00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7587" name="AutoShape 3"/>
          <p:cNvSpPr>
            <a:spLocks noChangeArrowheads="1"/>
          </p:cNvSpPr>
          <p:nvPr/>
        </p:nvSpPr>
        <p:spPr bwMode="auto">
          <a:xfrm>
            <a:off x="239713" y="527050"/>
            <a:ext cx="8532812" cy="19351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0066">
                  <a:gamma/>
                  <a:shade val="56078"/>
                  <a:invGamma/>
                </a:srgbClr>
              </a:gs>
              <a:gs pos="50000">
                <a:srgbClr val="FF0066"/>
              </a:gs>
              <a:gs pos="100000">
                <a:srgbClr val="FF0066">
                  <a:gamma/>
                  <a:shade val="56078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7588" name="AutoShape 4"/>
          <p:cNvSpPr>
            <a:spLocks noChangeArrowheads="1"/>
          </p:cNvSpPr>
          <p:nvPr/>
        </p:nvSpPr>
        <p:spPr bwMode="auto">
          <a:xfrm>
            <a:off x="3095625" y="857250"/>
            <a:ext cx="5418138" cy="12747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ECFF"/>
              </a:gs>
              <a:gs pos="50000">
                <a:schemeClr val="bg1"/>
              </a:gs>
              <a:gs pos="100000">
                <a:srgbClr val="CCECFF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7589" name="Text Box 5"/>
          <p:cNvSpPr txBox="1">
            <a:spLocks noChangeArrowheads="1"/>
          </p:cNvSpPr>
          <p:nvPr/>
        </p:nvSpPr>
        <p:spPr bwMode="auto">
          <a:xfrm>
            <a:off x="488950" y="914400"/>
            <a:ext cx="1841500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4000" b="1">
                <a:solidFill>
                  <a:srgbClr val="FFFF00"/>
                </a:solidFill>
                <a:latin typeface="Comic Sans MS" pitchFamily="66" charset="0"/>
              </a:rPr>
              <a:t>Time</a:t>
            </a:r>
          </a:p>
          <a:p>
            <a:pPr algn="ctr"/>
            <a:r>
              <a:rPr lang="en-GB" sz="3000" b="1">
                <a:solidFill>
                  <a:srgbClr val="FFFF00"/>
                </a:solidFill>
                <a:latin typeface="Comic Sans MS" pitchFamily="66" charset="0"/>
              </a:rPr>
              <a:t>(minutes)</a:t>
            </a:r>
            <a:endParaRPr lang="en-US" sz="3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67590" name="AutoShape 6"/>
          <p:cNvSpPr>
            <a:spLocks noChangeArrowheads="1"/>
          </p:cNvSpPr>
          <p:nvPr/>
        </p:nvSpPr>
        <p:spPr bwMode="auto">
          <a:xfrm>
            <a:off x="5913438" y="2770188"/>
            <a:ext cx="2913062" cy="121761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7591" name="Text Box 7"/>
          <p:cNvSpPr txBox="1">
            <a:spLocks noChangeArrowheads="1"/>
          </p:cNvSpPr>
          <p:nvPr/>
        </p:nvSpPr>
        <p:spPr bwMode="auto">
          <a:xfrm>
            <a:off x="5924550" y="2798763"/>
            <a:ext cx="2890838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rgbClr val="800080"/>
                </a:solidFill>
                <a:latin typeface="Comic Sans MS" pitchFamily="66" charset="0"/>
              </a:rPr>
              <a:t>42</a:t>
            </a:r>
            <a:endParaRPr lang="en-US" sz="7000" b="1">
              <a:solidFill>
                <a:srgbClr val="800080"/>
              </a:solidFill>
              <a:latin typeface="Comic Sans MS" pitchFamily="66" charset="0"/>
            </a:endParaRPr>
          </a:p>
        </p:txBody>
      </p:sp>
      <p:sp>
        <p:nvSpPr>
          <p:cNvPr id="67592" name="Text Box 8"/>
          <p:cNvSpPr txBox="1">
            <a:spLocks noChangeArrowheads="1"/>
          </p:cNvSpPr>
          <p:nvPr/>
        </p:nvSpPr>
        <p:spPr bwMode="auto">
          <a:xfrm>
            <a:off x="2279650" y="960438"/>
            <a:ext cx="6213475" cy="1066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200" b="1">
                <a:solidFill>
                  <a:srgbClr val="FFFF00"/>
                </a:solidFill>
                <a:latin typeface="Comic Sans MS" pitchFamily="66" charset="0"/>
              </a:rPr>
              <a:t>=   </a:t>
            </a:r>
            <a:r>
              <a:rPr lang="en-GB" sz="3200" b="1" u="sng">
                <a:solidFill>
                  <a:srgbClr val="FF3300"/>
                </a:solidFill>
                <a:latin typeface="Comic Sans MS" pitchFamily="66" charset="0"/>
              </a:rPr>
              <a:t>number of people</a:t>
            </a:r>
            <a:r>
              <a:rPr lang="en-GB" sz="3200" b="1">
                <a:solidFill>
                  <a:srgbClr val="FF3300"/>
                </a:solidFill>
                <a:latin typeface="Comic Sans MS" pitchFamily="66" charset="0"/>
              </a:rPr>
              <a:t>   +   5</a:t>
            </a:r>
          </a:p>
          <a:p>
            <a:pPr algn="ctr"/>
            <a:r>
              <a:rPr lang="en-GB" sz="3200" b="1">
                <a:solidFill>
                  <a:srgbClr val="FF3300"/>
                </a:solidFill>
                <a:latin typeface="Comic Sans MS" pitchFamily="66" charset="0"/>
              </a:rPr>
              <a:t>2</a:t>
            </a:r>
            <a:endParaRPr lang="en-US" sz="32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67593" name="AutoShape 9"/>
          <p:cNvSpPr>
            <a:spLocks noChangeArrowheads="1"/>
          </p:cNvSpPr>
          <p:nvPr/>
        </p:nvSpPr>
        <p:spPr bwMode="auto">
          <a:xfrm>
            <a:off x="3367088" y="4175125"/>
            <a:ext cx="2409825" cy="2259013"/>
          </a:xfrm>
          <a:prstGeom prst="rightArrow">
            <a:avLst>
              <a:gd name="adj1" fmla="val 67111"/>
              <a:gd name="adj2" fmla="val 27123"/>
            </a:avLst>
          </a:prstGeom>
          <a:gradFill rotWithShape="1">
            <a:gsLst>
              <a:gs pos="0">
                <a:srgbClr val="800080">
                  <a:gamma/>
                  <a:shade val="46275"/>
                  <a:invGamma/>
                </a:srgbClr>
              </a:gs>
              <a:gs pos="50000">
                <a:srgbClr val="800080"/>
              </a:gs>
              <a:gs pos="100000">
                <a:srgbClr val="800080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7594" name="Text Box 10"/>
          <p:cNvSpPr txBox="1">
            <a:spLocks noChangeArrowheads="1"/>
          </p:cNvSpPr>
          <p:nvPr/>
        </p:nvSpPr>
        <p:spPr bwMode="auto">
          <a:xfrm>
            <a:off x="3544888" y="4876800"/>
            <a:ext cx="1563687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2500" b="1">
                <a:solidFill>
                  <a:srgbClr val="FFFF00"/>
                </a:solidFill>
                <a:latin typeface="Comic Sans MS" pitchFamily="66" charset="0"/>
              </a:rPr>
              <a:t>Time</a:t>
            </a:r>
          </a:p>
          <a:p>
            <a:pPr algn="ctr"/>
            <a:r>
              <a:rPr lang="en-GB" sz="2500" b="1">
                <a:solidFill>
                  <a:srgbClr val="FFFF00"/>
                </a:solidFill>
                <a:latin typeface="Comic Sans MS" pitchFamily="66" charset="0"/>
              </a:rPr>
              <a:t>(minutes)</a:t>
            </a:r>
            <a:endParaRPr lang="en-US" sz="25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67595" name="AutoShape 11"/>
          <p:cNvSpPr>
            <a:spLocks noChangeArrowheads="1"/>
          </p:cNvSpPr>
          <p:nvPr/>
        </p:nvSpPr>
        <p:spPr bwMode="auto">
          <a:xfrm>
            <a:off x="3367088" y="2695575"/>
            <a:ext cx="2409825" cy="1366838"/>
          </a:xfrm>
          <a:prstGeom prst="rightArrow">
            <a:avLst>
              <a:gd name="adj1" fmla="val 67111"/>
              <a:gd name="adj2" fmla="val 44828"/>
            </a:avLst>
          </a:prstGeom>
          <a:gradFill rotWithShape="1">
            <a:gsLst>
              <a:gs pos="0">
                <a:srgbClr val="800080">
                  <a:gamma/>
                  <a:shade val="46275"/>
                  <a:invGamma/>
                </a:srgbClr>
              </a:gs>
              <a:gs pos="50000">
                <a:srgbClr val="800080"/>
              </a:gs>
              <a:gs pos="100000">
                <a:srgbClr val="800080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7596" name="Text Box 12"/>
          <p:cNvSpPr txBox="1">
            <a:spLocks noChangeArrowheads="1"/>
          </p:cNvSpPr>
          <p:nvPr/>
        </p:nvSpPr>
        <p:spPr bwMode="auto">
          <a:xfrm>
            <a:off x="3454400" y="2967038"/>
            <a:ext cx="1746250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500" b="1">
                <a:solidFill>
                  <a:srgbClr val="FFFF00"/>
                </a:solidFill>
                <a:latin typeface="Comic Sans MS" pitchFamily="66" charset="0"/>
              </a:rPr>
              <a:t>Number of people</a:t>
            </a:r>
            <a:endParaRPr lang="en-US" sz="25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67597" name="AutoShape 13"/>
          <p:cNvSpPr>
            <a:spLocks noChangeArrowheads="1"/>
          </p:cNvSpPr>
          <p:nvPr/>
        </p:nvSpPr>
        <p:spPr bwMode="auto">
          <a:xfrm>
            <a:off x="5913438" y="4432300"/>
            <a:ext cx="2913062" cy="17446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7598" name="Text Box 14"/>
          <p:cNvSpPr txBox="1">
            <a:spLocks noChangeArrowheads="1"/>
          </p:cNvSpPr>
          <p:nvPr/>
        </p:nvSpPr>
        <p:spPr bwMode="auto">
          <a:xfrm>
            <a:off x="5978525" y="4572000"/>
            <a:ext cx="278130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FF3300"/>
                </a:solidFill>
                <a:latin typeface="Comic Sans MS" pitchFamily="66" charset="0"/>
              </a:rPr>
              <a:t>26</a:t>
            </a:r>
            <a:endParaRPr lang="en-US" sz="9000" b="1">
              <a:solidFill>
                <a:srgbClr val="FF3300"/>
              </a:solidFill>
              <a:latin typeface="Comic Sans MS" pitchFamily="66" charset="0"/>
            </a:endParaRPr>
          </a:p>
        </p:txBody>
      </p:sp>
      <p:grpSp>
        <p:nvGrpSpPr>
          <p:cNvPr id="67599" name="Group 15"/>
          <p:cNvGrpSpPr>
            <a:grpSpLocks/>
          </p:cNvGrpSpPr>
          <p:nvPr/>
        </p:nvGrpSpPr>
        <p:grpSpPr bwMode="auto">
          <a:xfrm>
            <a:off x="55563" y="2970213"/>
            <a:ext cx="3262312" cy="3063875"/>
            <a:chOff x="0" y="2032"/>
            <a:chExt cx="2055" cy="1930"/>
          </a:xfrm>
        </p:grpSpPr>
        <p:sp>
          <p:nvSpPr>
            <p:cNvPr id="67600" name="Text Box 16"/>
            <p:cNvSpPr txBox="1">
              <a:spLocks noChangeArrowheads="1"/>
            </p:cNvSpPr>
            <p:nvPr/>
          </p:nvSpPr>
          <p:spPr bwMode="auto">
            <a:xfrm>
              <a:off x="880" y="3731"/>
              <a:ext cx="299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b="1">
                  <a:solidFill>
                    <a:schemeClr val="tx2"/>
                  </a:solidFill>
                  <a:latin typeface="Comic Sans MS" pitchFamily="66" charset="0"/>
                </a:rPr>
                <a:t>6</a:t>
              </a:r>
              <a:endParaRPr lang="en-US" b="1">
                <a:solidFill>
                  <a:schemeClr val="tx2"/>
                </a:solidFill>
                <a:latin typeface="Comic Sans MS" pitchFamily="66" charset="0"/>
              </a:endParaRPr>
            </a:p>
          </p:txBody>
        </p:sp>
        <p:sp>
          <p:nvSpPr>
            <p:cNvPr id="67601" name="Text Box 17"/>
            <p:cNvSpPr txBox="1">
              <a:spLocks noChangeArrowheads="1"/>
            </p:cNvSpPr>
            <p:nvPr/>
          </p:nvSpPr>
          <p:spPr bwMode="auto">
            <a:xfrm>
              <a:off x="402" y="3641"/>
              <a:ext cx="298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b="1">
                  <a:solidFill>
                    <a:schemeClr val="tx2"/>
                  </a:solidFill>
                  <a:latin typeface="Comic Sans MS" pitchFamily="66" charset="0"/>
                </a:rPr>
                <a:t>7</a:t>
              </a:r>
              <a:endParaRPr lang="en-US" b="1">
                <a:solidFill>
                  <a:schemeClr val="tx2"/>
                </a:solidFill>
                <a:latin typeface="Comic Sans MS" pitchFamily="66" charset="0"/>
              </a:endParaRPr>
            </a:p>
          </p:txBody>
        </p:sp>
        <p:sp>
          <p:nvSpPr>
            <p:cNvPr id="67602" name="Text Box 18"/>
            <p:cNvSpPr txBox="1">
              <a:spLocks noChangeArrowheads="1"/>
            </p:cNvSpPr>
            <p:nvPr/>
          </p:nvSpPr>
          <p:spPr bwMode="auto">
            <a:xfrm>
              <a:off x="880" y="2032"/>
              <a:ext cx="299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b="1">
                  <a:solidFill>
                    <a:schemeClr val="tx2"/>
                  </a:solidFill>
                  <a:latin typeface="Comic Sans MS" pitchFamily="66" charset="0"/>
                </a:rPr>
                <a:t>12</a:t>
              </a:r>
              <a:endParaRPr lang="en-US" b="1">
                <a:solidFill>
                  <a:schemeClr val="tx2"/>
                </a:solidFill>
                <a:latin typeface="Comic Sans MS" pitchFamily="66" charset="0"/>
              </a:endParaRPr>
            </a:p>
          </p:txBody>
        </p:sp>
        <p:sp>
          <p:nvSpPr>
            <p:cNvPr id="67603" name="Oval 19"/>
            <p:cNvSpPr>
              <a:spLocks noChangeArrowheads="1"/>
            </p:cNvSpPr>
            <p:nvPr/>
          </p:nvSpPr>
          <p:spPr bwMode="auto">
            <a:xfrm>
              <a:off x="318" y="2270"/>
              <a:ext cx="1424" cy="1423"/>
            </a:xfrm>
            <a:prstGeom prst="ellipse">
              <a:avLst/>
            </a:prstGeom>
            <a:gradFill rotWithShape="1">
              <a:gsLst>
                <a:gs pos="0">
                  <a:srgbClr val="00FFFF"/>
                </a:gs>
                <a:gs pos="50000">
                  <a:schemeClr val="bg1"/>
                </a:gs>
                <a:gs pos="100000">
                  <a:srgbClr val="00FFFF"/>
                </a:gs>
              </a:gsLst>
              <a:lin ang="2700000" scaled="1"/>
            </a:gradFill>
            <a:ln w="762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grpSp>
          <p:nvGrpSpPr>
            <p:cNvPr id="67604" name="Group 20"/>
            <p:cNvGrpSpPr>
              <a:grpSpLocks/>
            </p:cNvGrpSpPr>
            <p:nvPr/>
          </p:nvGrpSpPr>
          <p:grpSpPr bwMode="auto">
            <a:xfrm>
              <a:off x="316" y="2981"/>
              <a:ext cx="1428" cy="1"/>
              <a:chOff x="1323" y="2156"/>
              <a:chExt cx="3117" cy="4"/>
            </a:xfrm>
          </p:grpSpPr>
          <p:sp>
            <p:nvSpPr>
              <p:cNvPr id="67605" name="Line 21"/>
              <p:cNvSpPr>
                <a:spLocks noChangeShapeType="1"/>
              </p:cNvSpPr>
              <p:nvPr/>
            </p:nvSpPr>
            <p:spPr bwMode="auto">
              <a:xfrm>
                <a:off x="1323" y="2160"/>
                <a:ext cx="240" cy="0"/>
              </a:xfrm>
              <a:prstGeom prst="line">
                <a:avLst/>
              </a:prstGeom>
              <a:noFill/>
              <a:ln w="381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7606" name="Line 22"/>
              <p:cNvSpPr>
                <a:spLocks noChangeShapeType="1"/>
              </p:cNvSpPr>
              <p:nvPr/>
            </p:nvSpPr>
            <p:spPr bwMode="auto">
              <a:xfrm>
                <a:off x="4200" y="2156"/>
                <a:ext cx="240" cy="0"/>
              </a:xfrm>
              <a:prstGeom prst="line">
                <a:avLst/>
              </a:prstGeom>
              <a:noFill/>
              <a:ln w="381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  <p:grpSp>
          <p:nvGrpSpPr>
            <p:cNvPr id="67607" name="Group 23"/>
            <p:cNvGrpSpPr>
              <a:grpSpLocks/>
            </p:cNvGrpSpPr>
            <p:nvPr/>
          </p:nvGrpSpPr>
          <p:grpSpPr bwMode="auto">
            <a:xfrm rot="-5400000">
              <a:off x="315" y="2981"/>
              <a:ext cx="1429" cy="2"/>
              <a:chOff x="1323" y="2156"/>
              <a:chExt cx="3117" cy="4"/>
            </a:xfrm>
          </p:grpSpPr>
          <p:sp>
            <p:nvSpPr>
              <p:cNvPr id="67608" name="Line 24"/>
              <p:cNvSpPr>
                <a:spLocks noChangeShapeType="1"/>
              </p:cNvSpPr>
              <p:nvPr/>
            </p:nvSpPr>
            <p:spPr bwMode="auto">
              <a:xfrm>
                <a:off x="1323" y="2160"/>
                <a:ext cx="240" cy="0"/>
              </a:xfrm>
              <a:prstGeom prst="line">
                <a:avLst/>
              </a:prstGeom>
              <a:noFill/>
              <a:ln w="381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7609" name="Line 25"/>
              <p:cNvSpPr>
                <a:spLocks noChangeShapeType="1"/>
              </p:cNvSpPr>
              <p:nvPr/>
            </p:nvSpPr>
            <p:spPr bwMode="auto">
              <a:xfrm>
                <a:off x="4200" y="2156"/>
                <a:ext cx="240" cy="0"/>
              </a:xfrm>
              <a:prstGeom prst="line">
                <a:avLst/>
              </a:prstGeom>
              <a:noFill/>
              <a:ln w="381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  <p:grpSp>
          <p:nvGrpSpPr>
            <p:cNvPr id="67610" name="Group 26"/>
            <p:cNvGrpSpPr>
              <a:grpSpLocks/>
            </p:cNvGrpSpPr>
            <p:nvPr/>
          </p:nvGrpSpPr>
          <p:grpSpPr bwMode="auto">
            <a:xfrm rot="-1800000">
              <a:off x="316" y="2981"/>
              <a:ext cx="1428" cy="1"/>
              <a:chOff x="1323" y="2156"/>
              <a:chExt cx="3117" cy="4"/>
            </a:xfrm>
          </p:grpSpPr>
          <p:sp>
            <p:nvSpPr>
              <p:cNvPr id="67611" name="Line 27"/>
              <p:cNvSpPr>
                <a:spLocks noChangeShapeType="1"/>
              </p:cNvSpPr>
              <p:nvPr/>
            </p:nvSpPr>
            <p:spPr bwMode="auto">
              <a:xfrm>
                <a:off x="1323" y="2160"/>
                <a:ext cx="240" cy="0"/>
              </a:xfrm>
              <a:prstGeom prst="line">
                <a:avLst/>
              </a:prstGeom>
              <a:noFill/>
              <a:ln w="381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7612" name="Line 28"/>
              <p:cNvSpPr>
                <a:spLocks noChangeShapeType="1"/>
              </p:cNvSpPr>
              <p:nvPr/>
            </p:nvSpPr>
            <p:spPr bwMode="auto">
              <a:xfrm>
                <a:off x="4200" y="2156"/>
                <a:ext cx="240" cy="0"/>
              </a:xfrm>
              <a:prstGeom prst="line">
                <a:avLst/>
              </a:prstGeom>
              <a:noFill/>
              <a:ln w="381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  <p:grpSp>
          <p:nvGrpSpPr>
            <p:cNvPr id="67613" name="Group 29"/>
            <p:cNvGrpSpPr>
              <a:grpSpLocks/>
            </p:cNvGrpSpPr>
            <p:nvPr/>
          </p:nvGrpSpPr>
          <p:grpSpPr bwMode="auto">
            <a:xfrm rot="-9000000">
              <a:off x="316" y="2981"/>
              <a:ext cx="1428" cy="1"/>
              <a:chOff x="1323" y="2156"/>
              <a:chExt cx="3117" cy="4"/>
            </a:xfrm>
          </p:grpSpPr>
          <p:sp>
            <p:nvSpPr>
              <p:cNvPr id="67614" name="Line 30"/>
              <p:cNvSpPr>
                <a:spLocks noChangeShapeType="1"/>
              </p:cNvSpPr>
              <p:nvPr/>
            </p:nvSpPr>
            <p:spPr bwMode="auto">
              <a:xfrm>
                <a:off x="1323" y="2160"/>
                <a:ext cx="240" cy="0"/>
              </a:xfrm>
              <a:prstGeom prst="line">
                <a:avLst/>
              </a:prstGeom>
              <a:noFill/>
              <a:ln w="381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7615" name="Line 31"/>
              <p:cNvSpPr>
                <a:spLocks noChangeShapeType="1"/>
              </p:cNvSpPr>
              <p:nvPr/>
            </p:nvSpPr>
            <p:spPr bwMode="auto">
              <a:xfrm>
                <a:off x="4200" y="2156"/>
                <a:ext cx="240" cy="0"/>
              </a:xfrm>
              <a:prstGeom prst="line">
                <a:avLst/>
              </a:prstGeom>
              <a:noFill/>
              <a:ln w="381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  <p:grpSp>
          <p:nvGrpSpPr>
            <p:cNvPr id="67616" name="Group 32"/>
            <p:cNvGrpSpPr>
              <a:grpSpLocks/>
            </p:cNvGrpSpPr>
            <p:nvPr/>
          </p:nvGrpSpPr>
          <p:grpSpPr bwMode="auto">
            <a:xfrm rot="-7200000">
              <a:off x="315" y="2981"/>
              <a:ext cx="1429" cy="2"/>
              <a:chOff x="1323" y="2156"/>
              <a:chExt cx="3117" cy="4"/>
            </a:xfrm>
          </p:grpSpPr>
          <p:sp>
            <p:nvSpPr>
              <p:cNvPr id="67617" name="Line 33"/>
              <p:cNvSpPr>
                <a:spLocks noChangeShapeType="1"/>
              </p:cNvSpPr>
              <p:nvPr/>
            </p:nvSpPr>
            <p:spPr bwMode="auto">
              <a:xfrm>
                <a:off x="1323" y="2160"/>
                <a:ext cx="240" cy="0"/>
              </a:xfrm>
              <a:prstGeom prst="line">
                <a:avLst/>
              </a:prstGeom>
              <a:noFill/>
              <a:ln w="381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7618" name="Line 34"/>
              <p:cNvSpPr>
                <a:spLocks noChangeShapeType="1"/>
              </p:cNvSpPr>
              <p:nvPr/>
            </p:nvSpPr>
            <p:spPr bwMode="auto">
              <a:xfrm>
                <a:off x="4200" y="2156"/>
                <a:ext cx="240" cy="0"/>
              </a:xfrm>
              <a:prstGeom prst="line">
                <a:avLst/>
              </a:prstGeom>
              <a:noFill/>
              <a:ln w="381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  <p:grpSp>
          <p:nvGrpSpPr>
            <p:cNvPr id="67619" name="Group 35"/>
            <p:cNvGrpSpPr>
              <a:grpSpLocks/>
            </p:cNvGrpSpPr>
            <p:nvPr/>
          </p:nvGrpSpPr>
          <p:grpSpPr bwMode="auto">
            <a:xfrm rot="-3600000">
              <a:off x="315" y="2981"/>
              <a:ext cx="1429" cy="2"/>
              <a:chOff x="1323" y="2156"/>
              <a:chExt cx="3117" cy="4"/>
            </a:xfrm>
          </p:grpSpPr>
          <p:sp>
            <p:nvSpPr>
              <p:cNvPr id="67620" name="Line 36"/>
              <p:cNvSpPr>
                <a:spLocks noChangeShapeType="1"/>
              </p:cNvSpPr>
              <p:nvPr/>
            </p:nvSpPr>
            <p:spPr bwMode="auto">
              <a:xfrm>
                <a:off x="1323" y="2160"/>
                <a:ext cx="240" cy="0"/>
              </a:xfrm>
              <a:prstGeom prst="line">
                <a:avLst/>
              </a:prstGeom>
              <a:noFill/>
              <a:ln w="381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7621" name="Line 37"/>
              <p:cNvSpPr>
                <a:spLocks noChangeShapeType="1"/>
              </p:cNvSpPr>
              <p:nvPr/>
            </p:nvSpPr>
            <p:spPr bwMode="auto">
              <a:xfrm>
                <a:off x="4200" y="2156"/>
                <a:ext cx="240" cy="0"/>
              </a:xfrm>
              <a:prstGeom prst="line">
                <a:avLst/>
              </a:prstGeom>
              <a:noFill/>
              <a:ln w="381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  <p:sp>
          <p:nvSpPr>
            <p:cNvPr id="67622" name="Line 38"/>
            <p:cNvSpPr>
              <a:spLocks noChangeShapeType="1"/>
            </p:cNvSpPr>
            <p:nvPr/>
          </p:nvSpPr>
          <p:spPr bwMode="auto">
            <a:xfrm flipV="1">
              <a:off x="1030" y="2640"/>
              <a:ext cx="18" cy="339"/>
            </a:xfrm>
            <a:prstGeom prst="line">
              <a:avLst/>
            </a:prstGeom>
            <a:noFill/>
            <a:ln w="76200">
              <a:solidFill>
                <a:schemeClr val="tx1"/>
              </a:solidFill>
              <a:round/>
              <a:headEnd/>
              <a:tailEnd type="triangle" w="med" len="med"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67623" name="Text Box 39"/>
            <p:cNvSpPr txBox="1">
              <a:spLocks noChangeArrowheads="1"/>
            </p:cNvSpPr>
            <p:nvPr/>
          </p:nvSpPr>
          <p:spPr bwMode="auto">
            <a:xfrm>
              <a:off x="1756" y="2880"/>
              <a:ext cx="299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b="1">
                  <a:solidFill>
                    <a:schemeClr val="tx2"/>
                  </a:solidFill>
                  <a:latin typeface="Comic Sans MS" pitchFamily="66" charset="0"/>
                </a:rPr>
                <a:t>3</a:t>
              </a:r>
              <a:endParaRPr lang="en-US" b="1">
                <a:solidFill>
                  <a:schemeClr val="tx2"/>
                </a:solidFill>
                <a:latin typeface="Comic Sans MS" pitchFamily="66" charset="0"/>
              </a:endParaRPr>
            </a:p>
          </p:txBody>
        </p:sp>
        <p:sp>
          <p:nvSpPr>
            <p:cNvPr id="67624" name="Text Box 40"/>
            <p:cNvSpPr txBox="1">
              <a:spLocks noChangeArrowheads="1"/>
            </p:cNvSpPr>
            <p:nvPr/>
          </p:nvSpPr>
          <p:spPr bwMode="auto">
            <a:xfrm>
              <a:off x="0" y="2880"/>
              <a:ext cx="299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b="1">
                  <a:solidFill>
                    <a:schemeClr val="tx2"/>
                  </a:solidFill>
                  <a:latin typeface="Comic Sans MS" pitchFamily="66" charset="0"/>
                </a:rPr>
                <a:t>9</a:t>
              </a:r>
              <a:endParaRPr lang="en-US" b="1">
                <a:solidFill>
                  <a:schemeClr val="tx2"/>
                </a:solidFill>
                <a:latin typeface="Comic Sans MS" pitchFamily="66" charset="0"/>
              </a:endParaRPr>
            </a:p>
          </p:txBody>
        </p:sp>
        <p:sp>
          <p:nvSpPr>
            <p:cNvPr id="67625" name="Line 41"/>
            <p:cNvSpPr>
              <a:spLocks noChangeShapeType="1"/>
            </p:cNvSpPr>
            <p:nvPr/>
          </p:nvSpPr>
          <p:spPr bwMode="auto">
            <a:xfrm flipV="1">
              <a:off x="1030" y="2552"/>
              <a:ext cx="251" cy="429"/>
            </a:xfrm>
            <a:prstGeom prst="line">
              <a:avLst/>
            </a:prstGeom>
            <a:noFill/>
            <a:ln w="76200">
              <a:solidFill>
                <a:schemeClr val="tx1"/>
              </a:solidFill>
              <a:round/>
              <a:headEnd/>
              <a:tailEnd type="triangle" w="med" len="med"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67626" name="Text Box 42"/>
            <p:cNvSpPr txBox="1">
              <a:spLocks noChangeArrowheads="1"/>
            </p:cNvSpPr>
            <p:nvPr/>
          </p:nvSpPr>
          <p:spPr bwMode="auto">
            <a:xfrm>
              <a:off x="1323" y="2147"/>
              <a:ext cx="298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b="1">
                  <a:solidFill>
                    <a:schemeClr val="tx2"/>
                  </a:solidFill>
                  <a:latin typeface="Comic Sans MS" pitchFamily="66" charset="0"/>
                </a:rPr>
                <a:t>1</a:t>
              </a:r>
              <a:endParaRPr lang="en-US" b="1">
                <a:solidFill>
                  <a:schemeClr val="tx2"/>
                </a:solidFill>
                <a:latin typeface="Comic Sans MS" pitchFamily="66" charset="0"/>
              </a:endParaRPr>
            </a:p>
          </p:txBody>
        </p:sp>
        <p:sp>
          <p:nvSpPr>
            <p:cNvPr id="67627" name="Text Box 43"/>
            <p:cNvSpPr txBox="1">
              <a:spLocks noChangeArrowheads="1"/>
            </p:cNvSpPr>
            <p:nvPr/>
          </p:nvSpPr>
          <p:spPr bwMode="auto">
            <a:xfrm>
              <a:off x="1644" y="3331"/>
              <a:ext cx="296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b="1">
                  <a:solidFill>
                    <a:schemeClr val="tx2"/>
                  </a:solidFill>
                  <a:latin typeface="Comic Sans MS" pitchFamily="66" charset="0"/>
                </a:rPr>
                <a:t>4</a:t>
              </a:r>
              <a:endParaRPr lang="en-US" b="1">
                <a:solidFill>
                  <a:schemeClr val="tx2"/>
                </a:solidFill>
                <a:latin typeface="Comic Sans MS" pitchFamily="66" charset="0"/>
              </a:endParaRPr>
            </a:p>
          </p:txBody>
        </p:sp>
        <p:sp>
          <p:nvSpPr>
            <p:cNvPr id="67628" name="Text Box 44"/>
            <p:cNvSpPr txBox="1">
              <a:spLocks noChangeArrowheads="1"/>
            </p:cNvSpPr>
            <p:nvPr/>
          </p:nvSpPr>
          <p:spPr bwMode="auto">
            <a:xfrm>
              <a:off x="1644" y="2439"/>
              <a:ext cx="298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b="1">
                  <a:solidFill>
                    <a:schemeClr val="tx2"/>
                  </a:solidFill>
                  <a:latin typeface="Comic Sans MS" pitchFamily="66" charset="0"/>
                </a:rPr>
                <a:t>2</a:t>
              </a:r>
              <a:endParaRPr lang="en-US" b="1">
                <a:solidFill>
                  <a:schemeClr val="tx2"/>
                </a:solidFill>
                <a:latin typeface="Comic Sans MS" pitchFamily="66" charset="0"/>
              </a:endParaRPr>
            </a:p>
          </p:txBody>
        </p:sp>
        <p:sp>
          <p:nvSpPr>
            <p:cNvPr id="67629" name="Text Box 45"/>
            <p:cNvSpPr txBox="1">
              <a:spLocks noChangeArrowheads="1"/>
            </p:cNvSpPr>
            <p:nvPr/>
          </p:nvSpPr>
          <p:spPr bwMode="auto">
            <a:xfrm>
              <a:off x="1321" y="3636"/>
              <a:ext cx="299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b="1">
                  <a:solidFill>
                    <a:schemeClr val="tx2"/>
                  </a:solidFill>
                  <a:latin typeface="Comic Sans MS" pitchFamily="66" charset="0"/>
                </a:rPr>
                <a:t>5</a:t>
              </a:r>
              <a:endParaRPr lang="en-US" b="1">
                <a:solidFill>
                  <a:schemeClr val="tx2"/>
                </a:solidFill>
                <a:latin typeface="Comic Sans MS" pitchFamily="66" charset="0"/>
              </a:endParaRPr>
            </a:p>
          </p:txBody>
        </p:sp>
        <p:sp>
          <p:nvSpPr>
            <p:cNvPr id="67630" name="Text Box 46"/>
            <p:cNvSpPr txBox="1">
              <a:spLocks noChangeArrowheads="1"/>
            </p:cNvSpPr>
            <p:nvPr/>
          </p:nvSpPr>
          <p:spPr bwMode="auto">
            <a:xfrm>
              <a:off x="101" y="3328"/>
              <a:ext cx="298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b="1">
                  <a:solidFill>
                    <a:schemeClr val="tx2"/>
                  </a:solidFill>
                  <a:latin typeface="Comic Sans MS" pitchFamily="66" charset="0"/>
                </a:rPr>
                <a:t>8</a:t>
              </a:r>
              <a:endParaRPr lang="en-US" b="1">
                <a:solidFill>
                  <a:schemeClr val="tx2"/>
                </a:solidFill>
                <a:latin typeface="Comic Sans MS" pitchFamily="66" charset="0"/>
              </a:endParaRPr>
            </a:p>
          </p:txBody>
        </p:sp>
        <p:sp>
          <p:nvSpPr>
            <p:cNvPr id="67631" name="Text Box 47"/>
            <p:cNvSpPr txBox="1">
              <a:spLocks noChangeArrowheads="1"/>
            </p:cNvSpPr>
            <p:nvPr/>
          </p:nvSpPr>
          <p:spPr bwMode="auto">
            <a:xfrm>
              <a:off x="101" y="2436"/>
              <a:ext cx="298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b="1">
                  <a:solidFill>
                    <a:schemeClr val="tx2"/>
                  </a:solidFill>
                  <a:latin typeface="Comic Sans MS" pitchFamily="66" charset="0"/>
                </a:rPr>
                <a:t>10</a:t>
              </a:r>
              <a:endParaRPr lang="en-US" b="1">
                <a:solidFill>
                  <a:schemeClr val="tx2"/>
                </a:solidFill>
                <a:latin typeface="Comic Sans MS" pitchFamily="66" charset="0"/>
              </a:endParaRPr>
            </a:p>
          </p:txBody>
        </p:sp>
        <p:sp>
          <p:nvSpPr>
            <p:cNvPr id="67632" name="Text Box 48"/>
            <p:cNvSpPr txBox="1">
              <a:spLocks noChangeArrowheads="1"/>
            </p:cNvSpPr>
            <p:nvPr/>
          </p:nvSpPr>
          <p:spPr bwMode="auto">
            <a:xfrm>
              <a:off x="403" y="2151"/>
              <a:ext cx="299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b="1">
                  <a:solidFill>
                    <a:schemeClr val="tx2"/>
                  </a:solidFill>
                  <a:latin typeface="Comic Sans MS" pitchFamily="66" charset="0"/>
                </a:rPr>
                <a:t>11</a:t>
              </a:r>
              <a:endParaRPr lang="en-US" b="1">
                <a:solidFill>
                  <a:schemeClr val="tx2"/>
                </a:solidFill>
                <a:latin typeface="Comic Sans MS" pitchFamily="66" charset="0"/>
              </a:endParaRPr>
            </a:p>
          </p:txBody>
        </p:sp>
        <p:sp>
          <p:nvSpPr>
            <p:cNvPr id="67633" name="Oval 49"/>
            <p:cNvSpPr>
              <a:spLocks noChangeArrowheads="1"/>
            </p:cNvSpPr>
            <p:nvPr/>
          </p:nvSpPr>
          <p:spPr bwMode="auto">
            <a:xfrm>
              <a:off x="985" y="2938"/>
              <a:ext cx="89" cy="88"/>
            </a:xfrm>
            <a:prstGeom prst="ellipse">
              <a:avLst/>
            </a:prstGeom>
            <a:solidFill>
              <a:srgbClr val="000080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5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675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7598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658" name="AutoShape 50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FF00">
                  <a:gamma/>
                  <a:shade val="46275"/>
                  <a:invGamma/>
                </a:srgbClr>
              </a:gs>
              <a:gs pos="50000">
                <a:srgbClr val="00FF00"/>
              </a:gs>
              <a:gs pos="100000">
                <a:srgbClr val="00FF00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8611" name="AutoShape 3"/>
          <p:cNvSpPr>
            <a:spLocks noChangeArrowheads="1"/>
          </p:cNvSpPr>
          <p:nvPr/>
        </p:nvSpPr>
        <p:spPr bwMode="auto">
          <a:xfrm>
            <a:off x="239713" y="527050"/>
            <a:ext cx="8532812" cy="19351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0066">
                  <a:gamma/>
                  <a:shade val="56078"/>
                  <a:invGamma/>
                </a:srgbClr>
              </a:gs>
              <a:gs pos="50000">
                <a:srgbClr val="FF0066"/>
              </a:gs>
              <a:gs pos="100000">
                <a:srgbClr val="FF0066">
                  <a:gamma/>
                  <a:shade val="56078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8612" name="AutoShape 4"/>
          <p:cNvSpPr>
            <a:spLocks noChangeArrowheads="1"/>
          </p:cNvSpPr>
          <p:nvPr/>
        </p:nvSpPr>
        <p:spPr bwMode="auto">
          <a:xfrm>
            <a:off x="3095625" y="857250"/>
            <a:ext cx="5418138" cy="12747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ECFF"/>
              </a:gs>
              <a:gs pos="50000">
                <a:schemeClr val="bg1"/>
              </a:gs>
              <a:gs pos="100000">
                <a:srgbClr val="CCECFF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8613" name="Text Box 5"/>
          <p:cNvSpPr txBox="1">
            <a:spLocks noChangeArrowheads="1"/>
          </p:cNvSpPr>
          <p:nvPr/>
        </p:nvSpPr>
        <p:spPr bwMode="auto">
          <a:xfrm>
            <a:off x="488950" y="914400"/>
            <a:ext cx="1841500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4000" b="1">
                <a:solidFill>
                  <a:srgbClr val="FFFF00"/>
                </a:solidFill>
                <a:latin typeface="Comic Sans MS" pitchFamily="66" charset="0"/>
              </a:rPr>
              <a:t>Time</a:t>
            </a:r>
          </a:p>
          <a:p>
            <a:pPr algn="ctr"/>
            <a:r>
              <a:rPr lang="en-GB" sz="3000" b="1">
                <a:solidFill>
                  <a:srgbClr val="FFFF00"/>
                </a:solidFill>
                <a:latin typeface="Comic Sans MS" pitchFamily="66" charset="0"/>
              </a:rPr>
              <a:t>(minutes)</a:t>
            </a:r>
            <a:endParaRPr lang="en-US" sz="3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68614" name="AutoShape 6"/>
          <p:cNvSpPr>
            <a:spLocks noChangeArrowheads="1"/>
          </p:cNvSpPr>
          <p:nvPr/>
        </p:nvSpPr>
        <p:spPr bwMode="auto">
          <a:xfrm>
            <a:off x="5913438" y="2770188"/>
            <a:ext cx="2913062" cy="121761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8615" name="Text Box 7"/>
          <p:cNvSpPr txBox="1">
            <a:spLocks noChangeArrowheads="1"/>
          </p:cNvSpPr>
          <p:nvPr/>
        </p:nvSpPr>
        <p:spPr bwMode="auto">
          <a:xfrm>
            <a:off x="5924550" y="2798763"/>
            <a:ext cx="2890838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rgbClr val="800080"/>
                </a:solidFill>
                <a:latin typeface="Comic Sans MS" pitchFamily="66" charset="0"/>
              </a:rPr>
              <a:t>64</a:t>
            </a:r>
            <a:endParaRPr lang="en-US" sz="7000" b="1">
              <a:solidFill>
                <a:srgbClr val="800080"/>
              </a:solidFill>
              <a:latin typeface="Comic Sans MS" pitchFamily="66" charset="0"/>
            </a:endParaRPr>
          </a:p>
        </p:txBody>
      </p:sp>
      <p:sp>
        <p:nvSpPr>
          <p:cNvPr id="68616" name="Text Box 8"/>
          <p:cNvSpPr txBox="1">
            <a:spLocks noChangeArrowheads="1"/>
          </p:cNvSpPr>
          <p:nvPr/>
        </p:nvSpPr>
        <p:spPr bwMode="auto">
          <a:xfrm>
            <a:off x="2279650" y="960438"/>
            <a:ext cx="6213475" cy="1066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200" b="1">
                <a:solidFill>
                  <a:srgbClr val="FFFF00"/>
                </a:solidFill>
                <a:latin typeface="Comic Sans MS" pitchFamily="66" charset="0"/>
              </a:rPr>
              <a:t>=   </a:t>
            </a:r>
            <a:r>
              <a:rPr lang="en-GB" sz="3200" b="1" u="sng">
                <a:solidFill>
                  <a:srgbClr val="FF3300"/>
                </a:solidFill>
                <a:latin typeface="Comic Sans MS" pitchFamily="66" charset="0"/>
              </a:rPr>
              <a:t>number of people</a:t>
            </a:r>
            <a:r>
              <a:rPr lang="en-GB" sz="3200" b="1">
                <a:solidFill>
                  <a:srgbClr val="FF3300"/>
                </a:solidFill>
                <a:latin typeface="Comic Sans MS" pitchFamily="66" charset="0"/>
              </a:rPr>
              <a:t>   +   5</a:t>
            </a:r>
          </a:p>
          <a:p>
            <a:pPr algn="ctr"/>
            <a:r>
              <a:rPr lang="en-GB" sz="3200" b="1">
                <a:solidFill>
                  <a:srgbClr val="FF3300"/>
                </a:solidFill>
                <a:latin typeface="Comic Sans MS" pitchFamily="66" charset="0"/>
              </a:rPr>
              <a:t>2</a:t>
            </a:r>
            <a:endParaRPr lang="en-US" sz="32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68617" name="AutoShape 9"/>
          <p:cNvSpPr>
            <a:spLocks noChangeArrowheads="1"/>
          </p:cNvSpPr>
          <p:nvPr/>
        </p:nvSpPr>
        <p:spPr bwMode="auto">
          <a:xfrm>
            <a:off x="3367088" y="4175125"/>
            <a:ext cx="2409825" cy="2259013"/>
          </a:xfrm>
          <a:prstGeom prst="rightArrow">
            <a:avLst>
              <a:gd name="adj1" fmla="val 67111"/>
              <a:gd name="adj2" fmla="val 27123"/>
            </a:avLst>
          </a:prstGeom>
          <a:gradFill rotWithShape="1">
            <a:gsLst>
              <a:gs pos="0">
                <a:srgbClr val="800080">
                  <a:gamma/>
                  <a:shade val="46275"/>
                  <a:invGamma/>
                </a:srgbClr>
              </a:gs>
              <a:gs pos="50000">
                <a:srgbClr val="800080"/>
              </a:gs>
              <a:gs pos="100000">
                <a:srgbClr val="800080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8618" name="Text Box 10"/>
          <p:cNvSpPr txBox="1">
            <a:spLocks noChangeArrowheads="1"/>
          </p:cNvSpPr>
          <p:nvPr/>
        </p:nvSpPr>
        <p:spPr bwMode="auto">
          <a:xfrm>
            <a:off x="3544888" y="4876800"/>
            <a:ext cx="1563687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2500" b="1">
                <a:solidFill>
                  <a:srgbClr val="FFFF00"/>
                </a:solidFill>
                <a:latin typeface="Comic Sans MS" pitchFamily="66" charset="0"/>
              </a:rPr>
              <a:t>Time</a:t>
            </a:r>
          </a:p>
          <a:p>
            <a:pPr algn="ctr"/>
            <a:r>
              <a:rPr lang="en-GB" sz="2500" b="1">
                <a:solidFill>
                  <a:srgbClr val="FFFF00"/>
                </a:solidFill>
                <a:latin typeface="Comic Sans MS" pitchFamily="66" charset="0"/>
              </a:rPr>
              <a:t>(minutes)</a:t>
            </a:r>
            <a:endParaRPr lang="en-US" sz="25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68619" name="AutoShape 11"/>
          <p:cNvSpPr>
            <a:spLocks noChangeArrowheads="1"/>
          </p:cNvSpPr>
          <p:nvPr/>
        </p:nvSpPr>
        <p:spPr bwMode="auto">
          <a:xfrm>
            <a:off x="3367088" y="2695575"/>
            <a:ext cx="2409825" cy="1366838"/>
          </a:xfrm>
          <a:prstGeom prst="rightArrow">
            <a:avLst>
              <a:gd name="adj1" fmla="val 67111"/>
              <a:gd name="adj2" fmla="val 44828"/>
            </a:avLst>
          </a:prstGeom>
          <a:gradFill rotWithShape="1">
            <a:gsLst>
              <a:gs pos="0">
                <a:srgbClr val="800080">
                  <a:gamma/>
                  <a:shade val="46275"/>
                  <a:invGamma/>
                </a:srgbClr>
              </a:gs>
              <a:gs pos="50000">
                <a:srgbClr val="800080"/>
              </a:gs>
              <a:gs pos="100000">
                <a:srgbClr val="800080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8620" name="Text Box 12"/>
          <p:cNvSpPr txBox="1">
            <a:spLocks noChangeArrowheads="1"/>
          </p:cNvSpPr>
          <p:nvPr/>
        </p:nvSpPr>
        <p:spPr bwMode="auto">
          <a:xfrm>
            <a:off x="3454400" y="2967038"/>
            <a:ext cx="1746250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500" b="1">
                <a:solidFill>
                  <a:srgbClr val="FFFF00"/>
                </a:solidFill>
                <a:latin typeface="Comic Sans MS" pitchFamily="66" charset="0"/>
              </a:rPr>
              <a:t>Number of people</a:t>
            </a:r>
            <a:endParaRPr lang="en-US" sz="25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68621" name="AutoShape 13"/>
          <p:cNvSpPr>
            <a:spLocks noChangeArrowheads="1"/>
          </p:cNvSpPr>
          <p:nvPr/>
        </p:nvSpPr>
        <p:spPr bwMode="auto">
          <a:xfrm>
            <a:off x="5913438" y="4432300"/>
            <a:ext cx="2913062" cy="17446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8622" name="Text Box 14"/>
          <p:cNvSpPr txBox="1">
            <a:spLocks noChangeArrowheads="1"/>
          </p:cNvSpPr>
          <p:nvPr/>
        </p:nvSpPr>
        <p:spPr bwMode="auto">
          <a:xfrm>
            <a:off x="5978525" y="4572000"/>
            <a:ext cx="278130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FF3300"/>
                </a:solidFill>
                <a:latin typeface="Comic Sans MS" pitchFamily="66" charset="0"/>
              </a:rPr>
              <a:t>37</a:t>
            </a:r>
            <a:endParaRPr lang="en-US" sz="9000" b="1">
              <a:solidFill>
                <a:srgbClr val="FF3300"/>
              </a:solidFill>
              <a:latin typeface="Comic Sans MS" pitchFamily="66" charset="0"/>
            </a:endParaRPr>
          </a:p>
        </p:txBody>
      </p:sp>
      <p:grpSp>
        <p:nvGrpSpPr>
          <p:cNvPr id="68623" name="Group 15"/>
          <p:cNvGrpSpPr>
            <a:grpSpLocks/>
          </p:cNvGrpSpPr>
          <p:nvPr/>
        </p:nvGrpSpPr>
        <p:grpSpPr bwMode="auto">
          <a:xfrm>
            <a:off x="55563" y="2970213"/>
            <a:ext cx="3262312" cy="3063875"/>
            <a:chOff x="0" y="2032"/>
            <a:chExt cx="2055" cy="1930"/>
          </a:xfrm>
        </p:grpSpPr>
        <p:sp>
          <p:nvSpPr>
            <p:cNvPr id="68624" name="Text Box 16"/>
            <p:cNvSpPr txBox="1">
              <a:spLocks noChangeArrowheads="1"/>
            </p:cNvSpPr>
            <p:nvPr/>
          </p:nvSpPr>
          <p:spPr bwMode="auto">
            <a:xfrm>
              <a:off x="880" y="3731"/>
              <a:ext cx="299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b="1">
                  <a:solidFill>
                    <a:schemeClr val="tx2"/>
                  </a:solidFill>
                  <a:latin typeface="Comic Sans MS" pitchFamily="66" charset="0"/>
                </a:rPr>
                <a:t>6</a:t>
              </a:r>
              <a:endParaRPr lang="en-US" b="1">
                <a:solidFill>
                  <a:schemeClr val="tx2"/>
                </a:solidFill>
                <a:latin typeface="Comic Sans MS" pitchFamily="66" charset="0"/>
              </a:endParaRPr>
            </a:p>
          </p:txBody>
        </p:sp>
        <p:sp>
          <p:nvSpPr>
            <p:cNvPr id="68625" name="Text Box 17"/>
            <p:cNvSpPr txBox="1">
              <a:spLocks noChangeArrowheads="1"/>
            </p:cNvSpPr>
            <p:nvPr/>
          </p:nvSpPr>
          <p:spPr bwMode="auto">
            <a:xfrm>
              <a:off x="402" y="3641"/>
              <a:ext cx="298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b="1">
                  <a:solidFill>
                    <a:schemeClr val="tx2"/>
                  </a:solidFill>
                  <a:latin typeface="Comic Sans MS" pitchFamily="66" charset="0"/>
                </a:rPr>
                <a:t>7</a:t>
              </a:r>
              <a:endParaRPr lang="en-US" b="1">
                <a:solidFill>
                  <a:schemeClr val="tx2"/>
                </a:solidFill>
                <a:latin typeface="Comic Sans MS" pitchFamily="66" charset="0"/>
              </a:endParaRPr>
            </a:p>
          </p:txBody>
        </p:sp>
        <p:sp>
          <p:nvSpPr>
            <p:cNvPr id="68626" name="Text Box 18"/>
            <p:cNvSpPr txBox="1">
              <a:spLocks noChangeArrowheads="1"/>
            </p:cNvSpPr>
            <p:nvPr/>
          </p:nvSpPr>
          <p:spPr bwMode="auto">
            <a:xfrm>
              <a:off x="880" y="2032"/>
              <a:ext cx="299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b="1">
                  <a:solidFill>
                    <a:schemeClr val="tx2"/>
                  </a:solidFill>
                  <a:latin typeface="Comic Sans MS" pitchFamily="66" charset="0"/>
                </a:rPr>
                <a:t>12</a:t>
              </a:r>
              <a:endParaRPr lang="en-US" b="1">
                <a:solidFill>
                  <a:schemeClr val="tx2"/>
                </a:solidFill>
                <a:latin typeface="Comic Sans MS" pitchFamily="66" charset="0"/>
              </a:endParaRPr>
            </a:p>
          </p:txBody>
        </p:sp>
        <p:sp>
          <p:nvSpPr>
            <p:cNvPr id="68627" name="Oval 19"/>
            <p:cNvSpPr>
              <a:spLocks noChangeArrowheads="1"/>
            </p:cNvSpPr>
            <p:nvPr/>
          </p:nvSpPr>
          <p:spPr bwMode="auto">
            <a:xfrm>
              <a:off x="318" y="2270"/>
              <a:ext cx="1424" cy="1423"/>
            </a:xfrm>
            <a:prstGeom prst="ellipse">
              <a:avLst/>
            </a:prstGeom>
            <a:gradFill rotWithShape="1">
              <a:gsLst>
                <a:gs pos="0">
                  <a:srgbClr val="00FFFF"/>
                </a:gs>
                <a:gs pos="50000">
                  <a:schemeClr val="bg1"/>
                </a:gs>
                <a:gs pos="100000">
                  <a:srgbClr val="00FFFF"/>
                </a:gs>
              </a:gsLst>
              <a:lin ang="2700000" scaled="1"/>
            </a:gradFill>
            <a:ln w="762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grpSp>
          <p:nvGrpSpPr>
            <p:cNvPr id="68628" name="Group 20"/>
            <p:cNvGrpSpPr>
              <a:grpSpLocks/>
            </p:cNvGrpSpPr>
            <p:nvPr/>
          </p:nvGrpSpPr>
          <p:grpSpPr bwMode="auto">
            <a:xfrm>
              <a:off x="316" y="2981"/>
              <a:ext cx="1428" cy="1"/>
              <a:chOff x="1323" y="2156"/>
              <a:chExt cx="3117" cy="4"/>
            </a:xfrm>
          </p:grpSpPr>
          <p:sp>
            <p:nvSpPr>
              <p:cNvPr id="68629" name="Line 21"/>
              <p:cNvSpPr>
                <a:spLocks noChangeShapeType="1"/>
              </p:cNvSpPr>
              <p:nvPr/>
            </p:nvSpPr>
            <p:spPr bwMode="auto">
              <a:xfrm>
                <a:off x="1323" y="2160"/>
                <a:ext cx="240" cy="0"/>
              </a:xfrm>
              <a:prstGeom prst="line">
                <a:avLst/>
              </a:prstGeom>
              <a:noFill/>
              <a:ln w="381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8630" name="Line 22"/>
              <p:cNvSpPr>
                <a:spLocks noChangeShapeType="1"/>
              </p:cNvSpPr>
              <p:nvPr/>
            </p:nvSpPr>
            <p:spPr bwMode="auto">
              <a:xfrm>
                <a:off x="4200" y="2156"/>
                <a:ext cx="240" cy="0"/>
              </a:xfrm>
              <a:prstGeom prst="line">
                <a:avLst/>
              </a:prstGeom>
              <a:noFill/>
              <a:ln w="381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  <p:grpSp>
          <p:nvGrpSpPr>
            <p:cNvPr id="68631" name="Group 23"/>
            <p:cNvGrpSpPr>
              <a:grpSpLocks/>
            </p:cNvGrpSpPr>
            <p:nvPr/>
          </p:nvGrpSpPr>
          <p:grpSpPr bwMode="auto">
            <a:xfrm rot="-5400000">
              <a:off x="315" y="2981"/>
              <a:ext cx="1429" cy="2"/>
              <a:chOff x="1323" y="2156"/>
              <a:chExt cx="3117" cy="4"/>
            </a:xfrm>
          </p:grpSpPr>
          <p:sp>
            <p:nvSpPr>
              <p:cNvPr id="68632" name="Line 24"/>
              <p:cNvSpPr>
                <a:spLocks noChangeShapeType="1"/>
              </p:cNvSpPr>
              <p:nvPr/>
            </p:nvSpPr>
            <p:spPr bwMode="auto">
              <a:xfrm>
                <a:off x="1323" y="2160"/>
                <a:ext cx="240" cy="0"/>
              </a:xfrm>
              <a:prstGeom prst="line">
                <a:avLst/>
              </a:prstGeom>
              <a:noFill/>
              <a:ln w="381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8633" name="Line 25"/>
              <p:cNvSpPr>
                <a:spLocks noChangeShapeType="1"/>
              </p:cNvSpPr>
              <p:nvPr/>
            </p:nvSpPr>
            <p:spPr bwMode="auto">
              <a:xfrm>
                <a:off x="4200" y="2156"/>
                <a:ext cx="240" cy="0"/>
              </a:xfrm>
              <a:prstGeom prst="line">
                <a:avLst/>
              </a:prstGeom>
              <a:noFill/>
              <a:ln w="381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  <p:grpSp>
          <p:nvGrpSpPr>
            <p:cNvPr id="68634" name="Group 26"/>
            <p:cNvGrpSpPr>
              <a:grpSpLocks/>
            </p:cNvGrpSpPr>
            <p:nvPr/>
          </p:nvGrpSpPr>
          <p:grpSpPr bwMode="auto">
            <a:xfrm rot="-1800000">
              <a:off x="316" y="2981"/>
              <a:ext cx="1428" cy="1"/>
              <a:chOff x="1323" y="2156"/>
              <a:chExt cx="3117" cy="4"/>
            </a:xfrm>
          </p:grpSpPr>
          <p:sp>
            <p:nvSpPr>
              <p:cNvPr id="68635" name="Line 27"/>
              <p:cNvSpPr>
                <a:spLocks noChangeShapeType="1"/>
              </p:cNvSpPr>
              <p:nvPr/>
            </p:nvSpPr>
            <p:spPr bwMode="auto">
              <a:xfrm>
                <a:off x="1323" y="2160"/>
                <a:ext cx="240" cy="0"/>
              </a:xfrm>
              <a:prstGeom prst="line">
                <a:avLst/>
              </a:prstGeom>
              <a:noFill/>
              <a:ln w="381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8636" name="Line 28"/>
              <p:cNvSpPr>
                <a:spLocks noChangeShapeType="1"/>
              </p:cNvSpPr>
              <p:nvPr/>
            </p:nvSpPr>
            <p:spPr bwMode="auto">
              <a:xfrm>
                <a:off x="4200" y="2156"/>
                <a:ext cx="240" cy="0"/>
              </a:xfrm>
              <a:prstGeom prst="line">
                <a:avLst/>
              </a:prstGeom>
              <a:noFill/>
              <a:ln w="381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  <p:grpSp>
          <p:nvGrpSpPr>
            <p:cNvPr id="68637" name="Group 29"/>
            <p:cNvGrpSpPr>
              <a:grpSpLocks/>
            </p:cNvGrpSpPr>
            <p:nvPr/>
          </p:nvGrpSpPr>
          <p:grpSpPr bwMode="auto">
            <a:xfrm rot="-9000000">
              <a:off x="316" y="2981"/>
              <a:ext cx="1428" cy="1"/>
              <a:chOff x="1323" y="2156"/>
              <a:chExt cx="3117" cy="4"/>
            </a:xfrm>
          </p:grpSpPr>
          <p:sp>
            <p:nvSpPr>
              <p:cNvPr id="68638" name="Line 30"/>
              <p:cNvSpPr>
                <a:spLocks noChangeShapeType="1"/>
              </p:cNvSpPr>
              <p:nvPr/>
            </p:nvSpPr>
            <p:spPr bwMode="auto">
              <a:xfrm>
                <a:off x="1323" y="2160"/>
                <a:ext cx="240" cy="0"/>
              </a:xfrm>
              <a:prstGeom prst="line">
                <a:avLst/>
              </a:prstGeom>
              <a:noFill/>
              <a:ln w="381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8639" name="Line 31"/>
              <p:cNvSpPr>
                <a:spLocks noChangeShapeType="1"/>
              </p:cNvSpPr>
              <p:nvPr/>
            </p:nvSpPr>
            <p:spPr bwMode="auto">
              <a:xfrm>
                <a:off x="4200" y="2156"/>
                <a:ext cx="240" cy="0"/>
              </a:xfrm>
              <a:prstGeom prst="line">
                <a:avLst/>
              </a:prstGeom>
              <a:noFill/>
              <a:ln w="381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  <p:grpSp>
          <p:nvGrpSpPr>
            <p:cNvPr id="68640" name="Group 32"/>
            <p:cNvGrpSpPr>
              <a:grpSpLocks/>
            </p:cNvGrpSpPr>
            <p:nvPr/>
          </p:nvGrpSpPr>
          <p:grpSpPr bwMode="auto">
            <a:xfrm rot="-7200000">
              <a:off x="315" y="2981"/>
              <a:ext cx="1429" cy="2"/>
              <a:chOff x="1323" y="2156"/>
              <a:chExt cx="3117" cy="4"/>
            </a:xfrm>
          </p:grpSpPr>
          <p:sp>
            <p:nvSpPr>
              <p:cNvPr id="68641" name="Line 33"/>
              <p:cNvSpPr>
                <a:spLocks noChangeShapeType="1"/>
              </p:cNvSpPr>
              <p:nvPr/>
            </p:nvSpPr>
            <p:spPr bwMode="auto">
              <a:xfrm>
                <a:off x="1323" y="2160"/>
                <a:ext cx="240" cy="0"/>
              </a:xfrm>
              <a:prstGeom prst="line">
                <a:avLst/>
              </a:prstGeom>
              <a:noFill/>
              <a:ln w="381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8642" name="Line 34"/>
              <p:cNvSpPr>
                <a:spLocks noChangeShapeType="1"/>
              </p:cNvSpPr>
              <p:nvPr/>
            </p:nvSpPr>
            <p:spPr bwMode="auto">
              <a:xfrm>
                <a:off x="4200" y="2156"/>
                <a:ext cx="240" cy="0"/>
              </a:xfrm>
              <a:prstGeom prst="line">
                <a:avLst/>
              </a:prstGeom>
              <a:noFill/>
              <a:ln w="381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  <p:grpSp>
          <p:nvGrpSpPr>
            <p:cNvPr id="68643" name="Group 35"/>
            <p:cNvGrpSpPr>
              <a:grpSpLocks/>
            </p:cNvGrpSpPr>
            <p:nvPr/>
          </p:nvGrpSpPr>
          <p:grpSpPr bwMode="auto">
            <a:xfrm rot="-3600000">
              <a:off x="315" y="2981"/>
              <a:ext cx="1429" cy="2"/>
              <a:chOff x="1323" y="2156"/>
              <a:chExt cx="3117" cy="4"/>
            </a:xfrm>
          </p:grpSpPr>
          <p:sp>
            <p:nvSpPr>
              <p:cNvPr id="68644" name="Line 36"/>
              <p:cNvSpPr>
                <a:spLocks noChangeShapeType="1"/>
              </p:cNvSpPr>
              <p:nvPr/>
            </p:nvSpPr>
            <p:spPr bwMode="auto">
              <a:xfrm>
                <a:off x="1323" y="2160"/>
                <a:ext cx="240" cy="0"/>
              </a:xfrm>
              <a:prstGeom prst="line">
                <a:avLst/>
              </a:prstGeom>
              <a:noFill/>
              <a:ln w="381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8645" name="Line 37"/>
              <p:cNvSpPr>
                <a:spLocks noChangeShapeType="1"/>
              </p:cNvSpPr>
              <p:nvPr/>
            </p:nvSpPr>
            <p:spPr bwMode="auto">
              <a:xfrm>
                <a:off x="4200" y="2156"/>
                <a:ext cx="240" cy="0"/>
              </a:xfrm>
              <a:prstGeom prst="line">
                <a:avLst/>
              </a:prstGeom>
              <a:noFill/>
              <a:ln w="381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  <p:sp>
          <p:nvSpPr>
            <p:cNvPr id="68646" name="Line 38"/>
            <p:cNvSpPr>
              <a:spLocks noChangeShapeType="1"/>
            </p:cNvSpPr>
            <p:nvPr/>
          </p:nvSpPr>
          <p:spPr bwMode="auto">
            <a:xfrm flipV="1">
              <a:off x="1030" y="2640"/>
              <a:ext cx="18" cy="339"/>
            </a:xfrm>
            <a:prstGeom prst="line">
              <a:avLst/>
            </a:prstGeom>
            <a:noFill/>
            <a:ln w="76200">
              <a:solidFill>
                <a:schemeClr val="tx1"/>
              </a:solidFill>
              <a:round/>
              <a:headEnd/>
              <a:tailEnd type="triangle" w="med" len="med"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68647" name="Text Box 39"/>
            <p:cNvSpPr txBox="1">
              <a:spLocks noChangeArrowheads="1"/>
            </p:cNvSpPr>
            <p:nvPr/>
          </p:nvSpPr>
          <p:spPr bwMode="auto">
            <a:xfrm>
              <a:off x="1756" y="2880"/>
              <a:ext cx="299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b="1">
                  <a:solidFill>
                    <a:schemeClr val="tx2"/>
                  </a:solidFill>
                  <a:latin typeface="Comic Sans MS" pitchFamily="66" charset="0"/>
                </a:rPr>
                <a:t>3</a:t>
              </a:r>
              <a:endParaRPr lang="en-US" b="1">
                <a:solidFill>
                  <a:schemeClr val="tx2"/>
                </a:solidFill>
                <a:latin typeface="Comic Sans MS" pitchFamily="66" charset="0"/>
              </a:endParaRPr>
            </a:p>
          </p:txBody>
        </p:sp>
        <p:sp>
          <p:nvSpPr>
            <p:cNvPr id="68648" name="Text Box 40"/>
            <p:cNvSpPr txBox="1">
              <a:spLocks noChangeArrowheads="1"/>
            </p:cNvSpPr>
            <p:nvPr/>
          </p:nvSpPr>
          <p:spPr bwMode="auto">
            <a:xfrm>
              <a:off x="0" y="2880"/>
              <a:ext cx="299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b="1">
                  <a:solidFill>
                    <a:schemeClr val="tx2"/>
                  </a:solidFill>
                  <a:latin typeface="Comic Sans MS" pitchFamily="66" charset="0"/>
                </a:rPr>
                <a:t>9</a:t>
              </a:r>
              <a:endParaRPr lang="en-US" b="1">
                <a:solidFill>
                  <a:schemeClr val="tx2"/>
                </a:solidFill>
                <a:latin typeface="Comic Sans MS" pitchFamily="66" charset="0"/>
              </a:endParaRPr>
            </a:p>
          </p:txBody>
        </p:sp>
        <p:sp>
          <p:nvSpPr>
            <p:cNvPr id="68649" name="Line 41"/>
            <p:cNvSpPr>
              <a:spLocks noChangeShapeType="1"/>
            </p:cNvSpPr>
            <p:nvPr/>
          </p:nvSpPr>
          <p:spPr bwMode="auto">
            <a:xfrm flipV="1">
              <a:off x="1030" y="2552"/>
              <a:ext cx="251" cy="429"/>
            </a:xfrm>
            <a:prstGeom prst="line">
              <a:avLst/>
            </a:prstGeom>
            <a:noFill/>
            <a:ln w="76200">
              <a:solidFill>
                <a:schemeClr val="tx1"/>
              </a:solidFill>
              <a:round/>
              <a:headEnd/>
              <a:tailEnd type="triangle" w="med" len="med"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68650" name="Text Box 42"/>
            <p:cNvSpPr txBox="1">
              <a:spLocks noChangeArrowheads="1"/>
            </p:cNvSpPr>
            <p:nvPr/>
          </p:nvSpPr>
          <p:spPr bwMode="auto">
            <a:xfrm>
              <a:off x="1323" y="2147"/>
              <a:ext cx="298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b="1">
                  <a:solidFill>
                    <a:schemeClr val="tx2"/>
                  </a:solidFill>
                  <a:latin typeface="Comic Sans MS" pitchFamily="66" charset="0"/>
                </a:rPr>
                <a:t>1</a:t>
              </a:r>
              <a:endParaRPr lang="en-US" b="1">
                <a:solidFill>
                  <a:schemeClr val="tx2"/>
                </a:solidFill>
                <a:latin typeface="Comic Sans MS" pitchFamily="66" charset="0"/>
              </a:endParaRPr>
            </a:p>
          </p:txBody>
        </p:sp>
        <p:sp>
          <p:nvSpPr>
            <p:cNvPr id="68651" name="Text Box 43"/>
            <p:cNvSpPr txBox="1">
              <a:spLocks noChangeArrowheads="1"/>
            </p:cNvSpPr>
            <p:nvPr/>
          </p:nvSpPr>
          <p:spPr bwMode="auto">
            <a:xfrm>
              <a:off x="1644" y="3331"/>
              <a:ext cx="296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b="1">
                  <a:solidFill>
                    <a:schemeClr val="tx2"/>
                  </a:solidFill>
                  <a:latin typeface="Comic Sans MS" pitchFamily="66" charset="0"/>
                </a:rPr>
                <a:t>4</a:t>
              </a:r>
              <a:endParaRPr lang="en-US" b="1">
                <a:solidFill>
                  <a:schemeClr val="tx2"/>
                </a:solidFill>
                <a:latin typeface="Comic Sans MS" pitchFamily="66" charset="0"/>
              </a:endParaRPr>
            </a:p>
          </p:txBody>
        </p:sp>
        <p:sp>
          <p:nvSpPr>
            <p:cNvPr id="68652" name="Text Box 44"/>
            <p:cNvSpPr txBox="1">
              <a:spLocks noChangeArrowheads="1"/>
            </p:cNvSpPr>
            <p:nvPr/>
          </p:nvSpPr>
          <p:spPr bwMode="auto">
            <a:xfrm>
              <a:off x="1644" y="2439"/>
              <a:ext cx="298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b="1">
                  <a:solidFill>
                    <a:schemeClr val="tx2"/>
                  </a:solidFill>
                  <a:latin typeface="Comic Sans MS" pitchFamily="66" charset="0"/>
                </a:rPr>
                <a:t>2</a:t>
              </a:r>
              <a:endParaRPr lang="en-US" b="1">
                <a:solidFill>
                  <a:schemeClr val="tx2"/>
                </a:solidFill>
                <a:latin typeface="Comic Sans MS" pitchFamily="66" charset="0"/>
              </a:endParaRPr>
            </a:p>
          </p:txBody>
        </p:sp>
        <p:sp>
          <p:nvSpPr>
            <p:cNvPr id="68653" name="Text Box 45"/>
            <p:cNvSpPr txBox="1">
              <a:spLocks noChangeArrowheads="1"/>
            </p:cNvSpPr>
            <p:nvPr/>
          </p:nvSpPr>
          <p:spPr bwMode="auto">
            <a:xfrm>
              <a:off x="1321" y="3636"/>
              <a:ext cx="299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b="1">
                  <a:solidFill>
                    <a:schemeClr val="tx2"/>
                  </a:solidFill>
                  <a:latin typeface="Comic Sans MS" pitchFamily="66" charset="0"/>
                </a:rPr>
                <a:t>5</a:t>
              </a:r>
              <a:endParaRPr lang="en-US" b="1">
                <a:solidFill>
                  <a:schemeClr val="tx2"/>
                </a:solidFill>
                <a:latin typeface="Comic Sans MS" pitchFamily="66" charset="0"/>
              </a:endParaRPr>
            </a:p>
          </p:txBody>
        </p:sp>
        <p:sp>
          <p:nvSpPr>
            <p:cNvPr id="68654" name="Text Box 46"/>
            <p:cNvSpPr txBox="1">
              <a:spLocks noChangeArrowheads="1"/>
            </p:cNvSpPr>
            <p:nvPr/>
          </p:nvSpPr>
          <p:spPr bwMode="auto">
            <a:xfrm>
              <a:off x="101" y="3328"/>
              <a:ext cx="298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b="1">
                  <a:solidFill>
                    <a:schemeClr val="tx2"/>
                  </a:solidFill>
                  <a:latin typeface="Comic Sans MS" pitchFamily="66" charset="0"/>
                </a:rPr>
                <a:t>8</a:t>
              </a:r>
              <a:endParaRPr lang="en-US" b="1">
                <a:solidFill>
                  <a:schemeClr val="tx2"/>
                </a:solidFill>
                <a:latin typeface="Comic Sans MS" pitchFamily="66" charset="0"/>
              </a:endParaRPr>
            </a:p>
          </p:txBody>
        </p:sp>
        <p:sp>
          <p:nvSpPr>
            <p:cNvPr id="68655" name="Text Box 47"/>
            <p:cNvSpPr txBox="1">
              <a:spLocks noChangeArrowheads="1"/>
            </p:cNvSpPr>
            <p:nvPr/>
          </p:nvSpPr>
          <p:spPr bwMode="auto">
            <a:xfrm>
              <a:off x="101" y="2436"/>
              <a:ext cx="298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b="1">
                  <a:solidFill>
                    <a:schemeClr val="tx2"/>
                  </a:solidFill>
                  <a:latin typeface="Comic Sans MS" pitchFamily="66" charset="0"/>
                </a:rPr>
                <a:t>10</a:t>
              </a:r>
              <a:endParaRPr lang="en-US" b="1">
                <a:solidFill>
                  <a:schemeClr val="tx2"/>
                </a:solidFill>
                <a:latin typeface="Comic Sans MS" pitchFamily="66" charset="0"/>
              </a:endParaRPr>
            </a:p>
          </p:txBody>
        </p:sp>
        <p:sp>
          <p:nvSpPr>
            <p:cNvPr id="68656" name="Text Box 48"/>
            <p:cNvSpPr txBox="1">
              <a:spLocks noChangeArrowheads="1"/>
            </p:cNvSpPr>
            <p:nvPr/>
          </p:nvSpPr>
          <p:spPr bwMode="auto">
            <a:xfrm>
              <a:off x="403" y="2151"/>
              <a:ext cx="299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b="1">
                  <a:solidFill>
                    <a:schemeClr val="tx2"/>
                  </a:solidFill>
                  <a:latin typeface="Comic Sans MS" pitchFamily="66" charset="0"/>
                </a:rPr>
                <a:t>11</a:t>
              </a:r>
              <a:endParaRPr lang="en-US" b="1">
                <a:solidFill>
                  <a:schemeClr val="tx2"/>
                </a:solidFill>
                <a:latin typeface="Comic Sans MS" pitchFamily="66" charset="0"/>
              </a:endParaRPr>
            </a:p>
          </p:txBody>
        </p:sp>
        <p:sp>
          <p:nvSpPr>
            <p:cNvPr id="68657" name="Oval 49"/>
            <p:cNvSpPr>
              <a:spLocks noChangeArrowheads="1"/>
            </p:cNvSpPr>
            <p:nvPr/>
          </p:nvSpPr>
          <p:spPr bwMode="auto">
            <a:xfrm>
              <a:off x="985" y="2938"/>
              <a:ext cx="89" cy="88"/>
            </a:xfrm>
            <a:prstGeom prst="ellipse">
              <a:avLst/>
            </a:prstGeom>
            <a:solidFill>
              <a:srgbClr val="000080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6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686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862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682" name="AutoShape 50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FF00">
                  <a:gamma/>
                  <a:shade val="46275"/>
                  <a:invGamma/>
                </a:srgbClr>
              </a:gs>
              <a:gs pos="50000">
                <a:srgbClr val="00FF00"/>
              </a:gs>
              <a:gs pos="100000">
                <a:srgbClr val="00FF00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9635" name="AutoShape 3"/>
          <p:cNvSpPr>
            <a:spLocks noChangeArrowheads="1"/>
          </p:cNvSpPr>
          <p:nvPr/>
        </p:nvSpPr>
        <p:spPr bwMode="auto">
          <a:xfrm>
            <a:off x="239713" y="527050"/>
            <a:ext cx="8532812" cy="19351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0066">
                  <a:gamma/>
                  <a:shade val="56078"/>
                  <a:invGamma/>
                </a:srgbClr>
              </a:gs>
              <a:gs pos="50000">
                <a:srgbClr val="FF0066"/>
              </a:gs>
              <a:gs pos="100000">
                <a:srgbClr val="FF0066">
                  <a:gamma/>
                  <a:shade val="56078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9636" name="AutoShape 4"/>
          <p:cNvSpPr>
            <a:spLocks noChangeArrowheads="1"/>
          </p:cNvSpPr>
          <p:nvPr/>
        </p:nvSpPr>
        <p:spPr bwMode="auto">
          <a:xfrm>
            <a:off x="3095625" y="857250"/>
            <a:ext cx="5418138" cy="12747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ECFF"/>
              </a:gs>
              <a:gs pos="50000">
                <a:schemeClr val="bg1"/>
              </a:gs>
              <a:gs pos="100000">
                <a:srgbClr val="CCECFF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9637" name="Text Box 5"/>
          <p:cNvSpPr txBox="1">
            <a:spLocks noChangeArrowheads="1"/>
          </p:cNvSpPr>
          <p:nvPr/>
        </p:nvSpPr>
        <p:spPr bwMode="auto">
          <a:xfrm>
            <a:off x="488950" y="914400"/>
            <a:ext cx="1841500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4000" b="1">
                <a:solidFill>
                  <a:srgbClr val="FFFF00"/>
                </a:solidFill>
                <a:latin typeface="Comic Sans MS" pitchFamily="66" charset="0"/>
              </a:rPr>
              <a:t>Time</a:t>
            </a:r>
          </a:p>
          <a:p>
            <a:pPr algn="ctr"/>
            <a:r>
              <a:rPr lang="en-GB" sz="3000" b="1">
                <a:solidFill>
                  <a:srgbClr val="FFFF00"/>
                </a:solidFill>
                <a:latin typeface="Comic Sans MS" pitchFamily="66" charset="0"/>
              </a:rPr>
              <a:t>(minutes)</a:t>
            </a:r>
            <a:endParaRPr lang="en-US" sz="3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69638" name="AutoShape 6"/>
          <p:cNvSpPr>
            <a:spLocks noChangeArrowheads="1"/>
          </p:cNvSpPr>
          <p:nvPr/>
        </p:nvSpPr>
        <p:spPr bwMode="auto">
          <a:xfrm>
            <a:off x="5913438" y="2770188"/>
            <a:ext cx="2913062" cy="121761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9639" name="Text Box 7"/>
          <p:cNvSpPr txBox="1">
            <a:spLocks noChangeArrowheads="1"/>
          </p:cNvSpPr>
          <p:nvPr/>
        </p:nvSpPr>
        <p:spPr bwMode="auto">
          <a:xfrm>
            <a:off x="5924550" y="2798763"/>
            <a:ext cx="2890838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rgbClr val="800080"/>
                </a:solidFill>
                <a:latin typeface="Comic Sans MS" pitchFamily="66" charset="0"/>
              </a:rPr>
              <a:t>50</a:t>
            </a:r>
            <a:endParaRPr lang="en-US" sz="7000" b="1">
              <a:solidFill>
                <a:srgbClr val="800080"/>
              </a:solidFill>
              <a:latin typeface="Comic Sans MS" pitchFamily="66" charset="0"/>
            </a:endParaRPr>
          </a:p>
        </p:txBody>
      </p:sp>
      <p:sp>
        <p:nvSpPr>
          <p:cNvPr id="69640" name="Text Box 8"/>
          <p:cNvSpPr txBox="1">
            <a:spLocks noChangeArrowheads="1"/>
          </p:cNvSpPr>
          <p:nvPr/>
        </p:nvSpPr>
        <p:spPr bwMode="auto">
          <a:xfrm>
            <a:off x="2279650" y="960438"/>
            <a:ext cx="6213475" cy="1066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200" b="1">
                <a:solidFill>
                  <a:srgbClr val="FFFF00"/>
                </a:solidFill>
                <a:latin typeface="Comic Sans MS" pitchFamily="66" charset="0"/>
              </a:rPr>
              <a:t>=   </a:t>
            </a:r>
            <a:r>
              <a:rPr lang="en-GB" sz="3200" b="1" u="sng">
                <a:solidFill>
                  <a:srgbClr val="FF3300"/>
                </a:solidFill>
                <a:latin typeface="Comic Sans MS" pitchFamily="66" charset="0"/>
              </a:rPr>
              <a:t>number of people</a:t>
            </a:r>
            <a:r>
              <a:rPr lang="en-GB" sz="3200" b="1">
                <a:solidFill>
                  <a:srgbClr val="FF3300"/>
                </a:solidFill>
                <a:latin typeface="Comic Sans MS" pitchFamily="66" charset="0"/>
              </a:rPr>
              <a:t>   +   5</a:t>
            </a:r>
          </a:p>
          <a:p>
            <a:pPr algn="ctr"/>
            <a:r>
              <a:rPr lang="en-GB" sz="3200" b="1">
                <a:solidFill>
                  <a:srgbClr val="FF3300"/>
                </a:solidFill>
                <a:latin typeface="Comic Sans MS" pitchFamily="66" charset="0"/>
              </a:rPr>
              <a:t>2</a:t>
            </a:r>
            <a:endParaRPr lang="en-US" sz="32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69641" name="AutoShape 9"/>
          <p:cNvSpPr>
            <a:spLocks noChangeArrowheads="1"/>
          </p:cNvSpPr>
          <p:nvPr/>
        </p:nvSpPr>
        <p:spPr bwMode="auto">
          <a:xfrm>
            <a:off x="3367088" y="4175125"/>
            <a:ext cx="2409825" cy="2259013"/>
          </a:xfrm>
          <a:prstGeom prst="rightArrow">
            <a:avLst>
              <a:gd name="adj1" fmla="val 67111"/>
              <a:gd name="adj2" fmla="val 27123"/>
            </a:avLst>
          </a:prstGeom>
          <a:gradFill rotWithShape="1">
            <a:gsLst>
              <a:gs pos="0">
                <a:srgbClr val="800080">
                  <a:gamma/>
                  <a:shade val="46275"/>
                  <a:invGamma/>
                </a:srgbClr>
              </a:gs>
              <a:gs pos="50000">
                <a:srgbClr val="800080"/>
              </a:gs>
              <a:gs pos="100000">
                <a:srgbClr val="800080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9642" name="Text Box 10"/>
          <p:cNvSpPr txBox="1">
            <a:spLocks noChangeArrowheads="1"/>
          </p:cNvSpPr>
          <p:nvPr/>
        </p:nvSpPr>
        <p:spPr bwMode="auto">
          <a:xfrm>
            <a:off x="3544888" y="4876800"/>
            <a:ext cx="1563687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2500" b="1">
                <a:solidFill>
                  <a:srgbClr val="FFFF00"/>
                </a:solidFill>
                <a:latin typeface="Comic Sans MS" pitchFamily="66" charset="0"/>
              </a:rPr>
              <a:t>Time</a:t>
            </a:r>
          </a:p>
          <a:p>
            <a:pPr algn="ctr"/>
            <a:r>
              <a:rPr lang="en-GB" sz="2500" b="1">
                <a:solidFill>
                  <a:srgbClr val="FFFF00"/>
                </a:solidFill>
                <a:latin typeface="Comic Sans MS" pitchFamily="66" charset="0"/>
              </a:rPr>
              <a:t>(minutes)</a:t>
            </a:r>
            <a:endParaRPr lang="en-US" sz="25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69643" name="AutoShape 11"/>
          <p:cNvSpPr>
            <a:spLocks noChangeArrowheads="1"/>
          </p:cNvSpPr>
          <p:nvPr/>
        </p:nvSpPr>
        <p:spPr bwMode="auto">
          <a:xfrm>
            <a:off x="3367088" y="2695575"/>
            <a:ext cx="2409825" cy="1366838"/>
          </a:xfrm>
          <a:prstGeom prst="rightArrow">
            <a:avLst>
              <a:gd name="adj1" fmla="val 67111"/>
              <a:gd name="adj2" fmla="val 44828"/>
            </a:avLst>
          </a:prstGeom>
          <a:gradFill rotWithShape="1">
            <a:gsLst>
              <a:gs pos="0">
                <a:srgbClr val="800080">
                  <a:gamma/>
                  <a:shade val="46275"/>
                  <a:invGamma/>
                </a:srgbClr>
              </a:gs>
              <a:gs pos="50000">
                <a:srgbClr val="800080"/>
              </a:gs>
              <a:gs pos="100000">
                <a:srgbClr val="800080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9644" name="Text Box 12"/>
          <p:cNvSpPr txBox="1">
            <a:spLocks noChangeArrowheads="1"/>
          </p:cNvSpPr>
          <p:nvPr/>
        </p:nvSpPr>
        <p:spPr bwMode="auto">
          <a:xfrm>
            <a:off x="3454400" y="2967038"/>
            <a:ext cx="1746250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500" b="1">
                <a:solidFill>
                  <a:srgbClr val="FFFF00"/>
                </a:solidFill>
                <a:latin typeface="Comic Sans MS" pitchFamily="66" charset="0"/>
              </a:rPr>
              <a:t>Number of people</a:t>
            </a:r>
            <a:endParaRPr lang="en-US" sz="25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69645" name="AutoShape 13"/>
          <p:cNvSpPr>
            <a:spLocks noChangeArrowheads="1"/>
          </p:cNvSpPr>
          <p:nvPr/>
        </p:nvSpPr>
        <p:spPr bwMode="auto">
          <a:xfrm>
            <a:off x="5913438" y="4432300"/>
            <a:ext cx="2913062" cy="17446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9646" name="Text Box 14"/>
          <p:cNvSpPr txBox="1">
            <a:spLocks noChangeArrowheads="1"/>
          </p:cNvSpPr>
          <p:nvPr/>
        </p:nvSpPr>
        <p:spPr bwMode="auto">
          <a:xfrm>
            <a:off x="5978525" y="4572000"/>
            <a:ext cx="278130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FF3300"/>
                </a:solidFill>
                <a:latin typeface="Comic Sans MS" pitchFamily="66" charset="0"/>
              </a:rPr>
              <a:t>30</a:t>
            </a:r>
            <a:endParaRPr lang="en-US" sz="9000" b="1">
              <a:solidFill>
                <a:srgbClr val="FF3300"/>
              </a:solidFill>
              <a:latin typeface="Comic Sans MS" pitchFamily="66" charset="0"/>
            </a:endParaRPr>
          </a:p>
        </p:txBody>
      </p:sp>
      <p:grpSp>
        <p:nvGrpSpPr>
          <p:cNvPr id="69647" name="Group 15"/>
          <p:cNvGrpSpPr>
            <a:grpSpLocks/>
          </p:cNvGrpSpPr>
          <p:nvPr/>
        </p:nvGrpSpPr>
        <p:grpSpPr bwMode="auto">
          <a:xfrm>
            <a:off x="55563" y="2970213"/>
            <a:ext cx="3262312" cy="3063875"/>
            <a:chOff x="0" y="2032"/>
            <a:chExt cx="2055" cy="1930"/>
          </a:xfrm>
        </p:grpSpPr>
        <p:sp>
          <p:nvSpPr>
            <p:cNvPr id="69648" name="Text Box 16"/>
            <p:cNvSpPr txBox="1">
              <a:spLocks noChangeArrowheads="1"/>
            </p:cNvSpPr>
            <p:nvPr/>
          </p:nvSpPr>
          <p:spPr bwMode="auto">
            <a:xfrm>
              <a:off x="880" y="3731"/>
              <a:ext cx="299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b="1">
                  <a:solidFill>
                    <a:schemeClr val="tx2"/>
                  </a:solidFill>
                  <a:latin typeface="Comic Sans MS" pitchFamily="66" charset="0"/>
                </a:rPr>
                <a:t>6</a:t>
              </a:r>
              <a:endParaRPr lang="en-US" b="1">
                <a:solidFill>
                  <a:schemeClr val="tx2"/>
                </a:solidFill>
                <a:latin typeface="Comic Sans MS" pitchFamily="66" charset="0"/>
              </a:endParaRPr>
            </a:p>
          </p:txBody>
        </p:sp>
        <p:sp>
          <p:nvSpPr>
            <p:cNvPr id="69649" name="Text Box 17"/>
            <p:cNvSpPr txBox="1">
              <a:spLocks noChangeArrowheads="1"/>
            </p:cNvSpPr>
            <p:nvPr/>
          </p:nvSpPr>
          <p:spPr bwMode="auto">
            <a:xfrm>
              <a:off x="402" y="3641"/>
              <a:ext cx="298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b="1">
                  <a:solidFill>
                    <a:schemeClr val="tx2"/>
                  </a:solidFill>
                  <a:latin typeface="Comic Sans MS" pitchFamily="66" charset="0"/>
                </a:rPr>
                <a:t>7</a:t>
              </a:r>
              <a:endParaRPr lang="en-US" b="1">
                <a:solidFill>
                  <a:schemeClr val="tx2"/>
                </a:solidFill>
                <a:latin typeface="Comic Sans MS" pitchFamily="66" charset="0"/>
              </a:endParaRPr>
            </a:p>
          </p:txBody>
        </p:sp>
        <p:sp>
          <p:nvSpPr>
            <p:cNvPr id="69650" name="Text Box 18"/>
            <p:cNvSpPr txBox="1">
              <a:spLocks noChangeArrowheads="1"/>
            </p:cNvSpPr>
            <p:nvPr/>
          </p:nvSpPr>
          <p:spPr bwMode="auto">
            <a:xfrm>
              <a:off x="880" y="2032"/>
              <a:ext cx="299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b="1">
                  <a:solidFill>
                    <a:schemeClr val="tx2"/>
                  </a:solidFill>
                  <a:latin typeface="Comic Sans MS" pitchFamily="66" charset="0"/>
                </a:rPr>
                <a:t>12</a:t>
              </a:r>
              <a:endParaRPr lang="en-US" b="1">
                <a:solidFill>
                  <a:schemeClr val="tx2"/>
                </a:solidFill>
                <a:latin typeface="Comic Sans MS" pitchFamily="66" charset="0"/>
              </a:endParaRPr>
            </a:p>
          </p:txBody>
        </p:sp>
        <p:sp>
          <p:nvSpPr>
            <p:cNvPr id="69651" name="Oval 19"/>
            <p:cNvSpPr>
              <a:spLocks noChangeArrowheads="1"/>
            </p:cNvSpPr>
            <p:nvPr/>
          </p:nvSpPr>
          <p:spPr bwMode="auto">
            <a:xfrm>
              <a:off x="318" y="2270"/>
              <a:ext cx="1424" cy="1423"/>
            </a:xfrm>
            <a:prstGeom prst="ellipse">
              <a:avLst/>
            </a:prstGeom>
            <a:gradFill rotWithShape="1">
              <a:gsLst>
                <a:gs pos="0">
                  <a:srgbClr val="00FFFF"/>
                </a:gs>
                <a:gs pos="50000">
                  <a:schemeClr val="bg1"/>
                </a:gs>
                <a:gs pos="100000">
                  <a:srgbClr val="00FFFF"/>
                </a:gs>
              </a:gsLst>
              <a:lin ang="2700000" scaled="1"/>
            </a:gradFill>
            <a:ln w="762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grpSp>
          <p:nvGrpSpPr>
            <p:cNvPr id="69652" name="Group 20"/>
            <p:cNvGrpSpPr>
              <a:grpSpLocks/>
            </p:cNvGrpSpPr>
            <p:nvPr/>
          </p:nvGrpSpPr>
          <p:grpSpPr bwMode="auto">
            <a:xfrm>
              <a:off x="316" y="2981"/>
              <a:ext cx="1428" cy="1"/>
              <a:chOff x="1323" y="2156"/>
              <a:chExt cx="3117" cy="4"/>
            </a:xfrm>
          </p:grpSpPr>
          <p:sp>
            <p:nvSpPr>
              <p:cNvPr id="69653" name="Line 21"/>
              <p:cNvSpPr>
                <a:spLocks noChangeShapeType="1"/>
              </p:cNvSpPr>
              <p:nvPr/>
            </p:nvSpPr>
            <p:spPr bwMode="auto">
              <a:xfrm>
                <a:off x="1323" y="2160"/>
                <a:ext cx="240" cy="0"/>
              </a:xfrm>
              <a:prstGeom prst="line">
                <a:avLst/>
              </a:prstGeom>
              <a:noFill/>
              <a:ln w="381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9654" name="Line 22"/>
              <p:cNvSpPr>
                <a:spLocks noChangeShapeType="1"/>
              </p:cNvSpPr>
              <p:nvPr/>
            </p:nvSpPr>
            <p:spPr bwMode="auto">
              <a:xfrm>
                <a:off x="4200" y="2156"/>
                <a:ext cx="240" cy="0"/>
              </a:xfrm>
              <a:prstGeom prst="line">
                <a:avLst/>
              </a:prstGeom>
              <a:noFill/>
              <a:ln w="381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  <p:grpSp>
          <p:nvGrpSpPr>
            <p:cNvPr id="69655" name="Group 23"/>
            <p:cNvGrpSpPr>
              <a:grpSpLocks/>
            </p:cNvGrpSpPr>
            <p:nvPr/>
          </p:nvGrpSpPr>
          <p:grpSpPr bwMode="auto">
            <a:xfrm rot="-5400000">
              <a:off x="315" y="2981"/>
              <a:ext cx="1429" cy="2"/>
              <a:chOff x="1323" y="2156"/>
              <a:chExt cx="3117" cy="4"/>
            </a:xfrm>
          </p:grpSpPr>
          <p:sp>
            <p:nvSpPr>
              <p:cNvPr id="69656" name="Line 24"/>
              <p:cNvSpPr>
                <a:spLocks noChangeShapeType="1"/>
              </p:cNvSpPr>
              <p:nvPr/>
            </p:nvSpPr>
            <p:spPr bwMode="auto">
              <a:xfrm>
                <a:off x="1323" y="2160"/>
                <a:ext cx="240" cy="0"/>
              </a:xfrm>
              <a:prstGeom prst="line">
                <a:avLst/>
              </a:prstGeom>
              <a:noFill/>
              <a:ln w="381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9657" name="Line 25"/>
              <p:cNvSpPr>
                <a:spLocks noChangeShapeType="1"/>
              </p:cNvSpPr>
              <p:nvPr/>
            </p:nvSpPr>
            <p:spPr bwMode="auto">
              <a:xfrm>
                <a:off x="4200" y="2156"/>
                <a:ext cx="240" cy="0"/>
              </a:xfrm>
              <a:prstGeom prst="line">
                <a:avLst/>
              </a:prstGeom>
              <a:noFill/>
              <a:ln w="381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  <p:grpSp>
          <p:nvGrpSpPr>
            <p:cNvPr id="69658" name="Group 26"/>
            <p:cNvGrpSpPr>
              <a:grpSpLocks/>
            </p:cNvGrpSpPr>
            <p:nvPr/>
          </p:nvGrpSpPr>
          <p:grpSpPr bwMode="auto">
            <a:xfrm rot="-1800000">
              <a:off x="316" y="2981"/>
              <a:ext cx="1428" cy="1"/>
              <a:chOff x="1323" y="2156"/>
              <a:chExt cx="3117" cy="4"/>
            </a:xfrm>
          </p:grpSpPr>
          <p:sp>
            <p:nvSpPr>
              <p:cNvPr id="69659" name="Line 27"/>
              <p:cNvSpPr>
                <a:spLocks noChangeShapeType="1"/>
              </p:cNvSpPr>
              <p:nvPr/>
            </p:nvSpPr>
            <p:spPr bwMode="auto">
              <a:xfrm>
                <a:off x="1323" y="2160"/>
                <a:ext cx="240" cy="0"/>
              </a:xfrm>
              <a:prstGeom prst="line">
                <a:avLst/>
              </a:prstGeom>
              <a:noFill/>
              <a:ln w="381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9660" name="Line 28"/>
              <p:cNvSpPr>
                <a:spLocks noChangeShapeType="1"/>
              </p:cNvSpPr>
              <p:nvPr/>
            </p:nvSpPr>
            <p:spPr bwMode="auto">
              <a:xfrm>
                <a:off x="4200" y="2156"/>
                <a:ext cx="240" cy="0"/>
              </a:xfrm>
              <a:prstGeom prst="line">
                <a:avLst/>
              </a:prstGeom>
              <a:noFill/>
              <a:ln w="381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  <p:grpSp>
          <p:nvGrpSpPr>
            <p:cNvPr id="69661" name="Group 29"/>
            <p:cNvGrpSpPr>
              <a:grpSpLocks/>
            </p:cNvGrpSpPr>
            <p:nvPr/>
          </p:nvGrpSpPr>
          <p:grpSpPr bwMode="auto">
            <a:xfrm rot="-9000000">
              <a:off x="316" y="2981"/>
              <a:ext cx="1428" cy="1"/>
              <a:chOff x="1323" y="2156"/>
              <a:chExt cx="3117" cy="4"/>
            </a:xfrm>
          </p:grpSpPr>
          <p:sp>
            <p:nvSpPr>
              <p:cNvPr id="69662" name="Line 30"/>
              <p:cNvSpPr>
                <a:spLocks noChangeShapeType="1"/>
              </p:cNvSpPr>
              <p:nvPr/>
            </p:nvSpPr>
            <p:spPr bwMode="auto">
              <a:xfrm>
                <a:off x="1323" y="2160"/>
                <a:ext cx="240" cy="0"/>
              </a:xfrm>
              <a:prstGeom prst="line">
                <a:avLst/>
              </a:prstGeom>
              <a:noFill/>
              <a:ln w="381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9663" name="Line 31"/>
              <p:cNvSpPr>
                <a:spLocks noChangeShapeType="1"/>
              </p:cNvSpPr>
              <p:nvPr/>
            </p:nvSpPr>
            <p:spPr bwMode="auto">
              <a:xfrm>
                <a:off x="4200" y="2156"/>
                <a:ext cx="240" cy="0"/>
              </a:xfrm>
              <a:prstGeom prst="line">
                <a:avLst/>
              </a:prstGeom>
              <a:noFill/>
              <a:ln w="381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  <p:grpSp>
          <p:nvGrpSpPr>
            <p:cNvPr id="69664" name="Group 32"/>
            <p:cNvGrpSpPr>
              <a:grpSpLocks/>
            </p:cNvGrpSpPr>
            <p:nvPr/>
          </p:nvGrpSpPr>
          <p:grpSpPr bwMode="auto">
            <a:xfrm rot="-7200000">
              <a:off x="315" y="2981"/>
              <a:ext cx="1429" cy="2"/>
              <a:chOff x="1323" y="2156"/>
              <a:chExt cx="3117" cy="4"/>
            </a:xfrm>
          </p:grpSpPr>
          <p:sp>
            <p:nvSpPr>
              <p:cNvPr id="69665" name="Line 33"/>
              <p:cNvSpPr>
                <a:spLocks noChangeShapeType="1"/>
              </p:cNvSpPr>
              <p:nvPr/>
            </p:nvSpPr>
            <p:spPr bwMode="auto">
              <a:xfrm>
                <a:off x="1323" y="2160"/>
                <a:ext cx="240" cy="0"/>
              </a:xfrm>
              <a:prstGeom prst="line">
                <a:avLst/>
              </a:prstGeom>
              <a:noFill/>
              <a:ln w="381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9666" name="Line 34"/>
              <p:cNvSpPr>
                <a:spLocks noChangeShapeType="1"/>
              </p:cNvSpPr>
              <p:nvPr/>
            </p:nvSpPr>
            <p:spPr bwMode="auto">
              <a:xfrm>
                <a:off x="4200" y="2156"/>
                <a:ext cx="240" cy="0"/>
              </a:xfrm>
              <a:prstGeom prst="line">
                <a:avLst/>
              </a:prstGeom>
              <a:noFill/>
              <a:ln w="381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  <p:grpSp>
          <p:nvGrpSpPr>
            <p:cNvPr id="69667" name="Group 35"/>
            <p:cNvGrpSpPr>
              <a:grpSpLocks/>
            </p:cNvGrpSpPr>
            <p:nvPr/>
          </p:nvGrpSpPr>
          <p:grpSpPr bwMode="auto">
            <a:xfrm rot="-3600000">
              <a:off x="315" y="2981"/>
              <a:ext cx="1429" cy="2"/>
              <a:chOff x="1323" y="2156"/>
              <a:chExt cx="3117" cy="4"/>
            </a:xfrm>
          </p:grpSpPr>
          <p:sp>
            <p:nvSpPr>
              <p:cNvPr id="69668" name="Line 36"/>
              <p:cNvSpPr>
                <a:spLocks noChangeShapeType="1"/>
              </p:cNvSpPr>
              <p:nvPr/>
            </p:nvSpPr>
            <p:spPr bwMode="auto">
              <a:xfrm>
                <a:off x="1323" y="2160"/>
                <a:ext cx="240" cy="0"/>
              </a:xfrm>
              <a:prstGeom prst="line">
                <a:avLst/>
              </a:prstGeom>
              <a:noFill/>
              <a:ln w="381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9669" name="Line 37"/>
              <p:cNvSpPr>
                <a:spLocks noChangeShapeType="1"/>
              </p:cNvSpPr>
              <p:nvPr/>
            </p:nvSpPr>
            <p:spPr bwMode="auto">
              <a:xfrm>
                <a:off x="4200" y="2156"/>
                <a:ext cx="240" cy="0"/>
              </a:xfrm>
              <a:prstGeom prst="line">
                <a:avLst/>
              </a:prstGeom>
              <a:noFill/>
              <a:ln w="381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  <p:sp>
          <p:nvSpPr>
            <p:cNvPr id="69670" name="Line 38"/>
            <p:cNvSpPr>
              <a:spLocks noChangeShapeType="1"/>
            </p:cNvSpPr>
            <p:nvPr/>
          </p:nvSpPr>
          <p:spPr bwMode="auto">
            <a:xfrm flipV="1">
              <a:off x="1030" y="2640"/>
              <a:ext cx="18" cy="339"/>
            </a:xfrm>
            <a:prstGeom prst="line">
              <a:avLst/>
            </a:prstGeom>
            <a:noFill/>
            <a:ln w="76200">
              <a:solidFill>
                <a:schemeClr val="tx1"/>
              </a:solidFill>
              <a:round/>
              <a:headEnd/>
              <a:tailEnd type="triangle" w="med" len="med"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69671" name="Text Box 39"/>
            <p:cNvSpPr txBox="1">
              <a:spLocks noChangeArrowheads="1"/>
            </p:cNvSpPr>
            <p:nvPr/>
          </p:nvSpPr>
          <p:spPr bwMode="auto">
            <a:xfrm>
              <a:off x="1756" y="2880"/>
              <a:ext cx="299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b="1">
                  <a:solidFill>
                    <a:schemeClr val="tx2"/>
                  </a:solidFill>
                  <a:latin typeface="Comic Sans MS" pitchFamily="66" charset="0"/>
                </a:rPr>
                <a:t>3</a:t>
              </a:r>
              <a:endParaRPr lang="en-US" b="1">
                <a:solidFill>
                  <a:schemeClr val="tx2"/>
                </a:solidFill>
                <a:latin typeface="Comic Sans MS" pitchFamily="66" charset="0"/>
              </a:endParaRPr>
            </a:p>
          </p:txBody>
        </p:sp>
        <p:sp>
          <p:nvSpPr>
            <p:cNvPr id="69672" name="Text Box 40"/>
            <p:cNvSpPr txBox="1">
              <a:spLocks noChangeArrowheads="1"/>
            </p:cNvSpPr>
            <p:nvPr/>
          </p:nvSpPr>
          <p:spPr bwMode="auto">
            <a:xfrm>
              <a:off x="0" y="2880"/>
              <a:ext cx="299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b="1">
                  <a:solidFill>
                    <a:schemeClr val="tx2"/>
                  </a:solidFill>
                  <a:latin typeface="Comic Sans MS" pitchFamily="66" charset="0"/>
                </a:rPr>
                <a:t>9</a:t>
              </a:r>
              <a:endParaRPr lang="en-US" b="1">
                <a:solidFill>
                  <a:schemeClr val="tx2"/>
                </a:solidFill>
                <a:latin typeface="Comic Sans MS" pitchFamily="66" charset="0"/>
              </a:endParaRPr>
            </a:p>
          </p:txBody>
        </p:sp>
        <p:sp>
          <p:nvSpPr>
            <p:cNvPr id="69673" name="Line 41"/>
            <p:cNvSpPr>
              <a:spLocks noChangeShapeType="1"/>
            </p:cNvSpPr>
            <p:nvPr/>
          </p:nvSpPr>
          <p:spPr bwMode="auto">
            <a:xfrm flipV="1">
              <a:off x="1030" y="2552"/>
              <a:ext cx="251" cy="429"/>
            </a:xfrm>
            <a:prstGeom prst="line">
              <a:avLst/>
            </a:prstGeom>
            <a:noFill/>
            <a:ln w="76200">
              <a:solidFill>
                <a:schemeClr val="tx1"/>
              </a:solidFill>
              <a:round/>
              <a:headEnd/>
              <a:tailEnd type="triangle" w="med" len="med"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69674" name="Text Box 42"/>
            <p:cNvSpPr txBox="1">
              <a:spLocks noChangeArrowheads="1"/>
            </p:cNvSpPr>
            <p:nvPr/>
          </p:nvSpPr>
          <p:spPr bwMode="auto">
            <a:xfrm>
              <a:off x="1323" y="2147"/>
              <a:ext cx="298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b="1">
                  <a:solidFill>
                    <a:schemeClr val="tx2"/>
                  </a:solidFill>
                  <a:latin typeface="Comic Sans MS" pitchFamily="66" charset="0"/>
                </a:rPr>
                <a:t>1</a:t>
              </a:r>
              <a:endParaRPr lang="en-US" b="1">
                <a:solidFill>
                  <a:schemeClr val="tx2"/>
                </a:solidFill>
                <a:latin typeface="Comic Sans MS" pitchFamily="66" charset="0"/>
              </a:endParaRPr>
            </a:p>
          </p:txBody>
        </p:sp>
        <p:sp>
          <p:nvSpPr>
            <p:cNvPr id="69675" name="Text Box 43"/>
            <p:cNvSpPr txBox="1">
              <a:spLocks noChangeArrowheads="1"/>
            </p:cNvSpPr>
            <p:nvPr/>
          </p:nvSpPr>
          <p:spPr bwMode="auto">
            <a:xfrm>
              <a:off x="1644" y="3331"/>
              <a:ext cx="296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b="1">
                  <a:solidFill>
                    <a:schemeClr val="tx2"/>
                  </a:solidFill>
                  <a:latin typeface="Comic Sans MS" pitchFamily="66" charset="0"/>
                </a:rPr>
                <a:t>4</a:t>
              </a:r>
              <a:endParaRPr lang="en-US" b="1">
                <a:solidFill>
                  <a:schemeClr val="tx2"/>
                </a:solidFill>
                <a:latin typeface="Comic Sans MS" pitchFamily="66" charset="0"/>
              </a:endParaRPr>
            </a:p>
          </p:txBody>
        </p:sp>
        <p:sp>
          <p:nvSpPr>
            <p:cNvPr id="69676" name="Text Box 44"/>
            <p:cNvSpPr txBox="1">
              <a:spLocks noChangeArrowheads="1"/>
            </p:cNvSpPr>
            <p:nvPr/>
          </p:nvSpPr>
          <p:spPr bwMode="auto">
            <a:xfrm>
              <a:off x="1644" y="2439"/>
              <a:ext cx="298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b="1">
                  <a:solidFill>
                    <a:schemeClr val="tx2"/>
                  </a:solidFill>
                  <a:latin typeface="Comic Sans MS" pitchFamily="66" charset="0"/>
                </a:rPr>
                <a:t>2</a:t>
              </a:r>
              <a:endParaRPr lang="en-US" b="1">
                <a:solidFill>
                  <a:schemeClr val="tx2"/>
                </a:solidFill>
                <a:latin typeface="Comic Sans MS" pitchFamily="66" charset="0"/>
              </a:endParaRPr>
            </a:p>
          </p:txBody>
        </p:sp>
        <p:sp>
          <p:nvSpPr>
            <p:cNvPr id="69677" name="Text Box 45"/>
            <p:cNvSpPr txBox="1">
              <a:spLocks noChangeArrowheads="1"/>
            </p:cNvSpPr>
            <p:nvPr/>
          </p:nvSpPr>
          <p:spPr bwMode="auto">
            <a:xfrm>
              <a:off x="1321" y="3636"/>
              <a:ext cx="299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b="1">
                  <a:solidFill>
                    <a:schemeClr val="tx2"/>
                  </a:solidFill>
                  <a:latin typeface="Comic Sans MS" pitchFamily="66" charset="0"/>
                </a:rPr>
                <a:t>5</a:t>
              </a:r>
              <a:endParaRPr lang="en-US" b="1">
                <a:solidFill>
                  <a:schemeClr val="tx2"/>
                </a:solidFill>
                <a:latin typeface="Comic Sans MS" pitchFamily="66" charset="0"/>
              </a:endParaRPr>
            </a:p>
          </p:txBody>
        </p:sp>
        <p:sp>
          <p:nvSpPr>
            <p:cNvPr id="69678" name="Text Box 46"/>
            <p:cNvSpPr txBox="1">
              <a:spLocks noChangeArrowheads="1"/>
            </p:cNvSpPr>
            <p:nvPr/>
          </p:nvSpPr>
          <p:spPr bwMode="auto">
            <a:xfrm>
              <a:off x="101" y="3328"/>
              <a:ext cx="298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b="1">
                  <a:solidFill>
                    <a:schemeClr val="tx2"/>
                  </a:solidFill>
                  <a:latin typeface="Comic Sans MS" pitchFamily="66" charset="0"/>
                </a:rPr>
                <a:t>8</a:t>
              </a:r>
              <a:endParaRPr lang="en-US" b="1">
                <a:solidFill>
                  <a:schemeClr val="tx2"/>
                </a:solidFill>
                <a:latin typeface="Comic Sans MS" pitchFamily="66" charset="0"/>
              </a:endParaRPr>
            </a:p>
          </p:txBody>
        </p:sp>
        <p:sp>
          <p:nvSpPr>
            <p:cNvPr id="69679" name="Text Box 47"/>
            <p:cNvSpPr txBox="1">
              <a:spLocks noChangeArrowheads="1"/>
            </p:cNvSpPr>
            <p:nvPr/>
          </p:nvSpPr>
          <p:spPr bwMode="auto">
            <a:xfrm>
              <a:off x="101" y="2436"/>
              <a:ext cx="298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b="1">
                  <a:solidFill>
                    <a:schemeClr val="tx2"/>
                  </a:solidFill>
                  <a:latin typeface="Comic Sans MS" pitchFamily="66" charset="0"/>
                </a:rPr>
                <a:t>10</a:t>
              </a:r>
              <a:endParaRPr lang="en-US" b="1">
                <a:solidFill>
                  <a:schemeClr val="tx2"/>
                </a:solidFill>
                <a:latin typeface="Comic Sans MS" pitchFamily="66" charset="0"/>
              </a:endParaRPr>
            </a:p>
          </p:txBody>
        </p:sp>
        <p:sp>
          <p:nvSpPr>
            <p:cNvPr id="69680" name="Text Box 48"/>
            <p:cNvSpPr txBox="1">
              <a:spLocks noChangeArrowheads="1"/>
            </p:cNvSpPr>
            <p:nvPr/>
          </p:nvSpPr>
          <p:spPr bwMode="auto">
            <a:xfrm>
              <a:off x="403" y="2151"/>
              <a:ext cx="299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b="1">
                  <a:solidFill>
                    <a:schemeClr val="tx2"/>
                  </a:solidFill>
                  <a:latin typeface="Comic Sans MS" pitchFamily="66" charset="0"/>
                </a:rPr>
                <a:t>11</a:t>
              </a:r>
              <a:endParaRPr lang="en-US" b="1">
                <a:solidFill>
                  <a:schemeClr val="tx2"/>
                </a:solidFill>
                <a:latin typeface="Comic Sans MS" pitchFamily="66" charset="0"/>
              </a:endParaRPr>
            </a:p>
          </p:txBody>
        </p:sp>
        <p:sp>
          <p:nvSpPr>
            <p:cNvPr id="69681" name="Oval 49"/>
            <p:cNvSpPr>
              <a:spLocks noChangeArrowheads="1"/>
            </p:cNvSpPr>
            <p:nvPr/>
          </p:nvSpPr>
          <p:spPr bwMode="auto">
            <a:xfrm>
              <a:off x="985" y="2938"/>
              <a:ext cx="89" cy="88"/>
            </a:xfrm>
            <a:prstGeom prst="ellipse">
              <a:avLst/>
            </a:prstGeom>
            <a:solidFill>
              <a:srgbClr val="000080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6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696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9646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706" name="AutoShape 50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FF00">
                  <a:gamma/>
                  <a:shade val="46275"/>
                  <a:invGamma/>
                </a:srgbClr>
              </a:gs>
              <a:gs pos="50000">
                <a:srgbClr val="00FF00"/>
              </a:gs>
              <a:gs pos="100000">
                <a:srgbClr val="00FF00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0659" name="AutoShape 3"/>
          <p:cNvSpPr>
            <a:spLocks noChangeArrowheads="1"/>
          </p:cNvSpPr>
          <p:nvPr/>
        </p:nvSpPr>
        <p:spPr bwMode="auto">
          <a:xfrm>
            <a:off x="239713" y="527050"/>
            <a:ext cx="8532812" cy="19351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0066">
                  <a:gamma/>
                  <a:shade val="56078"/>
                  <a:invGamma/>
                </a:srgbClr>
              </a:gs>
              <a:gs pos="50000">
                <a:srgbClr val="FF0066"/>
              </a:gs>
              <a:gs pos="100000">
                <a:srgbClr val="FF0066">
                  <a:gamma/>
                  <a:shade val="56078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0660" name="AutoShape 4"/>
          <p:cNvSpPr>
            <a:spLocks noChangeArrowheads="1"/>
          </p:cNvSpPr>
          <p:nvPr/>
        </p:nvSpPr>
        <p:spPr bwMode="auto">
          <a:xfrm>
            <a:off x="3095625" y="857250"/>
            <a:ext cx="5418138" cy="12747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ECFF"/>
              </a:gs>
              <a:gs pos="50000">
                <a:schemeClr val="bg1"/>
              </a:gs>
              <a:gs pos="100000">
                <a:srgbClr val="CCECFF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0661" name="Text Box 5"/>
          <p:cNvSpPr txBox="1">
            <a:spLocks noChangeArrowheads="1"/>
          </p:cNvSpPr>
          <p:nvPr/>
        </p:nvSpPr>
        <p:spPr bwMode="auto">
          <a:xfrm>
            <a:off x="488950" y="914400"/>
            <a:ext cx="1841500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4000" b="1">
                <a:solidFill>
                  <a:srgbClr val="FFFF00"/>
                </a:solidFill>
                <a:latin typeface="Comic Sans MS" pitchFamily="66" charset="0"/>
              </a:rPr>
              <a:t>Time</a:t>
            </a:r>
          </a:p>
          <a:p>
            <a:pPr algn="ctr"/>
            <a:r>
              <a:rPr lang="en-GB" sz="3000" b="1">
                <a:solidFill>
                  <a:srgbClr val="FFFF00"/>
                </a:solidFill>
                <a:latin typeface="Comic Sans MS" pitchFamily="66" charset="0"/>
              </a:rPr>
              <a:t>(minutes)</a:t>
            </a:r>
            <a:endParaRPr lang="en-US" sz="3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0662" name="AutoShape 6"/>
          <p:cNvSpPr>
            <a:spLocks noChangeArrowheads="1"/>
          </p:cNvSpPr>
          <p:nvPr/>
        </p:nvSpPr>
        <p:spPr bwMode="auto">
          <a:xfrm>
            <a:off x="5913438" y="2770188"/>
            <a:ext cx="2913062" cy="121761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0663" name="Text Box 7"/>
          <p:cNvSpPr txBox="1">
            <a:spLocks noChangeArrowheads="1"/>
          </p:cNvSpPr>
          <p:nvPr/>
        </p:nvSpPr>
        <p:spPr bwMode="auto">
          <a:xfrm>
            <a:off x="5924550" y="2798763"/>
            <a:ext cx="2890838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rgbClr val="800080"/>
                </a:solidFill>
                <a:latin typeface="Comic Sans MS" pitchFamily="66" charset="0"/>
              </a:rPr>
              <a:t>76</a:t>
            </a:r>
            <a:endParaRPr lang="en-US" sz="7000" b="1">
              <a:solidFill>
                <a:srgbClr val="800080"/>
              </a:solidFill>
              <a:latin typeface="Comic Sans MS" pitchFamily="66" charset="0"/>
            </a:endParaRPr>
          </a:p>
        </p:txBody>
      </p:sp>
      <p:sp>
        <p:nvSpPr>
          <p:cNvPr id="70664" name="Text Box 8"/>
          <p:cNvSpPr txBox="1">
            <a:spLocks noChangeArrowheads="1"/>
          </p:cNvSpPr>
          <p:nvPr/>
        </p:nvSpPr>
        <p:spPr bwMode="auto">
          <a:xfrm>
            <a:off x="2279650" y="960438"/>
            <a:ext cx="6213475" cy="1066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200" b="1">
                <a:solidFill>
                  <a:srgbClr val="FFFF00"/>
                </a:solidFill>
                <a:latin typeface="Comic Sans MS" pitchFamily="66" charset="0"/>
              </a:rPr>
              <a:t>=   </a:t>
            </a:r>
            <a:r>
              <a:rPr lang="en-GB" sz="3200" b="1" u="sng">
                <a:solidFill>
                  <a:srgbClr val="FF3300"/>
                </a:solidFill>
                <a:latin typeface="Comic Sans MS" pitchFamily="66" charset="0"/>
              </a:rPr>
              <a:t>number of people</a:t>
            </a:r>
            <a:r>
              <a:rPr lang="en-GB" sz="3200" b="1">
                <a:solidFill>
                  <a:srgbClr val="FF3300"/>
                </a:solidFill>
                <a:latin typeface="Comic Sans MS" pitchFamily="66" charset="0"/>
              </a:rPr>
              <a:t>   +   5</a:t>
            </a:r>
          </a:p>
          <a:p>
            <a:pPr algn="ctr"/>
            <a:r>
              <a:rPr lang="en-GB" sz="3200" b="1">
                <a:solidFill>
                  <a:srgbClr val="FF3300"/>
                </a:solidFill>
                <a:latin typeface="Comic Sans MS" pitchFamily="66" charset="0"/>
              </a:rPr>
              <a:t>2</a:t>
            </a:r>
            <a:endParaRPr lang="en-US" sz="32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70665" name="AutoShape 9"/>
          <p:cNvSpPr>
            <a:spLocks noChangeArrowheads="1"/>
          </p:cNvSpPr>
          <p:nvPr/>
        </p:nvSpPr>
        <p:spPr bwMode="auto">
          <a:xfrm>
            <a:off x="3367088" y="4175125"/>
            <a:ext cx="2409825" cy="2259013"/>
          </a:xfrm>
          <a:prstGeom prst="rightArrow">
            <a:avLst>
              <a:gd name="adj1" fmla="val 67111"/>
              <a:gd name="adj2" fmla="val 27123"/>
            </a:avLst>
          </a:prstGeom>
          <a:gradFill rotWithShape="1">
            <a:gsLst>
              <a:gs pos="0">
                <a:srgbClr val="800080">
                  <a:gamma/>
                  <a:shade val="46275"/>
                  <a:invGamma/>
                </a:srgbClr>
              </a:gs>
              <a:gs pos="50000">
                <a:srgbClr val="800080"/>
              </a:gs>
              <a:gs pos="100000">
                <a:srgbClr val="800080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0666" name="Text Box 10"/>
          <p:cNvSpPr txBox="1">
            <a:spLocks noChangeArrowheads="1"/>
          </p:cNvSpPr>
          <p:nvPr/>
        </p:nvSpPr>
        <p:spPr bwMode="auto">
          <a:xfrm>
            <a:off x="3544888" y="4876800"/>
            <a:ext cx="1563687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2500" b="1">
                <a:solidFill>
                  <a:srgbClr val="FFFF00"/>
                </a:solidFill>
                <a:latin typeface="Comic Sans MS" pitchFamily="66" charset="0"/>
              </a:rPr>
              <a:t>Time</a:t>
            </a:r>
          </a:p>
          <a:p>
            <a:pPr algn="ctr"/>
            <a:r>
              <a:rPr lang="en-GB" sz="2500" b="1">
                <a:solidFill>
                  <a:srgbClr val="FFFF00"/>
                </a:solidFill>
                <a:latin typeface="Comic Sans MS" pitchFamily="66" charset="0"/>
              </a:rPr>
              <a:t>(minutes)</a:t>
            </a:r>
            <a:endParaRPr lang="en-US" sz="25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0667" name="AutoShape 11"/>
          <p:cNvSpPr>
            <a:spLocks noChangeArrowheads="1"/>
          </p:cNvSpPr>
          <p:nvPr/>
        </p:nvSpPr>
        <p:spPr bwMode="auto">
          <a:xfrm>
            <a:off x="3367088" y="2695575"/>
            <a:ext cx="2409825" cy="1366838"/>
          </a:xfrm>
          <a:prstGeom prst="rightArrow">
            <a:avLst>
              <a:gd name="adj1" fmla="val 67111"/>
              <a:gd name="adj2" fmla="val 44828"/>
            </a:avLst>
          </a:prstGeom>
          <a:gradFill rotWithShape="1">
            <a:gsLst>
              <a:gs pos="0">
                <a:srgbClr val="800080">
                  <a:gamma/>
                  <a:shade val="46275"/>
                  <a:invGamma/>
                </a:srgbClr>
              </a:gs>
              <a:gs pos="50000">
                <a:srgbClr val="800080"/>
              </a:gs>
              <a:gs pos="100000">
                <a:srgbClr val="800080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0668" name="Text Box 12"/>
          <p:cNvSpPr txBox="1">
            <a:spLocks noChangeArrowheads="1"/>
          </p:cNvSpPr>
          <p:nvPr/>
        </p:nvSpPr>
        <p:spPr bwMode="auto">
          <a:xfrm>
            <a:off x="3454400" y="2967038"/>
            <a:ext cx="1746250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500" b="1">
                <a:solidFill>
                  <a:srgbClr val="FFFF00"/>
                </a:solidFill>
                <a:latin typeface="Comic Sans MS" pitchFamily="66" charset="0"/>
              </a:rPr>
              <a:t>Number of people</a:t>
            </a:r>
            <a:endParaRPr lang="en-US" sz="25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0669" name="AutoShape 13"/>
          <p:cNvSpPr>
            <a:spLocks noChangeArrowheads="1"/>
          </p:cNvSpPr>
          <p:nvPr/>
        </p:nvSpPr>
        <p:spPr bwMode="auto">
          <a:xfrm>
            <a:off x="5913438" y="4432300"/>
            <a:ext cx="2913062" cy="17446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0670" name="Text Box 14"/>
          <p:cNvSpPr txBox="1">
            <a:spLocks noChangeArrowheads="1"/>
          </p:cNvSpPr>
          <p:nvPr/>
        </p:nvSpPr>
        <p:spPr bwMode="auto">
          <a:xfrm>
            <a:off x="5978525" y="4572000"/>
            <a:ext cx="278130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FF3300"/>
                </a:solidFill>
                <a:latin typeface="Comic Sans MS" pitchFamily="66" charset="0"/>
              </a:rPr>
              <a:t>43</a:t>
            </a:r>
            <a:endParaRPr lang="en-US" sz="9000" b="1">
              <a:solidFill>
                <a:srgbClr val="FF3300"/>
              </a:solidFill>
              <a:latin typeface="Comic Sans MS" pitchFamily="66" charset="0"/>
            </a:endParaRPr>
          </a:p>
        </p:txBody>
      </p:sp>
      <p:grpSp>
        <p:nvGrpSpPr>
          <p:cNvPr id="70671" name="Group 15"/>
          <p:cNvGrpSpPr>
            <a:grpSpLocks/>
          </p:cNvGrpSpPr>
          <p:nvPr/>
        </p:nvGrpSpPr>
        <p:grpSpPr bwMode="auto">
          <a:xfrm>
            <a:off x="55563" y="2970213"/>
            <a:ext cx="3262312" cy="3063875"/>
            <a:chOff x="0" y="2032"/>
            <a:chExt cx="2055" cy="1930"/>
          </a:xfrm>
        </p:grpSpPr>
        <p:sp>
          <p:nvSpPr>
            <p:cNvPr id="70672" name="Text Box 16"/>
            <p:cNvSpPr txBox="1">
              <a:spLocks noChangeArrowheads="1"/>
            </p:cNvSpPr>
            <p:nvPr/>
          </p:nvSpPr>
          <p:spPr bwMode="auto">
            <a:xfrm>
              <a:off x="880" y="3731"/>
              <a:ext cx="299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b="1">
                  <a:solidFill>
                    <a:schemeClr val="tx2"/>
                  </a:solidFill>
                  <a:latin typeface="Comic Sans MS" pitchFamily="66" charset="0"/>
                </a:rPr>
                <a:t>6</a:t>
              </a:r>
              <a:endParaRPr lang="en-US" b="1">
                <a:solidFill>
                  <a:schemeClr val="tx2"/>
                </a:solidFill>
                <a:latin typeface="Comic Sans MS" pitchFamily="66" charset="0"/>
              </a:endParaRPr>
            </a:p>
          </p:txBody>
        </p:sp>
        <p:sp>
          <p:nvSpPr>
            <p:cNvPr id="70673" name="Text Box 17"/>
            <p:cNvSpPr txBox="1">
              <a:spLocks noChangeArrowheads="1"/>
            </p:cNvSpPr>
            <p:nvPr/>
          </p:nvSpPr>
          <p:spPr bwMode="auto">
            <a:xfrm>
              <a:off x="402" y="3641"/>
              <a:ext cx="298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b="1">
                  <a:solidFill>
                    <a:schemeClr val="tx2"/>
                  </a:solidFill>
                  <a:latin typeface="Comic Sans MS" pitchFamily="66" charset="0"/>
                </a:rPr>
                <a:t>7</a:t>
              </a:r>
              <a:endParaRPr lang="en-US" b="1">
                <a:solidFill>
                  <a:schemeClr val="tx2"/>
                </a:solidFill>
                <a:latin typeface="Comic Sans MS" pitchFamily="66" charset="0"/>
              </a:endParaRPr>
            </a:p>
          </p:txBody>
        </p:sp>
        <p:sp>
          <p:nvSpPr>
            <p:cNvPr id="70674" name="Text Box 18"/>
            <p:cNvSpPr txBox="1">
              <a:spLocks noChangeArrowheads="1"/>
            </p:cNvSpPr>
            <p:nvPr/>
          </p:nvSpPr>
          <p:spPr bwMode="auto">
            <a:xfrm>
              <a:off x="880" y="2032"/>
              <a:ext cx="299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b="1">
                  <a:solidFill>
                    <a:schemeClr val="tx2"/>
                  </a:solidFill>
                  <a:latin typeface="Comic Sans MS" pitchFamily="66" charset="0"/>
                </a:rPr>
                <a:t>12</a:t>
              </a:r>
              <a:endParaRPr lang="en-US" b="1">
                <a:solidFill>
                  <a:schemeClr val="tx2"/>
                </a:solidFill>
                <a:latin typeface="Comic Sans MS" pitchFamily="66" charset="0"/>
              </a:endParaRPr>
            </a:p>
          </p:txBody>
        </p:sp>
        <p:sp>
          <p:nvSpPr>
            <p:cNvPr id="70675" name="Oval 19"/>
            <p:cNvSpPr>
              <a:spLocks noChangeArrowheads="1"/>
            </p:cNvSpPr>
            <p:nvPr/>
          </p:nvSpPr>
          <p:spPr bwMode="auto">
            <a:xfrm>
              <a:off x="318" y="2270"/>
              <a:ext cx="1424" cy="1423"/>
            </a:xfrm>
            <a:prstGeom prst="ellipse">
              <a:avLst/>
            </a:prstGeom>
            <a:gradFill rotWithShape="1">
              <a:gsLst>
                <a:gs pos="0">
                  <a:srgbClr val="00FFFF"/>
                </a:gs>
                <a:gs pos="50000">
                  <a:schemeClr val="bg1"/>
                </a:gs>
                <a:gs pos="100000">
                  <a:srgbClr val="00FFFF"/>
                </a:gs>
              </a:gsLst>
              <a:lin ang="2700000" scaled="1"/>
            </a:gradFill>
            <a:ln w="762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grpSp>
          <p:nvGrpSpPr>
            <p:cNvPr id="70676" name="Group 20"/>
            <p:cNvGrpSpPr>
              <a:grpSpLocks/>
            </p:cNvGrpSpPr>
            <p:nvPr/>
          </p:nvGrpSpPr>
          <p:grpSpPr bwMode="auto">
            <a:xfrm>
              <a:off x="316" y="2981"/>
              <a:ext cx="1428" cy="1"/>
              <a:chOff x="1323" y="2156"/>
              <a:chExt cx="3117" cy="4"/>
            </a:xfrm>
          </p:grpSpPr>
          <p:sp>
            <p:nvSpPr>
              <p:cNvPr id="70677" name="Line 21"/>
              <p:cNvSpPr>
                <a:spLocks noChangeShapeType="1"/>
              </p:cNvSpPr>
              <p:nvPr/>
            </p:nvSpPr>
            <p:spPr bwMode="auto">
              <a:xfrm>
                <a:off x="1323" y="2160"/>
                <a:ext cx="240" cy="0"/>
              </a:xfrm>
              <a:prstGeom prst="line">
                <a:avLst/>
              </a:prstGeom>
              <a:noFill/>
              <a:ln w="381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0678" name="Line 22"/>
              <p:cNvSpPr>
                <a:spLocks noChangeShapeType="1"/>
              </p:cNvSpPr>
              <p:nvPr/>
            </p:nvSpPr>
            <p:spPr bwMode="auto">
              <a:xfrm>
                <a:off x="4200" y="2156"/>
                <a:ext cx="240" cy="0"/>
              </a:xfrm>
              <a:prstGeom prst="line">
                <a:avLst/>
              </a:prstGeom>
              <a:noFill/>
              <a:ln w="381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  <p:grpSp>
          <p:nvGrpSpPr>
            <p:cNvPr id="70679" name="Group 23"/>
            <p:cNvGrpSpPr>
              <a:grpSpLocks/>
            </p:cNvGrpSpPr>
            <p:nvPr/>
          </p:nvGrpSpPr>
          <p:grpSpPr bwMode="auto">
            <a:xfrm rot="-5400000">
              <a:off x="315" y="2981"/>
              <a:ext cx="1429" cy="2"/>
              <a:chOff x="1323" y="2156"/>
              <a:chExt cx="3117" cy="4"/>
            </a:xfrm>
          </p:grpSpPr>
          <p:sp>
            <p:nvSpPr>
              <p:cNvPr id="70680" name="Line 24"/>
              <p:cNvSpPr>
                <a:spLocks noChangeShapeType="1"/>
              </p:cNvSpPr>
              <p:nvPr/>
            </p:nvSpPr>
            <p:spPr bwMode="auto">
              <a:xfrm>
                <a:off x="1323" y="2160"/>
                <a:ext cx="240" cy="0"/>
              </a:xfrm>
              <a:prstGeom prst="line">
                <a:avLst/>
              </a:prstGeom>
              <a:noFill/>
              <a:ln w="381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0681" name="Line 25"/>
              <p:cNvSpPr>
                <a:spLocks noChangeShapeType="1"/>
              </p:cNvSpPr>
              <p:nvPr/>
            </p:nvSpPr>
            <p:spPr bwMode="auto">
              <a:xfrm>
                <a:off x="4200" y="2156"/>
                <a:ext cx="240" cy="0"/>
              </a:xfrm>
              <a:prstGeom prst="line">
                <a:avLst/>
              </a:prstGeom>
              <a:noFill/>
              <a:ln w="381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  <p:grpSp>
          <p:nvGrpSpPr>
            <p:cNvPr id="70682" name="Group 26"/>
            <p:cNvGrpSpPr>
              <a:grpSpLocks/>
            </p:cNvGrpSpPr>
            <p:nvPr/>
          </p:nvGrpSpPr>
          <p:grpSpPr bwMode="auto">
            <a:xfrm rot="-1800000">
              <a:off x="316" y="2981"/>
              <a:ext cx="1428" cy="1"/>
              <a:chOff x="1323" y="2156"/>
              <a:chExt cx="3117" cy="4"/>
            </a:xfrm>
          </p:grpSpPr>
          <p:sp>
            <p:nvSpPr>
              <p:cNvPr id="70683" name="Line 27"/>
              <p:cNvSpPr>
                <a:spLocks noChangeShapeType="1"/>
              </p:cNvSpPr>
              <p:nvPr/>
            </p:nvSpPr>
            <p:spPr bwMode="auto">
              <a:xfrm>
                <a:off x="1323" y="2160"/>
                <a:ext cx="240" cy="0"/>
              </a:xfrm>
              <a:prstGeom prst="line">
                <a:avLst/>
              </a:prstGeom>
              <a:noFill/>
              <a:ln w="381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0684" name="Line 28"/>
              <p:cNvSpPr>
                <a:spLocks noChangeShapeType="1"/>
              </p:cNvSpPr>
              <p:nvPr/>
            </p:nvSpPr>
            <p:spPr bwMode="auto">
              <a:xfrm>
                <a:off x="4200" y="2156"/>
                <a:ext cx="240" cy="0"/>
              </a:xfrm>
              <a:prstGeom prst="line">
                <a:avLst/>
              </a:prstGeom>
              <a:noFill/>
              <a:ln w="381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  <p:grpSp>
          <p:nvGrpSpPr>
            <p:cNvPr id="70685" name="Group 29"/>
            <p:cNvGrpSpPr>
              <a:grpSpLocks/>
            </p:cNvGrpSpPr>
            <p:nvPr/>
          </p:nvGrpSpPr>
          <p:grpSpPr bwMode="auto">
            <a:xfrm rot="-9000000">
              <a:off x="316" y="2981"/>
              <a:ext cx="1428" cy="1"/>
              <a:chOff x="1323" y="2156"/>
              <a:chExt cx="3117" cy="4"/>
            </a:xfrm>
          </p:grpSpPr>
          <p:sp>
            <p:nvSpPr>
              <p:cNvPr id="70686" name="Line 30"/>
              <p:cNvSpPr>
                <a:spLocks noChangeShapeType="1"/>
              </p:cNvSpPr>
              <p:nvPr/>
            </p:nvSpPr>
            <p:spPr bwMode="auto">
              <a:xfrm>
                <a:off x="1323" y="2160"/>
                <a:ext cx="240" cy="0"/>
              </a:xfrm>
              <a:prstGeom prst="line">
                <a:avLst/>
              </a:prstGeom>
              <a:noFill/>
              <a:ln w="381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0687" name="Line 31"/>
              <p:cNvSpPr>
                <a:spLocks noChangeShapeType="1"/>
              </p:cNvSpPr>
              <p:nvPr/>
            </p:nvSpPr>
            <p:spPr bwMode="auto">
              <a:xfrm>
                <a:off x="4200" y="2156"/>
                <a:ext cx="240" cy="0"/>
              </a:xfrm>
              <a:prstGeom prst="line">
                <a:avLst/>
              </a:prstGeom>
              <a:noFill/>
              <a:ln w="381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  <p:grpSp>
          <p:nvGrpSpPr>
            <p:cNvPr id="70688" name="Group 32"/>
            <p:cNvGrpSpPr>
              <a:grpSpLocks/>
            </p:cNvGrpSpPr>
            <p:nvPr/>
          </p:nvGrpSpPr>
          <p:grpSpPr bwMode="auto">
            <a:xfrm rot="-7200000">
              <a:off x="315" y="2981"/>
              <a:ext cx="1429" cy="2"/>
              <a:chOff x="1323" y="2156"/>
              <a:chExt cx="3117" cy="4"/>
            </a:xfrm>
          </p:grpSpPr>
          <p:sp>
            <p:nvSpPr>
              <p:cNvPr id="70689" name="Line 33"/>
              <p:cNvSpPr>
                <a:spLocks noChangeShapeType="1"/>
              </p:cNvSpPr>
              <p:nvPr/>
            </p:nvSpPr>
            <p:spPr bwMode="auto">
              <a:xfrm>
                <a:off x="1323" y="2160"/>
                <a:ext cx="240" cy="0"/>
              </a:xfrm>
              <a:prstGeom prst="line">
                <a:avLst/>
              </a:prstGeom>
              <a:noFill/>
              <a:ln w="381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0690" name="Line 34"/>
              <p:cNvSpPr>
                <a:spLocks noChangeShapeType="1"/>
              </p:cNvSpPr>
              <p:nvPr/>
            </p:nvSpPr>
            <p:spPr bwMode="auto">
              <a:xfrm>
                <a:off x="4200" y="2156"/>
                <a:ext cx="240" cy="0"/>
              </a:xfrm>
              <a:prstGeom prst="line">
                <a:avLst/>
              </a:prstGeom>
              <a:noFill/>
              <a:ln w="381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  <p:grpSp>
          <p:nvGrpSpPr>
            <p:cNvPr id="70691" name="Group 35"/>
            <p:cNvGrpSpPr>
              <a:grpSpLocks/>
            </p:cNvGrpSpPr>
            <p:nvPr/>
          </p:nvGrpSpPr>
          <p:grpSpPr bwMode="auto">
            <a:xfrm rot="-3600000">
              <a:off x="315" y="2981"/>
              <a:ext cx="1429" cy="2"/>
              <a:chOff x="1323" y="2156"/>
              <a:chExt cx="3117" cy="4"/>
            </a:xfrm>
          </p:grpSpPr>
          <p:sp>
            <p:nvSpPr>
              <p:cNvPr id="70692" name="Line 36"/>
              <p:cNvSpPr>
                <a:spLocks noChangeShapeType="1"/>
              </p:cNvSpPr>
              <p:nvPr/>
            </p:nvSpPr>
            <p:spPr bwMode="auto">
              <a:xfrm>
                <a:off x="1323" y="2160"/>
                <a:ext cx="240" cy="0"/>
              </a:xfrm>
              <a:prstGeom prst="line">
                <a:avLst/>
              </a:prstGeom>
              <a:noFill/>
              <a:ln w="381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0693" name="Line 37"/>
              <p:cNvSpPr>
                <a:spLocks noChangeShapeType="1"/>
              </p:cNvSpPr>
              <p:nvPr/>
            </p:nvSpPr>
            <p:spPr bwMode="auto">
              <a:xfrm>
                <a:off x="4200" y="2156"/>
                <a:ext cx="240" cy="0"/>
              </a:xfrm>
              <a:prstGeom prst="line">
                <a:avLst/>
              </a:prstGeom>
              <a:noFill/>
              <a:ln w="381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  <p:sp>
          <p:nvSpPr>
            <p:cNvPr id="70694" name="Line 38"/>
            <p:cNvSpPr>
              <a:spLocks noChangeShapeType="1"/>
            </p:cNvSpPr>
            <p:nvPr/>
          </p:nvSpPr>
          <p:spPr bwMode="auto">
            <a:xfrm flipV="1">
              <a:off x="1030" y="2640"/>
              <a:ext cx="18" cy="339"/>
            </a:xfrm>
            <a:prstGeom prst="line">
              <a:avLst/>
            </a:prstGeom>
            <a:noFill/>
            <a:ln w="76200">
              <a:solidFill>
                <a:schemeClr val="tx1"/>
              </a:solidFill>
              <a:round/>
              <a:headEnd/>
              <a:tailEnd type="triangle" w="med" len="med"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0695" name="Text Box 39"/>
            <p:cNvSpPr txBox="1">
              <a:spLocks noChangeArrowheads="1"/>
            </p:cNvSpPr>
            <p:nvPr/>
          </p:nvSpPr>
          <p:spPr bwMode="auto">
            <a:xfrm>
              <a:off x="1756" y="2880"/>
              <a:ext cx="299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b="1">
                  <a:solidFill>
                    <a:schemeClr val="tx2"/>
                  </a:solidFill>
                  <a:latin typeface="Comic Sans MS" pitchFamily="66" charset="0"/>
                </a:rPr>
                <a:t>3</a:t>
              </a:r>
              <a:endParaRPr lang="en-US" b="1">
                <a:solidFill>
                  <a:schemeClr val="tx2"/>
                </a:solidFill>
                <a:latin typeface="Comic Sans MS" pitchFamily="66" charset="0"/>
              </a:endParaRPr>
            </a:p>
          </p:txBody>
        </p:sp>
        <p:sp>
          <p:nvSpPr>
            <p:cNvPr id="70696" name="Text Box 40"/>
            <p:cNvSpPr txBox="1">
              <a:spLocks noChangeArrowheads="1"/>
            </p:cNvSpPr>
            <p:nvPr/>
          </p:nvSpPr>
          <p:spPr bwMode="auto">
            <a:xfrm>
              <a:off x="0" y="2880"/>
              <a:ext cx="299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b="1">
                  <a:solidFill>
                    <a:schemeClr val="tx2"/>
                  </a:solidFill>
                  <a:latin typeface="Comic Sans MS" pitchFamily="66" charset="0"/>
                </a:rPr>
                <a:t>9</a:t>
              </a:r>
              <a:endParaRPr lang="en-US" b="1">
                <a:solidFill>
                  <a:schemeClr val="tx2"/>
                </a:solidFill>
                <a:latin typeface="Comic Sans MS" pitchFamily="66" charset="0"/>
              </a:endParaRPr>
            </a:p>
          </p:txBody>
        </p:sp>
        <p:sp>
          <p:nvSpPr>
            <p:cNvPr id="70697" name="Line 41"/>
            <p:cNvSpPr>
              <a:spLocks noChangeShapeType="1"/>
            </p:cNvSpPr>
            <p:nvPr/>
          </p:nvSpPr>
          <p:spPr bwMode="auto">
            <a:xfrm flipV="1">
              <a:off x="1030" y="2552"/>
              <a:ext cx="251" cy="429"/>
            </a:xfrm>
            <a:prstGeom prst="line">
              <a:avLst/>
            </a:prstGeom>
            <a:noFill/>
            <a:ln w="76200">
              <a:solidFill>
                <a:schemeClr val="tx1"/>
              </a:solidFill>
              <a:round/>
              <a:headEnd/>
              <a:tailEnd type="triangle" w="med" len="med"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0698" name="Text Box 42"/>
            <p:cNvSpPr txBox="1">
              <a:spLocks noChangeArrowheads="1"/>
            </p:cNvSpPr>
            <p:nvPr/>
          </p:nvSpPr>
          <p:spPr bwMode="auto">
            <a:xfrm>
              <a:off x="1323" y="2147"/>
              <a:ext cx="298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b="1">
                  <a:solidFill>
                    <a:schemeClr val="tx2"/>
                  </a:solidFill>
                  <a:latin typeface="Comic Sans MS" pitchFamily="66" charset="0"/>
                </a:rPr>
                <a:t>1</a:t>
              </a:r>
              <a:endParaRPr lang="en-US" b="1">
                <a:solidFill>
                  <a:schemeClr val="tx2"/>
                </a:solidFill>
                <a:latin typeface="Comic Sans MS" pitchFamily="66" charset="0"/>
              </a:endParaRPr>
            </a:p>
          </p:txBody>
        </p:sp>
        <p:sp>
          <p:nvSpPr>
            <p:cNvPr id="70699" name="Text Box 43"/>
            <p:cNvSpPr txBox="1">
              <a:spLocks noChangeArrowheads="1"/>
            </p:cNvSpPr>
            <p:nvPr/>
          </p:nvSpPr>
          <p:spPr bwMode="auto">
            <a:xfrm>
              <a:off x="1644" y="3331"/>
              <a:ext cx="296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b="1">
                  <a:solidFill>
                    <a:schemeClr val="tx2"/>
                  </a:solidFill>
                  <a:latin typeface="Comic Sans MS" pitchFamily="66" charset="0"/>
                </a:rPr>
                <a:t>4</a:t>
              </a:r>
              <a:endParaRPr lang="en-US" b="1">
                <a:solidFill>
                  <a:schemeClr val="tx2"/>
                </a:solidFill>
                <a:latin typeface="Comic Sans MS" pitchFamily="66" charset="0"/>
              </a:endParaRPr>
            </a:p>
          </p:txBody>
        </p:sp>
        <p:sp>
          <p:nvSpPr>
            <p:cNvPr id="70700" name="Text Box 44"/>
            <p:cNvSpPr txBox="1">
              <a:spLocks noChangeArrowheads="1"/>
            </p:cNvSpPr>
            <p:nvPr/>
          </p:nvSpPr>
          <p:spPr bwMode="auto">
            <a:xfrm>
              <a:off x="1644" y="2439"/>
              <a:ext cx="298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b="1">
                  <a:solidFill>
                    <a:schemeClr val="tx2"/>
                  </a:solidFill>
                  <a:latin typeface="Comic Sans MS" pitchFamily="66" charset="0"/>
                </a:rPr>
                <a:t>2</a:t>
              </a:r>
              <a:endParaRPr lang="en-US" b="1">
                <a:solidFill>
                  <a:schemeClr val="tx2"/>
                </a:solidFill>
                <a:latin typeface="Comic Sans MS" pitchFamily="66" charset="0"/>
              </a:endParaRPr>
            </a:p>
          </p:txBody>
        </p:sp>
        <p:sp>
          <p:nvSpPr>
            <p:cNvPr id="70701" name="Text Box 45"/>
            <p:cNvSpPr txBox="1">
              <a:spLocks noChangeArrowheads="1"/>
            </p:cNvSpPr>
            <p:nvPr/>
          </p:nvSpPr>
          <p:spPr bwMode="auto">
            <a:xfrm>
              <a:off x="1321" y="3636"/>
              <a:ext cx="299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b="1">
                  <a:solidFill>
                    <a:schemeClr val="tx2"/>
                  </a:solidFill>
                  <a:latin typeface="Comic Sans MS" pitchFamily="66" charset="0"/>
                </a:rPr>
                <a:t>5</a:t>
              </a:r>
              <a:endParaRPr lang="en-US" b="1">
                <a:solidFill>
                  <a:schemeClr val="tx2"/>
                </a:solidFill>
                <a:latin typeface="Comic Sans MS" pitchFamily="66" charset="0"/>
              </a:endParaRPr>
            </a:p>
          </p:txBody>
        </p:sp>
        <p:sp>
          <p:nvSpPr>
            <p:cNvPr id="70702" name="Text Box 46"/>
            <p:cNvSpPr txBox="1">
              <a:spLocks noChangeArrowheads="1"/>
            </p:cNvSpPr>
            <p:nvPr/>
          </p:nvSpPr>
          <p:spPr bwMode="auto">
            <a:xfrm>
              <a:off x="101" y="3328"/>
              <a:ext cx="298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b="1">
                  <a:solidFill>
                    <a:schemeClr val="tx2"/>
                  </a:solidFill>
                  <a:latin typeface="Comic Sans MS" pitchFamily="66" charset="0"/>
                </a:rPr>
                <a:t>8</a:t>
              </a:r>
              <a:endParaRPr lang="en-US" b="1">
                <a:solidFill>
                  <a:schemeClr val="tx2"/>
                </a:solidFill>
                <a:latin typeface="Comic Sans MS" pitchFamily="66" charset="0"/>
              </a:endParaRPr>
            </a:p>
          </p:txBody>
        </p:sp>
        <p:sp>
          <p:nvSpPr>
            <p:cNvPr id="70703" name="Text Box 47"/>
            <p:cNvSpPr txBox="1">
              <a:spLocks noChangeArrowheads="1"/>
            </p:cNvSpPr>
            <p:nvPr/>
          </p:nvSpPr>
          <p:spPr bwMode="auto">
            <a:xfrm>
              <a:off x="101" y="2436"/>
              <a:ext cx="298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b="1">
                  <a:solidFill>
                    <a:schemeClr val="tx2"/>
                  </a:solidFill>
                  <a:latin typeface="Comic Sans MS" pitchFamily="66" charset="0"/>
                </a:rPr>
                <a:t>10</a:t>
              </a:r>
              <a:endParaRPr lang="en-US" b="1">
                <a:solidFill>
                  <a:schemeClr val="tx2"/>
                </a:solidFill>
                <a:latin typeface="Comic Sans MS" pitchFamily="66" charset="0"/>
              </a:endParaRPr>
            </a:p>
          </p:txBody>
        </p:sp>
        <p:sp>
          <p:nvSpPr>
            <p:cNvPr id="70704" name="Text Box 48"/>
            <p:cNvSpPr txBox="1">
              <a:spLocks noChangeArrowheads="1"/>
            </p:cNvSpPr>
            <p:nvPr/>
          </p:nvSpPr>
          <p:spPr bwMode="auto">
            <a:xfrm>
              <a:off x="403" y="2151"/>
              <a:ext cx="299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b="1">
                  <a:solidFill>
                    <a:schemeClr val="tx2"/>
                  </a:solidFill>
                  <a:latin typeface="Comic Sans MS" pitchFamily="66" charset="0"/>
                </a:rPr>
                <a:t>11</a:t>
              </a:r>
              <a:endParaRPr lang="en-US" b="1">
                <a:solidFill>
                  <a:schemeClr val="tx2"/>
                </a:solidFill>
                <a:latin typeface="Comic Sans MS" pitchFamily="66" charset="0"/>
              </a:endParaRPr>
            </a:p>
          </p:txBody>
        </p:sp>
        <p:sp>
          <p:nvSpPr>
            <p:cNvPr id="70705" name="Oval 49"/>
            <p:cNvSpPr>
              <a:spLocks noChangeArrowheads="1"/>
            </p:cNvSpPr>
            <p:nvPr/>
          </p:nvSpPr>
          <p:spPr bwMode="auto">
            <a:xfrm>
              <a:off x="985" y="2938"/>
              <a:ext cx="89" cy="88"/>
            </a:xfrm>
            <a:prstGeom prst="ellipse">
              <a:avLst/>
            </a:prstGeom>
            <a:solidFill>
              <a:srgbClr val="000080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6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706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0670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30" name="AutoShape 50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FF00">
                  <a:gamma/>
                  <a:shade val="46275"/>
                  <a:invGamma/>
                </a:srgbClr>
              </a:gs>
              <a:gs pos="50000">
                <a:srgbClr val="00FF00"/>
              </a:gs>
              <a:gs pos="100000">
                <a:srgbClr val="00FF00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1683" name="AutoShape 3"/>
          <p:cNvSpPr>
            <a:spLocks noChangeArrowheads="1"/>
          </p:cNvSpPr>
          <p:nvPr/>
        </p:nvSpPr>
        <p:spPr bwMode="auto">
          <a:xfrm>
            <a:off x="239713" y="527050"/>
            <a:ext cx="8532812" cy="19351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0066">
                  <a:gamma/>
                  <a:shade val="56078"/>
                  <a:invGamma/>
                </a:srgbClr>
              </a:gs>
              <a:gs pos="50000">
                <a:srgbClr val="FF0066"/>
              </a:gs>
              <a:gs pos="100000">
                <a:srgbClr val="FF0066">
                  <a:gamma/>
                  <a:shade val="56078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1684" name="AutoShape 4"/>
          <p:cNvSpPr>
            <a:spLocks noChangeArrowheads="1"/>
          </p:cNvSpPr>
          <p:nvPr/>
        </p:nvSpPr>
        <p:spPr bwMode="auto">
          <a:xfrm>
            <a:off x="3095625" y="857250"/>
            <a:ext cx="5418138" cy="12747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ECFF"/>
              </a:gs>
              <a:gs pos="50000">
                <a:schemeClr val="bg1"/>
              </a:gs>
              <a:gs pos="100000">
                <a:srgbClr val="CCECFF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1685" name="Text Box 5"/>
          <p:cNvSpPr txBox="1">
            <a:spLocks noChangeArrowheads="1"/>
          </p:cNvSpPr>
          <p:nvPr/>
        </p:nvSpPr>
        <p:spPr bwMode="auto">
          <a:xfrm>
            <a:off x="488950" y="914400"/>
            <a:ext cx="1841500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4000" b="1">
                <a:solidFill>
                  <a:srgbClr val="FFFF00"/>
                </a:solidFill>
                <a:latin typeface="Comic Sans MS" pitchFamily="66" charset="0"/>
              </a:rPr>
              <a:t>Time</a:t>
            </a:r>
          </a:p>
          <a:p>
            <a:pPr algn="ctr"/>
            <a:r>
              <a:rPr lang="en-GB" sz="3000" b="1">
                <a:solidFill>
                  <a:srgbClr val="FFFF00"/>
                </a:solidFill>
                <a:latin typeface="Comic Sans MS" pitchFamily="66" charset="0"/>
              </a:rPr>
              <a:t>(minutes)</a:t>
            </a:r>
            <a:endParaRPr lang="en-US" sz="3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1686" name="AutoShape 6"/>
          <p:cNvSpPr>
            <a:spLocks noChangeArrowheads="1"/>
          </p:cNvSpPr>
          <p:nvPr/>
        </p:nvSpPr>
        <p:spPr bwMode="auto">
          <a:xfrm>
            <a:off x="5913438" y="2770188"/>
            <a:ext cx="2913062" cy="121761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1687" name="Text Box 7"/>
          <p:cNvSpPr txBox="1">
            <a:spLocks noChangeArrowheads="1"/>
          </p:cNvSpPr>
          <p:nvPr/>
        </p:nvSpPr>
        <p:spPr bwMode="auto">
          <a:xfrm>
            <a:off x="5924550" y="2798763"/>
            <a:ext cx="2890838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rgbClr val="800080"/>
                </a:solidFill>
                <a:latin typeface="Comic Sans MS" pitchFamily="66" charset="0"/>
              </a:rPr>
              <a:t>56</a:t>
            </a:r>
            <a:endParaRPr lang="en-US" sz="7000" b="1">
              <a:solidFill>
                <a:srgbClr val="800080"/>
              </a:solidFill>
              <a:latin typeface="Comic Sans MS" pitchFamily="66" charset="0"/>
            </a:endParaRPr>
          </a:p>
        </p:txBody>
      </p:sp>
      <p:sp>
        <p:nvSpPr>
          <p:cNvPr id="71688" name="Text Box 8"/>
          <p:cNvSpPr txBox="1">
            <a:spLocks noChangeArrowheads="1"/>
          </p:cNvSpPr>
          <p:nvPr/>
        </p:nvSpPr>
        <p:spPr bwMode="auto">
          <a:xfrm>
            <a:off x="2279650" y="960438"/>
            <a:ext cx="6213475" cy="1066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200" b="1">
                <a:solidFill>
                  <a:srgbClr val="FFFF00"/>
                </a:solidFill>
                <a:latin typeface="Comic Sans MS" pitchFamily="66" charset="0"/>
              </a:rPr>
              <a:t>=   </a:t>
            </a:r>
            <a:r>
              <a:rPr lang="en-GB" sz="3200" b="1" u="sng">
                <a:solidFill>
                  <a:srgbClr val="FF3300"/>
                </a:solidFill>
                <a:latin typeface="Comic Sans MS" pitchFamily="66" charset="0"/>
              </a:rPr>
              <a:t>number of people</a:t>
            </a:r>
            <a:r>
              <a:rPr lang="en-GB" sz="3200" b="1">
                <a:solidFill>
                  <a:srgbClr val="FF3300"/>
                </a:solidFill>
                <a:latin typeface="Comic Sans MS" pitchFamily="66" charset="0"/>
              </a:rPr>
              <a:t>   +   5</a:t>
            </a:r>
          </a:p>
          <a:p>
            <a:pPr algn="ctr"/>
            <a:r>
              <a:rPr lang="en-GB" sz="3200" b="1">
                <a:solidFill>
                  <a:srgbClr val="FF3300"/>
                </a:solidFill>
                <a:latin typeface="Comic Sans MS" pitchFamily="66" charset="0"/>
              </a:rPr>
              <a:t>2</a:t>
            </a:r>
            <a:endParaRPr lang="en-US" sz="32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71689" name="AutoShape 9"/>
          <p:cNvSpPr>
            <a:spLocks noChangeArrowheads="1"/>
          </p:cNvSpPr>
          <p:nvPr/>
        </p:nvSpPr>
        <p:spPr bwMode="auto">
          <a:xfrm>
            <a:off x="3367088" y="4175125"/>
            <a:ext cx="2409825" cy="2259013"/>
          </a:xfrm>
          <a:prstGeom prst="rightArrow">
            <a:avLst>
              <a:gd name="adj1" fmla="val 67111"/>
              <a:gd name="adj2" fmla="val 27123"/>
            </a:avLst>
          </a:prstGeom>
          <a:gradFill rotWithShape="1">
            <a:gsLst>
              <a:gs pos="0">
                <a:srgbClr val="800080">
                  <a:gamma/>
                  <a:shade val="46275"/>
                  <a:invGamma/>
                </a:srgbClr>
              </a:gs>
              <a:gs pos="50000">
                <a:srgbClr val="800080"/>
              </a:gs>
              <a:gs pos="100000">
                <a:srgbClr val="800080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1690" name="Text Box 10"/>
          <p:cNvSpPr txBox="1">
            <a:spLocks noChangeArrowheads="1"/>
          </p:cNvSpPr>
          <p:nvPr/>
        </p:nvSpPr>
        <p:spPr bwMode="auto">
          <a:xfrm>
            <a:off x="3544888" y="4876800"/>
            <a:ext cx="1563687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2500" b="1">
                <a:solidFill>
                  <a:srgbClr val="FFFF00"/>
                </a:solidFill>
                <a:latin typeface="Comic Sans MS" pitchFamily="66" charset="0"/>
              </a:rPr>
              <a:t>Time</a:t>
            </a:r>
          </a:p>
          <a:p>
            <a:pPr algn="ctr"/>
            <a:r>
              <a:rPr lang="en-GB" sz="2500" b="1">
                <a:solidFill>
                  <a:srgbClr val="FFFF00"/>
                </a:solidFill>
                <a:latin typeface="Comic Sans MS" pitchFamily="66" charset="0"/>
              </a:rPr>
              <a:t>(minutes)</a:t>
            </a:r>
            <a:endParaRPr lang="en-US" sz="25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1691" name="AutoShape 11"/>
          <p:cNvSpPr>
            <a:spLocks noChangeArrowheads="1"/>
          </p:cNvSpPr>
          <p:nvPr/>
        </p:nvSpPr>
        <p:spPr bwMode="auto">
          <a:xfrm>
            <a:off x="3367088" y="2695575"/>
            <a:ext cx="2409825" cy="1366838"/>
          </a:xfrm>
          <a:prstGeom prst="rightArrow">
            <a:avLst>
              <a:gd name="adj1" fmla="val 67111"/>
              <a:gd name="adj2" fmla="val 44828"/>
            </a:avLst>
          </a:prstGeom>
          <a:gradFill rotWithShape="1">
            <a:gsLst>
              <a:gs pos="0">
                <a:srgbClr val="800080">
                  <a:gamma/>
                  <a:shade val="46275"/>
                  <a:invGamma/>
                </a:srgbClr>
              </a:gs>
              <a:gs pos="50000">
                <a:srgbClr val="800080"/>
              </a:gs>
              <a:gs pos="100000">
                <a:srgbClr val="800080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1692" name="Text Box 12"/>
          <p:cNvSpPr txBox="1">
            <a:spLocks noChangeArrowheads="1"/>
          </p:cNvSpPr>
          <p:nvPr/>
        </p:nvSpPr>
        <p:spPr bwMode="auto">
          <a:xfrm>
            <a:off x="3454400" y="2967038"/>
            <a:ext cx="1746250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500" b="1">
                <a:solidFill>
                  <a:srgbClr val="FFFF00"/>
                </a:solidFill>
                <a:latin typeface="Comic Sans MS" pitchFamily="66" charset="0"/>
              </a:rPr>
              <a:t>Number of people</a:t>
            </a:r>
            <a:endParaRPr lang="en-US" sz="25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1693" name="AutoShape 13"/>
          <p:cNvSpPr>
            <a:spLocks noChangeArrowheads="1"/>
          </p:cNvSpPr>
          <p:nvPr/>
        </p:nvSpPr>
        <p:spPr bwMode="auto">
          <a:xfrm>
            <a:off x="5913438" y="4432300"/>
            <a:ext cx="2913062" cy="17446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1694" name="Text Box 14"/>
          <p:cNvSpPr txBox="1">
            <a:spLocks noChangeArrowheads="1"/>
          </p:cNvSpPr>
          <p:nvPr/>
        </p:nvSpPr>
        <p:spPr bwMode="auto">
          <a:xfrm>
            <a:off x="5978525" y="4572000"/>
            <a:ext cx="278130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FF3300"/>
                </a:solidFill>
                <a:latin typeface="Comic Sans MS" pitchFamily="66" charset="0"/>
              </a:rPr>
              <a:t>33</a:t>
            </a:r>
            <a:endParaRPr lang="en-US" sz="9000" b="1">
              <a:solidFill>
                <a:srgbClr val="FF3300"/>
              </a:solidFill>
              <a:latin typeface="Comic Sans MS" pitchFamily="66" charset="0"/>
            </a:endParaRPr>
          </a:p>
        </p:txBody>
      </p:sp>
      <p:grpSp>
        <p:nvGrpSpPr>
          <p:cNvPr id="71695" name="Group 15"/>
          <p:cNvGrpSpPr>
            <a:grpSpLocks/>
          </p:cNvGrpSpPr>
          <p:nvPr/>
        </p:nvGrpSpPr>
        <p:grpSpPr bwMode="auto">
          <a:xfrm>
            <a:off x="55563" y="2970213"/>
            <a:ext cx="3262312" cy="3063875"/>
            <a:chOff x="0" y="2032"/>
            <a:chExt cx="2055" cy="1930"/>
          </a:xfrm>
        </p:grpSpPr>
        <p:sp>
          <p:nvSpPr>
            <p:cNvPr id="71696" name="Text Box 16"/>
            <p:cNvSpPr txBox="1">
              <a:spLocks noChangeArrowheads="1"/>
            </p:cNvSpPr>
            <p:nvPr/>
          </p:nvSpPr>
          <p:spPr bwMode="auto">
            <a:xfrm>
              <a:off x="880" y="3731"/>
              <a:ext cx="299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b="1">
                  <a:solidFill>
                    <a:schemeClr val="tx2"/>
                  </a:solidFill>
                  <a:latin typeface="Comic Sans MS" pitchFamily="66" charset="0"/>
                </a:rPr>
                <a:t>6</a:t>
              </a:r>
              <a:endParaRPr lang="en-US" b="1">
                <a:solidFill>
                  <a:schemeClr val="tx2"/>
                </a:solidFill>
                <a:latin typeface="Comic Sans MS" pitchFamily="66" charset="0"/>
              </a:endParaRPr>
            </a:p>
          </p:txBody>
        </p:sp>
        <p:sp>
          <p:nvSpPr>
            <p:cNvPr id="71697" name="Text Box 17"/>
            <p:cNvSpPr txBox="1">
              <a:spLocks noChangeArrowheads="1"/>
            </p:cNvSpPr>
            <p:nvPr/>
          </p:nvSpPr>
          <p:spPr bwMode="auto">
            <a:xfrm>
              <a:off x="402" y="3641"/>
              <a:ext cx="298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b="1">
                  <a:solidFill>
                    <a:schemeClr val="tx2"/>
                  </a:solidFill>
                  <a:latin typeface="Comic Sans MS" pitchFamily="66" charset="0"/>
                </a:rPr>
                <a:t>7</a:t>
              </a:r>
              <a:endParaRPr lang="en-US" b="1">
                <a:solidFill>
                  <a:schemeClr val="tx2"/>
                </a:solidFill>
                <a:latin typeface="Comic Sans MS" pitchFamily="66" charset="0"/>
              </a:endParaRPr>
            </a:p>
          </p:txBody>
        </p:sp>
        <p:sp>
          <p:nvSpPr>
            <p:cNvPr id="71698" name="Text Box 18"/>
            <p:cNvSpPr txBox="1">
              <a:spLocks noChangeArrowheads="1"/>
            </p:cNvSpPr>
            <p:nvPr/>
          </p:nvSpPr>
          <p:spPr bwMode="auto">
            <a:xfrm>
              <a:off x="880" y="2032"/>
              <a:ext cx="299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b="1">
                  <a:solidFill>
                    <a:schemeClr val="tx2"/>
                  </a:solidFill>
                  <a:latin typeface="Comic Sans MS" pitchFamily="66" charset="0"/>
                </a:rPr>
                <a:t>12</a:t>
              </a:r>
              <a:endParaRPr lang="en-US" b="1">
                <a:solidFill>
                  <a:schemeClr val="tx2"/>
                </a:solidFill>
                <a:latin typeface="Comic Sans MS" pitchFamily="66" charset="0"/>
              </a:endParaRPr>
            </a:p>
          </p:txBody>
        </p:sp>
        <p:sp>
          <p:nvSpPr>
            <p:cNvPr id="71699" name="Oval 19"/>
            <p:cNvSpPr>
              <a:spLocks noChangeArrowheads="1"/>
            </p:cNvSpPr>
            <p:nvPr/>
          </p:nvSpPr>
          <p:spPr bwMode="auto">
            <a:xfrm>
              <a:off x="318" y="2270"/>
              <a:ext cx="1424" cy="1423"/>
            </a:xfrm>
            <a:prstGeom prst="ellipse">
              <a:avLst/>
            </a:prstGeom>
            <a:gradFill rotWithShape="1">
              <a:gsLst>
                <a:gs pos="0">
                  <a:srgbClr val="00FFFF"/>
                </a:gs>
                <a:gs pos="50000">
                  <a:schemeClr val="bg1"/>
                </a:gs>
                <a:gs pos="100000">
                  <a:srgbClr val="00FFFF"/>
                </a:gs>
              </a:gsLst>
              <a:lin ang="2700000" scaled="1"/>
            </a:gradFill>
            <a:ln w="762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grpSp>
          <p:nvGrpSpPr>
            <p:cNvPr id="71700" name="Group 20"/>
            <p:cNvGrpSpPr>
              <a:grpSpLocks/>
            </p:cNvGrpSpPr>
            <p:nvPr/>
          </p:nvGrpSpPr>
          <p:grpSpPr bwMode="auto">
            <a:xfrm>
              <a:off x="316" y="2981"/>
              <a:ext cx="1428" cy="1"/>
              <a:chOff x="1323" y="2156"/>
              <a:chExt cx="3117" cy="4"/>
            </a:xfrm>
          </p:grpSpPr>
          <p:sp>
            <p:nvSpPr>
              <p:cNvPr id="71701" name="Line 21"/>
              <p:cNvSpPr>
                <a:spLocks noChangeShapeType="1"/>
              </p:cNvSpPr>
              <p:nvPr/>
            </p:nvSpPr>
            <p:spPr bwMode="auto">
              <a:xfrm>
                <a:off x="1323" y="2160"/>
                <a:ext cx="240" cy="0"/>
              </a:xfrm>
              <a:prstGeom prst="line">
                <a:avLst/>
              </a:prstGeom>
              <a:noFill/>
              <a:ln w="381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1702" name="Line 22"/>
              <p:cNvSpPr>
                <a:spLocks noChangeShapeType="1"/>
              </p:cNvSpPr>
              <p:nvPr/>
            </p:nvSpPr>
            <p:spPr bwMode="auto">
              <a:xfrm>
                <a:off x="4200" y="2156"/>
                <a:ext cx="240" cy="0"/>
              </a:xfrm>
              <a:prstGeom prst="line">
                <a:avLst/>
              </a:prstGeom>
              <a:noFill/>
              <a:ln w="381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  <p:grpSp>
          <p:nvGrpSpPr>
            <p:cNvPr id="71703" name="Group 23"/>
            <p:cNvGrpSpPr>
              <a:grpSpLocks/>
            </p:cNvGrpSpPr>
            <p:nvPr/>
          </p:nvGrpSpPr>
          <p:grpSpPr bwMode="auto">
            <a:xfrm rot="-5400000">
              <a:off x="315" y="2981"/>
              <a:ext cx="1429" cy="2"/>
              <a:chOff x="1323" y="2156"/>
              <a:chExt cx="3117" cy="4"/>
            </a:xfrm>
          </p:grpSpPr>
          <p:sp>
            <p:nvSpPr>
              <p:cNvPr id="71704" name="Line 24"/>
              <p:cNvSpPr>
                <a:spLocks noChangeShapeType="1"/>
              </p:cNvSpPr>
              <p:nvPr/>
            </p:nvSpPr>
            <p:spPr bwMode="auto">
              <a:xfrm>
                <a:off x="1323" y="2160"/>
                <a:ext cx="240" cy="0"/>
              </a:xfrm>
              <a:prstGeom prst="line">
                <a:avLst/>
              </a:prstGeom>
              <a:noFill/>
              <a:ln w="381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1705" name="Line 25"/>
              <p:cNvSpPr>
                <a:spLocks noChangeShapeType="1"/>
              </p:cNvSpPr>
              <p:nvPr/>
            </p:nvSpPr>
            <p:spPr bwMode="auto">
              <a:xfrm>
                <a:off x="4200" y="2156"/>
                <a:ext cx="240" cy="0"/>
              </a:xfrm>
              <a:prstGeom prst="line">
                <a:avLst/>
              </a:prstGeom>
              <a:noFill/>
              <a:ln w="381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  <p:grpSp>
          <p:nvGrpSpPr>
            <p:cNvPr id="71706" name="Group 26"/>
            <p:cNvGrpSpPr>
              <a:grpSpLocks/>
            </p:cNvGrpSpPr>
            <p:nvPr/>
          </p:nvGrpSpPr>
          <p:grpSpPr bwMode="auto">
            <a:xfrm rot="-1800000">
              <a:off x="316" y="2981"/>
              <a:ext cx="1428" cy="1"/>
              <a:chOff x="1323" y="2156"/>
              <a:chExt cx="3117" cy="4"/>
            </a:xfrm>
          </p:grpSpPr>
          <p:sp>
            <p:nvSpPr>
              <p:cNvPr id="71707" name="Line 27"/>
              <p:cNvSpPr>
                <a:spLocks noChangeShapeType="1"/>
              </p:cNvSpPr>
              <p:nvPr/>
            </p:nvSpPr>
            <p:spPr bwMode="auto">
              <a:xfrm>
                <a:off x="1323" y="2160"/>
                <a:ext cx="240" cy="0"/>
              </a:xfrm>
              <a:prstGeom prst="line">
                <a:avLst/>
              </a:prstGeom>
              <a:noFill/>
              <a:ln w="381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1708" name="Line 28"/>
              <p:cNvSpPr>
                <a:spLocks noChangeShapeType="1"/>
              </p:cNvSpPr>
              <p:nvPr/>
            </p:nvSpPr>
            <p:spPr bwMode="auto">
              <a:xfrm>
                <a:off x="4200" y="2156"/>
                <a:ext cx="240" cy="0"/>
              </a:xfrm>
              <a:prstGeom prst="line">
                <a:avLst/>
              </a:prstGeom>
              <a:noFill/>
              <a:ln w="381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  <p:grpSp>
          <p:nvGrpSpPr>
            <p:cNvPr id="71709" name="Group 29"/>
            <p:cNvGrpSpPr>
              <a:grpSpLocks/>
            </p:cNvGrpSpPr>
            <p:nvPr/>
          </p:nvGrpSpPr>
          <p:grpSpPr bwMode="auto">
            <a:xfrm rot="-9000000">
              <a:off x="316" y="2981"/>
              <a:ext cx="1428" cy="1"/>
              <a:chOff x="1323" y="2156"/>
              <a:chExt cx="3117" cy="4"/>
            </a:xfrm>
          </p:grpSpPr>
          <p:sp>
            <p:nvSpPr>
              <p:cNvPr id="71710" name="Line 30"/>
              <p:cNvSpPr>
                <a:spLocks noChangeShapeType="1"/>
              </p:cNvSpPr>
              <p:nvPr/>
            </p:nvSpPr>
            <p:spPr bwMode="auto">
              <a:xfrm>
                <a:off x="1323" y="2160"/>
                <a:ext cx="240" cy="0"/>
              </a:xfrm>
              <a:prstGeom prst="line">
                <a:avLst/>
              </a:prstGeom>
              <a:noFill/>
              <a:ln w="381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1711" name="Line 31"/>
              <p:cNvSpPr>
                <a:spLocks noChangeShapeType="1"/>
              </p:cNvSpPr>
              <p:nvPr/>
            </p:nvSpPr>
            <p:spPr bwMode="auto">
              <a:xfrm>
                <a:off x="4200" y="2156"/>
                <a:ext cx="240" cy="0"/>
              </a:xfrm>
              <a:prstGeom prst="line">
                <a:avLst/>
              </a:prstGeom>
              <a:noFill/>
              <a:ln w="381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  <p:grpSp>
          <p:nvGrpSpPr>
            <p:cNvPr id="71712" name="Group 32"/>
            <p:cNvGrpSpPr>
              <a:grpSpLocks/>
            </p:cNvGrpSpPr>
            <p:nvPr/>
          </p:nvGrpSpPr>
          <p:grpSpPr bwMode="auto">
            <a:xfrm rot="-7200000">
              <a:off x="315" y="2981"/>
              <a:ext cx="1429" cy="2"/>
              <a:chOff x="1323" y="2156"/>
              <a:chExt cx="3117" cy="4"/>
            </a:xfrm>
          </p:grpSpPr>
          <p:sp>
            <p:nvSpPr>
              <p:cNvPr id="71713" name="Line 33"/>
              <p:cNvSpPr>
                <a:spLocks noChangeShapeType="1"/>
              </p:cNvSpPr>
              <p:nvPr/>
            </p:nvSpPr>
            <p:spPr bwMode="auto">
              <a:xfrm>
                <a:off x="1323" y="2160"/>
                <a:ext cx="240" cy="0"/>
              </a:xfrm>
              <a:prstGeom prst="line">
                <a:avLst/>
              </a:prstGeom>
              <a:noFill/>
              <a:ln w="381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1714" name="Line 34"/>
              <p:cNvSpPr>
                <a:spLocks noChangeShapeType="1"/>
              </p:cNvSpPr>
              <p:nvPr/>
            </p:nvSpPr>
            <p:spPr bwMode="auto">
              <a:xfrm>
                <a:off x="4200" y="2156"/>
                <a:ext cx="240" cy="0"/>
              </a:xfrm>
              <a:prstGeom prst="line">
                <a:avLst/>
              </a:prstGeom>
              <a:noFill/>
              <a:ln w="381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  <p:grpSp>
          <p:nvGrpSpPr>
            <p:cNvPr id="71715" name="Group 35"/>
            <p:cNvGrpSpPr>
              <a:grpSpLocks/>
            </p:cNvGrpSpPr>
            <p:nvPr/>
          </p:nvGrpSpPr>
          <p:grpSpPr bwMode="auto">
            <a:xfrm rot="-3600000">
              <a:off x="315" y="2981"/>
              <a:ext cx="1429" cy="2"/>
              <a:chOff x="1323" y="2156"/>
              <a:chExt cx="3117" cy="4"/>
            </a:xfrm>
          </p:grpSpPr>
          <p:sp>
            <p:nvSpPr>
              <p:cNvPr id="71716" name="Line 36"/>
              <p:cNvSpPr>
                <a:spLocks noChangeShapeType="1"/>
              </p:cNvSpPr>
              <p:nvPr/>
            </p:nvSpPr>
            <p:spPr bwMode="auto">
              <a:xfrm>
                <a:off x="1323" y="2160"/>
                <a:ext cx="240" cy="0"/>
              </a:xfrm>
              <a:prstGeom prst="line">
                <a:avLst/>
              </a:prstGeom>
              <a:noFill/>
              <a:ln w="381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1717" name="Line 37"/>
              <p:cNvSpPr>
                <a:spLocks noChangeShapeType="1"/>
              </p:cNvSpPr>
              <p:nvPr/>
            </p:nvSpPr>
            <p:spPr bwMode="auto">
              <a:xfrm>
                <a:off x="4200" y="2156"/>
                <a:ext cx="240" cy="0"/>
              </a:xfrm>
              <a:prstGeom prst="line">
                <a:avLst/>
              </a:prstGeom>
              <a:noFill/>
              <a:ln w="381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  <p:sp>
          <p:nvSpPr>
            <p:cNvPr id="71718" name="Line 38"/>
            <p:cNvSpPr>
              <a:spLocks noChangeShapeType="1"/>
            </p:cNvSpPr>
            <p:nvPr/>
          </p:nvSpPr>
          <p:spPr bwMode="auto">
            <a:xfrm flipV="1">
              <a:off x="1030" y="2640"/>
              <a:ext cx="18" cy="339"/>
            </a:xfrm>
            <a:prstGeom prst="line">
              <a:avLst/>
            </a:prstGeom>
            <a:noFill/>
            <a:ln w="76200">
              <a:solidFill>
                <a:schemeClr val="tx1"/>
              </a:solidFill>
              <a:round/>
              <a:headEnd/>
              <a:tailEnd type="triangle" w="med" len="med"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1719" name="Text Box 39"/>
            <p:cNvSpPr txBox="1">
              <a:spLocks noChangeArrowheads="1"/>
            </p:cNvSpPr>
            <p:nvPr/>
          </p:nvSpPr>
          <p:spPr bwMode="auto">
            <a:xfrm>
              <a:off x="1756" y="2880"/>
              <a:ext cx="299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b="1">
                  <a:solidFill>
                    <a:schemeClr val="tx2"/>
                  </a:solidFill>
                  <a:latin typeface="Comic Sans MS" pitchFamily="66" charset="0"/>
                </a:rPr>
                <a:t>3</a:t>
              </a:r>
              <a:endParaRPr lang="en-US" b="1">
                <a:solidFill>
                  <a:schemeClr val="tx2"/>
                </a:solidFill>
                <a:latin typeface="Comic Sans MS" pitchFamily="66" charset="0"/>
              </a:endParaRPr>
            </a:p>
          </p:txBody>
        </p:sp>
        <p:sp>
          <p:nvSpPr>
            <p:cNvPr id="71720" name="Text Box 40"/>
            <p:cNvSpPr txBox="1">
              <a:spLocks noChangeArrowheads="1"/>
            </p:cNvSpPr>
            <p:nvPr/>
          </p:nvSpPr>
          <p:spPr bwMode="auto">
            <a:xfrm>
              <a:off x="0" y="2880"/>
              <a:ext cx="299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b="1">
                  <a:solidFill>
                    <a:schemeClr val="tx2"/>
                  </a:solidFill>
                  <a:latin typeface="Comic Sans MS" pitchFamily="66" charset="0"/>
                </a:rPr>
                <a:t>9</a:t>
              </a:r>
              <a:endParaRPr lang="en-US" b="1">
                <a:solidFill>
                  <a:schemeClr val="tx2"/>
                </a:solidFill>
                <a:latin typeface="Comic Sans MS" pitchFamily="66" charset="0"/>
              </a:endParaRPr>
            </a:p>
          </p:txBody>
        </p:sp>
        <p:sp>
          <p:nvSpPr>
            <p:cNvPr id="71721" name="Line 41"/>
            <p:cNvSpPr>
              <a:spLocks noChangeShapeType="1"/>
            </p:cNvSpPr>
            <p:nvPr/>
          </p:nvSpPr>
          <p:spPr bwMode="auto">
            <a:xfrm flipV="1">
              <a:off x="1030" y="2552"/>
              <a:ext cx="251" cy="429"/>
            </a:xfrm>
            <a:prstGeom prst="line">
              <a:avLst/>
            </a:prstGeom>
            <a:noFill/>
            <a:ln w="76200">
              <a:solidFill>
                <a:schemeClr val="tx1"/>
              </a:solidFill>
              <a:round/>
              <a:headEnd/>
              <a:tailEnd type="triangle" w="med" len="med"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1722" name="Text Box 42"/>
            <p:cNvSpPr txBox="1">
              <a:spLocks noChangeArrowheads="1"/>
            </p:cNvSpPr>
            <p:nvPr/>
          </p:nvSpPr>
          <p:spPr bwMode="auto">
            <a:xfrm>
              <a:off x="1323" y="2147"/>
              <a:ext cx="298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b="1">
                  <a:solidFill>
                    <a:schemeClr val="tx2"/>
                  </a:solidFill>
                  <a:latin typeface="Comic Sans MS" pitchFamily="66" charset="0"/>
                </a:rPr>
                <a:t>1</a:t>
              </a:r>
              <a:endParaRPr lang="en-US" b="1">
                <a:solidFill>
                  <a:schemeClr val="tx2"/>
                </a:solidFill>
                <a:latin typeface="Comic Sans MS" pitchFamily="66" charset="0"/>
              </a:endParaRPr>
            </a:p>
          </p:txBody>
        </p:sp>
        <p:sp>
          <p:nvSpPr>
            <p:cNvPr id="71723" name="Text Box 43"/>
            <p:cNvSpPr txBox="1">
              <a:spLocks noChangeArrowheads="1"/>
            </p:cNvSpPr>
            <p:nvPr/>
          </p:nvSpPr>
          <p:spPr bwMode="auto">
            <a:xfrm>
              <a:off x="1644" y="3331"/>
              <a:ext cx="296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b="1">
                  <a:solidFill>
                    <a:schemeClr val="tx2"/>
                  </a:solidFill>
                  <a:latin typeface="Comic Sans MS" pitchFamily="66" charset="0"/>
                </a:rPr>
                <a:t>4</a:t>
              </a:r>
              <a:endParaRPr lang="en-US" b="1">
                <a:solidFill>
                  <a:schemeClr val="tx2"/>
                </a:solidFill>
                <a:latin typeface="Comic Sans MS" pitchFamily="66" charset="0"/>
              </a:endParaRPr>
            </a:p>
          </p:txBody>
        </p:sp>
        <p:sp>
          <p:nvSpPr>
            <p:cNvPr id="71724" name="Text Box 44"/>
            <p:cNvSpPr txBox="1">
              <a:spLocks noChangeArrowheads="1"/>
            </p:cNvSpPr>
            <p:nvPr/>
          </p:nvSpPr>
          <p:spPr bwMode="auto">
            <a:xfrm>
              <a:off x="1644" y="2439"/>
              <a:ext cx="298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b="1">
                  <a:solidFill>
                    <a:schemeClr val="tx2"/>
                  </a:solidFill>
                  <a:latin typeface="Comic Sans MS" pitchFamily="66" charset="0"/>
                </a:rPr>
                <a:t>2</a:t>
              </a:r>
              <a:endParaRPr lang="en-US" b="1">
                <a:solidFill>
                  <a:schemeClr val="tx2"/>
                </a:solidFill>
                <a:latin typeface="Comic Sans MS" pitchFamily="66" charset="0"/>
              </a:endParaRPr>
            </a:p>
          </p:txBody>
        </p:sp>
        <p:sp>
          <p:nvSpPr>
            <p:cNvPr id="71725" name="Text Box 45"/>
            <p:cNvSpPr txBox="1">
              <a:spLocks noChangeArrowheads="1"/>
            </p:cNvSpPr>
            <p:nvPr/>
          </p:nvSpPr>
          <p:spPr bwMode="auto">
            <a:xfrm>
              <a:off x="1321" y="3636"/>
              <a:ext cx="299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b="1">
                  <a:solidFill>
                    <a:schemeClr val="tx2"/>
                  </a:solidFill>
                  <a:latin typeface="Comic Sans MS" pitchFamily="66" charset="0"/>
                </a:rPr>
                <a:t>5</a:t>
              </a:r>
              <a:endParaRPr lang="en-US" b="1">
                <a:solidFill>
                  <a:schemeClr val="tx2"/>
                </a:solidFill>
                <a:latin typeface="Comic Sans MS" pitchFamily="66" charset="0"/>
              </a:endParaRPr>
            </a:p>
          </p:txBody>
        </p:sp>
        <p:sp>
          <p:nvSpPr>
            <p:cNvPr id="71726" name="Text Box 46"/>
            <p:cNvSpPr txBox="1">
              <a:spLocks noChangeArrowheads="1"/>
            </p:cNvSpPr>
            <p:nvPr/>
          </p:nvSpPr>
          <p:spPr bwMode="auto">
            <a:xfrm>
              <a:off x="101" y="3328"/>
              <a:ext cx="298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b="1">
                  <a:solidFill>
                    <a:schemeClr val="tx2"/>
                  </a:solidFill>
                  <a:latin typeface="Comic Sans MS" pitchFamily="66" charset="0"/>
                </a:rPr>
                <a:t>8</a:t>
              </a:r>
              <a:endParaRPr lang="en-US" b="1">
                <a:solidFill>
                  <a:schemeClr val="tx2"/>
                </a:solidFill>
                <a:latin typeface="Comic Sans MS" pitchFamily="66" charset="0"/>
              </a:endParaRPr>
            </a:p>
          </p:txBody>
        </p:sp>
        <p:sp>
          <p:nvSpPr>
            <p:cNvPr id="71727" name="Text Box 47"/>
            <p:cNvSpPr txBox="1">
              <a:spLocks noChangeArrowheads="1"/>
            </p:cNvSpPr>
            <p:nvPr/>
          </p:nvSpPr>
          <p:spPr bwMode="auto">
            <a:xfrm>
              <a:off x="101" y="2436"/>
              <a:ext cx="298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b="1">
                  <a:solidFill>
                    <a:schemeClr val="tx2"/>
                  </a:solidFill>
                  <a:latin typeface="Comic Sans MS" pitchFamily="66" charset="0"/>
                </a:rPr>
                <a:t>10</a:t>
              </a:r>
              <a:endParaRPr lang="en-US" b="1">
                <a:solidFill>
                  <a:schemeClr val="tx2"/>
                </a:solidFill>
                <a:latin typeface="Comic Sans MS" pitchFamily="66" charset="0"/>
              </a:endParaRPr>
            </a:p>
          </p:txBody>
        </p:sp>
        <p:sp>
          <p:nvSpPr>
            <p:cNvPr id="71728" name="Text Box 48"/>
            <p:cNvSpPr txBox="1">
              <a:spLocks noChangeArrowheads="1"/>
            </p:cNvSpPr>
            <p:nvPr/>
          </p:nvSpPr>
          <p:spPr bwMode="auto">
            <a:xfrm>
              <a:off x="403" y="2151"/>
              <a:ext cx="299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b="1">
                  <a:solidFill>
                    <a:schemeClr val="tx2"/>
                  </a:solidFill>
                  <a:latin typeface="Comic Sans MS" pitchFamily="66" charset="0"/>
                </a:rPr>
                <a:t>11</a:t>
              </a:r>
              <a:endParaRPr lang="en-US" b="1">
                <a:solidFill>
                  <a:schemeClr val="tx2"/>
                </a:solidFill>
                <a:latin typeface="Comic Sans MS" pitchFamily="66" charset="0"/>
              </a:endParaRPr>
            </a:p>
          </p:txBody>
        </p:sp>
        <p:sp>
          <p:nvSpPr>
            <p:cNvPr id="71729" name="Oval 49"/>
            <p:cNvSpPr>
              <a:spLocks noChangeArrowheads="1"/>
            </p:cNvSpPr>
            <p:nvPr/>
          </p:nvSpPr>
          <p:spPr bwMode="auto">
            <a:xfrm>
              <a:off x="985" y="2938"/>
              <a:ext cx="89" cy="88"/>
            </a:xfrm>
            <a:prstGeom prst="ellipse">
              <a:avLst/>
            </a:prstGeom>
            <a:solidFill>
              <a:srgbClr val="000080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6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716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1694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754" name="AutoShape 50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FF00">
                  <a:gamma/>
                  <a:shade val="46275"/>
                  <a:invGamma/>
                </a:srgbClr>
              </a:gs>
              <a:gs pos="50000">
                <a:srgbClr val="00FF00"/>
              </a:gs>
              <a:gs pos="100000">
                <a:srgbClr val="00FF00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2707" name="AutoShape 3"/>
          <p:cNvSpPr>
            <a:spLocks noChangeArrowheads="1"/>
          </p:cNvSpPr>
          <p:nvPr/>
        </p:nvSpPr>
        <p:spPr bwMode="auto">
          <a:xfrm>
            <a:off x="239713" y="527050"/>
            <a:ext cx="8532812" cy="19351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0066">
                  <a:gamma/>
                  <a:shade val="56078"/>
                  <a:invGamma/>
                </a:srgbClr>
              </a:gs>
              <a:gs pos="50000">
                <a:srgbClr val="FF0066"/>
              </a:gs>
              <a:gs pos="100000">
                <a:srgbClr val="FF0066">
                  <a:gamma/>
                  <a:shade val="56078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2708" name="AutoShape 4"/>
          <p:cNvSpPr>
            <a:spLocks noChangeArrowheads="1"/>
          </p:cNvSpPr>
          <p:nvPr/>
        </p:nvSpPr>
        <p:spPr bwMode="auto">
          <a:xfrm>
            <a:off x="3095625" y="857250"/>
            <a:ext cx="5418138" cy="12747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ECFF"/>
              </a:gs>
              <a:gs pos="50000">
                <a:schemeClr val="bg1"/>
              </a:gs>
              <a:gs pos="100000">
                <a:srgbClr val="CCECFF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2709" name="Text Box 5"/>
          <p:cNvSpPr txBox="1">
            <a:spLocks noChangeArrowheads="1"/>
          </p:cNvSpPr>
          <p:nvPr/>
        </p:nvSpPr>
        <p:spPr bwMode="auto">
          <a:xfrm>
            <a:off x="488950" y="914400"/>
            <a:ext cx="1841500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4000" b="1">
                <a:solidFill>
                  <a:srgbClr val="FFFF00"/>
                </a:solidFill>
                <a:latin typeface="Comic Sans MS" pitchFamily="66" charset="0"/>
              </a:rPr>
              <a:t>Time</a:t>
            </a:r>
          </a:p>
          <a:p>
            <a:pPr algn="ctr"/>
            <a:r>
              <a:rPr lang="en-GB" sz="3000" b="1">
                <a:solidFill>
                  <a:srgbClr val="FFFF00"/>
                </a:solidFill>
                <a:latin typeface="Comic Sans MS" pitchFamily="66" charset="0"/>
              </a:rPr>
              <a:t>(minutes)</a:t>
            </a:r>
            <a:endParaRPr lang="en-US" sz="3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2710" name="AutoShape 6"/>
          <p:cNvSpPr>
            <a:spLocks noChangeArrowheads="1"/>
          </p:cNvSpPr>
          <p:nvPr/>
        </p:nvSpPr>
        <p:spPr bwMode="auto">
          <a:xfrm>
            <a:off x="5913438" y="2770188"/>
            <a:ext cx="2913062" cy="121761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2711" name="Text Box 7"/>
          <p:cNvSpPr txBox="1">
            <a:spLocks noChangeArrowheads="1"/>
          </p:cNvSpPr>
          <p:nvPr/>
        </p:nvSpPr>
        <p:spPr bwMode="auto">
          <a:xfrm>
            <a:off x="5924550" y="2798763"/>
            <a:ext cx="2890838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rgbClr val="800080"/>
                </a:solidFill>
                <a:latin typeface="Comic Sans MS" pitchFamily="66" charset="0"/>
              </a:rPr>
              <a:t>44</a:t>
            </a:r>
            <a:endParaRPr lang="en-US" sz="7000" b="1">
              <a:solidFill>
                <a:srgbClr val="800080"/>
              </a:solidFill>
              <a:latin typeface="Comic Sans MS" pitchFamily="66" charset="0"/>
            </a:endParaRPr>
          </a:p>
        </p:txBody>
      </p:sp>
      <p:sp>
        <p:nvSpPr>
          <p:cNvPr id="72712" name="Text Box 8"/>
          <p:cNvSpPr txBox="1">
            <a:spLocks noChangeArrowheads="1"/>
          </p:cNvSpPr>
          <p:nvPr/>
        </p:nvSpPr>
        <p:spPr bwMode="auto">
          <a:xfrm>
            <a:off x="2279650" y="960438"/>
            <a:ext cx="6213475" cy="1066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200" b="1">
                <a:solidFill>
                  <a:srgbClr val="FFFF00"/>
                </a:solidFill>
                <a:latin typeface="Comic Sans MS" pitchFamily="66" charset="0"/>
              </a:rPr>
              <a:t>=   </a:t>
            </a:r>
            <a:r>
              <a:rPr lang="en-GB" sz="3200" b="1" u="sng">
                <a:solidFill>
                  <a:srgbClr val="FF3300"/>
                </a:solidFill>
                <a:latin typeface="Comic Sans MS" pitchFamily="66" charset="0"/>
              </a:rPr>
              <a:t>number of people</a:t>
            </a:r>
            <a:r>
              <a:rPr lang="en-GB" sz="3200" b="1">
                <a:solidFill>
                  <a:srgbClr val="FF3300"/>
                </a:solidFill>
                <a:latin typeface="Comic Sans MS" pitchFamily="66" charset="0"/>
              </a:rPr>
              <a:t>   +   5</a:t>
            </a:r>
          </a:p>
          <a:p>
            <a:pPr algn="ctr"/>
            <a:r>
              <a:rPr lang="en-GB" sz="3200" b="1">
                <a:solidFill>
                  <a:srgbClr val="FF3300"/>
                </a:solidFill>
                <a:latin typeface="Comic Sans MS" pitchFamily="66" charset="0"/>
              </a:rPr>
              <a:t>2</a:t>
            </a:r>
            <a:endParaRPr lang="en-US" sz="32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72713" name="AutoShape 9"/>
          <p:cNvSpPr>
            <a:spLocks noChangeArrowheads="1"/>
          </p:cNvSpPr>
          <p:nvPr/>
        </p:nvSpPr>
        <p:spPr bwMode="auto">
          <a:xfrm>
            <a:off x="3367088" y="4175125"/>
            <a:ext cx="2409825" cy="2259013"/>
          </a:xfrm>
          <a:prstGeom prst="rightArrow">
            <a:avLst>
              <a:gd name="adj1" fmla="val 67111"/>
              <a:gd name="adj2" fmla="val 27123"/>
            </a:avLst>
          </a:prstGeom>
          <a:gradFill rotWithShape="1">
            <a:gsLst>
              <a:gs pos="0">
                <a:srgbClr val="800080">
                  <a:gamma/>
                  <a:shade val="46275"/>
                  <a:invGamma/>
                </a:srgbClr>
              </a:gs>
              <a:gs pos="50000">
                <a:srgbClr val="800080"/>
              </a:gs>
              <a:gs pos="100000">
                <a:srgbClr val="800080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2714" name="Text Box 10"/>
          <p:cNvSpPr txBox="1">
            <a:spLocks noChangeArrowheads="1"/>
          </p:cNvSpPr>
          <p:nvPr/>
        </p:nvSpPr>
        <p:spPr bwMode="auto">
          <a:xfrm>
            <a:off x="3544888" y="4876800"/>
            <a:ext cx="1563687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2500" b="1">
                <a:solidFill>
                  <a:srgbClr val="FFFF00"/>
                </a:solidFill>
                <a:latin typeface="Comic Sans MS" pitchFamily="66" charset="0"/>
              </a:rPr>
              <a:t>Time</a:t>
            </a:r>
          </a:p>
          <a:p>
            <a:pPr algn="ctr"/>
            <a:r>
              <a:rPr lang="en-GB" sz="2500" b="1">
                <a:solidFill>
                  <a:srgbClr val="FFFF00"/>
                </a:solidFill>
                <a:latin typeface="Comic Sans MS" pitchFamily="66" charset="0"/>
              </a:rPr>
              <a:t>(minutes)</a:t>
            </a:r>
            <a:endParaRPr lang="en-US" sz="25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2715" name="AutoShape 11"/>
          <p:cNvSpPr>
            <a:spLocks noChangeArrowheads="1"/>
          </p:cNvSpPr>
          <p:nvPr/>
        </p:nvSpPr>
        <p:spPr bwMode="auto">
          <a:xfrm>
            <a:off x="3367088" y="2695575"/>
            <a:ext cx="2409825" cy="1366838"/>
          </a:xfrm>
          <a:prstGeom prst="rightArrow">
            <a:avLst>
              <a:gd name="adj1" fmla="val 67111"/>
              <a:gd name="adj2" fmla="val 44828"/>
            </a:avLst>
          </a:prstGeom>
          <a:gradFill rotWithShape="1">
            <a:gsLst>
              <a:gs pos="0">
                <a:srgbClr val="800080">
                  <a:gamma/>
                  <a:shade val="46275"/>
                  <a:invGamma/>
                </a:srgbClr>
              </a:gs>
              <a:gs pos="50000">
                <a:srgbClr val="800080"/>
              </a:gs>
              <a:gs pos="100000">
                <a:srgbClr val="800080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2716" name="Text Box 12"/>
          <p:cNvSpPr txBox="1">
            <a:spLocks noChangeArrowheads="1"/>
          </p:cNvSpPr>
          <p:nvPr/>
        </p:nvSpPr>
        <p:spPr bwMode="auto">
          <a:xfrm>
            <a:off x="3454400" y="2967038"/>
            <a:ext cx="1746250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500" b="1">
                <a:solidFill>
                  <a:srgbClr val="FFFF00"/>
                </a:solidFill>
                <a:latin typeface="Comic Sans MS" pitchFamily="66" charset="0"/>
              </a:rPr>
              <a:t>Number of people</a:t>
            </a:r>
            <a:endParaRPr lang="en-US" sz="25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2717" name="AutoShape 13"/>
          <p:cNvSpPr>
            <a:spLocks noChangeArrowheads="1"/>
          </p:cNvSpPr>
          <p:nvPr/>
        </p:nvSpPr>
        <p:spPr bwMode="auto">
          <a:xfrm>
            <a:off x="5913438" y="4432300"/>
            <a:ext cx="2913062" cy="17446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2718" name="Text Box 14"/>
          <p:cNvSpPr txBox="1">
            <a:spLocks noChangeArrowheads="1"/>
          </p:cNvSpPr>
          <p:nvPr/>
        </p:nvSpPr>
        <p:spPr bwMode="auto">
          <a:xfrm>
            <a:off x="5978525" y="4572000"/>
            <a:ext cx="278130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FF3300"/>
                </a:solidFill>
                <a:latin typeface="Comic Sans MS" pitchFamily="66" charset="0"/>
              </a:rPr>
              <a:t>27</a:t>
            </a:r>
            <a:endParaRPr lang="en-US" sz="9000" b="1">
              <a:solidFill>
                <a:srgbClr val="FF3300"/>
              </a:solidFill>
              <a:latin typeface="Comic Sans MS" pitchFamily="66" charset="0"/>
            </a:endParaRPr>
          </a:p>
        </p:txBody>
      </p:sp>
      <p:grpSp>
        <p:nvGrpSpPr>
          <p:cNvPr id="72719" name="Group 15"/>
          <p:cNvGrpSpPr>
            <a:grpSpLocks/>
          </p:cNvGrpSpPr>
          <p:nvPr/>
        </p:nvGrpSpPr>
        <p:grpSpPr bwMode="auto">
          <a:xfrm>
            <a:off x="55563" y="2970213"/>
            <a:ext cx="3262312" cy="3063875"/>
            <a:chOff x="0" y="2032"/>
            <a:chExt cx="2055" cy="1930"/>
          </a:xfrm>
        </p:grpSpPr>
        <p:sp>
          <p:nvSpPr>
            <p:cNvPr id="72720" name="Text Box 16"/>
            <p:cNvSpPr txBox="1">
              <a:spLocks noChangeArrowheads="1"/>
            </p:cNvSpPr>
            <p:nvPr/>
          </p:nvSpPr>
          <p:spPr bwMode="auto">
            <a:xfrm>
              <a:off x="880" y="3731"/>
              <a:ext cx="299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b="1">
                  <a:solidFill>
                    <a:schemeClr val="tx2"/>
                  </a:solidFill>
                  <a:latin typeface="Comic Sans MS" pitchFamily="66" charset="0"/>
                </a:rPr>
                <a:t>6</a:t>
              </a:r>
              <a:endParaRPr lang="en-US" b="1">
                <a:solidFill>
                  <a:schemeClr val="tx2"/>
                </a:solidFill>
                <a:latin typeface="Comic Sans MS" pitchFamily="66" charset="0"/>
              </a:endParaRPr>
            </a:p>
          </p:txBody>
        </p:sp>
        <p:sp>
          <p:nvSpPr>
            <p:cNvPr id="72721" name="Text Box 17"/>
            <p:cNvSpPr txBox="1">
              <a:spLocks noChangeArrowheads="1"/>
            </p:cNvSpPr>
            <p:nvPr/>
          </p:nvSpPr>
          <p:spPr bwMode="auto">
            <a:xfrm>
              <a:off x="402" y="3641"/>
              <a:ext cx="298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b="1">
                  <a:solidFill>
                    <a:schemeClr val="tx2"/>
                  </a:solidFill>
                  <a:latin typeface="Comic Sans MS" pitchFamily="66" charset="0"/>
                </a:rPr>
                <a:t>7</a:t>
              </a:r>
              <a:endParaRPr lang="en-US" b="1">
                <a:solidFill>
                  <a:schemeClr val="tx2"/>
                </a:solidFill>
                <a:latin typeface="Comic Sans MS" pitchFamily="66" charset="0"/>
              </a:endParaRPr>
            </a:p>
          </p:txBody>
        </p:sp>
        <p:sp>
          <p:nvSpPr>
            <p:cNvPr id="72722" name="Text Box 18"/>
            <p:cNvSpPr txBox="1">
              <a:spLocks noChangeArrowheads="1"/>
            </p:cNvSpPr>
            <p:nvPr/>
          </p:nvSpPr>
          <p:spPr bwMode="auto">
            <a:xfrm>
              <a:off x="880" y="2032"/>
              <a:ext cx="299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b="1">
                  <a:solidFill>
                    <a:schemeClr val="tx2"/>
                  </a:solidFill>
                  <a:latin typeface="Comic Sans MS" pitchFamily="66" charset="0"/>
                </a:rPr>
                <a:t>12</a:t>
              </a:r>
              <a:endParaRPr lang="en-US" b="1">
                <a:solidFill>
                  <a:schemeClr val="tx2"/>
                </a:solidFill>
                <a:latin typeface="Comic Sans MS" pitchFamily="66" charset="0"/>
              </a:endParaRPr>
            </a:p>
          </p:txBody>
        </p:sp>
        <p:sp>
          <p:nvSpPr>
            <p:cNvPr id="72723" name="Oval 19"/>
            <p:cNvSpPr>
              <a:spLocks noChangeArrowheads="1"/>
            </p:cNvSpPr>
            <p:nvPr/>
          </p:nvSpPr>
          <p:spPr bwMode="auto">
            <a:xfrm>
              <a:off x="318" y="2270"/>
              <a:ext cx="1424" cy="1423"/>
            </a:xfrm>
            <a:prstGeom prst="ellipse">
              <a:avLst/>
            </a:prstGeom>
            <a:gradFill rotWithShape="1">
              <a:gsLst>
                <a:gs pos="0">
                  <a:srgbClr val="00FFFF"/>
                </a:gs>
                <a:gs pos="50000">
                  <a:schemeClr val="bg1"/>
                </a:gs>
                <a:gs pos="100000">
                  <a:srgbClr val="00FFFF"/>
                </a:gs>
              </a:gsLst>
              <a:lin ang="2700000" scaled="1"/>
            </a:gradFill>
            <a:ln w="762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grpSp>
          <p:nvGrpSpPr>
            <p:cNvPr id="72724" name="Group 20"/>
            <p:cNvGrpSpPr>
              <a:grpSpLocks/>
            </p:cNvGrpSpPr>
            <p:nvPr/>
          </p:nvGrpSpPr>
          <p:grpSpPr bwMode="auto">
            <a:xfrm>
              <a:off x="316" y="2981"/>
              <a:ext cx="1428" cy="1"/>
              <a:chOff x="1323" y="2156"/>
              <a:chExt cx="3117" cy="4"/>
            </a:xfrm>
          </p:grpSpPr>
          <p:sp>
            <p:nvSpPr>
              <p:cNvPr id="72725" name="Line 21"/>
              <p:cNvSpPr>
                <a:spLocks noChangeShapeType="1"/>
              </p:cNvSpPr>
              <p:nvPr/>
            </p:nvSpPr>
            <p:spPr bwMode="auto">
              <a:xfrm>
                <a:off x="1323" y="2160"/>
                <a:ext cx="240" cy="0"/>
              </a:xfrm>
              <a:prstGeom prst="line">
                <a:avLst/>
              </a:prstGeom>
              <a:noFill/>
              <a:ln w="381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2726" name="Line 22"/>
              <p:cNvSpPr>
                <a:spLocks noChangeShapeType="1"/>
              </p:cNvSpPr>
              <p:nvPr/>
            </p:nvSpPr>
            <p:spPr bwMode="auto">
              <a:xfrm>
                <a:off x="4200" y="2156"/>
                <a:ext cx="240" cy="0"/>
              </a:xfrm>
              <a:prstGeom prst="line">
                <a:avLst/>
              </a:prstGeom>
              <a:noFill/>
              <a:ln w="381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  <p:grpSp>
          <p:nvGrpSpPr>
            <p:cNvPr id="72727" name="Group 23"/>
            <p:cNvGrpSpPr>
              <a:grpSpLocks/>
            </p:cNvGrpSpPr>
            <p:nvPr/>
          </p:nvGrpSpPr>
          <p:grpSpPr bwMode="auto">
            <a:xfrm rot="-5400000">
              <a:off x="315" y="2981"/>
              <a:ext cx="1429" cy="2"/>
              <a:chOff x="1323" y="2156"/>
              <a:chExt cx="3117" cy="4"/>
            </a:xfrm>
          </p:grpSpPr>
          <p:sp>
            <p:nvSpPr>
              <p:cNvPr id="72728" name="Line 24"/>
              <p:cNvSpPr>
                <a:spLocks noChangeShapeType="1"/>
              </p:cNvSpPr>
              <p:nvPr/>
            </p:nvSpPr>
            <p:spPr bwMode="auto">
              <a:xfrm>
                <a:off x="1323" y="2160"/>
                <a:ext cx="240" cy="0"/>
              </a:xfrm>
              <a:prstGeom prst="line">
                <a:avLst/>
              </a:prstGeom>
              <a:noFill/>
              <a:ln w="381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2729" name="Line 25"/>
              <p:cNvSpPr>
                <a:spLocks noChangeShapeType="1"/>
              </p:cNvSpPr>
              <p:nvPr/>
            </p:nvSpPr>
            <p:spPr bwMode="auto">
              <a:xfrm>
                <a:off x="4200" y="2156"/>
                <a:ext cx="240" cy="0"/>
              </a:xfrm>
              <a:prstGeom prst="line">
                <a:avLst/>
              </a:prstGeom>
              <a:noFill/>
              <a:ln w="381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  <p:grpSp>
          <p:nvGrpSpPr>
            <p:cNvPr id="72730" name="Group 26"/>
            <p:cNvGrpSpPr>
              <a:grpSpLocks/>
            </p:cNvGrpSpPr>
            <p:nvPr/>
          </p:nvGrpSpPr>
          <p:grpSpPr bwMode="auto">
            <a:xfrm rot="-1800000">
              <a:off x="316" y="2981"/>
              <a:ext cx="1428" cy="1"/>
              <a:chOff x="1323" y="2156"/>
              <a:chExt cx="3117" cy="4"/>
            </a:xfrm>
          </p:grpSpPr>
          <p:sp>
            <p:nvSpPr>
              <p:cNvPr id="72731" name="Line 27"/>
              <p:cNvSpPr>
                <a:spLocks noChangeShapeType="1"/>
              </p:cNvSpPr>
              <p:nvPr/>
            </p:nvSpPr>
            <p:spPr bwMode="auto">
              <a:xfrm>
                <a:off x="1323" y="2160"/>
                <a:ext cx="240" cy="0"/>
              </a:xfrm>
              <a:prstGeom prst="line">
                <a:avLst/>
              </a:prstGeom>
              <a:noFill/>
              <a:ln w="381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2732" name="Line 28"/>
              <p:cNvSpPr>
                <a:spLocks noChangeShapeType="1"/>
              </p:cNvSpPr>
              <p:nvPr/>
            </p:nvSpPr>
            <p:spPr bwMode="auto">
              <a:xfrm>
                <a:off x="4200" y="2156"/>
                <a:ext cx="240" cy="0"/>
              </a:xfrm>
              <a:prstGeom prst="line">
                <a:avLst/>
              </a:prstGeom>
              <a:noFill/>
              <a:ln w="381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  <p:grpSp>
          <p:nvGrpSpPr>
            <p:cNvPr id="72733" name="Group 29"/>
            <p:cNvGrpSpPr>
              <a:grpSpLocks/>
            </p:cNvGrpSpPr>
            <p:nvPr/>
          </p:nvGrpSpPr>
          <p:grpSpPr bwMode="auto">
            <a:xfrm rot="-9000000">
              <a:off x="316" y="2981"/>
              <a:ext cx="1428" cy="1"/>
              <a:chOff x="1323" y="2156"/>
              <a:chExt cx="3117" cy="4"/>
            </a:xfrm>
          </p:grpSpPr>
          <p:sp>
            <p:nvSpPr>
              <p:cNvPr id="72734" name="Line 30"/>
              <p:cNvSpPr>
                <a:spLocks noChangeShapeType="1"/>
              </p:cNvSpPr>
              <p:nvPr/>
            </p:nvSpPr>
            <p:spPr bwMode="auto">
              <a:xfrm>
                <a:off x="1323" y="2160"/>
                <a:ext cx="240" cy="0"/>
              </a:xfrm>
              <a:prstGeom prst="line">
                <a:avLst/>
              </a:prstGeom>
              <a:noFill/>
              <a:ln w="381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2735" name="Line 31"/>
              <p:cNvSpPr>
                <a:spLocks noChangeShapeType="1"/>
              </p:cNvSpPr>
              <p:nvPr/>
            </p:nvSpPr>
            <p:spPr bwMode="auto">
              <a:xfrm>
                <a:off x="4200" y="2156"/>
                <a:ext cx="240" cy="0"/>
              </a:xfrm>
              <a:prstGeom prst="line">
                <a:avLst/>
              </a:prstGeom>
              <a:noFill/>
              <a:ln w="381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  <p:grpSp>
          <p:nvGrpSpPr>
            <p:cNvPr id="72736" name="Group 32"/>
            <p:cNvGrpSpPr>
              <a:grpSpLocks/>
            </p:cNvGrpSpPr>
            <p:nvPr/>
          </p:nvGrpSpPr>
          <p:grpSpPr bwMode="auto">
            <a:xfrm rot="-7200000">
              <a:off x="315" y="2981"/>
              <a:ext cx="1429" cy="2"/>
              <a:chOff x="1323" y="2156"/>
              <a:chExt cx="3117" cy="4"/>
            </a:xfrm>
          </p:grpSpPr>
          <p:sp>
            <p:nvSpPr>
              <p:cNvPr id="72737" name="Line 33"/>
              <p:cNvSpPr>
                <a:spLocks noChangeShapeType="1"/>
              </p:cNvSpPr>
              <p:nvPr/>
            </p:nvSpPr>
            <p:spPr bwMode="auto">
              <a:xfrm>
                <a:off x="1323" y="2160"/>
                <a:ext cx="240" cy="0"/>
              </a:xfrm>
              <a:prstGeom prst="line">
                <a:avLst/>
              </a:prstGeom>
              <a:noFill/>
              <a:ln w="381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2738" name="Line 34"/>
              <p:cNvSpPr>
                <a:spLocks noChangeShapeType="1"/>
              </p:cNvSpPr>
              <p:nvPr/>
            </p:nvSpPr>
            <p:spPr bwMode="auto">
              <a:xfrm>
                <a:off x="4200" y="2156"/>
                <a:ext cx="240" cy="0"/>
              </a:xfrm>
              <a:prstGeom prst="line">
                <a:avLst/>
              </a:prstGeom>
              <a:noFill/>
              <a:ln w="381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  <p:grpSp>
          <p:nvGrpSpPr>
            <p:cNvPr id="72739" name="Group 35"/>
            <p:cNvGrpSpPr>
              <a:grpSpLocks/>
            </p:cNvGrpSpPr>
            <p:nvPr/>
          </p:nvGrpSpPr>
          <p:grpSpPr bwMode="auto">
            <a:xfrm rot="-3600000">
              <a:off x="315" y="2981"/>
              <a:ext cx="1429" cy="2"/>
              <a:chOff x="1323" y="2156"/>
              <a:chExt cx="3117" cy="4"/>
            </a:xfrm>
          </p:grpSpPr>
          <p:sp>
            <p:nvSpPr>
              <p:cNvPr id="72740" name="Line 36"/>
              <p:cNvSpPr>
                <a:spLocks noChangeShapeType="1"/>
              </p:cNvSpPr>
              <p:nvPr/>
            </p:nvSpPr>
            <p:spPr bwMode="auto">
              <a:xfrm>
                <a:off x="1323" y="2160"/>
                <a:ext cx="240" cy="0"/>
              </a:xfrm>
              <a:prstGeom prst="line">
                <a:avLst/>
              </a:prstGeom>
              <a:noFill/>
              <a:ln w="381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2741" name="Line 37"/>
              <p:cNvSpPr>
                <a:spLocks noChangeShapeType="1"/>
              </p:cNvSpPr>
              <p:nvPr/>
            </p:nvSpPr>
            <p:spPr bwMode="auto">
              <a:xfrm>
                <a:off x="4200" y="2156"/>
                <a:ext cx="240" cy="0"/>
              </a:xfrm>
              <a:prstGeom prst="line">
                <a:avLst/>
              </a:prstGeom>
              <a:noFill/>
              <a:ln w="381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  <p:sp>
          <p:nvSpPr>
            <p:cNvPr id="72742" name="Line 38"/>
            <p:cNvSpPr>
              <a:spLocks noChangeShapeType="1"/>
            </p:cNvSpPr>
            <p:nvPr/>
          </p:nvSpPr>
          <p:spPr bwMode="auto">
            <a:xfrm flipV="1">
              <a:off x="1030" y="2640"/>
              <a:ext cx="18" cy="339"/>
            </a:xfrm>
            <a:prstGeom prst="line">
              <a:avLst/>
            </a:prstGeom>
            <a:noFill/>
            <a:ln w="76200">
              <a:solidFill>
                <a:schemeClr val="tx1"/>
              </a:solidFill>
              <a:round/>
              <a:headEnd/>
              <a:tailEnd type="triangle" w="med" len="med"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2743" name="Text Box 39"/>
            <p:cNvSpPr txBox="1">
              <a:spLocks noChangeArrowheads="1"/>
            </p:cNvSpPr>
            <p:nvPr/>
          </p:nvSpPr>
          <p:spPr bwMode="auto">
            <a:xfrm>
              <a:off x="1756" y="2880"/>
              <a:ext cx="299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b="1">
                  <a:solidFill>
                    <a:schemeClr val="tx2"/>
                  </a:solidFill>
                  <a:latin typeface="Comic Sans MS" pitchFamily="66" charset="0"/>
                </a:rPr>
                <a:t>3</a:t>
              </a:r>
              <a:endParaRPr lang="en-US" b="1">
                <a:solidFill>
                  <a:schemeClr val="tx2"/>
                </a:solidFill>
                <a:latin typeface="Comic Sans MS" pitchFamily="66" charset="0"/>
              </a:endParaRPr>
            </a:p>
          </p:txBody>
        </p:sp>
        <p:sp>
          <p:nvSpPr>
            <p:cNvPr id="72744" name="Text Box 40"/>
            <p:cNvSpPr txBox="1">
              <a:spLocks noChangeArrowheads="1"/>
            </p:cNvSpPr>
            <p:nvPr/>
          </p:nvSpPr>
          <p:spPr bwMode="auto">
            <a:xfrm>
              <a:off x="0" y="2880"/>
              <a:ext cx="299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b="1">
                  <a:solidFill>
                    <a:schemeClr val="tx2"/>
                  </a:solidFill>
                  <a:latin typeface="Comic Sans MS" pitchFamily="66" charset="0"/>
                </a:rPr>
                <a:t>9</a:t>
              </a:r>
              <a:endParaRPr lang="en-US" b="1">
                <a:solidFill>
                  <a:schemeClr val="tx2"/>
                </a:solidFill>
                <a:latin typeface="Comic Sans MS" pitchFamily="66" charset="0"/>
              </a:endParaRPr>
            </a:p>
          </p:txBody>
        </p:sp>
        <p:sp>
          <p:nvSpPr>
            <p:cNvPr id="72745" name="Line 41"/>
            <p:cNvSpPr>
              <a:spLocks noChangeShapeType="1"/>
            </p:cNvSpPr>
            <p:nvPr/>
          </p:nvSpPr>
          <p:spPr bwMode="auto">
            <a:xfrm flipV="1">
              <a:off x="1030" y="2552"/>
              <a:ext cx="251" cy="429"/>
            </a:xfrm>
            <a:prstGeom prst="line">
              <a:avLst/>
            </a:prstGeom>
            <a:noFill/>
            <a:ln w="76200">
              <a:solidFill>
                <a:schemeClr val="tx1"/>
              </a:solidFill>
              <a:round/>
              <a:headEnd/>
              <a:tailEnd type="triangle" w="med" len="med"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2746" name="Text Box 42"/>
            <p:cNvSpPr txBox="1">
              <a:spLocks noChangeArrowheads="1"/>
            </p:cNvSpPr>
            <p:nvPr/>
          </p:nvSpPr>
          <p:spPr bwMode="auto">
            <a:xfrm>
              <a:off x="1323" y="2147"/>
              <a:ext cx="298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b="1">
                  <a:solidFill>
                    <a:schemeClr val="tx2"/>
                  </a:solidFill>
                  <a:latin typeface="Comic Sans MS" pitchFamily="66" charset="0"/>
                </a:rPr>
                <a:t>1</a:t>
              </a:r>
              <a:endParaRPr lang="en-US" b="1">
                <a:solidFill>
                  <a:schemeClr val="tx2"/>
                </a:solidFill>
                <a:latin typeface="Comic Sans MS" pitchFamily="66" charset="0"/>
              </a:endParaRPr>
            </a:p>
          </p:txBody>
        </p:sp>
        <p:sp>
          <p:nvSpPr>
            <p:cNvPr id="72747" name="Text Box 43"/>
            <p:cNvSpPr txBox="1">
              <a:spLocks noChangeArrowheads="1"/>
            </p:cNvSpPr>
            <p:nvPr/>
          </p:nvSpPr>
          <p:spPr bwMode="auto">
            <a:xfrm>
              <a:off x="1644" y="3331"/>
              <a:ext cx="296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b="1">
                  <a:solidFill>
                    <a:schemeClr val="tx2"/>
                  </a:solidFill>
                  <a:latin typeface="Comic Sans MS" pitchFamily="66" charset="0"/>
                </a:rPr>
                <a:t>4</a:t>
              </a:r>
              <a:endParaRPr lang="en-US" b="1">
                <a:solidFill>
                  <a:schemeClr val="tx2"/>
                </a:solidFill>
                <a:latin typeface="Comic Sans MS" pitchFamily="66" charset="0"/>
              </a:endParaRPr>
            </a:p>
          </p:txBody>
        </p:sp>
        <p:sp>
          <p:nvSpPr>
            <p:cNvPr id="72748" name="Text Box 44"/>
            <p:cNvSpPr txBox="1">
              <a:spLocks noChangeArrowheads="1"/>
            </p:cNvSpPr>
            <p:nvPr/>
          </p:nvSpPr>
          <p:spPr bwMode="auto">
            <a:xfrm>
              <a:off x="1644" y="2439"/>
              <a:ext cx="298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b="1">
                  <a:solidFill>
                    <a:schemeClr val="tx2"/>
                  </a:solidFill>
                  <a:latin typeface="Comic Sans MS" pitchFamily="66" charset="0"/>
                </a:rPr>
                <a:t>2</a:t>
              </a:r>
              <a:endParaRPr lang="en-US" b="1">
                <a:solidFill>
                  <a:schemeClr val="tx2"/>
                </a:solidFill>
                <a:latin typeface="Comic Sans MS" pitchFamily="66" charset="0"/>
              </a:endParaRPr>
            </a:p>
          </p:txBody>
        </p:sp>
        <p:sp>
          <p:nvSpPr>
            <p:cNvPr id="72749" name="Text Box 45"/>
            <p:cNvSpPr txBox="1">
              <a:spLocks noChangeArrowheads="1"/>
            </p:cNvSpPr>
            <p:nvPr/>
          </p:nvSpPr>
          <p:spPr bwMode="auto">
            <a:xfrm>
              <a:off x="1321" y="3636"/>
              <a:ext cx="299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b="1">
                  <a:solidFill>
                    <a:schemeClr val="tx2"/>
                  </a:solidFill>
                  <a:latin typeface="Comic Sans MS" pitchFamily="66" charset="0"/>
                </a:rPr>
                <a:t>5</a:t>
              </a:r>
              <a:endParaRPr lang="en-US" b="1">
                <a:solidFill>
                  <a:schemeClr val="tx2"/>
                </a:solidFill>
                <a:latin typeface="Comic Sans MS" pitchFamily="66" charset="0"/>
              </a:endParaRPr>
            </a:p>
          </p:txBody>
        </p:sp>
        <p:sp>
          <p:nvSpPr>
            <p:cNvPr id="72750" name="Text Box 46"/>
            <p:cNvSpPr txBox="1">
              <a:spLocks noChangeArrowheads="1"/>
            </p:cNvSpPr>
            <p:nvPr/>
          </p:nvSpPr>
          <p:spPr bwMode="auto">
            <a:xfrm>
              <a:off x="101" y="3328"/>
              <a:ext cx="298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b="1">
                  <a:solidFill>
                    <a:schemeClr val="tx2"/>
                  </a:solidFill>
                  <a:latin typeface="Comic Sans MS" pitchFamily="66" charset="0"/>
                </a:rPr>
                <a:t>8</a:t>
              </a:r>
              <a:endParaRPr lang="en-US" b="1">
                <a:solidFill>
                  <a:schemeClr val="tx2"/>
                </a:solidFill>
                <a:latin typeface="Comic Sans MS" pitchFamily="66" charset="0"/>
              </a:endParaRPr>
            </a:p>
          </p:txBody>
        </p:sp>
        <p:sp>
          <p:nvSpPr>
            <p:cNvPr id="72751" name="Text Box 47"/>
            <p:cNvSpPr txBox="1">
              <a:spLocks noChangeArrowheads="1"/>
            </p:cNvSpPr>
            <p:nvPr/>
          </p:nvSpPr>
          <p:spPr bwMode="auto">
            <a:xfrm>
              <a:off x="101" y="2436"/>
              <a:ext cx="298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b="1">
                  <a:solidFill>
                    <a:schemeClr val="tx2"/>
                  </a:solidFill>
                  <a:latin typeface="Comic Sans MS" pitchFamily="66" charset="0"/>
                </a:rPr>
                <a:t>10</a:t>
              </a:r>
              <a:endParaRPr lang="en-US" b="1">
                <a:solidFill>
                  <a:schemeClr val="tx2"/>
                </a:solidFill>
                <a:latin typeface="Comic Sans MS" pitchFamily="66" charset="0"/>
              </a:endParaRPr>
            </a:p>
          </p:txBody>
        </p:sp>
        <p:sp>
          <p:nvSpPr>
            <p:cNvPr id="72752" name="Text Box 48"/>
            <p:cNvSpPr txBox="1">
              <a:spLocks noChangeArrowheads="1"/>
            </p:cNvSpPr>
            <p:nvPr/>
          </p:nvSpPr>
          <p:spPr bwMode="auto">
            <a:xfrm>
              <a:off x="403" y="2151"/>
              <a:ext cx="299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b="1">
                  <a:solidFill>
                    <a:schemeClr val="tx2"/>
                  </a:solidFill>
                  <a:latin typeface="Comic Sans MS" pitchFamily="66" charset="0"/>
                </a:rPr>
                <a:t>11</a:t>
              </a:r>
              <a:endParaRPr lang="en-US" b="1">
                <a:solidFill>
                  <a:schemeClr val="tx2"/>
                </a:solidFill>
                <a:latin typeface="Comic Sans MS" pitchFamily="66" charset="0"/>
              </a:endParaRPr>
            </a:p>
          </p:txBody>
        </p:sp>
        <p:sp>
          <p:nvSpPr>
            <p:cNvPr id="72753" name="Oval 49"/>
            <p:cNvSpPr>
              <a:spLocks noChangeArrowheads="1"/>
            </p:cNvSpPr>
            <p:nvPr/>
          </p:nvSpPr>
          <p:spPr bwMode="auto">
            <a:xfrm>
              <a:off x="985" y="2938"/>
              <a:ext cx="89" cy="88"/>
            </a:xfrm>
            <a:prstGeom prst="ellipse">
              <a:avLst/>
            </a:prstGeom>
            <a:solidFill>
              <a:srgbClr val="000080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7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727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2718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778" name="AutoShape 50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FF00">
                  <a:gamma/>
                  <a:shade val="46275"/>
                  <a:invGamma/>
                </a:srgbClr>
              </a:gs>
              <a:gs pos="50000">
                <a:srgbClr val="00FF00"/>
              </a:gs>
              <a:gs pos="100000">
                <a:srgbClr val="00FF00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3731" name="AutoShape 3"/>
          <p:cNvSpPr>
            <a:spLocks noChangeArrowheads="1"/>
          </p:cNvSpPr>
          <p:nvPr/>
        </p:nvSpPr>
        <p:spPr bwMode="auto">
          <a:xfrm>
            <a:off x="239713" y="527050"/>
            <a:ext cx="8532812" cy="19351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0066">
                  <a:gamma/>
                  <a:shade val="56078"/>
                  <a:invGamma/>
                </a:srgbClr>
              </a:gs>
              <a:gs pos="50000">
                <a:srgbClr val="FF0066"/>
              </a:gs>
              <a:gs pos="100000">
                <a:srgbClr val="FF0066">
                  <a:gamma/>
                  <a:shade val="56078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3732" name="AutoShape 4"/>
          <p:cNvSpPr>
            <a:spLocks noChangeArrowheads="1"/>
          </p:cNvSpPr>
          <p:nvPr/>
        </p:nvSpPr>
        <p:spPr bwMode="auto">
          <a:xfrm>
            <a:off x="3095625" y="857250"/>
            <a:ext cx="5418138" cy="12747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ECFF"/>
              </a:gs>
              <a:gs pos="50000">
                <a:schemeClr val="bg1"/>
              </a:gs>
              <a:gs pos="100000">
                <a:srgbClr val="CCECFF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3733" name="Text Box 5"/>
          <p:cNvSpPr txBox="1">
            <a:spLocks noChangeArrowheads="1"/>
          </p:cNvSpPr>
          <p:nvPr/>
        </p:nvSpPr>
        <p:spPr bwMode="auto">
          <a:xfrm>
            <a:off x="488950" y="914400"/>
            <a:ext cx="1841500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4000" b="1">
                <a:solidFill>
                  <a:srgbClr val="FFFF00"/>
                </a:solidFill>
                <a:latin typeface="Comic Sans MS" pitchFamily="66" charset="0"/>
              </a:rPr>
              <a:t>Time</a:t>
            </a:r>
          </a:p>
          <a:p>
            <a:pPr algn="ctr"/>
            <a:r>
              <a:rPr lang="en-GB" sz="3000" b="1">
                <a:solidFill>
                  <a:srgbClr val="FFFF00"/>
                </a:solidFill>
                <a:latin typeface="Comic Sans MS" pitchFamily="66" charset="0"/>
              </a:rPr>
              <a:t>(minutes)</a:t>
            </a:r>
            <a:endParaRPr lang="en-US" sz="3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3734" name="AutoShape 6"/>
          <p:cNvSpPr>
            <a:spLocks noChangeArrowheads="1"/>
          </p:cNvSpPr>
          <p:nvPr/>
        </p:nvSpPr>
        <p:spPr bwMode="auto">
          <a:xfrm>
            <a:off x="5913438" y="2770188"/>
            <a:ext cx="2913062" cy="121761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3735" name="Text Box 7"/>
          <p:cNvSpPr txBox="1">
            <a:spLocks noChangeArrowheads="1"/>
          </p:cNvSpPr>
          <p:nvPr/>
        </p:nvSpPr>
        <p:spPr bwMode="auto">
          <a:xfrm>
            <a:off x="5924550" y="2798763"/>
            <a:ext cx="2890838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rgbClr val="800080"/>
                </a:solidFill>
                <a:latin typeface="Comic Sans MS" pitchFamily="66" charset="0"/>
              </a:rPr>
              <a:t>74</a:t>
            </a:r>
            <a:endParaRPr lang="en-US" sz="7000" b="1">
              <a:solidFill>
                <a:srgbClr val="800080"/>
              </a:solidFill>
              <a:latin typeface="Comic Sans MS" pitchFamily="66" charset="0"/>
            </a:endParaRPr>
          </a:p>
        </p:txBody>
      </p:sp>
      <p:sp>
        <p:nvSpPr>
          <p:cNvPr id="73736" name="Text Box 8"/>
          <p:cNvSpPr txBox="1">
            <a:spLocks noChangeArrowheads="1"/>
          </p:cNvSpPr>
          <p:nvPr/>
        </p:nvSpPr>
        <p:spPr bwMode="auto">
          <a:xfrm>
            <a:off x="2279650" y="960438"/>
            <a:ext cx="6213475" cy="1066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200" b="1">
                <a:solidFill>
                  <a:srgbClr val="FFFF00"/>
                </a:solidFill>
                <a:latin typeface="Comic Sans MS" pitchFamily="66" charset="0"/>
              </a:rPr>
              <a:t>=   </a:t>
            </a:r>
            <a:r>
              <a:rPr lang="en-GB" sz="3200" b="1" u="sng">
                <a:solidFill>
                  <a:srgbClr val="FF3300"/>
                </a:solidFill>
                <a:latin typeface="Comic Sans MS" pitchFamily="66" charset="0"/>
              </a:rPr>
              <a:t>number of people</a:t>
            </a:r>
            <a:r>
              <a:rPr lang="en-GB" sz="3200" b="1">
                <a:solidFill>
                  <a:srgbClr val="FF3300"/>
                </a:solidFill>
                <a:latin typeface="Comic Sans MS" pitchFamily="66" charset="0"/>
              </a:rPr>
              <a:t>   +   5</a:t>
            </a:r>
          </a:p>
          <a:p>
            <a:pPr algn="ctr"/>
            <a:r>
              <a:rPr lang="en-GB" sz="3200" b="1">
                <a:solidFill>
                  <a:srgbClr val="FF3300"/>
                </a:solidFill>
                <a:latin typeface="Comic Sans MS" pitchFamily="66" charset="0"/>
              </a:rPr>
              <a:t>2</a:t>
            </a:r>
            <a:endParaRPr lang="en-US" sz="32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73737" name="AutoShape 9"/>
          <p:cNvSpPr>
            <a:spLocks noChangeArrowheads="1"/>
          </p:cNvSpPr>
          <p:nvPr/>
        </p:nvSpPr>
        <p:spPr bwMode="auto">
          <a:xfrm>
            <a:off x="3367088" y="4175125"/>
            <a:ext cx="2409825" cy="2259013"/>
          </a:xfrm>
          <a:prstGeom prst="rightArrow">
            <a:avLst>
              <a:gd name="adj1" fmla="val 67111"/>
              <a:gd name="adj2" fmla="val 27123"/>
            </a:avLst>
          </a:prstGeom>
          <a:gradFill rotWithShape="1">
            <a:gsLst>
              <a:gs pos="0">
                <a:srgbClr val="800080">
                  <a:gamma/>
                  <a:shade val="46275"/>
                  <a:invGamma/>
                </a:srgbClr>
              </a:gs>
              <a:gs pos="50000">
                <a:srgbClr val="800080"/>
              </a:gs>
              <a:gs pos="100000">
                <a:srgbClr val="800080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3738" name="Text Box 10"/>
          <p:cNvSpPr txBox="1">
            <a:spLocks noChangeArrowheads="1"/>
          </p:cNvSpPr>
          <p:nvPr/>
        </p:nvSpPr>
        <p:spPr bwMode="auto">
          <a:xfrm>
            <a:off x="3544888" y="4876800"/>
            <a:ext cx="1563687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2500" b="1">
                <a:solidFill>
                  <a:srgbClr val="FFFF00"/>
                </a:solidFill>
                <a:latin typeface="Comic Sans MS" pitchFamily="66" charset="0"/>
              </a:rPr>
              <a:t>Time</a:t>
            </a:r>
          </a:p>
          <a:p>
            <a:pPr algn="ctr"/>
            <a:r>
              <a:rPr lang="en-GB" sz="2500" b="1">
                <a:solidFill>
                  <a:srgbClr val="FFFF00"/>
                </a:solidFill>
                <a:latin typeface="Comic Sans MS" pitchFamily="66" charset="0"/>
              </a:rPr>
              <a:t>(minutes)</a:t>
            </a:r>
            <a:endParaRPr lang="en-US" sz="25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3739" name="AutoShape 11"/>
          <p:cNvSpPr>
            <a:spLocks noChangeArrowheads="1"/>
          </p:cNvSpPr>
          <p:nvPr/>
        </p:nvSpPr>
        <p:spPr bwMode="auto">
          <a:xfrm>
            <a:off x="3367088" y="2695575"/>
            <a:ext cx="2409825" cy="1366838"/>
          </a:xfrm>
          <a:prstGeom prst="rightArrow">
            <a:avLst>
              <a:gd name="adj1" fmla="val 67111"/>
              <a:gd name="adj2" fmla="val 44828"/>
            </a:avLst>
          </a:prstGeom>
          <a:gradFill rotWithShape="1">
            <a:gsLst>
              <a:gs pos="0">
                <a:srgbClr val="800080">
                  <a:gamma/>
                  <a:shade val="46275"/>
                  <a:invGamma/>
                </a:srgbClr>
              </a:gs>
              <a:gs pos="50000">
                <a:srgbClr val="800080"/>
              </a:gs>
              <a:gs pos="100000">
                <a:srgbClr val="800080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3740" name="Text Box 12"/>
          <p:cNvSpPr txBox="1">
            <a:spLocks noChangeArrowheads="1"/>
          </p:cNvSpPr>
          <p:nvPr/>
        </p:nvSpPr>
        <p:spPr bwMode="auto">
          <a:xfrm>
            <a:off x="3454400" y="2967038"/>
            <a:ext cx="1746250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500" b="1">
                <a:solidFill>
                  <a:srgbClr val="FFFF00"/>
                </a:solidFill>
                <a:latin typeface="Comic Sans MS" pitchFamily="66" charset="0"/>
              </a:rPr>
              <a:t>Number of people</a:t>
            </a:r>
            <a:endParaRPr lang="en-US" sz="25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3741" name="AutoShape 13"/>
          <p:cNvSpPr>
            <a:spLocks noChangeArrowheads="1"/>
          </p:cNvSpPr>
          <p:nvPr/>
        </p:nvSpPr>
        <p:spPr bwMode="auto">
          <a:xfrm>
            <a:off x="5913438" y="4432300"/>
            <a:ext cx="2913062" cy="17446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3742" name="Text Box 14"/>
          <p:cNvSpPr txBox="1">
            <a:spLocks noChangeArrowheads="1"/>
          </p:cNvSpPr>
          <p:nvPr/>
        </p:nvSpPr>
        <p:spPr bwMode="auto">
          <a:xfrm>
            <a:off x="5978525" y="4572000"/>
            <a:ext cx="278130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FF3300"/>
                </a:solidFill>
                <a:latin typeface="Comic Sans MS" pitchFamily="66" charset="0"/>
              </a:rPr>
              <a:t>42</a:t>
            </a:r>
            <a:endParaRPr lang="en-US" sz="9000" b="1">
              <a:solidFill>
                <a:srgbClr val="FF3300"/>
              </a:solidFill>
              <a:latin typeface="Comic Sans MS" pitchFamily="66" charset="0"/>
            </a:endParaRPr>
          </a:p>
        </p:txBody>
      </p:sp>
      <p:grpSp>
        <p:nvGrpSpPr>
          <p:cNvPr id="73743" name="Group 15"/>
          <p:cNvGrpSpPr>
            <a:grpSpLocks/>
          </p:cNvGrpSpPr>
          <p:nvPr/>
        </p:nvGrpSpPr>
        <p:grpSpPr bwMode="auto">
          <a:xfrm>
            <a:off x="55563" y="2970213"/>
            <a:ext cx="3262312" cy="3063875"/>
            <a:chOff x="0" y="2032"/>
            <a:chExt cx="2055" cy="1930"/>
          </a:xfrm>
        </p:grpSpPr>
        <p:sp>
          <p:nvSpPr>
            <p:cNvPr id="73744" name="Text Box 16"/>
            <p:cNvSpPr txBox="1">
              <a:spLocks noChangeArrowheads="1"/>
            </p:cNvSpPr>
            <p:nvPr/>
          </p:nvSpPr>
          <p:spPr bwMode="auto">
            <a:xfrm>
              <a:off x="880" y="3731"/>
              <a:ext cx="299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b="1">
                  <a:solidFill>
                    <a:schemeClr val="tx2"/>
                  </a:solidFill>
                  <a:latin typeface="Comic Sans MS" pitchFamily="66" charset="0"/>
                </a:rPr>
                <a:t>6</a:t>
              </a:r>
              <a:endParaRPr lang="en-US" b="1">
                <a:solidFill>
                  <a:schemeClr val="tx2"/>
                </a:solidFill>
                <a:latin typeface="Comic Sans MS" pitchFamily="66" charset="0"/>
              </a:endParaRPr>
            </a:p>
          </p:txBody>
        </p:sp>
        <p:sp>
          <p:nvSpPr>
            <p:cNvPr id="73745" name="Text Box 17"/>
            <p:cNvSpPr txBox="1">
              <a:spLocks noChangeArrowheads="1"/>
            </p:cNvSpPr>
            <p:nvPr/>
          </p:nvSpPr>
          <p:spPr bwMode="auto">
            <a:xfrm>
              <a:off x="402" y="3641"/>
              <a:ext cx="298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b="1">
                  <a:solidFill>
                    <a:schemeClr val="tx2"/>
                  </a:solidFill>
                  <a:latin typeface="Comic Sans MS" pitchFamily="66" charset="0"/>
                </a:rPr>
                <a:t>7</a:t>
              </a:r>
              <a:endParaRPr lang="en-US" b="1">
                <a:solidFill>
                  <a:schemeClr val="tx2"/>
                </a:solidFill>
                <a:latin typeface="Comic Sans MS" pitchFamily="66" charset="0"/>
              </a:endParaRPr>
            </a:p>
          </p:txBody>
        </p:sp>
        <p:sp>
          <p:nvSpPr>
            <p:cNvPr id="73746" name="Text Box 18"/>
            <p:cNvSpPr txBox="1">
              <a:spLocks noChangeArrowheads="1"/>
            </p:cNvSpPr>
            <p:nvPr/>
          </p:nvSpPr>
          <p:spPr bwMode="auto">
            <a:xfrm>
              <a:off x="880" y="2032"/>
              <a:ext cx="299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b="1">
                  <a:solidFill>
                    <a:schemeClr val="tx2"/>
                  </a:solidFill>
                  <a:latin typeface="Comic Sans MS" pitchFamily="66" charset="0"/>
                </a:rPr>
                <a:t>12</a:t>
              </a:r>
              <a:endParaRPr lang="en-US" b="1">
                <a:solidFill>
                  <a:schemeClr val="tx2"/>
                </a:solidFill>
                <a:latin typeface="Comic Sans MS" pitchFamily="66" charset="0"/>
              </a:endParaRPr>
            </a:p>
          </p:txBody>
        </p:sp>
        <p:sp>
          <p:nvSpPr>
            <p:cNvPr id="73747" name="Oval 19"/>
            <p:cNvSpPr>
              <a:spLocks noChangeArrowheads="1"/>
            </p:cNvSpPr>
            <p:nvPr/>
          </p:nvSpPr>
          <p:spPr bwMode="auto">
            <a:xfrm>
              <a:off x="318" y="2270"/>
              <a:ext cx="1424" cy="1423"/>
            </a:xfrm>
            <a:prstGeom prst="ellipse">
              <a:avLst/>
            </a:prstGeom>
            <a:gradFill rotWithShape="1">
              <a:gsLst>
                <a:gs pos="0">
                  <a:srgbClr val="00FFFF"/>
                </a:gs>
                <a:gs pos="50000">
                  <a:schemeClr val="bg1"/>
                </a:gs>
                <a:gs pos="100000">
                  <a:srgbClr val="00FFFF"/>
                </a:gs>
              </a:gsLst>
              <a:lin ang="2700000" scaled="1"/>
            </a:gradFill>
            <a:ln w="762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grpSp>
          <p:nvGrpSpPr>
            <p:cNvPr id="73748" name="Group 20"/>
            <p:cNvGrpSpPr>
              <a:grpSpLocks/>
            </p:cNvGrpSpPr>
            <p:nvPr/>
          </p:nvGrpSpPr>
          <p:grpSpPr bwMode="auto">
            <a:xfrm>
              <a:off x="316" y="2981"/>
              <a:ext cx="1428" cy="1"/>
              <a:chOff x="1323" y="2156"/>
              <a:chExt cx="3117" cy="4"/>
            </a:xfrm>
          </p:grpSpPr>
          <p:sp>
            <p:nvSpPr>
              <p:cNvPr id="73749" name="Line 21"/>
              <p:cNvSpPr>
                <a:spLocks noChangeShapeType="1"/>
              </p:cNvSpPr>
              <p:nvPr/>
            </p:nvSpPr>
            <p:spPr bwMode="auto">
              <a:xfrm>
                <a:off x="1323" y="2160"/>
                <a:ext cx="240" cy="0"/>
              </a:xfrm>
              <a:prstGeom prst="line">
                <a:avLst/>
              </a:prstGeom>
              <a:noFill/>
              <a:ln w="381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3750" name="Line 22"/>
              <p:cNvSpPr>
                <a:spLocks noChangeShapeType="1"/>
              </p:cNvSpPr>
              <p:nvPr/>
            </p:nvSpPr>
            <p:spPr bwMode="auto">
              <a:xfrm>
                <a:off x="4200" y="2156"/>
                <a:ext cx="240" cy="0"/>
              </a:xfrm>
              <a:prstGeom prst="line">
                <a:avLst/>
              </a:prstGeom>
              <a:noFill/>
              <a:ln w="381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  <p:grpSp>
          <p:nvGrpSpPr>
            <p:cNvPr id="73751" name="Group 23"/>
            <p:cNvGrpSpPr>
              <a:grpSpLocks/>
            </p:cNvGrpSpPr>
            <p:nvPr/>
          </p:nvGrpSpPr>
          <p:grpSpPr bwMode="auto">
            <a:xfrm rot="-5400000">
              <a:off x="315" y="2981"/>
              <a:ext cx="1429" cy="2"/>
              <a:chOff x="1323" y="2156"/>
              <a:chExt cx="3117" cy="4"/>
            </a:xfrm>
          </p:grpSpPr>
          <p:sp>
            <p:nvSpPr>
              <p:cNvPr id="73752" name="Line 24"/>
              <p:cNvSpPr>
                <a:spLocks noChangeShapeType="1"/>
              </p:cNvSpPr>
              <p:nvPr/>
            </p:nvSpPr>
            <p:spPr bwMode="auto">
              <a:xfrm>
                <a:off x="1323" y="2160"/>
                <a:ext cx="240" cy="0"/>
              </a:xfrm>
              <a:prstGeom prst="line">
                <a:avLst/>
              </a:prstGeom>
              <a:noFill/>
              <a:ln w="381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3753" name="Line 25"/>
              <p:cNvSpPr>
                <a:spLocks noChangeShapeType="1"/>
              </p:cNvSpPr>
              <p:nvPr/>
            </p:nvSpPr>
            <p:spPr bwMode="auto">
              <a:xfrm>
                <a:off x="4200" y="2156"/>
                <a:ext cx="240" cy="0"/>
              </a:xfrm>
              <a:prstGeom prst="line">
                <a:avLst/>
              </a:prstGeom>
              <a:noFill/>
              <a:ln w="381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  <p:grpSp>
          <p:nvGrpSpPr>
            <p:cNvPr id="73754" name="Group 26"/>
            <p:cNvGrpSpPr>
              <a:grpSpLocks/>
            </p:cNvGrpSpPr>
            <p:nvPr/>
          </p:nvGrpSpPr>
          <p:grpSpPr bwMode="auto">
            <a:xfrm rot="-1800000">
              <a:off x="316" y="2981"/>
              <a:ext cx="1428" cy="1"/>
              <a:chOff x="1323" y="2156"/>
              <a:chExt cx="3117" cy="4"/>
            </a:xfrm>
          </p:grpSpPr>
          <p:sp>
            <p:nvSpPr>
              <p:cNvPr id="73755" name="Line 27"/>
              <p:cNvSpPr>
                <a:spLocks noChangeShapeType="1"/>
              </p:cNvSpPr>
              <p:nvPr/>
            </p:nvSpPr>
            <p:spPr bwMode="auto">
              <a:xfrm>
                <a:off x="1323" y="2160"/>
                <a:ext cx="240" cy="0"/>
              </a:xfrm>
              <a:prstGeom prst="line">
                <a:avLst/>
              </a:prstGeom>
              <a:noFill/>
              <a:ln w="381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3756" name="Line 28"/>
              <p:cNvSpPr>
                <a:spLocks noChangeShapeType="1"/>
              </p:cNvSpPr>
              <p:nvPr/>
            </p:nvSpPr>
            <p:spPr bwMode="auto">
              <a:xfrm>
                <a:off x="4200" y="2156"/>
                <a:ext cx="240" cy="0"/>
              </a:xfrm>
              <a:prstGeom prst="line">
                <a:avLst/>
              </a:prstGeom>
              <a:noFill/>
              <a:ln w="381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  <p:grpSp>
          <p:nvGrpSpPr>
            <p:cNvPr id="73757" name="Group 29"/>
            <p:cNvGrpSpPr>
              <a:grpSpLocks/>
            </p:cNvGrpSpPr>
            <p:nvPr/>
          </p:nvGrpSpPr>
          <p:grpSpPr bwMode="auto">
            <a:xfrm rot="-9000000">
              <a:off x="316" y="2981"/>
              <a:ext cx="1428" cy="1"/>
              <a:chOff x="1323" y="2156"/>
              <a:chExt cx="3117" cy="4"/>
            </a:xfrm>
          </p:grpSpPr>
          <p:sp>
            <p:nvSpPr>
              <p:cNvPr id="73758" name="Line 30"/>
              <p:cNvSpPr>
                <a:spLocks noChangeShapeType="1"/>
              </p:cNvSpPr>
              <p:nvPr/>
            </p:nvSpPr>
            <p:spPr bwMode="auto">
              <a:xfrm>
                <a:off x="1323" y="2160"/>
                <a:ext cx="240" cy="0"/>
              </a:xfrm>
              <a:prstGeom prst="line">
                <a:avLst/>
              </a:prstGeom>
              <a:noFill/>
              <a:ln w="381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3759" name="Line 31"/>
              <p:cNvSpPr>
                <a:spLocks noChangeShapeType="1"/>
              </p:cNvSpPr>
              <p:nvPr/>
            </p:nvSpPr>
            <p:spPr bwMode="auto">
              <a:xfrm>
                <a:off x="4200" y="2156"/>
                <a:ext cx="240" cy="0"/>
              </a:xfrm>
              <a:prstGeom prst="line">
                <a:avLst/>
              </a:prstGeom>
              <a:noFill/>
              <a:ln w="381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  <p:grpSp>
          <p:nvGrpSpPr>
            <p:cNvPr id="73760" name="Group 32"/>
            <p:cNvGrpSpPr>
              <a:grpSpLocks/>
            </p:cNvGrpSpPr>
            <p:nvPr/>
          </p:nvGrpSpPr>
          <p:grpSpPr bwMode="auto">
            <a:xfrm rot="-7200000">
              <a:off x="315" y="2981"/>
              <a:ext cx="1429" cy="2"/>
              <a:chOff x="1323" y="2156"/>
              <a:chExt cx="3117" cy="4"/>
            </a:xfrm>
          </p:grpSpPr>
          <p:sp>
            <p:nvSpPr>
              <p:cNvPr id="73761" name="Line 33"/>
              <p:cNvSpPr>
                <a:spLocks noChangeShapeType="1"/>
              </p:cNvSpPr>
              <p:nvPr/>
            </p:nvSpPr>
            <p:spPr bwMode="auto">
              <a:xfrm>
                <a:off x="1323" y="2160"/>
                <a:ext cx="240" cy="0"/>
              </a:xfrm>
              <a:prstGeom prst="line">
                <a:avLst/>
              </a:prstGeom>
              <a:noFill/>
              <a:ln w="381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3762" name="Line 34"/>
              <p:cNvSpPr>
                <a:spLocks noChangeShapeType="1"/>
              </p:cNvSpPr>
              <p:nvPr/>
            </p:nvSpPr>
            <p:spPr bwMode="auto">
              <a:xfrm>
                <a:off x="4200" y="2156"/>
                <a:ext cx="240" cy="0"/>
              </a:xfrm>
              <a:prstGeom prst="line">
                <a:avLst/>
              </a:prstGeom>
              <a:noFill/>
              <a:ln w="381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  <p:grpSp>
          <p:nvGrpSpPr>
            <p:cNvPr id="73763" name="Group 35"/>
            <p:cNvGrpSpPr>
              <a:grpSpLocks/>
            </p:cNvGrpSpPr>
            <p:nvPr/>
          </p:nvGrpSpPr>
          <p:grpSpPr bwMode="auto">
            <a:xfrm rot="-3600000">
              <a:off x="315" y="2981"/>
              <a:ext cx="1429" cy="2"/>
              <a:chOff x="1323" y="2156"/>
              <a:chExt cx="3117" cy="4"/>
            </a:xfrm>
          </p:grpSpPr>
          <p:sp>
            <p:nvSpPr>
              <p:cNvPr id="73764" name="Line 36"/>
              <p:cNvSpPr>
                <a:spLocks noChangeShapeType="1"/>
              </p:cNvSpPr>
              <p:nvPr/>
            </p:nvSpPr>
            <p:spPr bwMode="auto">
              <a:xfrm>
                <a:off x="1323" y="2160"/>
                <a:ext cx="240" cy="0"/>
              </a:xfrm>
              <a:prstGeom prst="line">
                <a:avLst/>
              </a:prstGeom>
              <a:noFill/>
              <a:ln w="381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3765" name="Line 37"/>
              <p:cNvSpPr>
                <a:spLocks noChangeShapeType="1"/>
              </p:cNvSpPr>
              <p:nvPr/>
            </p:nvSpPr>
            <p:spPr bwMode="auto">
              <a:xfrm>
                <a:off x="4200" y="2156"/>
                <a:ext cx="240" cy="0"/>
              </a:xfrm>
              <a:prstGeom prst="line">
                <a:avLst/>
              </a:prstGeom>
              <a:noFill/>
              <a:ln w="381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  <p:sp>
          <p:nvSpPr>
            <p:cNvPr id="73766" name="Line 38"/>
            <p:cNvSpPr>
              <a:spLocks noChangeShapeType="1"/>
            </p:cNvSpPr>
            <p:nvPr/>
          </p:nvSpPr>
          <p:spPr bwMode="auto">
            <a:xfrm flipV="1">
              <a:off x="1030" y="2640"/>
              <a:ext cx="18" cy="339"/>
            </a:xfrm>
            <a:prstGeom prst="line">
              <a:avLst/>
            </a:prstGeom>
            <a:noFill/>
            <a:ln w="76200">
              <a:solidFill>
                <a:schemeClr val="tx1"/>
              </a:solidFill>
              <a:round/>
              <a:headEnd/>
              <a:tailEnd type="triangle" w="med" len="med"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3767" name="Text Box 39"/>
            <p:cNvSpPr txBox="1">
              <a:spLocks noChangeArrowheads="1"/>
            </p:cNvSpPr>
            <p:nvPr/>
          </p:nvSpPr>
          <p:spPr bwMode="auto">
            <a:xfrm>
              <a:off x="1756" y="2880"/>
              <a:ext cx="299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b="1">
                  <a:solidFill>
                    <a:schemeClr val="tx2"/>
                  </a:solidFill>
                  <a:latin typeface="Comic Sans MS" pitchFamily="66" charset="0"/>
                </a:rPr>
                <a:t>3</a:t>
              </a:r>
              <a:endParaRPr lang="en-US" b="1">
                <a:solidFill>
                  <a:schemeClr val="tx2"/>
                </a:solidFill>
                <a:latin typeface="Comic Sans MS" pitchFamily="66" charset="0"/>
              </a:endParaRPr>
            </a:p>
          </p:txBody>
        </p:sp>
        <p:sp>
          <p:nvSpPr>
            <p:cNvPr id="73768" name="Text Box 40"/>
            <p:cNvSpPr txBox="1">
              <a:spLocks noChangeArrowheads="1"/>
            </p:cNvSpPr>
            <p:nvPr/>
          </p:nvSpPr>
          <p:spPr bwMode="auto">
            <a:xfrm>
              <a:off x="0" y="2880"/>
              <a:ext cx="299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b="1">
                  <a:solidFill>
                    <a:schemeClr val="tx2"/>
                  </a:solidFill>
                  <a:latin typeface="Comic Sans MS" pitchFamily="66" charset="0"/>
                </a:rPr>
                <a:t>9</a:t>
              </a:r>
              <a:endParaRPr lang="en-US" b="1">
                <a:solidFill>
                  <a:schemeClr val="tx2"/>
                </a:solidFill>
                <a:latin typeface="Comic Sans MS" pitchFamily="66" charset="0"/>
              </a:endParaRPr>
            </a:p>
          </p:txBody>
        </p:sp>
        <p:sp>
          <p:nvSpPr>
            <p:cNvPr id="73769" name="Line 41"/>
            <p:cNvSpPr>
              <a:spLocks noChangeShapeType="1"/>
            </p:cNvSpPr>
            <p:nvPr/>
          </p:nvSpPr>
          <p:spPr bwMode="auto">
            <a:xfrm flipV="1">
              <a:off x="1030" y="2552"/>
              <a:ext cx="251" cy="429"/>
            </a:xfrm>
            <a:prstGeom prst="line">
              <a:avLst/>
            </a:prstGeom>
            <a:noFill/>
            <a:ln w="76200">
              <a:solidFill>
                <a:schemeClr val="tx1"/>
              </a:solidFill>
              <a:round/>
              <a:headEnd/>
              <a:tailEnd type="triangle" w="med" len="med"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3770" name="Text Box 42"/>
            <p:cNvSpPr txBox="1">
              <a:spLocks noChangeArrowheads="1"/>
            </p:cNvSpPr>
            <p:nvPr/>
          </p:nvSpPr>
          <p:spPr bwMode="auto">
            <a:xfrm>
              <a:off x="1323" y="2147"/>
              <a:ext cx="298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b="1">
                  <a:solidFill>
                    <a:schemeClr val="tx2"/>
                  </a:solidFill>
                  <a:latin typeface="Comic Sans MS" pitchFamily="66" charset="0"/>
                </a:rPr>
                <a:t>1</a:t>
              </a:r>
              <a:endParaRPr lang="en-US" b="1">
                <a:solidFill>
                  <a:schemeClr val="tx2"/>
                </a:solidFill>
                <a:latin typeface="Comic Sans MS" pitchFamily="66" charset="0"/>
              </a:endParaRPr>
            </a:p>
          </p:txBody>
        </p:sp>
        <p:sp>
          <p:nvSpPr>
            <p:cNvPr id="73771" name="Text Box 43"/>
            <p:cNvSpPr txBox="1">
              <a:spLocks noChangeArrowheads="1"/>
            </p:cNvSpPr>
            <p:nvPr/>
          </p:nvSpPr>
          <p:spPr bwMode="auto">
            <a:xfrm>
              <a:off x="1644" y="3331"/>
              <a:ext cx="296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b="1">
                  <a:solidFill>
                    <a:schemeClr val="tx2"/>
                  </a:solidFill>
                  <a:latin typeface="Comic Sans MS" pitchFamily="66" charset="0"/>
                </a:rPr>
                <a:t>4</a:t>
              </a:r>
              <a:endParaRPr lang="en-US" b="1">
                <a:solidFill>
                  <a:schemeClr val="tx2"/>
                </a:solidFill>
                <a:latin typeface="Comic Sans MS" pitchFamily="66" charset="0"/>
              </a:endParaRPr>
            </a:p>
          </p:txBody>
        </p:sp>
        <p:sp>
          <p:nvSpPr>
            <p:cNvPr id="73772" name="Text Box 44"/>
            <p:cNvSpPr txBox="1">
              <a:spLocks noChangeArrowheads="1"/>
            </p:cNvSpPr>
            <p:nvPr/>
          </p:nvSpPr>
          <p:spPr bwMode="auto">
            <a:xfrm>
              <a:off x="1644" y="2439"/>
              <a:ext cx="298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b="1">
                  <a:solidFill>
                    <a:schemeClr val="tx2"/>
                  </a:solidFill>
                  <a:latin typeface="Comic Sans MS" pitchFamily="66" charset="0"/>
                </a:rPr>
                <a:t>2</a:t>
              </a:r>
              <a:endParaRPr lang="en-US" b="1">
                <a:solidFill>
                  <a:schemeClr val="tx2"/>
                </a:solidFill>
                <a:latin typeface="Comic Sans MS" pitchFamily="66" charset="0"/>
              </a:endParaRPr>
            </a:p>
          </p:txBody>
        </p:sp>
        <p:sp>
          <p:nvSpPr>
            <p:cNvPr id="73773" name="Text Box 45"/>
            <p:cNvSpPr txBox="1">
              <a:spLocks noChangeArrowheads="1"/>
            </p:cNvSpPr>
            <p:nvPr/>
          </p:nvSpPr>
          <p:spPr bwMode="auto">
            <a:xfrm>
              <a:off x="1321" y="3636"/>
              <a:ext cx="299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b="1">
                  <a:solidFill>
                    <a:schemeClr val="tx2"/>
                  </a:solidFill>
                  <a:latin typeface="Comic Sans MS" pitchFamily="66" charset="0"/>
                </a:rPr>
                <a:t>5</a:t>
              </a:r>
              <a:endParaRPr lang="en-US" b="1">
                <a:solidFill>
                  <a:schemeClr val="tx2"/>
                </a:solidFill>
                <a:latin typeface="Comic Sans MS" pitchFamily="66" charset="0"/>
              </a:endParaRPr>
            </a:p>
          </p:txBody>
        </p:sp>
        <p:sp>
          <p:nvSpPr>
            <p:cNvPr id="73774" name="Text Box 46"/>
            <p:cNvSpPr txBox="1">
              <a:spLocks noChangeArrowheads="1"/>
            </p:cNvSpPr>
            <p:nvPr/>
          </p:nvSpPr>
          <p:spPr bwMode="auto">
            <a:xfrm>
              <a:off x="101" y="3328"/>
              <a:ext cx="298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b="1">
                  <a:solidFill>
                    <a:schemeClr val="tx2"/>
                  </a:solidFill>
                  <a:latin typeface="Comic Sans MS" pitchFamily="66" charset="0"/>
                </a:rPr>
                <a:t>8</a:t>
              </a:r>
              <a:endParaRPr lang="en-US" b="1">
                <a:solidFill>
                  <a:schemeClr val="tx2"/>
                </a:solidFill>
                <a:latin typeface="Comic Sans MS" pitchFamily="66" charset="0"/>
              </a:endParaRPr>
            </a:p>
          </p:txBody>
        </p:sp>
        <p:sp>
          <p:nvSpPr>
            <p:cNvPr id="73775" name="Text Box 47"/>
            <p:cNvSpPr txBox="1">
              <a:spLocks noChangeArrowheads="1"/>
            </p:cNvSpPr>
            <p:nvPr/>
          </p:nvSpPr>
          <p:spPr bwMode="auto">
            <a:xfrm>
              <a:off x="101" y="2436"/>
              <a:ext cx="298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b="1">
                  <a:solidFill>
                    <a:schemeClr val="tx2"/>
                  </a:solidFill>
                  <a:latin typeface="Comic Sans MS" pitchFamily="66" charset="0"/>
                </a:rPr>
                <a:t>10</a:t>
              </a:r>
              <a:endParaRPr lang="en-US" b="1">
                <a:solidFill>
                  <a:schemeClr val="tx2"/>
                </a:solidFill>
                <a:latin typeface="Comic Sans MS" pitchFamily="66" charset="0"/>
              </a:endParaRPr>
            </a:p>
          </p:txBody>
        </p:sp>
        <p:sp>
          <p:nvSpPr>
            <p:cNvPr id="73776" name="Text Box 48"/>
            <p:cNvSpPr txBox="1">
              <a:spLocks noChangeArrowheads="1"/>
            </p:cNvSpPr>
            <p:nvPr/>
          </p:nvSpPr>
          <p:spPr bwMode="auto">
            <a:xfrm>
              <a:off x="403" y="2151"/>
              <a:ext cx="299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b="1">
                  <a:solidFill>
                    <a:schemeClr val="tx2"/>
                  </a:solidFill>
                  <a:latin typeface="Comic Sans MS" pitchFamily="66" charset="0"/>
                </a:rPr>
                <a:t>11</a:t>
              </a:r>
              <a:endParaRPr lang="en-US" b="1">
                <a:solidFill>
                  <a:schemeClr val="tx2"/>
                </a:solidFill>
                <a:latin typeface="Comic Sans MS" pitchFamily="66" charset="0"/>
              </a:endParaRPr>
            </a:p>
          </p:txBody>
        </p:sp>
        <p:sp>
          <p:nvSpPr>
            <p:cNvPr id="73777" name="Oval 49"/>
            <p:cNvSpPr>
              <a:spLocks noChangeArrowheads="1"/>
            </p:cNvSpPr>
            <p:nvPr/>
          </p:nvSpPr>
          <p:spPr bwMode="auto">
            <a:xfrm>
              <a:off x="985" y="2938"/>
              <a:ext cx="89" cy="88"/>
            </a:xfrm>
            <a:prstGeom prst="ellipse">
              <a:avLst/>
            </a:prstGeom>
            <a:solidFill>
              <a:srgbClr val="000080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7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737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3742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802" name="AutoShape 50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FF00">
                  <a:gamma/>
                  <a:shade val="46275"/>
                  <a:invGamma/>
                </a:srgbClr>
              </a:gs>
              <a:gs pos="50000">
                <a:srgbClr val="00FF00"/>
              </a:gs>
              <a:gs pos="100000">
                <a:srgbClr val="00FF00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4755" name="AutoShape 3"/>
          <p:cNvSpPr>
            <a:spLocks noChangeArrowheads="1"/>
          </p:cNvSpPr>
          <p:nvPr/>
        </p:nvSpPr>
        <p:spPr bwMode="auto">
          <a:xfrm>
            <a:off x="239713" y="527050"/>
            <a:ext cx="8532812" cy="19351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0066">
                  <a:gamma/>
                  <a:shade val="56078"/>
                  <a:invGamma/>
                </a:srgbClr>
              </a:gs>
              <a:gs pos="50000">
                <a:srgbClr val="FF0066"/>
              </a:gs>
              <a:gs pos="100000">
                <a:srgbClr val="FF0066">
                  <a:gamma/>
                  <a:shade val="56078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4756" name="AutoShape 4"/>
          <p:cNvSpPr>
            <a:spLocks noChangeArrowheads="1"/>
          </p:cNvSpPr>
          <p:nvPr/>
        </p:nvSpPr>
        <p:spPr bwMode="auto">
          <a:xfrm>
            <a:off x="3095625" y="857250"/>
            <a:ext cx="5418138" cy="12747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ECFF"/>
              </a:gs>
              <a:gs pos="50000">
                <a:schemeClr val="bg1"/>
              </a:gs>
              <a:gs pos="100000">
                <a:srgbClr val="CCECFF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4757" name="Text Box 5"/>
          <p:cNvSpPr txBox="1">
            <a:spLocks noChangeArrowheads="1"/>
          </p:cNvSpPr>
          <p:nvPr/>
        </p:nvSpPr>
        <p:spPr bwMode="auto">
          <a:xfrm>
            <a:off x="488950" y="914400"/>
            <a:ext cx="1841500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4000" b="1">
                <a:solidFill>
                  <a:srgbClr val="FFFF00"/>
                </a:solidFill>
                <a:latin typeface="Comic Sans MS" pitchFamily="66" charset="0"/>
              </a:rPr>
              <a:t>Time</a:t>
            </a:r>
          </a:p>
          <a:p>
            <a:pPr algn="ctr"/>
            <a:r>
              <a:rPr lang="en-GB" sz="3000" b="1">
                <a:solidFill>
                  <a:srgbClr val="FFFF00"/>
                </a:solidFill>
                <a:latin typeface="Comic Sans MS" pitchFamily="66" charset="0"/>
              </a:rPr>
              <a:t>(minutes)</a:t>
            </a:r>
            <a:endParaRPr lang="en-US" sz="3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4758" name="AutoShape 6"/>
          <p:cNvSpPr>
            <a:spLocks noChangeArrowheads="1"/>
          </p:cNvSpPr>
          <p:nvPr/>
        </p:nvSpPr>
        <p:spPr bwMode="auto">
          <a:xfrm>
            <a:off x="5913438" y="2770188"/>
            <a:ext cx="2913062" cy="121761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4759" name="Text Box 7"/>
          <p:cNvSpPr txBox="1">
            <a:spLocks noChangeArrowheads="1"/>
          </p:cNvSpPr>
          <p:nvPr/>
        </p:nvSpPr>
        <p:spPr bwMode="auto">
          <a:xfrm>
            <a:off x="5924550" y="2798763"/>
            <a:ext cx="2890838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rgbClr val="800080"/>
                </a:solidFill>
                <a:latin typeface="Comic Sans MS" pitchFamily="66" charset="0"/>
              </a:rPr>
              <a:t>60</a:t>
            </a:r>
            <a:endParaRPr lang="en-US" sz="7000" b="1">
              <a:solidFill>
                <a:srgbClr val="800080"/>
              </a:solidFill>
              <a:latin typeface="Comic Sans MS" pitchFamily="66" charset="0"/>
            </a:endParaRPr>
          </a:p>
        </p:txBody>
      </p:sp>
      <p:sp>
        <p:nvSpPr>
          <p:cNvPr id="74760" name="Text Box 8"/>
          <p:cNvSpPr txBox="1">
            <a:spLocks noChangeArrowheads="1"/>
          </p:cNvSpPr>
          <p:nvPr/>
        </p:nvSpPr>
        <p:spPr bwMode="auto">
          <a:xfrm>
            <a:off x="2279650" y="960438"/>
            <a:ext cx="6213475" cy="1066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200" b="1">
                <a:solidFill>
                  <a:srgbClr val="FFFF00"/>
                </a:solidFill>
                <a:latin typeface="Comic Sans MS" pitchFamily="66" charset="0"/>
              </a:rPr>
              <a:t>=   </a:t>
            </a:r>
            <a:r>
              <a:rPr lang="en-GB" sz="3200" b="1" u="sng">
                <a:solidFill>
                  <a:srgbClr val="FF3300"/>
                </a:solidFill>
                <a:latin typeface="Comic Sans MS" pitchFamily="66" charset="0"/>
              </a:rPr>
              <a:t>number of people</a:t>
            </a:r>
            <a:r>
              <a:rPr lang="en-GB" sz="3200" b="1">
                <a:solidFill>
                  <a:srgbClr val="FF3300"/>
                </a:solidFill>
                <a:latin typeface="Comic Sans MS" pitchFamily="66" charset="0"/>
              </a:rPr>
              <a:t>   +   5</a:t>
            </a:r>
          </a:p>
          <a:p>
            <a:pPr algn="ctr"/>
            <a:r>
              <a:rPr lang="en-GB" sz="3200" b="1">
                <a:solidFill>
                  <a:srgbClr val="FF3300"/>
                </a:solidFill>
                <a:latin typeface="Comic Sans MS" pitchFamily="66" charset="0"/>
              </a:rPr>
              <a:t>2</a:t>
            </a:r>
            <a:endParaRPr lang="en-US" sz="32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74761" name="AutoShape 9"/>
          <p:cNvSpPr>
            <a:spLocks noChangeArrowheads="1"/>
          </p:cNvSpPr>
          <p:nvPr/>
        </p:nvSpPr>
        <p:spPr bwMode="auto">
          <a:xfrm>
            <a:off x="3367088" y="4175125"/>
            <a:ext cx="2409825" cy="2259013"/>
          </a:xfrm>
          <a:prstGeom prst="rightArrow">
            <a:avLst>
              <a:gd name="adj1" fmla="val 67111"/>
              <a:gd name="adj2" fmla="val 27123"/>
            </a:avLst>
          </a:prstGeom>
          <a:gradFill rotWithShape="1">
            <a:gsLst>
              <a:gs pos="0">
                <a:srgbClr val="800080">
                  <a:gamma/>
                  <a:shade val="46275"/>
                  <a:invGamma/>
                </a:srgbClr>
              </a:gs>
              <a:gs pos="50000">
                <a:srgbClr val="800080"/>
              </a:gs>
              <a:gs pos="100000">
                <a:srgbClr val="800080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4762" name="Text Box 10"/>
          <p:cNvSpPr txBox="1">
            <a:spLocks noChangeArrowheads="1"/>
          </p:cNvSpPr>
          <p:nvPr/>
        </p:nvSpPr>
        <p:spPr bwMode="auto">
          <a:xfrm>
            <a:off x="3544888" y="4876800"/>
            <a:ext cx="1563687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2500" b="1">
                <a:solidFill>
                  <a:srgbClr val="FFFF00"/>
                </a:solidFill>
                <a:latin typeface="Comic Sans MS" pitchFamily="66" charset="0"/>
              </a:rPr>
              <a:t>Time</a:t>
            </a:r>
          </a:p>
          <a:p>
            <a:pPr algn="ctr"/>
            <a:r>
              <a:rPr lang="en-GB" sz="2500" b="1">
                <a:solidFill>
                  <a:srgbClr val="FFFF00"/>
                </a:solidFill>
                <a:latin typeface="Comic Sans MS" pitchFamily="66" charset="0"/>
              </a:rPr>
              <a:t>(minutes)</a:t>
            </a:r>
            <a:endParaRPr lang="en-US" sz="25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4763" name="AutoShape 11"/>
          <p:cNvSpPr>
            <a:spLocks noChangeArrowheads="1"/>
          </p:cNvSpPr>
          <p:nvPr/>
        </p:nvSpPr>
        <p:spPr bwMode="auto">
          <a:xfrm>
            <a:off x="3367088" y="2695575"/>
            <a:ext cx="2409825" cy="1366838"/>
          </a:xfrm>
          <a:prstGeom prst="rightArrow">
            <a:avLst>
              <a:gd name="adj1" fmla="val 67111"/>
              <a:gd name="adj2" fmla="val 44828"/>
            </a:avLst>
          </a:prstGeom>
          <a:gradFill rotWithShape="1">
            <a:gsLst>
              <a:gs pos="0">
                <a:srgbClr val="800080">
                  <a:gamma/>
                  <a:shade val="46275"/>
                  <a:invGamma/>
                </a:srgbClr>
              </a:gs>
              <a:gs pos="50000">
                <a:srgbClr val="800080"/>
              </a:gs>
              <a:gs pos="100000">
                <a:srgbClr val="800080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4764" name="Text Box 12"/>
          <p:cNvSpPr txBox="1">
            <a:spLocks noChangeArrowheads="1"/>
          </p:cNvSpPr>
          <p:nvPr/>
        </p:nvSpPr>
        <p:spPr bwMode="auto">
          <a:xfrm>
            <a:off x="3454400" y="2967038"/>
            <a:ext cx="1746250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500" b="1">
                <a:solidFill>
                  <a:srgbClr val="FFFF00"/>
                </a:solidFill>
                <a:latin typeface="Comic Sans MS" pitchFamily="66" charset="0"/>
              </a:rPr>
              <a:t>Number of people</a:t>
            </a:r>
            <a:endParaRPr lang="en-US" sz="25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4765" name="AutoShape 13"/>
          <p:cNvSpPr>
            <a:spLocks noChangeArrowheads="1"/>
          </p:cNvSpPr>
          <p:nvPr/>
        </p:nvSpPr>
        <p:spPr bwMode="auto">
          <a:xfrm>
            <a:off x="5913438" y="4432300"/>
            <a:ext cx="2913062" cy="17446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4766" name="Text Box 14"/>
          <p:cNvSpPr txBox="1">
            <a:spLocks noChangeArrowheads="1"/>
          </p:cNvSpPr>
          <p:nvPr/>
        </p:nvSpPr>
        <p:spPr bwMode="auto">
          <a:xfrm>
            <a:off x="5978525" y="4572000"/>
            <a:ext cx="278130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FF3300"/>
                </a:solidFill>
                <a:latin typeface="Comic Sans MS" pitchFamily="66" charset="0"/>
              </a:rPr>
              <a:t>35</a:t>
            </a:r>
            <a:endParaRPr lang="en-US" sz="9000" b="1">
              <a:solidFill>
                <a:srgbClr val="FF3300"/>
              </a:solidFill>
              <a:latin typeface="Comic Sans MS" pitchFamily="66" charset="0"/>
            </a:endParaRPr>
          </a:p>
        </p:txBody>
      </p:sp>
      <p:grpSp>
        <p:nvGrpSpPr>
          <p:cNvPr id="74767" name="Group 15"/>
          <p:cNvGrpSpPr>
            <a:grpSpLocks/>
          </p:cNvGrpSpPr>
          <p:nvPr/>
        </p:nvGrpSpPr>
        <p:grpSpPr bwMode="auto">
          <a:xfrm>
            <a:off x="55563" y="2970213"/>
            <a:ext cx="3262312" cy="3063875"/>
            <a:chOff x="0" y="2032"/>
            <a:chExt cx="2055" cy="1930"/>
          </a:xfrm>
        </p:grpSpPr>
        <p:sp>
          <p:nvSpPr>
            <p:cNvPr id="74768" name="Text Box 16"/>
            <p:cNvSpPr txBox="1">
              <a:spLocks noChangeArrowheads="1"/>
            </p:cNvSpPr>
            <p:nvPr/>
          </p:nvSpPr>
          <p:spPr bwMode="auto">
            <a:xfrm>
              <a:off x="880" y="3731"/>
              <a:ext cx="299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b="1">
                  <a:solidFill>
                    <a:schemeClr val="tx2"/>
                  </a:solidFill>
                  <a:latin typeface="Comic Sans MS" pitchFamily="66" charset="0"/>
                </a:rPr>
                <a:t>6</a:t>
              </a:r>
              <a:endParaRPr lang="en-US" b="1">
                <a:solidFill>
                  <a:schemeClr val="tx2"/>
                </a:solidFill>
                <a:latin typeface="Comic Sans MS" pitchFamily="66" charset="0"/>
              </a:endParaRPr>
            </a:p>
          </p:txBody>
        </p:sp>
        <p:sp>
          <p:nvSpPr>
            <p:cNvPr id="74769" name="Text Box 17"/>
            <p:cNvSpPr txBox="1">
              <a:spLocks noChangeArrowheads="1"/>
            </p:cNvSpPr>
            <p:nvPr/>
          </p:nvSpPr>
          <p:spPr bwMode="auto">
            <a:xfrm>
              <a:off x="402" y="3641"/>
              <a:ext cx="298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b="1">
                  <a:solidFill>
                    <a:schemeClr val="tx2"/>
                  </a:solidFill>
                  <a:latin typeface="Comic Sans MS" pitchFamily="66" charset="0"/>
                </a:rPr>
                <a:t>7</a:t>
              </a:r>
              <a:endParaRPr lang="en-US" b="1">
                <a:solidFill>
                  <a:schemeClr val="tx2"/>
                </a:solidFill>
                <a:latin typeface="Comic Sans MS" pitchFamily="66" charset="0"/>
              </a:endParaRPr>
            </a:p>
          </p:txBody>
        </p:sp>
        <p:sp>
          <p:nvSpPr>
            <p:cNvPr id="74770" name="Text Box 18"/>
            <p:cNvSpPr txBox="1">
              <a:spLocks noChangeArrowheads="1"/>
            </p:cNvSpPr>
            <p:nvPr/>
          </p:nvSpPr>
          <p:spPr bwMode="auto">
            <a:xfrm>
              <a:off x="880" y="2032"/>
              <a:ext cx="299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b="1">
                  <a:solidFill>
                    <a:schemeClr val="tx2"/>
                  </a:solidFill>
                  <a:latin typeface="Comic Sans MS" pitchFamily="66" charset="0"/>
                </a:rPr>
                <a:t>12</a:t>
              </a:r>
              <a:endParaRPr lang="en-US" b="1">
                <a:solidFill>
                  <a:schemeClr val="tx2"/>
                </a:solidFill>
                <a:latin typeface="Comic Sans MS" pitchFamily="66" charset="0"/>
              </a:endParaRPr>
            </a:p>
          </p:txBody>
        </p:sp>
        <p:sp>
          <p:nvSpPr>
            <p:cNvPr id="74771" name="Oval 19"/>
            <p:cNvSpPr>
              <a:spLocks noChangeArrowheads="1"/>
            </p:cNvSpPr>
            <p:nvPr/>
          </p:nvSpPr>
          <p:spPr bwMode="auto">
            <a:xfrm>
              <a:off x="318" y="2270"/>
              <a:ext cx="1424" cy="1423"/>
            </a:xfrm>
            <a:prstGeom prst="ellipse">
              <a:avLst/>
            </a:prstGeom>
            <a:gradFill rotWithShape="1">
              <a:gsLst>
                <a:gs pos="0">
                  <a:srgbClr val="00FFFF"/>
                </a:gs>
                <a:gs pos="50000">
                  <a:schemeClr val="bg1"/>
                </a:gs>
                <a:gs pos="100000">
                  <a:srgbClr val="00FFFF"/>
                </a:gs>
              </a:gsLst>
              <a:lin ang="2700000" scaled="1"/>
            </a:gradFill>
            <a:ln w="762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grpSp>
          <p:nvGrpSpPr>
            <p:cNvPr id="74772" name="Group 20"/>
            <p:cNvGrpSpPr>
              <a:grpSpLocks/>
            </p:cNvGrpSpPr>
            <p:nvPr/>
          </p:nvGrpSpPr>
          <p:grpSpPr bwMode="auto">
            <a:xfrm>
              <a:off x="316" y="2981"/>
              <a:ext cx="1428" cy="1"/>
              <a:chOff x="1323" y="2156"/>
              <a:chExt cx="3117" cy="4"/>
            </a:xfrm>
          </p:grpSpPr>
          <p:sp>
            <p:nvSpPr>
              <p:cNvPr id="74773" name="Line 21"/>
              <p:cNvSpPr>
                <a:spLocks noChangeShapeType="1"/>
              </p:cNvSpPr>
              <p:nvPr/>
            </p:nvSpPr>
            <p:spPr bwMode="auto">
              <a:xfrm>
                <a:off x="1323" y="2160"/>
                <a:ext cx="240" cy="0"/>
              </a:xfrm>
              <a:prstGeom prst="line">
                <a:avLst/>
              </a:prstGeom>
              <a:noFill/>
              <a:ln w="381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4774" name="Line 22"/>
              <p:cNvSpPr>
                <a:spLocks noChangeShapeType="1"/>
              </p:cNvSpPr>
              <p:nvPr/>
            </p:nvSpPr>
            <p:spPr bwMode="auto">
              <a:xfrm>
                <a:off x="4200" y="2156"/>
                <a:ext cx="240" cy="0"/>
              </a:xfrm>
              <a:prstGeom prst="line">
                <a:avLst/>
              </a:prstGeom>
              <a:noFill/>
              <a:ln w="381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  <p:grpSp>
          <p:nvGrpSpPr>
            <p:cNvPr id="74775" name="Group 23"/>
            <p:cNvGrpSpPr>
              <a:grpSpLocks/>
            </p:cNvGrpSpPr>
            <p:nvPr/>
          </p:nvGrpSpPr>
          <p:grpSpPr bwMode="auto">
            <a:xfrm rot="-5400000">
              <a:off x="315" y="2981"/>
              <a:ext cx="1429" cy="2"/>
              <a:chOff x="1323" y="2156"/>
              <a:chExt cx="3117" cy="4"/>
            </a:xfrm>
          </p:grpSpPr>
          <p:sp>
            <p:nvSpPr>
              <p:cNvPr id="74776" name="Line 24"/>
              <p:cNvSpPr>
                <a:spLocks noChangeShapeType="1"/>
              </p:cNvSpPr>
              <p:nvPr/>
            </p:nvSpPr>
            <p:spPr bwMode="auto">
              <a:xfrm>
                <a:off x="1323" y="2160"/>
                <a:ext cx="240" cy="0"/>
              </a:xfrm>
              <a:prstGeom prst="line">
                <a:avLst/>
              </a:prstGeom>
              <a:noFill/>
              <a:ln w="381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4777" name="Line 25"/>
              <p:cNvSpPr>
                <a:spLocks noChangeShapeType="1"/>
              </p:cNvSpPr>
              <p:nvPr/>
            </p:nvSpPr>
            <p:spPr bwMode="auto">
              <a:xfrm>
                <a:off x="4200" y="2156"/>
                <a:ext cx="240" cy="0"/>
              </a:xfrm>
              <a:prstGeom prst="line">
                <a:avLst/>
              </a:prstGeom>
              <a:noFill/>
              <a:ln w="381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  <p:grpSp>
          <p:nvGrpSpPr>
            <p:cNvPr id="74778" name="Group 26"/>
            <p:cNvGrpSpPr>
              <a:grpSpLocks/>
            </p:cNvGrpSpPr>
            <p:nvPr/>
          </p:nvGrpSpPr>
          <p:grpSpPr bwMode="auto">
            <a:xfrm rot="-1800000">
              <a:off x="316" y="2981"/>
              <a:ext cx="1428" cy="1"/>
              <a:chOff x="1323" y="2156"/>
              <a:chExt cx="3117" cy="4"/>
            </a:xfrm>
          </p:grpSpPr>
          <p:sp>
            <p:nvSpPr>
              <p:cNvPr id="74779" name="Line 27"/>
              <p:cNvSpPr>
                <a:spLocks noChangeShapeType="1"/>
              </p:cNvSpPr>
              <p:nvPr/>
            </p:nvSpPr>
            <p:spPr bwMode="auto">
              <a:xfrm>
                <a:off x="1323" y="2160"/>
                <a:ext cx="240" cy="0"/>
              </a:xfrm>
              <a:prstGeom prst="line">
                <a:avLst/>
              </a:prstGeom>
              <a:noFill/>
              <a:ln w="381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4780" name="Line 28"/>
              <p:cNvSpPr>
                <a:spLocks noChangeShapeType="1"/>
              </p:cNvSpPr>
              <p:nvPr/>
            </p:nvSpPr>
            <p:spPr bwMode="auto">
              <a:xfrm>
                <a:off x="4200" y="2156"/>
                <a:ext cx="240" cy="0"/>
              </a:xfrm>
              <a:prstGeom prst="line">
                <a:avLst/>
              </a:prstGeom>
              <a:noFill/>
              <a:ln w="381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  <p:grpSp>
          <p:nvGrpSpPr>
            <p:cNvPr id="74781" name="Group 29"/>
            <p:cNvGrpSpPr>
              <a:grpSpLocks/>
            </p:cNvGrpSpPr>
            <p:nvPr/>
          </p:nvGrpSpPr>
          <p:grpSpPr bwMode="auto">
            <a:xfrm rot="-9000000">
              <a:off x="316" y="2981"/>
              <a:ext cx="1428" cy="1"/>
              <a:chOff x="1323" y="2156"/>
              <a:chExt cx="3117" cy="4"/>
            </a:xfrm>
          </p:grpSpPr>
          <p:sp>
            <p:nvSpPr>
              <p:cNvPr id="74782" name="Line 30"/>
              <p:cNvSpPr>
                <a:spLocks noChangeShapeType="1"/>
              </p:cNvSpPr>
              <p:nvPr/>
            </p:nvSpPr>
            <p:spPr bwMode="auto">
              <a:xfrm>
                <a:off x="1323" y="2160"/>
                <a:ext cx="240" cy="0"/>
              </a:xfrm>
              <a:prstGeom prst="line">
                <a:avLst/>
              </a:prstGeom>
              <a:noFill/>
              <a:ln w="381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4783" name="Line 31"/>
              <p:cNvSpPr>
                <a:spLocks noChangeShapeType="1"/>
              </p:cNvSpPr>
              <p:nvPr/>
            </p:nvSpPr>
            <p:spPr bwMode="auto">
              <a:xfrm>
                <a:off x="4200" y="2156"/>
                <a:ext cx="240" cy="0"/>
              </a:xfrm>
              <a:prstGeom prst="line">
                <a:avLst/>
              </a:prstGeom>
              <a:noFill/>
              <a:ln w="381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  <p:grpSp>
          <p:nvGrpSpPr>
            <p:cNvPr id="74784" name="Group 32"/>
            <p:cNvGrpSpPr>
              <a:grpSpLocks/>
            </p:cNvGrpSpPr>
            <p:nvPr/>
          </p:nvGrpSpPr>
          <p:grpSpPr bwMode="auto">
            <a:xfrm rot="-7200000">
              <a:off x="315" y="2981"/>
              <a:ext cx="1429" cy="2"/>
              <a:chOff x="1323" y="2156"/>
              <a:chExt cx="3117" cy="4"/>
            </a:xfrm>
          </p:grpSpPr>
          <p:sp>
            <p:nvSpPr>
              <p:cNvPr id="74785" name="Line 33"/>
              <p:cNvSpPr>
                <a:spLocks noChangeShapeType="1"/>
              </p:cNvSpPr>
              <p:nvPr/>
            </p:nvSpPr>
            <p:spPr bwMode="auto">
              <a:xfrm>
                <a:off x="1323" y="2160"/>
                <a:ext cx="240" cy="0"/>
              </a:xfrm>
              <a:prstGeom prst="line">
                <a:avLst/>
              </a:prstGeom>
              <a:noFill/>
              <a:ln w="381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4786" name="Line 34"/>
              <p:cNvSpPr>
                <a:spLocks noChangeShapeType="1"/>
              </p:cNvSpPr>
              <p:nvPr/>
            </p:nvSpPr>
            <p:spPr bwMode="auto">
              <a:xfrm>
                <a:off x="4200" y="2156"/>
                <a:ext cx="240" cy="0"/>
              </a:xfrm>
              <a:prstGeom prst="line">
                <a:avLst/>
              </a:prstGeom>
              <a:noFill/>
              <a:ln w="381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  <p:grpSp>
          <p:nvGrpSpPr>
            <p:cNvPr id="74787" name="Group 35"/>
            <p:cNvGrpSpPr>
              <a:grpSpLocks/>
            </p:cNvGrpSpPr>
            <p:nvPr/>
          </p:nvGrpSpPr>
          <p:grpSpPr bwMode="auto">
            <a:xfrm rot="-3600000">
              <a:off x="315" y="2981"/>
              <a:ext cx="1429" cy="2"/>
              <a:chOff x="1323" y="2156"/>
              <a:chExt cx="3117" cy="4"/>
            </a:xfrm>
          </p:grpSpPr>
          <p:sp>
            <p:nvSpPr>
              <p:cNvPr id="74788" name="Line 36"/>
              <p:cNvSpPr>
                <a:spLocks noChangeShapeType="1"/>
              </p:cNvSpPr>
              <p:nvPr/>
            </p:nvSpPr>
            <p:spPr bwMode="auto">
              <a:xfrm>
                <a:off x="1323" y="2160"/>
                <a:ext cx="240" cy="0"/>
              </a:xfrm>
              <a:prstGeom prst="line">
                <a:avLst/>
              </a:prstGeom>
              <a:noFill/>
              <a:ln w="381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4789" name="Line 37"/>
              <p:cNvSpPr>
                <a:spLocks noChangeShapeType="1"/>
              </p:cNvSpPr>
              <p:nvPr/>
            </p:nvSpPr>
            <p:spPr bwMode="auto">
              <a:xfrm>
                <a:off x="4200" y="2156"/>
                <a:ext cx="240" cy="0"/>
              </a:xfrm>
              <a:prstGeom prst="line">
                <a:avLst/>
              </a:prstGeom>
              <a:noFill/>
              <a:ln w="381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  <p:sp>
          <p:nvSpPr>
            <p:cNvPr id="74790" name="Line 38"/>
            <p:cNvSpPr>
              <a:spLocks noChangeShapeType="1"/>
            </p:cNvSpPr>
            <p:nvPr/>
          </p:nvSpPr>
          <p:spPr bwMode="auto">
            <a:xfrm flipV="1">
              <a:off x="1030" y="2640"/>
              <a:ext cx="18" cy="339"/>
            </a:xfrm>
            <a:prstGeom prst="line">
              <a:avLst/>
            </a:prstGeom>
            <a:noFill/>
            <a:ln w="76200">
              <a:solidFill>
                <a:schemeClr val="tx1"/>
              </a:solidFill>
              <a:round/>
              <a:headEnd/>
              <a:tailEnd type="triangle" w="med" len="med"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4791" name="Text Box 39"/>
            <p:cNvSpPr txBox="1">
              <a:spLocks noChangeArrowheads="1"/>
            </p:cNvSpPr>
            <p:nvPr/>
          </p:nvSpPr>
          <p:spPr bwMode="auto">
            <a:xfrm>
              <a:off x="1756" y="2880"/>
              <a:ext cx="299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b="1">
                  <a:solidFill>
                    <a:schemeClr val="tx2"/>
                  </a:solidFill>
                  <a:latin typeface="Comic Sans MS" pitchFamily="66" charset="0"/>
                </a:rPr>
                <a:t>3</a:t>
              </a:r>
              <a:endParaRPr lang="en-US" b="1">
                <a:solidFill>
                  <a:schemeClr val="tx2"/>
                </a:solidFill>
                <a:latin typeface="Comic Sans MS" pitchFamily="66" charset="0"/>
              </a:endParaRPr>
            </a:p>
          </p:txBody>
        </p:sp>
        <p:sp>
          <p:nvSpPr>
            <p:cNvPr id="74792" name="Text Box 40"/>
            <p:cNvSpPr txBox="1">
              <a:spLocks noChangeArrowheads="1"/>
            </p:cNvSpPr>
            <p:nvPr/>
          </p:nvSpPr>
          <p:spPr bwMode="auto">
            <a:xfrm>
              <a:off x="0" y="2880"/>
              <a:ext cx="299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b="1">
                  <a:solidFill>
                    <a:schemeClr val="tx2"/>
                  </a:solidFill>
                  <a:latin typeface="Comic Sans MS" pitchFamily="66" charset="0"/>
                </a:rPr>
                <a:t>9</a:t>
              </a:r>
              <a:endParaRPr lang="en-US" b="1">
                <a:solidFill>
                  <a:schemeClr val="tx2"/>
                </a:solidFill>
                <a:latin typeface="Comic Sans MS" pitchFamily="66" charset="0"/>
              </a:endParaRPr>
            </a:p>
          </p:txBody>
        </p:sp>
        <p:sp>
          <p:nvSpPr>
            <p:cNvPr id="74793" name="Line 41"/>
            <p:cNvSpPr>
              <a:spLocks noChangeShapeType="1"/>
            </p:cNvSpPr>
            <p:nvPr/>
          </p:nvSpPr>
          <p:spPr bwMode="auto">
            <a:xfrm flipV="1">
              <a:off x="1030" y="2552"/>
              <a:ext cx="251" cy="429"/>
            </a:xfrm>
            <a:prstGeom prst="line">
              <a:avLst/>
            </a:prstGeom>
            <a:noFill/>
            <a:ln w="76200">
              <a:solidFill>
                <a:schemeClr val="tx1"/>
              </a:solidFill>
              <a:round/>
              <a:headEnd/>
              <a:tailEnd type="triangle" w="med" len="med"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4794" name="Text Box 42"/>
            <p:cNvSpPr txBox="1">
              <a:spLocks noChangeArrowheads="1"/>
            </p:cNvSpPr>
            <p:nvPr/>
          </p:nvSpPr>
          <p:spPr bwMode="auto">
            <a:xfrm>
              <a:off x="1323" y="2147"/>
              <a:ext cx="298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b="1">
                  <a:solidFill>
                    <a:schemeClr val="tx2"/>
                  </a:solidFill>
                  <a:latin typeface="Comic Sans MS" pitchFamily="66" charset="0"/>
                </a:rPr>
                <a:t>1</a:t>
              </a:r>
              <a:endParaRPr lang="en-US" b="1">
                <a:solidFill>
                  <a:schemeClr val="tx2"/>
                </a:solidFill>
                <a:latin typeface="Comic Sans MS" pitchFamily="66" charset="0"/>
              </a:endParaRPr>
            </a:p>
          </p:txBody>
        </p:sp>
        <p:sp>
          <p:nvSpPr>
            <p:cNvPr id="74795" name="Text Box 43"/>
            <p:cNvSpPr txBox="1">
              <a:spLocks noChangeArrowheads="1"/>
            </p:cNvSpPr>
            <p:nvPr/>
          </p:nvSpPr>
          <p:spPr bwMode="auto">
            <a:xfrm>
              <a:off x="1644" y="3331"/>
              <a:ext cx="296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b="1">
                  <a:solidFill>
                    <a:schemeClr val="tx2"/>
                  </a:solidFill>
                  <a:latin typeface="Comic Sans MS" pitchFamily="66" charset="0"/>
                </a:rPr>
                <a:t>4</a:t>
              </a:r>
              <a:endParaRPr lang="en-US" b="1">
                <a:solidFill>
                  <a:schemeClr val="tx2"/>
                </a:solidFill>
                <a:latin typeface="Comic Sans MS" pitchFamily="66" charset="0"/>
              </a:endParaRPr>
            </a:p>
          </p:txBody>
        </p:sp>
        <p:sp>
          <p:nvSpPr>
            <p:cNvPr id="74796" name="Text Box 44"/>
            <p:cNvSpPr txBox="1">
              <a:spLocks noChangeArrowheads="1"/>
            </p:cNvSpPr>
            <p:nvPr/>
          </p:nvSpPr>
          <p:spPr bwMode="auto">
            <a:xfrm>
              <a:off x="1644" y="2439"/>
              <a:ext cx="298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b="1">
                  <a:solidFill>
                    <a:schemeClr val="tx2"/>
                  </a:solidFill>
                  <a:latin typeface="Comic Sans MS" pitchFamily="66" charset="0"/>
                </a:rPr>
                <a:t>2</a:t>
              </a:r>
              <a:endParaRPr lang="en-US" b="1">
                <a:solidFill>
                  <a:schemeClr val="tx2"/>
                </a:solidFill>
                <a:latin typeface="Comic Sans MS" pitchFamily="66" charset="0"/>
              </a:endParaRPr>
            </a:p>
          </p:txBody>
        </p:sp>
        <p:sp>
          <p:nvSpPr>
            <p:cNvPr id="74797" name="Text Box 45"/>
            <p:cNvSpPr txBox="1">
              <a:spLocks noChangeArrowheads="1"/>
            </p:cNvSpPr>
            <p:nvPr/>
          </p:nvSpPr>
          <p:spPr bwMode="auto">
            <a:xfrm>
              <a:off x="1321" y="3636"/>
              <a:ext cx="299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b="1">
                  <a:solidFill>
                    <a:schemeClr val="tx2"/>
                  </a:solidFill>
                  <a:latin typeface="Comic Sans MS" pitchFamily="66" charset="0"/>
                </a:rPr>
                <a:t>5</a:t>
              </a:r>
              <a:endParaRPr lang="en-US" b="1">
                <a:solidFill>
                  <a:schemeClr val="tx2"/>
                </a:solidFill>
                <a:latin typeface="Comic Sans MS" pitchFamily="66" charset="0"/>
              </a:endParaRPr>
            </a:p>
          </p:txBody>
        </p:sp>
        <p:sp>
          <p:nvSpPr>
            <p:cNvPr id="74798" name="Text Box 46"/>
            <p:cNvSpPr txBox="1">
              <a:spLocks noChangeArrowheads="1"/>
            </p:cNvSpPr>
            <p:nvPr/>
          </p:nvSpPr>
          <p:spPr bwMode="auto">
            <a:xfrm>
              <a:off x="101" y="3328"/>
              <a:ext cx="298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b="1">
                  <a:solidFill>
                    <a:schemeClr val="tx2"/>
                  </a:solidFill>
                  <a:latin typeface="Comic Sans MS" pitchFamily="66" charset="0"/>
                </a:rPr>
                <a:t>8</a:t>
              </a:r>
              <a:endParaRPr lang="en-US" b="1">
                <a:solidFill>
                  <a:schemeClr val="tx2"/>
                </a:solidFill>
                <a:latin typeface="Comic Sans MS" pitchFamily="66" charset="0"/>
              </a:endParaRPr>
            </a:p>
          </p:txBody>
        </p:sp>
        <p:sp>
          <p:nvSpPr>
            <p:cNvPr id="74799" name="Text Box 47"/>
            <p:cNvSpPr txBox="1">
              <a:spLocks noChangeArrowheads="1"/>
            </p:cNvSpPr>
            <p:nvPr/>
          </p:nvSpPr>
          <p:spPr bwMode="auto">
            <a:xfrm>
              <a:off x="101" y="2436"/>
              <a:ext cx="298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b="1">
                  <a:solidFill>
                    <a:schemeClr val="tx2"/>
                  </a:solidFill>
                  <a:latin typeface="Comic Sans MS" pitchFamily="66" charset="0"/>
                </a:rPr>
                <a:t>10</a:t>
              </a:r>
              <a:endParaRPr lang="en-US" b="1">
                <a:solidFill>
                  <a:schemeClr val="tx2"/>
                </a:solidFill>
                <a:latin typeface="Comic Sans MS" pitchFamily="66" charset="0"/>
              </a:endParaRPr>
            </a:p>
          </p:txBody>
        </p:sp>
        <p:sp>
          <p:nvSpPr>
            <p:cNvPr id="74800" name="Text Box 48"/>
            <p:cNvSpPr txBox="1">
              <a:spLocks noChangeArrowheads="1"/>
            </p:cNvSpPr>
            <p:nvPr/>
          </p:nvSpPr>
          <p:spPr bwMode="auto">
            <a:xfrm>
              <a:off x="403" y="2151"/>
              <a:ext cx="299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b="1">
                  <a:solidFill>
                    <a:schemeClr val="tx2"/>
                  </a:solidFill>
                  <a:latin typeface="Comic Sans MS" pitchFamily="66" charset="0"/>
                </a:rPr>
                <a:t>11</a:t>
              </a:r>
              <a:endParaRPr lang="en-US" b="1">
                <a:solidFill>
                  <a:schemeClr val="tx2"/>
                </a:solidFill>
                <a:latin typeface="Comic Sans MS" pitchFamily="66" charset="0"/>
              </a:endParaRPr>
            </a:p>
          </p:txBody>
        </p:sp>
        <p:sp>
          <p:nvSpPr>
            <p:cNvPr id="74801" name="Oval 49"/>
            <p:cNvSpPr>
              <a:spLocks noChangeArrowheads="1"/>
            </p:cNvSpPr>
            <p:nvPr/>
          </p:nvSpPr>
          <p:spPr bwMode="auto">
            <a:xfrm>
              <a:off x="985" y="2938"/>
              <a:ext cx="89" cy="88"/>
            </a:xfrm>
            <a:prstGeom prst="ellipse">
              <a:avLst/>
            </a:prstGeom>
            <a:solidFill>
              <a:srgbClr val="000080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7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747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4766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826" name="AutoShape 50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FF00">
                  <a:gamma/>
                  <a:shade val="46275"/>
                  <a:invGamma/>
                </a:srgbClr>
              </a:gs>
              <a:gs pos="50000">
                <a:srgbClr val="00FF00"/>
              </a:gs>
              <a:gs pos="100000">
                <a:srgbClr val="00FF00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5779" name="AutoShape 3"/>
          <p:cNvSpPr>
            <a:spLocks noChangeArrowheads="1"/>
          </p:cNvSpPr>
          <p:nvPr/>
        </p:nvSpPr>
        <p:spPr bwMode="auto">
          <a:xfrm>
            <a:off x="239713" y="527050"/>
            <a:ext cx="8532812" cy="19351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0066">
                  <a:gamma/>
                  <a:shade val="56078"/>
                  <a:invGamma/>
                </a:srgbClr>
              </a:gs>
              <a:gs pos="50000">
                <a:srgbClr val="FF0066"/>
              </a:gs>
              <a:gs pos="100000">
                <a:srgbClr val="FF0066">
                  <a:gamma/>
                  <a:shade val="56078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5780" name="AutoShape 4"/>
          <p:cNvSpPr>
            <a:spLocks noChangeArrowheads="1"/>
          </p:cNvSpPr>
          <p:nvPr/>
        </p:nvSpPr>
        <p:spPr bwMode="auto">
          <a:xfrm>
            <a:off x="3095625" y="857250"/>
            <a:ext cx="5418138" cy="12747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ECFF"/>
              </a:gs>
              <a:gs pos="50000">
                <a:schemeClr val="bg1"/>
              </a:gs>
              <a:gs pos="100000">
                <a:srgbClr val="CCECFF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5781" name="Text Box 5"/>
          <p:cNvSpPr txBox="1">
            <a:spLocks noChangeArrowheads="1"/>
          </p:cNvSpPr>
          <p:nvPr/>
        </p:nvSpPr>
        <p:spPr bwMode="auto">
          <a:xfrm>
            <a:off x="488950" y="914400"/>
            <a:ext cx="1841500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4000" b="1">
                <a:solidFill>
                  <a:srgbClr val="FFFF00"/>
                </a:solidFill>
                <a:latin typeface="Comic Sans MS" pitchFamily="66" charset="0"/>
              </a:rPr>
              <a:t>Time</a:t>
            </a:r>
          </a:p>
          <a:p>
            <a:pPr algn="ctr"/>
            <a:r>
              <a:rPr lang="en-GB" sz="3000" b="1">
                <a:solidFill>
                  <a:srgbClr val="FFFF00"/>
                </a:solidFill>
                <a:latin typeface="Comic Sans MS" pitchFamily="66" charset="0"/>
              </a:rPr>
              <a:t>(minutes)</a:t>
            </a:r>
            <a:endParaRPr lang="en-US" sz="3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5782" name="AutoShape 6"/>
          <p:cNvSpPr>
            <a:spLocks noChangeArrowheads="1"/>
          </p:cNvSpPr>
          <p:nvPr/>
        </p:nvSpPr>
        <p:spPr bwMode="auto">
          <a:xfrm>
            <a:off x="5913438" y="2770188"/>
            <a:ext cx="2913062" cy="121761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5783" name="Text Box 7"/>
          <p:cNvSpPr txBox="1">
            <a:spLocks noChangeArrowheads="1"/>
          </p:cNvSpPr>
          <p:nvPr/>
        </p:nvSpPr>
        <p:spPr bwMode="auto">
          <a:xfrm>
            <a:off x="5924550" y="2798763"/>
            <a:ext cx="2890838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rgbClr val="800080"/>
                </a:solidFill>
                <a:latin typeface="Comic Sans MS" pitchFamily="66" charset="0"/>
              </a:rPr>
              <a:t>70</a:t>
            </a:r>
            <a:endParaRPr lang="en-US" sz="7000" b="1">
              <a:solidFill>
                <a:srgbClr val="800080"/>
              </a:solidFill>
              <a:latin typeface="Comic Sans MS" pitchFamily="66" charset="0"/>
            </a:endParaRPr>
          </a:p>
        </p:txBody>
      </p:sp>
      <p:sp>
        <p:nvSpPr>
          <p:cNvPr id="75784" name="Text Box 8"/>
          <p:cNvSpPr txBox="1">
            <a:spLocks noChangeArrowheads="1"/>
          </p:cNvSpPr>
          <p:nvPr/>
        </p:nvSpPr>
        <p:spPr bwMode="auto">
          <a:xfrm>
            <a:off x="2279650" y="960438"/>
            <a:ext cx="6213475" cy="1066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200" b="1">
                <a:solidFill>
                  <a:srgbClr val="FFFF00"/>
                </a:solidFill>
                <a:latin typeface="Comic Sans MS" pitchFamily="66" charset="0"/>
              </a:rPr>
              <a:t>=   </a:t>
            </a:r>
            <a:r>
              <a:rPr lang="en-GB" sz="3200" b="1" u="sng">
                <a:solidFill>
                  <a:srgbClr val="FF3300"/>
                </a:solidFill>
                <a:latin typeface="Comic Sans MS" pitchFamily="66" charset="0"/>
              </a:rPr>
              <a:t>number of people</a:t>
            </a:r>
            <a:r>
              <a:rPr lang="en-GB" sz="3200" b="1">
                <a:solidFill>
                  <a:srgbClr val="FF3300"/>
                </a:solidFill>
                <a:latin typeface="Comic Sans MS" pitchFamily="66" charset="0"/>
              </a:rPr>
              <a:t>   +   5</a:t>
            </a:r>
          </a:p>
          <a:p>
            <a:pPr algn="ctr"/>
            <a:r>
              <a:rPr lang="en-GB" sz="3200" b="1">
                <a:solidFill>
                  <a:srgbClr val="FF3300"/>
                </a:solidFill>
                <a:latin typeface="Comic Sans MS" pitchFamily="66" charset="0"/>
              </a:rPr>
              <a:t>2</a:t>
            </a:r>
            <a:endParaRPr lang="en-US" sz="32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75785" name="AutoShape 9"/>
          <p:cNvSpPr>
            <a:spLocks noChangeArrowheads="1"/>
          </p:cNvSpPr>
          <p:nvPr/>
        </p:nvSpPr>
        <p:spPr bwMode="auto">
          <a:xfrm>
            <a:off x="3367088" y="4175125"/>
            <a:ext cx="2409825" cy="2259013"/>
          </a:xfrm>
          <a:prstGeom prst="rightArrow">
            <a:avLst>
              <a:gd name="adj1" fmla="val 67111"/>
              <a:gd name="adj2" fmla="val 27123"/>
            </a:avLst>
          </a:prstGeom>
          <a:gradFill rotWithShape="1">
            <a:gsLst>
              <a:gs pos="0">
                <a:srgbClr val="800080">
                  <a:gamma/>
                  <a:shade val="46275"/>
                  <a:invGamma/>
                </a:srgbClr>
              </a:gs>
              <a:gs pos="50000">
                <a:srgbClr val="800080"/>
              </a:gs>
              <a:gs pos="100000">
                <a:srgbClr val="800080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5786" name="Text Box 10"/>
          <p:cNvSpPr txBox="1">
            <a:spLocks noChangeArrowheads="1"/>
          </p:cNvSpPr>
          <p:nvPr/>
        </p:nvSpPr>
        <p:spPr bwMode="auto">
          <a:xfrm>
            <a:off x="3544888" y="4876800"/>
            <a:ext cx="1563687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2500" b="1">
                <a:solidFill>
                  <a:srgbClr val="FFFF00"/>
                </a:solidFill>
                <a:latin typeface="Comic Sans MS" pitchFamily="66" charset="0"/>
              </a:rPr>
              <a:t>Time</a:t>
            </a:r>
          </a:p>
          <a:p>
            <a:pPr algn="ctr"/>
            <a:r>
              <a:rPr lang="en-GB" sz="2500" b="1">
                <a:solidFill>
                  <a:srgbClr val="FFFF00"/>
                </a:solidFill>
                <a:latin typeface="Comic Sans MS" pitchFamily="66" charset="0"/>
              </a:rPr>
              <a:t>(minutes)</a:t>
            </a:r>
            <a:endParaRPr lang="en-US" sz="25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5787" name="AutoShape 11"/>
          <p:cNvSpPr>
            <a:spLocks noChangeArrowheads="1"/>
          </p:cNvSpPr>
          <p:nvPr/>
        </p:nvSpPr>
        <p:spPr bwMode="auto">
          <a:xfrm>
            <a:off x="3367088" y="2695575"/>
            <a:ext cx="2409825" cy="1366838"/>
          </a:xfrm>
          <a:prstGeom prst="rightArrow">
            <a:avLst>
              <a:gd name="adj1" fmla="val 67111"/>
              <a:gd name="adj2" fmla="val 44828"/>
            </a:avLst>
          </a:prstGeom>
          <a:gradFill rotWithShape="1">
            <a:gsLst>
              <a:gs pos="0">
                <a:srgbClr val="800080">
                  <a:gamma/>
                  <a:shade val="46275"/>
                  <a:invGamma/>
                </a:srgbClr>
              </a:gs>
              <a:gs pos="50000">
                <a:srgbClr val="800080"/>
              </a:gs>
              <a:gs pos="100000">
                <a:srgbClr val="800080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5788" name="Text Box 12"/>
          <p:cNvSpPr txBox="1">
            <a:spLocks noChangeArrowheads="1"/>
          </p:cNvSpPr>
          <p:nvPr/>
        </p:nvSpPr>
        <p:spPr bwMode="auto">
          <a:xfrm>
            <a:off x="3454400" y="2967038"/>
            <a:ext cx="1746250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500" b="1">
                <a:solidFill>
                  <a:srgbClr val="FFFF00"/>
                </a:solidFill>
                <a:latin typeface="Comic Sans MS" pitchFamily="66" charset="0"/>
              </a:rPr>
              <a:t>Number of people</a:t>
            </a:r>
            <a:endParaRPr lang="en-US" sz="25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5789" name="AutoShape 13"/>
          <p:cNvSpPr>
            <a:spLocks noChangeArrowheads="1"/>
          </p:cNvSpPr>
          <p:nvPr/>
        </p:nvSpPr>
        <p:spPr bwMode="auto">
          <a:xfrm>
            <a:off x="5913438" y="4432300"/>
            <a:ext cx="2913062" cy="17446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5790" name="Text Box 14"/>
          <p:cNvSpPr txBox="1">
            <a:spLocks noChangeArrowheads="1"/>
          </p:cNvSpPr>
          <p:nvPr/>
        </p:nvSpPr>
        <p:spPr bwMode="auto">
          <a:xfrm>
            <a:off x="5978525" y="4572000"/>
            <a:ext cx="278130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FF3300"/>
                </a:solidFill>
                <a:latin typeface="Comic Sans MS" pitchFamily="66" charset="0"/>
              </a:rPr>
              <a:t>40</a:t>
            </a:r>
            <a:endParaRPr lang="en-US" sz="9000" b="1">
              <a:solidFill>
                <a:srgbClr val="FF3300"/>
              </a:solidFill>
              <a:latin typeface="Comic Sans MS" pitchFamily="66" charset="0"/>
            </a:endParaRPr>
          </a:p>
        </p:txBody>
      </p:sp>
      <p:grpSp>
        <p:nvGrpSpPr>
          <p:cNvPr id="75791" name="Group 15"/>
          <p:cNvGrpSpPr>
            <a:grpSpLocks/>
          </p:cNvGrpSpPr>
          <p:nvPr/>
        </p:nvGrpSpPr>
        <p:grpSpPr bwMode="auto">
          <a:xfrm>
            <a:off x="55563" y="2970213"/>
            <a:ext cx="3262312" cy="3063875"/>
            <a:chOff x="0" y="2032"/>
            <a:chExt cx="2055" cy="1930"/>
          </a:xfrm>
        </p:grpSpPr>
        <p:sp>
          <p:nvSpPr>
            <p:cNvPr id="75792" name="Text Box 16"/>
            <p:cNvSpPr txBox="1">
              <a:spLocks noChangeArrowheads="1"/>
            </p:cNvSpPr>
            <p:nvPr/>
          </p:nvSpPr>
          <p:spPr bwMode="auto">
            <a:xfrm>
              <a:off x="880" y="3731"/>
              <a:ext cx="299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b="1">
                  <a:solidFill>
                    <a:schemeClr val="tx2"/>
                  </a:solidFill>
                  <a:latin typeface="Comic Sans MS" pitchFamily="66" charset="0"/>
                </a:rPr>
                <a:t>6</a:t>
              </a:r>
              <a:endParaRPr lang="en-US" b="1">
                <a:solidFill>
                  <a:schemeClr val="tx2"/>
                </a:solidFill>
                <a:latin typeface="Comic Sans MS" pitchFamily="66" charset="0"/>
              </a:endParaRPr>
            </a:p>
          </p:txBody>
        </p:sp>
        <p:sp>
          <p:nvSpPr>
            <p:cNvPr id="75793" name="Text Box 17"/>
            <p:cNvSpPr txBox="1">
              <a:spLocks noChangeArrowheads="1"/>
            </p:cNvSpPr>
            <p:nvPr/>
          </p:nvSpPr>
          <p:spPr bwMode="auto">
            <a:xfrm>
              <a:off x="402" y="3641"/>
              <a:ext cx="298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b="1">
                  <a:solidFill>
                    <a:schemeClr val="tx2"/>
                  </a:solidFill>
                  <a:latin typeface="Comic Sans MS" pitchFamily="66" charset="0"/>
                </a:rPr>
                <a:t>7</a:t>
              </a:r>
              <a:endParaRPr lang="en-US" b="1">
                <a:solidFill>
                  <a:schemeClr val="tx2"/>
                </a:solidFill>
                <a:latin typeface="Comic Sans MS" pitchFamily="66" charset="0"/>
              </a:endParaRPr>
            </a:p>
          </p:txBody>
        </p:sp>
        <p:sp>
          <p:nvSpPr>
            <p:cNvPr id="75794" name="Text Box 18"/>
            <p:cNvSpPr txBox="1">
              <a:spLocks noChangeArrowheads="1"/>
            </p:cNvSpPr>
            <p:nvPr/>
          </p:nvSpPr>
          <p:spPr bwMode="auto">
            <a:xfrm>
              <a:off x="880" y="2032"/>
              <a:ext cx="299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b="1">
                  <a:solidFill>
                    <a:schemeClr val="tx2"/>
                  </a:solidFill>
                  <a:latin typeface="Comic Sans MS" pitchFamily="66" charset="0"/>
                </a:rPr>
                <a:t>12</a:t>
              </a:r>
              <a:endParaRPr lang="en-US" b="1">
                <a:solidFill>
                  <a:schemeClr val="tx2"/>
                </a:solidFill>
                <a:latin typeface="Comic Sans MS" pitchFamily="66" charset="0"/>
              </a:endParaRPr>
            </a:p>
          </p:txBody>
        </p:sp>
        <p:sp>
          <p:nvSpPr>
            <p:cNvPr id="75795" name="Oval 19"/>
            <p:cNvSpPr>
              <a:spLocks noChangeArrowheads="1"/>
            </p:cNvSpPr>
            <p:nvPr/>
          </p:nvSpPr>
          <p:spPr bwMode="auto">
            <a:xfrm>
              <a:off x="318" y="2270"/>
              <a:ext cx="1424" cy="1423"/>
            </a:xfrm>
            <a:prstGeom prst="ellipse">
              <a:avLst/>
            </a:prstGeom>
            <a:gradFill rotWithShape="1">
              <a:gsLst>
                <a:gs pos="0">
                  <a:srgbClr val="00FFFF"/>
                </a:gs>
                <a:gs pos="50000">
                  <a:schemeClr val="bg1"/>
                </a:gs>
                <a:gs pos="100000">
                  <a:srgbClr val="00FFFF"/>
                </a:gs>
              </a:gsLst>
              <a:lin ang="2700000" scaled="1"/>
            </a:gradFill>
            <a:ln w="762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grpSp>
          <p:nvGrpSpPr>
            <p:cNvPr id="75796" name="Group 20"/>
            <p:cNvGrpSpPr>
              <a:grpSpLocks/>
            </p:cNvGrpSpPr>
            <p:nvPr/>
          </p:nvGrpSpPr>
          <p:grpSpPr bwMode="auto">
            <a:xfrm>
              <a:off x="316" y="2981"/>
              <a:ext cx="1428" cy="1"/>
              <a:chOff x="1323" y="2156"/>
              <a:chExt cx="3117" cy="4"/>
            </a:xfrm>
          </p:grpSpPr>
          <p:sp>
            <p:nvSpPr>
              <p:cNvPr id="75797" name="Line 21"/>
              <p:cNvSpPr>
                <a:spLocks noChangeShapeType="1"/>
              </p:cNvSpPr>
              <p:nvPr/>
            </p:nvSpPr>
            <p:spPr bwMode="auto">
              <a:xfrm>
                <a:off x="1323" y="2160"/>
                <a:ext cx="240" cy="0"/>
              </a:xfrm>
              <a:prstGeom prst="line">
                <a:avLst/>
              </a:prstGeom>
              <a:noFill/>
              <a:ln w="381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5798" name="Line 22"/>
              <p:cNvSpPr>
                <a:spLocks noChangeShapeType="1"/>
              </p:cNvSpPr>
              <p:nvPr/>
            </p:nvSpPr>
            <p:spPr bwMode="auto">
              <a:xfrm>
                <a:off x="4200" y="2156"/>
                <a:ext cx="240" cy="0"/>
              </a:xfrm>
              <a:prstGeom prst="line">
                <a:avLst/>
              </a:prstGeom>
              <a:noFill/>
              <a:ln w="381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  <p:grpSp>
          <p:nvGrpSpPr>
            <p:cNvPr id="75799" name="Group 23"/>
            <p:cNvGrpSpPr>
              <a:grpSpLocks/>
            </p:cNvGrpSpPr>
            <p:nvPr/>
          </p:nvGrpSpPr>
          <p:grpSpPr bwMode="auto">
            <a:xfrm rot="-5400000">
              <a:off x="315" y="2981"/>
              <a:ext cx="1429" cy="2"/>
              <a:chOff x="1323" y="2156"/>
              <a:chExt cx="3117" cy="4"/>
            </a:xfrm>
          </p:grpSpPr>
          <p:sp>
            <p:nvSpPr>
              <p:cNvPr id="75800" name="Line 24"/>
              <p:cNvSpPr>
                <a:spLocks noChangeShapeType="1"/>
              </p:cNvSpPr>
              <p:nvPr/>
            </p:nvSpPr>
            <p:spPr bwMode="auto">
              <a:xfrm>
                <a:off x="1323" y="2160"/>
                <a:ext cx="240" cy="0"/>
              </a:xfrm>
              <a:prstGeom prst="line">
                <a:avLst/>
              </a:prstGeom>
              <a:noFill/>
              <a:ln w="381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5801" name="Line 25"/>
              <p:cNvSpPr>
                <a:spLocks noChangeShapeType="1"/>
              </p:cNvSpPr>
              <p:nvPr/>
            </p:nvSpPr>
            <p:spPr bwMode="auto">
              <a:xfrm>
                <a:off x="4200" y="2156"/>
                <a:ext cx="240" cy="0"/>
              </a:xfrm>
              <a:prstGeom prst="line">
                <a:avLst/>
              </a:prstGeom>
              <a:noFill/>
              <a:ln w="381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  <p:grpSp>
          <p:nvGrpSpPr>
            <p:cNvPr id="75802" name="Group 26"/>
            <p:cNvGrpSpPr>
              <a:grpSpLocks/>
            </p:cNvGrpSpPr>
            <p:nvPr/>
          </p:nvGrpSpPr>
          <p:grpSpPr bwMode="auto">
            <a:xfrm rot="-1800000">
              <a:off x="316" y="2981"/>
              <a:ext cx="1428" cy="1"/>
              <a:chOff x="1323" y="2156"/>
              <a:chExt cx="3117" cy="4"/>
            </a:xfrm>
          </p:grpSpPr>
          <p:sp>
            <p:nvSpPr>
              <p:cNvPr id="75803" name="Line 27"/>
              <p:cNvSpPr>
                <a:spLocks noChangeShapeType="1"/>
              </p:cNvSpPr>
              <p:nvPr/>
            </p:nvSpPr>
            <p:spPr bwMode="auto">
              <a:xfrm>
                <a:off x="1323" y="2160"/>
                <a:ext cx="240" cy="0"/>
              </a:xfrm>
              <a:prstGeom prst="line">
                <a:avLst/>
              </a:prstGeom>
              <a:noFill/>
              <a:ln w="381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5804" name="Line 28"/>
              <p:cNvSpPr>
                <a:spLocks noChangeShapeType="1"/>
              </p:cNvSpPr>
              <p:nvPr/>
            </p:nvSpPr>
            <p:spPr bwMode="auto">
              <a:xfrm>
                <a:off x="4200" y="2156"/>
                <a:ext cx="240" cy="0"/>
              </a:xfrm>
              <a:prstGeom prst="line">
                <a:avLst/>
              </a:prstGeom>
              <a:noFill/>
              <a:ln w="381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  <p:grpSp>
          <p:nvGrpSpPr>
            <p:cNvPr id="75805" name="Group 29"/>
            <p:cNvGrpSpPr>
              <a:grpSpLocks/>
            </p:cNvGrpSpPr>
            <p:nvPr/>
          </p:nvGrpSpPr>
          <p:grpSpPr bwMode="auto">
            <a:xfrm rot="-9000000">
              <a:off x="316" y="2981"/>
              <a:ext cx="1428" cy="1"/>
              <a:chOff x="1323" y="2156"/>
              <a:chExt cx="3117" cy="4"/>
            </a:xfrm>
          </p:grpSpPr>
          <p:sp>
            <p:nvSpPr>
              <p:cNvPr id="75806" name="Line 30"/>
              <p:cNvSpPr>
                <a:spLocks noChangeShapeType="1"/>
              </p:cNvSpPr>
              <p:nvPr/>
            </p:nvSpPr>
            <p:spPr bwMode="auto">
              <a:xfrm>
                <a:off x="1323" y="2160"/>
                <a:ext cx="240" cy="0"/>
              </a:xfrm>
              <a:prstGeom prst="line">
                <a:avLst/>
              </a:prstGeom>
              <a:noFill/>
              <a:ln w="381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5807" name="Line 31"/>
              <p:cNvSpPr>
                <a:spLocks noChangeShapeType="1"/>
              </p:cNvSpPr>
              <p:nvPr/>
            </p:nvSpPr>
            <p:spPr bwMode="auto">
              <a:xfrm>
                <a:off x="4200" y="2156"/>
                <a:ext cx="240" cy="0"/>
              </a:xfrm>
              <a:prstGeom prst="line">
                <a:avLst/>
              </a:prstGeom>
              <a:noFill/>
              <a:ln w="381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  <p:grpSp>
          <p:nvGrpSpPr>
            <p:cNvPr id="75808" name="Group 32"/>
            <p:cNvGrpSpPr>
              <a:grpSpLocks/>
            </p:cNvGrpSpPr>
            <p:nvPr/>
          </p:nvGrpSpPr>
          <p:grpSpPr bwMode="auto">
            <a:xfrm rot="-7200000">
              <a:off x="315" y="2981"/>
              <a:ext cx="1429" cy="2"/>
              <a:chOff x="1323" y="2156"/>
              <a:chExt cx="3117" cy="4"/>
            </a:xfrm>
          </p:grpSpPr>
          <p:sp>
            <p:nvSpPr>
              <p:cNvPr id="75809" name="Line 33"/>
              <p:cNvSpPr>
                <a:spLocks noChangeShapeType="1"/>
              </p:cNvSpPr>
              <p:nvPr/>
            </p:nvSpPr>
            <p:spPr bwMode="auto">
              <a:xfrm>
                <a:off x="1323" y="2160"/>
                <a:ext cx="240" cy="0"/>
              </a:xfrm>
              <a:prstGeom prst="line">
                <a:avLst/>
              </a:prstGeom>
              <a:noFill/>
              <a:ln w="381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5810" name="Line 34"/>
              <p:cNvSpPr>
                <a:spLocks noChangeShapeType="1"/>
              </p:cNvSpPr>
              <p:nvPr/>
            </p:nvSpPr>
            <p:spPr bwMode="auto">
              <a:xfrm>
                <a:off x="4200" y="2156"/>
                <a:ext cx="240" cy="0"/>
              </a:xfrm>
              <a:prstGeom prst="line">
                <a:avLst/>
              </a:prstGeom>
              <a:noFill/>
              <a:ln w="381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  <p:grpSp>
          <p:nvGrpSpPr>
            <p:cNvPr id="75811" name="Group 35"/>
            <p:cNvGrpSpPr>
              <a:grpSpLocks/>
            </p:cNvGrpSpPr>
            <p:nvPr/>
          </p:nvGrpSpPr>
          <p:grpSpPr bwMode="auto">
            <a:xfrm rot="-3600000">
              <a:off x="315" y="2981"/>
              <a:ext cx="1429" cy="2"/>
              <a:chOff x="1323" y="2156"/>
              <a:chExt cx="3117" cy="4"/>
            </a:xfrm>
          </p:grpSpPr>
          <p:sp>
            <p:nvSpPr>
              <p:cNvPr id="75812" name="Line 36"/>
              <p:cNvSpPr>
                <a:spLocks noChangeShapeType="1"/>
              </p:cNvSpPr>
              <p:nvPr/>
            </p:nvSpPr>
            <p:spPr bwMode="auto">
              <a:xfrm>
                <a:off x="1323" y="2160"/>
                <a:ext cx="240" cy="0"/>
              </a:xfrm>
              <a:prstGeom prst="line">
                <a:avLst/>
              </a:prstGeom>
              <a:noFill/>
              <a:ln w="381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5813" name="Line 37"/>
              <p:cNvSpPr>
                <a:spLocks noChangeShapeType="1"/>
              </p:cNvSpPr>
              <p:nvPr/>
            </p:nvSpPr>
            <p:spPr bwMode="auto">
              <a:xfrm>
                <a:off x="4200" y="2156"/>
                <a:ext cx="240" cy="0"/>
              </a:xfrm>
              <a:prstGeom prst="line">
                <a:avLst/>
              </a:prstGeom>
              <a:noFill/>
              <a:ln w="381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  <p:sp>
          <p:nvSpPr>
            <p:cNvPr id="75814" name="Line 38"/>
            <p:cNvSpPr>
              <a:spLocks noChangeShapeType="1"/>
            </p:cNvSpPr>
            <p:nvPr/>
          </p:nvSpPr>
          <p:spPr bwMode="auto">
            <a:xfrm flipV="1">
              <a:off x="1030" y="2640"/>
              <a:ext cx="18" cy="339"/>
            </a:xfrm>
            <a:prstGeom prst="line">
              <a:avLst/>
            </a:prstGeom>
            <a:noFill/>
            <a:ln w="76200">
              <a:solidFill>
                <a:schemeClr val="tx1"/>
              </a:solidFill>
              <a:round/>
              <a:headEnd/>
              <a:tailEnd type="triangle" w="med" len="med"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5815" name="Text Box 39"/>
            <p:cNvSpPr txBox="1">
              <a:spLocks noChangeArrowheads="1"/>
            </p:cNvSpPr>
            <p:nvPr/>
          </p:nvSpPr>
          <p:spPr bwMode="auto">
            <a:xfrm>
              <a:off x="1756" y="2880"/>
              <a:ext cx="299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b="1">
                  <a:solidFill>
                    <a:schemeClr val="tx2"/>
                  </a:solidFill>
                  <a:latin typeface="Comic Sans MS" pitchFamily="66" charset="0"/>
                </a:rPr>
                <a:t>3</a:t>
              </a:r>
              <a:endParaRPr lang="en-US" b="1">
                <a:solidFill>
                  <a:schemeClr val="tx2"/>
                </a:solidFill>
                <a:latin typeface="Comic Sans MS" pitchFamily="66" charset="0"/>
              </a:endParaRPr>
            </a:p>
          </p:txBody>
        </p:sp>
        <p:sp>
          <p:nvSpPr>
            <p:cNvPr id="75816" name="Text Box 40"/>
            <p:cNvSpPr txBox="1">
              <a:spLocks noChangeArrowheads="1"/>
            </p:cNvSpPr>
            <p:nvPr/>
          </p:nvSpPr>
          <p:spPr bwMode="auto">
            <a:xfrm>
              <a:off x="0" y="2880"/>
              <a:ext cx="299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b="1">
                  <a:solidFill>
                    <a:schemeClr val="tx2"/>
                  </a:solidFill>
                  <a:latin typeface="Comic Sans MS" pitchFamily="66" charset="0"/>
                </a:rPr>
                <a:t>9</a:t>
              </a:r>
              <a:endParaRPr lang="en-US" b="1">
                <a:solidFill>
                  <a:schemeClr val="tx2"/>
                </a:solidFill>
                <a:latin typeface="Comic Sans MS" pitchFamily="66" charset="0"/>
              </a:endParaRPr>
            </a:p>
          </p:txBody>
        </p:sp>
        <p:sp>
          <p:nvSpPr>
            <p:cNvPr id="75817" name="Line 41"/>
            <p:cNvSpPr>
              <a:spLocks noChangeShapeType="1"/>
            </p:cNvSpPr>
            <p:nvPr/>
          </p:nvSpPr>
          <p:spPr bwMode="auto">
            <a:xfrm flipV="1">
              <a:off x="1030" y="2552"/>
              <a:ext cx="251" cy="429"/>
            </a:xfrm>
            <a:prstGeom prst="line">
              <a:avLst/>
            </a:prstGeom>
            <a:noFill/>
            <a:ln w="76200">
              <a:solidFill>
                <a:schemeClr val="tx1"/>
              </a:solidFill>
              <a:round/>
              <a:headEnd/>
              <a:tailEnd type="triangle" w="med" len="med"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5818" name="Text Box 42"/>
            <p:cNvSpPr txBox="1">
              <a:spLocks noChangeArrowheads="1"/>
            </p:cNvSpPr>
            <p:nvPr/>
          </p:nvSpPr>
          <p:spPr bwMode="auto">
            <a:xfrm>
              <a:off x="1323" y="2147"/>
              <a:ext cx="298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b="1">
                  <a:solidFill>
                    <a:schemeClr val="tx2"/>
                  </a:solidFill>
                  <a:latin typeface="Comic Sans MS" pitchFamily="66" charset="0"/>
                </a:rPr>
                <a:t>1</a:t>
              </a:r>
              <a:endParaRPr lang="en-US" b="1">
                <a:solidFill>
                  <a:schemeClr val="tx2"/>
                </a:solidFill>
                <a:latin typeface="Comic Sans MS" pitchFamily="66" charset="0"/>
              </a:endParaRPr>
            </a:p>
          </p:txBody>
        </p:sp>
        <p:sp>
          <p:nvSpPr>
            <p:cNvPr id="75819" name="Text Box 43"/>
            <p:cNvSpPr txBox="1">
              <a:spLocks noChangeArrowheads="1"/>
            </p:cNvSpPr>
            <p:nvPr/>
          </p:nvSpPr>
          <p:spPr bwMode="auto">
            <a:xfrm>
              <a:off x="1644" y="3331"/>
              <a:ext cx="296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b="1">
                  <a:solidFill>
                    <a:schemeClr val="tx2"/>
                  </a:solidFill>
                  <a:latin typeface="Comic Sans MS" pitchFamily="66" charset="0"/>
                </a:rPr>
                <a:t>4</a:t>
              </a:r>
              <a:endParaRPr lang="en-US" b="1">
                <a:solidFill>
                  <a:schemeClr val="tx2"/>
                </a:solidFill>
                <a:latin typeface="Comic Sans MS" pitchFamily="66" charset="0"/>
              </a:endParaRPr>
            </a:p>
          </p:txBody>
        </p:sp>
        <p:sp>
          <p:nvSpPr>
            <p:cNvPr id="75820" name="Text Box 44"/>
            <p:cNvSpPr txBox="1">
              <a:spLocks noChangeArrowheads="1"/>
            </p:cNvSpPr>
            <p:nvPr/>
          </p:nvSpPr>
          <p:spPr bwMode="auto">
            <a:xfrm>
              <a:off x="1644" y="2439"/>
              <a:ext cx="298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b="1">
                  <a:solidFill>
                    <a:schemeClr val="tx2"/>
                  </a:solidFill>
                  <a:latin typeface="Comic Sans MS" pitchFamily="66" charset="0"/>
                </a:rPr>
                <a:t>2</a:t>
              </a:r>
              <a:endParaRPr lang="en-US" b="1">
                <a:solidFill>
                  <a:schemeClr val="tx2"/>
                </a:solidFill>
                <a:latin typeface="Comic Sans MS" pitchFamily="66" charset="0"/>
              </a:endParaRPr>
            </a:p>
          </p:txBody>
        </p:sp>
        <p:sp>
          <p:nvSpPr>
            <p:cNvPr id="75821" name="Text Box 45"/>
            <p:cNvSpPr txBox="1">
              <a:spLocks noChangeArrowheads="1"/>
            </p:cNvSpPr>
            <p:nvPr/>
          </p:nvSpPr>
          <p:spPr bwMode="auto">
            <a:xfrm>
              <a:off x="1321" y="3636"/>
              <a:ext cx="299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b="1">
                  <a:solidFill>
                    <a:schemeClr val="tx2"/>
                  </a:solidFill>
                  <a:latin typeface="Comic Sans MS" pitchFamily="66" charset="0"/>
                </a:rPr>
                <a:t>5</a:t>
              </a:r>
              <a:endParaRPr lang="en-US" b="1">
                <a:solidFill>
                  <a:schemeClr val="tx2"/>
                </a:solidFill>
                <a:latin typeface="Comic Sans MS" pitchFamily="66" charset="0"/>
              </a:endParaRPr>
            </a:p>
          </p:txBody>
        </p:sp>
        <p:sp>
          <p:nvSpPr>
            <p:cNvPr id="75822" name="Text Box 46"/>
            <p:cNvSpPr txBox="1">
              <a:spLocks noChangeArrowheads="1"/>
            </p:cNvSpPr>
            <p:nvPr/>
          </p:nvSpPr>
          <p:spPr bwMode="auto">
            <a:xfrm>
              <a:off x="101" y="3328"/>
              <a:ext cx="298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b="1">
                  <a:solidFill>
                    <a:schemeClr val="tx2"/>
                  </a:solidFill>
                  <a:latin typeface="Comic Sans MS" pitchFamily="66" charset="0"/>
                </a:rPr>
                <a:t>8</a:t>
              </a:r>
              <a:endParaRPr lang="en-US" b="1">
                <a:solidFill>
                  <a:schemeClr val="tx2"/>
                </a:solidFill>
                <a:latin typeface="Comic Sans MS" pitchFamily="66" charset="0"/>
              </a:endParaRPr>
            </a:p>
          </p:txBody>
        </p:sp>
        <p:sp>
          <p:nvSpPr>
            <p:cNvPr id="75823" name="Text Box 47"/>
            <p:cNvSpPr txBox="1">
              <a:spLocks noChangeArrowheads="1"/>
            </p:cNvSpPr>
            <p:nvPr/>
          </p:nvSpPr>
          <p:spPr bwMode="auto">
            <a:xfrm>
              <a:off x="101" y="2436"/>
              <a:ext cx="298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b="1">
                  <a:solidFill>
                    <a:schemeClr val="tx2"/>
                  </a:solidFill>
                  <a:latin typeface="Comic Sans MS" pitchFamily="66" charset="0"/>
                </a:rPr>
                <a:t>10</a:t>
              </a:r>
              <a:endParaRPr lang="en-US" b="1">
                <a:solidFill>
                  <a:schemeClr val="tx2"/>
                </a:solidFill>
                <a:latin typeface="Comic Sans MS" pitchFamily="66" charset="0"/>
              </a:endParaRPr>
            </a:p>
          </p:txBody>
        </p:sp>
        <p:sp>
          <p:nvSpPr>
            <p:cNvPr id="75824" name="Text Box 48"/>
            <p:cNvSpPr txBox="1">
              <a:spLocks noChangeArrowheads="1"/>
            </p:cNvSpPr>
            <p:nvPr/>
          </p:nvSpPr>
          <p:spPr bwMode="auto">
            <a:xfrm>
              <a:off x="403" y="2151"/>
              <a:ext cx="299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b="1">
                  <a:solidFill>
                    <a:schemeClr val="tx2"/>
                  </a:solidFill>
                  <a:latin typeface="Comic Sans MS" pitchFamily="66" charset="0"/>
                </a:rPr>
                <a:t>11</a:t>
              </a:r>
              <a:endParaRPr lang="en-US" b="1">
                <a:solidFill>
                  <a:schemeClr val="tx2"/>
                </a:solidFill>
                <a:latin typeface="Comic Sans MS" pitchFamily="66" charset="0"/>
              </a:endParaRPr>
            </a:p>
          </p:txBody>
        </p:sp>
        <p:sp>
          <p:nvSpPr>
            <p:cNvPr id="75825" name="Oval 49"/>
            <p:cNvSpPr>
              <a:spLocks noChangeArrowheads="1"/>
            </p:cNvSpPr>
            <p:nvPr/>
          </p:nvSpPr>
          <p:spPr bwMode="auto">
            <a:xfrm>
              <a:off x="985" y="2938"/>
              <a:ext cx="89" cy="88"/>
            </a:xfrm>
            <a:prstGeom prst="ellipse">
              <a:avLst/>
            </a:prstGeom>
            <a:solidFill>
              <a:srgbClr val="000080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7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757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5790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850" name="AutoShape 50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FF00">
                  <a:gamma/>
                  <a:shade val="46275"/>
                  <a:invGamma/>
                </a:srgbClr>
              </a:gs>
              <a:gs pos="50000">
                <a:srgbClr val="00FF00"/>
              </a:gs>
              <a:gs pos="100000">
                <a:srgbClr val="00FF00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6803" name="AutoShape 3"/>
          <p:cNvSpPr>
            <a:spLocks noChangeArrowheads="1"/>
          </p:cNvSpPr>
          <p:nvPr/>
        </p:nvSpPr>
        <p:spPr bwMode="auto">
          <a:xfrm>
            <a:off x="239713" y="527050"/>
            <a:ext cx="8532812" cy="19351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0066">
                  <a:gamma/>
                  <a:shade val="56078"/>
                  <a:invGamma/>
                </a:srgbClr>
              </a:gs>
              <a:gs pos="50000">
                <a:srgbClr val="FF0066"/>
              </a:gs>
              <a:gs pos="100000">
                <a:srgbClr val="FF0066">
                  <a:gamma/>
                  <a:shade val="56078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6804" name="AutoShape 4"/>
          <p:cNvSpPr>
            <a:spLocks noChangeArrowheads="1"/>
          </p:cNvSpPr>
          <p:nvPr/>
        </p:nvSpPr>
        <p:spPr bwMode="auto">
          <a:xfrm>
            <a:off x="3095625" y="857250"/>
            <a:ext cx="5418138" cy="12747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ECFF"/>
              </a:gs>
              <a:gs pos="50000">
                <a:schemeClr val="bg1"/>
              </a:gs>
              <a:gs pos="100000">
                <a:srgbClr val="CCECFF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6805" name="Text Box 5"/>
          <p:cNvSpPr txBox="1">
            <a:spLocks noChangeArrowheads="1"/>
          </p:cNvSpPr>
          <p:nvPr/>
        </p:nvSpPr>
        <p:spPr bwMode="auto">
          <a:xfrm>
            <a:off x="488950" y="914400"/>
            <a:ext cx="1841500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4000" b="1">
                <a:solidFill>
                  <a:srgbClr val="FFFF00"/>
                </a:solidFill>
                <a:latin typeface="Comic Sans MS" pitchFamily="66" charset="0"/>
              </a:rPr>
              <a:t>Time</a:t>
            </a:r>
          </a:p>
          <a:p>
            <a:pPr algn="ctr"/>
            <a:r>
              <a:rPr lang="en-GB" sz="3000" b="1">
                <a:solidFill>
                  <a:srgbClr val="FFFF00"/>
                </a:solidFill>
                <a:latin typeface="Comic Sans MS" pitchFamily="66" charset="0"/>
              </a:rPr>
              <a:t>(minutes)</a:t>
            </a:r>
            <a:endParaRPr lang="en-US" sz="3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6806" name="AutoShape 6"/>
          <p:cNvSpPr>
            <a:spLocks noChangeArrowheads="1"/>
          </p:cNvSpPr>
          <p:nvPr/>
        </p:nvSpPr>
        <p:spPr bwMode="auto">
          <a:xfrm>
            <a:off x="5913438" y="2770188"/>
            <a:ext cx="2913062" cy="121761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6807" name="Text Box 7"/>
          <p:cNvSpPr txBox="1">
            <a:spLocks noChangeArrowheads="1"/>
          </p:cNvSpPr>
          <p:nvPr/>
        </p:nvSpPr>
        <p:spPr bwMode="auto">
          <a:xfrm>
            <a:off x="5924550" y="2798763"/>
            <a:ext cx="2890838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rgbClr val="800080"/>
                </a:solidFill>
                <a:latin typeface="Comic Sans MS" pitchFamily="66" charset="0"/>
              </a:rPr>
              <a:t>46</a:t>
            </a:r>
            <a:endParaRPr lang="en-US" sz="7000" b="1">
              <a:solidFill>
                <a:srgbClr val="800080"/>
              </a:solidFill>
              <a:latin typeface="Comic Sans MS" pitchFamily="66" charset="0"/>
            </a:endParaRPr>
          </a:p>
        </p:txBody>
      </p:sp>
      <p:sp>
        <p:nvSpPr>
          <p:cNvPr id="76808" name="Text Box 8"/>
          <p:cNvSpPr txBox="1">
            <a:spLocks noChangeArrowheads="1"/>
          </p:cNvSpPr>
          <p:nvPr/>
        </p:nvSpPr>
        <p:spPr bwMode="auto">
          <a:xfrm>
            <a:off x="2279650" y="960438"/>
            <a:ext cx="6213475" cy="1066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200" b="1">
                <a:solidFill>
                  <a:srgbClr val="FFFF00"/>
                </a:solidFill>
                <a:latin typeface="Comic Sans MS" pitchFamily="66" charset="0"/>
              </a:rPr>
              <a:t>=   </a:t>
            </a:r>
            <a:r>
              <a:rPr lang="en-GB" sz="3200" b="1" u="sng">
                <a:solidFill>
                  <a:srgbClr val="FF3300"/>
                </a:solidFill>
                <a:latin typeface="Comic Sans MS" pitchFamily="66" charset="0"/>
              </a:rPr>
              <a:t>number of people</a:t>
            </a:r>
            <a:r>
              <a:rPr lang="en-GB" sz="3200" b="1">
                <a:solidFill>
                  <a:srgbClr val="FF3300"/>
                </a:solidFill>
                <a:latin typeface="Comic Sans MS" pitchFamily="66" charset="0"/>
              </a:rPr>
              <a:t>   +   5</a:t>
            </a:r>
          </a:p>
          <a:p>
            <a:pPr algn="ctr"/>
            <a:r>
              <a:rPr lang="en-GB" sz="3200" b="1">
                <a:solidFill>
                  <a:srgbClr val="FF3300"/>
                </a:solidFill>
                <a:latin typeface="Comic Sans MS" pitchFamily="66" charset="0"/>
              </a:rPr>
              <a:t>2</a:t>
            </a:r>
            <a:endParaRPr lang="en-US" sz="32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76809" name="AutoShape 9"/>
          <p:cNvSpPr>
            <a:spLocks noChangeArrowheads="1"/>
          </p:cNvSpPr>
          <p:nvPr/>
        </p:nvSpPr>
        <p:spPr bwMode="auto">
          <a:xfrm>
            <a:off x="3367088" y="4175125"/>
            <a:ext cx="2409825" cy="2259013"/>
          </a:xfrm>
          <a:prstGeom prst="rightArrow">
            <a:avLst>
              <a:gd name="adj1" fmla="val 67111"/>
              <a:gd name="adj2" fmla="val 27123"/>
            </a:avLst>
          </a:prstGeom>
          <a:gradFill rotWithShape="1">
            <a:gsLst>
              <a:gs pos="0">
                <a:srgbClr val="800080">
                  <a:gamma/>
                  <a:shade val="46275"/>
                  <a:invGamma/>
                </a:srgbClr>
              </a:gs>
              <a:gs pos="50000">
                <a:srgbClr val="800080"/>
              </a:gs>
              <a:gs pos="100000">
                <a:srgbClr val="800080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6810" name="Text Box 10"/>
          <p:cNvSpPr txBox="1">
            <a:spLocks noChangeArrowheads="1"/>
          </p:cNvSpPr>
          <p:nvPr/>
        </p:nvSpPr>
        <p:spPr bwMode="auto">
          <a:xfrm>
            <a:off x="3544888" y="4876800"/>
            <a:ext cx="1563687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2500" b="1">
                <a:solidFill>
                  <a:srgbClr val="FFFF00"/>
                </a:solidFill>
                <a:latin typeface="Comic Sans MS" pitchFamily="66" charset="0"/>
              </a:rPr>
              <a:t>Time</a:t>
            </a:r>
          </a:p>
          <a:p>
            <a:pPr algn="ctr"/>
            <a:r>
              <a:rPr lang="en-GB" sz="2500" b="1">
                <a:solidFill>
                  <a:srgbClr val="FFFF00"/>
                </a:solidFill>
                <a:latin typeface="Comic Sans MS" pitchFamily="66" charset="0"/>
              </a:rPr>
              <a:t>(minutes)</a:t>
            </a:r>
            <a:endParaRPr lang="en-US" sz="25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6811" name="AutoShape 11"/>
          <p:cNvSpPr>
            <a:spLocks noChangeArrowheads="1"/>
          </p:cNvSpPr>
          <p:nvPr/>
        </p:nvSpPr>
        <p:spPr bwMode="auto">
          <a:xfrm>
            <a:off x="3367088" y="2695575"/>
            <a:ext cx="2409825" cy="1366838"/>
          </a:xfrm>
          <a:prstGeom prst="rightArrow">
            <a:avLst>
              <a:gd name="adj1" fmla="val 67111"/>
              <a:gd name="adj2" fmla="val 44828"/>
            </a:avLst>
          </a:prstGeom>
          <a:gradFill rotWithShape="1">
            <a:gsLst>
              <a:gs pos="0">
                <a:srgbClr val="800080">
                  <a:gamma/>
                  <a:shade val="46275"/>
                  <a:invGamma/>
                </a:srgbClr>
              </a:gs>
              <a:gs pos="50000">
                <a:srgbClr val="800080"/>
              </a:gs>
              <a:gs pos="100000">
                <a:srgbClr val="800080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6812" name="Text Box 12"/>
          <p:cNvSpPr txBox="1">
            <a:spLocks noChangeArrowheads="1"/>
          </p:cNvSpPr>
          <p:nvPr/>
        </p:nvSpPr>
        <p:spPr bwMode="auto">
          <a:xfrm>
            <a:off x="3454400" y="2967038"/>
            <a:ext cx="1746250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500" b="1">
                <a:solidFill>
                  <a:srgbClr val="FFFF00"/>
                </a:solidFill>
                <a:latin typeface="Comic Sans MS" pitchFamily="66" charset="0"/>
              </a:rPr>
              <a:t>Number of people</a:t>
            </a:r>
            <a:endParaRPr lang="en-US" sz="25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6813" name="AutoShape 13"/>
          <p:cNvSpPr>
            <a:spLocks noChangeArrowheads="1"/>
          </p:cNvSpPr>
          <p:nvPr/>
        </p:nvSpPr>
        <p:spPr bwMode="auto">
          <a:xfrm>
            <a:off x="5913438" y="4432300"/>
            <a:ext cx="2913062" cy="17446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6814" name="Text Box 14"/>
          <p:cNvSpPr txBox="1">
            <a:spLocks noChangeArrowheads="1"/>
          </p:cNvSpPr>
          <p:nvPr/>
        </p:nvSpPr>
        <p:spPr bwMode="auto">
          <a:xfrm>
            <a:off x="5978525" y="4572000"/>
            <a:ext cx="278130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FF3300"/>
                </a:solidFill>
                <a:latin typeface="Comic Sans MS" pitchFamily="66" charset="0"/>
              </a:rPr>
              <a:t>28</a:t>
            </a:r>
            <a:endParaRPr lang="en-US" sz="9000" b="1">
              <a:solidFill>
                <a:srgbClr val="FF3300"/>
              </a:solidFill>
              <a:latin typeface="Comic Sans MS" pitchFamily="66" charset="0"/>
            </a:endParaRPr>
          </a:p>
        </p:txBody>
      </p:sp>
      <p:grpSp>
        <p:nvGrpSpPr>
          <p:cNvPr id="76815" name="Group 15"/>
          <p:cNvGrpSpPr>
            <a:grpSpLocks/>
          </p:cNvGrpSpPr>
          <p:nvPr/>
        </p:nvGrpSpPr>
        <p:grpSpPr bwMode="auto">
          <a:xfrm>
            <a:off x="55563" y="2970213"/>
            <a:ext cx="3262312" cy="3063875"/>
            <a:chOff x="0" y="2032"/>
            <a:chExt cx="2055" cy="1930"/>
          </a:xfrm>
        </p:grpSpPr>
        <p:sp>
          <p:nvSpPr>
            <p:cNvPr id="76816" name="Text Box 16"/>
            <p:cNvSpPr txBox="1">
              <a:spLocks noChangeArrowheads="1"/>
            </p:cNvSpPr>
            <p:nvPr/>
          </p:nvSpPr>
          <p:spPr bwMode="auto">
            <a:xfrm>
              <a:off x="880" y="3731"/>
              <a:ext cx="299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b="1">
                  <a:solidFill>
                    <a:schemeClr val="tx2"/>
                  </a:solidFill>
                  <a:latin typeface="Comic Sans MS" pitchFamily="66" charset="0"/>
                </a:rPr>
                <a:t>6</a:t>
              </a:r>
              <a:endParaRPr lang="en-US" b="1">
                <a:solidFill>
                  <a:schemeClr val="tx2"/>
                </a:solidFill>
                <a:latin typeface="Comic Sans MS" pitchFamily="66" charset="0"/>
              </a:endParaRPr>
            </a:p>
          </p:txBody>
        </p:sp>
        <p:sp>
          <p:nvSpPr>
            <p:cNvPr id="76817" name="Text Box 17"/>
            <p:cNvSpPr txBox="1">
              <a:spLocks noChangeArrowheads="1"/>
            </p:cNvSpPr>
            <p:nvPr/>
          </p:nvSpPr>
          <p:spPr bwMode="auto">
            <a:xfrm>
              <a:off x="402" y="3641"/>
              <a:ext cx="298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b="1">
                  <a:solidFill>
                    <a:schemeClr val="tx2"/>
                  </a:solidFill>
                  <a:latin typeface="Comic Sans MS" pitchFamily="66" charset="0"/>
                </a:rPr>
                <a:t>7</a:t>
              </a:r>
              <a:endParaRPr lang="en-US" b="1">
                <a:solidFill>
                  <a:schemeClr val="tx2"/>
                </a:solidFill>
                <a:latin typeface="Comic Sans MS" pitchFamily="66" charset="0"/>
              </a:endParaRPr>
            </a:p>
          </p:txBody>
        </p:sp>
        <p:sp>
          <p:nvSpPr>
            <p:cNvPr id="76818" name="Text Box 18"/>
            <p:cNvSpPr txBox="1">
              <a:spLocks noChangeArrowheads="1"/>
            </p:cNvSpPr>
            <p:nvPr/>
          </p:nvSpPr>
          <p:spPr bwMode="auto">
            <a:xfrm>
              <a:off x="880" y="2032"/>
              <a:ext cx="299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b="1">
                  <a:solidFill>
                    <a:schemeClr val="tx2"/>
                  </a:solidFill>
                  <a:latin typeface="Comic Sans MS" pitchFamily="66" charset="0"/>
                </a:rPr>
                <a:t>12</a:t>
              </a:r>
              <a:endParaRPr lang="en-US" b="1">
                <a:solidFill>
                  <a:schemeClr val="tx2"/>
                </a:solidFill>
                <a:latin typeface="Comic Sans MS" pitchFamily="66" charset="0"/>
              </a:endParaRPr>
            </a:p>
          </p:txBody>
        </p:sp>
        <p:sp>
          <p:nvSpPr>
            <p:cNvPr id="76819" name="Oval 19"/>
            <p:cNvSpPr>
              <a:spLocks noChangeArrowheads="1"/>
            </p:cNvSpPr>
            <p:nvPr/>
          </p:nvSpPr>
          <p:spPr bwMode="auto">
            <a:xfrm>
              <a:off x="318" y="2270"/>
              <a:ext cx="1424" cy="1423"/>
            </a:xfrm>
            <a:prstGeom prst="ellipse">
              <a:avLst/>
            </a:prstGeom>
            <a:gradFill rotWithShape="1">
              <a:gsLst>
                <a:gs pos="0">
                  <a:srgbClr val="00FFFF"/>
                </a:gs>
                <a:gs pos="50000">
                  <a:schemeClr val="bg1"/>
                </a:gs>
                <a:gs pos="100000">
                  <a:srgbClr val="00FFFF"/>
                </a:gs>
              </a:gsLst>
              <a:lin ang="2700000" scaled="1"/>
            </a:gradFill>
            <a:ln w="762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grpSp>
          <p:nvGrpSpPr>
            <p:cNvPr id="76820" name="Group 20"/>
            <p:cNvGrpSpPr>
              <a:grpSpLocks/>
            </p:cNvGrpSpPr>
            <p:nvPr/>
          </p:nvGrpSpPr>
          <p:grpSpPr bwMode="auto">
            <a:xfrm>
              <a:off x="316" y="2981"/>
              <a:ext cx="1428" cy="1"/>
              <a:chOff x="1323" y="2156"/>
              <a:chExt cx="3117" cy="4"/>
            </a:xfrm>
          </p:grpSpPr>
          <p:sp>
            <p:nvSpPr>
              <p:cNvPr id="76821" name="Line 21"/>
              <p:cNvSpPr>
                <a:spLocks noChangeShapeType="1"/>
              </p:cNvSpPr>
              <p:nvPr/>
            </p:nvSpPr>
            <p:spPr bwMode="auto">
              <a:xfrm>
                <a:off x="1323" y="2160"/>
                <a:ext cx="240" cy="0"/>
              </a:xfrm>
              <a:prstGeom prst="line">
                <a:avLst/>
              </a:prstGeom>
              <a:noFill/>
              <a:ln w="381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6822" name="Line 22"/>
              <p:cNvSpPr>
                <a:spLocks noChangeShapeType="1"/>
              </p:cNvSpPr>
              <p:nvPr/>
            </p:nvSpPr>
            <p:spPr bwMode="auto">
              <a:xfrm>
                <a:off x="4200" y="2156"/>
                <a:ext cx="240" cy="0"/>
              </a:xfrm>
              <a:prstGeom prst="line">
                <a:avLst/>
              </a:prstGeom>
              <a:noFill/>
              <a:ln w="381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  <p:grpSp>
          <p:nvGrpSpPr>
            <p:cNvPr id="76823" name="Group 23"/>
            <p:cNvGrpSpPr>
              <a:grpSpLocks/>
            </p:cNvGrpSpPr>
            <p:nvPr/>
          </p:nvGrpSpPr>
          <p:grpSpPr bwMode="auto">
            <a:xfrm rot="-5400000">
              <a:off x="315" y="2981"/>
              <a:ext cx="1429" cy="2"/>
              <a:chOff x="1323" y="2156"/>
              <a:chExt cx="3117" cy="4"/>
            </a:xfrm>
          </p:grpSpPr>
          <p:sp>
            <p:nvSpPr>
              <p:cNvPr id="76824" name="Line 24"/>
              <p:cNvSpPr>
                <a:spLocks noChangeShapeType="1"/>
              </p:cNvSpPr>
              <p:nvPr/>
            </p:nvSpPr>
            <p:spPr bwMode="auto">
              <a:xfrm>
                <a:off x="1323" y="2160"/>
                <a:ext cx="240" cy="0"/>
              </a:xfrm>
              <a:prstGeom prst="line">
                <a:avLst/>
              </a:prstGeom>
              <a:noFill/>
              <a:ln w="381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6825" name="Line 25"/>
              <p:cNvSpPr>
                <a:spLocks noChangeShapeType="1"/>
              </p:cNvSpPr>
              <p:nvPr/>
            </p:nvSpPr>
            <p:spPr bwMode="auto">
              <a:xfrm>
                <a:off x="4200" y="2156"/>
                <a:ext cx="240" cy="0"/>
              </a:xfrm>
              <a:prstGeom prst="line">
                <a:avLst/>
              </a:prstGeom>
              <a:noFill/>
              <a:ln w="381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  <p:grpSp>
          <p:nvGrpSpPr>
            <p:cNvPr id="76826" name="Group 26"/>
            <p:cNvGrpSpPr>
              <a:grpSpLocks/>
            </p:cNvGrpSpPr>
            <p:nvPr/>
          </p:nvGrpSpPr>
          <p:grpSpPr bwMode="auto">
            <a:xfrm rot="-1800000">
              <a:off x="316" y="2981"/>
              <a:ext cx="1428" cy="1"/>
              <a:chOff x="1323" y="2156"/>
              <a:chExt cx="3117" cy="4"/>
            </a:xfrm>
          </p:grpSpPr>
          <p:sp>
            <p:nvSpPr>
              <p:cNvPr id="76827" name="Line 27"/>
              <p:cNvSpPr>
                <a:spLocks noChangeShapeType="1"/>
              </p:cNvSpPr>
              <p:nvPr/>
            </p:nvSpPr>
            <p:spPr bwMode="auto">
              <a:xfrm>
                <a:off x="1323" y="2160"/>
                <a:ext cx="240" cy="0"/>
              </a:xfrm>
              <a:prstGeom prst="line">
                <a:avLst/>
              </a:prstGeom>
              <a:noFill/>
              <a:ln w="381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6828" name="Line 28"/>
              <p:cNvSpPr>
                <a:spLocks noChangeShapeType="1"/>
              </p:cNvSpPr>
              <p:nvPr/>
            </p:nvSpPr>
            <p:spPr bwMode="auto">
              <a:xfrm>
                <a:off x="4200" y="2156"/>
                <a:ext cx="240" cy="0"/>
              </a:xfrm>
              <a:prstGeom prst="line">
                <a:avLst/>
              </a:prstGeom>
              <a:noFill/>
              <a:ln w="381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  <p:grpSp>
          <p:nvGrpSpPr>
            <p:cNvPr id="76829" name="Group 29"/>
            <p:cNvGrpSpPr>
              <a:grpSpLocks/>
            </p:cNvGrpSpPr>
            <p:nvPr/>
          </p:nvGrpSpPr>
          <p:grpSpPr bwMode="auto">
            <a:xfrm rot="-9000000">
              <a:off x="316" y="2981"/>
              <a:ext cx="1428" cy="1"/>
              <a:chOff x="1323" y="2156"/>
              <a:chExt cx="3117" cy="4"/>
            </a:xfrm>
          </p:grpSpPr>
          <p:sp>
            <p:nvSpPr>
              <p:cNvPr id="76830" name="Line 30"/>
              <p:cNvSpPr>
                <a:spLocks noChangeShapeType="1"/>
              </p:cNvSpPr>
              <p:nvPr/>
            </p:nvSpPr>
            <p:spPr bwMode="auto">
              <a:xfrm>
                <a:off x="1323" y="2160"/>
                <a:ext cx="240" cy="0"/>
              </a:xfrm>
              <a:prstGeom prst="line">
                <a:avLst/>
              </a:prstGeom>
              <a:noFill/>
              <a:ln w="381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6831" name="Line 31"/>
              <p:cNvSpPr>
                <a:spLocks noChangeShapeType="1"/>
              </p:cNvSpPr>
              <p:nvPr/>
            </p:nvSpPr>
            <p:spPr bwMode="auto">
              <a:xfrm>
                <a:off x="4200" y="2156"/>
                <a:ext cx="240" cy="0"/>
              </a:xfrm>
              <a:prstGeom prst="line">
                <a:avLst/>
              </a:prstGeom>
              <a:noFill/>
              <a:ln w="381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  <p:grpSp>
          <p:nvGrpSpPr>
            <p:cNvPr id="76832" name="Group 32"/>
            <p:cNvGrpSpPr>
              <a:grpSpLocks/>
            </p:cNvGrpSpPr>
            <p:nvPr/>
          </p:nvGrpSpPr>
          <p:grpSpPr bwMode="auto">
            <a:xfrm rot="-7200000">
              <a:off x="315" y="2981"/>
              <a:ext cx="1429" cy="2"/>
              <a:chOff x="1323" y="2156"/>
              <a:chExt cx="3117" cy="4"/>
            </a:xfrm>
          </p:grpSpPr>
          <p:sp>
            <p:nvSpPr>
              <p:cNvPr id="76833" name="Line 33"/>
              <p:cNvSpPr>
                <a:spLocks noChangeShapeType="1"/>
              </p:cNvSpPr>
              <p:nvPr/>
            </p:nvSpPr>
            <p:spPr bwMode="auto">
              <a:xfrm>
                <a:off x="1323" y="2160"/>
                <a:ext cx="240" cy="0"/>
              </a:xfrm>
              <a:prstGeom prst="line">
                <a:avLst/>
              </a:prstGeom>
              <a:noFill/>
              <a:ln w="381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6834" name="Line 34"/>
              <p:cNvSpPr>
                <a:spLocks noChangeShapeType="1"/>
              </p:cNvSpPr>
              <p:nvPr/>
            </p:nvSpPr>
            <p:spPr bwMode="auto">
              <a:xfrm>
                <a:off x="4200" y="2156"/>
                <a:ext cx="240" cy="0"/>
              </a:xfrm>
              <a:prstGeom prst="line">
                <a:avLst/>
              </a:prstGeom>
              <a:noFill/>
              <a:ln w="381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  <p:grpSp>
          <p:nvGrpSpPr>
            <p:cNvPr id="76835" name="Group 35"/>
            <p:cNvGrpSpPr>
              <a:grpSpLocks/>
            </p:cNvGrpSpPr>
            <p:nvPr/>
          </p:nvGrpSpPr>
          <p:grpSpPr bwMode="auto">
            <a:xfrm rot="-3600000">
              <a:off x="315" y="2981"/>
              <a:ext cx="1429" cy="2"/>
              <a:chOff x="1323" y="2156"/>
              <a:chExt cx="3117" cy="4"/>
            </a:xfrm>
          </p:grpSpPr>
          <p:sp>
            <p:nvSpPr>
              <p:cNvPr id="76836" name="Line 36"/>
              <p:cNvSpPr>
                <a:spLocks noChangeShapeType="1"/>
              </p:cNvSpPr>
              <p:nvPr/>
            </p:nvSpPr>
            <p:spPr bwMode="auto">
              <a:xfrm>
                <a:off x="1323" y="2160"/>
                <a:ext cx="240" cy="0"/>
              </a:xfrm>
              <a:prstGeom prst="line">
                <a:avLst/>
              </a:prstGeom>
              <a:noFill/>
              <a:ln w="381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6837" name="Line 37"/>
              <p:cNvSpPr>
                <a:spLocks noChangeShapeType="1"/>
              </p:cNvSpPr>
              <p:nvPr/>
            </p:nvSpPr>
            <p:spPr bwMode="auto">
              <a:xfrm>
                <a:off x="4200" y="2156"/>
                <a:ext cx="240" cy="0"/>
              </a:xfrm>
              <a:prstGeom prst="line">
                <a:avLst/>
              </a:prstGeom>
              <a:noFill/>
              <a:ln w="381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  <p:sp>
          <p:nvSpPr>
            <p:cNvPr id="76838" name="Line 38"/>
            <p:cNvSpPr>
              <a:spLocks noChangeShapeType="1"/>
            </p:cNvSpPr>
            <p:nvPr/>
          </p:nvSpPr>
          <p:spPr bwMode="auto">
            <a:xfrm flipV="1">
              <a:off x="1030" y="2640"/>
              <a:ext cx="18" cy="339"/>
            </a:xfrm>
            <a:prstGeom prst="line">
              <a:avLst/>
            </a:prstGeom>
            <a:noFill/>
            <a:ln w="76200">
              <a:solidFill>
                <a:schemeClr val="tx1"/>
              </a:solidFill>
              <a:round/>
              <a:headEnd/>
              <a:tailEnd type="triangle" w="med" len="med"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6839" name="Text Box 39"/>
            <p:cNvSpPr txBox="1">
              <a:spLocks noChangeArrowheads="1"/>
            </p:cNvSpPr>
            <p:nvPr/>
          </p:nvSpPr>
          <p:spPr bwMode="auto">
            <a:xfrm>
              <a:off x="1756" y="2880"/>
              <a:ext cx="299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b="1">
                  <a:solidFill>
                    <a:schemeClr val="tx2"/>
                  </a:solidFill>
                  <a:latin typeface="Comic Sans MS" pitchFamily="66" charset="0"/>
                </a:rPr>
                <a:t>3</a:t>
              </a:r>
              <a:endParaRPr lang="en-US" b="1">
                <a:solidFill>
                  <a:schemeClr val="tx2"/>
                </a:solidFill>
                <a:latin typeface="Comic Sans MS" pitchFamily="66" charset="0"/>
              </a:endParaRPr>
            </a:p>
          </p:txBody>
        </p:sp>
        <p:sp>
          <p:nvSpPr>
            <p:cNvPr id="76840" name="Text Box 40"/>
            <p:cNvSpPr txBox="1">
              <a:spLocks noChangeArrowheads="1"/>
            </p:cNvSpPr>
            <p:nvPr/>
          </p:nvSpPr>
          <p:spPr bwMode="auto">
            <a:xfrm>
              <a:off x="0" y="2880"/>
              <a:ext cx="299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b="1">
                  <a:solidFill>
                    <a:schemeClr val="tx2"/>
                  </a:solidFill>
                  <a:latin typeface="Comic Sans MS" pitchFamily="66" charset="0"/>
                </a:rPr>
                <a:t>9</a:t>
              </a:r>
              <a:endParaRPr lang="en-US" b="1">
                <a:solidFill>
                  <a:schemeClr val="tx2"/>
                </a:solidFill>
                <a:latin typeface="Comic Sans MS" pitchFamily="66" charset="0"/>
              </a:endParaRPr>
            </a:p>
          </p:txBody>
        </p:sp>
        <p:sp>
          <p:nvSpPr>
            <p:cNvPr id="76841" name="Line 41"/>
            <p:cNvSpPr>
              <a:spLocks noChangeShapeType="1"/>
            </p:cNvSpPr>
            <p:nvPr/>
          </p:nvSpPr>
          <p:spPr bwMode="auto">
            <a:xfrm flipV="1">
              <a:off x="1030" y="2552"/>
              <a:ext cx="251" cy="429"/>
            </a:xfrm>
            <a:prstGeom prst="line">
              <a:avLst/>
            </a:prstGeom>
            <a:noFill/>
            <a:ln w="76200">
              <a:solidFill>
                <a:schemeClr val="tx1"/>
              </a:solidFill>
              <a:round/>
              <a:headEnd/>
              <a:tailEnd type="triangle" w="med" len="med"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6842" name="Text Box 42"/>
            <p:cNvSpPr txBox="1">
              <a:spLocks noChangeArrowheads="1"/>
            </p:cNvSpPr>
            <p:nvPr/>
          </p:nvSpPr>
          <p:spPr bwMode="auto">
            <a:xfrm>
              <a:off x="1323" y="2147"/>
              <a:ext cx="298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b="1">
                  <a:solidFill>
                    <a:schemeClr val="tx2"/>
                  </a:solidFill>
                  <a:latin typeface="Comic Sans MS" pitchFamily="66" charset="0"/>
                </a:rPr>
                <a:t>1</a:t>
              </a:r>
              <a:endParaRPr lang="en-US" b="1">
                <a:solidFill>
                  <a:schemeClr val="tx2"/>
                </a:solidFill>
                <a:latin typeface="Comic Sans MS" pitchFamily="66" charset="0"/>
              </a:endParaRPr>
            </a:p>
          </p:txBody>
        </p:sp>
        <p:sp>
          <p:nvSpPr>
            <p:cNvPr id="76843" name="Text Box 43"/>
            <p:cNvSpPr txBox="1">
              <a:spLocks noChangeArrowheads="1"/>
            </p:cNvSpPr>
            <p:nvPr/>
          </p:nvSpPr>
          <p:spPr bwMode="auto">
            <a:xfrm>
              <a:off x="1644" y="3331"/>
              <a:ext cx="296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b="1">
                  <a:solidFill>
                    <a:schemeClr val="tx2"/>
                  </a:solidFill>
                  <a:latin typeface="Comic Sans MS" pitchFamily="66" charset="0"/>
                </a:rPr>
                <a:t>4</a:t>
              </a:r>
              <a:endParaRPr lang="en-US" b="1">
                <a:solidFill>
                  <a:schemeClr val="tx2"/>
                </a:solidFill>
                <a:latin typeface="Comic Sans MS" pitchFamily="66" charset="0"/>
              </a:endParaRPr>
            </a:p>
          </p:txBody>
        </p:sp>
        <p:sp>
          <p:nvSpPr>
            <p:cNvPr id="76844" name="Text Box 44"/>
            <p:cNvSpPr txBox="1">
              <a:spLocks noChangeArrowheads="1"/>
            </p:cNvSpPr>
            <p:nvPr/>
          </p:nvSpPr>
          <p:spPr bwMode="auto">
            <a:xfrm>
              <a:off x="1644" y="2439"/>
              <a:ext cx="298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b="1">
                  <a:solidFill>
                    <a:schemeClr val="tx2"/>
                  </a:solidFill>
                  <a:latin typeface="Comic Sans MS" pitchFamily="66" charset="0"/>
                </a:rPr>
                <a:t>2</a:t>
              </a:r>
              <a:endParaRPr lang="en-US" b="1">
                <a:solidFill>
                  <a:schemeClr val="tx2"/>
                </a:solidFill>
                <a:latin typeface="Comic Sans MS" pitchFamily="66" charset="0"/>
              </a:endParaRPr>
            </a:p>
          </p:txBody>
        </p:sp>
        <p:sp>
          <p:nvSpPr>
            <p:cNvPr id="76845" name="Text Box 45"/>
            <p:cNvSpPr txBox="1">
              <a:spLocks noChangeArrowheads="1"/>
            </p:cNvSpPr>
            <p:nvPr/>
          </p:nvSpPr>
          <p:spPr bwMode="auto">
            <a:xfrm>
              <a:off x="1321" y="3636"/>
              <a:ext cx="299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b="1">
                  <a:solidFill>
                    <a:schemeClr val="tx2"/>
                  </a:solidFill>
                  <a:latin typeface="Comic Sans MS" pitchFamily="66" charset="0"/>
                </a:rPr>
                <a:t>5</a:t>
              </a:r>
              <a:endParaRPr lang="en-US" b="1">
                <a:solidFill>
                  <a:schemeClr val="tx2"/>
                </a:solidFill>
                <a:latin typeface="Comic Sans MS" pitchFamily="66" charset="0"/>
              </a:endParaRPr>
            </a:p>
          </p:txBody>
        </p:sp>
        <p:sp>
          <p:nvSpPr>
            <p:cNvPr id="76846" name="Text Box 46"/>
            <p:cNvSpPr txBox="1">
              <a:spLocks noChangeArrowheads="1"/>
            </p:cNvSpPr>
            <p:nvPr/>
          </p:nvSpPr>
          <p:spPr bwMode="auto">
            <a:xfrm>
              <a:off x="101" y="3328"/>
              <a:ext cx="298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b="1">
                  <a:solidFill>
                    <a:schemeClr val="tx2"/>
                  </a:solidFill>
                  <a:latin typeface="Comic Sans MS" pitchFamily="66" charset="0"/>
                </a:rPr>
                <a:t>8</a:t>
              </a:r>
              <a:endParaRPr lang="en-US" b="1">
                <a:solidFill>
                  <a:schemeClr val="tx2"/>
                </a:solidFill>
                <a:latin typeface="Comic Sans MS" pitchFamily="66" charset="0"/>
              </a:endParaRPr>
            </a:p>
          </p:txBody>
        </p:sp>
        <p:sp>
          <p:nvSpPr>
            <p:cNvPr id="76847" name="Text Box 47"/>
            <p:cNvSpPr txBox="1">
              <a:spLocks noChangeArrowheads="1"/>
            </p:cNvSpPr>
            <p:nvPr/>
          </p:nvSpPr>
          <p:spPr bwMode="auto">
            <a:xfrm>
              <a:off x="101" y="2436"/>
              <a:ext cx="298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b="1">
                  <a:solidFill>
                    <a:schemeClr val="tx2"/>
                  </a:solidFill>
                  <a:latin typeface="Comic Sans MS" pitchFamily="66" charset="0"/>
                </a:rPr>
                <a:t>10</a:t>
              </a:r>
              <a:endParaRPr lang="en-US" b="1">
                <a:solidFill>
                  <a:schemeClr val="tx2"/>
                </a:solidFill>
                <a:latin typeface="Comic Sans MS" pitchFamily="66" charset="0"/>
              </a:endParaRPr>
            </a:p>
          </p:txBody>
        </p:sp>
        <p:sp>
          <p:nvSpPr>
            <p:cNvPr id="76848" name="Text Box 48"/>
            <p:cNvSpPr txBox="1">
              <a:spLocks noChangeArrowheads="1"/>
            </p:cNvSpPr>
            <p:nvPr/>
          </p:nvSpPr>
          <p:spPr bwMode="auto">
            <a:xfrm>
              <a:off x="403" y="2151"/>
              <a:ext cx="299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b="1">
                  <a:solidFill>
                    <a:schemeClr val="tx2"/>
                  </a:solidFill>
                  <a:latin typeface="Comic Sans MS" pitchFamily="66" charset="0"/>
                </a:rPr>
                <a:t>11</a:t>
              </a:r>
              <a:endParaRPr lang="en-US" b="1">
                <a:solidFill>
                  <a:schemeClr val="tx2"/>
                </a:solidFill>
                <a:latin typeface="Comic Sans MS" pitchFamily="66" charset="0"/>
              </a:endParaRPr>
            </a:p>
          </p:txBody>
        </p:sp>
        <p:sp>
          <p:nvSpPr>
            <p:cNvPr id="76849" name="Oval 49"/>
            <p:cNvSpPr>
              <a:spLocks noChangeArrowheads="1"/>
            </p:cNvSpPr>
            <p:nvPr/>
          </p:nvSpPr>
          <p:spPr bwMode="auto">
            <a:xfrm>
              <a:off x="985" y="2938"/>
              <a:ext cx="89" cy="88"/>
            </a:xfrm>
            <a:prstGeom prst="ellipse">
              <a:avLst/>
            </a:prstGeom>
            <a:solidFill>
              <a:srgbClr val="000080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8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768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6814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874" name="AutoShape 50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FF00">
                  <a:gamma/>
                  <a:shade val="46275"/>
                  <a:invGamma/>
                </a:srgbClr>
              </a:gs>
              <a:gs pos="50000">
                <a:srgbClr val="00FF00"/>
              </a:gs>
              <a:gs pos="100000">
                <a:srgbClr val="00FF00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7827" name="AutoShape 3"/>
          <p:cNvSpPr>
            <a:spLocks noChangeArrowheads="1"/>
          </p:cNvSpPr>
          <p:nvPr/>
        </p:nvSpPr>
        <p:spPr bwMode="auto">
          <a:xfrm>
            <a:off x="239713" y="527050"/>
            <a:ext cx="8532812" cy="19351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0066">
                  <a:gamma/>
                  <a:shade val="56078"/>
                  <a:invGamma/>
                </a:srgbClr>
              </a:gs>
              <a:gs pos="50000">
                <a:srgbClr val="FF0066"/>
              </a:gs>
              <a:gs pos="100000">
                <a:srgbClr val="FF0066">
                  <a:gamma/>
                  <a:shade val="56078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7828" name="AutoShape 4"/>
          <p:cNvSpPr>
            <a:spLocks noChangeArrowheads="1"/>
          </p:cNvSpPr>
          <p:nvPr/>
        </p:nvSpPr>
        <p:spPr bwMode="auto">
          <a:xfrm>
            <a:off x="3095625" y="857250"/>
            <a:ext cx="5418138" cy="12747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ECFF"/>
              </a:gs>
              <a:gs pos="50000">
                <a:schemeClr val="bg1"/>
              </a:gs>
              <a:gs pos="100000">
                <a:srgbClr val="CCECFF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7829" name="Text Box 5"/>
          <p:cNvSpPr txBox="1">
            <a:spLocks noChangeArrowheads="1"/>
          </p:cNvSpPr>
          <p:nvPr/>
        </p:nvSpPr>
        <p:spPr bwMode="auto">
          <a:xfrm>
            <a:off x="488950" y="914400"/>
            <a:ext cx="1841500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4000" b="1">
                <a:solidFill>
                  <a:srgbClr val="FFFF00"/>
                </a:solidFill>
                <a:latin typeface="Comic Sans MS" pitchFamily="66" charset="0"/>
              </a:rPr>
              <a:t>Time</a:t>
            </a:r>
          </a:p>
          <a:p>
            <a:pPr algn="ctr"/>
            <a:r>
              <a:rPr lang="en-GB" sz="3000" b="1">
                <a:solidFill>
                  <a:srgbClr val="FFFF00"/>
                </a:solidFill>
                <a:latin typeface="Comic Sans MS" pitchFamily="66" charset="0"/>
              </a:rPr>
              <a:t>(minutes)</a:t>
            </a:r>
            <a:endParaRPr lang="en-US" sz="3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7830" name="AutoShape 6"/>
          <p:cNvSpPr>
            <a:spLocks noChangeArrowheads="1"/>
          </p:cNvSpPr>
          <p:nvPr/>
        </p:nvSpPr>
        <p:spPr bwMode="auto">
          <a:xfrm>
            <a:off x="5913438" y="2770188"/>
            <a:ext cx="2913062" cy="121761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7831" name="Text Box 7"/>
          <p:cNvSpPr txBox="1">
            <a:spLocks noChangeArrowheads="1"/>
          </p:cNvSpPr>
          <p:nvPr/>
        </p:nvSpPr>
        <p:spPr bwMode="auto">
          <a:xfrm>
            <a:off x="5924550" y="2798763"/>
            <a:ext cx="2890838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rgbClr val="800080"/>
                </a:solidFill>
                <a:latin typeface="Comic Sans MS" pitchFamily="66" charset="0"/>
              </a:rPr>
              <a:t>66</a:t>
            </a:r>
            <a:endParaRPr lang="en-US" sz="7000" b="1">
              <a:solidFill>
                <a:srgbClr val="800080"/>
              </a:solidFill>
              <a:latin typeface="Comic Sans MS" pitchFamily="66" charset="0"/>
            </a:endParaRPr>
          </a:p>
        </p:txBody>
      </p:sp>
      <p:sp>
        <p:nvSpPr>
          <p:cNvPr id="77832" name="Text Box 8"/>
          <p:cNvSpPr txBox="1">
            <a:spLocks noChangeArrowheads="1"/>
          </p:cNvSpPr>
          <p:nvPr/>
        </p:nvSpPr>
        <p:spPr bwMode="auto">
          <a:xfrm>
            <a:off x="2279650" y="960438"/>
            <a:ext cx="6213475" cy="1066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200" b="1">
                <a:solidFill>
                  <a:srgbClr val="FFFF00"/>
                </a:solidFill>
                <a:latin typeface="Comic Sans MS" pitchFamily="66" charset="0"/>
              </a:rPr>
              <a:t>=   </a:t>
            </a:r>
            <a:r>
              <a:rPr lang="en-GB" sz="3200" b="1" u="sng">
                <a:solidFill>
                  <a:srgbClr val="FF3300"/>
                </a:solidFill>
                <a:latin typeface="Comic Sans MS" pitchFamily="66" charset="0"/>
              </a:rPr>
              <a:t>number of people</a:t>
            </a:r>
            <a:r>
              <a:rPr lang="en-GB" sz="3200" b="1">
                <a:solidFill>
                  <a:srgbClr val="FF3300"/>
                </a:solidFill>
                <a:latin typeface="Comic Sans MS" pitchFamily="66" charset="0"/>
              </a:rPr>
              <a:t>   +   5</a:t>
            </a:r>
          </a:p>
          <a:p>
            <a:pPr algn="ctr"/>
            <a:r>
              <a:rPr lang="en-GB" sz="3200" b="1">
                <a:solidFill>
                  <a:srgbClr val="FF3300"/>
                </a:solidFill>
                <a:latin typeface="Comic Sans MS" pitchFamily="66" charset="0"/>
              </a:rPr>
              <a:t>2</a:t>
            </a:r>
            <a:endParaRPr lang="en-US" sz="32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77833" name="AutoShape 9"/>
          <p:cNvSpPr>
            <a:spLocks noChangeArrowheads="1"/>
          </p:cNvSpPr>
          <p:nvPr/>
        </p:nvSpPr>
        <p:spPr bwMode="auto">
          <a:xfrm>
            <a:off x="3367088" y="4175125"/>
            <a:ext cx="2409825" cy="2259013"/>
          </a:xfrm>
          <a:prstGeom prst="rightArrow">
            <a:avLst>
              <a:gd name="adj1" fmla="val 67111"/>
              <a:gd name="adj2" fmla="val 27123"/>
            </a:avLst>
          </a:prstGeom>
          <a:gradFill rotWithShape="1">
            <a:gsLst>
              <a:gs pos="0">
                <a:srgbClr val="800080">
                  <a:gamma/>
                  <a:shade val="46275"/>
                  <a:invGamma/>
                </a:srgbClr>
              </a:gs>
              <a:gs pos="50000">
                <a:srgbClr val="800080"/>
              </a:gs>
              <a:gs pos="100000">
                <a:srgbClr val="800080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7834" name="Text Box 10"/>
          <p:cNvSpPr txBox="1">
            <a:spLocks noChangeArrowheads="1"/>
          </p:cNvSpPr>
          <p:nvPr/>
        </p:nvSpPr>
        <p:spPr bwMode="auto">
          <a:xfrm>
            <a:off x="3544888" y="4876800"/>
            <a:ext cx="1563687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2500" b="1">
                <a:solidFill>
                  <a:srgbClr val="FFFF00"/>
                </a:solidFill>
                <a:latin typeface="Comic Sans MS" pitchFamily="66" charset="0"/>
              </a:rPr>
              <a:t>Time</a:t>
            </a:r>
          </a:p>
          <a:p>
            <a:pPr algn="ctr"/>
            <a:r>
              <a:rPr lang="en-GB" sz="2500" b="1">
                <a:solidFill>
                  <a:srgbClr val="FFFF00"/>
                </a:solidFill>
                <a:latin typeface="Comic Sans MS" pitchFamily="66" charset="0"/>
              </a:rPr>
              <a:t>(minutes)</a:t>
            </a:r>
            <a:endParaRPr lang="en-US" sz="25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7835" name="AutoShape 11"/>
          <p:cNvSpPr>
            <a:spLocks noChangeArrowheads="1"/>
          </p:cNvSpPr>
          <p:nvPr/>
        </p:nvSpPr>
        <p:spPr bwMode="auto">
          <a:xfrm>
            <a:off x="3367088" y="2695575"/>
            <a:ext cx="2409825" cy="1366838"/>
          </a:xfrm>
          <a:prstGeom prst="rightArrow">
            <a:avLst>
              <a:gd name="adj1" fmla="val 67111"/>
              <a:gd name="adj2" fmla="val 44828"/>
            </a:avLst>
          </a:prstGeom>
          <a:gradFill rotWithShape="1">
            <a:gsLst>
              <a:gs pos="0">
                <a:srgbClr val="800080">
                  <a:gamma/>
                  <a:shade val="46275"/>
                  <a:invGamma/>
                </a:srgbClr>
              </a:gs>
              <a:gs pos="50000">
                <a:srgbClr val="800080"/>
              </a:gs>
              <a:gs pos="100000">
                <a:srgbClr val="800080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7836" name="Text Box 12"/>
          <p:cNvSpPr txBox="1">
            <a:spLocks noChangeArrowheads="1"/>
          </p:cNvSpPr>
          <p:nvPr/>
        </p:nvSpPr>
        <p:spPr bwMode="auto">
          <a:xfrm>
            <a:off x="3454400" y="2967038"/>
            <a:ext cx="1746250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500" b="1">
                <a:solidFill>
                  <a:srgbClr val="FFFF00"/>
                </a:solidFill>
                <a:latin typeface="Comic Sans MS" pitchFamily="66" charset="0"/>
              </a:rPr>
              <a:t>Number of people</a:t>
            </a:r>
            <a:endParaRPr lang="en-US" sz="25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7837" name="AutoShape 13"/>
          <p:cNvSpPr>
            <a:spLocks noChangeArrowheads="1"/>
          </p:cNvSpPr>
          <p:nvPr/>
        </p:nvSpPr>
        <p:spPr bwMode="auto">
          <a:xfrm>
            <a:off x="5913438" y="4432300"/>
            <a:ext cx="2913062" cy="17446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7838" name="Text Box 14"/>
          <p:cNvSpPr txBox="1">
            <a:spLocks noChangeArrowheads="1"/>
          </p:cNvSpPr>
          <p:nvPr/>
        </p:nvSpPr>
        <p:spPr bwMode="auto">
          <a:xfrm>
            <a:off x="5978525" y="4572000"/>
            <a:ext cx="278130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FF3300"/>
                </a:solidFill>
                <a:latin typeface="Comic Sans MS" pitchFamily="66" charset="0"/>
              </a:rPr>
              <a:t>38</a:t>
            </a:r>
            <a:endParaRPr lang="en-US" sz="9000" b="1">
              <a:solidFill>
                <a:srgbClr val="FF3300"/>
              </a:solidFill>
              <a:latin typeface="Comic Sans MS" pitchFamily="66" charset="0"/>
            </a:endParaRPr>
          </a:p>
        </p:txBody>
      </p:sp>
      <p:grpSp>
        <p:nvGrpSpPr>
          <p:cNvPr id="77839" name="Group 15"/>
          <p:cNvGrpSpPr>
            <a:grpSpLocks/>
          </p:cNvGrpSpPr>
          <p:nvPr/>
        </p:nvGrpSpPr>
        <p:grpSpPr bwMode="auto">
          <a:xfrm>
            <a:off x="55563" y="2970213"/>
            <a:ext cx="3262312" cy="3063875"/>
            <a:chOff x="0" y="2032"/>
            <a:chExt cx="2055" cy="1930"/>
          </a:xfrm>
        </p:grpSpPr>
        <p:sp>
          <p:nvSpPr>
            <p:cNvPr id="77840" name="Text Box 16"/>
            <p:cNvSpPr txBox="1">
              <a:spLocks noChangeArrowheads="1"/>
            </p:cNvSpPr>
            <p:nvPr/>
          </p:nvSpPr>
          <p:spPr bwMode="auto">
            <a:xfrm>
              <a:off x="880" y="3731"/>
              <a:ext cx="299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b="1">
                  <a:solidFill>
                    <a:schemeClr val="tx2"/>
                  </a:solidFill>
                  <a:latin typeface="Comic Sans MS" pitchFamily="66" charset="0"/>
                </a:rPr>
                <a:t>6</a:t>
              </a:r>
              <a:endParaRPr lang="en-US" b="1">
                <a:solidFill>
                  <a:schemeClr val="tx2"/>
                </a:solidFill>
                <a:latin typeface="Comic Sans MS" pitchFamily="66" charset="0"/>
              </a:endParaRPr>
            </a:p>
          </p:txBody>
        </p:sp>
        <p:sp>
          <p:nvSpPr>
            <p:cNvPr id="77841" name="Text Box 17"/>
            <p:cNvSpPr txBox="1">
              <a:spLocks noChangeArrowheads="1"/>
            </p:cNvSpPr>
            <p:nvPr/>
          </p:nvSpPr>
          <p:spPr bwMode="auto">
            <a:xfrm>
              <a:off x="402" y="3641"/>
              <a:ext cx="298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b="1">
                  <a:solidFill>
                    <a:schemeClr val="tx2"/>
                  </a:solidFill>
                  <a:latin typeface="Comic Sans MS" pitchFamily="66" charset="0"/>
                </a:rPr>
                <a:t>7</a:t>
              </a:r>
              <a:endParaRPr lang="en-US" b="1">
                <a:solidFill>
                  <a:schemeClr val="tx2"/>
                </a:solidFill>
                <a:latin typeface="Comic Sans MS" pitchFamily="66" charset="0"/>
              </a:endParaRPr>
            </a:p>
          </p:txBody>
        </p:sp>
        <p:sp>
          <p:nvSpPr>
            <p:cNvPr id="77842" name="Text Box 18"/>
            <p:cNvSpPr txBox="1">
              <a:spLocks noChangeArrowheads="1"/>
            </p:cNvSpPr>
            <p:nvPr/>
          </p:nvSpPr>
          <p:spPr bwMode="auto">
            <a:xfrm>
              <a:off x="880" y="2032"/>
              <a:ext cx="299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b="1">
                  <a:solidFill>
                    <a:schemeClr val="tx2"/>
                  </a:solidFill>
                  <a:latin typeface="Comic Sans MS" pitchFamily="66" charset="0"/>
                </a:rPr>
                <a:t>12</a:t>
              </a:r>
              <a:endParaRPr lang="en-US" b="1">
                <a:solidFill>
                  <a:schemeClr val="tx2"/>
                </a:solidFill>
                <a:latin typeface="Comic Sans MS" pitchFamily="66" charset="0"/>
              </a:endParaRPr>
            </a:p>
          </p:txBody>
        </p:sp>
        <p:sp>
          <p:nvSpPr>
            <p:cNvPr id="77843" name="Oval 19"/>
            <p:cNvSpPr>
              <a:spLocks noChangeArrowheads="1"/>
            </p:cNvSpPr>
            <p:nvPr/>
          </p:nvSpPr>
          <p:spPr bwMode="auto">
            <a:xfrm>
              <a:off x="318" y="2270"/>
              <a:ext cx="1424" cy="1423"/>
            </a:xfrm>
            <a:prstGeom prst="ellipse">
              <a:avLst/>
            </a:prstGeom>
            <a:gradFill rotWithShape="1">
              <a:gsLst>
                <a:gs pos="0">
                  <a:srgbClr val="00FFFF"/>
                </a:gs>
                <a:gs pos="50000">
                  <a:schemeClr val="bg1"/>
                </a:gs>
                <a:gs pos="100000">
                  <a:srgbClr val="00FFFF"/>
                </a:gs>
              </a:gsLst>
              <a:lin ang="2700000" scaled="1"/>
            </a:gradFill>
            <a:ln w="762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grpSp>
          <p:nvGrpSpPr>
            <p:cNvPr id="77844" name="Group 20"/>
            <p:cNvGrpSpPr>
              <a:grpSpLocks/>
            </p:cNvGrpSpPr>
            <p:nvPr/>
          </p:nvGrpSpPr>
          <p:grpSpPr bwMode="auto">
            <a:xfrm>
              <a:off x="316" y="2981"/>
              <a:ext cx="1428" cy="1"/>
              <a:chOff x="1323" y="2156"/>
              <a:chExt cx="3117" cy="4"/>
            </a:xfrm>
          </p:grpSpPr>
          <p:sp>
            <p:nvSpPr>
              <p:cNvPr id="77845" name="Line 21"/>
              <p:cNvSpPr>
                <a:spLocks noChangeShapeType="1"/>
              </p:cNvSpPr>
              <p:nvPr/>
            </p:nvSpPr>
            <p:spPr bwMode="auto">
              <a:xfrm>
                <a:off x="1323" y="2160"/>
                <a:ext cx="240" cy="0"/>
              </a:xfrm>
              <a:prstGeom prst="line">
                <a:avLst/>
              </a:prstGeom>
              <a:noFill/>
              <a:ln w="381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7846" name="Line 22"/>
              <p:cNvSpPr>
                <a:spLocks noChangeShapeType="1"/>
              </p:cNvSpPr>
              <p:nvPr/>
            </p:nvSpPr>
            <p:spPr bwMode="auto">
              <a:xfrm>
                <a:off x="4200" y="2156"/>
                <a:ext cx="240" cy="0"/>
              </a:xfrm>
              <a:prstGeom prst="line">
                <a:avLst/>
              </a:prstGeom>
              <a:noFill/>
              <a:ln w="381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  <p:grpSp>
          <p:nvGrpSpPr>
            <p:cNvPr id="77847" name="Group 23"/>
            <p:cNvGrpSpPr>
              <a:grpSpLocks/>
            </p:cNvGrpSpPr>
            <p:nvPr/>
          </p:nvGrpSpPr>
          <p:grpSpPr bwMode="auto">
            <a:xfrm rot="-5400000">
              <a:off x="315" y="2981"/>
              <a:ext cx="1429" cy="2"/>
              <a:chOff x="1323" y="2156"/>
              <a:chExt cx="3117" cy="4"/>
            </a:xfrm>
          </p:grpSpPr>
          <p:sp>
            <p:nvSpPr>
              <p:cNvPr id="77848" name="Line 24"/>
              <p:cNvSpPr>
                <a:spLocks noChangeShapeType="1"/>
              </p:cNvSpPr>
              <p:nvPr/>
            </p:nvSpPr>
            <p:spPr bwMode="auto">
              <a:xfrm>
                <a:off x="1323" y="2160"/>
                <a:ext cx="240" cy="0"/>
              </a:xfrm>
              <a:prstGeom prst="line">
                <a:avLst/>
              </a:prstGeom>
              <a:noFill/>
              <a:ln w="381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7849" name="Line 25"/>
              <p:cNvSpPr>
                <a:spLocks noChangeShapeType="1"/>
              </p:cNvSpPr>
              <p:nvPr/>
            </p:nvSpPr>
            <p:spPr bwMode="auto">
              <a:xfrm>
                <a:off x="4200" y="2156"/>
                <a:ext cx="240" cy="0"/>
              </a:xfrm>
              <a:prstGeom prst="line">
                <a:avLst/>
              </a:prstGeom>
              <a:noFill/>
              <a:ln w="381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  <p:grpSp>
          <p:nvGrpSpPr>
            <p:cNvPr id="77850" name="Group 26"/>
            <p:cNvGrpSpPr>
              <a:grpSpLocks/>
            </p:cNvGrpSpPr>
            <p:nvPr/>
          </p:nvGrpSpPr>
          <p:grpSpPr bwMode="auto">
            <a:xfrm rot="-1800000">
              <a:off x="316" y="2981"/>
              <a:ext cx="1428" cy="1"/>
              <a:chOff x="1323" y="2156"/>
              <a:chExt cx="3117" cy="4"/>
            </a:xfrm>
          </p:grpSpPr>
          <p:sp>
            <p:nvSpPr>
              <p:cNvPr id="77851" name="Line 27"/>
              <p:cNvSpPr>
                <a:spLocks noChangeShapeType="1"/>
              </p:cNvSpPr>
              <p:nvPr/>
            </p:nvSpPr>
            <p:spPr bwMode="auto">
              <a:xfrm>
                <a:off x="1323" y="2160"/>
                <a:ext cx="240" cy="0"/>
              </a:xfrm>
              <a:prstGeom prst="line">
                <a:avLst/>
              </a:prstGeom>
              <a:noFill/>
              <a:ln w="381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7852" name="Line 28"/>
              <p:cNvSpPr>
                <a:spLocks noChangeShapeType="1"/>
              </p:cNvSpPr>
              <p:nvPr/>
            </p:nvSpPr>
            <p:spPr bwMode="auto">
              <a:xfrm>
                <a:off x="4200" y="2156"/>
                <a:ext cx="240" cy="0"/>
              </a:xfrm>
              <a:prstGeom prst="line">
                <a:avLst/>
              </a:prstGeom>
              <a:noFill/>
              <a:ln w="381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  <p:grpSp>
          <p:nvGrpSpPr>
            <p:cNvPr id="77853" name="Group 29"/>
            <p:cNvGrpSpPr>
              <a:grpSpLocks/>
            </p:cNvGrpSpPr>
            <p:nvPr/>
          </p:nvGrpSpPr>
          <p:grpSpPr bwMode="auto">
            <a:xfrm rot="-9000000">
              <a:off x="316" y="2981"/>
              <a:ext cx="1428" cy="1"/>
              <a:chOff x="1323" y="2156"/>
              <a:chExt cx="3117" cy="4"/>
            </a:xfrm>
          </p:grpSpPr>
          <p:sp>
            <p:nvSpPr>
              <p:cNvPr id="77854" name="Line 30"/>
              <p:cNvSpPr>
                <a:spLocks noChangeShapeType="1"/>
              </p:cNvSpPr>
              <p:nvPr/>
            </p:nvSpPr>
            <p:spPr bwMode="auto">
              <a:xfrm>
                <a:off x="1323" y="2160"/>
                <a:ext cx="240" cy="0"/>
              </a:xfrm>
              <a:prstGeom prst="line">
                <a:avLst/>
              </a:prstGeom>
              <a:noFill/>
              <a:ln w="381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7855" name="Line 31"/>
              <p:cNvSpPr>
                <a:spLocks noChangeShapeType="1"/>
              </p:cNvSpPr>
              <p:nvPr/>
            </p:nvSpPr>
            <p:spPr bwMode="auto">
              <a:xfrm>
                <a:off x="4200" y="2156"/>
                <a:ext cx="240" cy="0"/>
              </a:xfrm>
              <a:prstGeom prst="line">
                <a:avLst/>
              </a:prstGeom>
              <a:noFill/>
              <a:ln w="381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  <p:grpSp>
          <p:nvGrpSpPr>
            <p:cNvPr id="77856" name="Group 32"/>
            <p:cNvGrpSpPr>
              <a:grpSpLocks/>
            </p:cNvGrpSpPr>
            <p:nvPr/>
          </p:nvGrpSpPr>
          <p:grpSpPr bwMode="auto">
            <a:xfrm rot="-7200000">
              <a:off x="315" y="2981"/>
              <a:ext cx="1429" cy="2"/>
              <a:chOff x="1323" y="2156"/>
              <a:chExt cx="3117" cy="4"/>
            </a:xfrm>
          </p:grpSpPr>
          <p:sp>
            <p:nvSpPr>
              <p:cNvPr id="77857" name="Line 33"/>
              <p:cNvSpPr>
                <a:spLocks noChangeShapeType="1"/>
              </p:cNvSpPr>
              <p:nvPr/>
            </p:nvSpPr>
            <p:spPr bwMode="auto">
              <a:xfrm>
                <a:off x="1323" y="2160"/>
                <a:ext cx="240" cy="0"/>
              </a:xfrm>
              <a:prstGeom prst="line">
                <a:avLst/>
              </a:prstGeom>
              <a:noFill/>
              <a:ln w="381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7858" name="Line 34"/>
              <p:cNvSpPr>
                <a:spLocks noChangeShapeType="1"/>
              </p:cNvSpPr>
              <p:nvPr/>
            </p:nvSpPr>
            <p:spPr bwMode="auto">
              <a:xfrm>
                <a:off x="4200" y="2156"/>
                <a:ext cx="240" cy="0"/>
              </a:xfrm>
              <a:prstGeom prst="line">
                <a:avLst/>
              </a:prstGeom>
              <a:noFill/>
              <a:ln w="381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  <p:grpSp>
          <p:nvGrpSpPr>
            <p:cNvPr id="77859" name="Group 35"/>
            <p:cNvGrpSpPr>
              <a:grpSpLocks/>
            </p:cNvGrpSpPr>
            <p:nvPr/>
          </p:nvGrpSpPr>
          <p:grpSpPr bwMode="auto">
            <a:xfrm rot="-3600000">
              <a:off x="315" y="2981"/>
              <a:ext cx="1429" cy="2"/>
              <a:chOff x="1323" y="2156"/>
              <a:chExt cx="3117" cy="4"/>
            </a:xfrm>
          </p:grpSpPr>
          <p:sp>
            <p:nvSpPr>
              <p:cNvPr id="77860" name="Line 36"/>
              <p:cNvSpPr>
                <a:spLocks noChangeShapeType="1"/>
              </p:cNvSpPr>
              <p:nvPr/>
            </p:nvSpPr>
            <p:spPr bwMode="auto">
              <a:xfrm>
                <a:off x="1323" y="2160"/>
                <a:ext cx="240" cy="0"/>
              </a:xfrm>
              <a:prstGeom prst="line">
                <a:avLst/>
              </a:prstGeom>
              <a:noFill/>
              <a:ln w="381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7861" name="Line 37"/>
              <p:cNvSpPr>
                <a:spLocks noChangeShapeType="1"/>
              </p:cNvSpPr>
              <p:nvPr/>
            </p:nvSpPr>
            <p:spPr bwMode="auto">
              <a:xfrm>
                <a:off x="4200" y="2156"/>
                <a:ext cx="240" cy="0"/>
              </a:xfrm>
              <a:prstGeom prst="line">
                <a:avLst/>
              </a:prstGeom>
              <a:noFill/>
              <a:ln w="381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  <p:sp>
          <p:nvSpPr>
            <p:cNvPr id="77862" name="Line 38"/>
            <p:cNvSpPr>
              <a:spLocks noChangeShapeType="1"/>
            </p:cNvSpPr>
            <p:nvPr/>
          </p:nvSpPr>
          <p:spPr bwMode="auto">
            <a:xfrm flipV="1">
              <a:off x="1030" y="2640"/>
              <a:ext cx="18" cy="339"/>
            </a:xfrm>
            <a:prstGeom prst="line">
              <a:avLst/>
            </a:prstGeom>
            <a:noFill/>
            <a:ln w="76200">
              <a:solidFill>
                <a:schemeClr val="tx1"/>
              </a:solidFill>
              <a:round/>
              <a:headEnd/>
              <a:tailEnd type="triangle" w="med" len="med"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7863" name="Text Box 39"/>
            <p:cNvSpPr txBox="1">
              <a:spLocks noChangeArrowheads="1"/>
            </p:cNvSpPr>
            <p:nvPr/>
          </p:nvSpPr>
          <p:spPr bwMode="auto">
            <a:xfrm>
              <a:off x="1756" y="2880"/>
              <a:ext cx="299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b="1">
                  <a:solidFill>
                    <a:schemeClr val="tx2"/>
                  </a:solidFill>
                  <a:latin typeface="Comic Sans MS" pitchFamily="66" charset="0"/>
                </a:rPr>
                <a:t>3</a:t>
              </a:r>
              <a:endParaRPr lang="en-US" b="1">
                <a:solidFill>
                  <a:schemeClr val="tx2"/>
                </a:solidFill>
                <a:latin typeface="Comic Sans MS" pitchFamily="66" charset="0"/>
              </a:endParaRPr>
            </a:p>
          </p:txBody>
        </p:sp>
        <p:sp>
          <p:nvSpPr>
            <p:cNvPr id="77864" name="Text Box 40"/>
            <p:cNvSpPr txBox="1">
              <a:spLocks noChangeArrowheads="1"/>
            </p:cNvSpPr>
            <p:nvPr/>
          </p:nvSpPr>
          <p:spPr bwMode="auto">
            <a:xfrm>
              <a:off x="0" y="2880"/>
              <a:ext cx="299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b="1">
                  <a:solidFill>
                    <a:schemeClr val="tx2"/>
                  </a:solidFill>
                  <a:latin typeface="Comic Sans MS" pitchFamily="66" charset="0"/>
                </a:rPr>
                <a:t>9</a:t>
              </a:r>
              <a:endParaRPr lang="en-US" b="1">
                <a:solidFill>
                  <a:schemeClr val="tx2"/>
                </a:solidFill>
                <a:latin typeface="Comic Sans MS" pitchFamily="66" charset="0"/>
              </a:endParaRPr>
            </a:p>
          </p:txBody>
        </p:sp>
        <p:sp>
          <p:nvSpPr>
            <p:cNvPr id="77865" name="Line 41"/>
            <p:cNvSpPr>
              <a:spLocks noChangeShapeType="1"/>
            </p:cNvSpPr>
            <p:nvPr/>
          </p:nvSpPr>
          <p:spPr bwMode="auto">
            <a:xfrm flipV="1">
              <a:off x="1030" y="2552"/>
              <a:ext cx="251" cy="429"/>
            </a:xfrm>
            <a:prstGeom prst="line">
              <a:avLst/>
            </a:prstGeom>
            <a:noFill/>
            <a:ln w="76200">
              <a:solidFill>
                <a:schemeClr val="tx1"/>
              </a:solidFill>
              <a:round/>
              <a:headEnd/>
              <a:tailEnd type="triangle" w="med" len="med"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7866" name="Text Box 42"/>
            <p:cNvSpPr txBox="1">
              <a:spLocks noChangeArrowheads="1"/>
            </p:cNvSpPr>
            <p:nvPr/>
          </p:nvSpPr>
          <p:spPr bwMode="auto">
            <a:xfrm>
              <a:off x="1323" y="2147"/>
              <a:ext cx="298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b="1">
                  <a:solidFill>
                    <a:schemeClr val="tx2"/>
                  </a:solidFill>
                  <a:latin typeface="Comic Sans MS" pitchFamily="66" charset="0"/>
                </a:rPr>
                <a:t>1</a:t>
              </a:r>
              <a:endParaRPr lang="en-US" b="1">
                <a:solidFill>
                  <a:schemeClr val="tx2"/>
                </a:solidFill>
                <a:latin typeface="Comic Sans MS" pitchFamily="66" charset="0"/>
              </a:endParaRPr>
            </a:p>
          </p:txBody>
        </p:sp>
        <p:sp>
          <p:nvSpPr>
            <p:cNvPr id="77867" name="Text Box 43"/>
            <p:cNvSpPr txBox="1">
              <a:spLocks noChangeArrowheads="1"/>
            </p:cNvSpPr>
            <p:nvPr/>
          </p:nvSpPr>
          <p:spPr bwMode="auto">
            <a:xfrm>
              <a:off x="1644" y="3331"/>
              <a:ext cx="296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b="1">
                  <a:solidFill>
                    <a:schemeClr val="tx2"/>
                  </a:solidFill>
                  <a:latin typeface="Comic Sans MS" pitchFamily="66" charset="0"/>
                </a:rPr>
                <a:t>4</a:t>
              </a:r>
              <a:endParaRPr lang="en-US" b="1">
                <a:solidFill>
                  <a:schemeClr val="tx2"/>
                </a:solidFill>
                <a:latin typeface="Comic Sans MS" pitchFamily="66" charset="0"/>
              </a:endParaRPr>
            </a:p>
          </p:txBody>
        </p:sp>
        <p:sp>
          <p:nvSpPr>
            <p:cNvPr id="77868" name="Text Box 44"/>
            <p:cNvSpPr txBox="1">
              <a:spLocks noChangeArrowheads="1"/>
            </p:cNvSpPr>
            <p:nvPr/>
          </p:nvSpPr>
          <p:spPr bwMode="auto">
            <a:xfrm>
              <a:off x="1644" y="2439"/>
              <a:ext cx="298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b="1">
                  <a:solidFill>
                    <a:schemeClr val="tx2"/>
                  </a:solidFill>
                  <a:latin typeface="Comic Sans MS" pitchFamily="66" charset="0"/>
                </a:rPr>
                <a:t>2</a:t>
              </a:r>
              <a:endParaRPr lang="en-US" b="1">
                <a:solidFill>
                  <a:schemeClr val="tx2"/>
                </a:solidFill>
                <a:latin typeface="Comic Sans MS" pitchFamily="66" charset="0"/>
              </a:endParaRPr>
            </a:p>
          </p:txBody>
        </p:sp>
        <p:sp>
          <p:nvSpPr>
            <p:cNvPr id="77869" name="Text Box 45"/>
            <p:cNvSpPr txBox="1">
              <a:spLocks noChangeArrowheads="1"/>
            </p:cNvSpPr>
            <p:nvPr/>
          </p:nvSpPr>
          <p:spPr bwMode="auto">
            <a:xfrm>
              <a:off x="1321" y="3636"/>
              <a:ext cx="299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b="1">
                  <a:solidFill>
                    <a:schemeClr val="tx2"/>
                  </a:solidFill>
                  <a:latin typeface="Comic Sans MS" pitchFamily="66" charset="0"/>
                </a:rPr>
                <a:t>5</a:t>
              </a:r>
              <a:endParaRPr lang="en-US" b="1">
                <a:solidFill>
                  <a:schemeClr val="tx2"/>
                </a:solidFill>
                <a:latin typeface="Comic Sans MS" pitchFamily="66" charset="0"/>
              </a:endParaRPr>
            </a:p>
          </p:txBody>
        </p:sp>
        <p:sp>
          <p:nvSpPr>
            <p:cNvPr id="77870" name="Text Box 46"/>
            <p:cNvSpPr txBox="1">
              <a:spLocks noChangeArrowheads="1"/>
            </p:cNvSpPr>
            <p:nvPr/>
          </p:nvSpPr>
          <p:spPr bwMode="auto">
            <a:xfrm>
              <a:off x="101" y="3328"/>
              <a:ext cx="298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b="1">
                  <a:solidFill>
                    <a:schemeClr val="tx2"/>
                  </a:solidFill>
                  <a:latin typeface="Comic Sans MS" pitchFamily="66" charset="0"/>
                </a:rPr>
                <a:t>8</a:t>
              </a:r>
              <a:endParaRPr lang="en-US" b="1">
                <a:solidFill>
                  <a:schemeClr val="tx2"/>
                </a:solidFill>
                <a:latin typeface="Comic Sans MS" pitchFamily="66" charset="0"/>
              </a:endParaRPr>
            </a:p>
          </p:txBody>
        </p:sp>
        <p:sp>
          <p:nvSpPr>
            <p:cNvPr id="77871" name="Text Box 47"/>
            <p:cNvSpPr txBox="1">
              <a:spLocks noChangeArrowheads="1"/>
            </p:cNvSpPr>
            <p:nvPr/>
          </p:nvSpPr>
          <p:spPr bwMode="auto">
            <a:xfrm>
              <a:off x="101" y="2436"/>
              <a:ext cx="298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b="1">
                  <a:solidFill>
                    <a:schemeClr val="tx2"/>
                  </a:solidFill>
                  <a:latin typeface="Comic Sans MS" pitchFamily="66" charset="0"/>
                </a:rPr>
                <a:t>10</a:t>
              </a:r>
              <a:endParaRPr lang="en-US" b="1">
                <a:solidFill>
                  <a:schemeClr val="tx2"/>
                </a:solidFill>
                <a:latin typeface="Comic Sans MS" pitchFamily="66" charset="0"/>
              </a:endParaRPr>
            </a:p>
          </p:txBody>
        </p:sp>
        <p:sp>
          <p:nvSpPr>
            <p:cNvPr id="77872" name="Text Box 48"/>
            <p:cNvSpPr txBox="1">
              <a:spLocks noChangeArrowheads="1"/>
            </p:cNvSpPr>
            <p:nvPr/>
          </p:nvSpPr>
          <p:spPr bwMode="auto">
            <a:xfrm>
              <a:off x="403" y="2151"/>
              <a:ext cx="299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b="1">
                  <a:solidFill>
                    <a:schemeClr val="tx2"/>
                  </a:solidFill>
                  <a:latin typeface="Comic Sans MS" pitchFamily="66" charset="0"/>
                </a:rPr>
                <a:t>11</a:t>
              </a:r>
              <a:endParaRPr lang="en-US" b="1">
                <a:solidFill>
                  <a:schemeClr val="tx2"/>
                </a:solidFill>
                <a:latin typeface="Comic Sans MS" pitchFamily="66" charset="0"/>
              </a:endParaRPr>
            </a:p>
          </p:txBody>
        </p:sp>
        <p:sp>
          <p:nvSpPr>
            <p:cNvPr id="77873" name="Oval 49"/>
            <p:cNvSpPr>
              <a:spLocks noChangeArrowheads="1"/>
            </p:cNvSpPr>
            <p:nvPr/>
          </p:nvSpPr>
          <p:spPr bwMode="auto">
            <a:xfrm>
              <a:off x="985" y="2938"/>
              <a:ext cx="89" cy="88"/>
            </a:xfrm>
            <a:prstGeom prst="ellipse">
              <a:avLst/>
            </a:prstGeom>
            <a:solidFill>
              <a:srgbClr val="000080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778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7838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898" name="AutoShape 50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FF00">
                  <a:gamma/>
                  <a:shade val="46275"/>
                  <a:invGamma/>
                </a:srgbClr>
              </a:gs>
              <a:gs pos="50000">
                <a:srgbClr val="00FF00"/>
              </a:gs>
              <a:gs pos="100000">
                <a:srgbClr val="00FF00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8851" name="AutoShape 3"/>
          <p:cNvSpPr>
            <a:spLocks noChangeArrowheads="1"/>
          </p:cNvSpPr>
          <p:nvPr/>
        </p:nvSpPr>
        <p:spPr bwMode="auto">
          <a:xfrm>
            <a:off x="239713" y="527050"/>
            <a:ext cx="8532812" cy="19351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0066">
                  <a:gamma/>
                  <a:shade val="56078"/>
                  <a:invGamma/>
                </a:srgbClr>
              </a:gs>
              <a:gs pos="50000">
                <a:srgbClr val="FF0066"/>
              </a:gs>
              <a:gs pos="100000">
                <a:srgbClr val="FF0066">
                  <a:gamma/>
                  <a:shade val="56078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8852" name="AutoShape 4"/>
          <p:cNvSpPr>
            <a:spLocks noChangeArrowheads="1"/>
          </p:cNvSpPr>
          <p:nvPr/>
        </p:nvSpPr>
        <p:spPr bwMode="auto">
          <a:xfrm>
            <a:off x="3095625" y="857250"/>
            <a:ext cx="5418138" cy="12747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ECFF"/>
              </a:gs>
              <a:gs pos="50000">
                <a:schemeClr val="bg1"/>
              </a:gs>
              <a:gs pos="100000">
                <a:srgbClr val="CCECFF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8853" name="Text Box 5"/>
          <p:cNvSpPr txBox="1">
            <a:spLocks noChangeArrowheads="1"/>
          </p:cNvSpPr>
          <p:nvPr/>
        </p:nvSpPr>
        <p:spPr bwMode="auto">
          <a:xfrm>
            <a:off x="488950" y="914400"/>
            <a:ext cx="1841500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4000" b="1">
                <a:solidFill>
                  <a:srgbClr val="FFFF00"/>
                </a:solidFill>
                <a:latin typeface="Comic Sans MS" pitchFamily="66" charset="0"/>
              </a:rPr>
              <a:t>Time</a:t>
            </a:r>
          </a:p>
          <a:p>
            <a:pPr algn="ctr"/>
            <a:r>
              <a:rPr lang="en-GB" sz="3000" b="1">
                <a:solidFill>
                  <a:srgbClr val="FFFF00"/>
                </a:solidFill>
                <a:latin typeface="Comic Sans MS" pitchFamily="66" charset="0"/>
              </a:rPr>
              <a:t>(minutes)</a:t>
            </a:r>
            <a:endParaRPr lang="en-US" sz="3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8854" name="AutoShape 6"/>
          <p:cNvSpPr>
            <a:spLocks noChangeArrowheads="1"/>
          </p:cNvSpPr>
          <p:nvPr/>
        </p:nvSpPr>
        <p:spPr bwMode="auto">
          <a:xfrm>
            <a:off x="5913438" y="2770188"/>
            <a:ext cx="2913062" cy="121761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8855" name="Text Box 7"/>
          <p:cNvSpPr txBox="1">
            <a:spLocks noChangeArrowheads="1"/>
          </p:cNvSpPr>
          <p:nvPr/>
        </p:nvSpPr>
        <p:spPr bwMode="auto">
          <a:xfrm>
            <a:off x="5924550" y="2798763"/>
            <a:ext cx="2890838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rgbClr val="800080"/>
                </a:solidFill>
                <a:latin typeface="Comic Sans MS" pitchFamily="66" charset="0"/>
              </a:rPr>
              <a:t>54</a:t>
            </a:r>
            <a:endParaRPr lang="en-US" sz="7000" b="1">
              <a:solidFill>
                <a:srgbClr val="800080"/>
              </a:solidFill>
              <a:latin typeface="Comic Sans MS" pitchFamily="66" charset="0"/>
            </a:endParaRPr>
          </a:p>
        </p:txBody>
      </p:sp>
      <p:sp>
        <p:nvSpPr>
          <p:cNvPr id="78856" name="Text Box 8"/>
          <p:cNvSpPr txBox="1">
            <a:spLocks noChangeArrowheads="1"/>
          </p:cNvSpPr>
          <p:nvPr/>
        </p:nvSpPr>
        <p:spPr bwMode="auto">
          <a:xfrm>
            <a:off x="2279650" y="960438"/>
            <a:ext cx="6213475" cy="1066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200" b="1">
                <a:solidFill>
                  <a:srgbClr val="FFFF00"/>
                </a:solidFill>
                <a:latin typeface="Comic Sans MS" pitchFamily="66" charset="0"/>
              </a:rPr>
              <a:t>=   </a:t>
            </a:r>
            <a:r>
              <a:rPr lang="en-GB" sz="3200" b="1" u="sng">
                <a:solidFill>
                  <a:srgbClr val="FF3300"/>
                </a:solidFill>
                <a:latin typeface="Comic Sans MS" pitchFamily="66" charset="0"/>
              </a:rPr>
              <a:t>number of people</a:t>
            </a:r>
            <a:r>
              <a:rPr lang="en-GB" sz="3200" b="1">
                <a:solidFill>
                  <a:srgbClr val="FF3300"/>
                </a:solidFill>
                <a:latin typeface="Comic Sans MS" pitchFamily="66" charset="0"/>
              </a:rPr>
              <a:t>   +   5</a:t>
            </a:r>
          </a:p>
          <a:p>
            <a:pPr algn="ctr"/>
            <a:r>
              <a:rPr lang="en-GB" sz="3200" b="1">
                <a:solidFill>
                  <a:srgbClr val="FF3300"/>
                </a:solidFill>
                <a:latin typeface="Comic Sans MS" pitchFamily="66" charset="0"/>
              </a:rPr>
              <a:t>2</a:t>
            </a:r>
            <a:endParaRPr lang="en-US" sz="32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78857" name="AutoShape 9"/>
          <p:cNvSpPr>
            <a:spLocks noChangeArrowheads="1"/>
          </p:cNvSpPr>
          <p:nvPr/>
        </p:nvSpPr>
        <p:spPr bwMode="auto">
          <a:xfrm>
            <a:off x="3367088" y="4175125"/>
            <a:ext cx="2409825" cy="2259013"/>
          </a:xfrm>
          <a:prstGeom prst="rightArrow">
            <a:avLst>
              <a:gd name="adj1" fmla="val 67111"/>
              <a:gd name="adj2" fmla="val 27123"/>
            </a:avLst>
          </a:prstGeom>
          <a:gradFill rotWithShape="1">
            <a:gsLst>
              <a:gs pos="0">
                <a:srgbClr val="800080">
                  <a:gamma/>
                  <a:shade val="46275"/>
                  <a:invGamma/>
                </a:srgbClr>
              </a:gs>
              <a:gs pos="50000">
                <a:srgbClr val="800080"/>
              </a:gs>
              <a:gs pos="100000">
                <a:srgbClr val="800080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8858" name="Text Box 10"/>
          <p:cNvSpPr txBox="1">
            <a:spLocks noChangeArrowheads="1"/>
          </p:cNvSpPr>
          <p:nvPr/>
        </p:nvSpPr>
        <p:spPr bwMode="auto">
          <a:xfrm>
            <a:off x="3544888" y="4876800"/>
            <a:ext cx="1563687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2500" b="1">
                <a:solidFill>
                  <a:srgbClr val="FFFF00"/>
                </a:solidFill>
                <a:latin typeface="Comic Sans MS" pitchFamily="66" charset="0"/>
              </a:rPr>
              <a:t>Time</a:t>
            </a:r>
          </a:p>
          <a:p>
            <a:pPr algn="ctr"/>
            <a:r>
              <a:rPr lang="en-GB" sz="2500" b="1">
                <a:solidFill>
                  <a:srgbClr val="FFFF00"/>
                </a:solidFill>
                <a:latin typeface="Comic Sans MS" pitchFamily="66" charset="0"/>
              </a:rPr>
              <a:t>(minutes)</a:t>
            </a:r>
            <a:endParaRPr lang="en-US" sz="25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8859" name="AutoShape 11"/>
          <p:cNvSpPr>
            <a:spLocks noChangeArrowheads="1"/>
          </p:cNvSpPr>
          <p:nvPr/>
        </p:nvSpPr>
        <p:spPr bwMode="auto">
          <a:xfrm>
            <a:off x="3367088" y="2695575"/>
            <a:ext cx="2409825" cy="1366838"/>
          </a:xfrm>
          <a:prstGeom prst="rightArrow">
            <a:avLst>
              <a:gd name="adj1" fmla="val 67111"/>
              <a:gd name="adj2" fmla="val 44828"/>
            </a:avLst>
          </a:prstGeom>
          <a:gradFill rotWithShape="1">
            <a:gsLst>
              <a:gs pos="0">
                <a:srgbClr val="800080">
                  <a:gamma/>
                  <a:shade val="46275"/>
                  <a:invGamma/>
                </a:srgbClr>
              </a:gs>
              <a:gs pos="50000">
                <a:srgbClr val="800080"/>
              </a:gs>
              <a:gs pos="100000">
                <a:srgbClr val="800080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8860" name="Text Box 12"/>
          <p:cNvSpPr txBox="1">
            <a:spLocks noChangeArrowheads="1"/>
          </p:cNvSpPr>
          <p:nvPr/>
        </p:nvSpPr>
        <p:spPr bwMode="auto">
          <a:xfrm>
            <a:off x="3454400" y="2967038"/>
            <a:ext cx="1746250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500" b="1">
                <a:solidFill>
                  <a:srgbClr val="FFFF00"/>
                </a:solidFill>
                <a:latin typeface="Comic Sans MS" pitchFamily="66" charset="0"/>
              </a:rPr>
              <a:t>Number of people</a:t>
            </a:r>
            <a:endParaRPr lang="en-US" sz="25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8861" name="AutoShape 13"/>
          <p:cNvSpPr>
            <a:spLocks noChangeArrowheads="1"/>
          </p:cNvSpPr>
          <p:nvPr/>
        </p:nvSpPr>
        <p:spPr bwMode="auto">
          <a:xfrm>
            <a:off x="5913438" y="4432300"/>
            <a:ext cx="2913062" cy="17446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8862" name="Text Box 14"/>
          <p:cNvSpPr txBox="1">
            <a:spLocks noChangeArrowheads="1"/>
          </p:cNvSpPr>
          <p:nvPr/>
        </p:nvSpPr>
        <p:spPr bwMode="auto">
          <a:xfrm>
            <a:off x="5978525" y="4572000"/>
            <a:ext cx="278130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FF3300"/>
                </a:solidFill>
                <a:latin typeface="Comic Sans MS" pitchFamily="66" charset="0"/>
              </a:rPr>
              <a:t>32</a:t>
            </a:r>
            <a:endParaRPr lang="en-US" sz="9000" b="1">
              <a:solidFill>
                <a:srgbClr val="FF3300"/>
              </a:solidFill>
              <a:latin typeface="Comic Sans MS" pitchFamily="66" charset="0"/>
            </a:endParaRPr>
          </a:p>
        </p:txBody>
      </p:sp>
      <p:grpSp>
        <p:nvGrpSpPr>
          <p:cNvPr id="78863" name="Group 15"/>
          <p:cNvGrpSpPr>
            <a:grpSpLocks/>
          </p:cNvGrpSpPr>
          <p:nvPr/>
        </p:nvGrpSpPr>
        <p:grpSpPr bwMode="auto">
          <a:xfrm>
            <a:off x="55563" y="2970213"/>
            <a:ext cx="3262312" cy="3063875"/>
            <a:chOff x="0" y="2032"/>
            <a:chExt cx="2055" cy="1930"/>
          </a:xfrm>
        </p:grpSpPr>
        <p:sp>
          <p:nvSpPr>
            <p:cNvPr id="78864" name="Text Box 16"/>
            <p:cNvSpPr txBox="1">
              <a:spLocks noChangeArrowheads="1"/>
            </p:cNvSpPr>
            <p:nvPr/>
          </p:nvSpPr>
          <p:spPr bwMode="auto">
            <a:xfrm>
              <a:off x="880" y="3731"/>
              <a:ext cx="299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b="1">
                  <a:solidFill>
                    <a:schemeClr val="tx2"/>
                  </a:solidFill>
                  <a:latin typeface="Comic Sans MS" pitchFamily="66" charset="0"/>
                </a:rPr>
                <a:t>6</a:t>
              </a:r>
              <a:endParaRPr lang="en-US" b="1">
                <a:solidFill>
                  <a:schemeClr val="tx2"/>
                </a:solidFill>
                <a:latin typeface="Comic Sans MS" pitchFamily="66" charset="0"/>
              </a:endParaRPr>
            </a:p>
          </p:txBody>
        </p:sp>
        <p:sp>
          <p:nvSpPr>
            <p:cNvPr id="78865" name="Text Box 17"/>
            <p:cNvSpPr txBox="1">
              <a:spLocks noChangeArrowheads="1"/>
            </p:cNvSpPr>
            <p:nvPr/>
          </p:nvSpPr>
          <p:spPr bwMode="auto">
            <a:xfrm>
              <a:off x="402" y="3641"/>
              <a:ext cx="298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b="1">
                  <a:solidFill>
                    <a:schemeClr val="tx2"/>
                  </a:solidFill>
                  <a:latin typeface="Comic Sans MS" pitchFamily="66" charset="0"/>
                </a:rPr>
                <a:t>7</a:t>
              </a:r>
              <a:endParaRPr lang="en-US" b="1">
                <a:solidFill>
                  <a:schemeClr val="tx2"/>
                </a:solidFill>
                <a:latin typeface="Comic Sans MS" pitchFamily="66" charset="0"/>
              </a:endParaRPr>
            </a:p>
          </p:txBody>
        </p:sp>
        <p:sp>
          <p:nvSpPr>
            <p:cNvPr id="78866" name="Text Box 18"/>
            <p:cNvSpPr txBox="1">
              <a:spLocks noChangeArrowheads="1"/>
            </p:cNvSpPr>
            <p:nvPr/>
          </p:nvSpPr>
          <p:spPr bwMode="auto">
            <a:xfrm>
              <a:off x="880" y="2032"/>
              <a:ext cx="299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b="1">
                  <a:solidFill>
                    <a:schemeClr val="tx2"/>
                  </a:solidFill>
                  <a:latin typeface="Comic Sans MS" pitchFamily="66" charset="0"/>
                </a:rPr>
                <a:t>12</a:t>
              </a:r>
              <a:endParaRPr lang="en-US" b="1">
                <a:solidFill>
                  <a:schemeClr val="tx2"/>
                </a:solidFill>
                <a:latin typeface="Comic Sans MS" pitchFamily="66" charset="0"/>
              </a:endParaRPr>
            </a:p>
          </p:txBody>
        </p:sp>
        <p:sp>
          <p:nvSpPr>
            <p:cNvPr id="78867" name="Oval 19"/>
            <p:cNvSpPr>
              <a:spLocks noChangeArrowheads="1"/>
            </p:cNvSpPr>
            <p:nvPr/>
          </p:nvSpPr>
          <p:spPr bwMode="auto">
            <a:xfrm>
              <a:off x="318" y="2270"/>
              <a:ext cx="1424" cy="1423"/>
            </a:xfrm>
            <a:prstGeom prst="ellipse">
              <a:avLst/>
            </a:prstGeom>
            <a:gradFill rotWithShape="1">
              <a:gsLst>
                <a:gs pos="0">
                  <a:srgbClr val="00FFFF"/>
                </a:gs>
                <a:gs pos="50000">
                  <a:schemeClr val="bg1"/>
                </a:gs>
                <a:gs pos="100000">
                  <a:srgbClr val="00FFFF"/>
                </a:gs>
              </a:gsLst>
              <a:lin ang="2700000" scaled="1"/>
            </a:gradFill>
            <a:ln w="762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grpSp>
          <p:nvGrpSpPr>
            <p:cNvPr id="78868" name="Group 20"/>
            <p:cNvGrpSpPr>
              <a:grpSpLocks/>
            </p:cNvGrpSpPr>
            <p:nvPr/>
          </p:nvGrpSpPr>
          <p:grpSpPr bwMode="auto">
            <a:xfrm>
              <a:off x="316" y="2981"/>
              <a:ext cx="1428" cy="1"/>
              <a:chOff x="1323" y="2156"/>
              <a:chExt cx="3117" cy="4"/>
            </a:xfrm>
          </p:grpSpPr>
          <p:sp>
            <p:nvSpPr>
              <p:cNvPr id="78869" name="Line 21"/>
              <p:cNvSpPr>
                <a:spLocks noChangeShapeType="1"/>
              </p:cNvSpPr>
              <p:nvPr/>
            </p:nvSpPr>
            <p:spPr bwMode="auto">
              <a:xfrm>
                <a:off x="1323" y="2160"/>
                <a:ext cx="240" cy="0"/>
              </a:xfrm>
              <a:prstGeom prst="line">
                <a:avLst/>
              </a:prstGeom>
              <a:noFill/>
              <a:ln w="381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8870" name="Line 22"/>
              <p:cNvSpPr>
                <a:spLocks noChangeShapeType="1"/>
              </p:cNvSpPr>
              <p:nvPr/>
            </p:nvSpPr>
            <p:spPr bwMode="auto">
              <a:xfrm>
                <a:off x="4200" y="2156"/>
                <a:ext cx="240" cy="0"/>
              </a:xfrm>
              <a:prstGeom prst="line">
                <a:avLst/>
              </a:prstGeom>
              <a:noFill/>
              <a:ln w="381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  <p:grpSp>
          <p:nvGrpSpPr>
            <p:cNvPr id="78871" name="Group 23"/>
            <p:cNvGrpSpPr>
              <a:grpSpLocks/>
            </p:cNvGrpSpPr>
            <p:nvPr/>
          </p:nvGrpSpPr>
          <p:grpSpPr bwMode="auto">
            <a:xfrm rot="-5400000">
              <a:off x="315" y="2981"/>
              <a:ext cx="1429" cy="2"/>
              <a:chOff x="1323" y="2156"/>
              <a:chExt cx="3117" cy="4"/>
            </a:xfrm>
          </p:grpSpPr>
          <p:sp>
            <p:nvSpPr>
              <p:cNvPr id="78872" name="Line 24"/>
              <p:cNvSpPr>
                <a:spLocks noChangeShapeType="1"/>
              </p:cNvSpPr>
              <p:nvPr/>
            </p:nvSpPr>
            <p:spPr bwMode="auto">
              <a:xfrm>
                <a:off x="1323" y="2160"/>
                <a:ext cx="240" cy="0"/>
              </a:xfrm>
              <a:prstGeom prst="line">
                <a:avLst/>
              </a:prstGeom>
              <a:noFill/>
              <a:ln w="381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8873" name="Line 25"/>
              <p:cNvSpPr>
                <a:spLocks noChangeShapeType="1"/>
              </p:cNvSpPr>
              <p:nvPr/>
            </p:nvSpPr>
            <p:spPr bwMode="auto">
              <a:xfrm>
                <a:off x="4200" y="2156"/>
                <a:ext cx="240" cy="0"/>
              </a:xfrm>
              <a:prstGeom prst="line">
                <a:avLst/>
              </a:prstGeom>
              <a:noFill/>
              <a:ln w="381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  <p:grpSp>
          <p:nvGrpSpPr>
            <p:cNvPr id="78874" name="Group 26"/>
            <p:cNvGrpSpPr>
              <a:grpSpLocks/>
            </p:cNvGrpSpPr>
            <p:nvPr/>
          </p:nvGrpSpPr>
          <p:grpSpPr bwMode="auto">
            <a:xfrm rot="-1800000">
              <a:off x="316" y="2981"/>
              <a:ext cx="1428" cy="1"/>
              <a:chOff x="1323" y="2156"/>
              <a:chExt cx="3117" cy="4"/>
            </a:xfrm>
          </p:grpSpPr>
          <p:sp>
            <p:nvSpPr>
              <p:cNvPr id="78875" name="Line 27"/>
              <p:cNvSpPr>
                <a:spLocks noChangeShapeType="1"/>
              </p:cNvSpPr>
              <p:nvPr/>
            </p:nvSpPr>
            <p:spPr bwMode="auto">
              <a:xfrm>
                <a:off x="1323" y="2160"/>
                <a:ext cx="240" cy="0"/>
              </a:xfrm>
              <a:prstGeom prst="line">
                <a:avLst/>
              </a:prstGeom>
              <a:noFill/>
              <a:ln w="381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8876" name="Line 28"/>
              <p:cNvSpPr>
                <a:spLocks noChangeShapeType="1"/>
              </p:cNvSpPr>
              <p:nvPr/>
            </p:nvSpPr>
            <p:spPr bwMode="auto">
              <a:xfrm>
                <a:off x="4200" y="2156"/>
                <a:ext cx="240" cy="0"/>
              </a:xfrm>
              <a:prstGeom prst="line">
                <a:avLst/>
              </a:prstGeom>
              <a:noFill/>
              <a:ln w="381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  <p:grpSp>
          <p:nvGrpSpPr>
            <p:cNvPr id="78877" name="Group 29"/>
            <p:cNvGrpSpPr>
              <a:grpSpLocks/>
            </p:cNvGrpSpPr>
            <p:nvPr/>
          </p:nvGrpSpPr>
          <p:grpSpPr bwMode="auto">
            <a:xfrm rot="-9000000">
              <a:off x="316" y="2981"/>
              <a:ext cx="1428" cy="1"/>
              <a:chOff x="1323" y="2156"/>
              <a:chExt cx="3117" cy="4"/>
            </a:xfrm>
          </p:grpSpPr>
          <p:sp>
            <p:nvSpPr>
              <p:cNvPr id="78878" name="Line 30"/>
              <p:cNvSpPr>
                <a:spLocks noChangeShapeType="1"/>
              </p:cNvSpPr>
              <p:nvPr/>
            </p:nvSpPr>
            <p:spPr bwMode="auto">
              <a:xfrm>
                <a:off x="1323" y="2160"/>
                <a:ext cx="240" cy="0"/>
              </a:xfrm>
              <a:prstGeom prst="line">
                <a:avLst/>
              </a:prstGeom>
              <a:noFill/>
              <a:ln w="381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8879" name="Line 31"/>
              <p:cNvSpPr>
                <a:spLocks noChangeShapeType="1"/>
              </p:cNvSpPr>
              <p:nvPr/>
            </p:nvSpPr>
            <p:spPr bwMode="auto">
              <a:xfrm>
                <a:off x="4200" y="2156"/>
                <a:ext cx="240" cy="0"/>
              </a:xfrm>
              <a:prstGeom prst="line">
                <a:avLst/>
              </a:prstGeom>
              <a:noFill/>
              <a:ln w="381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  <p:grpSp>
          <p:nvGrpSpPr>
            <p:cNvPr id="78880" name="Group 32"/>
            <p:cNvGrpSpPr>
              <a:grpSpLocks/>
            </p:cNvGrpSpPr>
            <p:nvPr/>
          </p:nvGrpSpPr>
          <p:grpSpPr bwMode="auto">
            <a:xfrm rot="-7200000">
              <a:off x="315" y="2981"/>
              <a:ext cx="1429" cy="2"/>
              <a:chOff x="1323" y="2156"/>
              <a:chExt cx="3117" cy="4"/>
            </a:xfrm>
          </p:grpSpPr>
          <p:sp>
            <p:nvSpPr>
              <p:cNvPr id="78881" name="Line 33"/>
              <p:cNvSpPr>
                <a:spLocks noChangeShapeType="1"/>
              </p:cNvSpPr>
              <p:nvPr/>
            </p:nvSpPr>
            <p:spPr bwMode="auto">
              <a:xfrm>
                <a:off x="1323" y="2160"/>
                <a:ext cx="240" cy="0"/>
              </a:xfrm>
              <a:prstGeom prst="line">
                <a:avLst/>
              </a:prstGeom>
              <a:noFill/>
              <a:ln w="381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8882" name="Line 34"/>
              <p:cNvSpPr>
                <a:spLocks noChangeShapeType="1"/>
              </p:cNvSpPr>
              <p:nvPr/>
            </p:nvSpPr>
            <p:spPr bwMode="auto">
              <a:xfrm>
                <a:off x="4200" y="2156"/>
                <a:ext cx="240" cy="0"/>
              </a:xfrm>
              <a:prstGeom prst="line">
                <a:avLst/>
              </a:prstGeom>
              <a:noFill/>
              <a:ln w="381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  <p:grpSp>
          <p:nvGrpSpPr>
            <p:cNvPr id="78883" name="Group 35"/>
            <p:cNvGrpSpPr>
              <a:grpSpLocks/>
            </p:cNvGrpSpPr>
            <p:nvPr/>
          </p:nvGrpSpPr>
          <p:grpSpPr bwMode="auto">
            <a:xfrm rot="-3600000">
              <a:off x="315" y="2981"/>
              <a:ext cx="1429" cy="2"/>
              <a:chOff x="1323" y="2156"/>
              <a:chExt cx="3117" cy="4"/>
            </a:xfrm>
          </p:grpSpPr>
          <p:sp>
            <p:nvSpPr>
              <p:cNvPr id="78884" name="Line 36"/>
              <p:cNvSpPr>
                <a:spLocks noChangeShapeType="1"/>
              </p:cNvSpPr>
              <p:nvPr/>
            </p:nvSpPr>
            <p:spPr bwMode="auto">
              <a:xfrm>
                <a:off x="1323" y="2160"/>
                <a:ext cx="240" cy="0"/>
              </a:xfrm>
              <a:prstGeom prst="line">
                <a:avLst/>
              </a:prstGeom>
              <a:noFill/>
              <a:ln w="381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8885" name="Line 37"/>
              <p:cNvSpPr>
                <a:spLocks noChangeShapeType="1"/>
              </p:cNvSpPr>
              <p:nvPr/>
            </p:nvSpPr>
            <p:spPr bwMode="auto">
              <a:xfrm>
                <a:off x="4200" y="2156"/>
                <a:ext cx="240" cy="0"/>
              </a:xfrm>
              <a:prstGeom prst="line">
                <a:avLst/>
              </a:prstGeom>
              <a:noFill/>
              <a:ln w="381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  <p:sp>
          <p:nvSpPr>
            <p:cNvPr id="78886" name="Line 38"/>
            <p:cNvSpPr>
              <a:spLocks noChangeShapeType="1"/>
            </p:cNvSpPr>
            <p:nvPr/>
          </p:nvSpPr>
          <p:spPr bwMode="auto">
            <a:xfrm flipV="1">
              <a:off x="1030" y="2640"/>
              <a:ext cx="18" cy="339"/>
            </a:xfrm>
            <a:prstGeom prst="line">
              <a:avLst/>
            </a:prstGeom>
            <a:noFill/>
            <a:ln w="76200">
              <a:solidFill>
                <a:schemeClr val="tx1"/>
              </a:solidFill>
              <a:round/>
              <a:headEnd/>
              <a:tailEnd type="triangle" w="med" len="med"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8887" name="Text Box 39"/>
            <p:cNvSpPr txBox="1">
              <a:spLocks noChangeArrowheads="1"/>
            </p:cNvSpPr>
            <p:nvPr/>
          </p:nvSpPr>
          <p:spPr bwMode="auto">
            <a:xfrm>
              <a:off x="1756" y="2880"/>
              <a:ext cx="299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b="1">
                  <a:solidFill>
                    <a:schemeClr val="tx2"/>
                  </a:solidFill>
                  <a:latin typeface="Comic Sans MS" pitchFamily="66" charset="0"/>
                </a:rPr>
                <a:t>3</a:t>
              </a:r>
              <a:endParaRPr lang="en-US" b="1">
                <a:solidFill>
                  <a:schemeClr val="tx2"/>
                </a:solidFill>
                <a:latin typeface="Comic Sans MS" pitchFamily="66" charset="0"/>
              </a:endParaRPr>
            </a:p>
          </p:txBody>
        </p:sp>
        <p:sp>
          <p:nvSpPr>
            <p:cNvPr id="78888" name="Text Box 40"/>
            <p:cNvSpPr txBox="1">
              <a:spLocks noChangeArrowheads="1"/>
            </p:cNvSpPr>
            <p:nvPr/>
          </p:nvSpPr>
          <p:spPr bwMode="auto">
            <a:xfrm>
              <a:off x="0" y="2880"/>
              <a:ext cx="299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b="1">
                  <a:solidFill>
                    <a:schemeClr val="tx2"/>
                  </a:solidFill>
                  <a:latin typeface="Comic Sans MS" pitchFamily="66" charset="0"/>
                </a:rPr>
                <a:t>9</a:t>
              </a:r>
              <a:endParaRPr lang="en-US" b="1">
                <a:solidFill>
                  <a:schemeClr val="tx2"/>
                </a:solidFill>
                <a:latin typeface="Comic Sans MS" pitchFamily="66" charset="0"/>
              </a:endParaRPr>
            </a:p>
          </p:txBody>
        </p:sp>
        <p:sp>
          <p:nvSpPr>
            <p:cNvPr id="78889" name="Line 41"/>
            <p:cNvSpPr>
              <a:spLocks noChangeShapeType="1"/>
            </p:cNvSpPr>
            <p:nvPr/>
          </p:nvSpPr>
          <p:spPr bwMode="auto">
            <a:xfrm flipV="1">
              <a:off x="1030" y="2552"/>
              <a:ext cx="251" cy="429"/>
            </a:xfrm>
            <a:prstGeom prst="line">
              <a:avLst/>
            </a:prstGeom>
            <a:noFill/>
            <a:ln w="76200">
              <a:solidFill>
                <a:schemeClr val="tx1"/>
              </a:solidFill>
              <a:round/>
              <a:headEnd/>
              <a:tailEnd type="triangle" w="med" len="med"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8890" name="Text Box 42"/>
            <p:cNvSpPr txBox="1">
              <a:spLocks noChangeArrowheads="1"/>
            </p:cNvSpPr>
            <p:nvPr/>
          </p:nvSpPr>
          <p:spPr bwMode="auto">
            <a:xfrm>
              <a:off x="1323" y="2147"/>
              <a:ext cx="298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b="1">
                  <a:solidFill>
                    <a:schemeClr val="tx2"/>
                  </a:solidFill>
                  <a:latin typeface="Comic Sans MS" pitchFamily="66" charset="0"/>
                </a:rPr>
                <a:t>1</a:t>
              </a:r>
              <a:endParaRPr lang="en-US" b="1">
                <a:solidFill>
                  <a:schemeClr val="tx2"/>
                </a:solidFill>
                <a:latin typeface="Comic Sans MS" pitchFamily="66" charset="0"/>
              </a:endParaRPr>
            </a:p>
          </p:txBody>
        </p:sp>
        <p:sp>
          <p:nvSpPr>
            <p:cNvPr id="78891" name="Text Box 43"/>
            <p:cNvSpPr txBox="1">
              <a:spLocks noChangeArrowheads="1"/>
            </p:cNvSpPr>
            <p:nvPr/>
          </p:nvSpPr>
          <p:spPr bwMode="auto">
            <a:xfrm>
              <a:off x="1644" y="3331"/>
              <a:ext cx="296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b="1">
                  <a:solidFill>
                    <a:schemeClr val="tx2"/>
                  </a:solidFill>
                  <a:latin typeface="Comic Sans MS" pitchFamily="66" charset="0"/>
                </a:rPr>
                <a:t>4</a:t>
              </a:r>
              <a:endParaRPr lang="en-US" b="1">
                <a:solidFill>
                  <a:schemeClr val="tx2"/>
                </a:solidFill>
                <a:latin typeface="Comic Sans MS" pitchFamily="66" charset="0"/>
              </a:endParaRPr>
            </a:p>
          </p:txBody>
        </p:sp>
        <p:sp>
          <p:nvSpPr>
            <p:cNvPr id="78892" name="Text Box 44"/>
            <p:cNvSpPr txBox="1">
              <a:spLocks noChangeArrowheads="1"/>
            </p:cNvSpPr>
            <p:nvPr/>
          </p:nvSpPr>
          <p:spPr bwMode="auto">
            <a:xfrm>
              <a:off x="1644" y="2439"/>
              <a:ext cx="298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b="1">
                  <a:solidFill>
                    <a:schemeClr val="tx2"/>
                  </a:solidFill>
                  <a:latin typeface="Comic Sans MS" pitchFamily="66" charset="0"/>
                </a:rPr>
                <a:t>2</a:t>
              </a:r>
              <a:endParaRPr lang="en-US" b="1">
                <a:solidFill>
                  <a:schemeClr val="tx2"/>
                </a:solidFill>
                <a:latin typeface="Comic Sans MS" pitchFamily="66" charset="0"/>
              </a:endParaRPr>
            </a:p>
          </p:txBody>
        </p:sp>
        <p:sp>
          <p:nvSpPr>
            <p:cNvPr id="78893" name="Text Box 45"/>
            <p:cNvSpPr txBox="1">
              <a:spLocks noChangeArrowheads="1"/>
            </p:cNvSpPr>
            <p:nvPr/>
          </p:nvSpPr>
          <p:spPr bwMode="auto">
            <a:xfrm>
              <a:off x="1321" y="3636"/>
              <a:ext cx="299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b="1">
                  <a:solidFill>
                    <a:schemeClr val="tx2"/>
                  </a:solidFill>
                  <a:latin typeface="Comic Sans MS" pitchFamily="66" charset="0"/>
                </a:rPr>
                <a:t>5</a:t>
              </a:r>
              <a:endParaRPr lang="en-US" b="1">
                <a:solidFill>
                  <a:schemeClr val="tx2"/>
                </a:solidFill>
                <a:latin typeface="Comic Sans MS" pitchFamily="66" charset="0"/>
              </a:endParaRPr>
            </a:p>
          </p:txBody>
        </p:sp>
        <p:sp>
          <p:nvSpPr>
            <p:cNvPr id="78894" name="Text Box 46"/>
            <p:cNvSpPr txBox="1">
              <a:spLocks noChangeArrowheads="1"/>
            </p:cNvSpPr>
            <p:nvPr/>
          </p:nvSpPr>
          <p:spPr bwMode="auto">
            <a:xfrm>
              <a:off x="101" y="3328"/>
              <a:ext cx="298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b="1">
                  <a:solidFill>
                    <a:schemeClr val="tx2"/>
                  </a:solidFill>
                  <a:latin typeface="Comic Sans MS" pitchFamily="66" charset="0"/>
                </a:rPr>
                <a:t>8</a:t>
              </a:r>
              <a:endParaRPr lang="en-US" b="1">
                <a:solidFill>
                  <a:schemeClr val="tx2"/>
                </a:solidFill>
                <a:latin typeface="Comic Sans MS" pitchFamily="66" charset="0"/>
              </a:endParaRPr>
            </a:p>
          </p:txBody>
        </p:sp>
        <p:sp>
          <p:nvSpPr>
            <p:cNvPr id="78895" name="Text Box 47"/>
            <p:cNvSpPr txBox="1">
              <a:spLocks noChangeArrowheads="1"/>
            </p:cNvSpPr>
            <p:nvPr/>
          </p:nvSpPr>
          <p:spPr bwMode="auto">
            <a:xfrm>
              <a:off x="101" y="2436"/>
              <a:ext cx="298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b="1">
                  <a:solidFill>
                    <a:schemeClr val="tx2"/>
                  </a:solidFill>
                  <a:latin typeface="Comic Sans MS" pitchFamily="66" charset="0"/>
                </a:rPr>
                <a:t>10</a:t>
              </a:r>
              <a:endParaRPr lang="en-US" b="1">
                <a:solidFill>
                  <a:schemeClr val="tx2"/>
                </a:solidFill>
                <a:latin typeface="Comic Sans MS" pitchFamily="66" charset="0"/>
              </a:endParaRPr>
            </a:p>
          </p:txBody>
        </p:sp>
        <p:sp>
          <p:nvSpPr>
            <p:cNvPr id="78896" name="Text Box 48"/>
            <p:cNvSpPr txBox="1">
              <a:spLocks noChangeArrowheads="1"/>
            </p:cNvSpPr>
            <p:nvPr/>
          </p:nvSpPr>
          <p:spPr bwMode="auto">
            <a:xfrm>
              <a:off x="403" y="2151"/>
              <a:ext cx="299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b="1">
                  <a:solidFill>
                    <a:schemeClr val="tx2"/>
                  </a:solidFill>
                  <a:latin typeface="Comic Sans MS" pitchFamily="66" charset="0"/>
                </a:rPr>
                <a:t>11</a:t>
              </a:r>
              <a:endParaRPr lang="en-US" b="1">
                <a:solidFill>
                  <a:schemeClr val="tx2"/>
                </a:solidFill>
                <a:latin typeface="Comic Sans MS" pitchFamily="66" charset="0"/>
              </a:endParaRPr>
            </a:p>
          </p:txBody>
        </p:sp>
        <p:sp>
          <p:nvSpPr>
            <p:cNvPr id="78897" name="Oval 49"/>
            <p:cNvSpPr>
              <a:spLocks noChangeArrowheads="1"/>
            </p:cNvSpPr>
            <p:nvPr/>
          </p:nvSpPr>
          <p:spPr bwMode="auto">
            <a:xfrm>
              <a:off x="985" y="2938"/>
              <a:ext cx="89" cy="88"/>
            </a:xfrm>
            <a:prstGeom prst="ellipse">
              <a:avLst/>
            </a:prstGeom>
            <a:solidFill>
              <a:srgbClr val="000080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8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788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8862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9922" name="AutoShape 50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FF00">
                  <a:gamma/>
                  <a:shade val="46275"/>
                  <a:invGamma/>
                </a:srgbClr>
              </a:gs>
              <a:gs pos="50000">
                <a:srgbClr val="00FF00"/>
              </a:gs>
              <a:gs pos="100000">
                <a:srgbClr val="00FF00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9875" name="AutoShape 3"/>
          <p:cNvSpPr>
            <a:spLocks noChangeArrowheads="1"/>
          </p:cNvSpPr>
          <p:nvPr/>
        </p:nvSpPr>
        <p:spPr bwMode="auto">
          <a:xfrm>
            <a:off x="239713" y="527050"/>
            <a:ext cx="8532812" cy="19351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0066">
                  <a:gamma/>
                  <a:shade val="56078"/>
                  <a:invGamma/>
                </a:srgbClr>
              </a:gs>
              <a:gs pos="50000">
                <a:srgbClr val="FF0066"/>
              </a:gs>
              <a:gs pos="100000">
                <a:srgbClr val="FF0066">
                  <a:gamma/>
                  <a:shade val="56078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9876" name="AutoShape 4"/>
          <p:cNvSpPr>
            <a:spLocks noChangeArrowheads="1"/>
          </p:cNvSpPr>
          <p:nvPr/>
        </p:nvSpPr>
        <p:spPr bwMode="auto">
          <a:xfrm>
            <a:off x="3095625" y="857250"/>
            <a:ext cx="5418138" cy="12747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ECFF"/>
              </a:gs>
              <a:gs pos="50000">
                <a:schemeClr val="bg1"/>
              </a:gs>
              <a:gs pos="100000">
                <a:srgbClr val="CCECFF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9877" name="Text Box 5"/>
          <p:cNvSpPr txBox="1">
            <a:spLocks noChangeArrowheads="1"/>
          </p:cNvSpPr>
          <p:nvPr/>
        </p:nvSpPr>
        <p:spPr bwMode="auto">
          <a:xfrm>
            <a:off x="488950" y="914400"/>
            <a:ext cx="1841500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4000" b="1">
                <a:solidFill>
                  <a:srgbClr val="FFFF00"/>
                </a:solidFill>
                <a:latin typeface="Comic Sans MS" pitchFamily="66" charset="0"/>
              </a:rPr>
              <a:t>Time</a:t>
            </a:r>
          </a:p>
          <a:p>
            <a:pPr algn="ctr"/>
            <a:r>
              <a:rPr lang="en-GB" sz="3000" b="1">
                <a:solidFill>
                  <a:srgbClr val="FFFF00"/>
                </a:solidFill>
                <a:latin typeface="Comic Sans MS" pitchFamily="66" charset="0"/>
              </a:rPr>
              <a:t>(minutes)</a:t>
            </a:r>
            <a:endParaRPr lang="en-US" sz="3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9878" name="AutoShape 6"/>
          <p:cNvSpPr>
            <a:spLocks noChangeArrowheads="1"/>
          </p:cNvSpPr>
          <p:nvPr/>
        </p:nvSpPr>
        <p:spPr bwMode="auto">
          <a:xfrm>
            <a:off x="5913438" y="2770188"/>
            <a:ext cx="2913062" cy="121761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9879" name="Text Box 7"/>
          <p:cNvSpPr txBox="1">
            <a:spLocks noChangeArrowheads="1"/>
          </p:cNvSpPr>
          <p:nvPr/>
        </p:nvSpPr>
        <p:spPr bwMode="auto">
          <a:xfrm>
            <a:off x="5924550" y="2798763"/>
            <a:ext cx="2890838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rgbClr val="800080"/>
                </a:solidFill>
                <a:latin typeface="Comic Sans MS" pitchFamily="66" charset="0"/>
              </a:rPr>
              <a:t>48</a:t>
            </a:r>
            <a:endParaRPr lang="en-US" sz="7000" b="1">
              <a:solidFill>
                <a:srgbClr val="800080"/>
              </a:solidFill>
              <a:latin typeface="Comic Sans MS" pitchFamily="66" charset="0"/>
            </a:endParaRPr>
          </a:p>
        </p:txBody>
      </p:sp>
      <p:sp>
        <p:nvSpPr>
          <p:cNvPr id="79880" name="Text Box 8"/>
          <p:cNvSpPr txBox="1">
            <a:spLocks noChangeArrowheads="1"/>
          </p:cNvSpPr>
          <p:nvPr/>
        </p:nvSpPr>
        <p:spPr bwMode="auto">
          <a:xfrm>
            <a:off x="2279650" y="960438"/>
            <a:ext cx="6213475" cy="1066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200" b="1">
                <a:solidFill>
                  <a:srgbClr val="FFFF00"/>
                </a:solidFill>
                <a:latin typeface="Comic Sans MS" pitchFamily="66" charset="0"/>
              </a:rPr>
              <a:t>=   </a:t>
            </a:r>
            <a:r>
              <a:rPr lang="en-GB" sz="3200" b="1" u="sng">
                <a:solidFill>
                  <a:srgbClr val="FF3300"/>
                </a:solidFill>
                <a:latin typeface="Comic Sans MS" pitchFamily="66" charset="0"/>
              </a:rPr>
              <a:t>number of people</a:t>
            </a:r>
            <a:r>
              <a:rPr lang="en-GB" sz="3200" b="1">
                <a:solidFill>
                  <a:srgbClr val="FF3300"/>
                </a:solidFill>
                <a:latin typeface="Comic Sans MS" pitchFamily="66" charset="0"/>
              </a:rPr>
              <a:t>   +   5</a:t>
            </a:r>
          </a:p>
          <a:p>
            <a:pPr algn="ctr"/>
            <a:r>
              <a:rPr lang="en-GB" sz="3200" b="1">
                <a:solidFill>
                  <a:srgbClr val="FF3300"/>
                </a:solidFill>
                <a:latin typeface="Comic Sans MS" pitchFamily="66" charset="0"/>
              </a:rPr>
              <a:t>2</a:t>
            </a:r>
            <a:endParaRPr lang="en-US" sz="32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79881" name="AutoShape 9"/>
          <p:cNvSpPr>
            <a:spLocks noChangeArrowheads="1"/>
          </p:cNvSpPr>
          <p:nvPr/>
        </p:nvSpPr>
        <p:spPr bwMode="auto">
          <a:xfrm>
            <a:off x="3367088" y="4175125"/>
            <a:ext cx="2409825" cy="2259013"/>
          </a:xfrm>
          <a:prstGeom prst="rightArrow">
            <a:avLst>
              <a:gd name="adj1" fmla="val 67111"/>
              <a:gd name="adj2" fmla="val 27123"/>
            </a:avLst>
          </a:prstGeom>
          <a:gradFill rotWithShape="1">
            <a:gsLst>
              <a:gs pos="0">
                <a:srgbClr val="800080">
                  <a:gamma/>
                  <a:shade val="46275"/>
                  <a:invGamma/>
                </a:srgbClr>
              </a:gs>
              <a:gs pos="50000">
                <a:srgbClr val="800080"/>
              </a:gs>
              <a:gs pos="100000">
                <a:srgbClr val="800080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9882" name="Text Box 10"/>
          <p:cNvSpPr txBox="1">
            <a:spLocks noChangeArrowheads="1"/>
          </p:cNvSpPr>
          <p:nvPr/>
        </p:nvSpPr>
        <p:spPr bwMode="auto">
          <a:xfrm>
            <a:off x="3544888" y="4876800"/>
            <a:ext cx="1563687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2500" b="1">
                <a:solidFill>
                  <a:srgbClr val="FFFF00"/>
                </a:solidFill>
                <a:latin typeface="Comic Sans MS" pitchFamily="66" charset="0"/>
              </a:rPr>
              <a:t>Time</a:t>
            </a:r>
          </a:p>
          <a:p>
            <a:pPr algn="ctr"/>
            <a:r>
              <a:rPr lang="en-GB" sz="2500" b="1">
                <a:solidFill>
                  <a:srgbClr val="FFFF00"/>
                </a:solidFill>
                <a:latin typeface="Comic Sans MS" pitchFamily="66" charset="0"/>
              </a:rPr>
              <a:t>(minutes)</a:t>
            </a:r>
            <a:endParaRPr lang="en-US" sz="25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9883" name="AutoShape 11"/>
          <p:cNvSpPr>
            <a:spLocks noChangeArrowheads="1"/>
          </p:cNvSpPr>
          <p:nvPr/>
        </p:nvSpPr>
        <p:spPr bwMode="auto">
          <a:xfrm>
            <a:off x="3367088" y="2695575"/>
            <a:ext cx="2409825" cy="1366838"/>
          </a:xfrm>
          <a:prstGeom prst="rightArrow">
            <a:avLst>
              <a:gd name="adj1" fmla="val 67111"/>
              <a:gd name="adj2" fmla="val 44828"/>
            </a:avLst>
          </a:prstGeom>
          <a:gradFill rotWithShape="1">
            <a:gsLst>
              <a:gs pos="0">
                <a:srgbClr val="800080">
                  <a:gamma/>
                  <a:shade val="46275"/>
                  <a:invGamma/>
                </a:srgbClr>
              </a:gs>
              <a:gs pos="50000">
                <a:srgbClr val="800080"/>
              </a:gs>
              <a:gs pos="100000">
                <a:srgbClr val="800080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9884" name="Text Box 12"/>
          <p:cNvSpPr txBox="1">
            <a:spLocks noChangeArrowheads="1"/>
          </p:cNvSpPr>
          <p:nvPr/>
        </p:nvSpPr>
        <p:spPr bwMode="auto">
          <a:xfrm>
            <a:off x="3454400" y="2967038"/>
            <a:ext cx="1746250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500" b="1">
                <a:solidFill>
                  <a:srgbClr val="FFFF00"/>
                </a:solidFill>
                <a:latin typeface="Comic Sans MS" pitchFamily="66" charset="0"/>
              </a:rPr>
              <a:t>Number of people</a:t>
            </a:r>
            <a:endParaRPr lang="en-US" sz="25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9885" name="AutoShape 13"/>
          <p:cNvSpPr>
            <a:spLocks noChangeArrowheads="1"/>
          </p:cNvSpPr>
          <p:nvPr/>
        </p:nvSpPr>
        <p:spPr bwMode="auto">
          <a:xfrm>
            <a:off x="5913438" y="4432300"/>
            <a:ext cx="2913062" cy="17446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9886" name="Text Box 14"/>
          <p:cNvSpPr txBox="1">
            <a:spLocks noChangeArrowheads="1"/>
          </p:cNvSpPr>
          <p:nvPr/>
        </p:nvSpPr>
        <p:spPr bwMode="auto">
          <a:xfrm>
            <a:off x="5978525" y="4572000"/>
            <a:ext cx="278130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FF3300"/>
                </a:solidFill>
                <a:latin typeface="Comic Sans MS" pitchFamily="66" charset="0"/>
              </a:rPr>
              <a:t>29</a:t>
            </a:r>
            <a:endParaRPr lang="en-US" sz="9000" b="1">
              <a:solidFill>
                <a:srgbClr val="FF3300"/>
              </a:solidFill>
              <a:latin typeface="Comic Sans MS" pitchFamily="66" charset="0"/>
            </a:endParaRPr>
          </a:p>
        </p:txBody>
      </p:sp>
      <p:grpSp>
        <p:nvGrpSpPr>
          <p:cNvPr id="79887" name="Group 15"/>
          <p:cNvGrpSpPr>
            <a:grpSpLocks/>
          </p:cNvGrpSpPr>
          <p:nvPr/>
        </p:nvGrpSpPr>
        <p:grpSpPr bwMode="auto">
          <a:xfrm>
            <a:off x="55563" y="2970213"/>
            <a:ext cx="3262312" cy="3063875"/>
            <a:chOff x="0" y="2032"/>
            <a:chExt cx="2055" cy="1930"/>
          </a:xfrm>
        </p:grpSpPr>
        <p:sp>
          <p:nvSpPr>
            <p:cNvPr id="79888" name="Text Box 16"/>
            <p:cNvSpPr txBox="1">
              <a:spLocks noChangeArrowheads="1"/>
            </p:cNvSpPr>
            <p:nvPr/>
          </p:nvSpPr>
          <p:spPr bwMode="auto">
            <a:xfrm>
              <a:off x="880" y="3731"/>
              <a:ext cx="299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b="1">
                  <a:solidFill>
                    <a:schemeClr val="tx2"/>
                  </a:solidFill>
                  <a:latin typeface="Comic Sans MS" pitchFamily="66" charset="0"/>
                </a:rPr>
                <a:t>6</a:t>
              </a:r>
              <a:endParaRPr lang="en-US" b="1">
                <a:solidFill>
                  <a:schemeClr val="tx2"/>
                </a:solidFill>
                <a:latin typeface="Comic Sans MS" pitchFamily="66" charset="0"/>
              </a:endParaRPr>
            </a:p>
          </p:txBody>
        </p:sp>
        <p:sp>
          <p:nvSpPr>
            <p:cNvPr id="79889" name="Text Box 17"/>
            <p:cNvSpPr txBox="1">
              <a:spLocks noChangeArrowheads="1"/>
            </p:cNvSpPr>
            <p:nvPr/>
          </p:nvSpPr>
          <p:spPr bwMode="auto">
            <a:xfrm>
              <a:off x="402" y="3641"/>
              <a:ext cx="298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b="1">
                  <a:solidFill>
                    <a:schemeClr val="tx2"/>
                  </a:solidFill>
                  <a:latin typeface="Comic Sans MS" pitchFamily="66" charset="0"/>
                </a:rPr>
                <a:t>7</a:t>
              </a:r>
              <a:endParaRPr lang="en-US" b="1">
                <a:solidFill>
                  <a:schemeClr val="tx2"/>
                </a:solidFill>
                <a:latin typeface="Comic Sans MS" pitchFamily="66" charset="0"/>
              </a:endParaRPr>
            </a:p>
          </p:txBody>
        </p:sp>
        <p:sp>
          <p:nvSpPr>
            <p:cNvPr id="79890" name="Text Box 18"/>
            <p:cNvSpPr txBox="1">
              <a:spLocks noChangeArrowheads="1"/>
            </p:cNvSpPr>
            <p:nvPr/>
          </p:nvSpPr>
          <p:spPr bwMode="auto">
            <a:xfrm>
              <a:off x="880" y="2032"/>
              <a:ext cx="299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b="1">
                  <a:solidFill>
                    <a:schemeClr val="tx2"/>
                  </a:solidFill>
                  <a:latin typeface="Comic Sans MS" pitchFamily="66" charset="0"/>
                </a:rPr>
                <a:t>12</a:t>
              </a:r>
              <a:endParaRPr lang="en-US" b="1">
                <a:solidFill>
                  <a:schemeClr val="tx2"/>
                </a:solidFill>
                <a:latin typeface="Comic Sans MS" pitchFamily="66" charset="0"/>
              </a:endParaRPr>
            </a:p>
          </p:txBody>
        </p:sp>
        <p:sp>
          <p:nvSpPr>
            <p:cNvPr id="79891" name="Oval 19"/>
            <p:cNvSpPr>
              <a:spLocks noChangeArrowheads="1"/>
            </p:cNvSpPr>
            <p:nvPr/>
          </p:nvSpPr>
          <p:spPr bwMode="auto">
            <a:xfrm>
              <a:off x="318" y="2270"/>
              <a:ext cx="1424" cy="1423"/>
            </a:xfrm>
            <a:prstGeom prst="ellipse">
              <a:avLst/>
            </a:prstGeom>
            <a:gradFill rotWithShape="1">
              <a:gsLst>
                <a:gs pos="0">
                  <a:srgbClr val="00FFFF"/>
                </a:gs>
                <a:gs pos="50000">
                  <a:schemeClr val="bg1"/>
                </a:gs>
                <a:gs pos="100000">
                  <a:srgbClr val="00FFFF"/>
                </a:gs>
              </a:gsLst>
              <a:lin ang="2700000" scaled="1"/>
            </a:gradFill>
            <a:ln w="762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grpSp>
          <p:nvGrpSpPr>
            <p:cNvPr id="79892" name="Group 20"/>
            <p:cNvGrpSpPr>
              <a:grpSpLocks/>
            </p:cNvGrpSpPr>
            <p:nvPr/>
          </p:nvGrpSpPr>
          <p:grpSpPr bwMode="auto">
            <a:xfrm>
              <a:off x="316" y="2981"/>
              <a:ext cx="1428" cy="1"/>
              <a:chOff x="1323" y="2156"/>
              <a:chExt cx="3117" cy="4"/>
            </a:xfrm>
          </p:grpSpPr>
          <p:sp>
            <p:nvSpPr>
              <p:cNvPr id="79893" name="Line 21"/>
              <p:cNvSpPr>
                <a:spLocks noChangeShapeType="1"/>
              </p:cNvSpPr>
              <p:nvPr/>
            </p:nvSpPr>
            <p:spPr bwMode="auto">
              <a:xfrm>
                <a:off x="1323" y="2160"/>
                <a:ext cx="240" cy="0"/>
              </a:xfrm>
              <a:prstGeom prst="line">
                <a:avLst/>
              </a:prstGeom>
              <a:noFill/>
              <a:ln w="381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9894" name="Line 22"/>
              <p:cNvSpPr>
                <a:spLocks noChangeShapeType="1"/>
              </p:cNvSpPr>
              <p:nvPr/>
            </p:nvSpPr>
            <p:spPr bwMode="auto">
              <a:xfrm>
                <a:off x="4200" y="2156"/>
                <a:ext cx="240" cy="0"/>
              </a:xfrm>
              <a:prstGeom prst="line">
                <a:avLst/>
              </a:prstGeom>
              <a:noFill/>
              <a:ln w="381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  <p:grpSp>
          <p:nvGrpSpPr>
            <p:cNvPr id="79895" name="Group 23"/>
            <p:cNvGrpSpPr>
              <a:grpSpLocks/>
            </p:cNvGrpSpPr>
            <p:nvPr/>
          </p:nvGrpSpPr>
          <p:grpSpPr bwMode="auto">
            <a:xfrm rot="-5400000">
              <a:off x="315" y="2981"/>
              <a:ext cx="1429" cy="2"/>
              <a:chOff x="1323" y="2156"/>
              <a:chExt cx="3117" cy="4"/>
            </a:xfrm>
          </p:grpSpPr>
          <p:sp>
            <p:nvSpPr>
              <p:cNvPr id="79896" name="Line 24"/>
              <p:cNvSpPr>
                <a:spLocks noChangeShapeType="1"/>
              </p:cNvSpPr>
              <p:nvPr/>
            </p:nvSpPr>
            <p:spPr bwMode="auto">
              <a:xfrm>
                <a:off x="1323" y="2160"/>
                <a:ext cx="240" cy="0"/>
              </a:xfrm>
              <a:prstGeom prst="line">
                <a:avLst/>
              </a:prstGeom>
              <a:noFill/>
              <a:ln w="381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9897" name="Line 25"/>
              <p:cNvSpPr>
                <a:spLocks noChangeShapeType="1"/>
              </p:cNvSpPr>
              <p:nvPr/>
            </p:nvSpPr>
            <p:spPr bwMode="auto">
              <a:xfrm>
                <a:off x="4200" y="2156"/>
                <a:ext cx="240" cy="0"/>
              </a:xfrm>
              <a:prstGeom prst="line">
                <a:avLst/>
              </a:prstGeom>
              <a:noFill/>
              <a:ln w="381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  <p:grpSp>
          <p:nvGrpSpPr>
            <p:cNvPr id="79898" name="Group 26"/>
            <p:cNvGrpSpPr>
              <a:grpSpLocks/>
            </p:cNvGrpSpPr>
            <p:nvPr/>
          </p:nvGrpSpPr>
          <p:grpSpPr bwMode="auto">
            <a:xfrm rot="-1800000">
              <a:off x="316" y="2981"/>
              <a:ext cx="1428" cy="1"/>
              <a:chOff x="1323" y="2156"/>
              <a:chExt cx="3117" cy="4"/>
            </a:xfrm>
          </p:grpSpPr>
          <p:sp>
            <p:nvSpPr>
              <p:cNvPr id="79899" name="Line 27"/>
              <p:cNvSpPr>
                <a:spLocks noChangeShapeType="1"/>
              </p:cNvSpPr>
              <p:nvPr/>
            </p:nvSpPr>
            <p:spPr bwMode="auto">
              <a:xfrm>
                <a:off x="1323" y="2160"/>
                <a:ext cx="240" cy="0"/>
              </a:xfrm>
              <a:prstGeom prst="line">
                <a:avLst/>
              </a:prstGeom>
              <a:noFill/>
              <a:ln w="381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9900" name="Line 28"/>
              <p:cNvSpPr>
                <a:spLocks noChangeShapeType="1"/>
              </p:cNvSpPr>
              <p:nvPr/>
            </p:nvSpPr>
            <p:spPr bwMode="auto">
              <a:xfrm>
                <a:off x="4200" y="2156"/>
                <a:ext cx="240" cy="0"/>
              </a:xfrm>
              <a:prstGeom prst="line">
                <a:avLst/>
              </a:prstGeom>
              <a:noFill/>
              <a:ln w="381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  <p:grpSp>
          <p:nvGrpSpPr>
            <p:cNvPr id="79901" name="Group 29"/>
            <p:cNvGrpSpPr>
              <a:grpSpLocks/>
            </p:cNvGrpSpPr>
            <p:nvPr/>
          </p:nvGrpSpPr>
          <p:grpSpPr bwMode="auto">
            <a:xfrm rot="-9000000">
              <a:off x="316" y="2981"/>
              <a:ext cx="1428" cy="1"/>
              <a:chOff x="1323" y="2156"/>
              <a:chExt cx="3117" cy="4"/>
            </a:xfrm>
          </p:grpSpPr>
          <p:sp>
            <p:nvSpPr>
              <p:cNvPr id="79902" name="Line 30"/>
              <p:cNvSpPr>
                <a:spLocks noChangeShapeType="1"/>
              </p:cNvSpPr>
              <p:nvPr/>
            </p:nvSpPr>
            <p:spPr bwMode="auto">
              <a:xfrm>
                <a:off x="1323" y="2160"/>
                <a:ext cx="240" cy="0"/>
              </a:xfrm>
              <a:prstGeom prst="line">
                <a:avLst/>
              </a:prstGeom>
              <a:noFill/>
              <a:ln w="381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9903" name="Line 31"/>
              <p:cNvSpPr>
                <a:spLocks noChangeShapeType="1"/>
              </p:cNvSpPr>
              <p:nvPr/>
            </p:nvSpPr>
            <p:spPr bwMode="auto">
              <a:xfrm>
                <a:off x="4200" y="2156"/>
                <a:ext cx="240" cy="0"/>
              </a:xfrm>
              <a:prstGeom prst="line">
                <a:avLst/>
              </a:prstGeom>
              <a:noFill/>
              <a:ln w="381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  <p:grpSp>
          <p:nvGrpSpPr>
            <p:cNvPr id="79904" name="Group 32"/>
            <p:cNvGrpSpPr>
              <a:grpSpLocks/>
            </p:cNvGrpSpPr>
            <p:nvPr/>
          </p:nvGrpSpPr>
          <p:grpSpPr bwMode="auto">
            <a:xfrm rot="-7200000">
              <a:off x="315" y="2981"/>
              <a:ext cx="1429" cy="2"/>
              <a:chOff x="1323" y="2156"/>
              <a:chExt cx="3117" cy="4"/>
            </a:xfrm>
          </p:grpSpPr>
          <p:sp>
            <p:nvSpPr>
              <p:cNvPr id="79905" name="Line 33"/>
              <p:cNvSpPr>
                <a:spLocks noChangeShapeType="1"/>
              </p:cNvSpPr>
              <p:nvPr/>
            </p:nvSpPr>
            <p:spPr bwMode="auto">
              <a:xfrm>
                <a:off x="1323" y="2160"/>
                <a:ext cx="240" cy="0"/>
              </a:xfrm>
              <a:prstGeom prst="line">
                <a:avLst/>
              </a:prstGeom>
              <a:noFill/>
              <a:ln w="381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9906" name="Line 34"/>
              <p:cNvSpPr>
                <a:spLocks noChangeShapeType="1"/>
              </p:cNvSpPr>
              <p:nvPr/>
            </p:nvSpPr>
            <p:spPr bwMode="auto">
              <a:xfrm>
                <a:off x="4200" y="2156"/>
                <a:ext cx="240" cy="0"/>
              </a:xfrm>
              <a:prstGeom prst="line">
                <a:avLst/>
              </a:prstGeom>
              <a:noFill/>
              <a:ln w="381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  <p:grpSp>
          <p:nvGrpSpPr>
            <p:cNvPr id="79907" name="Group 35"/>
            <p:cNvGrpSpPr>
              <a:grpSpLocks/>
            </p:cNvGrpSpPr>
            <p:nvPr/>
          </p:nvGrpSpPr>
          <p:grpSpPr bwMode="auto">
            <a:xfrm rot="-3600000">
              <a:off x="315" y="2981"/>
              <a:ext cx="1429" cy="2"/>
              <a:chOff x="1323" y="2156"/>
              <a:chExt cx="3117" cy="4"/>
            </a:xfrm>
          </p:grpSpPr>
          <p:sp>
            <p:nvSpPr>
              <p:cNvPr id="79908" name="Line 36"/>
              <p:cNvSpPr>
                <a:spLocks noChangeShapeType="1"/>
              </p:cNvSpPr>
              <p:nvPr/>
            </p:nvSpPr>
            <p:spPr bwMode="auto">
              <a:xfrm>
                <a:off x="1323" y="2160"/>
                <a:ext cx="240" cy="0"/>
              </a:xfrm>
              <a:prstGeom prst="line">
                <a:avLst/>
              </a:prstGeom>
              <a:noFill/>
              <a:ln w="381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9909" name="Line 37"/>
              <p:cNvSpPr>
                <a:spLocks noChangeShapeType="1"/>
              </p:cNvSpPr>
              <p:nvPr/>
            </p:nvSpPr>
            <p:spPr bwMode="auto">
              <a:xfrm>
                <a:off x="4200" y="2156"/>
                <a:ext cx="240" cy="0"/>
              </a:xfrm>
              <a:prstGeom prst="line">
                <a:avLst/>
              </a:prstGeom>
              <a:noFill/>
              <a:ln w="381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  <p:sp>
          <p:nvSpPr>
            <p:cNvPr id="79910" name="Line 38"/>
            <p:cNvSpPr>
              <a:spLocks noChangeShapeType="1"/>
            </p:cNvSpPr>
            <p:nvPr/>
          </p:nvSpPr>
          <p:spPr bwMode="auto">
            <a:xfrm flipV="1">
              <a:off x="1030" y="2640"/>
              <a:ext cx="18" cy="339"/>
            </a:xfrm>
            <a:prstGeom prst="line">
              <a:avLst/>
            </a:prstGeom>
            <a:noFill/>
            <a:ln w="76200">
              <a:solidFill>
                <a:schemeClr val="tx1"/>
              </a:solidFill>
              <a:round/>
              <a:headEnd/>
              <a:tailEnd type="triangle" w="med" len="med"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9911" name="Text Box 39"/>
            <p:cNvSpPr txBox="1">
              <a:spLocks noChangeArrowheads="1"/>
            </p:cNvSpPr>
            <p:nvPr/>
          </p:nvSpPr>
          <p:spPr bwMode="auto">
            <a:xfrm>
              <a:off x="1756" y="2880"/>
              <a:ext cx="299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b="1">
                  <a:solidFill>
                    <a:schemeClr val="tx2"/>
                  </a:solidFill>
                  <a:latin typeface="Comic Sans MS" pitchFamily="66" charset="0"/>
                </a:rPr>
                <a:t>3</a:t>
              </a:r>
              <a:endParaRPr lang="en-US" b="1">
                <a:solidFill>
                  <a:schemeClr val="tx2"/>
                </a:solidFill>
                <a:latin typeface="Comic Sans MS" pitchFamily="66" charset="0"/>
              </a:endParaRPr>
            </a:p>
          </p:txBody>
        </p:sp>
        <p:sp>
          <p:nvSpPr>
            <p:cNvPr id="79912" name="Text Box 40"/>
            <p:cNvSpPr txBox="1">
              <a:spLocks noChangeArrowheads="1"/>
            </p:cNvSpPr>
            <p:nvPr/>
          </p:nvSpPr>
          <p:spPr bwMode="auto">
            <a:xfrm>
              <a:off x="0" y="2880"/>
              <a:ext cx="299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b="1">
                  <a:solidFill>
                    <a:schemeClr val="tx2"/>
                  </a:solidFill>
                  <a:latin typeface="Comic Sans MS" pitchFamily="66" charset="0"/>
                </a:rPr>
                <a:t>9</a:t>
              </a:r>
              <a:endParaRPr lang="en-US" b="1">
                <a:solidFill>
                  <a:schemeClr val="tx2"/>
                </a:solidFill>
                <a:latin typeface="Comic Sans MS" pitchFamily="66" charset="0"/>
              </a:endParaRPr>
            </a:p>
          </p:txBody>
        </p:sp>
        <p:sp>
          <p:nvSpPr>
            <p:cNvPr id="79913" name="Line 41"/>
            <p:cNvSpPr>
              <a:spLocks noChangeShapeType="1"/>
            </p:cNvSpPr>
            <p:nvPr/>
          </p:nvSpPr>
          <p:spPr bwMode="auto">
            <a:xfrm flipV="1">
              <a:off x="1030" y="2552"/>
              <a:ext cx="251" cy="429"/>
            </a:xfrm>
            <a:prstGeom prst="line">
              <a:avLst/>
            </a:prstGeom>
            <a:noFill/>
            <a:ln w="76200">
              <a:solidFill>
                <a:schemeClr val="tx1"/>
              </a:solidFill>
              <a:round/>
              <a:headEnd/>
              <a:tailEnd type="triangle" w="med" len="med"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9914" name="Text Box 42"/>
            <p:cNvSpPr txBox="1">
              <a:spLocks noChangeArrowheads="1"/>
            </p:cNvSpPr>
            <p:nvPr/>
          </p:nvSpPr>
          <p:spPr bwMode="auto">
            <a:xfrm>
              <a:off x="1323" y="2147"/>
              <a:ext cx="298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b="1">
                  <a:solidFill>
                    <a:schemeClr val="tx2"/>
                  </a:solidFill>
                  <a:latin typeface="Comic Sans MS" pitchFamily="66" charset="0"/>
                </a:rPr>
                <a:t>1</a:t>
              </a:r>
              <a:endParaRPr lang="en-US" b="1">
                <a:solidFill>
                  <a:schemeClr val="tx2"/>
                </a:solidFill>
                <a:latin typeface="Comic Sans MS" pitchFamily="66" charset="0"/>
              </a:endParaRPr>
            </a:p>
          </p:txBody>
        </p:sp>
        <p:sp>
          <p:nvSpPr>
            <p:cNvPr id="79915" name="Text Box 43"/>
            <p:cNvSpPr txBox="1">
              <a:spLocks noChangeArrowheads="1"/>
            </p:cNvSpPr>
            <p:nvPr/>
          </p:nvSpPr>
          <p:spPr bwMode="auto">
            <a:xfrm>
              <a:off x="1644" y="3331"/>
              <a:ext cx="296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b="1">
                  <a:solidFill>
                    <a:schemeClr val="tx2"/>
                  </a:solidFill>
                  <a:latin typeface="Comic Sans MS" pitchFamily="66" charset="0"/>
                </a:rPr>
                <a:t>4</a:t>
              </a:r>
              <a:endParaRPr lang="en-US" b="1">
                <a:solidFill>
                  <a:schemeClr val="tx2"/>
                </a:solidFill>
                <a:latin typeface="Comic Sans MS" pitchFamily="66" charset="0"/>
              </a:endParaRPr>
            </a:p>
          </p:txBody>
        </p:sp>
        <p:sp>
          <p:nvSpPr>
            <p:cNvPr id="79916" name="Text Box 44"/>
            <p:cNvSpPr txBox="1">
              <a:spLocks noChangeArrowheads="1"/>
            </p:cNvSpPr>
            <p:nvPr/>
          </p:nvSpPr>
          <p:spPr bwMode="auto">
            <a:xfrm>
              <a:off x="1644" y="2439"/>
              <a:ext cx="298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b="1">
                  <a:solidFill>
                    <a:schemeClr val="tx2"/>
                  </a:solidFill>
                  <a:latin typeface="Comic Sans MS" pitchFamily="66" charset="0"/>
                </a:rPr>
                <a:t>2</a:t>
              </a:r>
              <a:endParaRPr lang="en-US" b="1">
                <a:solidFill>
                  <a:schemeClr val="tx2"/>
                </a:solidFill>
                <a:latin typeface="Comic Sans MS" pitchFamily="66" charset="0"/>
              </a:endParaRPr>
            </a:p>
          </p:txBody>
        </p:sp>
        <p:sp>
          <p:nvSpPr>
            <p:cNvPr id="79917" name="Text Box 45"/>
            <p:cNvSpPr txBox="1">
              <a:spLocks noChangeArrowheads="1"/>
            </p:cNvSpPr>
            <p:nvPr/>
          </p:nvSpPr>
          <p:spPr bwMode="auto">
            <a:xfrm>
              <a:off x="1321" y="3636"/>
              <a:ext cx="299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b="1">
                  <a:solidFill>
                    <a:schemeClr val="tx2"/>
                  </a:solidFill>
                  <a:latin typeface="Comic Sans MS" pitchFamily="66" charset="0"/>
                </a:rPr>
                <a:t>5</a:t>
              </a:r>
              <a:endParaRPr lang="en-US" b="1">
                <a:solidFill>
                  <a:schemeClr val="tx2"/>
                </a:solidFill>
                <a:latin typeface="Comic Sans MS" pitchFamily="66" charset="0"/>
              </a:endParaRPr>
            </a:p>
          </p:txBody>
        </p:sp>
        <p:sp>
          <p:nvSpPr>
            <p:cNvPr id="79918" name="Text Box 46"/>
            <p:cNvSpPr txBox="1">
              <a:spLocks noChangeArrowheads="1"/>
            </p:cNvSpPr>
            <p:nvPr/>
          </p:nvSpPr>
          <p:spPr bwMode="auto">
            <a:xfrm>
              <a:off x="101" y="3328"/>
              <a:ext cx="298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b="1">
                  <a:solidFill>
                    <a:schemeClr val="tx2"/>
                  </a:solidFill>
                  <a:latin typeface="Comic Sans MS" pitchFamily="66" charset="0"/>
                </a:rPr>
                <a:t>8</a:t>
              </a:r>
              <a:endParaRPr lang="en-US" b="1">
                <a:solidFill>
                  <a:schemeClr val="tx2"/>
                </a:solidFill>
                <a:latin typeface="Comic Sans MS" pitchFamily="66" charset="0"/>
              </a:endParaRPr>
            </a:p>
          </p:txBody>
        </p:sp>
        <p:sp>
          <p:nvSpPr>
            <p:cNvPr id="79919" name="Text Box 47"/>
            <p:cNvSpPr txBox="1">
              <a:spLocks noChangeArrowheads="1"/>
            </p:cNvSpPr>
            <p:nvPr/>
          </p:nvSpPr>
          <p:spPr bwMode="auto">
            <a:xfrm>
              <a:off x="101" y="2436"/>
              <a:ext cx="298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b="1">
                  <a:solidFill>
                    <a:schemeClr val="tx2"/>
                  </a:solidFill>
                  <a:latin typeface="Comic Sans MS" pitchFamily="66" charset="0"/>
                </a:rPr>
                <a:t>10</a:t>
              </a:r>
              <a:endParaRPr lang="en-US" b="1">
                <a:solidFill>
                  <a:schemeClr val="tx2"/>
                </a:solidFill>
                <a:latin typeface="Comic Sans MS" pitchFamily="66" charset="0"/>
              </a:endParaRPr>
            </a:p>
          </p:txBody>
        </p:sp>
        <p:sp>
          <p:nvSpPr>
            <p:cNvPr id="79920" name="Text Box 48"/>
            <p:cNvSpPr txBox="1">
              <a:spLocks noChangeArrowheads="1"/>
            </p:cNvSpPr>
            <p:nvPr/>
          </p:nvSpPr>
          <p:spPr bwMode="auto">
            <a:xfrm>
              <a:off x="403" y="2151"/>
              <a:ext cx="299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b="1">
                  <a:solidFill>
                    <a:schemeClr val="tx2"/>
                  </a:solidFill>
                  <a:latin typeface="Comic Sans MS" pitchFamily="66" charset="0"/>
                </a:rPr>
                <a:t>11</a:t>
              </a:r>
              <a:endParaRPr lang="en-US" b="1">
                <a:solidFill>
                  <a:schemeClr val="tx2"/>
                </a:solidFill>
                <a:latin typeface="Comic Sans MS" pitchFamily="66" charset="0"/>
              </a:endParaRPr>
            </a:p>
          </p:txBody>
        </p:sp>
        <p:sp>
          <p:nvSpPr>
            <p:cNvPr id="79921" name="Oval 49"/>
            <p:cNvSpPr>
              <a:spLocks noChangeArrowheads="1"/>
            </p:cNvSpPr>
            <p:nvPr/>
          </p:nvSpPr>
          <p:spPr bwMode="auto">
            <a:xfrm>
              <a:off x="985" y="2938"/>
              <a:ext cx="89" cy="88"/>
            </a:xfrm>
            <a:prstGeom prst="ellipse">
              <a:avLst/>
            </a:prstGeom>
            <a:solidFill>
              <a:srgbClr val="000080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8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798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9886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946" name="AutoShape 50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FF00">
                  <a:gamma/>
                  <a:shade val="46275"/>
                  <a:invGamma/>
                </a:srgbClr>
              </a:gs>
              <a:gs pos="50000">
                <a:srgbClr val="00FF00"/>
              </a:gs>
              <a:gs pos="100000">
                <a:srgbClr val="00FF00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0899" name="AutoShape 3"/>
          <p:cNvSpPr>
            <a:spLocks noChangeArrowheads="1"/>
          </p:cNvSpPr>
          <p:nvPr/>
        </p:nvSpPr>
        <p:spPr bwMode="auto">
          <a:xfrm>
            <a:off x="239713" y="527050"/>
            <a:ext cx="8532812" cy="19351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0066">
                  <a:gamma/>
                  <a:shade val="56078"/>
                  <a:invGamma/>
                </a:srgbClr>
              </a:gs>
              <a:gs pos="50000">
                <a:srgbClr val="FF0066"/>
              </a:gs>
              <a:gs pos="100000">
                <a:srgbClr val="FF0066">
                  <a:gamma/>
                  <a:shade val="56078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0900" name="AutoShape 4"/>
          <p:cNvSpPr>
            <a:spLocks noChangeArrowheads="1"/>
          </p:cNvSpPr>
          <p:nvPr/>
        </p:nvSpPr>
        <p:spPr bwMode="auto">
          <a:xfrm>
            <a:off x="3095625" y="857250"/>
            <a:ext cx="5418138" cy="12747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ECFF"/>
              </a:gs>
              <a:gs pos="50000">
                <a:schemeClr val="bg1"/>
              </a:gs>
              <a:gs pos="100000">
                <a:srgbClr val="CCECFF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0901" name="Text Box 5"/>
          <p:cNvSpPr txBox="1">
            <a:spLocks noChangeArrowheads="1"/>
          </p:cNvSpPr>
          <p:nvPr/>
        </p:nvSpPr>
        <p:spPr bwMode="auto">
          <a:xfrm>
            <a:off x="488950" y="914400"/>
            <a:ext cx="1841500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4000" b="1">
                <a:solidFill>
                  <a:srgbClr val="FFFF00"/>
                </a:solidFill>
                <a:latin typeface="Comic Sans MS" pitchFamily="66" charset="0"/>
              </a:rPr>
              <a:t>Time</a:t>
            </a:r>
          </a:p>
          <a:p>
            <a:pPr algn="ctr"/>
            <a:r>
              <a:rPr lang="en-GB" sz="3000" b="1">
                <a:solidFill>
                  <a:srgbClr val="FFFF00"/>
                </a:solidFill>
                <a:latin typeface="Comic Sans MS" pitchFamily="66" charset="0"/>
              </a:rPr>
              <a:t>(minutes)</a:t>
            </a:r>
            <a:endParaRPr lang="en-US" sz="3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80902" name="AutoShape 6"/>
          <p:cNvSpPr>
            <a:spLocks noChangeArrowheads="1"/>
          </p:cNvSpPr>
          <p:nvPr/>
        </p:nvSpPr>
        <p:spPr bwMode="auto">
          <a:xfrm>
            <a:off x="5913438" y="2770188"/>
            <a:ext cx="2913062" cy="121761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0903" name="Text Box 7"/>
          <p:cNvSpPr txBox="1">
            <a:spLocks noChangeArrowheads="1"/>
          </p:cNvSpPr>
          <p:nvPr/>
        </p:nvSpPr>
        <p:spPr bwMode="auto">
          <a:xfrm>
            <a:off x="5924550" y="2798763"/>
            <a:ext cx="2890838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rgbClr val="800080"/>
                </a:solidFill>
                <a:latin typeface="Comic Sans MS" pitchFamily="66" charset="0"/>
              </a:rPr>
              <a:t>78</a:t>
            </a:r>
            <a:endParaRPr lang="en-US" sz="7000" b="1">
              <a:solidFill>
                <a:srgbClr val="800080"/>
              </a:solidFill>
              <a:latin typeface="Comic Sans MS" pitchFamily="66" charset="0"/>
            </a:endParaRPr>
          </a:p>
        </p:txBody>
      </p:sp>
      <p:sp>
        <p:nvSpPr>
          <p:cNvPr id="80904" name="Text Box 8"/>
          <p:cNvSpPr txBox="1">
            <a:spLocks noChangeArrowheads="1"/>
          </p:cNvSpPr>
          <p:nvPr/>
        </p:nvSpPr>
        <p:spPr bwMode="auto">
          <a:xfrm>
            <a:off x="2279650" y="960438"/>
            <a:ext cx="6213475" cy="1066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200" b="1">
                <a:solidFill>
                  <a:srgbClr val="FFFF00"/>
                </a:solidFill>
                <a:latin typeface="Comic Sans MS" pitchFamily="66" charset="0"/>
              </a:rPr>
              <a:t>=   </a:t>
            </a:r>
            <a:r>
              <a:rPr lang="en-GB" sz="3200" b="1" u="sng">
                <a:solidFill>
                  <a:srgbClr val="FF3300"/>
                </a:solidFill>
                <a:latin typeface="Comic Sans MS" pitchFamily="66" charset="0"/>
              </a:rPr>
              <a:t>number of people</a:t>
            </a:r>
            <a:r>
              <a:rPr lang="en-GB" sz="3200" b="1">
                <a:solidFill>
                  <a:srgbClr val="FF3300"/>
                </a:solidFill>
                <a:latin typeface="Comic Sans MS" pitchFamily="66" charset="0"/>
              </a:rPr>
              <a:t>   +   5</a:t>
            </a:r>
          </a:p>
          <a:p>
            <a:pPr algn="ctr"/>
            <a:r>
              <a:rPr lang="en-GB" sz="3200" b="1">
                <a:solidFill>
                  <a:srgbClr val="FF3300"/>
                </a:solidFill>
                <a:latin typeface="Comic Sans MS" pitchFamily="66" charset="0"/>
              </a:rPr>
              <a:t>2</a:t>
            </a:r>
            <a:endParaRPr lang="en-US" sz="32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80905" name="AutoShape 9"/>
          <p:cNvSpPr>
            <a:spLocks noChangeArrowheads="1"/>
          </p:cNvSpPr>
          <p:nvPr/>
        </p:nvSpPr>
        <p:spPr bwMode="auto">
          <a:xfrm>
            <a:off x="3367088" y="4175125"/>
            <a:ext cx="2409825" cy="2259013"/>
          </a:xfrm>
          <a:prstGeom prst="rightArrow">
            <a:avLst>
              <a:gd name="adj1" fmla="val 67111"/>
              <a:gd name="adj2" fmla="val 27123"/>
            </a:avLst>
          </a:prstGeom>
          <a:gradFill rotWithShape="1">
            <a:gsLst>
              <a:gs pos="0">
                <a:srgbClr val="800080">
                  <a:gamma/>
                  <a:shade val="46275"/>
                  <a:invGamma/>
                </a:srgbClr>
              </a:gs>
              <a:gs pos="50000">
                <a:srgbClr val="800080"/>
              </a:gs>
              <a:gs pos="100000">
                <a:srgbClr val="800080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0906" name="Text Box 10"/>
          <p:cNvSpPr txBox="1">
            <a:spLocks noChangeArrowheads="1"/>
          </p:cNvSpPr>
          <p:nvPr/>
        </p:nvSpPr>
        <p:spPr bwMode="auto">
          <a:xfrm>
            <a:off x="3544888" y="4876800"/>
            <a:ext cx="1563687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2500" b="1">
                <a:solidFill>
                  <a:srgbClr val="FFFF00"/>
                </a:solidFill>
                <a:latin typeface="Comic Sans MS" pitchFamily="66" charset="0"/>
              </a:rPr>
              <a:t>Time</a:t>
            </a:r>
          </a:p>
          <a:p>
            <a:pPr algn="ctr"/>
            <a:r>
              <a:rPr lang="en-GB" sz="2500" b="1">
                <a:solidFill>
                  <a:srgbClr val="FFFF00"/>
                </a:solidFill>
                <a:latin typeface="Comic Sans MS" pitchFamily="66" charset="0"/>
              </a:rPr>
              <a:t>(minutes)</a:t>
            </a:r>
            <a:endParaRPr lang="en-US" sz="25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80907" name="AutoShape 11"/>
          <p:cNvSpPr>
            <a:spLocks noChangeArrowheads="1"/>
          </p:cNvSpPr>
          <p:nvPr/>
        </p:nvSpPr>
        <p:spPr bwMode="auto">
          <a:xfrm>
            <a:off x="3367088" y="2695575"/>
            <a:ext cx="2409825" cy="1366838"/>
          </a:xfrm>
          <a:prstGeom prst="rightArrow">
            <a:avLst>
              <a:gd name="adj1" fmla="val 67111"/>
              <a:gd name="adj2" fmla="val 44828"/>
            </a:avLst>
          </a:prstGeom>
          <a:gradFill rotWithShape="1">
            <a:gsLst>
              <a:gs pos="0">
                <a:srgbClr val="800080">
                  <a:gamma/>
                  <a:shade val="46275"/>
                  <a:invGamma/>
                </a:srgbClr>
              </a:gs>
              <a:gs pos="50000">
                <a:srgbClr val="800080"/>
              </a:gs>
              <a:gs pos="100000">
                <a:srgbClr val="800080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0908" name="Text Box 12"/>
          <p:cNvSpPr txBox="1">
            <a:spLocks noChangeArrowheads="1"/>
          </p:cNvSpPr>
          <p:nvPr/>
        </p:nvSpPr>
        <p:spPr bwMode="auto">
          <a:xfrm>
            <a:off x="3454400" y="2967038"/>
            <a:ext cx="1746250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500" b="1">
                <a:solidFill>
                  <a:srgbClr val="FFFF00"/>
                </a:solidFill>
                <a:latin typeface="Comic Sans MS" pitchFamily="66" charset="0"/>
              </a:rPr>
              <a:t>Number of people</a:t>
            </a:r>
            <a:endParaRPr lang="en-US" sz="25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80909" name="AutoShape 13"/>
          <p:cNvSpPr>
            <a:spLocks noChangeArrowheads="1"/>
          </p:cNvSpPr>
          <p:nvPr/>
        </p:nvSpPr>
        <p:spPr bwMode="auto">
          <a:xfrm>
            <a:off x="5913438" y="4432300"/>
            <a:ext cx="2913062" cy="17446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0910" name="Text Box 14"/>
          <p:cNvSpPr txBox="1">
            <a:spLocks noChangeArrowheads="1"/>
          </p:cNvSpPr>
          <p:nvPr/>
        </p:nvSpPr>
        <p:spPr bwMode="auto">
          <a:xfrm>
            <a:off x="5978525" y="4572000"/>
            <a:ext cx="278130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FF3300"/>
                </a:solidFill>
                <a:latin typeface="Comic Sans MS" pitchFamily="66" charset="0"/>
              </a:rPr>
              <a:t>44</a:t>
            </a:r>
            <a:endParaRPr lang="en-US" sz="9000" b="1">
              <a:solidFill>
                <a:srgbClr val="FF3300"/>
              </a:solidFill>
              <a:latin typeface="Comic Sans MS" pitchFamily="66" charset="0"/>
            </a:endParaRPr>
          </a:p>
        </p:txBody>
      </p:sp>
      <p:grpSp>
        <p:nvGrpSpPr>
          <p:cNvPr id="80911" name="Group 15"/>
          <p:cNvGrpSpPr>
            <a:grpSpLocks/>
          </p:cNvGrpSpPr>
          <p:nvPr/>
        </p:nvGrpSpPr>
        <p:grpSpPr bwMode="auto">
          <a:xfrm>
            <a:off x="55563" y="2970213"/>
            <a:ext cx="3262312" cy="3063875"/>
            <a:chOff x="0" y="2032"/>
            <a:chExt cx="2055" cy="1930"/>
          </a:xfrm>
        </p:grpSpPr>
        <p:sp>
          <p:nvSpPr>
            <p:cNvPr id="80912" name="Text Box 16"/>
            <p:cNvSpPr txBox="1">
              <a:spLocks noChangeArrowheads="1"/>
            </p:cNvSpPr>
            <p:nvPr/>
          </p:nvSpPr>
          <p:spPr bwMode="auto">
            <a:xfrm>
              <a:off x="880" y="3731"/>
              <a:ext cx="299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b="1">
                  <a:solidFill>
                    <a:schemeClr val="tx2"/>
                  </a:solidFill>
                  <a:latin typeface="Comic Sans MS" pitchFamily="66" charset="0"/>
                </a:rPr>
                <a:t>6</a:t>
              </a:r>
              <a:endParaRPr lang="en-US" b="1">
                <a:solidFill>
                  <a:schemeClr val="tx2"/>
                </a:solidFill>
                <a:latin typeface="Comic Sans MS" pitchFamily="66" charset="0"/>
              </a:endParaRPr>
            </a:p>
          </p:txBody>
        </p:sp>
        <p:sp>
          <p:nvSpPr>
            <p:cNvPr id="80913" name="Text Box 17"/>
            <p:cNvSpPr txBox="1">
              <a:spLocks noChangeArrowheads="1"/>
            </p:cNvSpPr>
            <p:nvPr/>
          </p:nvSpPr>
          <p:spPr bwMode="auto">
            <a:xfrm>
              <a:off x="402" y="3641"/>
              <a:ext cx="298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b="1">
                  <a:solidFill>
                    <a:schemeClr val="tx2"/>
                  </a:solidFill>
                  <a:latin typeface="Comic Sans MS" pitchFamily="66" charset="0"/>
                </a:rPr>
                <a:t>7</a:t>
              </a:r>
              <a:endParaRPr lang="en-US" b="1">
                <a:solidFill>
                  <a:schemeClr val="tx2"/>
                </a:solidFill>
                <a:latin typeface="Comic Sans MS" pitchFamily="66" charset="0"/>
              </a:endParaRPr>
            </a:p>
          </p:txBody>
        </p:sp>
        <p:sp>
          <p:nvSpPr>
            <p:cNvPr id="80914" name="Text Box 18"/>
            <p:cNvSpPr txBox="1">
              <a:spLocks noChangeArrowheads="1"/>
            </p:cNvSpPr>
            <p:nvPr/>
          </p:nvSpPr>
          <p:spPr bwMode="auto">
            <a:xfrm>
              <a:off x="880" y="2032"/>
              <a:ext cx="299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b="1">
                  <a:solidFill>
                    <a:schemeClr val="tx2"/>
                  </a:solidFill>
                  <a:latin typeface="Comic Sans MS" pitchFamily="66" charset="0"/>
                </a:rPr>
                <a:t>12</a:t>
              </a:r>
              <a:endParaRPr lang="en-US" b="1">
                <a:solidFill>
                  <a:schemeClr val="tx2"/>
                </a:solidFill>
                <a:latin typeface="Comic Sans MS" pitchFamily="66" charset="0"/>
              </a:endParaRPr>
            </a:p>
          </p:txBody>
        </p:sp>
        <p:sp>
          <p:nvSpPr>
            <p:cNvPr id="80915" name="Oval 19"/>
            <p:cNvSpPr>
              <a:spLocks noChangeArrowheads="1"/>
            </p:cNvSpPr>
            <p:nvPr/>
          </p:nvSpPr>
          <p:spPr bwMode="auto">
            <a:xfrm>
              <a:off x="318" y="2270"/>
              <a:ext cx="1424" cy="1423"/>
            </a:xfrm>
            <a:prstGeom prst="ellipse">
              <a:avLst/>
            </a:prstGeom>
            <a:gradFill rotWithShape="1">
              <a:gsLst>
                <a:gs pos="0">
                  <a:srgbClr val="00FFFF"/>
                </a:gs>
                <a:gs pos="50000">
                  <a:schemeClr val="bg1"/>
                </a:gs>
                <a:gs pos="100000">
                  <a:srgbClr val="00FFFF"/>
                </a:gs>
              </a:gsLst>
              <a:lin ang="2700000" scaled="1"/>
            </a:gradFill>
            <a:ln w="762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grpSp>
          <p:nvGrpSpPr>
            <p:cNvPr id="80916" name="Group 20"/>
            <p:cNvGrpSpPr>
              <a:grpSpLocks/>
            </p:cNvGrpSpPr>
            <p:nvPr/>
          </p:nvGrpSpPr>
          <p:grpSpPr bwMode="auto">
            <a:xfrm>
              <a:off x="316" y="2981"/>
              <a:ext cx="1428" cy="1"/>
              <a:chOff x="1323" y="2156"/>
              <a:chExt cx="3117" cy="4"/>
            </a:xfrm>
          </p:grpSpPr>
          <p:sp>
            <p:nvSpPr>
              <p:cNvPr id="80917" name="Line 21"/>
              <p:cNvSpPr>
                <a:spLocks noChangeShapeType="1"/>
              </p:cNvSpPr>
              <p:nvPr/>
            </p:nvSpPr>
            <p:spPr bwMode="auto">
              <a:xfrm>
                <a:off x="1323" y="2160"/>
                <a:ext cx="240" cy="0"/>
              </a:xfrm>
              <a:prstGeom prst="line">
                <a:avLst/>
              </a:prstGeom>
              <a:noFill/>
              <a:ln w="381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80918" name="Line 22"/>
              <p:cNvSpPr>
                <a:spLocks noChangeShapeType="1"/>
              </p:cNvSpPr>
              <p:nvPr/>
            </p:nvSpPr>
            <p:spPr bwMode="auto">
              <a:xfrm>
                <a:off x="4200" y="2156"/>
                <a:ext cx="240" cy="0"/>
              </a:xfrm>
              <a:prstGeom prst="line">
                <a:avLst/>
              </a:prstGeom>
              <a:noFill/>
              <a:ln w="381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  <p:grpSp>
          <p:nvGrpSpPr>
            <p:cNvPr id="80919" name="Group 23"/>
            <p:cNvGrpSpPr>
              <a:grpSpLocks/>
            </p:cNvGrpSpPr>
            <p:nvPr/>
          </p:nvGrpSpPr>
          <p:grpSpPr bwMode="auto">
            <a:xfrm rot="-5400000">
              <a:off x="315" y="2981"/>
              <a:ext cx="1429" cy="2"/>
              <a:chOff x="1323" y="2156"/>
              <a:chExt cx="3117" cy="4"/>
            </a:xfrm>
          </p:grpSpPr>
          <p:sp>
            <p:nvSpPr>
              <p:cNvPr id="80920" name="Line 24"/>
              <p:cNvSpPr>
                <a:spLocks noChangeShapeType="1"/>
              </p:cNvSpPr>
              <p:nvPr/>
            </p:nvSpPr>
            <p:spPr bwMode="auto">
              <a:xfrm>
                <a:off x="1323" y="2160"/>
                <a:ext cx="240" cy="0"/>
              </a:xfrm>
              <a:prstGeom prst="line">
                <a:avLst/>
              </a:prstGeom>
              <a:noFill/>
              <a:ln w="381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80921" name="Line 25"/>
              <p:cNvSpPr>
                <a:spLocks noChangeShapeType="1"/>
              </p:cNvSpPr>
              <p:nvPr/>
            </p:nvSpPr>
            <p:spPr bwMode="auto">
              <a:xfrm>
                <a:off x="4200" y="2156"/>
                <a:ext cx="240" cy="0"/>
              </a:xfrm>
              <a:prstGeom prst="line">
                <a:avLst/>
              </a:prstGeom>
              <a:noFill/>
              <a:ln w="381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  <p:grpSp>
          <p:nvGrpSpPr>
            <p:cNvPr id="80922" name="Group 26"/>
            <p:cNvGrpSpPr>
              <a:grpSpLocks/>
            </p:cNvGrpSpPr>
            <p:nvPr/>
          </p:nvGrpSpPr>
          <p:grpSpPr bwMode="auto">
            <a:xfrm rot="-1800000">
              <a:off x="316" y="2981"/>
              <a:ext cx="1428" cy="1"/>
              <a:chOff x="1323" y="2156"/>
              <a:chExt cx="3117" cy="4"/>
            </a:xfrm>
          </p:grpSpPr>
          <p:sp>
            <p:nvSpPr>
              <p:cNvPr id="80923" name="Line 27"/>
              <p:cNvSpPr>
                <a:spLocks noChangeShapeType="1"/>
              </p:cNvSpPr>
              <p:nvPr/>
            </p:nvSpPr>
            <p:spPr bwMode="auto">
              <a:xfrm>
                <a:off x="1323" y="2160"/>
                <a:ext cx="240" cy="0"/>
              </a:xfrm>
              <a:prstGeom prst="line">
                <a:avLst/>
              </a:prstGeom>
              <a:noFill/>
              <a:ln w="381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80924" name="Line 28"/>
              <p:cNvSpPr>
                <a:spLocks noChangeShapeType="1"/>
              </p:cNvSpPr>
              <p:nvPr/>
            </p:nvSpPr>
            <p:spPr bwMode="auto">
              <a:xfrm>
                <a:off x="4200" y="2156"/>
                <a:ext cx="240" cy="0"/>
              </a:xfrm>
              <a:prstGeom prst="line">
                <a:avLst/>
              </a:prstGeom>
              <a:noFill/>
              <a:ln w="381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  <p:grpSp>
          <p:nvGrpSpPr>
            <p:cNvPr id="80925" name="Group 29"/>
            <p:cNvGrpSpPr>
              <a:grpSpLocks/>
            </p:cNvGrpSpPr>
            <p:nvPr/>
          </p:nvGrpSpPr>
          <p:grpSpPr bwMode="auto">
            <a:xfrm rot="-9000000">
              <a:off x="316" y="2981"/>
              <a:ext cx="1428" cy="1"/>
              <a:chOff x="1323" y="2156"/>
              <a:chExt cx="3117" cy="4"/>
            </a:xfrm>
          </p:grpSpPr>
          <p:sp>
            <p:nvSpPr>
              <p:cNvPr id="80926" name="Line 30"/>
              <p:cNvSpPr>
                <a:spLocks noChangeShapeType="1"/>
              </p:cNvSpPr>
              <p:nvPr/>
            </p:nvSpPr>
            <p:spPr bwMode="auto">
              <a:xfrm>
                <a:off x="1323" y="2160"/>
                <a:ext cx="240" cy="0"/>
              </a:xfrm>
              <a:prstGeom prst="line">
                <a:avLst/>
              </a:prstGeom>
              <a:noFill/>
              <a:ln w="381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80927" name="Line 31"/>
              <p:cNvSpPr>
                <a:spLocks noChangeShapeType="1"/>
              </p:cNvSpPr>
              <p:nvPr/>
            </p:nvSpPr>
            <p:spPr bwMode="auto">
              <a:xfrm>
                <a:off x="4200" y="2156"/>
                <a:ext cx="240" cy="0"/>
              </a:xfrm>
              <a:prstGeom prst="line">
                <a:avLst/>
              </a:prstGeom>
              <a:noFill/>
              <a:ln w="381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  <p:grpSp>
          <p:nvGrpSpPr>
            <p:cNvPr id="80928" name="Group 32"/>
            <p:cNvGrpSpPr>
              <a:grpSpLocks/>
            </p:cNvGrpSpPr>
            <p:nvPr/>
          </p:nvGrpSpPr>
          <p:grpSpPr bwMode="auto">
            <a:xfrm rot="-7200000">
              <a:off x="315" y="2981"/>
              <a:ext cx="1429" cy="2"/>
              <a:chOff x="1323" y="2156"/>
              <a:chExt cx="3117" cy="4"/>
            </a:xfrm>
          </p:grpSpPr>
          <p:sp>
            <p:nvSpPr>
              <p:cNvPr id="80929" name="Line 33"/>
              <p:cNvSpPr>
                <a:spLocks noChangeShapeType="1"/>
              </p:cNvSpPr>
              <p:nvPr/>
            </p:nvSpPr>
            <p:spPr bwMode="auto">
              <a:xfrm>
                <a:off x="1323" y="2160"/>
                <a:ext cx="240" cy="0"/>
              </a:xfrm>
              <a:prstGeom prst="line">
                <a:avLst/>
              </a:prstGeom>
              <a:noFill/>
              <a:ln w="381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80930" name="Line 34"/>
              <p:cNvSpPr>
                <a:spLocks noChangeShapeType="1"/>
              </p:cNvSpPr>
              <p:nvPr/>
            </p:nvSpPr>
            <p:spPr bwMode="auto">
              <a:xfrm>
                <a:off x="4200" y="2156"/>
                <a:ext cx="240" cy="0"/>
              </a:xfrm>
              <a:prstGeom prst="line">
                <a:avLst/>
              </a:prstGeom>
              <a:noFill/>
              <a:ln w="381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  <p:grpSp>
          <p:nvGrpSpPr>
            <p:cNvPr id="80931" name="Group 35"/>
            <p:cNvGrpSpPr>
              <a:grpSpLocks/>
            </p:cNvGrpSpPr>
            <p:nvPr/>
          </p:nvGrpSpPr>
          <p:grpSpPr bwMode="auto">
            <a:xfrm rot="-3600000">
              <a:off x="315" y="2981"/>
              <a:ext cx="1429" cy="2"/>
              <a:chOff x="1323" y="2156"/>
              <a:chExt cx="3117" cy="4"/>
            </a:xfrm>
          </p:grpSpPr>
          <p:sp>
            <p:nvSpPr>
              <p:cNvPr id="80932" name="Line 36"/>
              <p:cNvSpPr>
                <a:spLocks noChangeShapeType="1"/>
              </p:cNvSpPr>
              <p:nvPr/>
            </p:nvSpPr>
            <p:spPr bwMode="auto">
              <a:xfrm>
                <a:off x="1323" y="2160"/>
                <a:ext cx="240" cy="0"/>
              </a:xfrm>
              <a:prstGeom prst="line">
                <a:avLst/>
              </a:prstGeom>
              <a:noFill/>
              <a:ln w="381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80933" name="Line 37"/>
              <p:cNvSpPr>
                <a:spLocks noChangeShapeType="1"/>
              </p:cNvSpPr>
              <p:nvPr/>
            </p:nvSpPr>
            <p:spPr bwMode="auto">
              <a:xfrm>
                <a:off x="4200" y="2156"/>
                <a:ext cx="240" cy="0"/>
              </a:xfrm>
              <a:prstGeom prst="line">
                <a:avLst/>
              </a:prstGeom>
              <a:noFill/>
              <a:ln w="381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  <p:sp>
          <p:nvSpPr>
            <p:cNvPr id="80934" name="Line 38"/>
            <p:cNvSpPr>
              <a:spLocks noChangeShapeType="1"/>
            </p:cNvSpPr>
            <p:nvPr/>
          </p:nvSpPr>
          <p:spPr bwMode="auto">
            <a:xfrm flipV="1">
              <a:off x="1030" y="2640"/>
              <a:ext cx="18" cy="339"/>
            </a:xfrm>
            <a:prstGeom prst="line">
              <a:avLst/>
            </a:prstGeom>
            <a:noFill/>
            <a:ln w="76200">
              <a:solidFill>
                <a:schemeClr val="tx1"/>
              </a:solidFill>
              <a:round/>
              <a:headEnd/>
              <a:tailEnd type="triangle" w="med" len="med"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0935" name="Text Box 39"/>
            <p:cNvSpPr txBox="1">
              <a:spLocks noChangeArrowheads="1"/>
            </p:cNvSpPr>
            <p:nvPr/>
          </p:nvSpPr>
          <p:spPr bwMode="auto">
            <a:xfrm>
              <a:off x="1756" y="2880"/>
              <a:ext cx="299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b="1">
                  <a:solidFill>
                    <a:schemeClr val="tx2"/>
                  </a:solidFill>
                  <a:latin typeface="Comic Sans MS" pitchFamily="66" charset="0"/>
                </a:rPr>
                <a:t>3</a:t>
              </a:r>
              <a:endParaRPr lang="en-US" b="1">
                <a:solidFill>
                  <a:schemeClr val="tx2"/>
                </a:solidFill>
                <a:latin typeface="Comic Sans MS" pitchFamily="66" charset="0"/>
              </a:endParaRPr>
            </a:p>
          </p:txBody>
        </p:sp>
        <p:sp>
          <p:nvSpPr>
            <p:cNvPr id="80936" name="Text Box 40"/>
            <p:cNvSpPr txBox="1">
              <a:spLocks noChangeArrowheads="1"/>
            </p:cNvSpPr>
            <p:nvPr/>
          </p:nvSpPr>
          <p:spPr bwMode="auto">
            <a:xfrm>
              <a:off x="0" y="2880"/>
              <a:ext cx="299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b="1">
                  <a:solidFill>
                    <a:schemeClr val="tx2"/>
                  </a:solidFill>
                  <a:latin typeface="Comic Sans MS" pitchFamily="66" charset="0"/>
                </a:rPr>
                <a:t>9</a:t>
              </a:r>
              <a:endParaRPr lang="en-US" b="1">
                <a:solidFill>
                  <a:schemeClr val="tx2"/>
                </a:solidFill>
                <a:latin typeface="Comic Sans MS" pitchFamily="66" charset="0"/>
              </a:endParaRPr>
            </a:p>
          </p:txBody>
        </p:sp>
        <p:sp>
          <p:nvSpPr>
            <p:cNvPr id="80937" name="Line 41"/>
            <p:cNvSpPr>
              <a:spLocks noChangeShapeType="1"/>
            </p:cNvSpPr>
            <p:nvPr/>
          </p:nvSpPr>
          <p:spPr bwMode="auto">
            <a:xfrm flipV="1">
              <a:off x="1030" y="2552"/>
              <a:ext cx="251" cy="429"/>
            </a:xfrm>
            <a:prstGeom prst="line">
              <a:avLst/>
            </a:prstGeom>
            <a:noFill/>
            <a:ln w="76200">
              <a:solidFill>
                <a:schemeClr val="tx1"/>
              </a:solidFill>
              <a:round/>
              <a:headEnd/>
              <a:tailEnd type="triangle" w="med" len="med"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0938" name="Text Box 42"/>
            <p:cNvSpPr txBox="1">
              <a:spLocks noChangeArrowheads="1"/>
            </p:cNvSpPr>
            <p:nvPr/>
          </p:nvSpPr>
          <p:spPr bwMode="auto">
            <a:xfrm>
              <a:off x="1323" y="2147"/>
              <a:ext cx="298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b="1">
                  <a:solidFill>
                    <a:schemeClr val="tx2"/>
                  </a:solidFill>
                  <a:latin typeface="Comic Sans MS" pitchFamily="66" charset="0"/>
                </a:rPr>
                <a:t>1</a:t>
              </a:r>
              <a:endParaRPr lang="en-US" b="1">
                <a:solidFill>
                  <a:schemeClr val="tx2"/>
                </a:solidFill>
                <a:latin typeface="Comic Sans MS" pitchFamily="66" charset="0"/>
              </a:endParaRPr>
            </a:p>
          </p:txBody>
        </p:sp>
        <p:sp>
          <p:nvSpPr>
            <p:cNvPr id="80939" name="Text Box 43"/>
            <p:cNvSpPr txBox="1">
              <a:spLocks noChangeArrowheads="1"/>
            </p:cNvSpPr>
            <p:nvPr/>
          </p:nvSpPr>
          <p:spPr bwMode="auto">
            <a:xfrm>
              <a:off x="1644" y="3331"/>
              <a:ext cx="296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b="1">
                  <a:solidFill>
                    <a:schemeClr val="tx2"/>
                  </a:solidFill>
                  <a:latin typeface="Comic Sans MS" pitchFamily="66" charset="0"/>
                </a:rPr>
                <a:t>4</a:t>
              </a:r>
              <a:endParaRPr lang="en-US" b="1">
                <a:solidFill>
                  <a:schemeClr val="tx2"/>
                </a:solidFill>
                <a:latin typeface="Comic Sans MS" pitchFamily="66" charset="0"/>
              </a:endParaRPr>
            </a:p>
          </p:txBody>
        </p:sp>
        <p:sp>
          <p:nvSpPr>
            <p:cNvPr id="80940" name="Text Box 44"/>
            <p:cNvSpPr txBox="1">
              <a:spLocks noChangeArrowheads="1"/>
            </p:cNvSpPr>
            <p:nvPr/>
          </p:nvSpPr>
          <p:spPr bwMode="auto">
            <a:xfrm>
              <a:off x="1644" y="2439"/>
              <a:ext cx="298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b="1">
                  <a:solidFill>
                    <a:schemeClr val="tx2"/>
                  </a:solidFill>
                  <a:latin typeface="Comic Sans MS" pitchFamily="66" charset="0"/>
                </a:rPr>
                <a:t>2</a:t>
              </a:r>
              <a:endParaRPr lang="en-US" b="1">
                <a:solidFill>
                  <a:schemeClr val="tx2"/>
                </a:solidFill>
                <a:latin typeface="Comic Sans MS" pitchFamily="66" charset="0"/>
              </a:endParaRPr>
            </a:p>
          </p:txBody>
        </p:sp>
        <p:sp>
          <p:nvSpPr>
            <p:cNvPr id="80941" name="Text Box 45"/>
            <p:cNvSpPr txBox="1">
              <a:spLocks noChangeArrowheads="1"/>
            </p:cNvSpPr>
            <p:nvPr/>
          </p:nvSpPr>
          <p:spPr bwMode="auto">
            <a:xfrm>
              <a:off x="1321" y="3636"/>
              <a:ext cx="299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b="1">
                  <a:solidFill>
                    <a:schemeClr val="tx2"/>
                  </a:solidFill>
                  <a:latin typeface="Comic Sans MS" pitchFamily="66" charset="0"/>
                </a:rPr>
                <a:t>5</a:t>
              </a:r>
              <a:endParaRPr lang="en-US" b="1">
                <a:solidFill>
                  <a:schemeClr val="tx2"/>
                </a:solidFill>
                <a:latin typeface="Comic Sans MS" pitchFamily="66" charset="0"/>
              </a:endParaRPr>
            </a:p>
          </p:txBody>
        </p:sp>
        <p:sp>
          <p:nvSpPr>
            <p:cNvPr id="80942" name="Text Box 46"/>
            <p:cNvSpPr txBox="1">
              <a:spLocks noChangeArrowheads="1"/>
            </p:cNvSpPr>
            <p:nvPr/>
          </p:nvSpPr>
          <p:spPr bwMode="auto">
            <a:xfrm>
              <a:off x="101" y="3328"/>
              <a:ext cx="298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b="1">
                  <a:solidFill>
                    <a:schemeClr val="tx2"/>
                  </a:solidFill>
                  <a:latin typeface="Comic Sans MS" pitchFamily="66" charset="0"/>
                </a:rPr>
                <a:t>8</a:t>
              </a:r>
              <a:endParaRPr lang="en-US" b="1">
                <a:solidFill>
                  <a:schemeClr val="tx2"/>
                </a:solidFill>
                <a:latin typeface="Comic Sans MS" pitchFamily="66" charset="0"/>
              </a:endParaRPr>
            </a:p>
          </p:txBody>
        </p:sp>
        <p:sp>
          <p:nvSpPr>
            <p:cNvPr id="80943" name="Text Box 47"/>
            <p:cNvSpPr txBox="1">
              <a:spLocks noChangeArrowheads="1"/>
            </p:cNvSpPr>
            <p:nvPr/>
          </p:nvSpPr>
          <p:spPr bwMode="auto">
            <a:xfrm>
              <a:off x="101" y="2436"/>
              <a:ext cx="298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b="1">
                  <a:solidFill>
                    <a:schemeClr val="tx2"/>
                  </a:solidFill>
                  <a:latin typeface="Comic Sans MS" pitchFamily="66" charset="0"/>
                </a:rPr>
                <a:t>10</a:t>
              </a:r>
              <a:endParaRPr lang="en-US" b="1">
                <a:solidFill>
                  <a:schemeClr val="tx2"/>
                </a:solidFill>
                <a:latin typeface="Comic Sans MS" pitchFamily="66" charset="0"/>
              </a:endParaRPr>
            </a:p>
          </p:txBody>
        </p:sp>
        <p:sp>
          <p:nvSpPr>
            <p:cNvPr id="80944" name="Text Box 48"/>
            <p:cNvSpPr txBox="1">
              <a:spLocks noChangeArrowheads="1"/>
            </p:cNvSpPr>
            <p:nvPr/>
          </p:nvSpPr>
          <p:spPr bwMode="auto">
            <a:xfrm>
              <a:off x="403" y="2151"/>
              <a:ext cx="299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b="1">
                  <a:solidFill>
                    <a:schemeClr val="tx2"/>
                  </a:solidFill>
                  <a:latin typeface="Comic Sans MS" pitchFamily="66" charset="0"/>
                </a:rPr>
                <a:t>11</a:t>
              </a:r>
              <a:endParaRPr lang="en-US" b="1">
                <a:solidFill>
                  <a:schemeClr val="tx2"/>
                </a:solidFill>
                <a:latin typeface="Comic Sans MS" pitchFamily="66" charset="0"/>
              </a:endParaRPr>
            </a:p>
          </p:txBody>
        </p:sp>
        <p:sp>
          <p:nvSpPr>
            <p:cNvPr id="80945" name="Oval 49"/>
            <p:cNvSpPr>
              <a:spLocks noChangeArrowheads="1"/>
            </p:cNvSpPr>
            <p:nvPr/>
          </p:nvSpPr>
          <p:spPr bwMode="auto">
            <a:xfrm>
              <a:off x="985" y="2938"/>
              <a:ext cx="89" cy="88"/>
            </a:xfrm>
            <a:prstGeom prst="ellipse">
              <a:avLst/>
            </a:prstGeom>
            <a:solidFill>
              <a:srgbClr val="000080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9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809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0910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70" name="AutoShape 50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FF00">
                  <a:gamma/>
                  <a:shade val="46275"/>
                  <a:invGamma/>
                </a:srgbClr>
              </a:gs>
              <a:gs pos="50000">
                <a:srgbClr val="00FF00"/>
              </a:gs>
              <a:gs pos="100000">
                <a:srgbClr val="00FF00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1923" name="AutoShape 3"/>
          <p:cNvSpPr>
            <a:spLocks noChangeArrowheads="1"/>
          </p:cNvSpPr>
          <p:nvPr/>
        </p:nvSpPr>
        <p:spPr bwMode="auto">
          <a:xfrm>
            <a:off x="239713" y="527050"/>
            <a:ext cx="8532812" cy="19351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0066">
                  <a:gamma/>
                  <a:shade val="56078"/>
                  <a:invGamma/>
                </a:srgbClr>
              </a:gs>
              <a:gs pos="50000">
                <a:srgbClr val="FF0066"/>
              </a:gs>
              <a:gs pos="100000">
                <a:srgbClr val="FF0066">
                  <a:gamma/>
                  <a:shade val="56078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1924" name="AutoShape 4"/>
          <p:cNvSpPr>
            <a:spLocks noChangeArrowheads="1"/>
          </p:cNvSpPr>
          <p:nvPr/>
        </p:nvSpPr>
        <p:spPr bwMode="auto">
          <a:xfrm>
            <a:off x="3095625" y="857250"/>
            <a:ext cx="5418138" cy="12747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ECFF"/>
              </a:gs>
              <a:gs pos="50000">
                <a:schemeClr val="bg1"/>
              </a:gs>
              <a:gs pos="100000">
                <a:srgbClr val="CCECFF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1925" name="Text Box 5"/>
          <p:cNvSpPr txBox="1">
            <a:spLocks noChangeArrowheads="1"/>
          </p:cNvSpPr>
          <p:nvPr/>
        </p:nvSpPr>
        <p:spPr bwMode="auto">
          <a:xfrm>
            <a:off x="488950" y="914400"/>
            <a:ext cx="1841500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4000" b="1">
                <a:solidFill>
                  <a:srgbClr val="FFFF00"/>
                </a:solidFill>
                <a:latin typeface="Comic Sans MS" pitchFamily="66" charset="0"/>
              </a:rPr>
              <a:t>Time</a:t>
            </a:r>
          </a:p>
          <a:p>
            <a:pPr algn="ctr"/>
            <a:r>
              <a:rPr lang="en-GB" sz="3000" b="1">
                <a:solidFill>
                  <a:srgbClr val="FFFF00"/>
                </a:solidFill>
                <a:latin typeface="Comic Sans MS" pitchFamily="66" charset="0"/>
              </a:rPr>
              <a:t>(minutes)</a:t>
            </a:r>
            <a:endParaRPr lang="en-US" sz="3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81926" name="AutoShape 6"/>
          <p:cNvSpPr>
            <a:spLocks noChangeArrowheads="1"/>
          </p:cNvSpPr>
          <p:nvPr/>
        </p:nvSpPr>
        <p:spPr bwMode="auto">
          <a:xfrm>
            <a:off x="5913438" y="2770188"/>
            <a:ext cx="2913062" cy="121761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1927" name="Text Box 7"/>
          <p:cNvSpPr txBox="1">
            <a:spLocks noChangeArrowheads="1"/>
          </p:cNvSpPr>
          <p:nvPr/>
        </p:nvSpPr>
        <p:spPr bwMode="auto">
          <a:xfrm>
            <a:off x="5924550" y="2798763"/>
            <a:ext cx="2890838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rgbClr val="800080"/>
                </a:solidFill>
                <a:latin typeface="Comic Sans MS" pitchFamily="66" charset="0"/>
              </a:rPr>
              <a:t>68</a:t>
            </a:r>
            <a:endParaRPr lang="en-US" sz="7000" b="1">
              <a:solidFill>
                <a:srgbClr val="800080"/>
              </a:solidFill>
              <a:latin typeface="Comic Sans MS" pitchFamily="66" charset="0"/>
            </a:endParaRPr>
          </a:p>
        </p:txBody>
      </p:sp>
      <p:sp>
        <p:nvSpPr>
          <p:cNvPr id="81928" name="Text Box 8"/>
          <p:cNvSpPr txBox="1">
            <a:spLocks noChangeArrowheads="1"/>
          </p:cNvSpPr>
          <p:nvPr/>
        </p:nvSpPr>
        <p:spPr bwMode="auto">
          <a:xfrm>
            <a:off x="2279650" y="960438"/>
            <a:ext cx="6213475" cy="1066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200" b="1">
                <a:solidFill>
                  <a:srgbClr val="FFFF00"/>
                </a:solidFill>
                <a:latin typeface="Comic Sans MS" pitchFamily="66" charset="0"/>
              </a:rPr>
              <a:t>=   </a:t>
            </a:r>
            <a:r>
              <a:rPr lang="en-GB" sz="3200" b="1" u="sng">
                <a:solidFill>
                  <a:srgbClr val="FF3300"/>
                </a:solidFill>
                <a:latin typeface="Comic Sans MS" pitchFamily="66" charset="0"/>
              </a:rPr>
              <a:t>number of people</a:t>
            </a:r>
            <a:r>
              <a:rPr lang="en-GB" sz="3200" b="1">
                <a:solidFill>
                  <a:srgbClr val="FF3300"/>
                </a:solidFill>
                <a:latin typeface="Comic Sans MS" pitchFamily="66" charset="0"/>
              </a:rPr>
              <a:t>   +   5</a:t>
            </a:r>
          </a:p>
          <a:p>
            <a:pPr algn="ctr"/>
            <a:r>
              <a:rPr lang="en-GB" sz="3200" b="1">
                <a:solidFill>
                  <a:srgbClr val="FF3300"/>
                </a:solidFill>
                <a:latin typeface="Comic Sans MS" pitchFamily="66" charset="0"/>
              </a:rPr>
              <a:t>2</a:t>
            </a:r>
            <a:endParaRPr lang="en-US" sz="32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81929" name="AutoShape 9"/>
          <p:cNvSpPr>
            <a:spLocks noChangeArrowheads="1"/>
          </p:cNvSpPr>
          <p:nvPr/>
        </p:nvSpPr>
        <p:spPr bwMode="auto">
          <a:xfrm>
            <a:off x="3367088" y="4175125"/>
            <a:ext cx="2409825" cy="2259013"/>
          </a:xfrm>
          <a:prstGeom prst="rightArrow">
            <a:avLst>
              <a:gd name="adj1" fmla="val 67111"/>
              <a:gd name="adj2" fmla="val 27123"/>
            </a:avLst>
          </a:prstGeom>
          <a:gradFill rotWithShape="1">
            <a:gsLst>
              <a:gs pos="0">
                <a:srgbClr val="800080">
                  <a:gamma/>
                  <a:shade val="46275"/>
                  <a:invGamma/>
                </a:srgbClr>
              </a:gs>
              <a:gs pos="50000">
                <a:srgbClr val="800080"/>
              </a:gs>
              <a:gs pos="100000">
                <a:srgbClr val="800080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1930" name="Text Box 10"/>
          <p:cNvSpPr txBox="1">
            <a:spLocks noChangeArrowheads="1"/>
          </p:cNvSpPr>
          <p:nvPr/>
        </p:nvSpPr>
        <p:spPr bwMode="auto">
          <a:xfrm>
            <a:off x="3544888" y="4876800"/>
            <a:ext cx="1563687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2500" b="1">
                <a:solidFill>
                  <a:srgbClr val="FFFF00"/>
                </a:solidFill>
                <a:latin typeface="Comic Sans MS" pitchFamily="66" charset="0"/>
              </a:rPr>
              <a:t>Time</a:t>
            </a:r>
          </a:p>
          <a:p>
            <a:pPr algn="ctr"/>
            <a:r>
              <a:rPr lang="en-GB" sz="2500" b="1">
                <a:solidFill>
                  <a:srgbClr val="FFFF00"/>
                </a:solidFill>
                <a:latin typeface="Comic Sans MS" pitchFamily="66" charset="0"/>
              </a:rPr>
              <a:t>(minutes)</a:t>
            </a:r>
            <a:endParaRPr lang="en-US" sz="25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81931" name="AutoShape 11"/>
          <p:cNvSpPr>
            <a:spLocks noChangeArrowheads="1"/>
          </p:cNvSpPr>
          <p:nvPr/>
        </p:nvSpPr>
        <p:spPr bwMode="auto">
          <a:xfrm>
            <a:off x="3367088" y="2695575"/>
            <a:ext cx="2409825" cy="1366838"/>
          </a:xfrm>
          <a:prstGeom prst="rightArrow">
            <a:avLst>
              <a:gd name="adj1" fmla="val 67111"/>
              <a:gd name="adj2" fmla="val 44828"/>
            </a:avLst>
          </a:prstGeom>
          <a:gradFill rotWithShape="1">
            <a:gsLst>
              <a:gs pos="0">
                <a:srgbClr val="800080">
                  <a:gamma/>
                  <a:shade val="46275"/>
                  <a:invGamma/>
                </a:srgbClr>
              </a:gs>
              <a:gs pos="50000">
                <a:srgbClr val="800080"/>
              </a:gs>
              <a:gs pos="100000">
                <a:srgbClr val="800080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1932" name="Text Box 12"/>
          <p:cNvSpPr txBox="1">
            <a:spLocks noChangeArrowheads="1"/>
          </p:cNvSpPr>
          <p:nvPr/>
        </p:nvSpPr>
        <p:spPr bwMode="auto">
          <a:xfrm>
            <a:off x="3454400" y="2967038"/>
            <a:ext cx="1746250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500" b="1">
                <a:solidFill>
                  <a:srgbClr val="FFFF00"/>
                </a:solidFill>
                <a:latin typeface="Comic Sans MS" pitchFamily="66" charset="0"/>
              </a:rPr>
              <a:t>Number of people</a:t>
            </a:r>
            <a:endParaRPr lang="en-US" sz="25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81933" name="AutoShape 13"/>
          <p:cNvSpPr>
            <a:spLocks noChangeArrowheads="1"/>
          </p:cNvSpPr>
          <p:nvPr/>
        </p:nvSpPr>
        <p:spPr bwMode="auto">
          <a:xfrm>
            <a:off x="5913438" y="4432300"/>
            <a:ext cx="2913062" cy="17446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1934" name="Text Box 14"/>
          <p:cNvSpPr txBox="1">
            <a:spLocks noChangeArrowheads="1"/>
          </p:cNvSpPr>
          <p:nvPr/>
        </p:nvSpPr>
        <p:spPr bwMode="auto">
          <a:xfrm>
            <a:off x="5978525" y="4572000"/>
            <a:ext cx="278130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FF3300"/>
                </a:solidFill>
                <a:latin typeface="Comic Sans MS" pitchFamily="66" charset="0"/>
              </a:rPr>
              <a:t>39</a:t>
            </a:r>
            <a:endParaRPr lang="en-US" sz="9000" b="1">
              <a:solidFill>
                <a:srgbClr val="FF3300"/>
              </a:solidFill>
              <a:latin typeface="Comic Sans MS" pitchFamily="66" charset="0"/>
            </a:endParaRPr>
          </a:p>
        </p:txBody>
      </p:sp>
      <p:grpSp>
        <p:nvGrpSpPr>
          <p:cNvPr id="81935" name="Group 15"/>
          <p:cNvGrpSpPr>
            <a:grpSpLocks/>
          </p:cNvGrpSpPr>
          <p:nvPr/>
        </p:nvGrpSpPr>
        <p:grpSpPr bwMode="auto">
          <a:xfrm>
            <a:off x="55563" y="2970213"/>
            <a:ext cx="3262312" cy="3063875"/>
            <a:chOff x="0" y="2032"/>
            <a:chExt cx="2055" cy="1930"/>
          </a:xfrm>
        </p:grpSpPr>
        <p:sp>
          <p:nvSpPr>
            <p:cNvPr id="81936" name="Text Box 16"/>
            <p:cNvSpPr txBox="1">
              <a:spLocks noChangeArrowheads="1"/>
            </p:cNvSpPr>
            <p:nvPr/>
          </p:nvSpPr>
          <p:spPr bwMode="auto">
            <a:xfrm>
              <a:off x="880" y="3731"/>
              <a:ext cx="299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b="1">
                  <a:solidFill>
                    <a:schemeClr val="tx2"/>
                  </a:solidFill>
                  <a:latin typeface="Comic Sans MS" pitchFamily="66" charset="0"/>
                </a:rPr>
                <a:t>6</a:t>
              </a:r>
              <a:endParaRPr lang="en-US" b="1">
                <a:solidFill>
                  <a:schemeClr val="tx2"/>
                </a:solidFill>
                <a:latin typeface="Comic Sans MS" pitchFamily="66" charset="0"/>
              </a:endParaRPr>
            </a:p>
          </p:txBody>
        </p:sp>
        <p:sp>
          <p:nvSpPr>
            <p:cNvPr id="81937" name="Text Box 17"/>
            <p:cNvSpPr txBox="1">
              <a:spLocks noChangeArrowheads="1"/>
            </p:cNvSpPr>
            <p:nvPr/>
          </p:nvSpPr>
          <p:spPr bwMode="auto">
            <a:xfrm>
              <a:off x="402" y="3641"/>
              <a:ext cx="298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b="1">
                  <a:solidFill>
                    <a:schemeClr val="tx2"/>
                  </a:solidFill>
                  <a:latin typeface="Comic Sans MS" pitchFamily="66" charset="0"/>
                </a:rPr>
                <a:t>7</a:t>
              </a:r>
              <a:endParaRPr lang="en-US" b="1">
                <a:solidFill>
                  <a:schemeClr val="tx2"/>
                </a:solidFill>
                <a:latin typeface="Comic Sans MS" pitchFamily="66" charset="0"/>
              </a:endParaRPr>
            </a:p>
          </p:txBody>
        </p:sp>
        <p:sp>
          <p:nvSpPr>
            <p:cNvPr id="81938" name="Text Box 18"/>
            <p:cNvSpPr txBox="1">
              <a:spLocks noChangeArrowheads="1"/>
            </p:cNvSpPr>
            <p:nvPr/>
          </p:nvSpPr>
          <p:spPr bwMode="auto">
            <a:xfrm>
              <a:off x="880" y="2032"/>
              <a:ext cx="299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b="1">
                  <a:solidFill>
                    <a:schemeClr val="tx2"/>
                  </a:solidFill>
                  <a:latin typeface="Comic Sans MS" pitchFamily="66" charset="0"/>
                </a:rPr>
                <a:t>12</a:t>
              </a:r>
              <a:endParaRPr lang="en-US" b="1">
                <a:solidFill>
                  <a:schemeClr val="tx2"/>
                </a:solidFill>
                <a:latin typeface="Comic Sans MS" pitchFamily="66" charset="0"/>
              </a:endParaRPr>
            </a:p>
          </p:txBody>
        </p:sp>
        <p:sp>
          <p:nvSpPr>
            <p:cNvPr id="81939" name="Oval 19"/>
            <p:cNvSpPr>
              <a:spLocks noChangeArrowheads="1"/>
            </p:cNvSpPr>
            <p:nvPr/>
          </p:nvSpPr>
          <p:spPr bwMode="auto">
            <a:xfrm>
              <a:off x="318" y="2270"/>
              <a:ext cx="1424" cy="1423"/>
            </a:xfrm>
            <a:prstGeom prst="ellipse">
              <a:avLst/>
            </a:prstGeom>
            <a:gradFill rotWithShape="1">
              <a:gsLst>
                <a:gs pos="0">
                  <a:srgbClr val="00FFFF"/>
                </a:gs>
                <a:gs pos="50000">
                  <a:schemeClr val="bg1"/>
                </a:gs>
                <a:gs pos="100000">
                  <a:srgbClr val="00FFFF"/>
                </a:gs>
              </a:gsLst>
              <a:lin ang="2700000" scaled="1"/>
            </a:gradFill>
            <a:ln w="762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grpSp>
          <p:nvGrpSpPr>
            <p:cNvPr id="81940" name="Group 20"/>
            <p:cNvGrpSpPr>
              <a:grpSpLocks/>
            </p:cNvGrpSpPr>
            <p:nvPr/>
          </p:nvGrpSpPr>
          <p:grpSpPr bwMode="auto">
            <a:xfrm>
              <a:off x="316" y="2981"/>
              <a:ext cx="1428" cy="1"/>
              <a:chOff x="1323" y="2156"/>
              <a:chExt cx="3117" cy="4"/>
            </a:xfrm>
          </p:grpSpPr>
          <p:sp>
            <p:nvSpPr>
              <p:cNvPr id="81941" name="Line 21"/>
              <p:cNvSpPr>
                <a:spLocks noChangeShapeType="1"/>
              </p:cNvSpPr>
              <p:nvPr/>
            </p:nvSpPr>
            <p:spPr bwMode="auto">
              <a:xfrm>
                <a:off x="1323" y="2160"/>
                <a:ext cx="240" cy="0"/>
              </a:xfrm>
              <a:prstGeom prst="line">
                <a:avLst/>
              </a:prstGeom>
              <a:noFill/>
              <a:ln w="381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81942" name="Line 22"/>
              <p:cNvSpPr>
                <a:spLocks noChangeShapeType="1"/>
              </p:cNvSpPr>
              <p:nvPr/>
            </p:nvSpPr>
            <p:spPr bwMode="auto">
              <a:xfrm>
                <a:off x="4200" y="2156"/>
                <a:ext cx="240" cy="0"/>
              </a:xfrm>
              <a:prstGeom prst="line">
                <a:avLst/>
              </a:prstGeom>
              <a:noFill/>
              <a:ln w="381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  <p:grpSp>
          <p:nvGrpSpPr>
            <p:cNvPr id="81943" name="Group 23"/>
            <p:cNvGrpSpPr>
              <a:grpSpLocks/>
            </p:cNvGrpSpPr>
            <p:nvPr/>
          </p:nvGrpSpPr>
          <p:grpSpPr bwMode="auto">
            <a:xfrm rot="-5400000">
              <a:off x="315" y="2981"/>
              <a:ext cx="1429" cy="2"/>
              <a:chOff x="1323" y="2156"/>
              <a:chExt cx="3117" cy="4"/>
            </a:xfrm>
          </p:grpSpPr>
          <p:sp>
            <p:nvSpPr>
              <p:cNvPr id="81944" name="Line 24"/>
              <p:cNvSpPr>
                <a:spLocks noChangeShapeType="1"/>
              </p:cNvSpPr>
              <p:nvPr/>
            </p:nvSpPr>
            <p:spPr bwMode="auto">
              <a:xfrm>
                <a:off x="1323" y="2160"/>
                <a:ext cx="240" cy="0"/>
              </a:xfrm>
              <a:prstGeom prst="line">
                <a:avLst/>
              </a:prstGeom>
              <a:noFill/>
              <a:ln w="381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81945" name="Line 25"/>
              <p:cNvSpPr>
                <a:spLocks noChangeShapeType="1"/>
              </p:cNvSpPr>
              <p:nvPr/>
            </p:nvSpPr>
            <p:spPr bwMode="auto">
              <a:xfrm>
                <a:off x="4200" y="2156"/>
                <a:ext cx="240" cy="0"/>
              </a:xfrm>
              <a:prstGeom prst="line">
                <a:avLst/>
              </a:prstGeom>
              <a:noFill/>
              <a:ln w="381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  <p:grpSp>
          <p:nvGrpSpPr>
            <p:cNvPr id="81946" name="Group 26"/>
            <p:cNvGrpSpPr>
              <a:grpSpLocks/>
            </p:cNvGrpSpPr>
            <p:nvPr/>
          </p:nvGrpSpPr>
          <p:grpSpPr bwMode="auto">
            <a:xfrm rot="-1800000">
              <a:off x="316" y="2981"/>
              <a:ext cx="1428" cy="1"/>
              <a:chOff x="1323" y="2156"/>
              <a:chExt cx="3117" cy="4"/>
            </a:xfrm>
          </p:grpSpPr>
          <p:sp>
            <p:nvSpPr>
              <p:cNvPr id="81947" name="Line 27"/>
              <p:cNvSpPr>
                <a:spLocks noChangeShapeType="1"/>
              </p:cNvSpPr>
              <p:nvPr/>
            </p:nvSpPr>
            <p:spPr bwMode="auto">
              <a:xfrm>
                <a:off x="1323" y="2160"/>
                <a:ext cx="240" cy="0"/>
              </a:xfrm>
              <a:prstGeom prst="line">
                <a:avLst/>
              </a:prstGeom>
              <a:noFill/>
              <a:ln w="381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81948" name="Line 28"/>
              <p:cNvSpPr>
                <a:spLocks noChangeShapeType="1"/>
              </p:cNvSpPr>
              <p:nvPr/>
            </p:nvSpPr>
            <p:spPr bwMode="auto">
              <a:xfrm>
                <a:off x="4200" y="2156"/>
                <a:ext cx="240" cy="0"/>
              </a:xfrm>
              <a:prstGeom prst="line">
                <a:avLst/>
              </a:prstGeom>
              <a:noFill/>
              <a:ln w="381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  <p:grpSp>
          <p:nvGrpSpPr>
            <p:cNvPr id="81949" name="Group 29"/>
            <p:cNvGrpSpPr>
              <a:grpSpLocks/>
            </p:cNvGrpSpPr>
            <p:nvPr/>
          </p:nvGrpSpPr>
          <p:grpSpPr bwMode="auto">
            <a:xfrm rot="-9000000">
              <a:off x="316" y="2981"/>
              <a:ext cx="1428" cy="1"/>
              <a:chOff x="1323" y="2156"/>
              <a:chExt cx="3117" cy="4"/>
            </a:xfrm>
          </p:grpSpPr>
          <p:sp>
            <p:nvSpPr>
              <p:cNvPr id="81950" name="Line 30"/>
              <p:cNvSpPr>
                <a:spLocks noChangeShapeType="1"/>
              </p:cNvSpPr>
              <p:nvPr/>
            </p:nvSpPr>
            <p:spPr bwMode="auto">
              <a:xfrm>
                <a:off x="1323" y="2160"/>
                <a:ext cx="240" cy="0"/>
              </a:xfrm>
              <a:prstGeom prst="line">
                <a:avLst/>
              </a:prstGeom>
              <a:noFill/>
              <a:ln w="381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81951" name="Line 31"/>
              <p:cNvSpPr>
                <a:spLocks noChangeShapeType="1"/>
              </p:cNvSpPr>
              <p:nvPr/>
            </p:nvSpPr>
            <p:spPr bwMode="auto">
              <a:xfrm>
                <a:off x="4200" y="2156"/>
                <a:ext cx="240" cy="0"/>
              </a:xfrm>
              <a:prstGeom prst="line">
                <a:avLst/>
              </a:prstGeom>
              <a:noFill/>
              <a:ln w="381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  <p:grpSp>
          <p:nvGrpSpPr>
            <p:cNvPr id="81952" name="Group 32"/>
            <p:cNvGrpSpPr>
              <a:grpSpLocks/>
            </p:cNvGrpSpPr>
            <p:nvPr/>
          </p:nvGrpSpPr>
          <p:grpSpPr bwMode="auto">
            <a:xfrm rot="-7200000">
              <a:off x="315" y="2981"/>
              <a:ext cx="1429" cy="2"/>
              <a:chOff x="1323" y="2156"/>
              <a:chExt cx="3117" cy="4"/>
            </a:xfrm>
          </p:grpSpPr>
          <p:sp>
            <p:nvSpPr>
              <p:cNvPr id="81953" name="Line 33"/>
              <p:cNvSpPr>
                <a:spLocks noChangeShapeType="1"/>
              </p:cNvSpPr>
              <p:nvPr/>
            </p:nvSpPr>
            <p:spPr bwMode="auto">
              <a:xfrm>
                <a:off x="1323" y="2160"/>
                <a:ext cx="240" cy="0"/>
              </a:xfrm>
              <a:prstGeom prst="line">
                <a:avLst/>
              </a:prstGeom>
              <a:noFill/>
              <a:ln w="381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81954" name="Line 34"/>
              <p:cNvSpPr>
                <a:spLocks noChangeShapeType="1"/>
              </p:cNvSpPr>
              <p:nvPr/>
            </p:nvSpPr>
            <p:spPr bwMode="auto">
              <a:xfrm>
                <a:off x="4200" y="2156"/>
                <a:ext cx="240" cy="0"/>
              </a:xfrm>
              <a:prstGeom prst="line">
                <a:avLst/>
              </a:prstGeom>
              <a:noFill/>
              <a:ln w="381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  <p:grpSp>
          <p:nvGrpSpPr>
            <p:cNvPr id="81955" name="Group 35"/>
            <p:cNvGrpSpPr>
              <a:grpSpLocks/>
            </p:cNvGrpSpPr>
            <p:nvPr/>
          </p:nvGrpSpPr>
          <p:grpSpPr bwMode="auto">
            <a:xfrm rot="-3600000">
              <a:off x="315" y="2981"/>
              <a:ext cx="1429" cy="2"/>
              <a:chOff x="1323" y="2156"/>
              <a:chExt cx="3117" cy="4"/>
            </a:xfrm>
          </p:grpSpPr>
          <p:sp>
            <p:nvSpPr>
              <p:cNvPr id="81956" name="Line 36"/>
              <p:cNvSpPr>
                <a:spLocks noChangeShapeType="1"/>
              </p:cNvSpPr>
              <p:nvPr/>
            </p:nvSpPr>
            <p:spPr bwMode="auto">
              <a:xfrm>
                <a:off x="1323" y="2160"/>
                <a:ext cx="240" cy="0"/>
              </a:xfrm>
              <a:prstGeom prst="line">
                <a:avLst/>
              </a:prstGeom>
              <a:noFill/>
              <a:ln w="381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81957" name="Line 37"/>
              <p:cNvSpPr>
                <a:spLocks noChangeShapeType="1"/>
              </p:cNvSpPr>
              <p:nvPr/>
            </p:nvSpPr>
            <p:spPr bwMode="auto">
              <a:xfrm>
                <a:off x="4200" y="2156"/>
                <a:ext cx="240" cy="0"/>
              </a:xfrm>
              <a:prstGeom prst="line">
                <a:avLst/>
              </a:prstGeom>
              <a:noFill/>
              <a:ln w="381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  <p:sp>
          <p:nvSpPr>
            <p:cNvPr id="81958" name="Line 38"/>
            <p:cNvSpPr>
              <a:spLocks noChangeShapeType="1"/>
            </p:cNvSpPr>
            <p:nvPr/>
          </p:nvSpPr>
          <p:spPr bwMode="auto">
            <a:xfrm flipV="1">
              <a:off x="1030" y="2640"/>
              <a:ext cx="18" cy="339"/>
            </a:xfrm>
            <a:prstGeom prst="line">
              <a:avLst/>
            </a:prstGeom>
            <a:noFill/>
            <a:ln w="76200">
              <a:solidFill>
                <a:schemeClr val="tx1"/>
              </a:solidFill>
              <a:round/>
              <a:headEnd/>
              <a:tailEnd type="triangle" w="med" len="med"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1959" name="Text Box 39"/>
            <p:cNvSpPr txBox="1">
              <a:spLocks noChangeArrowheads="1"/>
            </p:cNvSpPr>
            <p:nvPr/>
          </p:nvSpPr>
          <p:spPr bwMode="auto">
            <a:xfrm>
              <a:off x="1756" y="2880"/>
              <a:ext cx="299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b="1">
                  <a:solidFill>
                    <a:schemeClr val="tx2"/>
                  </a:solidFill>
                  <a:latin typeface="Comic Sans MS" pitchFamily="66" charset="0"/>
                </a:rPr>
                <a:t>3</a:t>
              </a:r>
              <a:endParaRPr lang="en-US" b="1">
                <a:solidFill>
                  <a:schemeClr val="tx2"/>
                </a:solidFill>
                <a:latin typeface="Comic Sans MS" pitchFamily="66" charset="0"/>
              </a:endParaRPr>
            </a:p>
          </p:txBody>
        </p:sp>
        <p:sp>
          <p:nvSpPr>
            <p:cNvPr id="81960" name="Text Box 40"/>
            <p:cNvSpPr txBox="1">
              <a:spLocks noChangeArrowheads="1"/>
            </p:cNvSpPr>
            <p:nvPr/>
          </p:nvSpPr>
          <p:spPr bwMode="auto">
            <a:xfrm>
              <a:off x="0" y="2880"/>
              <a:ext cx="299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b="1">
                  <a:solidFill>
                    <a:schemeClr val="tx2"/>
                  </a:solidFill>
                  <a:latin typeface="Comic Sans MS" pitchFamily="66" charset="0"/>
                </a:rPr>
                <a:t>9</a:t>
              </a:r>
              <a:endParaRPr lang="en-US" b="1">
                <a:solidFill>
                  <a:schemeClr val="tx2"/>
                </a:solidFill>
                <a:latin typeface="Comic Sans MS" pitchFamily="66" charset="0"/>
              </a:endParaRPr>
            </a:p>
          </p:txBody>
        </p:sp>
        <p:sp>
          <p:nvSpPr>
            <p:cNvPr id="81961" name="Line 41"/>
            <p:cNvSpPr>
              <a:spLocks noChangeShapeType="1"/>
            </p:cNvSpPr>
            <p:nvPr/>
          </p:nvSpPr>
          <p:spPr bwMode="auto">
            <a:xfrm flipV="1">
              <a:off x="1030" y="2552"/>
              <a:ext cx="251" cy="429"/>
            </a:xfrm>
            <a:prstGeom prst="line">
              <a:avLst/>
            </a:prstGeom>
            <a:noFill/>
            <a:ln w="76200">
              <a:solidFill>
                <a:schemeClr val="tx1"/>
              </a:solidFill>
              <a:round/>
              <a:headEnd/>
              <a:tailEnd type="triangle" w="med" len="med"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1962" name="Text Box 42"/>
            <p:cNvSpPr txBox="1">
              <a:spLocks noChangeArrowheads="1"/>
            </p:cNvSpPr>
            <p:nvPr/>
          </p:nvSpPr>
          <p:spPr bwMode="auto">
            <a:xfrm>
              <a:off x="1323" y="2147"/>
              <a:ext cx="298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b="1">
                  <a:solidFill>
                    <a:schemeClr val="tx2"/>
                  </a:solidFill>
                  <a:latin typeface="Comic Sans MS" pitchFamily="66" charset="0"/>
                </a:rPr>
                <a:t>1</a:t>
              </a:r>
              <a:endParaRPr lang="en-US" b="1">
                <a:solidFill>
                  <a:schemeClr val="tx2"/>
                </a:solidFill>
                <a:latin typeface="Comic Sans MS" pitchFamily="66" charset="0"/>
              </a:endParaRPr>
            </a:p>
          </p:txBody>
        </p:sp>
        <p:sp>
          <p:nvSpPr>
            <p:cNvPr id="81963" name="Text Box 43"/>
            <p:cNvSpPr txBox="1">
              <a:spLocks noChangeArrowheads="1"/>
            </p:cNvSpPr>
            <p:nvPr/>
          </p:nvSpPr>
          <p:spPr bwMode="auto">
            <a:xfrm>
              <a:off x="1644" y="3331"/>
              <a:ext cx="296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b="1">
                  <a:solidFill>
                    <a:schemeClr val="tx2"/>
                  </a:solidFill>
                  <a:latin typeface="Comic Sans MS" pitchFamily="66" charset="0"/>
                </a:rPr>
                <a:t>4</a:t>
              </a:r>
              <a:endParaRPr lang="en-US" b="1">
                <a:solidFill>
                  <a:schemeClr val="tx2"/>
                </a:solidFill>
                <a:latin typeface="Comic Sans MS" pitchFamily="66" charset="0"/>
              </a:endParaRPr>
            </a:p>
          </p:txBody>
        </p:sp>
        <p:sp>
          <p:nvSpPr>
            <p:cNvPr id="81964" name="Text Box 44"/>
            <p:cNvSpPr txBox="1">
              <a:spLocks noChangeArrowheads="1"/>
            </p:cNvSpPr>
            <p:nvPr/>
          </p:nvSpPr>
          <p:spPr bwMode="auto">
            <a:xfrm>
              <a:off x="1644" y="2439"/>
              <a:ext cx="298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b="1">
                  <a:solidFill>
                    <a:schemeClr val="tx2"/>
                  </a:solidFill>
                  <a:latin typeface="Comic Sans MS" pitchFamily="66" charset="0"/>
                </a:rPr>
                <a:t>2</a:t>
              </a:r>
              <a:endParaRPr lang="en-US" b="1">
                <a:solidFill>
                  <a:schemeClr val="tx2"/>
                </a:solidFill>
                <a:latin typeface="Comic Sans MS" pitchFamily="66" charset="0"/>
              </a:endParaRPr>
            </a:p>
          </p:txBody>
        </p:sp>
        <p:sp>
          <p:nvSpPr>
            <p:cNvPr id="81965" name="Text Box 45"/>
            <p:cNvSpPr txBox="1">
              <a:spLocks noChangeArrowheads="1"/>
            </p:cNvSpPr>
            <p:nvPr/>
          </p:nvSpPr>
          <p:spPr bwMode="auto">
            <a:xfrm>
              <a:off x="1321" y="3636"/>
              <a:ext cx="299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b="1">
                  <a:solidFill>
                    <a:schemeClr val="tx2"/>
                  </a:solidFill>
                  <a:latin typeface="Comic Sans MS" pitchFamily="66" charset="0"/>
                </a:rPr>
                <a:t>5</a:t>
              </a:r>
              <a:endParaRPr lang="en-US" b="1">
                <a:solidFill>
                  <a:schemeClr val="tx2"/>
                </a:solidFill>
                <a:latin typeface="Comic Sans MS" pitchFamily="66" charset="0"/>
              </a:endParaRPr>
            </a:p>
          </p:txBody>
        </p:sp>
        <p:sp>
          <p:nvSpPr>
            <p:cNvPr id="81966" name="Text Box 46"/>
            <p:cNvSpPr txBox="1">
              <a:spLocks noChangeArrowheads="1"/>
            </p:cNvSpPr>
            <p:nvPr/>
          </p:nvSpPr>
          <p:spPr bwMode="auto">
            <a:xfrm>
              <a:off x="101" y="3328"/>
              <a:ext cx="298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b="1">
                  <a:solidFill>
                    <a:schemeClr val="tx2"/>
                  </a:solidFill>
                  <a:latin typeface="Comic Sans MS" pitchFamily="66" charset="0"/>
                </a:rPr>
                <a:t>8</a:t>
              </a:r>
              <a:endParaRPr lang="en-US" b="1">
                <a:solidFill>
                  <a:schemeClr val="tx2"/>
                </a:solidFill>
                <a:latin typeface="Comic Sans MS" pitchFamily="66" charset="0"/>
              </a:endParaRPr>
            </a:p>
          </p:txBody>
        </p:sp>
        <p:sp>
          <p:nvSpPr>
            <p:cNvPr id="81967" name="Text Box 47"/>
            <p:cNvSpPr txBox="1">
              <a:spLocks noChangeArrowheads="1"/>
            </p:cNvSpPr>
            <p:nvPr/>
          </p:nvSpPr>
          <p:spPr bwMode="auto">
            <a:xfrm>
              <a:off x="101" y="2436"/>
              <a:ext cx="298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b="1">
                  <a:solidFill>
                    <a:schemeClr val="tx2"/>
                  </a:solidFill>
                  <a:latin typeface="Comic Sans MS" pitchFamily="66" charset="0"/>
                </a:rPr>
                <a:t>10</a:t>
              </a:r>
              <a:endParaRPr lang="en-US" b="1">
                <a:solidFill>
                  <a:schemeClr val="tx2"/>
                </a:solidFill>
                <a:latin typeface="Comic Sans MS" pitchFamily="66" charset="0"/>
              </a:endParaRPr>
            </a:p>
          </p:txBody>
        </p:sp>
        <p:sp>
          <p:nvSpPr>
            <p:cNvPr id="81968" name="Text Box 48"/>
            <p:cNvSpPr txBox="1">
              <a:spLocks noChangeArrowheads="1"/>
            </p:cNvSpPr>
            <p:nvPr/>
          </p:nvSpPr>
          <p:spPr bwMode="auto">
            <a:xfrm>
              <a:off x="403" y="2151"/>
              <a:ext cx="299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b="1">
                  <a:solidFill>
                    <a:schemeClr val="tx2"/>
                  </a:solidFill>
                  <a:latin typeface="Comic Sans MS" pitchFamily="66" charset="0"/>
                </a:rPr>
                <a:t>11</a:t>
              </a:r>
              <a:endParaRPr lang="en-US" b="1">
                <a:solidFill>
                  <a:schemeClr val="tx2"/>
                </a:solidFill>
                <a:latin typeface="Comic Sans MS" pitchFamily="66" charset="0"/>
              </a:endParaRPr>
            </a:p>
          </p:txBody>
        </p:sp>
        <p:sp>
          <p:nvSpPr>
            <p:cNvPr id="81969" name="Oval 49"/>
            <p:cNvSpPr>
              <a:spLocks noChangeArrowheads="1"/>
            </p:cNvSpPr>
            <p:nvPr/>
          </p:nvSpPr>
          <p:spPr bwMode="auto">
            <a:xfrm>
              <a:off x="985" y="2938"/>
              <a:ext cx="89" cy="88"/>
            </a:xfrm>
            <a:prstGeom prst="ellipse">
              <a:avLst/>
            </a:prstGeom>
            <a:solidFill>
              <a:srgbClr val="000080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819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1934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994" name="AutoShape 50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FF00">
                  <a:gamma/>
                  <a:shade val="46275"/>
                  <a:invGamma/>
                </a:srgbClr>
              </a:gs>
              <a:gs pos="50000">
                <a:srgbClr val="00FF00"/>
              </a:gs>
              <a:gs pos="100000">
                <a:srgbClr val="00FF00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2947" name="AutoShape 3"/>
          <p:cNvSpPr>
            <a:spLocks noChangeArrowheads="1"/>
          </p:cNvSpPr>
          <p:nvPr/>
        </p:nvSpPr>
        <p:spPr bwMode="auto">
          <a:xfrm>
            <a:off x="239713" y="527050"/>
            <a:ext cx="8532812" cy="19351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0066">
                  <a:gamma/>
                  <a:shade val="56078"/>
                  <a:invGamma/>
                </a:srgbClr>
              </a:gs>
              <a:gs pos="50000">
                <a:srgbClr val="FF0066"/>
              </a:gs>
              <a:gs pos="100000">
                <a:srgbClr val="FF0066">
                  <a:gamma/>
                  <a:shade val="56078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2948" name="AutoShape 4"/>
          <p:cNvSpPr>
            <a:spLocks noChangeArrowheads="1"/>
          </p:cNvSpPr>
          <p:nvPr/>
        </p:nvSpPr>
        <p:spPr bwMode="auto">
          <a:xfrm>
            <a:off x="3095625" y="857250"/>
            <a:ext cx="5418138" cy="12747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ECFF"/>
              </a:gs>
              <a:gs pos="50000">
                <a:schemeClr val="bg1"/>
              </a:gs>
              <a:gs pos="100000">
                <a:srgbClr val="CCECFF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2949" name="Text Box 5"/>
          <p:cNvSpPr txBox="1">
            <a:spLocks noChangeArrowheads="1"/>
          </p:cNvSpPr>
          <p:nvPr/>
        </p:nvSpPr>
        <p:spPr bwMode="auto">
          <a:xfrm>
            <a:off x="488950" y="914400"/>
            <a:ext cx="1841500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4000" b="1">
                <a:solidFill>
                  <a:srgbClr val="FFFF00"/>
                </a:solidFill>
                <a:latin typeface="Comic Sans MS" pitchFamily="66" charset="0"/>
              </a:rPr>
              <a:t>Time</a:t>
            </a:r>
          </a:p>
          <a:p>
            <a:pPr algn="ctr"/>
            <a:r>
              <a:rPr lang="en-GB" sz="3000" b="1">
                <a:solidFill>
                  <a:srgbClr val="FFFF00"/>
                </a:solidFill>
                <a:latin typeface="Comic Sans MS" pitchFamily="66" charset="0"/>
              </a:rPr>
              <a:t>(minutes)</a:t>
            </a:r>
            <a:endParaRPr lang="en-US" sz="3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82950" name="AutoShape 6"/>
          <p:cNvSpPr>
            <a:spLocks noChangeArrowheads="1"/>
          </p:cNvSpPr>
          <p:nvPr/>
        </p:nvSpPr>
        <p:spPr bwMode="auto">
          <a:xfrm>
            <a:off x="5913438" y="2770188"/>
            <a:ext cx="2913062" cy="121761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2951" name="Text Box 7"/>
          <p:cNvSpPr txBox="1">
            <a:spLocks noChangeArrowheads="1"/>
          </p:cNvSpPr>
          <p:nvPr/>
        </p:nvSpPr>
        <p:spPr bwMode="auto">
          <a:xfrm>
            <a:off x="5924550" y="2798763"/>
            <a:ext cx="2890838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rgbClr val="800080"/>
                </a:solidFill>
                <a:latin typeface="Comic Sans MS" pitchFamily="66" charset="0"/>
              </a:rPr>
              <a:t>52</a:t>
            </a:r>
            <a:endParaRPr lang="en-US" sz="7000" b="1">
              <a:solidFill>
                <a:srgbClr val="800080"/>
              </a:solidFill>
              <a:latin typeface="Comic Sans MS" pitchFamily="66" charset="0"/>
            </a:endParaRPr>
          </a:p>
        </p:txBody>
      </p:sp>
      <p:sp>
        <p:nvSpPr>
          <p:cNvPr id="82952" name="Text Box 8"/>
          <p:cNvSpPr txBox="1">
            <a:spLocks noChangeArrowheads="1"/>
          </p:cNvSpPr>
          <p:nvPr/>
        </p:nvSpPr>
        <p:spPr bwMode="auto">
          <a:xfrm>
            <a:off x="2279650" y="960438"/>
            <a:ext cx="6213475" cy="1066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200" b="1">
                <a:solidFill>
                  <a:srgbClr val="FFFF00"/>
                </a:solidFill>
                <a:latin typeface="Comic Sans MS" pitchFamily="66" charset="0"/>
              </a:rPr>
              <a:t>=   </a:t>
            </a:r>
            <a:r>
              <a:rPr lang="en-GB" sz="3200" b="1" u="sng">
                <a:solidFill>
                  <a:srgbClr val="FF3300"/>
                </a:solidFill>
                <a:latin typeface="Comic Sans MS" pitchFamily="66" charset="0"/>
              </a:rPr>
              <a:t>number of people</a:t>
            </a:r>
            <a:r>
              <a:rPr lang="en-GB" sz="3200" b="1">
                <a:solidFill>
                  <a:srgbClr val="FF3300"/>
                </a:solidFill>
                <a:latin typeface="Comic Sans MS" pitchFamily="66" charset="0"/>
              </a:rPr>
              <a:t>   +   5</a:t>
            </a:r>
          </a:p>
          <a:p>
            <a:pPr algn="ctr"/>
            <a:r>
              <a:rPr lang="en-GB" sz="3200" b="1">
                <a:solidFill>
                  <a:srgbClr val="FF3300"/>
                </a:solidFill>
                <a:latin typeface="Comic Sans MS" pitchFamily="66" charset="0"/>
              </a:rPr>
              <a:t>2</a:t>
            </a:r>
            <a:endParaRPr lang="en-US" sz="32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82953" name="AutoShape 9"/>
          <p:cNvSpPr>
            <a:spLocks noChangeArrowheads="1"/>
          </p:cNvSpPr>
          <p:nvPr/>
        </p:nvSpPr>
        <p:spPr bwMode="auto">
          <a:xfrm>
            <a:off x="3367088" y="4175125"/>
            <a:ext cx="2409825" cy="2259013"/>
          </a:xfrm>
          <a:prstGeom prst="rightArrow">
            <a:avLst>
              <a:gd name="adj1" fmla="val 67111"/>
              <a:gd name="adj2" fmla="val 27123"/>
            </a:avLst>
          </a:prstGeom>
          <a:gradFill rotWithShape="1">
            <a:gsLst>
              <a:gs pos="0">
                <a:srgbClr val="800080">
                  <a:gamma/>
                  <a:shade val="46275"/>
                  <a:invGamma/>
                </a:srgbClr>
              </a:gs>
              <a:gs pos="50000">
                <a:srgbClr val="800080"/>
              </a:gs>
              <a:gs pos="100000">
                <a:srgbClr val="800080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2954" name="Text Box 10"/>
          <p:cNvSpPr txBox="1">
            <a:spLocks noChangeArrowheads="1"/>
          </p:cNvSpPr>
          <p:nvPr/>
        </p:nvSpPr>
        <p:spPr bwMode="auto">
          <a:xfrm>
            <a:off x="3544888" y="4876800"/>
            <a:ext cx="1563687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2500" b="1">
                <a:solidFill>
                  <a:srgbClr val="FFFF00"/>
                </a:solidFill>
                <a:latin typeface="Comic Sans MS" pitchFamily="66" charset="0"/>
              </a:rPr>
              <a:t>Time</a:t>
            </a:r>
          </a:p>
          <a:p>
            <a:pPr algn="ctr"/>
            <a:r>
              <a:rPr lang="en-GB" sz="2500" b="1">
                <a:solidFill>
                  <a:srgbClr val="FFFF00"/>
                </a:solidFill>
                <a:latin typeface="Comic Sans MS" pitchFamily="66" charset="0"/>
              </a:rPr>
              <a:t>(minutes)</a:t>
            </a:r>
            <a:endParaRPr lang="en-US" sz="25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82955" name="AutoShape 11"/>
          <p:cNvSpPr>
            <a:spLocks noChangeArrowheads="1"/>
          </p:cNvSpPr>
          <p:nvPr/>
        </p:nvSpPr>
        <p:spPr bwMode="auto">
          <a:xfrm>
            <a:off x="3367088" y="2695575"/>
            <a:ext cx="2409825" cy="1366838"/>
          </a:xfrm>
          <a:prstGeom prst="rightArrow">
            <a:avLst>
              <a:gd name="adj1" fmla="val 67111"/>
              <a:gd name="adj2" fmla="val 44828"/>
            </a:avLst>
          </a:prstGeom>
          <a:gradFill rotWithShape="1">
            <a:gsLst>
              <a:gs pos="0">
                <a:srgbClr val="800080">
                  <a:gamma/>
                  <a:shade val="46275"/>
                  <a:invGamma/>
                </a:srgbClr>
              </a:gs>
              <a:gs pos="50000">
                <a:srgbClr val="800080"/>
              </a:gs>
              <a:gs pos="100000">
                <a:srgbClr val="800080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2956" name="Text Box 12"/>
          <p:cNvSpPr txBox="1">
            <a:spLocks noChangeArrowheads="1"/>
          </p:cNvSpPr>
          <p:nvPr/>
        </p:nvSpPr>
        <p:spPr bwMode="auto">
          <a:xfrm>
            <a:off x="3454400" y="2967038"/>
            <a:ext cx="1746250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500" b="1">
                <a:solidFill>
                  <a:srgbClr val="FFFF00"/>
                </a:solidFill>
                <a:latin typeface="Comic Sans MS" pitchFamily="66" charset="0"/>
              </a:rPr>
              <a:t>Number of people</a:t>
            </a:r>
            <a:endParaRPr lang="en-US" sz="25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82957" name="AutoShape 13"/>
          <p:cNvSpPr>
            <a:spLocks noChangeArrowheads="1"/>
          </p:cNvSpPr>
          <p:nvPr/>
        </p:nvSpPr>
        <p:spPr bwMode="auto">
          <a:xfrm>
            <a:off x="5913438" y="4432300"/>
            <a:ext cx="2913062" cy="17446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2958" name="Text Box 14"/>
          <p:cNvSpPr txBox="1">
            <a:spLocks noChangeArrowheads="1"/>
          </p:cNvSpPr>
          <p:nvPr/>
        </p:nvSpPr>
        <p:spPr bwMode="auto">
          <a:xfrm>
            <a:off x="5978525" y="4572000"/>
            <a:ext cx="278130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FF3300"/>
                </a:solidFill>
                <a:latin typeface="Comic Sans MS" pitchFamily="66" charset="0"/>
              </a:rPr>
              <a:t>31</a:t>
            </a:r>
            <a:endParaRPr lang="en-US" sz="9000" b="1">
              <a:solidFill>
                <a:srgbClr val="FF3300"/>
              </a:solidFill>
              <a:latin typeface="Comic Sans MS" pitchFamily="66" charset="0"/>
            </a:endParaRPr>
          </a:p>
        </p:txBody>
      </p:sp>
      <p:grpSp>
        <p:nvGrpSpPr>
          <p:cNvPr id="82959" name="Group 15"/>
          <p:cNvGrpSpPr>
            <a:grpSpLocks/>
          </p:cNvGrpSpPr>
          <p:nvPr/>
        </p:nvGrpSpPr>
        <p:grpSpPr bwMode="auto">
          <a:xfrm>
            <a:off x="55563" y="2970213"/>
            <a:ext cx="3262312" cy="3063875"/>
            <a:chOff x="0" y="2032"/>
            <a:chExt cx="2055" cy="1930"/>
          </a:xfrm>
        </p:grpSpPr>
        <p:sp>
          <p:nvSpPr>
            <p:cNvPr id="82960" name="Text Box 16"/>
            <p:cNvSpPr txBox="1">
              <a:spLocks noChangeArrowheads="1"/>
            </p:cNvSpPr>
            <p:nvPr/>
          </p:nvSpPr>
          <p:spPr bwMode="auto">
            <a:xfrm>
              <a:off x="880" y="3731"/>
              <a:ext cx="299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b="1">
                  <a:solidFill>
                    <a:schemeClr val="tx2"/>
                  </a:solidFill>
                  <a:latin typeface="Comic Sans MS" pitchFamily="66" charset="0"/>
                </a:rPr>
                <a:t>6</a:t>
              </a:r>
              <a:endParaRPr lang="en-US" b="1">
                <a:solidFill>
                  <a:schemeClr val="tx2"/>
                </a:solidFill>
                <a:latin typeface="Comic Sans MS" pitchFamily="66" charset="0"/>
              </a:endParaRPr>
            </a:p>
          </p:txBody>
        </p:sp>
        <p:sp>
          <p:nvSpPr>
            <p:cNvPr id="82961" name="Text Box 17"/>
            <p:cNvSpPr txBox="1">
              <a:spLocks noChangeArrowheads="1"/>
            </p:cNvSpPr>
            <p:nvPr/>
          </p:nvSpPr>
          <p:spPr bwMode="auto">
            <a:xfrm>
              <a:off x="402" y="3641"/>
              <a:ext cx="298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b="1">
                  <a:solidFill>
                    <a:schemeClr val="tx2"/>
                  </a:solidFill>
                  <a:latin typeface="Comic Sans MS" pitchFamily="66" charset="0"/>
                </a:rPr>
                <a:t>7</a:t>
              </a:r>
              <a:endParaRPr lang="en-US" b="1">
                <a:solidFill>
                  <a:schemeClr val="tx2"/>
                </a:solidFill>
                <a:latin typeface="Comic Sans MS" pitchFamily="66" charset="0"/>
              </a:endParaRPr>
            </a:p>
          </p:txBody>
        </p:sp>
        <p:sp>
          <p:nvSpPr>
            <p:cNvPr id="82962" name="Text Box 18"/>
            <p:cNvSpPr txBox="1">
              <a:spLocks noChangeArrowheads="1"/>
            </p:cNvSpPr>
            <p:nvPr/>
          </p:nvSpPr>
          <p:spPr bwMode="auto">
            <a:xfrm>
              <a:off x="880" y="2032"/>
              <a:ext cx="299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b="1">
                  <a:solidFill>
                    <a:schemeClr val="tx2"/>
                  </a:solidFill>
                  <a:latin typeface="Comic Sans MS" pitchFamily="66" charset="0"/>
                </a:rPr>
                <a:t>12</a:t>
              </a:r>
              <a:endParaRPr lang="en-US" b="1">
                <a:solidFill>
                  <a:schemeClr val="tx2"/>
                </a:solidFill>
                <a:latin typeface="Comic Sans MS" pitchFamily="66" charset="0"/>
              </a:endParaRPr>
            </a:p>
          </p:txBody>
        </p:sp>
        <p:sp>
          <p:nvSpPr>
            <p:cNvPr id="82963" name="Oval 19"/>
            <p:cNvSpPr>
              <a:spLocks noChangeArrowheads="1"/>
            </p:cNvSpPr>
            <p:nvPr/>
          </p:nvSpPr>
          <p:spPr bwMode="auto">
            <a:xfrm>
              <a:off x="318" y="2270"/>
              <a:ext cx="1424" cy="1423"/>
            </a:xfrm>
            <a:prstGeom prst="ellipse">
              <a:avLst/>
            </a:prstGeom>
            <a:gradFill rotWithShape="1">
              <a:gsLst>
                <a:gs pos="0">
                  <a:srgbClr val="00FFFF"/>
                </a:gs>
                <a:gs pos="50000">
                  <a:schemeClr val="bg1"/>
                </a:gs>
                <a:gs pos="100000">
                  <a:srgbClr val="00FFFF"/>
                </a:gs>
              </a:gsLst>
              <a:lin ang="2700000" scaled="1"/>
            </a:gradFill>
            <a:ln w="762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grpSp>
          <p:nvGrpSpPr>
            <p:cNvPr id="82964" name="Group 20"/>
            <p:cNvGrpSpPr>
              <a:grpSpLocks/>
            </p:cNvGrpSpPr>
            <p:nvPr/>
          </p:nvGrpSpPr>
          <p:grpSpPr bwMode="auto">
            <a:xfrm>
              <a:off x="316" y="2981"/>
              <a:ext cx="1428" cy="1"/>
              <a:chOff x="1323" y="2156"/>
              <a:chExt cx="3117" cy="4"/>
            </a:xfrm>
          </p:grpSpPr>
          <p:sp>
            <p:nvSpPr>
              <p:cNvPr id="82965" name="Line 21"/>
              <p:cNvSpPr>
                <a:spLocks noChangeShapeType="1"/>
              </p:cNvSpPr>
              <p:nvPr/>
            </p:nvSpPr>
            <p:spPr bwMode="auto">
              <a:xfrm>
                <a:off x="1323" y="2160"/>
                <a:ext cx="240" cy="0"/>
              </a:xfrm>
              <a:prstGeom prst="line">
                <a:avLst/>
              </a:prstGeom>
              <a:noFill/>
              <a:ln w="381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82966" name="Line 22"/>
              <p:cNvSpPr>
                <a:spLocks noChangeShapeType="1"/>
              </p:cNvSpPr>
              <p:nvPr/>
            </p:nvSpPr>
            <p:spPr bwMode="auto">
              <a:xfrm>
                <a:off x="4200" y="2156"/>
                <a:ext cx="240" cy="0"/>
              </a:xfrm>
              <a:prstGeom prst="line">
                <a:avLst/>
              </a:prstGeom>
              <a:noFill/>
              <a:ln w="381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  <p:grpSp>
          <p:nvGrpSpPr>
            <p:cNvPr id="82967" name="Group 23"/>
            <p:cNvGrpSpPr>
              <a:grpSpLocks/>
            </p:cNvGrpSpPr>
            <p:nvPr/>
          </p:nvGrpSpPr>
          <p:grpSpPr bwMode="auto">
            <a:xfrm rot="-5400000">
              <a:off x="315" y="2981"/>
              <a:ext cx="1429" cy="2"/>
              <a:chOff x="1323" y="2156"/>
              <a:chExt cx="3117" cy="4"/>
            </a:xfrm>
          </p:grpSpPr>
          <p:sp>
            <p:nvSpPr>
              <p:cNvPr id="82968" name="Line 24"/>
              <p:cNvSpPr>
                <a:spLocks noChangeShapeType="1"/>
              </p:cNvSpPr>
              <p:nvPr/>
            </p:nvSpPr>
            <p:spPr bwMode="auto">
              <a:xfrm>
                <a:off x="1323" y="2160"/>
                <a:ext cx="240" cy="0"/>
              </a:xfrm>
              <a:prstGeom prst="line">
                <a:avLst/>
              </a:prstGeom>
              <a:noFill/>
              <a:ln w="381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82969" name="Line 25"/>
              <p:cNvSpPr>
                <a:spLocks noChangeShapeType="1"/>
              </p:cNvSpPr>
              <p:nvPr/>
            </p:nvSpPr>
            <p:spPr bwMode="auto">
              <a:xfrm>
                <a:off x="4200" y="2156"/>
                <a:ext cx="240" cy="0"/>
              </a:xfrm>
              <a:prstGeom prst="line">
                <a:avLst/>
              </a:prstGeom>
              <a:noFill/>
              <a:ln w="381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  <p:grpSp>
          <p:nvGrpSpPr>
            <p:cNvPr id="82970" name="Group 26"/>
            <p:cNvGrpSpPr>
              <a:grpSpLocks/>
            </p:cNvGrpSpPr>
            <p:nvPr/>
          </p:nvGrpSpPr>
          <p:grpSpPr bwMode="auto">
            <a:xfrm rot="-1800000">
              <a:off x="316" y="2981"/>
              <a:ext cx="1428" cy="1"/>
              <a:chOff x="1323" y="2156"/>
              <a:chExt cx="3117" cy="4"/>
            </a:xfrm>
          </p:grpSpPr>
          <p:sp>
            <p:nvSpPr>
              <p:cNvPr id="82971" name="Line 27"/>
              <p:cNvSpPr>
                <a:spLocks noChangeShapeType="1"/>
              </p:cNvSpPr>
              <p:nvPr/>
            </p:nvSpPr>
            <p:spPr bwMode="auto">
              <a:xfrm>
                <a:off x="1323" y="2160"/>
                <a:ext cx="240" cy="0"/>
              </a:xfrm>
              <a:prstGeom prst="line">
                <a:avLst/>
              </a:prstGeom>
              <a:noFill/>
              <a:ln w="381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82972" name="Line 28"/>
              <p:cNvSpPr>
                <a:spLocks noChangeShapeType="1"/>
              </p:cNvSpPr>
              <p:nvPr/>
            </p:nvSpPr>
            <p:spPr bwMode="auto">
              <a:xfrm>
                <a:off x="4200" y="2156"/>
                <a:ext cx="240" cy="0"/>
              </a:xfrm>
              <a:prstGeom prst="line">
                <a:avLst/>
              </a:prstGeom>
              <a:noFill/>
              <a:ln w="381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  <p:grpSp>
          <p:nvGrpSpPr>
            <p:cNvPr id="82973" name="Group 29"/>
            <p:cNvGrpSpPr>
              <a:grpSpLocks/>
            </p:cNvGrpSpPr>
            <p:nvPr/>
          </p:nvGrpSpPr>
          <p:grpSpPr bwMode="auto">
            <a:xfrm rot="-9000000">
              <a:off x="316" y="2981"/>
              <a:ext cx="1428" cy="1"/>
              <a:chOff x="1323" y="2156"/>
              <a:chExt cx="3117" cy="4"/>
            </a:xfrm>
          </p:grpSpPr>
          <p:sp>
            <p:nvSpPr>
              <p:cNvPr id="82974" name="Line 30"/>
              <p:cNvSpPr>
                <a:spLocks noChangeShapeType="1"/>
              </p:cNvSpPr>
              <p:nvPr/>
            </p:nvSpPr>
            <p:spPr bwMode="auto">
              <a:xfrm>
                <a:off x="1323" y="2160"/>
                <a:ext cx="240" cy="0"/>
              </a:xfrm>
              <a:prstGeom prst="line">
                <a:avLst/>
              </a:prstGeom>
              <a:noFill/>
              <a:ln w="381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82975" name="Line 31"/>
              <p:cNvSpPr>
                <a:spLocks noChangeShapeType="1"/>
              </p:cNvSpPr>
              <p:nvPr/>
            </p:nvSpPr>
            <p:spPr bwMode="auto">
              <a:xfrm>
                <a:off x="4200" y="2156"/>
                <a:ext cx="240" cy="0"/>
              </a:xfrm>
              <a:prstGeom prst="line">
                <a:avLst/>
              </a:prstGeom>
              <a:noFill/>
              <a:ln w="381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  <p:grpSp>
          <p:nvGrpSpPr>
            <p:cNvPr id="82976" name="Group 32"/>
            <p:cNvGrpSpPr>
              <a:grpSpLocks/>
            </p:cNvGrpSpPr>
            <p:nvPr/>
          </p:nvGrpSpPr>
          <p:grpSpPr bwMode="auto">
            <a:xfrm rot="-7200000">
              <a:off x="315" y="2981"/>
              <a:ext cx="1429" cy="2"/>
              <a:chOff x="1323" y="2156"/>
              <a:chExt cx="3117" cy="4"/>
            </a:xfrm>
          </p:grpSpPr>
          <p:sp>
            <p:nvSpPr>
              <p:cNvPr id="82977" name="Line 33"/>
              <p:cNvSpPr>
                <a:spLocks noChangeShapeType="1"/>
              </p:cNvSpPr>
              <p:nvPr/>
            </p:nvSpPr>
            <p:spPr bwMode="auto">
              <a:xfrm>
                <a:off x="1323" y="2160"/>
                <a:ext cx="240" cy="0"/>
              </a:xfrm>
              <a:prstGeom prst="line">
                <a:avLst/>
              </a:prstGeom>
              <a:noFill/>
              <a:ln w="381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82978" name="Line 34"/>
              <p:cNvSpPr>
                <a:spLocks noChangeShapeType="1"/>
              </p:cNvSpPr>
              <p:nvPr/>
            </p:nvSpPr>
            <p:spPr bwMode="auto">
              <a:xfrm>
                <a:off x="4200" y="2156"/>
                <a:ext cx="240" cy="0"/>
              </a:xfrm>
              <a:prstGeom prst="line">
                <a:avLst/>
              </a:prstGeom>
              <a:noFill/>
              <a:ln w="381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  <p:grpSp>
          <p:nvGrpSpPr>
            <p:cNvPr id="82979" name="Group 35"/>
            <p:cNvGrpSpPr>
              <a:grpSpLocks/>
            </p:cNvGrpSpPr>
            <p:nvPr/>
          </p:nvGrpSpPr>
          <p:grpSpPr bwMode="auto">
            <a:xfrm rot="-3600000">
              <a:off x="315" y="2981"/>
              <a:ext cx="1429" cy="2"/>
              <a:chOff x="1323" y="2156"/>
              <a:chExt cx="3117" cy="4"/>
            </a:xfrm>
          </p:grpSpPr>
          <p:sp>
            <p:nvSpPr>
              <p:cNvPr id="82980" name="Line 36"/>
              <p:cNvSpPr>
                <a:spLocks noChangeShapeType="1"/>
              </p:cNvSpPr>
              <p:nvPr/>
            </p:nvSpPr>
            <p:spPr bwMode="auto">
              <a:xfrm>
                <a:off x="1323" y="2160"/>
                <a:ext cx="240" cy="0"/>
              </a:xfrm>
              <a:prstGeom prst="line">
                <a:avLst/>
              </a:prstGeom>
              <a:noFill/>
              <a:ln w="381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82981" name="Line 37"/>
              <p:cNvSpPr>
                <a:spLocks noChangeShapeType="1"/>
              </p:cNvSpPr>
              <p:nvPr/>
            </p:nvSpPr>
            <p:spPr bwMode="auto">
              <a:xfrm>
                <a:off x="4200" y="2156"/>
                <a:ext cx="240" cy="0"/>
              </a:xfrm>
              <a:prstGeom prst="line">
                <a:avLst/>
              </a:prstGeom>
              <a:noFill/>
              <a:ln w="381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  <p:sp>
          <p:nvSpPr>
            <p:cNvPr id="82982" name="Line 38"/>
            <p:cNvSpPr>
              <a:spLocks noChangeShapeType="1"/>
            </p:cNvSpPr>
            <p:nvPr/>
          </p:nvSpPr>
          <p:spPr bwMode="auto">
            <a:xfrm flipV="1">
              <a:off x="1030" y="2640"/>
              <a:ext cx="18" cy="339"/>
            </a:xfrm>
            <a:prstGeom prst="line">
              <a:avLst/>
            </a:prstGeom>
            <a:noFill/>
            <a:ln w="76200">
              <a:solidFill>
                <a:schemeClr val="tx1"/>
              </a:solidFill>
              <a:round/>
              <a:headEnd/>
              <a:tailEnd type="triangle" w="med" len="med"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2983" name="Text Box 39"/>
            <p:cNvSpPr txBox="1">
              <a:spLocks noChangeArrowheads="1"/>
            </p:cNvSpPr>
            <p:nvPr/>
          </p:nvSpPr>
          <p:spPr bwMode="auto">
            <a:xfrm>
              <a:off x="1756" y="2880"/>
              <a:ext cx="299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b="1">
                  <a:solidFill>
                    <a:schemeClr val="tx2"/>
                  </a:solidFill>
                  <a:latin typeface="Comic Sans MS" pitchFamily="66" charset="0"/>
                </a:rPr>
                <a:t>3</a:t>
              </a:r>
              <a:endParaRPr lang="en-US" b="1">
                <a:solidFill>
                  <a:schemeClr val="tx2"/>
                </a:solidFill>
                <a:latin typeface="Comic Sans MS" pitchFamily="66" charset="0"/>
              </a:endParaRPr>
            </a:p>
          </p:txBody>
        </p:sp>
        <p:sp>
          <p:nvSpPr>
            <p:cNvPr id="82984" name="Text Box 40"/>
            <p:cNvSpPr txBox="1">
              <a:spLocks noChangeArrowheads="1"/>
            </p:cNvSpPr>
            <p:nvPr/>
          </p:nvSpPr>
          <p:spPr bwMode="auto">
            <a:xfrm>
              <a:off x="0" y="2880"/>
              <a:ext cx="299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b="1">
                  <a:solidFill>
                    <a:schemeClr val="tx2"/>
                  </a:solidFill>
                  <a:latin typeface="Comic Sans MS" pitchFamily="66" charset="0"/>
                </a:rPr>
                <a:t>9</a:t>
              </a:r>
              <a:endParaRPr lang="en-US" b="1">
                <a:solidFill>
                  <a:schemeClr val="tx2"/>
                </a:solidFill>
                <a:latin typeface="Comic Sans MS" pitchFamily="66" charset="0"/>
              </a:endParaRPr>
            </a:p>
          </p:txBody>
        </p:sp>
        <p:sp>
          <p:nvSpPr>
            <p:cNvPr id="82985" name="Line 41"/>
            <p:cNvSpPr>
              <a:spLocks noChangeShapeType="1"/>
            </p:cNvSpPr>
            <p:nvPr/>
          </p:nvSpPr>
          <p:spPr bwMode="auto">
            <a:xfrm flipV="1">
              <a:off x="1030" y="2552"/>
              <a:ext cx="251" cy="429"/>
            </a:xfrm>
            <a:prstGeom prst="line">
              <a:avLst/>
            </a:prstGeom>
            <a:noFill/>
            <a:ln w="76200">
              <a:solidFill>
                <a:schemeClr val="tx1"/>
              </a:solidFill>
              <a:round/>
              <a:headEnd/>
              <a:tailEnd type="triangle" w="med" len="med"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2986" name="Text Box 42"/>
            <p:cNvSpPr txBox="1">
              <a:spLocks noChangeArrowheads="1"/>
            </p:cNvSpPr>
            <p:nvPr/>
          </p:nvSpPr>
          <p:spPr bwMode="auto">
            <a:xfrm>
              <a:off x="1323" y="2147"/>
              <a:ext cx="298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b="1">
                  <a:solidFill>
                    <a:schemeClr val="tx2"/>
                  </a:solidFill>
                  <a:latin typeface="Comic Sans MS" pitchFamily="66" charset="0"/>
                </a:rPr>
                <a:t>1</a:t>
              </a:r>
              <a:endParaRPr lang="en-US" b="1">
                <a:solidFill>
                  <a:schemeClr val="tx2"/>
                </a:solidFill>
                <a:latin typeface="Comic Sans MS" pitchFamily="66" charset="0"/>
              </a:endParaRPr>
            </a:p>
          </p:txBody>
        </p:sp>
        <p:sp>
          <p:nvSpPr>
            <p:cNvPr id="82987" name="Text Box 43"/>
            <p:cNvSpPr txBox="1">
              <a:spLocks noChangeArrowheads="1"/>
            </p:cNvSpPr>
            <p:nvPr/>
          </p:nvSpPr>
          <p:spPr bwMode="auto">
            <a:xfrm>
              <a:off x="1644" y="3331"/>
              <a:ext cx="296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b="1">
                  <a:solidFill>
                    <a:schemeClr val="tx2"/>
                  </a:solidFill>
                  <a:latin typeface="Comic Sans MS" pitchFamily="66" charset="0"/>
                </a:rPr>
                <a:t>4</a:t>
              </a:r>
              <a:endParaRPr lang="en-US" b="1">
                <a:solidFill>
                  <a:schemeClr val="tx2"/>
                </a:solidFill>
                <a:latin typeface="Comic Sans MS" pitchFamily="66" charset="0"/>
              </a:endParaRPr>
            </a:p>
          </p:txBody>
        </p:sp>
        <p:sp>
          <p:nvSpPr>
            <p:cNvPr id="82988" name="Text Box 44"/>
            <p:cNvSpPr txBox="1">
              <a:spLocks noChangeArrowheads="1"/>
            </p:cNvSpPr>
            <p:nvPr/>
          </p:nvSpPr>
          <p:spPr bwMode="auto">
            <a:xfrm>
              <a:off x="1644" y="2439"/>
              <a:ext cx="298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b="1">
                  <a:solidFill>
                    <a:schemeClr val="tx2"/>
                  </a:solidFill>
                  <a:latin typeface="Comic Sans MS" pitchFamily="66" charset="0"/>
                </a:rPr>
                <a:t>2</a:t>
              </a:r>
              <a:endParaRPr lang="en-US" b="1">
                <a:solidFill>
                  <a:schemeClr val="tx2"/>
                </a:solidFill>
                <a:latin typeface="Comic Sans MS" pitchFamily="66" charset="0"/>
              </a:endParaRPr>
            </a:p>
          </p:txBody>
        </p:sp>
        <p:sp>
          <p:nvSpPr>
            <p:cNvPr id="82989" name="Text Box 45"/>
            <p:cNvSpPr txBox="1">
              <a:spLocks noChangeArrowheads="1"/>
            </p:cNvSpPr>
            <p:nvPr/>
          </p:nvSpPr>
          <p:spPr bwMode="auto">
            <a:xfrm>
              <a:off x="1321" y="3636"/>
              <a:ext cx="299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b="1">
                  <a:solidFill>
                    <a:schemeClr val="tx2"/>
                  </a:solidFill>
                  <a:latin typeface="Comic Sans MS" pitchFamily="66" charset="0"/>
                </a:rPr>
                <a:t>5</a:t>
              </a:r>
              <a:endParaRPr lang="en-US" b="1">
                <a:solidFill>
                  <a:schemeClr val="tx2"/>
                </a:solidFill>
                <a:latin typeface="Comic Sans MS" pitchFamily="66" charset="0"/>
              </a:endParaRPr>
            </a:p>
          </p:txBody>
        </p:sp>
        <p:sp>
          <p:nvSpPr>
            <p:cNvPr id="82990" name="Text Box 46"/>
            <p:cNvSpPr txBox="1">
              <a:spLocks noChangeArrowheads="1"/>
            </p:cNvSpPr>
            <p:nvPr/>
          </p:nvSpPr>
          <p:spPr bwMode="auto">
            <a:xfrm>
              <a:off x="101" y="3328"/>
              <a:ext cx="298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b="1">
                  <a:solidFill>
                    <a:schemeClr val="tx2"/>
                  </a:solidFill>
                  <a:latin typeface="Comic Sans MS" pitchFamily="66" charset="0"/>
                </a:rPr>
                <a:t>8</a:t>
              </a:r>
              <a:endParaRPr lang="en-US" b="1">
                <a:solidFill>
                  <a:schemeClr val="tx2"/>
                </a:solidFill>
                <a:latin typeface="Comic Sans MS" pitchFamily="66" charset="0"/>
              </a:endParaRPr>
            </a:p>
          </p:txBody>
        </p:sp>
        <p:sp>
          <p:nvSpPr>
            <p:cNvPr id="82991" name="Text Box 47"/>
            <p:cNvSpPr txBox="1">
              <a:spLocks noChangeArrowheads="1"/>
            </p:cNvSpPr>
            <p:nvPr/>
          </p:nvSpPr>
          <p:spPr bwMode="auto">
            <a:xfrm>
              <a:off x="101" y="2436"/>
              <a:ext cx="298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b="1">
                  <a:solidFill>
                    <a:schemeClr val="tx2"/>
                  </a:solidFill>
                  <a:latin typeface="Comic Sans MS" pitchFamily="66" charset="0"/>
                </a:rPr>
                <a:t>10</a:t>
              </a:r>
              <a:endParaRPr lang="en-US" b="1">
                <a:solidFill>
                  <a:schemeClr val="tx2"/>
                </a:solidFill>
                <a:latin typeface="Comic Sans MS" pitchFamily="66" charset="0"/>
              </a:endParaRPr>
            </a:p>
          </p:txBody>
        </p:sp>
        <p:sp>
          <p:nvSpPr>
            <p:cNvPr id="82992" name="Text Box 48"/>
            <p:cNvSpPr txBox="1">
              <a:spLocks noChangeArrowheads="1"/>
            </p:cNvSpPr>
            <p:nvPr/>
          </p:nvSpPr>
          <p:spPr bwMode="auto">
            <a:xfrm>
              <a:off x="403" y="2151"/>
              <a:ext cx="299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b="1">
                  <a:solidFill>
                    <a:schemeClr val="tx2"/>
                  </a:solidFill>
                  <a:latin typeface="Comic Sans MS" pitchFamily="66" charset="0"/>
                </a:rPr>
                <a:t>11</a:t>
              </a:r>
              <a:endParaRPr lang="en-US" b="1">
                <a:solidFill>
                  <a:schemeClr val="tx2"/>
                </a:solidFill>
                <a:latin typeface="Comic Sans MS" pitchFamily="66" charset="0"/>
              </a:endParaRPr>
            </a:p>
          </p:txBody>
        </p:sp>
        <p:sp>
          <p:nvSpPr>
            <p:cNvPr id="82993" name="Oval 49"/>
            <p:cNvSpPr>
              <a:spLocks noChangeArrowheads="1"/>
            </p:cNvSpPr>
            <p:nvPr/>
          </p:nvSpPr>
          <p:spPr bwMode="auto">
            <a:xfrm>
              <a:off x="985" y="2938"/>
              <a:ext cx="89" cy="88"/>
            </a:xfrm>
            <a:prstGeom prst="ellipse">
              <a:avLst/>
            </a:prstGeom>
            <a:solidFill>
              <a:srgbClr val="000080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9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829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2958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80" name="Text Box 8"/>
          <p:cNvSpPr txBox="1">
            <a:spLocks noChangeArrowheads="1"/>
          </p:cNvSpPr>
          <p:nvPr/>
        </p:nvSpPr>
        <p:spPr bwMode="auto">
          <a:xfrm>
            <a:off x="7064375" y="6089650"/>
            <a:ext cx="1655763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US" sz="1400">
                <a:solidFill>
                  <a:srgbClr val="6699FF"/>
                </a:solidFill>
                <a:latin typeface="Comic Sans MS" pitchFamily="66" charset="0"/>
              </a:rPr>
              <a:t>©  B. Taylor 2006</a:t>
            </a:r>
          </a:p>
        </p:txBody>
      </p:sp>
      <p:sp>
        <p:nvSpPr>
          <p:cNvPr id="3094" name="Rectangle 22"/>
          <p:cNvSpPr>
            <a:spLocks noChangeArrowheads="1"/>
          </p:cNvSpPr>
          <p:nvPr/>
        </p:nvSpPr>
        <p:spPr bwMode="auto">
          <a:xfrm>
            <a:off x="228600" y="6442075"/>
            <a:ext cx="8686800" cy="206375"/>
          </a:xfrm>
          <a:prstGeom prst="rect">
            <a:avLst/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096" name="Rectangle 24"/>
          <p:cNvSpPr>
            <a:spLocks noChangeArrowheads="1"/>
          </p:cNvSpPr>
          <p:nvPr/>
        </p:nvSpPr>
        <p:spPr bwMode="auto">
          <a:xfrm>
            <a:off x="8769350" y="196850"/>
            <a:ext cx="207963" cy="6454775"/>
          </a:xfrm>
          <a:prstGeom prst="rect">
            <a:avLst/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095" name="Rectangle 23"/>
          <p:cNvSpPr>
            <a:spLocks noChangeArrowheads="1"/>
          </p:cNvSpPr>
          <p:nvPr/>
        </p:nvSpPr>
        <p:spPr bwMode="auto">
          <a:xfrm>
            <a:off x="176213" y="196850"/>
            <a:ext cx="207962" cy="6454775"/>
          </a:xfrm>
          <a:prstGeom prst="rect">
            <a:avLst/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194</TotalTime>
  <Words>674</Words>
  <Application>Microsoft Office PowerPoint</Application>
  <PresentationFormat>On-screen Show (4:3)</PresentationFormat>
  <Paragraphs>425</Paragraphs>
  <Slides>22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5" baseType="lpstr">
      <vt:lpstr>Arial</vt:lpstr>
      <vt:lpstr>Comic Sans MS</vt:lpstr>
      <vt:lpstr>Default Design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  <vt:lpstr>Slide 21</vt:lpstr>
      <vt:lpstr>Slide 22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Brian Taylor</dc:creator>
  <cp:lastModifiedBy>Laptop</cp:lastModifiedBy>
  <cp:revision>44</cp:revision>
  <dcterms:created xsi:type="dcterms:W3CDTF">2006-03-03T16:34:11Z</dcterms:created>
  <dcterms:modified xsi:type="dcterms:W3CDTF">2011-11-25T20:14:36Z</dcterms:modified>
</cp:coreProperties>
</file>