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AD0D0B-1D4E-46A1-B5F3-631352D9C8FC}" v="1" dt="2026-04-17T15:24:11.391"/>
    <p1510:client id="{9FBEDF8F-2512-4030-AD4C-180A88927C6B}" v="42" dt="2026-04-17T14:30:45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8860" autoAdjust="0"/>
  </p:normalViewPr>
  <p:slideViewPr>
    <p:cSldViewPr snapToGrid="0" snapToObjects="1">
      <p:cViewPr varScale="1">
        <p:scale>
          <a:sx n="31" d="100"/>
          <a:sy n="31" d="100"/>
        </p:scale>
        <p:origin x="2300" y="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len, Aneliese" userId="297640ea-f39f-4a3f-b525-0c6172a58257" providerId="ADAL" clId="{2975A9E9-C5C4-4EEE-8D38-555238BCE339}"/>
    <pc:docChg chg="modSld">
      <pc:chgData name="Allen, Aneliese" userId="297640ea-f39f-4a3f-b525-0c6172a58257" providerId="ADAL" clId="{2975A9E9-C5C4-4EEE-8D38-555238BCE339}" dt="2026-04-17T15:30:17.414" v="20" actId="6549"/>
      <pc:docMkLst>
        <pc:docMk/>
      </pc:docMkLst>
      <pc:sldChg chg="addSp modSp mod modAnim modNotesTx">
        <pc:chgData name="Allen, Aneliese" userId="297640ea-f39f-4a3f-b525-0c6172a58257" providerId="ADAL" clId="{2975A9E9-C5C4-4EEE-8D38-555238BCE339}" dt="2026-04-17T15:26:38.796" v="5" actId="6549"/>
        <pc:sldMkLst>
          <pc:docMk/>
          <pc:sldMk cId="0" sldId="256"/>
        </pc:sldMkLst>
        <pc:picChg chg="add mod">
          <ac:chgData name="Allen, Aneliese" userId="297640ea-f39f-4a3f-b525-0c6172a58257" providerId="ADAL" clId="{2975A9E9-C5C4-4EEE-8D38-555238BCE339}" dt="2026-04-17T15:24:44.333" v="4" actId="14100"/>
          <ac:picMkLst>
            <pc:docMk/>
            <pc:sldMk cId="0" sldId="256"/>
            <ac:picMk id="6" creationId="{ED722989-6D62-ADC5-18AB-A541C6C35BD3}"/>
          </ac:picMkLst>
        </pc:picChg>
      </pc:sldChg>
      <pc:sldChg chg="modNotesTx">
        <pc:chgData name="Allen, Aneliese" userId="297640ea-f39f-4a3f-b525-0c6172a58257" providerId="ADAL" clId="{2975A9E9-C5C4-4EEE-8D38-555238BCE339}" dt="2026-04-17T15:27:24.941" v="6" actId="6549"/>
        <pc:sldMkLst>
          <pc:docMk/>
          <pc:sldMk cId="0" sldId="257"/>
        </pc:sldMkLst>
      </pc:sldChg>
      <pc:sldChg chg="modNotesTx">
        <pc:chgData name="Allen, Aneliese" userId="297640ea-f39f-4a3f-b525-0c6172a58257" providerId="ADAL" clId="{2975A9E9-C5C4-4EEE-8D38-555238BCE339}" dt="2026-04-17T15:27:46.552" v="9" actId="6549"/>
        <pc:sldMkLst>
          <pc:docMk/>
          <pc:sldMk cId="0" sldId="258"/>
        </pc:sldMkLst>
      </pc:sldChg>
      <pc:sldChg chg="modNotesTx">
        <pc:chgData name="Allen, Aneliese" userId="297640ea-f39f-4a3f-b525-0c6172a58257" providerId="ADAL" clId="{2975A9E9-C5C4-4EEE-8D38-555238BCE339}" dt="2026-04-17T15:28:18.673" v="11" actId="6549"/>
        <pc:sldMkLst>
          <pc:docMk/>
          <pc:sldMk cId="0" sldId="259"/>
        </pc:sldMkLst>
      </pc:sldChg>
      <pc:sldChg chg="modNotesTx">
        <pc:chgData name="Allen, Aneliese" userId="297640ea-f39f-4a3f-b525-0c6172a58257" providerId="ADAL" clId="{2975A9E9-C5C4-4EEE-8D38-555238BCE339}" dt="2026-04-17T15:28:44.532" v="13" actId="6549"/>
        <pc:sldMkLst>
          <pc:docMk/>
          <pc:sldMk cId="0" sldId="260"/>
        </pc:sldMkLst>
      </pc:sldChg>
      <pc:sldChg chg="modNotesTx">
        <pc:chgData name="Allen, Aneliese" userId="297640ea-f39f-4a3f-b525-0c6172a58257" providerId="ADAL" clId="{2975A9E9-C5C4-4EEE-8D38-555238BCE339}" dt="2026-04-17T15:29:05.121" v="14" actId="6549"/>
        <pc:sldMkLst>
          <pc:docMk/>
          <pc:sldMk cId="0" sldId="261"/>
        </pc:sldMkLst>
      </pc:sldChg>
      <pc:sldChg chg="modNotesTx">
        <pc:chgData name="Allen, Aneliese" userId="297640ea-f39f-4a3f-b525-0c6172a58257" providerId="ADAL" clId="{2975A9E9-C5C4-4EEE-8D38-555238BCE339}" dt="2026-04-17T15:29:14.474" v="15" actId="6549"/>
        <pc:sldMkLst>
          <pc:docMk/>
          <pc:sldMk cId="0" sldId="262"/>
        </pc:sldMkLst>
      </pc:sldChg>
      <pc:sldChg chg="modNotesTx">
        <pc:chgData name="Allen, Aneliese" userId="297640ea-f39f-4a3f-b525-0c6172a58257" providerId="ADAL" clId="{2975A9E9-C5C4-4EEE-8D38-555238BCE339}" dt="2026-04-17T15:29:26.401" v="16" actId="6549"/>
        <pc:sldMkLst>
          <pc:docMk/>
          <pc:sldMk cId="0" sldId="263"/>
        </pc:sldMkLst>
      </pc:sldChg>
      <pc:sldChg chg="modNotesTx">
        <pc:chgData name="Allen, Aneliese" userId="297640ea-f39f-4a3f-b525-0c6172a58257" providerId="ADAL" clId="{2975A9E9-C5C4-4EEE-8D38-555238BCE339}" dt="2026-04-17T15:29:39.707" v="17" actId="6549"/>
        <pc:sldMkLst>
          <pc:docMk/>
          <pc:sldMk cId="0" sldId="264"/>
        </pc:sldMkLst>
      </pc:sldChg>
      <pc:sldChg chg="modNotesTx">
        <pc:chgData name="Allen, Aneliese" userId="297640ea-f39f-4a3f-b525-0c6172a58257" providerId="ADAL" clId="{2975A9E9-C5C4-4EEE-8D38-555238BCE339}" dt="2026-04-17T15:29:59.820" v="18" actId="6549"/>
        <pc:sldMkLst>
          <pc:docMk/>
          <pc:sldMk cId="0" sldId="265"/>
        </pc:sldMkLst>
      </pc:sldChg>
      <pc:sldChg chg="modNotesTx">
        <pc:chgData name="Allen, Aneliese" userId="297640ea-f39f-4a3f-b525-0c6172a58257" providerId="ADAL" clId="{2975A9E9-C5C4-4EEE-8D38-555238BCE339}" dt="2026-04-17T15:30:05.253" v="19" actId="6549"/>
        <pc:sldMkLst>
          <pc:docMk/>
          <pc:sldMk cId="0" sldId="266"/>
        </pc:sldMkLst>
      </pc:sldChg>
      <pc:sldChg chg="modNotesTx">
        <pc:chgData name="Allen, Aneliese" userId="297640ea-f39f-4a3f-b525-0c6172a58257" providerId="ADAL" clId="{2975A9E9-C5C4-4EEE-8D38-555238BCE339}" dt="2026-04-17T15:30:17.414" v="20" actId="6549"/>
        <pc:sldMkLst>
          <pc:docMk/>
          <pc:sldMk cId="0" sldId="26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53136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fontAlgn="t"/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5738F-DC4C-B23C-DFFE-F28104BA13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EA8080-6100-BBD1-5561-21E925793F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4C754B-6491-19FC-2476-5588B10FB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2A00B-B2B7-B7F7-598D-1C597817A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20E80-39FC-FF9A-ECBB-CF0C6AFBD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165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1163B-4D44-FC15-192D-32E73C990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09BC9-C7B0-E5D2-58FB-5A3044F27C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EB7D6C-9A80-EF7A-5023-E49A64779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E826C8-B663-6B70-7B04-277019CA9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5A00F-F48E-0507-0110-DFEB52A8B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539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63828-3D6E-A9D7-7BA2-D5DEEC0B3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A4107-8117-6EBA-ED61-9BD9773F70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47F243-5675-3F42-0958-6446BBF04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F6843D-1DAF-1053-BCE9-0F1E521B5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999221-0FCA-4A9D-0124-5EE4F0F3F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559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F0F42-49C0-0502-E4EA-CAEBFCC2C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B4ADF-73A4-D5DA-FC72-486733F45B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098603-AC90-122C-7CC3-C2EA42B37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69F084-5C51-9A03-C218-AE8239BA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FE9C2-6A60-0E46-5990-43C17CFA0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FF87F4-F656-77A5-A001-51DB52E15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655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31591-8207-D098-9273-CE83592D1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BE474A-C5A9-097E-F436-8A149CD18C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AF9489-80F0-7F14-74B0-CD588CCACA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3AC9C7-DB29-3769-4F33-D1DA013E43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052D7C-6683-EBFC-75F6-68E21D90E6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B0DE22-7746-E395-A654-5765DE4E6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A8DB7A-04F0-FC79-6849-71C510AC3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0F20B3-4000-A4FF-50B3-46F881E27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598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A5313-B21C-7EF0-E0CC-7E76CB1F3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A136C2-B3B0-973D-A4BA-52E58F4E73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52E928-53FB-FD7D-DE63-4536812B6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29D0E2-40B2-6ED5-A40E-8100EB9F7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946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BBE2FF-2785-7743-F9D0-36EDD1199C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D19AF2-374B-8984-50AC-9CD2F24D9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37B8DE-DD73-882B-8194-1D44EECFA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225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DD1D6-4EE8-0C59-2DE8-1526C8351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EFC8E-2547-F1DB-C696-032A6C9E59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111E0A-1E88-5D1C-CE49-7F02F6FFF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D4507-2EAA-F490-B587-7BE8D7723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9D1429-AB6E-FF2E-AE4F-1744AA4F3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54F145-81D0-FB33-444A-6DAF42F31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174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04032-0E17-CFB7-DEF3-E7C30325C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1E9789-1C9B-2370-B9ED-09AA00DB67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2B8F03-DB68-1739-E6BA-74408252EE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878B88-AEFD-9437-789F-18BC1EB5E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4701F1-01AC-C529-989C-D9E76A520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3CA58D-4BF7-3372-265F-1729DB994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44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B013E-0BA2-491F-4D31-3D7B0FAE1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2E198E-8752-6E9C-FB9E-0560F67E08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0499D-B7D2-2188-AEFB-E66E09559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7FEC35-CC00-D804-376A-759D992DF4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47260-33C0-C37F-9FEB-1F5FB0436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545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A3D273-774E-977E-BC7A-ADE440DFF5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36969F-EB0C-30AB-E501-4ECF764599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B6821D-F4FC-770C-453E-4D8DDFD85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D652ED-E647-113C-A47A-E2B1DCBB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B1415-CC31-C016-99AE-4275150BC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83404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5F079A-07A0-C560-F3B7-39206479A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E9668A-D5BD-084A-4CEE-A10E7E8F5F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E1FF6-F7C7-C743-446A-DC9D7A4C0E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4C95B8-F34F-20B7-7EF7-1360CE3F92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A2DDF-0914-0CCA-EA5F-964C2FB2E3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331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152D48"/>
                </a:solidFill>
                <a:latin typeface="Calibri"/>
              </a:rPr>
              <a:t>Contemporary Issues in Policing:</a:t>
            </a:r>
            <a:br>
              <a:rPr lang="en-GB" b="1" dirty="0">
                <a:solidFill>
                  <a:srgbClr val="152D48"/>
                </a:solidFill>
                <a:latin typeface="Calibri"/>
              </a:rPr>
            </a:br>
            <a:r>
              <a:rPr b="1" dirty="0">
                <a:solidFill>
                  <a:srgbClr val="152D48"/>
                </a:solidFill>
                <a:latin typeface="Calibri"/>
              </a:rPr>
              <a:t>Public Trust and Confidence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sz="1800">
                <a:solidFill>
                  <a:srgbClr val="323232"/>
                </a:solidFill>
                <a:latin typeface="Calibri"/>
              </a:rPr>
              <a:t>Aneliese Allen</a:t>
            </a:r>
          </a:p>
          <a:p>
            <a:r>
              <a:rPr sz="1800">
                <a:solidFill>
                  <a:srgbClr val="323232"/>
                </a:solidFill>
                <a:latin typeface="Calibri"/>
              </a:rPr>
              <a:t>BMPO7006D – Contemporary Issues in Policing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Meeting with Allen, Aneliese-20260417_155034-Meeting Recording">
            <a:hlinkClick r:id="" action="ppaction://media"/>
            <a:extLst>
              <a:ext uri="{FF2B5EF4-FFF2-40B4-BE49-F238E27FC236}">
                <a16:creationId xmlns:a16="http://schemas.microsoft.com/office/drawing/2014/main" id="{ED722989-6D62-ADC5-18AB-A541C6C35BD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9144000" cy="60596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494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152D48"/>
                </a:solidFill>
                <a:latin typeface="Calibri"/>
              </a:rP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>
                <a:solidFill>
                  <a:srgbClr val="323232"/>
                </a:solidFill>
                <a:latin typeface="Calibri"/>
              </a:rPr>
              <a:t>Why trust and legitimacy matter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Causes of declining public confidence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Leadership responsibilities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Measuring and sustaining reform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152D48"/>
                </a:solidFill>
                <a:latin typeface="Calibri"/>
              </a:rPr>
              <a:t>Why Trust and Legitimacy Matter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>
                <a:solidFill>
                  <a:srgbClr val="323232"/>
                </a:solidFill>
                <a:latin typeface="Calibri"/>
              </a:rPr>
              <a:t>Procedural justice and fairness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Legitimacy as negotiated authority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Moral authority over coercion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152D48"/>
                </a:solidFill>
                <a:latin typeface="Calibri"/>
              </a:rPr>
              <a:t>Policing by Consent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 err="1">
                <a:solidFill>
                  <a:srgbClr val="323232"/>
                </a:solidFill>
                <a:latin typeface="Calibri"/>
              </a:rPr>
              <a:t>Peelian</a:t>
            </a:r>
            <a:r>
              <a:rPr sz="2800" dirty="0">
                <a:solidFill>
                  <a:srgbClr val="323232"/>
                </a:solidFill>
                <a:latin typeface="Calibri"/>
              </a:rPr>
              <a:t> principles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Consent, neutrality and accountability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Contemporary legitimacy challenges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152D48"/>
                </a:solidFill>
                <a:latin typeface="Calibri"/>
              </a:rPr>
              <a:t>Structural and Historical Mistrust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>
                <a:solidFill>
                  <a:srgbClr val="323232"/>
                </a:solidFill>
                <a:latin typeface="Calibri"/>
              </a:rPr>
              <a:t>Systemic inequality and disproportionality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The Stephen Lawrence case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Macpherson and Ellison reviews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152D48"/>
                </a:solidFill>
                <a:latin typeface="Calibri"/>
              </a:rPr>
              <a:t>Contemporary Policing Failures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>
                <a:solidFill>
                  <a:srgbClr val="323232"/>
                </a:solidFill>
                <a:latin typeface="Calibri"/>
              </a:rPr>
              <a:t>The Casey Review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Misconduct systems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Failures of accountability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152D48"/>
                </a:solidFill>
                <a:latin typeface="Calibri"/>
              </a:rPr>
              <a:t>Public Perception and Internal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>
                <a:solidFill>
                  <a:srgbClr val="323232"/>
                </a:solidFill>
                <a:latin typeface="Calibri"/>
              </a:rPr>
              <a:t>Media scrutiny and public narrative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Internal organisational justice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Workforce morale and behaviour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152D48"/>
                </a:solidFill>
                <a:latin typeface="Calibri"/>
              </a:rPr>
              <a:t>Leadership Role in Rebuilding Trust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>
                <a:solidFill>
                  <a:srgbClr val="323232"/>
                </a:solidFill>
                <a:latin typeface="Calibri"/>
              </a:rPr>
              <a:t>Procedural justice leadership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Transparency and responsiveness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Ethical role modelling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152D48"/>
                </a:solidFill>
                <a:latin typeface="Calibri"/>
              </a:rPr>
              <a:t>Strategic Leadership 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>
                <a:solidFill>
                  <a:srgbClr val="323232"/>
                </a:solidFill>
                <a:latin typeface="Calibri"/>
              </a:rPr>
              <a:t>Cultural and supervisory reform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Trauma-informed leadership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Community co-production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152D48"/>
                </a:solidFill>
                <a:latin typeface="Calibri"/>
              </a:rPr>
              <a:t>Delivery Risks and Measuring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>
                <a:solidFill>
                  <a:srgbClr val="323232"/>
                </a:solidFill>
                <a:latin typeface="Calibri"/>
              </a:rPr>
              <a:t>Trust and confidence data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Complaints and disproportionality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Sustainability challenges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152D48"/>
                </a:solidFill>
                <a:latin typeface="Calibri"/>
              </a:rPr>
              <a:t>Key Learning and Synthesis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>
                <a:solidFill>
                  <a:srgbClr val="323232"/>
                </a:solidFill>
                <a:latin typeface="Calibri"/>
              </a:rPr>
              <a:t>Trust underpins policing by consent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Failures are systemic, not isolated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Leadership is decisive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solidFill>
                  <a:srgbClr val="152D48"/>
                </a:solidFill>
                <a:latin typeface="Calibri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800" dirty="0">
                <a:solidFill>
                  <a:srgbClr val="323232"/>
                </a:solidFill>
                <a:latin typeface="Calibri"/>
              </a:rPr>
              <a:t>Legitimacy must be continually earned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Procedural justice is central</a:t>
            </a:r>
          </a:p>
          <a:p>
            <a:r>
              <a:rPr sz="2800" dirty="0">
                <a:solidFill>
                  <a:srgbClr val="323232"/>
                </a:solidFill>
                <a:latin typeface="Calibri"/>
              </a:rPr>
              <a:t>Sustained ethical leadership required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2800" b="1">
                <a:solidFill>
                  <a:srgbClr val="152D48"/>
                </a:solidFill>
                <a:latin typeface="Calibri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1800">
                <a:solidFill>
                  <a:srgbClr val="323232"/>
                </a:solidFill>
                <a:latin typeface="Calibri"/>
              </a:rPr>
              <a:t>Casey, L. (2023). *An Independent Review into the Standards of Behaviour and Internal Culture of the Metropolitan Police Service*. London: Home Office.</a:t>
            </a:r>
          </a:p>
          <a:p>
            <a:endParaRPr sz="1800">
              <a:solidFill>
                <a:srgbClr val="323232"/>
              </a:solidFill>
              <a:latin typeface="Calibri"/>
            </a:endParaRPr>
          </a:p>
          <a:p>
            <a:r>
              <a:rPr sz="1800">
                <a:solidFill>
                  <a:srgbClr val="323232"/>
                </a:solidFill>
                <a:latin typeface="Calibri"/>
              </a:rPr>
              <a:t>College of Policing (2020). *Code of Ethics*. Coventry: College of Policing.</a:t>
            </a:r>
          </a:p>
          <a:p>
            <a:endParaRPr sz="1800">
              <a:solidFill>
                <a:srgbClr val="323232"/>
              </a:solidFill>
              <a:latin typeface="Calibri"/>
            </a:endParaRPr>
          </a:p>
          <a:p>
            <a:r>
              <a:rPr sz="1800">
                <a:solidFill>
                  <a:srgbClr val="323232"/>
                </a:solidFill>
                <a:latin typeface="Calibri"/>
              </a:rPr>
              <a:t>Home Office (1999). *The Stephen Lawrence Inquiry: Report of an Inquiry by Sir William Macpherson of Cluny*. London: The Stationery Office.</a:t>
            </a:r>
          </a:p>
          <a:p>
            <a:endParaRPr sz="1800">
              <a:solidFill>
                <a:srgbClr val="323232"/>
              </a:solidFill>
              <a:latin typeface="Calibri"/>
            </a:endParaRPr>
          </a:p>
          <a:p>
            <a:r>
              <a:rPr sz="1800">
                <a:solidFill>
                  <a:srgbClr val="323232"/>
                </a:solidFill>
                <a:latin typeface="Calibri"/>
              </a:rPr>
              <a:t>Tyler, T. R. (2006). *Why People Obey the Law*. Princeton: Princeton University Press.</a:t>
            </a:r>
          </a:p>
        </p:txBody>
      </p:sp>
      <p:sp>
        <p:nvSpPr>
          <p:cNvPr id="4" name="Rectangle 3"/>
          <p:cNvSpPr/>
          <p:nvPr/>
        </p:nvSpPr>
        <p:spPr>
          <a:xfrm>
            <a:off x="8823960" y="0"/>
            <a:ext cx="228600" cy="6858000"/>
          </a:xfrm>
          <a:prstGeom prst="rect">
            <a:avLst/>
          </a:prstGeom>
          <a:solidFill>
            <a:srgbClr val="C8D2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152D4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6400800"/>
            <a:ext cx="82296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900">
                <a:solidFill>
                  <a:srgbClr val="787878"/>
                </a:solidFill>
                <a:latin typeface="Calibri"/>
              </a:rPr>
              <a:t>Aneliese Allen | Student No: 2520771 | BMPO7006D – Contemporary Issues in Policing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2828</TotalTime>
  <Words>448</Words>
  <Application>Microsoft Office PowerPoint</Application>
  <PresentationFormat>On-screen Show (4:3)</PresentationFormat>
  <Paragraphs>70</Paragraphs>
  <Slides>13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Office Theme</vt:lpstr>
      <vt:lpstr>Contemporary Issues in Policing: Public Trust and Confidence</vt:lpstr>
      <vt:lpstr>Presentation Overview</vt:lpstr>
      <vt:lpstr>Why Trust and Legitimacy Matter</vt:lpstr>
      <vt:lpstr>Policing by Consent</vt:lpstr>
      <vt:lpstr>Structural and Historical Mistrust</vt:lpstr>
      <vt:lpstr>Contemporary Policing Failures</vt:lpstr>
      <vt:lpstr>Public Perception and Internal Culture</vt:lpstr>
      <vt:lpstr>Leadership Role in Rebuilding Trust</vt:lpstr>
      <vt:lpstr>Strategic Leadership Actions</vt:lpstr>
      <vt:lpstr>Delivery Risks and Measuring Impact</vt:lpstr>
      <vt:lpstr>Key Learning and Synthesis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Allen, Aneliese</cp:lastModifiedBy>
  <cp:revision>3</cp:revision>
  <dcterms:created xsi:type="dcterms:W3CDTF">2013-01-27T09:14:16Z</dcterms:created>
  <dcterms:modified xsi:type="dcterms:W3CDTF">2026-04-17T15:30:21Z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98ce926-556f-4b1d-a91b-c6365a99e315_Enabled">
    <vt:lpwstr>true</vt:lpwstr>
  </property>
  <property fmtid="{D5CDD505-2E9C-101B-9397-08002B2CF9AE}" pid="3" name="MSIP_Label_a98ce926-556f-4b1d-a91b-c6365a99e315_SetDate">
    <vt:lpwstr>2026-04-11T11:58:37Z</vt:lpwstr>
  </property>
  <property fmtid="{D5CDD505-2E9C-101B-9397-08002B2CF9AE}" pid="4" name="MSIP_Label_a98ce926-556f-4b1d-a91b-c6365a99e315_Method">
    <vt:lpwstr>Standard</vt:lpwstr>
  </property>
  <property fmtid="{D5CDD505-2E9C-101B-9397-08002B2CF9AE}" pid="5" name="MSIP_Label_a98ce926-556f-4b1d-a91b-c6365a99e315_Name">
    <vt:lpwstr>a98ce926-556f-4b1d-a91b-c6365a99e315</vt:lpwstr>
  </property>
  <property fmtid="{D5CDD505-2E9C-101B-9397-08002B2CF9AE}" pid="6" name="MSIP_Label_a98ce926-556f-4b1d-a91b-c6365a99e315_SiteId">
    <vt:lpwstr>63c6bc72-b093-42db-bf8a-14e2a998e211</vt:lpwstr>
  </property>
  <property fmtid="{D5CDD505-2E9C-101B-9397-08002B2CF9AE}" pid="7" name="MSIP_Label_a98ce926-556f-4b1d-a91b-c6365a99e315_ActionId">
    <vt:lpwstr>f8970822-c4eb-4ba3-b069-befeb95de23e</vt:lpwstr>
  </property>
  <property fmtid="{D5CDD505-2E9C-101B-9397-08002B2CF9AE}" pid="8" name="MSIP_Label_a98ce926-556f-4b1d-a91b-c6365a99e315_ContentBits">
    <vt:lpwstr>0</vt:lpwstr>
  </property>
  <property fmtid="{D5CDD505-2E9C-101B-9397-08002B2CF9AE}" pid="9" name="MSIP_Label_a98ce926-556f-4b1d-a91b-c6365a99e315_Tag">
    <vt:lpwstr>10, 3, 0, 1</vt:lpwstr>
  </property>
</Properties>
</file>