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60" r:id="rId5"/>
    <p:sldId id="261" r:id="rId6"/>
    <p:sldId id="262" r:id="rId7"/>
    <p:sldId id="263" r:id="rId8"/>
    <p:sldId id="264" r:id="rId9"/>
    <p:sldId id="265" r:id="rId10"/>
    <p:sldId id="267"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5E1DF1-6693-EF95-0741-E7DF37FFBD7C}" v="12" dt="2026-10-06T21:20:29.183"/>
    <p1510:client id="{2ADD03F6-5C52-8244-B80C-64364E29DC1F}" v="2183" dt="2026-10-06T10:09:40.405"/>
    <p1510:client id="{2F2CF4E2-91B2-4991-2D04-9B29A3596368}" v="3" dt="2026-10-06T08:28:30.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hhak Arif (2522167)" userId="S::2522167@student.uwtsd.ac.uk::3629607d-de1f-42f0-b195-f3d9d554523f" providerId="AD" clId="Web-{2F2CF4E2-91B2-4991-2D04-9B29A3596368}"/>
    <pc:docChg chg="modSld">
      <pc:chgData name="Mehhak Arif (2522167)" userId="S::2522167@student.uwtsd.ac.uk::3629607d-de1f-42f0-b195-f3d9d554523f" providerId="AD" clId="Web-{2F2CF4E2-91B2-4991-2D04-9B29A3596368}" dt="2026-10-06T08:28:29.164" v="1" actId="20577"/>
      <pc:docMkLst>
        <pc:docMk/>
      </pc:docMkLst>
      <pc:sldChg chg="modSp">
        <pc:chgData name="Mehhak Arif (2522167)" userId="S::2522167@student.uwtsd.ac.uk::3629607d-de1f-42f0-b195-f3d9d554523f" providerId="AD" clId="Web-{2F2CF4E2-91B2-4991-2D04-9B29A3596368}" dt="2026-10-06T08:28:29.164" v="1" actId="20577"/>
        <pc:sldMkLst>
          <pc:docMk/>
          <pc:sldMk cId="781341278" sldId="257"/>
        </pc:sldMkLst>
        <pc:spChg chg="mod">
          <ac:chgData name="Mehhak Arif (2522167)" userId="S::2522167@student.uwtsd.ac.uk::3629607d-de1f-42f0-b195-f3d9d554523f" providerId="AD" clId="Web-{2F2CF4E2-91B2-4991-2D04-9B29A3596368}" dt="2026-10-06T08:28:29.164" v="1" actId="20577"/>
          <ac:spMkLst>
            <pc:docMk/>
            <pc:sldMk cId="781341278" sldId="257"/>
            <ac:spMk id="2" creationId="{9F3A5B45-92BC-5F8D-B856-A567F36E8195}"/>
          </ac:spMkLst>
        </pc:spChg>
      </pc:sldChg>
    </pc:docChg>
  </pc:docChgLst>
  <pc:docChgLst>
    <pc:chgData name="Mehhak Arif (2522167)" userId="3629607d-de1f-42f0-b195-f3d9d554523f" providerId="ADAL" clId="{A05A6C8A-210D-4474-9E60-040AA7CA4911}"/>
    <pc:docChg chg="custSel addSld delSld modSld">
      <pc:chgData name="Mehhak Arif (2522167)" userId="3629607d-de1f-42f0-b195-f3d9d554523f" providerId="ADAL" clId="{A05A6C8A-210D-4474-9E60-040AA7CA4911}" dt="2026-10-06T10:09:40.405" v="2186" actId="2696"/>
      <pc:docMkLst>
        <pc:docMk/>
      </pc:docMkLst>
      <pc:sldChg chg="modSp del mod">
        <pc:chgData name="Mehhak Arif (2522167)" userId="3629607d-de1f-42f0-b195-f3d9d554523f" providerId="ADAL" clId="{A05A6C8A-210D-4474-9E60-040AA7CA4911}" dt="2026-10-06T10:09:40.405" v="2186" actId="2696"/>
        <pc:sldMkLst>
          <pc:docMk/>
          <pc:sldMk cId="781341278" sldId="257"/>
        </pc:sldMkLst>
        <pc:spChg chg="mod">
          <ac:chgData name="Mehhak Arif (2522167)" userId="3629607d-de1f-42f0-b195-f3d9d554523f" providerId="ADAL" clId="{A05A6C8A-210D-4474-9E60-040AA7CA4911}" dt="2026-10-06T09:08:42.901" v="1092" actId="115"/>
          <ac:spMkLst>
            <pc:docMk/>
            <pc:sldMk cId="781341278" sldId="257"/>
            <ac:spMk id="2" creationId="{9F3A5B45-92BC-5F8D-B856-A567F36E8195}"/>
          </ac:spMkLst>
        </pc:spChg>
        <pc:spChg chg="mod">
          <ac:chgData name="Mehhak Arif (2522167)" userId="3629607d-de1f-42f0-b195-f3d9d554523f" providerId="ADAL" clId="{A05A6C8A-210D-4474-9E60-040AA7CA4911}" dt="2026-10-06T09:39:01.753" v="1949" actId="20577"/>
          <ac:spMkLst>
            <pc:docMk/>
            <pc:sldMk cId="781341278" sldId="257"/>
            <ac:spMk id="18" creationId="{1042FBDA-B968-4DED-6729-2DCCAD694635}"/>
          </ac:spMkLst>
        </pc:spChg>
      </pc:sldChg>
      <pc:sldChg chg="modSp new mod">
        <pc:chgData name="Mehhak Arif (2522167)" userId="3629607d-de1f-42f0-b195-f3d9d554523f" providerId="ADAL" clId="{A05A6C8A-210D-4474-9E60-040AA7CA4911}" dt="2026-10-06T09:38:16.344" v="1913" actId="20577"/>
        <pc:sldMkLst>
          <pc:docMk/>
          <pc:sldMk cId="1765661670" sldId="258"/>
        </pc:sldMkLst>
        <pc:spChg chg="mod">
          <ac:chgData name="Mehhak Arif (2522167)" userId="3629607d-de1f-42f0-b195-f3d9d554523f" providerId="ADAL" clId="{A05A6C8A-210D-4474-9E60-040AA7CA4911}" dt="2026-10-06T09:08:34.876" v="1090" actId="115"/>
          <ac:spMkLst>
            <pc:docMk/>
            <pc:sldMk cId="1765661670" sldId="258"/>
            <ac:spMk id="2" creationId="{74DBBE0B-DE4E-BEF2-F3B3-AEBDD98E7184}"/>
          </ac:spMkLst>
        </pc:spChg>
        <pc:spChg chg="mod">
          <ac:chgData name="Mehhak Arif (2522167)" userId="3629607d-de1f-42f0-b195-f3d9d554523f" providerId="ADAL" clId="{A05A6C8A-210D-4474-9E60-040AA7CA4911}" dt="2026-10-06T09:38:16.344" v="1913" actId="20577"/>
          <ac:spMkLst>
            <pc:docMk/>
            <pc:sldMk cId="1765661670" sldId="258"/>
            <ac:spMk id="3" creationId="{30893C67-DFAD-6AA5-B586-05C9456D8D06}"/>
          </ac:spMkLst>
        </pc:spChg>
      </pc:sldChg>
      <pc:sldChg chg="modSp new mod">
        <pc:chgData name="Mehhak Arif (2522167)" userId="3629607d-de1f-42f0-b195-f3d9d554523f" providerId="ADAL" clId="{A05A6C8A-210D-4474-9E60-040AA7CA4911}" dt="2026-10-06T09:37:48.917" v="1907" actId="20577"/>
        <pc:sldMkLst>
          <pc:docMk/>
          <pc:sldMk cId="3260976300" sldId="259"/>
        </pc:sldMkLst>
        <pc:spChg chg="mod">
          <ac:chgData name="Mehhak Arif (2522167)" userId="3629607d-de1f-42f0-b195-f3d9d554523f" providerId="ADAL" clId="{A05A6C8A-210D-4474-9E60-040AA7CA4911}" dt="2026-10-06T09:22:48.582" v="1534" actId="20577"/>
          <ac:spMkLst>
            <pc:docMk/>
            <pc:sldMk cId="3260976300" sldId="259"/>
            <ac:spMk id="2" creationId="{C5D9DB8B-D823-D516-4508-92B0E2549D52}"/>
          </ac:spMkLst>
        </pc:spChg>
        <pc:spChg chg="mod">
          <ac:chgData name="Mehhak Arif (2522167)" userId="3629607d-de1f-42f0-b195-f3d9d554523f" providerId="ADAL" clId="{A05A6C8A-210D-4474-9E60-040AA7CA4911}" dt="2026-10-06T09:37:48.917" v="1907" actId="20577"/>
          <ac:spMkLst>
            <pc:docMk/>
            <pc:sldMk cId="3260976300" sldId="259"/>
            <ac:spMk id="3" creationId="{62B43B27-8D98-C82D-1FDA-CE1B37578DD8}"/>
          </ac:spMkLst>
        </pc:spChg>
      </pc:sldChg>
      <pc:sldChg chg="modSp new mod">
        <pc:chgData name="Mehhak Arif (2522167)" userId="3629607d-de1f-42f0-b195-f3d9d554523f" providerId="ADAL" clId="{A05A6C8A-210D-4474-9E60-040AA7CA4911}" dt="2026-10-06T09:37:18.202" v="1900" actId="20577"/>
        <pc:sldMkLst>
          <pc:docMk/>
          <pc:sldMk cId="629527841" sldId="260"/>
        </pc:sldMkLst>
        <pc:spChg chg="mod">
          <ac:chgData name="Mehhak Arif (2522167)" userId="3629607d-de1f-42f0-b195-f3d9d554523f" providerId="ADAL" clId="{A05A6C8A-210D-4474-9E60-040AA7CA4911}" dt="2026-10-06T09:22:42.634" v="1526" actId="20577"/>
          <ac:spMkLst>
            <pc:docMk/>
            <pc:sldMk cId="629527841" sldId="260"/>
            <ac:spMk id="2" creationId="{D18AEA2D-08DE-5BB0-ADD9-4B04A548D0EA}"/>
          </ac:spMkLst>
        </pc:spChg>
        <pc:spChg chg="mod">
          <ac:chgData name="Mehhak Arif (2522167)" userId="3629607d-de1f-42f0-b195-f3d9d554523f" providerId="ADAL" clId="{A05A6C8A-210D-4474-9E60-040AA7CA4911}" dt="2026-10-06T09:37:18.202" v="1900" actId="20577"/>
          <ac:spMkLst>
            <pc:docMk/>
            <pc:sldMk cId="629527841" sldId="260"/>
            <ac:spMk id="3" creationId="{31D49E3D-AC3F-C71C-F116-F4366E717FC4}"/>
          </ac:spMkLst>
        </pc:spChg>
      </pc:sldChg>
      <pc:sldChg chg="addSp delSp modSp new del mod">
        <pc:chgData name="Mehhak Arif (2522167)" userId="3629607d-de1f-42f0-b195-f3d9d554523f" providerId="ADAL" clId="{A05A6C8A-210D-4474-9E60-040AA7CA4911}" dt="2026-10-06T09:23:35.236" v="1575" actId="2696"/>
        <pc:sldMkLst>
          <pc:docMk/>
          <pc:sldMk cId="906645309" sldId="261"/>
        </pc:sldMkLst>
        <pc:spChg chg="mod">
          <ac:chgData name="Mehhak Arif (2522167)" userId="3629607d-de1f-42f0-b195-f3d9d554523f" providerId="ADAL" clId="{A05A6C8A-210D-4474-9E60-040AA7CA4911}" dt="2026-10-06T09:18:00.850" v="1504" actId="115"/>
          <ac:spMkLst>
            <pc:docMk/>
            <pc:sldMk cId="906645309" sldId="261"/>
            <ac:spMk id="2" creationId="{0EEDD51A-C67A-8EBB-B9B9-D102076B3D9C}"/>
          </ac:spMkLst>
        </pc:spChg>
        <pc:spChg chg="del">
          <ac:chgData name="Mehhak Arif (2522167)" userId="3629607d-de1f-42f0-b195-f3d9d554523f" providerId="ADAL" clId="{A05A6C8A-210D-4474-9E60-040AA7CA4911}" dt="2026-10-06T09:18:10.933" v="1505" actId="478"/>
          <ac:spMkLst>
            <pc:docMk/>
            <pc:sldMk cId="906645309" sldId="261"/>
            <ac:spMk id="3" creationId="{FD3760D7-E29E-CB16-4E11-6A6ECFEA656A}"/>
          </ac:spMkLst>
        </pc:spChg>
        <pc:spChg chg="add del mod">
          <ac:chgData name="Mehhak Arif (2522167)" userId="3629607d-de1f-42f0-b195-f3d9d554523f" providerId="ADAL" clId="{A05A6C8A-210D-4474-9E60-040AA7CA4911}" dt="2026-10-06T09:18:10.935" v="1506" actId="478"/>
          <ac:spMkLst>
            <pc:docMk/>
            <pc:sldMk cId="906645309" sldId="261"/>
            <ac:spMk id="7" creationId="{C7143E46-A03F-2E3F-11D2-A055F86ABC35}"/>
          </ac:spMkLst>
        </pc:spChg>
        <pc:graphicFrameChg chg="add mod modGraphic">
          <ac:chgData name="Mehhak Arif (2522167)" userId="3629607d-de1f-42f0-b195-f3d9d554523f" providerId="ADAL" clId="{A05A6C8A-210D-4474-9E60-040AA7CA4911}" dt="2026-10-06T09:21:21.054" v="1521"/>
          <ac:graphicFrameMkLst>
            <pc:docMk/>
            <pc:sldMk cId="906645309" sldId="261"/>
            <ac:graphicFrameMk id="9" creationId="{51D1B6C5-EE3E-74EC-8F32-AC1909DAEA14}"/>
          </ac:graphicFrameMkLst>
        </pc:graphicFrameChg>
      </pc:sldChg>
      <pc:sldChg chg="modSp new mod">
        <pc:chgData name="Mehhak Arif (2522167)" userId="3629607d-de1f-42f0-b195-f3d9d554523f" providerId="ADAL" clId="{A05A6C8A-210D-4474-9E60-040AA7CA4911}" dt="2026-10-06T09:37:01.934" v="1898" actId="20577"/>
        <pc:sldMkLst>
          <pc:docMk/>
          <pc:sldMk cId="2590377248" sldId="261"/>
        </pc:sldMkLst>
        <pc:spChg chg="mod">
          <ac:chgData name="Mehhak Arif (2522167)" userId="3629607d-de1f-42f0-b195-f3d9d554523f" providerId="ADAL" clId="{A05A6C8A-210D-4474-9E60-040AA7CA4911}" dt="2026-10-06T09:29:46.686" v="1812" actId="20577"/>
          <ac:spMkLst>
            <pc:docMk/>
            <pc:sldMk cId="2590377248" sldId="261"/>
            <ac:spMk id="2" creationId="{3F9266E3-D4BE-84E8-0CD4-7FD19FCACCCE}"/>
          </ac:spMkLst>
        </pc:spChg>
        <pc:spChg chg="mod">
          <ac:chgData name="Mehhak Arif (2522167)" userId="3629607d-de1f-42f0-b195-f3d9d554523f" providerId="ADAL" clId="{A05A6C8A-210D-4474-9E60-040AA7CA4911}" dt="2026-10-06T09:37:01.934" v="1898" actId="20577"/>
          <ac:spMkLst>
            <pc:docMk/>
            <pc:sldMk cId="2590377248" sldId="261"/>
            <ac:spMk id="3" creationId="{804B9898-F5C4-61CF-ACAF-40870BAD3F2B}"/>
          </ac:spMkLst>
        </pc:spChg>
      </pc:sldChg>
      <pc:sldChg chg="modSp new mod">
        <pc:chgData name="Mehhak Arif (2522167)" userId="3629607d-de1f-42f0-b195-f3d9d554523f" providerId="ADAL" clId="{A05A6C8A-210D-4474-9E60-040AA7CA4911}" dt="2026-10-06T09:41:21.616" v="1981" actId="20577"/>
        <pc:sldMkLst>
          <pc:docMk/>
          <pc:sldMk cId="1941276573" sldId="262"/>
        </pc:sldMkLst>
        <pc:spChg chg="mod">
          <ac:chgData name="Mehhak Arif (2522167)" userId="3629607d-de1f-42f0-b195-f3d9d554523f" providerId="ADAL" clId="{A05A6C8A-210D-4474-9E60-040AA7CA4911}" dt="2026-10-06T09:40:34.296" v="1967" actId="20577"/>
          <ac:spMkLst>
            <pc:docMk/>
            <pc:sldMk cId="1941276573" sldId="262"/>
            <ac:spMk id="2" creationId="{2B3EBBB3-0648-34E8-60BA-3DBF5495E051}"/>
          </ac:spMkLst>
        </pc:spChg>
        <pc:spChg chg="mod">
          <ac:chgData name="Mehhak Arif (2522167)" userId="3629607d-de1f-42f0-b195-f3d9d554523f" providerId="ADAL" clId="{A05A6C8A-210D-4474-9E60-040AA7CA4911}" dt="2026-10-06T09:41:21.616" v="1981" actId="20577"/>
          <ac:spMkLst>
            <pc:docMk/>
            <pc:sldMk cId="1941276573" sldId="262"/>
            <ac:spMk id="3" creationId="{B67A3BFC-EB3A-4783-DCA7-1E1A111C19D3}"/>
          </ac:spMkLst>
        </pc:spChg>
      </pc:sldChg>
      <pc:sldChg chg="modSp new mod">
        <pc:chgData name="Mehhak Arif (2522167)" userId="3629607d-de1f-42f0-b195-f3d9d554523f" providerId="ADAL" clId="{A05A6C8A-210D-4474-9E60-040AA7CA4911}" dt="2026-10-06T09:40:53.171" v="1969" actId="27636"/>
        <pc:sldMkLst>
          <pc:docMk/>
          <pc:sldMk cId="1499801605" sldId="263"/>
        </pc:sldMkLst>
        <pc:spChg chg="mod">
          <ac:chgData name="Mehhak Arif (2522167)" userId="3629607d-de1f-42f0-b195-f3d9d554523f" providerId="ADAL" clId="{A05A6C8A-210D-4474-9E60-040AA7CA4911}" dt="2026-10-06T09:40:24.390" v="1960" actId="20577"/>
          <ac:spMkLst>
            <pc:docMk/>
            <pc:sldMk cId="1499801605" sldId="263"/>
            <ac:spMk id="2" creationId="{45E99F8A-F3A4-028E-CE5B-38A3B4A0D13B}"/>
          </ac:spMkLst>
        </pc:spChg>
        <pc:spChg chg="mod">
          <ac:chgData name="Mehhak Arif (2522167)" userId="3629607d-de1f-42f0-b195-f3d9d554523f" providerId="ADAL" clId="{A05A6C8A-210D-4474-9E60-040AA7CA4911}" dt="2026-10-06T09:40:53.171" v="1969" actId="27636"/>
          <ac:spMkLst>
            <pc:docMk/>
            <pc:sldMk cId="1499801605" sldId="263"/>
            <ac:spMk id="3" creationId="{FA22A2E1-72F6-C462-F24F-6D008F020856}"/>
          </ac:spMkLst>
        </pc:spChg>
      </pc:sldChg>
      <pc:sldChg chg="addSp delSp modSp new mod">
        <pc:chgData name="Mehhak Arif (2522167)" userId="3629607d-de1f-42f0-b195-f3d9d554523f" providerId="ADAL" clId="{A05A6C8A-210D-4474-9E60-040AA7CA4911}" dt="2026-10-06T09:52:14.817" v="2052" actId="20577"/>
        <pc:sldMkLst>
          <pc:docMk/>
          <pc:sldMk cId="1449570520" sldId="264"/>
        </pc:sldMkLst>
        <pc:spChg chg="mod">
          <ac:chgData name="Mehhak Arif (2522167)" userId="3629607d-de1f-42f0-b195-f3d9d554523f" providerId="ADAL" clId="{A05A6C8A-210D-4474-9E60-040AA7CA4911}" dt="2026-10-06T09:43:19.732" v="2010" actId="115"/>
          <ac:spMkLst>
            <pc:docMk/>
            <pc:sldMk cId="1449570520" sldId="264"/>
            <ac:spMk id="2" creationId="{C20A786C-31B0-0E38-9C40-31E30F3D2FE1}"/>
          </ac:spMkLst>
        </pc:spChg>
        <pc:spChg chg="del mod">
          <ac:chgData name="Mehhak Arif (2522167)" userId="3629607d-de1f-42f0-b195-f3d9d554523f" providerId="ADAL" clId="{A05A6C8A-210D-4474-9E60-040AA7CA4911}" dt="2026-10-06T09:50:07.696" v="2013" actId="21"/>
          <ac:spMkLst>
            <pc:docMk/>
            <pc:sldMk cId="1449570520" sldId="264"/>
            <ac:spMk id="3" creationId="{8CC53C63-8FC3-4D59-8678-9B8C9C20AD18}"/>
          </ac:spMkLst>
        </pc:spChg>
        <pc:spChg chg="add mod">
          <ac:chgData name="Mehhak Arif (2522167)" userId="3629607d-de1f-42f0-b195-f3d9d554523f" providerId="ADAL" clId="{A05A6C8A-210D-4474-9E60-040AA7CA4911}" dt="2026-10-06T09:52:14.817" v="2052" actId="20577"/>
          <ac:spMkLst>
            <pc:docMk/>
            <pc:sldMk cId="1449570520" sldId="264"/>
            <ac:spMk id="5" creationId="{86F33881-6D54-EBDA-C2A0-98500A8E48C7}"/>
          </ac:spMkLst>
        </pc:spChg>
      </pc:sldChg>
      <pc:sldChg chg="modSp new mod">
        <pc:chgData name="Mehhak Arif (2522167)" userId="3629607d-de1f-42f0-b195-f3d9d554523f" providerId="ADAL" clId="{A05A6C8A-210D-4474-9E60-040AA7CA4911}" dt="2026-10-06T10:00:07.120" v="2176" actId="20577"/>
        <pc:sldMkLst>
          <pc:docMk/>
          <pc:sldMk cId="3979757813" sldId="265"/>
        </pc:sldMkLst>
        <pc:spChg chg="mod">
          <ac:chgData name="Mehhak Arif (2522167)" userId="3629607d-de1f-42f0-b195-f3d9d554523f" providerId="ADAL" clId="{A05A6C8A-210D-4474-9E60-040AA7CA4911}" dt="2026-10-06T09:53:17.529" v="2082" actId="115"/>
          <ac:spMkLst>
            <pc:docMk/>
            <pc:sldMk cId="3979757813" sldId="265"/>
            <ac:spMk id="2" creationId="{B8759604-0BCF-7284-4466-A7A428020BAE}"/>
          </ac:spMkLst>
        </pc:spChg>
        <pc:spChg chg="mod">
          <ac:chgData name="Mehhak Arif (2522167)" userId="3629607d-de1f-42f0-b195-f3d9d554523f" providerId="ADAL" clId="{A05A6C8A-210D-4474-9E60-040AA7CA4911}" dt="2026-10-06T10:00:07.120" v="2176" actId="20577"/>
          <ac:spMkLst>
            <pc:docMk/>
            <pc:sldMk cId="3979757813" sldId="265"/>
            <ac:spMk id="3" creationId="{EF44F221-2377-3954-1D4C-7AE168D76FE3}"/>
          </ac:spMkLst>
        </pc:spChg>
      </pc:sldChg>
      <pc:sldChg chg="new del">
        <pc:chgData name="Mehhak Arif (2522167)" userId="3629607d-de1f-42f0-b195-f3d9d554523f" providerId="ADAL" clId="{A05A6C8A-210D-4474-9E60-040AA7CA4911}" dt="2026-10-06T10:09:40.405" v="2186" actId="2696"/>
        <pc:sldMkLst>
          <pc:docMk/>
          <pc:sldMk cId="3354193506" sldId="266"/>
        </pc:sldMkLst>
      </pc:sldChg>
      <pc:sldChg chg="delSp modSp new mod">
        <pc:chgData name="Mehhak Arif (2522167)" userId="3629607d-de1f-42f0-b195-f3d9d554523f" providerId="ADAL" clId="{A05A6C8A-210D-4474-9E60-040AA7CA4911}" dt="2026-10-06T10:09:08.491" v="2185" actId="27636"/>
        <pc:sldMkLst>
          <pc:docMk/>
          <pc:sldMk cId="3346410846" sldId="267"/>
        </pc:sldMkLst>
        <pc:spChg chg="del">
          <ac:chgData name="Mehhak Arif (2522167)" userId="3629607d-de1f-42f0-b195-f3d9d554523f" providerId="ADAL" clId="{A05A6C8A-210D-4474-9E60-040AA7CA4911}" dt="2026-10-06T10:08:47.252" v="2179" actId="478"/>
          <ac:spMkLst>
            <pc:docMk/>
            <pc:sldMk cId="3346410846" sldId="267"/>
            <ac:spMk id="2" creationId="{7782D4ED-18C6-5E9A-583F-53D7C786B6BF}"/>
          </ac:spMkLst>
        </pc:spChg>
        <pc:spChg chg="mod">
          <ac:chgData name="Mehhak Arif (2522167)" userId="3629607d-de1f-42f0-b195-f3d9d554523f" providerId="ADAL" clId="{A05A6C8A-210D-4474-9E60-040AA7CA4911}" dt="2026-10-06T10:09:08.491" v="2185" actId="27636"/>
          <ac:spMkLst>
            <pc:docMk/>
            <pc:sldMk cId="3346410846" sldId="267"/>
            <ac:spMk id="3" creationId="{50DACD47-FC98-D3A0-C987-B37CCFBA5914}"/>
          </ac:spMkLst>
        </pc:spChg>
      </pc:sldChg>
    </pc:docChg>
  </pc:docChgLst>
  <pc:docChgLst>
    <pc:chgData name="Mehhak Arif (2522167)" userId="S::2522167@student.uwtsd.ac.uk::3629607d-de1f-42f0-b195-f3d9d554523f" providerId="AD" clId="Web-{00000000-0000-0000-0000-000000000000}"/>
    <pc:docChg chg="addSld delSld modSld">
      <pc:chgData name="Mehhak Arif (2522167)" userId="S::2522167@student.uwtsd.ac.uk::3629607d-de1f-42f0-b195-f3d9d554523f" providerId="AD" clId="Web-{00000000-0000-0000-0000-000000000000}" dt="2026-10-03T22:19:02.069" v="78" actId="20577"/>
      <pc:docMkLst>
        <pc:docMk/>
      </pc:docMkLst>
      <pc:sldChg chg="addSp delSp modSp">
        <pc:chgData name="Mehhak Arif (2522167)" userId="S::2522167@student.uwtsd.ac.uk::3629607d-de1f-42f0-b195-f3d9d554523f" providerId="AD" clId="Web-{00000000-0000-0000-0000-000000000000}" dt="2026-10-03T22:18:08.537" v="71" actId="14100"/>
        <pc:sldMkLst>
          <pc:docMk/>
          <pc:sldMk cId="109857222" sldId="256"/>
        </pc:sldMkLst>
        <pc:spChg chg="mod">
          <ac:chgData name="Mehhak Arif (2522167)" userId="S::2522167@student.uwtsd.ac.uk::3629607d-de1f-42f0-b195-f3d9d554523f" providerId="AD" clId="Web-{00000000-0000-0000-0000-000000000000}" dt="2026-10-03T22:18:04.771" v="70" actId="14100"/>
          <ac:spMkLst>
            <pc:docMk/>
            <pc:sldMk cId="109857222" sldId="256"/>
            <ac:spMk id="2" creationId="{00000000-0000-0000-0000-000000000000}"/>
          </ac:spMkLst>
        </pc:spChg>
        <pc:spChg chg="mod">
          <ac:chgData name="Mehhak Arif (2522167)" userId="S::2522167@student.uwtsd.ac.uk::3629607d-de1f-42f0-b195-f3d9d554523f" providerId="AD" clId="Web-{00000000-0000-0000-0000-000000000000}" dt="2026-10-03T22:18:08.537" v="71" actId="14100"/>
          <ac:spMkLst>
            <pc:docMk/>
            <pc:sldMk cId="109857222" sldId="256"/>
            <ac:spMk id="3" creationId="{00000000-0000-0000-0000-000000000000}"/>
          </ac:spMkLst>
        </pc:spChg>
      </pc:sldChg>
    </pc:docChg>
  </pc:docChgLst>
  <pc:docChgLst>
    <pc:chgData name="Mehhak Arif (2522167)" userId="S::2522167@student.uwtsd.ac.uk::3629607d-de1f-42f0-b195-f3d9d554523f" providerId="AD" clId="Web-{085E1DF1-6693-EF95-0741-E7DF37FFBD7C}"/>
    <pc:docChg chg="modSld">
      <pc:chgData name="Mehhak Arif (2522167)" userId="S::2522167@student.uwtsd.ac.uk::3629607d-de1f-42f0-b195-f3d9d554523f" providerId="AD" clId="Web-{085E1DF1-6693-EF95-0741-E7DF37FFBD7C}" dt="2026-10-06T21:20:29.183" v="13" actId="20577"/>
      <pc:docMkLst>
        <pc:docMk/>
      </pc:docMkLst>
      <pc:sldChg chg="modSp">
        <pc:chgData name="Mehhak Arif (2522167)" userId="S::2522167@student.uwtsd.ac.uk::3629607d-de1f-42f0-b195-f3d9d554523f" providerId="AD" clId="Web-{085E1DF1-6693-EF95-0741-E7DF37FFBD7C}" dt="2026-10-06T21:18:06.694" v="1" actId="20577"/>
        <pc:sldMkLst>
          <pc:docMk/>
          <pc:sldMk cId="1765661670" sldId="258"/>
        </pc:sldMkLst>
        <pc:spChg chg="mod">
          <ac:chgData name="Mehhak Arif (2522167)" userId="S::2522167@student.uwtsd.ac.uk::3629607d-de1f-42f0-b195-f3d9d554523f" providerId="AD" clId="Web-{085E1DF1-6693-EF95-0741-E7DF37FFBD7C}" dt="2026-10-06T21:18:06.694" v="1" actId="20577"/>
          <ac:spMkLst>
            <pc:docMk/>
            <pc:sldMk cId="1765661670" sldId="258"/>
            <ac:spMk id="3" creationId="{30893C67-DFAD-6AA5-B586-05C9456D8D06}"/>
          </ac:spMkLst>
        </pc:spChg>
      </pc:sldChg>
      <pc:sldChg chg="modSp">
        <pc:chgData name="Mehhak Arif (2522167)" userId="S::2522167@student.uwtsd.ac.uk::3629607d-de1f-42f0-b195-f3d9d554523f" providerId="AD" clId="Web-{085E1DF1-6693-EF95-0741-E7DF37FFBD7C}" dt="2026-10-06T21:18:51.649" v="3" actId="20577"/>
        <pc:sldMkLst>
          <pc:docMk/>
          <pc:sldMk cId="3260976300" sldId="259"/>
        </pc:sldMkLst>
        <pc:spChg chg="mod">
          <ac:chgData name="Mehhak Arif (2522167)" userId="S::2522167@student.uwtsd.ac.uk::3629607d-de1f-42f0-b195-f3d9d554523f" providerId="AD" clId="Web-{085E1DF1-6693-EF95-0741-E7DF37FFBD7C}" dt="2026-10-06T21:18:51.649" v="3" actId="20577"/>
          <ac:spMkLst>
            <pc:docMk/>
            <pc:sldMk cId="3260976300" sldId="259"/>
            <ac:spMk id="3" creationId="{62B43B27-8D98-C82D-1FDA-CE1B37578DD8}"/>
          </ac:spMkLst>
        </pc:spChg>
      </pc:sldChg>
      <pc:sldChg chg="modSp">
        <pc:chgData name="Mehhak Arif (2522167)" userId="S::2522167@student.uwtsd.ac.uk::3629607d-de1f-42f0-b195-f3d9d554523f" providerId="AD" clId="Web-{085E1DF1-6693-EF95-0741-E7DF37FFBD7C}" dt="2026-10-06T21:20:29.183" v="13" actId="20577"/>
        <pc:sldMkLst>
          <pc:docMk/>
          <pc:sldMk cId="2590377248" sldId="261"/>
        </pc:sldMkLst>
        <pc:spChg chg="mod">
          <ac:chgData name="Mehhak Arif (2522167)" userId="S::2522167@student.uwtsd.ac.uk::3629607d-de1f-42f0-b195-f3d9d554523f" providerId="AD" clId="Web-{085E1DF1-6693-EF95-0741-E7DF37FFBD7C}" dt="2026-10-06T21:20:29.183" v="13" actId="20577"/>
          <ac:spMkLst>
            <pc:docMk/>
            <pc:sldMk cId="2590377248" sldId="261"/>
            <ac:spMk id="3" creationId="{804B9898-F5C4-61CF-ACAF-40870BAD3F2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06/10/2026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06/10/2026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06/10/2026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06/10/2026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06/10/2026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06/10/2026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401003"/>
            <a:ext cx="8426154" cy="4010637"/>
          </a:xfrm>
        </p:spPr>
        <p:txBody>
          <a:bodyPr>
            <a:normAutofit/>
          </a:bodyPr>
          <a:lstStyle/>
          <a:p>
            <a:r>
              <a:rPr lang="en-GB" sz="2400" b="1"/>
              <a:t>Name:</a:t>
            </a:r>
            <a:r>
              <a:rPr lang="en-GB" sz="2400"/>
              <a:t> </a:t>
            </a:r>
            <a:r>
              <a:rPr lang="en-GB" sz="2400" err="1"/>
              <a:t>Mehhak</a:t>
            </a:r>
            <a:r>
              <a:rPr lang="en-GB" sz="2400"/>
              <a:t> </a:t>
            </a:r>
            <a:r>
              <a:rPr lang="en-GB" sz="2400" err="1"/>
              <a:t>arif</a:t>
            </a:r>
            <a:br>
              <a:rPr lang="en-GB" sz="2400"/>
            </a:br>
            <a:br>
              <a:rPr lang="en-GB" sz="2400"/>
            </a:br>
            <a:r>
              <a:rPr lang="en-GB" sz="2400" b="1"/>
              <a:t>Student id</a:t>
            </a:r>
            <a:r>
              <a:rPr lang="en-GB" sz="2400"/>
              <a:t>: 2522167</a:t>
            </a:r>
            <a:br>
              <a:rPr lang="en-GB" sz="2400"/>
            </a:br>
            <a:br>
              <a:rPr lang="en-GB" sz="2400"/>
            </a:br>
            <a:r>
              <a:rPr lang="en-GB" sz="2400" b="1"/>
              <a:t>module code:</a:t>
            </a:r>
            <a:r>
              <a:rPr lang="en-GB" sz="2400"/>
              <a:t> LCHS4010 Assessment </a:t>
            </a:r>
            <a:r>
              <a:rPr lang="en-GB" sz="2400" err="1"/>
              <a:t>componet</a:t>
            </a:r>
            <a:r>
              <a:rPr lang="en-GB" sz="2400"/>
              <a:t> 1</a:t>
            </a:r>
            <a:br>
              <a:rPr lang="en-GB" sz="2400"/>
            </a:br>
            <a:br>
              <a:rPr lang="en-GB" sz="2400"/>
            </a:br>
            <a:r>
              <a:rPr lang="en-GB" sz="2400" b="1"/>
              <a:t>lecture: </a:t>
            </a:r>
            <a:r>
              <a:rPr lang="en-GB" sz="2400"/>
              <a:t>Alice Clayton</a:t>
            </a:r>
          </a:p>
        </p:txBody>
      </p:sp>
      <p:sp>
        <p:nvSpPr>
          <p:cNvPr id="3" name="Subtitle 2"/>
          <p:cNvSpPr>
            <a:spLocks noGrp="1"/>
          </p:cNvSpPr>
          <p:nvPr>
            <p:ph type="subTitle" idx="1"/>
          </p:nvPr>
        </p:nvSpPr>
        <p:spPr>
          <a:xfrm>
            <a:off x="1656080" y="7393712"/>
            <a:ext cx="9215214" cy="973048"/>
          </a:xfrm>
        </p:spPr>
        <p:txBody>
          <a:bodyPr vert="horz" lIns="91440" tIns="45720" rIns="91440" bIns="45720" rtlCol="0" anchor="t">
            <a:normAutofit/>
          </a:bodyP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DBBE0B-DE4E-BEF2-F3B3-AEBDD98E7184}"/>
              </a:ext>
            </a:extLst>
          </p:cNvPr>
          <p:cNvSpPr>
            <a:spLocks noGrp="1"/>
          </p:cNvSpPr>
          <p:nvPr>
            <p:ph type="title"/>
          </p:nvPr>
        </p:nvSpPr>
        <p:spPr/>
        <p:txBody>
          <a:bodyPr/>
          <a:lstStyle/>
          <a:p>
            <a:r>
              <a:rPr lang="en-US" b="1" u="sng"/>
              <a:t>Overview of </a:t>
            </a:r>
            <a:r>
              <a:rPr lang="en-US" b="1" u="sng" err="1"/>
              <a:t>Bowlby’s</a:t>
            </a:r>
            <a:r>
              <a:rPr lang="en-US" b="1" u="sng"/>
              <a:t> Attachment Theory</a:t>
            </a:r>
          </a:p>
        </p:txBody>
      </p:sp>
      <p:sp>
        <p:nvSpPr>
          <p:cNvPr id="3" name="Content Placeholder 2">
            <a:extLst>
              <a:ext uri="{FF2B5EF4-FFF2-40B4-BE49-F238E27FC236}">
                <a16:creationId xmlns:a16="http://schemas.microsoft.com/office/drawing/2014/main" id="{30893C67-DFAD-6AA5-B586-05C9456D8D06}"/>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dirty="0"/>
              <a:t>                                                             </a:t>
            </a:r>
            <a:r>
              <a:rPr lang="en-US" dirty="0"/>
              <a:t>John Bowlby (1906–1990): </a:t>
            </a:r>
            <a:endParaRPr lang="en-GB" dirty="0"/>
          </a:p>
          <a:p>
            <a:r>
              <a:rPr lang="en-US" dirty="0"/>
              <a:t>British psychoanalyst who developed the theory in the mid</a:t>
            </a:r>
            <a:r>
              <a:rPr lang="en-GB" dirty="0"/>
              <a:t> </a:t>
            </a:r>
            <a:r>
              <a:rPr lang="en-US" dirty="0"/>
              <a:t>20th century.</a:t>
            </a:r>
            <a:endParaRPr lang="en-GB" dirty="0"/>
          </a:p>
          <a:p>
            <a:pPr marL="0" indent="0">
              <a:buNone/>
            </a:pPr>
            <a:r>
              <a:rPr lang="en-GB" dirty="0"/>
              <a:t>                                                                     </a:t>
            </a:r>
            <a:r>
              <a:rPr lang="en-US" dirty="0"/>
              <a:t>Core idea:</a:t>
            </a:r>
            <a:endParaRPr lang="en-GB" dirty="0"/>
          </a:p>
          <a:p>
            <a:r>
              <a:rPr lang="en-US" dirty="0"/>
              <a:t> Attachment is an innate biological</a:t>
            </a:r>
            <a:r>
              <a:rPr lang="en-GB" dirty="0"/>
              <a:t> system</a:t>
            </a:r>
            <a:r>
              <a:rPr lang="en-US" dirty="0"/>
              <a:t> infants are biologically pre</a:t>
            </a:r>
            <a:r>
              <a:rPr lang="en-GB" dirty="0"/>
              <a:t> </a:t>
            </a:r>
            <a:r>
              <a:rPr lang="en-US" dirty="0"/>
              <a:t>programmed to form bonds with caregivers to survive and thrive (Bowlby, 1969).</a:t>
            </a:r>
            <a:endParaRPr lang="en-GB" dirty="0"/>
          </a:p>
          <a:p>
            <a:endParaRPr lang="en-GB"/>
          </a:p>
          <a:p>
            <a:pPr marL="0" indent="0">
              <a:buNone/>
            </a:pPr>
            <a:r>
              <a:rPr lang="en-GB" dirty="0"/>
              <a:t>                                                                  </a:t>
            </a:r>
            <a:r>
              <a:rPr lang="en-US" dirty="0"/>
              <a:t>Key concepts:</a:t>
            </a:r>
            <a:endParaRPr lang="en-GB" dirty="0"/>
          </a:p>
          <a:p>
            <a:r>
              <a:rPr lang="en-US" dirty="0"/>
              <a:t>Secure base: The caregiver provides safety so the child can explore the world.</a:t>
            </a:r>
            <a:endParaRPr lang="en-GB" dirty="0"/>
          </a:p>
          <a:p>
            <a:r>
              <a:rPr lang="en-US" dirty="0"/>
              <a:t>Separation anxiety: Distress when separated from the attachment figure a normal adaptive response.</a:t>
            </a:r>
            <a:endParaRPr lang="en-GB" dirty="0"/>
          </a:p>
          <a:p>
            <a:r>
              <a:rPr lang="en-US" dirty="0"/>
              <a:t>Internal work</a:t>
            </a:r>
            <a:r>
              <a:rPr lang="en-GB" dirty="0"/>
              <a:t> </a:t>
            </a:r>
            <a:r>
              <a:rPr lang="en-US" dirty="0"/>
              <a:t>model: Early relationships shape expectations of all future relationships (</a:t>
            </a:r>
            <a:r>
              <a:rPr lang="en-US" dirty="0" err="1"/>
              <a:t>Ainswort</a:t>
            </a:r>
            <a:r>
              <a:rPr lang="en-US" dirty="0"/>
              <a:t> 1978).</a:t>
            </a:r>
            <a:endParaRPr lang="en-GB" dirty="0"/>
          </a:p>
          <a:p>
            <a:r>
              <a:rPr lang="en-US" dirty="0"/>
              <a:t>Critical period: The first 3</a:t>
            </a:r>
            <a:r>
              <a:rPr lang="en-GB" dirty="0"/>
              <a:t> - </a:t>
            </a:r>
            <a:r>
              <a:rPr lang="en-US" dirty="0"/>
              <a:t>5 years are vital for forming healthy attachments.</a:t>
            </a:r>
          </a:p>
        </p:txBody>
      </p:sp>
    </p:spTree>
    <p:extLst>
      <p:ext uri="{BB962C8B-B14F-4D97-AF65-F5344CB8AC3E}">
        <p14:creationId xmlns:p14="http://schemas.microsoft.com/office/powerpoint/2010/main" val="17656616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DB8B-D823-D516-4508-92B0E2549D52}"/>
              </a:ext>
            </a:extLst>
          </p:cNvPr>
          <p:cNvSpPr>
            <a:spLocks noGrp="1"/>
          </p:cNvSpPr>
          <p:nvPr>
            <p:ph type="title"/>
          </p:nvPr>
        </p:nvSpPr>
        <p:spPr/>
        <p:txBody>
          <a:bodyPr/>
          <a:lstStyle/>
          <a:p>
            <a:r>
              <a:rPr lang="en-GB" b="1" u="sng"/>
              <a:t>        </a:t>
            </a:r>
            <a:r>
              <a:rPr lang="en-US" b="1" u="sng"/>
              <a:t>Applying the Theory to Shona: Part 1</a:t>
            </a:r>
          </a:p>
        </p:txBody>
      </p:sp>
      <p:sp>
        <p:nvSpPr>
          <p:cNvPr id="3" name="Content Placeholder 2">
            <a:extLst>
              <a:ext uri="{FF2B5EF4-FFF2-40B4-BE49-F238E27FC236}">
                <a16:creationId xmlns:a16="http://schemas.microsoft.com/office/drawing/2014/main" id="{62B43B27-8D98-C82D-1FDA-CE1B37578DD8}"/>
              </a:ext>
            </a:extLst>
          </p:cNvPr>
          <p:cNvSpPr>
            <a:spLocks noGrp="1"/>
          </p:cNvSpPr>
          <p:nvPr>
            <p:ph idx="1"/>
          </p:nvPr>
        </p:nvSpPr>
        <p:spPr/>
        <p:txBody>
          <a:bodyPr vert="horz" lIns="91440" tIns="45720" rIns="91440" bIns="45720" rtlCol="0" anchor="t">
            <a:normAutofit fontScale="77500" lnSpcReduction="20000"/>
          </a:bodyPr>
          <a:lstStyle/>
          <a:p>
            <a:pPr marL="0" indent="0">
              <a:buNone/>
            </a:pPr>
            <a:r>
              <a:rPr lang="en-GB" dirty="0"/>
              <a:t>                                                           </a:t>
            </a:r>
            <a:r>
              <a:rPr lang="en-US" dirty="0"/>
              <a:t>Separation anxiety: </a:t>
            </a:r>
            <a:endParaRPr lang="en-GB" dirty="0"/>
          </a:p>
          <a:p>
            <a:r>
              <a:rPr lang="en-US" dirty="0"/>
              <a:t>Shona’s distress when carers leave matches Bowlby’s description of normal attachment </a:t>
            </a:r>
            <a:r>
              <a:rPr lang="en-US" dirty="0" err="1"/>
              <a:t>behaviours</a:t>
            </a:r>
            <a:r>
              <a:rPr lang="en-US" dirty="0"/>
              <a:t>. It signals she has formed an attachment bond and is responding to the change in routine (Bowlby, 1973).</a:t>
            </a:r>
            <a:endParaRPr lang="en-GB" dirty="0"/>
          </a:p>
          <a:p>
            <a:endParaRPr lang="en-GB"/>
          </a:p>
          <a:p>
            <a:pPr marL="0" indent="0">
              <a:buNone/>
            </a:pPr>
            <a:r>
              <a:rPr lang="en-GB" dirty="0"/>
              <a:t>                                                     </a:t>
            </a:r>
            <a:r>
              <a:rPr lang="en-US" dirty="0"/>
              <a:t>Limited verbal communication: </a:t>
            </a:r>
            <a:endParaRPr lang="en-GB" dirty="0"/>
          </a:p>
          <a:p>
            <a:r>
              <a:rPr lang="en-US" dirty="0"/>
              <a:t>At 3 years old</a:t>
            </a:r>
            <a:r>
              <a:rPr lang="en-GB" dirty="0"/>
              <a:t> </a:t>
            </a:r>
            <a:r>
              <a:rPr lang="en-US" dirty="0"/>
              <a:t>children use speech to feel secure. If Shona cannot yet express her feelings clearly, anxiety increases she cannot say “I feel scared” so she shows it through </a:t>
            </a:r>
            <a:r>
              <a:rPr lang="en-US" dirty="0" err="1"/>
              <a:t>behavi</a:t>
            </a:r>
            <a:r>
              <a:rPr lang="en-GB" dirty="0" err="1"/>
              <a:t>uo</a:t>
            </a:r>
            <a:r>
              <a:rPr lang="en-US" dirty="0"/>
              <a:t>r instead</a:t>
            </a:r>
            <a:r>
              <a:rPr lang="en-GB" dirty="0"/>
              <a:t>.</a:t>
            </a:r>
          </a:p>
          <a:p>
            <a:endParaRPr lang="en-GB"/>
          </a:p>
          <a:p>
            <a:pPr marL="0" indent="0">
              <a:buNone/>
            </a:pPr>
            <a:r>
              <a:rPr lang="en-GB" dirty="0"/>
              <a:t>                                                        </a:t>
            </a:r>
            <a:r>
              <a:rPr lang="en-US" dirty="0"/>
              <a:t>Difficulty joining group play: </a:t>
            </a:r>
            <a:endParaRPr lang="en-GB" dirty="0"/>
          </a:p>
          <a:p>
            <a:r>
              <a:rPr lang="en-US" dirty="0"/>
              <a:t>Without a secure base established in the new setting, Shona does not feel safe enough to explore or interact with peers</a:t>
            </a:r>
            <a:r>
              <a:rPr lang="en-GB" dirty="0"/>
              <a:t>, </a:t>
            </a:r>
            <a:r>
              <a:rPr lang="en-US" dirty="0"/>
              <a:t>Bowlby explains this as withdrawal until safety is restored.</a:t>
            </a:r>
          </a:p>
        </p:txBody>
      </p:sp>
    </p:spTree>
    <p:extLst>
      <p:ext uri="{BB962C8B-B14F-4D97-AF65-F5344CB8AC3E}">
        <p14:creationId xmlns:p14="http://schemas.microsoft.com/office/powerpoint/2010/main" val="32609763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8AEA2D-08DE-5BB0-ADD9-4B04A548D0EA}"/>
              </a:ext>
            </a:extLst>
          </p:cNvPr>
          <p:cNvSpPr>
            <a:spLocks noGrp="1"/>
          </p:cNvSpPr>
          <p:nvPr>
            <p:ph type="title"/>
          </p:nvPr>
        </p:nvSpPr>
        <p:spPr/>
        <p:txBody>
          <a:bodyPr/>
          <a:lstStyle/>
          <a:p>
            <a:r>
              <a:rPr lang="en-GB" b="1" u="sng"/>
              <a:t>     </a:t>
            </a:r>
            <a:r>
              <a:rPr lang="en-US" b="1" u="sng"/>
              <a:t>Applying the Theory to Shona: Part 2</a:t>
            </a:r>
          </a:p>
        </p:txBody>
      </p:sp>
      <p:sp>
        <p:nvSpPr>
          <p:cNvPr id="3" name="Content Placeholder 2">
            <a:extLst>
              <a:ext uri="{FF2B5EF4-FFF2-40B4-BE49-F238E27FC236}">
                <a16:creationId xmlns:a16="http://schemas.microsoft.com/office/drawing/2014/main" id="{31D49E3D-AC3F-C71C-F116-F4366E717FC4}"/>
              </a:ext>
            </a:extLst>
          </p:cNvPr>
          <p:cNvSpPr>
            <a:spLocks noGrp="1"/>
          </p:cNvSpPr>
          <p:nvPr>
            <p:ph idx="1"/>
          </p:nvPr>
        </p:nvSpPr>
        <p:spPr>
          <a:xfrm>
            <a:off x="662159" y="1690688"/>
            <a:ext cx="10515600" cy="4351338"/>
          </a:xfrm>
        </p:spPr>
        <p:txBody>
          <a:bodyPr>
            <a:normAutofit fontScale="25000" lnSpcReduction="20000"/>
          </a:bodyPr>
          <a:lstStyle/>
          <a:p>
            <a:pPr marL="0" indent="0">
              <a:buNone/>
            </a:pPr>
            <a:r>
              <a:rPr lang="en-GB"/>
              <a:t>                                                                              </a:t>
            </a:r>
            <a:r>
              <a:rPr lang="en-GB" sz="8800"/>
              <a:t>                                         </a:t>
            </a:r>
            <a:r>
              <a:rPr lang="en-US" sz="7600"/>
              <a:t>Emotional wellbeing: </a:t>
            </a:r>
            <a:endParaRPr lang="en-GB" sz="7600"/>
          </a:p>
          <a:p>
            <a:r>
              <a:rPr lang="en-US" sz="7600" err="1"/>
              <a:t>Bowlby</a:t>
            </a:r>
            <a:r>
              <a:rPr lang="en-US" sz="7600"/>
              <a:t> argues secure attachment builds emotional regulation. Shona cannot calm herself because her familiar attachment figure is not there.</a:t>
            </a:r>
            <a:endParaRPr lang="en-GB" sz="7600"/>
          </a:p>
          <a:p>
            <a:endParaRPr lang="en-GB" sz="7600"/>
          </a:p>
          <a:p>
            <a:pPr marL="0" indent="0">
              <a:buNone/>
            </a:pPr>
            <a:r>
              <a:rPr lang="en-GB" sz="7600"/>
              <a:t>                                                                           </a:t>
            </a:r>
            <a:r>
              <a:rPr lang="en-US" sz="7600"/>
              <a:t>Social development:</a:t>
            </a:r>
            <a:endParaRPr lang="en-GB" sz="7600"/>
          </a:p>
          <a:p>
            <a:r>
              <a:rPr lang="en-US" sz="7600"/>
              <a:t> Securely attached children are more confident socially. Shona’s reluctance to join group play is a direct result of feeling insecure (Ainsworth et al 1978).</a:t>
            </a:r>
            <a:endParaRPr lang="en-GB" sz="7600"/>
          </a:p>
          <a:p>
            <a:endParaRPr lang="en-GB" sz="7600"/>
          </a:p>
          <a:p>
            <a:pPr marL="0" indent="0">
              <a:buNone/>
            </a:pPr>
            <a:r>
              <a:rPr lang="en-GB" sz="7600"/>
              <a:t>                                                                           </a:t>
            </a:r>
            <a:r>
              <a:rPr lang="en-US" sz="7600"/>
              <a:t>Cognitive development</a:t>
            </a:r>
            <a:r>
              <a:rPr lang="en-GB" sz="7600"/>
              <a:t>:</a:t>
            </a:r>
          </a:p>
          <a:p>
            <a:r>
              <a:rPr lang="en-US" sz="7600"/>
              <a:t> Research shows children with secure attachments concentrate better and learn faster. Shona’s anxiety may affect her ability to engage in learning activities (De Wolff &amp; van </a:t>
            </a:r>
            <a:r>
              <a:rPr lang="en-US" sz="7600" err="1"/>
              <a:t>IJzendoorn</a:t>
            </a:r>
            <a:r>
              <a:rPr lang="en-US" sz="7600"/>
              <a:t>, 1997).</a:t>
            </a:r>
            <a:endParaRPr lang="en-GB" sz="7600"/>
          </a:p>
          <a:p>
            <a:endParaRPr lang="en-GB" sz="7600"/>
          </a:p>
          <a:p>
            <a:pPr marL="0" indent="0">
              <a:buNone/>
            </a:pPr>
            <a:r>
              <a:rPr lang="en-GB" sz="7600"/>
              <a:t>                                                                             </a:t>
            </a:r>
            <a:r>
              <a:rPr lang="en-US" sz="7600"/>
              <a:t>Physical wellbeing: </a:t>
            </a:r>
            <a:endParaRPr lang="en-GB" sz="7600"/>
          </a:p>
          <a:p>
            <a:r>
              <a:rPr lang="en-US" sz="7600"/>
              <a:t>Stress affects sleep, appetite, and energy. Supporting her emotional needs supports her physical health too.</a:t>
            </a:r>
          </a:p>
        </p:txBody>
      </p:sp>
    </p:spTree>
    <p:extLst>
      <p:ext uri="{BB962C8B-B14F-4D97-AF65-F5344CB8AC3E}">
        <p14:creationId xmlns:p14="http://schemas.microsoft.com/office/powerpoint/2010/main" val="629527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266E3-D4BE-84E8-0CD4-7FD19FCACCCE}"/>
              </a:ext>
            </a:extLst>
          </p:cNvPr>
          <p:cNvSpPr>
            <a:spLocks noGrp="1"/>
          </p:cNvSpPr>
          <p:nvPr>
            <p:ph type="title"/>
          </p:nvPr>
        </p:nvSpPr>
        <p:spPr/>
        <p:txBody>
          <a:bodyPr/>
          <a:lstStyle/>
          <a:p>
            <a:r>
              <a:rPr lang="en-GB" b="1" u="sng"/>
              <a:t>                </a:t>
            </a:r>
            <a:r>
              <a:rPr lang="en-US" b="1" u="sng"/>
              <a:t>Nature vs Nurture</a:t>
            </a:r>
          </a:p>
        </p:txBody>
      </p:sp>
      <p:sp>
        <p:nvSpPr>
          <p:cNvPr id="3" name="Content Placeholder 2">
            <a:extLst>
              <a:ext uri="{FF2B5EF4-FFF2-40B4-BE49-F238E27FC236}">
                <a16:creationId xmlns:a16="http://schemas.microsoft.com/office/drawing/2014/main" id="{804B9898-F5C4-61CF-ACAF-40870BAD3F2B}"/>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dirty="0"/>
              <a:t>                                                               </a:t>
            </a:r>
            <a:r>
              <a:rPr lang="en-US" dirty="0"/>
              <a:t>Nature (biological):</a:t>
            </a:r>
            <a:endParaRPr lang="en-GB"/>
          </a:p>
          <a:p>
            <a:r>
              <a:rPr lang="en-GB" dirty="0"/>
              <a:t> </a:t>
            </a:r>
            <a:r>
              <a:rPr lang="en-US" dirty="0"/>
              <a:t>Shona’s anxiety is partly innate all children have a biological attachment system (Bowlby, 1969).</a:t>
            </a:r>
            <a:endParaRPr lang="en-GB"/>
          </a:p>
          <a:p>
            <a:pPr marL="0" indent="0">
              <a:buNone/>
            </a:pPr>
            <a:r>
              <a:rPr lang="en-US" dirty="0"/>
              <a:t>Temperament: </a:t>
            </a:r>
            <a:endParaRPr lang="en-GB"/>
          </a:p>
          <a:p>
            <a:pPr marL="0" indent="0">
              <a:buNone/>
            </a:pPr>
            <a:r>
              <a:rPr lang="en-GB" dirty="0"/>
              <a:t> </a:t>
            </a:r>
            <a:r>
              <a:rPr lang="en-US" dirty="0"/>
              <a:t>Some children are naturally more cautious or sensitive from birth.</a:t>
            </a:r>
            <a:endParaRPr lang="en-GB"/>
          </a:p>
          <a:p>
            <a:pPr marL="0" indent="0">
              <a:buNone/>
            </a:pPr>
            <a:endParaRPr lang="en-US" dirty="0"/>
          </a:p>
          <a:p>
            <a:pPr marL="0" indent="0">
              <a:buNone/>
            </a:pPr>
            <a:r>
              <a:rPr lang="en-US" dirty="0"/>
              <a:t>Brain development:</a:t>
            </a:r>
            <a:endParaRPr lang="en-GB"/>
          </a:p>
          <a:p>
            <a:pPr marL="0" indent="0">
              <a:buNone/>
            </a:pPr>
            <a:r>
              <a:rPr lang="en-US" dirty="0"/>
              <a:t> Early stress affects the developing brain, making emotional regulation harder (Gerhardt, 2014).</a:t>
            </a:r>
            <a:endParaRPr lang="en-GB"/>
          </a:p>
          <a:p>
            <a:endParaRPr lang="en-GB"/>
          </a:p>
          <a:p>
            <a:pPr marL="0" indent="0">
              <a:buNone/>
            </a:pPr>
            <a:r>
              <a:rPr lang="en-GB" dirty="0"/>
              <a:t>                                                          </a:t>
            </a:r>
            <a:r>
              <a:rPr lang="en-US" dirty="0"/>
              <a:t>Nurture (environmental):</a:t>
            </a:r>
            <a:r>
              <a:rPr lang="en-GB" dirty="0"/>
              <a:t> </a:t>
            </a:r>
          </a:p>
          <a:p>
            <a:r>
              <a:rPr lang="en-GB" dirty="0"/>
              <a:t> </a:t>
            </a:r>
            <a:r>
              <a:rPr lang="en-US" dirty="0"/>
              <a:t>Quality of caregiving at home shapes how she responds to new situations</a:t>
            </a:r>
            <a:r>
              <a:rPr lang="en-GB" dirty="0"/>
              <a:t>.</a:t>
            </a:r>
          </a:p>
          <a:p>
            <a:r>
              <a:rPr lang="en-US" dirty="0"/>
              <a:t> Consistency, warmth, and responsiveness in nursery will directly build her confidence.</a:t>
            </a:r>
            <a:endParaRPr lang="en-GB"/>
          </a:p>
          <a:p>
            <a:r>
              <a:rPr lang="en-GB" dirty="0"/>
              <a:t> </a:t>
            </a:r>
            <a:r>
              <a:rPr lang="en-US" dirty="0"/>
              <a:t>Positive early experiences can rewrite negative expectations the brain remains plastic and responsive to good care (Newman &amp; Newman 2020).</a:t>
            </a:r>
          </a:p>
        </p:txBody>
      </p:sp>
    </p:spTree>
    <p:extLst>
      <p:ext uri="{BB962C8B-B14F-4D97-AF65-F5344CB8AC3E}">
        <p14:creationId xmlns:p14="http://schemas.microsoft.com/office/powerpoint/2010/main" val="2590377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3EBBB3-0648-34E8-60BA-3DBF5495E051}"/>
              </a:ext>
            </a:extLst>
          </p:cNvPr>
          <p:cNvSpPr>
            <a:spLocks noGrp="1"/>
          </p:cNvSpPr>
          <p:nvPr>
            <p:ph type="title"/>
          </p:nvPr>
        </p:nvSpPr>
        <p:spPr/>
        <p:txBody>
          <a:bodyPr/>
          <a:lstStyle/>
          <a:p>
            <a:r>
              <a:rPr lang="en-US" b="1" u="sng"/>
              <a:t>Evaluation: Strengths &amp; Limitations</a:t>
            </a:r>
            <a:r>
              <a:rPr lang="en-GB" b="1" u="sng"/>
              <a:t> part 1</a:t>
            </a:r>
            <a:endParaRPr lang="en-US" b="1" u="sng"/>
          </a:p>
        </p:txBody>
      </p:sp>
      <p:sp>
        <p:nvSpPr>
          <p:cNvPr id="3" name="Content Placeholder 2">
            <a:extLst>
              <a:ext uri="{FF2B5EF4-FFF2-40B4-BE49-F238E27FC236}">
                <a16:creationId xmlns:a16="http://schemas.microsoft.com/office/drawing/2014/main" id="{B67A3BFC-EB3A-4783-DCA7-1E1A111C19D3}"/>
              </a:ext>
            </a:extLst>
          </p:cNvPr>
          <p:cNvSpPr>
            <a:spLocks noGrp="1"/>
          </p:cNvSpPr>
          <p:nvPr>
            <p:ph idx="1"/>
          </p:nvPr>
        </p:nvSpPr>
        <p:spPr/>
        <p:txBody>
          <a:bodyPr>
            <a:normAutofit fontScale="92500"/>
          </a:bodyPr>
          <a:lstStyle/>
          <a:p>
            <a:pPr marL="0" indent="0">
              <a:buNone/>
            </a:pPr>
            <a:r>
              <a:rPr lang="en-GB"/>
              <a:t>Strengths:</a:t>
            </a:r>
          </a:p>
          <a:p>
            <a:r>
              <a:rPr lang="en-US"/>
              <a:t>Practical and usable: Gives clear guidance</a:t>
            </a:r>
            <a:r>
              <a:rPr lang="en-GB"/>
              <a:t> </a:t>
            </a:r>
            <a:r>
              <a:rPr lang="en-US"/>
              <a:t>key person, settling plans, consistency</a:t>
            </a:r>
            <a:r>
              <a:rPr lang="en-GB"/>
              <a:t> </a:t>
            </a:r>
            <a:r>
              <a:rPr lang="en-US"/>
              <a:t>widely used in early years settings today (E</a:t>
            </a:r>
            <a:r>
              <a:rPr lang="en-GB" err="1"/>
              <a:t>yfs</a:t>
            </a:r>
            <a:r>
              <a:rPr lang="en-US"/>
              <a:t>, D</a:t>
            </a:r>
            <a:r>
              <a:rPr lang="en-GB"/>
              <a:t>fe</a:t>
            </a:r>
            <a:r>
              <a:rPr lang="en-US"/>
              <a:t>, 2024).</a:t>
            </a:r>
            <a:endParaRPr lang="en-GB"/>
          </a:p>
          <a:p>
            <a:r>
              <a:rPr lang="en-US"/>
              <a:t>Child</a:t>
            </a:r>
            <a:r>
              <a:rPr lang="en-GB"/>
              <a:t> </a:t>
            </a:r>
            <a:r>
              <a:rPr lang="en-US"/>
              <a:t>centered: Focuses on the child’s emotional needs rather than seeing </a:t>
            </a:r>
            <a:r>
              <a:rPr lang="en-US" err="1"/>
              <a:t>behaviour</a:t>
            </a:r>
            <a:r>
              <a:rPr lang="en-US"/>
              <a:t> as naughty</a:t>
            </a:r>
            <a:r>
              <a:rPr lang="en-GB"/>
              <a:t>.</a:t>
            </a:r>
          </a:p>
          <a:p>
            <a:r>
              <a:rPr lang="en-US"/>
              <a:t>Evidence</a:t>
            </a:r>
            <a:r>
              <a:rPr lang="en-GB"/>
              <a:t> </a:t>
            </a:r>
            <a:r>
              <a:rPr lang="en-US"/>
              <a:t>based: Supported by decades of research including Ainsworth’s Strange Situation studies (Ainsworth et a</a:t>
            </a:r>
            <a:r>
              <a:rPr lang="en-GB"/>
              <a:t>l</a:t>
            </a:r>
            <a:r>
              <a:rPr lang="en-US"/>
              <a:t> 1978).</a:t>
            </a:r>
            <a:endParaRPr lang="en-GB"/>
          </a:p>
          <a:p>
            <a:r>
              <a:rPr lang="en-US"/>
              <a:t> Holistic: Links emotional security to social, cognitive, and physical development.</a:t>
            </a:r>
            <a:endParaRPr lang="en-GB"/>
          </a:p>
          <a:p>
            <a:pPr marL="0" indent="0">
              <a:buNone/>
            </a:pPr>
            <a:r>
              <a:rPr lang="en-US"/>
              <a:t> </a:t>
            </a:r>
          </a:p>
        </p:txBody>
      </p:sp>
    </p:spTree>
    <p:extLst>
      <p:ext uri="{BB962C8B-B14F-4D97-AF65-F5344CB8AC3E}">
        <p14:creationId xmlns:p14="http://schemas.microsoft.com/office/powerpoint/2010/main" val="1941276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99F8A-F3A4-028E-CE5B-38A3B4A0D13B}"/>
              </a:ext>
            </a:extLst>
          </p:cNvPr>
          <p:cNvSpPr>
            <a:spLocks noGrp="1"/>
          </p:cNvSpPr>
          <p:nvPr>
            <p:ph type="title"/>
          </p:nvPr>
        </p:nvSpPr>
        <p:spPr/>
        <p:txBody>
          <a:bodyPr/>
          <a:lstStyle/>
          <a:p>
            <a:r>
              <a:rPr lang="en-US" b="1" u="sng"/>
              <a:t>Evaluation: Strengths &amp; Limitations</a:t>
            </a:r>
            <a:r>
              <a:rPr lang="en-GB" b="1" u="sng"/>
              <a:t> part 2</a:t>
            </a:r>
            <a:endParaRPr lang="en-US"/>
          </a:p>
        </p:txBody>
      </p:sp>
      <p:sp>
        <p:nvSpPr>
          <p:cNvPr id="3" name="Content Placeholder 2">
            <a:extLst>
              <a:ext uri="{FF2B5EF4-FFF2-40B4-BE49-F238E27FC236}">
                <a16:creationId xmlns:a16="http://schemas.microsoft.com/office/drawing/2014/main" id="{FA22A2E1-72F6-C462-F24F-6D008F020856}"/>
              </a:ext>
            </a:extLst>
          </p:cNvPr>
          <p:cNvSpPr>
            <a:spLocks noGrp="1"/>
          </p:cNvSpPr>
          <p:nvPr>
            <p:ph idx="1"/>
          </p:nvPr>
        </p:nvSpPr>
        <p:spPr/>
        <p:txBody>
          <a:bodyPr>
            <a:normAutofit fontScale="92500" lnSpcReduction="10000"/>
          </a:bodyPr>
          <a:lstStyle/>
          <a:p>
            <a:pPr marL="0" indent="0">
              <a:buNone/>
            </a:pPr>
            <a:r>
              <a:rPr lang="en-US"/>
              <a:t>Limitations</a:t>
            </a:r>
            <a:r>
              <a:rPr lang="en-GB"/>
              <a:t>:</a:t>
            </a:r>
            <a:r>
              <a:rPr lang="en-US"/>
              <a:t> </a:t>
            </a:r>
            <a:endParaRPr lang="en-GB"/>
          </a:p>
          <a:p>
            <a:r>
              <a:rPr lang="en-US"/>
              <a:t>Can overemphasize mother/carer: May underplay the role of fathers, grandparents, and nursery staff as attachment figures.</a:t>
            </a:r>
            <a:endParaRPr lang="en-GB"/>
          </a:p>
          <a:p>
            <a:r>
              <a:rPr lang="en-US"/>
              <a:t>Less focus on culture: Attachment patterns can differ across cultur</a:t>
            </a:r>
            <a:r>
              <a:rPr lang="en-GB"/>
              <a:t>es</a:t>
            </a:r>
            <a:r>
              <a:rPr lang="en-US"/>
              <a:t> the theory is based mostly on Western families (van IJzendoorn &amp; SagiSchwartz, 2008).</a:t>
            </a:r>
            <a:endParaRPr lang="en-GB"/>
          </a:p>
          <a:p>
            <a:r>
              <a:rPr lang="en-US"/>
              <a:t>Does not explain everything: It does not fully address language delays or communication difficulties we may need Vygotsky’s theory alongside it to understand Shona’s language development.</a:t>
            </a:r>
            <a:endParaRPr lang="en-GB"/>
          </a:p>
          <a:p>
            <a:r>
              <a:rPr lang="en-US"/>
              <a:t>Ignores broader factors: Poverty, health, or family circumstances also affect development.</a:t>
            </a:r>
          </a:p>
        </p:txBody>
      </p:sp>
    </p:spTree>
    <p:extLst>
      <p:ext uri="{BB962C8B-B14F-4D97-AF65-F5344CB8AC3E}">
        <p14:creationId xmlns:p14="http://schemas.microsoft.com/office/powerpoint/2010/main" val="14998016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A786C-31B0-0E38-9C40-31E30F3D2FE1}"/>
              </a:ext>
            </a:extLst>
          </p:cNvPr>
          <p:cNvSpPr>
            <a:spLocks noGrp="1"/>
          </p:cNvSpPr>
          <p:nvPr>
            <p:ph type="title"/>
          </p:nvPr>
        </p:nvSpPr>
        <p:spPr/>
        <p:txBody>
          <a:bodyPr/>
          <a:lstStyle/>
          <a:p>
            <a:r>
              <a:rPr lang="en-GB" b="1" u="sng"/>
              <a:t>Conclusion</a:t>
            </a:r>
            <a:endParaRPr lang="en-US" b="1" u="sng"/>
          </a:p>
        </p:txBody>
      </p:sp>
      <p:sp>
        <p:nvSpPr>
          <p:cNvPr id="5" name="Content Placeholder 4">
            <a:extLst>
              <a:ext uri="{FF2B5EF4-FFF2-40B4-BE49-F238E27FC236}">
                <a16:creationId xmlns:a16="http://schemas.microsoft.com/office/drawing/2014/main" id="{86F33881-6D54-EBDA-C2A0-98500A8E48C7}"/>
              </a:ext>
            </a:extLst>
          </p:cNvPr>
          <p:cNvSpPr>
            <a:spLocks noGrp="1"/>
          </p:cNvSpPr>
          <p:nvPr>
            <p:ph idx="1"/>
          </p:nvPr>
        </p:nvSpPr>
        <p:spPr>
          <a:xfrm>
            <a:off x="838200" y="1420891"/>
            <a:ext cx="10515600" cy="4756072"/>
          </a:xfrm>
        </p:spPr>
        <p:txBody>
          <a:bodyPr>
            <a:normAutofit lnSpcReduction="10000"/>
          </a:bodyPr>
          <a:lstStyle/>
          <a:p>
            <a:pPr marL="0" indent="0">
              <a:buNone/>
            </a:pPr>
            <a:r>
              <a:rPr lang="en-US"/>
              <a:t>In conclusion, </a:t>
            </a:r>
            <a:r>
              <a:rPr lang="en-US" err="1"/>
              <a:t>Bowlby’s</a:t>
            </a:r>
            <a:r>
              <a:rPr lang="en-US"/>
              <a:t> Attachment Theory helps us understand that Shona’s anxiety is a natural response to losing her familiar secure base as she transitions into nursery, showing us that building a trusting and consistent relationship with her is the foundation for all her progress in speech, social play, confidence, and wellbeing. While her development is shaped by both natural biological factors and the environment we provide, we can support her best by </a:t>
            </a:r>
            <a:r>
              <a:rPr lang="en-GB"/>
              <a:t>giving her </a:t>
            </a:r>
            <a:r>
              <a:rPr lang="en-US"/>
              <a:t>patience, and stability, and we should remember that although this theory gives us very useful guidance, it works best alongside other approaches to fully meet every child’s needs. Ultimately psychology is not just theory</a:t>
            </a:r>
            <a:r>
              <a:rPr lang="en-GB"/>
              <a:t> </a:t>
            </a:r>
            <a:r>
              <a:rPr lang="en-US"/>
              <a:t>it is a powerful tool that helps us see the child behind the </a:t>
            </a:r>
            <a:r>
              <a:rPr lang="en-US" err="1"/>
              <a:t>behaviour</a:t>
            </a:r>
            <a:r>
              <a:rPr lang="en-US"/>
              <a:t> and give every child the best possible start in life.</a:t>
            </a:r>
          </a:p>
        </p:txBody>
      </p:sp>
    </p:spTree>
    <p:extLst>
      <p:ext uri="{BB962C8B-B14F-4D97-AF65-F5344CB8AC3E}">
        <p14:creationId xmlns:p14="http://schemas.microsoft.com/office/powerpoint/2010/main" val="14495705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59604-0BCF-7284-4466-A7A428020BAE}"/>
              </a:ext>
            </a:extLst>
          </p:cNvPr>
          <p:cNvSpPr>
            <a:spLocks noGrp="1"/>
          </p:cNvSpPr>
          <p:nvPr>
            <p:ph type="title"/>
          </p:nvPr>
        </p:nvSpPr>
        <p:spPr/>
        <p:txBody>
          <a:bodyPr/>
          <a:lstStyle/>
          <a:p>
            <a:r>
              <a:rPr lang="en-GB" b="1" u="sng"/>
              <a:t>Reference:</a:t>
            </a:r>
            <a:endParaRPr lang="en-US" b="1" u="sng"/>
          </a:p>
        </p:txBody>
      </p:sp>
      <p:sp>
        <p:nvSpPr>
          <p:cNvPr id="3" name="Content Placeholder 2">
            <a:extLst>
              <a:ext uri="{FF2B5EF4-FFF2-40B4-BE49-F238E27FC236}">
                <a16:creationId xmlns:a16="http://schemas.microsoft.com/office/drawing/2014/main" id="{EF44F221-2377-3954-1D4C-7AE168D76FE3}"/>
              </a:ext>
            </a:extLst>
          </p:cNvPr>
          <p:cNvSpPr>
            <a:spLocks noGrp="1"/>
          </p:cNvSpPr>
          <p:nvPr>
            <p:ph idx="1"/>
          </p:nvPr>
        </p:nvSpPr>
        <p:spPr/>
        <p:txBody>
          <a:bodyPr>
            <a:normAutofit/>
          </a:bodyPr>
          <a:lstStyle/>
          <a:p>
            <a:r>
              <a:rPr lang="en-US" err="1"/>
              <a:t>Bowlby</a:t>
            </a:r>
            <a:r>
              <a:rPr lang="en-US"/>
              <a:t> (1969, 1973) original theory books</a:t>
            </a:r>
            <a:endParaRPr lang="en-GB"/>
          </a:p>
          <a:p>
            <a:r>
              <a:rPr lang="en-US"/>
              <a:t>Ainsworth et al (1978) famous Strange Situation research</a:t>
            </a:r>
            <a:endParaRPr lang="en-GB"/>
          </a:p>
          <a:p>
            <a:r>
              <a:rPr lang="en-US"/>
              <a:t>Df</a:t>
            </a:r>
            <a:r>
              <a:rPr lang="en-GB"/>
              <a:t>e </a:t>
            </a:r>
            <a:r>
              <a:rPr lang="en-US"/>
              <a:t>(2024) official UK Early Years curriculum</a:t>
            </a:r>
            <a:endParaRPr lang="en-GB"/>
          </a:p>
          <a:p>
            <a:r>
              <a:rPr lang="en-US"/>
              <a:t>Gerhardt (2014) leading expert on brain &amp; early attachment</a:t>
            </a:r>
            <a:endParaRPr lang="en-GB"/>
          </a:p>
          <a:p>
            <a:r>
              <a:rPr lang="en-US"/>
              <a:t>Newman &amp; Newman (2020) widely used lifespan development textbook</a:t>
            </a:r>
            <a:endParaRPr lang="en-GB"/>
          </a:p>
          <a:p>
            <a:r>
              <a:rPr lang="en-US" err="1"/>
              <a:t>Winnicott</a:t>
            </a:r>
            <a:r>
              <a:rPr lang="en-US"/>
              <a:t> (1971) classic work on transitional objects</a:t>
            </a:r>
            <a:endParaRPr lang="en-GB"/>
          </a:p>
          <a:p>
            <a:r>
              <a:rPr lang="en-US"/>
              <a:t>van </a:t>
            </a:r>
            <a:r>
              <a:rPr lang="en-US" err="1"/>
              <a:t>IJzendoorn</a:t>
            </a:r>
            <a:r>
              <a:rPr lang="en-US"/>
              <a:t> &amp; </a:t>
            </a:r>
            <a:r>
              <a:rPr lang="en-US" err="1"/>
              <a:t>Sagi-Schwartz</a:t>
            </a:r>
            <a:r>
              <a:rPr lang="en-US"/>
              <a:t> (2008) key cross</a:t>
            </a:r>
            <a:r>
              <a:rPr lang="en-GB"/>
              <a:t> </a:t>
            </a:r>
            <a:r>
              <a:rPr lang="en-US"/>
              <a:t>cultural research</a:t>
            </a:r>
          </a:p>
        </p:txBody>
      </p:sp>
    </p:spTree>
    <p:extLst>
      <p:ext uri="{BB962C8B-B14F-4D97-AF65-F5344CB8AC3E}">
        <p14:creationId xmlns:p14="http://schemas.microsoft.com/office/powerpoint/2010/main" val="39797578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DACD47-FC98-D3A0-C987-B37CCFBA5914}"/>
              </a:ext>
            </a:extLst>
          </p:cNvPr>
          <p:cNvSpPr>
            <a:spLocks noGrp="1"/>
          </p:cNvSpPr>
          <p:nvPr>
            <p:ph idx="1"/>
          </p:nvPr>
        </p:nvSpPr>
        <p:spPr>
          <a:xfrm>
            <a:off x="691584" y="414950"/>
            <a:ext cx="10662216" cy="5762013"/>
          </a:xfrm>
        </p:spPr>
        <p:txBody>
          <a:bodyPr>
            <a:normAutofit/>
          </a:bodyPr>
          <a:lstStyle/>
          <a:p>
            <a:pPr marL="0" indent="0">
              <a:buNone/>
            </a:pPr>
            <a:endParaRPr lang="en-US"/>
          </a:p>
        </p:txBody>
      </p:sp>
    </p:spTree>
    <p:extLst>
      <p:ext uri="{BB962C8B-B14F-4D97-AF65-F5344CB8AC3E}">
        <p14:creationId xmlns:p14="http://schemas.microsoft.com/office/powerpoint/2010/main" val="33464108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Name: Mehhak arif  Student id: 2522167  module code: LCHS4010 Assessment componet 1  lecture: Alice Clayton</vt:lpstr>
      <vt:lpstr>Overview of Bowlby’s Attachment Theory</vt:lpstr>
      <vt:lpstr>        Applying the Theory to Shona: Part 1</vt:lpstr>
      <vt:lpstr>     Applying the Theory to Shona: Part 2</vt:lpstr>
      <vt:lpstr>                Nature vs Nurture</vt:lpstr>
      <vt:lpstr>Evaluation: Strengths &amp; Limitations part 1</vt:lpstr>
      <vt:lpstr>Evaluation: Strengths &amp; Limitations part 2</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Mehhak arif  Student id: 2522167  module code: LCHS4010 Assessment componet 1  lecture: Alice Clayton</dc:title>
  <dc:creator/>
  <cp:revision>9</cp:revision>
  <dcterms:created xsi:type="dcterms:W3CDTF">2026-10-03T21:56:05Z</dcterms:created>
  <dcterms:modified xsi:type="dcterms:W3CDTF">2026-10-06T21:20:33Z</dcterms:modified>
</cp:coreProperties>
</file>