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9" r:id="rId4"/>
    <p:sldId id="257" r:id="rId5"/>
    <p:sldId id="261" r:id="rId6"/>
    <p:sldId id="263" r:id="rId7"/>
    <p:sldId id="264" r:id="rId8"/>
    <p:sldId id="262" r:id="rId9"/>
    <p:sldId id="267" r:id="rId10"/>
    <p:sldId id="26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E41B70-575F-4282-B182-7D51A8276C9F}" v="3071" dt="2026-07-10T09:08:01.0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106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feesa Khan Begum (2223214)" userId="bd091fbd-fb71-4116-8af5-8b05626c8052" providerId="ADAL" clId="{99529AB5-5371-4A30-A67C-B1477E072490}"/>
    <pc:docChg chg="undo redo custSel addSld delSld modSld sldOrd">
      <pc:chgData name="Nafeesa Khan Begum (2223214)" userId="bd091fbd-fb71-4116-8af5-8b05626c8052" providerId="ADAL" clId="{99529AB5-5371-4A30-A67C-B1477E072490}" dt="2026-07-10T09:08:01.025" v="5290" actId="20577"/>
      <pc:docMkLst>
        <pc:docMk/>
      </pc:docMkLst>
      <pc:sldChg chg="addSp delSp modSp mod modClrScheme addAnim delAnim modAnim chgLayout">
        <pc:chgData name="Nafeesa Khan Begum (2223214)" userId="bd091fbd-fb71-4116-8af5-8b05626c8052" providerId="ADAL" clId="{99529AB5-5371-4A30-A67C-B1477E072490}" dt="2026-07-08T10:08:47.511" v="1246"/>
        <pc:sldMkLst>
          <pc:docMk/>
          <pc:sldMk cId="1811951217" sldId="256"/>
        </pc:sldMkLst>
        <pc:spChg chg="add mod">
          <ac:chgData name="Nafeesa Khan Begum (2223214)" userId="bd091fbd-fb71-4116-8af5-8b05626c8052" providerId="ADAL" clId="{99529AB5-5371-4A30-A67C-B1477E072490}" dt="2026-07-08T09:16:49.256" v="939" actId="20577"/>
          <ac:spMkLst>
            <pc:docMk/>
            <pc:sldMk cId="1811951217" sldId="256"/>
            <ac:spMk id="3" creationId="{C630EA97-0DEC-DE03-7227-D58DAE9BDF0F}"/>
          </ac:spMkLst>
        </pc:spChg>
        <pc:spChg chg="add mod">
          <ac:chgData name="Nafeesa Khan Begum (2223214)" userId="bd091fbd-fb71-4116-8af5-8b05626c8052" providerId="ADAL" clId="{99529AB5-5371-4A30-A67C-B1477E072490}" dt="2026-07-08T09:00:14.748" v="774" actId="1076"/>
          <ac:spMkLst>
            <pc:docMk/>
            <pc:sldMk cId="1811951217" sldId="256"/>
            <ac:spMk id="6" creationId="{C4DE7DF4-8815-A013-2B62-0DC46ABA157E}"/>
          </ac:spMkLst>
        </pc:spChg>
        <pc:spChg chg="add mod">
          <ac:chgData name="Nafeesa Khan Begum (2223214)" userId="bd091fbd-fb71-4116-8af5-8b05626c8052" providerId="ADAL" clId="{99529AB5-5371-4A30-A67C-B1477E072490}" dt="2026-07-08T09:17:20.154" v="942" actId="1076"/>
          <ac:spMkLst>
            <pc:docMk/>
            <pc:sldMk cId="1811951217" sldId="256"/>
            <ac:spMk id="7" creationId="{C02A568D-1A4D-6951-70A0-488342207AD6}"/>
          </ac:spMkLst>
        </pc:spChg>
        <pc:spChg chg="add mod">
          <ac:chgData name="Nafeesa Khan Begum (2223214)" userId="bd091fbd-fb71-4116-8af5-8b05626c8052" providerId="ADAL" clId="{99529AB5-5371-4A30-A67C-B1477E072490}" dt="2026-07-08T08:59:49.351" v="770" actId="403"/>
          <ac:spMkLst>
            <pc:docMk/>
            <pc:sldMk cId="1811951217" sldId="256"/>
            <ac:spMk id="9" creationId="{EEAA1A39-130E-8004-A817-BE85D5105B01}"/>
          </ac:spMkLst>
        </pc:spChg>
        <pc:picChg chg="add mod">
          <ac:chgData name="Nafeesa Khan Begum (2223214)" userId="bd091fbd-fb71-4116-8af5-8b05626c8052" providerId="ADAL" clId="{99529AB5-5371-4A30-A67C-B1477E072490}" dt="2026-07-08T09:17:04.562" v="941" actId="1076"/>
          <ac:picMkLst>
            <pc:docMk/>
            <pc:sldMk cId="1811951217" sldId="256"/>
            <ac:picMk id="5" creationId="{47BEF6AB-1EBA-5819-75DB-650728974EA1}"/>
          </ac:picMkLst>
        </pc:picChg>
      </pc:sldChg>
      <pc:sldChg chg="addSp modSp new mod ord addAnim delAnim modAnim">
        <pc:chgData name="Nafeesa Khan Begum (2223214)" userId="bd091fbd-fb71-4116-8af5-8b05626c8052" providerId="ADAL" clId="{99529AB5-5371-4A30-A67C-B1477E072490}" dt="2026-07-08T10:11:15.997" v="1274"/>
        <pc:sldMkLst>
          <pc:docMk/>
          <pc:sldMk cId="1709149969" sldId="257"/>
        </pc:sldMkLst>
        <pc:spChg chg="add mod">
          <ac:chgData name="Nafeesa Khan Begum (2223214)" userId="bd091fbd-fb71-4116-8af5-8b05626c8052" providerId="ADAL" clId="{99529AB5-5371-4A30-A67C-B1477E072490}" dt="2026-07-08T09:17:40.285" v="943" actId="207"/>
          <ac:spMkLst>
            <pc:docMk/>
            <pc:sldMk cId="1709149969" sldId="257"/>
            <ac:spMk id="5" creationId="{D29F36FD-A83C-8995-18AA-1D1A5228B2A6}"/>
          </ac:spMkLst>
        </pc:spChg>
        <pc:spChg chg="add mod">
          <ac:chgData name="Nafeesa Khan Begum (2223214)" userId="bd091fbd-fb71-4116-8af5-8b05626c8052" providerId="ADAL" clId="{99529AB5-5371-4A30-A67C-B1477E072490}" dt="2026-07-08T09:14:36.134" v="931" actId="1076"/>
          <ac:spMkLst>
            <pc:docMk/>
            <pc:sldMk cId="1709149969" sldId="257"/>
            <ac:spMk id="6" creationId="{386AC734-BCAA-C298-9042-38F8BC47632E}"/>
          </ac:spMkLst>
        </pc:spChg>
        <pc:picChg chg="add">
          <ac:chgData name="Nafeesa Khan Begum (2223214)" userId="bd091fbd-fb71-4116-8af5-8b05626c8052" providerId="ADAL" clId="{99529AB5-5371-4A30-A67C-B1477E072490}" dt="2026-07-01T08:48:22.709" v="8" actId="22"/>
          <ac:picMkLst>
            <pc:docMk/>
            <pc:sldMk cId="1709149969" sldId="257"/>
            <ac:picMk id="3" creationId="{D9714367-E065-4BB4-E647-AAD35BED453F}"/>
          </ac:picMkLst>
        </pc:picChg>
      </pc:sldChg>
      <pc:sldChg chg="addSp delSp modSp new mod ord addAnim delAnim modAnim">
        <pc:chgData name="Nafeesa Khan Begum (2223214)" userId="bd091fbd-fb71-4116-8af5-8b05626c8052" providerId="ADAL" clId="{99529AB5-5371-4A30-A67C-B1477E072490}" dt="2026-07-08T10:09:52.930" v="1263"/>
        <pc:sldMkLst>
          <pc:docMk/>
          <pc:sldMk cId="1987299352" sldId="258"/>
        </pc:sldMkLst>
        <pc:spChg chg="add mod">
          <ac:chgData name="Nafeesa Khan Begum (2223214)" userId="bd091fbd-fb71-4116-8af5-8b05626c8052" providerId="ADAL" clId="{99529AB5-5371-4A30-A67C-B1477E072490}" dt="2026-07-08T09:14:13.728" v="923" actId="207"/>
          <ac:spMkLst>
            <pc:docMk/>
            <pc:sldMk cId="1987299352" sldId="258"/>
            <ac:spMk id="6" creationId="{D7F93158-1F07-6ACC-4FAA-546C68882630}"/>
          </ac:spMkLst>
        </pc:spChg>
        <pc:spChg chg="add mod">
          <ac:chgData name="Nafeesa Khan Begum (2223214)" userId="bd091fbd-fb71-4116-8af5-8b05626c8052" providerId="ADAL" clId="{99529AB5-5371-4A30-A67C-B1477E072490}" dt="2026-07-08T09:20:53.646" v="1028" actId="1076"/>
          <ac:spMkLst>
            <pc:docMk/>
            <pc:sldMk cId="1987299352" sldId="258"/>
            <ac:spMk id="8" creationId="{A57A3D2D-7B7F-0F96-8655-514322B4B507}"/>
          </ac:spMkLst>
        </pc:spChg>
        <pc:picChg chg="add">
          <ac:chgData name="Nafeesa Khan Begum (2223214)" userId="bd091fbd-fb71-4116-8af5-8b05626c8052" providerId="ADAL" clId="{99529AB5-5371-4A30-A67C-B1477E072490}" dt="2026-07-01T08:55:50.445" v="116" actId="22"/>
          <ac:picMkLst>
            <pc:docMk/>
            <pc:sldMk cId="1987299352" sldId="258"/>
            <ac:picMk id="4" creationId="{9EE88F9E-086D-60C7-175D-5DB4371A5408}"/>
          </ac:picMkLst>
        </pc:picChg>
      </pc:sldChg>
      <pc:sldChg chg="addSp delSp modSp new mod addAnim delAnim modAnim">
        <pc:chgData name="Nafeesa Khan Begum (2223214)" userId="bd091fbd-fb71-4116-8af5-8b05626c8052" providerId="ADAL" clId="{99529AB5-5371-4A30-A67C-B1477E072490}" dt="2026-07-08T15:00:45.559" v="1721" actId="27107"/>
        <pc:sldMkLst>
          <pc:docMk/>
          <pc:sldMk cId="893057566" sldId="259"/>
        </pc:sldMkLst>
        <pc:spChg chg="add mod">
          <ac:chgData name="Nafeesa Khan Begum (2223214)" userId="bd091fbd-fb71-4116-8af5-8b05626c8052" providerId="ADAL" clId="{99529AB5-5371-4A30-A67C-B1477E072490}" dt="2026-07-08T09:52:35.307" v="1175" actId="1076"/>
          <ac:spMkLst>
            <pc:docMk/>
            <pc:sldMk cId="893057566" sldId="259"/>
            <ac:spMk id="7" creationId="{1714B394-D4FA-D718-6500-90F70AAAB344}"/>
          </ac:spMkLst>
        </pc:spChg>
        <pc:spChg chg="add mod">
          <ac:chgData name="Nafeesa Khan Begum (2223214)" userId="bd091fbd-fb71-4116-8af5-8b05626c8052" providerId="ADAL" clId="{99529AB5-5371-4A30-A67C-B1477E072490}" dt="2026-07-08T15:00:45.559" v="1721" actId="27107"/>
          <ac:spMkLst>
            <pc:docMk/>
            <pc:sldMk cId="893057566" sldId="259"/>
            <ac:spMk id="9" creationId="{051C09EE-CB2B-6803-6EAE-FCA01EE0DEF4}"/>
          </ac:spMkLst>
        </pc:spChg>
        <pc:picChg chg="add">
          <ac:chgData name="Nafeesa Khan Begum (2223214)" userId="bd091fbd-fb71-4116-8af5-8b05626c8052" providerId="ADAL" clId="{99529AB5-5371-4A30-A67C-B1477E072490}" dt="2026-07-01T09:08:02.603" v="337" actId="22"/>
          <ac:picMkLst>
            <pc:docMk/>
            <pc:sldMk cId="893057566" sldId="259"/>
            <ac:picMk id="5" creationId="{800F0643-4BC2-2F38-2515-8F02DAD6167B}"/>
          </ac:picMkLst>
        </pc:picChg>
      </pc:sldChg>
      <pc:sldChg chg="addSp modSp new mod ord addAnim delAnim modAnim">
        <pc:chgData name="Nafeesa Khan Begum (2223214)" userId="bd091fbd-fb71-4116-8af5-8b05626c8052" providerId="ADAL" clId="{99529AB5-5371-4A30-A67C-B1477E072490}" dt="2026-07-08T10:13:17.070" v="1299"/>
        <pc:sldMkLst>
          <pc:docMk/>
          <pc:sldMk cId="1997948516" sldId="260"/>
        </pc:sldMkLst>
        <pc:spChg chg="add mod">
          <ac:chgData name="Nafeesa Khan Begum (2223214)" userId="bd091fbd-fb71-4116-8af5-8b05626c8052" providerId="ADAL" clId="{99529AB5-5371-4A30-A67C-B1477E072490}" dt="2026-07-08T09:20:21.177" v="1024" actId="1076"/>
          <ac:spMkLst>
            <pc:docMk/>
            <pc:sldMk cId="1997948516" sldId="260"/>
            <ac:spMk id="5" creationId="{F123B76C-EEA1-E611-70EF-0C1CA966FB81}"/>
          </ac:spMkLst>
        </pc:spChg>
        <pc:spChg chg="add mod">
          <ac:chgData name="Nafeesa Khan Begum (2223214)" userId="bd091fbd-fb71-4116-8af5-8b05626c8052" providerId="ADAL" clId="{99529AB5-5371-4A30-A67C-B1477E072490}" dt="2026-07-08T09:20:17.317" v="1023" actId="1076"/>
          <ac:spMkLst>
            <pc:docMk/>
            <pc:sldMk cId="1997948516" sldId="260"/>
            <ac:spMk id="7" creationId="{0BDFAEFE-7ABF-C3EC-577E-87BB43D4829C}"/>
          </ac:spMkLst>
        </pc:spChg>
        <pc:picChg chg="add">
          <ac:chgData name="Nafeesa Khan Begum (2223214)" userId="bd091fbd-fb71-4116-8af5-8b05626c8052" providerId="ADAL" clId="{99529AB5-5371-4A30-A67C-B1477E072490}" dt="2026-07-01T09:05:32.403" v="322" actId="22"/>
          <ac:picMkLst>
            <pc:docMk/>
            <pc:sldMk cId="1997948516" sldId="260"/>
            <ac:picMk id="3" creationId="{54CEC110-13FF-86B5-6EC9-3DE0B289CA2D}"/>
          </ac:picMkLst>
        </pc:picChg>
      </pc:sldChg>
      <pc:sldChg chg="addSp delSp modSp new mod ord addAnim delAnim modAnim">
        <pc:chgData name="Nafeesa Khan Begum (2223214)" userId="bd091fbd-fb71-4116-8af5-8b05626c8052" providerId="ADAL" clId="{99529AB5-5371-4A30-A67C-B1477E072490}" dt="2026-07-08T20:47:17.684" v="4432" actId="1076"/>
        <pc:sldMkLst>
          <pc:docMk/>
          <pc:sldMk cId="1891923716" sldId="261"/>
        </pc:sldMkLst>
        <pc:spChg chg="add mod">
          <ac:chgData name="Nafeesa Khan Begum (2223214)" userId="bd091fbd-fb71-4116-8af5-8b05626c8052" providerId="ADAL" clId="{99529AB5-5371-4A30-A67C-B1477E072490}" dt="2026-07-08T20:47:17.684" v="4432" actId="1076"/>
          <ac:spMkLst>
            <pc:docMk/>
            <pc:sldMk cId="1891923716" sldId="261"/>
            <ac:spMk id="5" creationId="{2B8B6397-785D-317C-E71C-C27E40F11BD8}"/>
          </ac:spMkLst>
        </pc:spChg>
        <pc:spChg chg="add mod">
          <ac:chgData name="Nafeesa Khan Begum (2223214)" userId="bd091fbd-fb71-4116-8af5-8b05626c8052" providerId="ADAL" clId="{99529AB5-5371-4A30-A67C-B1477E072490}" dt="2026-07-08T20:47:15.056" v="4431" actId="1076"/>
          <ac:spMkLst>
            <pc:docMk/>
            <pc:sldMk cId="1891923716" sldId="261"/>
            <ac:spMk id="8" creationId="{52F879C6-7F26-F08C-0E99-13C12E86437D}"/>
          </ac:spMkLst>
        </pc:spChg>
        <pc:picChg chg="add">
          <ac:chgData name="Nafeesa Khan Begum (2223214)" userId="bd091fbd-fb71-4116-8af5-8b05626c8052" providerId="ADAL" clId="{99529AB5-5371-4A30-A67C-B1477E072490}" dt="2026-07-01T09:09:11.008" v="339" actId="22"/>
          <ac:picMkLst>
            <pc:docMk/>
            <pc:sldMk cId="1891923716" sldId="261"/>
            <ac:picMk id="3" creationId="{F334EE3C-BB06-4D88-292D-9F06B8067F5E}"/>
          </ac:picMkLst>
        </pc:picChg>
      </pc:sldChg>
      <pc:sldChg chg="addSp delSp modSp new mod addAnim delAnim modAnim">
        <pc:chgData name="Nafeesa Khan Begum (2223214)" userId="bd091fbd-fb71-4116-8af5-8b05626c8052" providerId="ADAL" clId="{99529AB5-5371-4A30-A67C-B1477E072490}" dt="2026-07-10T09:04:34.375" v="5275" actId="1076"/>
        <pc:sldMkLst>
          <pc:docMk/>
          <pc:sldMk cId="3935028695" sldId="262"/>
        </pc:sldMkLst>
        <pc:spChg chg="add mod">
          <ac:chgData name="Nafeesa Khan Begum (2223214)" userId="bd091fbd-fb71-4116-8af5-8b05626c8052" providerId="ADAL" clId="{99529AB5-5371-4A30-A67C-B1477E072490}" dt="2026-07-08T21:14:20.257" v="5214" actId="1076"/>
          <ac:spMkLst>
            <pc:docMk/>
            <pc:sldMk cId="3935028695" sldId="262"/>
            <ac:spMk id="5" creationId="{273F963B-DDDB-9ABD-6271-C9D0676DBB8C}"/>
          </ac:spMkLst>
        </pc:spChg>
        <pc:spChg chg="add mod">
          <ac:chgData name="Nafeesa Khan Begum (2223214)" userId="bd091fbd-fb71-4116-8af5-8b05626c8052" providerId="ADAL" clId="{99529AB5-5371-4A30-A67C-B1477E072490}" dt="2026-07-10T09:04:34.375" v="5275" actId="1076"/>
          <ac:spMkLst>
            <pc:docMk/>
            <pc:sldMk cId="3935028695" sldId="262"/>
            <ac:spMk id="9" creationId="{57D2F158-E513-2497-1678-7F6BB0C47996}"/>
          </ac:spMkLst>
        </pc:spChg>
        <pc:picChg chg="add mod">
          <ac:chgData name="Nafeesa Khan Begum (2223214)" userId="bd091fbd-fb71-4116-8af5-8b05626c8052" providerId="ADAL" clId="{99529AB5-5371-4A30-A67C-B1477E072490}" dt="2026-07-08T09:53:26.052" v="1184" actId="1076"/>
          <ac:picMkLst>
            <pc:docMk/>
            <pc:sldMk cId="3935028695" sldId="262"/>
            <ac:picMk id="3" creationId="{678E375C-6582-1D69-9151-3F7476EC7CDC}"/>
          </ac:picMkLst>
        </pc:picChg>
      </pc:sldChg>
      <pc:sldChg chg="addSp delSp modSp new mod addAnim delAnim modAnim">
        <pc:chgData name="Nafeesa Khan Begum (2223214)" userId="bd091fbd-fb71-4116-8af5-8b05626c8052" providerId="ADAL" clId="{99529AB5-5371-4A30-A67C-B1477E072490}" dt="2026-07-08T20:49:19.756" v="4436" actId="113"/>
        <pc:sldMkLst>
          <pc:docMk/>
          <pc:sldMk cId="510824442" sldId="263"/>
        </pc:sldMkLst>
        <pc:spChg chg="add mod">
          <ac:chgData name="Nafeesa Khan Begum (2223214)" userId="bd091fbd-fb71-4116-8af5-8b05626c8052" providerId="ADAL" clId="{99529AB5-5371-4A30-A67C-B1477E072490}" dt="2026-07-08T09:52:58.416" v="1179" actId="1076"/>
          <ac:spMkLst>
            <pc:docMk/>
            <pc:sldMk cId="510824442" sldId="263"/>
            <ac:spMk id="16" creationId="{006473A8-7CB9-8A13-F3D3-3B517810F019}"/>
          </ac:spMkLst>
        </pc:spChg>
        <pc:graphicFrameChg chg="add mod modGraphic">
          <ac:chgData name="Nafeesa Khan Begum (2223214)" userId="bd091fbd-fb71-4116-8af5-8b05626c8052" providerId="ADAL" clId="{99529AB5-5371-4A30-A67C-B1477E072490}" dt="2026-07-08T20:49:19.756" v="4436" actId="113"/>
          <ac:graphicFrameMkLst>
            <pc:docMk/>
            <pc:sldMk cId="510824442" sldId="263"/>
            <ac:graphicFrameMk id="18" creationId="{139CEA72-945A-9CCF-A6FA-259FEC2EC772}"/>
          </ac:graphicFrameMkLst>
        </pc:graphicFrameChg>
        <pc:picChg chg="add mod ord">
          <ac:chgData name="Nafeesa Khan Begum (2223214)" userId="bd091fbd-fb71-4116-8af5-8b05626c8052" providerId="ADAL" clId="{99529AB5-5371-4A30-A67C-B1477E072490}" dt="2026-07-08T10:11:43.072" v="1280" actId="1076"/>
          <ac:picMkLst>
            <pc:docMk/>
            <pc:sldMk cId="510824442" sldId="263"/>
            <ac:picMk id="14" creationId="{1F4A5225-737B-0F9F-C2FE-EAB5ABB91C13}"/>
          </ac:picMkLst>
        </pc:picChg>
      </pc:sldChg>
      <pc:sldChg chg="addSp delSp modSp new mod ord addAnim delAnim modAnim">
        <pc:chgData name="Nafeesa Khan Begum (2223214)" userId="bd091fbd-fb71-4116-8af5-8b05626c8052" providerId="ADAL" clId="{99529AB5-5371-4A30-A67C-B1477E072490}" dt="2026-07-08T15:22:07.724" v="2290" actId="122"/>
        <pc:sldMkLst>
          <pc:docMk/>
          <pc:sldMk cId="702958825" sldId="264"/>
        </pc:sldMkLst>
        <pc:spChg chg="add mod">
          <ac:chgData name="Nafeesa Khan Begum (2223214)" userId="bd091fbd-fb71-4116-8af5-8b05626c8052" providerId="ADAL" clId="{99529AB5-5371-4A30-A67C-B1477E072490}" dt="2026-07-08T09:53:18.272" v="1182" actId="1076"/>
          <ac:spMkLst>
            <pc:docMk/>
            <pc:sldMk cId="702958825" sldId="264"/>
            <ac:spMk id="5" creationId="{7E651322-32AF-5D95-AB80-E0FAE10F4DBF}"/>
          </ac:spMkLst>
        </pc:spChg>
        <pc:spChg chg="add mod">
          <ac:chgData name="Nafeesa Khan Begum (2223214)" userId="bd091fbd-fb71-4116-8af5-8b05626c8052" providerId="ADAL" clId="{99529AB5-5371-4A30-A67C-B1477E072490}" dt="2026-07-08T15:22:07.724" v="2290" actId="122"/>
          <ac:spMkLst>
            <pc:docMk/>
            <pc:sldMk cId="702958825" sldId="264"/>
            <ac:spMk id="8" creationId="{EDFF9BF5-8C01-199E-5AFC-B40AD447D0E0}"/>
          </ac:spMkLst>
        </pc:spChg>
        <pc:spChg chg="add mod">
          <ac:chgData name="Nafeesa Khan Begum (2223214)" userId="bd091fbd-fb71-4116-8af5-8b05626c8052" providerId="ADAL" clId="{99529AB5-5371-4A30-A67C-B1477E072490}" dt="2026-07-08T15:16:56.722" v="2186" actId="1076"/>
          <ac:spMkLst>
            <pc:docMk/>
            <pc:sldMk cId="702958825" sldId="264"/>
            <ac:spMk id="15" creationId="{27823D23-3FFC-E2D9-761E-D23435496D50}"/>
          </ac:spMkLst>
        </pc:spChg>
        <pc:grpChg chg="add mod">
          <ac:chgData name="Nafeesa Khan Begum (2223214)" userId="bd091fbd-fb71-4116-8af5-8b05626c8052" providerId="ADAL" clId="{99529AB5-5371-4A30-A67C-B1477E072490}" dt="2026-07-08T15:17:33.490" v="2189" actId="1076"/>
          <ac:grpSpMkLst>
            <pc:docMk/>
            <pc:sldMk cId="702958825" sldId="264"/>
            <ac:grpSpMk id="9" creationId="{75E35C0E-54F0-C1C1-FDBA-D53F6F15C7F9}"/>
          </ac:grpSpMkLst>
        </pc:grpChg>
        <pc:grpChg chg="add mod">
          <ac:chgData name="Nafeesa Khan Begum (2223214)" userId="bd091fbd-fb71-4116-8af5-8b05626c8052" providerId="ADAL" clId="{99529AB5-5371-4A30-A67C-B1477E072490}" dt="2026-07-08T15:12:00.873" v="1955" actId="1076"/>
          <ac:grpSpMkLst>
            <pc:docMk/>
            <pc:sldMk cId="702958825" sldId="264"/>
            <ac:grpSpMk id="12" creationId="{9D39E082-BC28-93D2-B517-E9E0D5EEB191}"/>
          </ac:grpSpMkLst>
        </pc:grpChg>
        <pc:grpChg chg="add mod">
          <ac:chgData name="Nafeesa Khan Begum (2223214)" userId="bd091fbd-fb71-4116-8af5-8b05626c8052" providerId="ADAL" clId="{99529AB5-5371-4A30-A67C-B1477E072490}" dt="2026-07-08T15:17:30.099" v="2188" actId="1076"/>
          <ac:grpSpMkLst>
            <pc:docMk/>
            <pc:sldMk cId="702958825" sldId="264"/>
            <ac:grpSpMk id="13" creationId="{365055DB-19EF-E08D-F542-96B48FCDF86F}"/>
          </ac:grpSpMkLst>
        </pc:grpChg>
        <pc:picChg chg="add mod ord">
          <ac:chgData name="Nafeesa Khan Begum (2223214)" userId="bd091fbd-fb71-4116-8af5-8b05626c8052" providerId="ADAL" clId="{99529AB5-5371-4A30-A67C-B1477E072490}" dt="2026-07-08T15:10:53.114" v="1945" actId="1076"/>
          <ac:picMkLst>
            <pc:docMk/>
            <pc:sldMk cId="702958825" sldId="264"/>
            <ac:picMk id="7" creationId="{468A2A63-1824-A408-C580-5D364EEE748B}"/>
          </ac:picMkLst>
        </pc:picChg>
        <pc:picChg chg="mod">
          <ac:chgData name="Nafeesa Khan Begum (2223214)" userId="bd091fbd-fb71-4116-8af5-8b05626c8052" providerId="ADAL" clId="{99529AB5-5371-4A30-A67C-B1477E072490}" dt="2026-07-08T15:05:07.568" v="1762"/>
          <ac:picMkLst>
            <pc:docMk/>
            <pc:sldMk cId="702958825" sldId="264"/>
            <ac:picMk id="10" creationId="{DC9FD04D-0275-EE84-8E2A-0D5FE14C98E5}"/>
          </ac:picMkLst>
        </pc:picChg>
        <pc:picChg chg="mod">
          <ac:chgData name="Nafeesa Khan Begum (2223214)" userId="bd091fbd-fb71-4116-8af5-8b05626c8052" providerId="ADAL" clId="{99529AB5-5371-4A30-A67C-B1477E072490}" dt="2026-07-08T15:10:31.848" v="1941" actId="14100"/>
          <ac:picMkLst>
            <pc:docMk/>
            <pc:sldMk cId="702958825" sldId="264"/>
            <ac:picMk id="11" creationId="{508787C8-8C5F-EBD8-CEE2-4AA08A3CB9ED}"/>
          </ac:picMkLst>
        </pc:picChg>
        <pc:picChg chg="mod">
          <ac:chgData name="Nafeesa Khan Begum (2223214)" userId="bd091fbd-fb71-4116-8af5-8b05626c8052" providerId="ADAL" clId="{99529AB5-5371-4A30-A67C-B1477E072490}" dt="2026-07-08T15:05:32.598" v="1768"/>
          <ac:picMkLst>
            <pc:docMk/>
            <pc:sldMk cId="702958825" sldId="264"/>
            <ac:picMk id="14" creationId="{1C29955A-3A5C-0066-385D-89B4B75A8B58}"/>
          </ac:picMkLst>
        </pc:picChg>
        <pc:picChg chg="mod">
          <ac:chgData name="Nafeesa Khan Begum (2223214)" userId="bd091fbd-fb71-4116-8af5-8b05626c8052" providerId="ADAL" clId="{99529AB5-5371-4A30-A67C-B1477E072490}" dt="2026-07-08T15:05:32.598" v="1768"/>
          <ac:picMkLst>
            <pc:docMk/>
            <pc:sldMk cId="702958825" sldId="264"/>
            <ac:picMk id="17" creationId="{1067DA92-5A36-E970-C021-D06081E17646}"/>
          </ac:picMkLst>
        </pc:picChg>
        <pc:picChg chg="mod">
          <ac:chgData name="Nafeesa Khan Begum (2223214)" userId="bd091fbd-fb71-4116-8af5-8b05626c8052" providerId="ADAL" clId="{99529AB5-5371-4A30-A67C-B1477E072490}" dt="2026-07-08T15:05:21.973" v="1765"/>
          <ac:picMkLst>
            <pc:docMk/>
            <pc:sldMk cId="702958825" sldId="264"/>
            <ac:picMk id="19" creationId="{824C6C2C-EF03-2924-5B83-90C303658228}"/>
          </ac:picMkLst>
        </pc:picChg>
        <pc:picChg chg="mod">
          <ac:chgData name="Nafeesa Khan Begum (2223214)" userId="bd091fbd-fb71-4116-8af5-8b05626c8052" providerId="ADAL" clId="{99529AB5-5371-4A30-A67C-B1477E072490}" dt="2026-07-08T15:05:21.973" v="1765"/>
          <ac:picMkLst>
            <pc:docMk/>
            <pc:sldMk cId="702958825" sldId="264"/>
            <ac:picMk id="21" creationId="{A0DC47F5-0743-CCDF-BEF5-F84269C7E72A}"/>
          </ac:picMkLst>
        </pc:picChg>
      </pc:sldChg>
      <pc:sldChg chg="addSp modSp new mod addAnim delAnim modAnim">
        <pc:chgData name="Nafeesa Khan Begum (2223214)" userId="bd091fbd-fb71-4116-8af5-8b05626c8052" providerId="ADAL" clId="{99529AB5-5371-4A30-A67C-B1477E072490}" dt="2026-07-10T09:08:01.025" v="5290" actId="20577"/>
        <pc:sldMkLst>
          <pc:docMk/>
          <pc:sldMk cId="644789899" sldId="267"/>
        </pc:sldMkLst>
        <pc:spChg chg="add mod">
          <ac:chgData name="Nafeesa Khan Begum (2223214)" userId="bd091fbd-fb71-4116-8af5-8b05626c8052" providerId="ADAL" clId="{99529AB5-5371-4A30-A67C-B1477E072490}" dt="2026-07-08T21:14:00.047" v="5212" actId="1076"/>
          <ac:spMkLst>
            <pc:docMk/>
            <pc:sldMk cId="644789899" sldId="267"/>
            <ac:spMk id="5" creationId="{71308229-094A-F7E4-3E2B-C954D878A7A8}"/>
          </ac:spMkLst>
        </pc:spChg>
        <pc:spChg chg="add mod">
          <ac:chgData name="Nafeesa Khan Begum (2223214)" userId="bd091fbd-fb71-4116-8af5-8b05626c8052" providerId="ADAL" clId="{99529AB5-5371-4A30-A67C-B1477E072490}" dt="2026-07-10T09:08:01.025" v="5290" actId="20577"/>
          <ac:spMkLst>
            <pc:docMk/>
            <pc:sldMk cId="644789899" sldId="267"/>
            <ac:spMk id="7" creationId="{816D43F3-A256-94A2-8338-5E3A24FEA5F7}"/>
          </ac:spMkLst>
        </pc:spChg>
        <pc:picChg chg="add">
          <ac:chgData name="Nafeesa Khan Begum (2223214)" userId="bd091fbd-fb71-4116-8af5-8b05626c8052" providerId="ADAL" clId="{99529AB5-5371-4A30-A67C-B1477E072490}" dt="2026-07-08T09:55:19.395" v="1189" actId="22"/>
          <ac:picMkLst>
            <pc:docMk/>
            <pc:sldMk cId="644789899" sldId="267"/>
            <ac:picMk id="3" creationId="{6175BC91-0429-9DBA-EB76-806591A2ACA2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50903F-080E-41CD-A4BE-C66EC8727833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B893EF-BACD-4570-9D3B-CDD9EB24A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325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439B3-E1AA-16AE-C037-D0BA373BEE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784708-B2ED-0450-8BC1-8040140270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9C1A87-507B-F58E-A46D-67C86BDD2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748E-FC5D-4054-9C92-24820185197B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5AAA2-8DD2-7ECF-F630-39E9BDD24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AB4A3-5EB9-E1D8-050E-5766B76B1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9AA7F-BCDA-4415-808E-AED5CD38C3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61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8D175-F399-5AE1-4A99-E0CCB0C47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F9B578-23C0-6BE8-2B0A-32DFF05AEC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C202C-87A7-8BAF-2A94-6432BD92C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748E-FC5D-4054-9C92-24820185197B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B6B160-04AC-A61A-FE24-AA2EA6C70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3BAF2E-9262-43A8-56B2-E00C529C5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9AA7F-BCDA-4415-808E-AED5CD38C3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968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6E8C17-612A-4356-55AB-EEADF86A8D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71C67F-8E78-B63B-2245-77EFE1DAEC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EA808F-B3F8-F5C2-29B4-128CAD26D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748E-FC5D-4054-9C92-24820185197B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D9C98D-F3A6-544E-54F4-7CFF99C42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257E53-7D5C-8EEC-C2B2-8E2A8BEA4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9AA7F-BCDA-4415-808E-AED5CD38C3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118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1CE7E-DE2B-6EBA-382D-97A3B77CD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225F54-98C9-41F9-004D-630D4CE1BB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B05AFD-1E42-2ADB-54AB-91B0361E9B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6902B8-5662-7B44-D353-963E9A41B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748E-FC5D-4054-9C92-24820185197B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CC56B5-96ED-72F5-64DD-F40BF9207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9CCA66-95AA-035C-F586-0ED0738D2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9AA7F-BCDA-4415-808E-AED5CD38C3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570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8DA5C-D970-64FB-5A30-3786136B7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36B63E-0108-BF7B-B632-1FE4BD84EF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445B2C-4662-A7F3-579B-CB01EDDB9D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628805-0CC7-5C7D-4D79-7430F32B05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03F342-4564-E3E7-8CBC-A826F3A371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95A156-865D-35D5-762B-62D3CD381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748E-FC5D-4054-9C92-24820185197B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D9AFE7-4DBF-2CB3-5C63-56209EAC9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781912-DCA1-BCA0-4455-9C613F229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9AA7F-BCDA-4415-808E-AED5CD38C3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459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592D1-7390-BF05-EE6B-F335B06C4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435C81-9B4F-4F7E-5D73-C0DF62395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748E-FC5D-4054-9C92-24820185197B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D5835D-37E2-2DFD-6F7F-94BCB7E33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A07F22-6740-BE8F-A494-1A415183B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9AA7F-BCDA-4415-808E-AED5CD38C3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54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762932-F651-1DCD-E72B-E52322852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748E-FC5D-4054-9C92-24820185197B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5DB473-6B80-3425-7E14-02D981045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B64B40-A04A-73E3-4ED6-21092D067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9AA7F-BCDA-4415-808E-AED5CD38C3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471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28BD1-046E-FCAF-1D7D-D94B5A55D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A2F3D-2ABD-DD3B-C25F-B6223DAE40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FFCC39-84C0-1E6A-8BC7-C7FB2FA261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3AB314-88F5-D451-916A-D6E49B4CA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748E-FC5D-4054-9C92-24820185197B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0131E7-1FC2-53FF-0368-F86CA5289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97912B-5F09-3FC0-7168-6A6ED8CCF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9AA7F-BCDA-4415-808E-AED5CD38C3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627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C4996-B76D-B416-F630-BFA4A1C1E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A6C3A3-5346-6DCB-5FCA-33A7EC89EC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A10A04-1AFC-B7E5-3186-482EA675C4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F72A4E-442D-E9C6-C168-AB148B376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748E-FC5D-4054-9C92-24820185197B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9FF5A8-3322-ABD0-F062-416B70DC0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3F3645-588D-F010-1392-4758E3C32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9AA7F-BCDA-4415-808E-AED5CD38C3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607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B2CB5-EA2F-A170-9BB1-F81D21569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FF6C14-0BA2-EF2A-FAF1-6993B18AC4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5B8379-7E92-4B7B-36B3-058F99CF2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748E-FC5D-4054-9C92-24820185197B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95BCE-B552-92F6-BC19-6E23D5A49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762B54-2FA3-27B7-D81A-A485B7964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9AA7F-BCDA-4415-808E-AED5CD38C3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036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0C8DD5-FF49-3E39-8BEE-727A4EBC68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79D5D1-5E69-3139-D369-FDB8C2C522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315F60-EB9E-328B-9A6E-527019A35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748E-FC5D-4054-9C92-24820185197B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78094E-62DF-1F94-414C-62132F1F5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D08640-639C-69B7-9341-FF4A8F65B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9AA7F-BCDA-4415-808E-AED5CD38C3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725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B73C8F-5288-E35E-B0D3-762B50D09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237CE8-7A8F-F43A-B2D0-677BC4482D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34266-D81D-A5CD-6D04-651519F55D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C4D748E-FC5D-4054-9C92-24820185197B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989569-E563-BDA2-59B3-C61340B577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793646-E948-55B8-BE56-C5FF48BA8B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E9AA7F-BCDA-4415-808E-AED5CD38C3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639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7" Type="http://schemas.openxmlformats.org/officeDocument/2006/relationships/hyperlink" Target="https://uowtsd-my.sharepoint.com/:f:/g/personal/2223214_student_uwtsd_ac_uk/IgDGa3loZRtOQqK5_jWq98DkAW0subCeV3XUWZ7R5rSt23s?e=Uyo7a9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7BEF6AB-1EBA-5819-75DB-650728974E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C02A568D-1A4D-6951-70A0-488342207AD6}"/>
              </a:ext>
            </a:extLst>
          </p:cNvPr>
          <p:cNvSpPr txBox="1">
            <a:spLocks/>
          </p:cNvSpPr>
          <p:nvPr/>
        </p:nvSpPr>
        <p:spPr>
          <a:xfrm>
            <a:off x="2228088" y="1353102"/>
            <a:ext cx="7735824" cy="2119526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DEVELOPMENT PLAN (PDP)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AA1A39-130E-8004-A817-BE85D5105B01}"/>
              </a:ext>
            </a:extLst>
          </p:cNvPr>
          <p:cNvSpPr txBox="1"/>
          <p:nvPr/>
        </p:nvSpPr>
        <p:spPr>
          <a:xfrm>
            <a:off x="3152774" y="4965495"/>
            <a:ext cx="6183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Nafeesa Khan Begum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ID: 2223214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30EA97-0DEC-DE03-7227-D58DAE9BDF0F}"/>
              </a:ext>
            </a:extLst>
          </p:cNvPr>
          <p:cNvSpPr txBox="1"/>
          <p:nvPr/>
        </p:nvSpPr>
        <p:spPr>
          <a:xfrm>
            <a:off x="2376678" y="4212236"/>
            <a:ext cx="7735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CertHE</a:t>
            </a:r>
            <a:r>
              <a:rPr lang="en-GB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Computing Skills for Workplace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DE7DF4-8815-A013-2B62-0DC46ABA157E}"/>
              </a:ext>
            </a:extLst>
          </p:cNvPr>
          <p:cNvSpPr txBox="1"/>
          <p:nvPr/>
        </p:nvSpPr>
        <p:spPr>
          <a:xfrm>
            <a:off x="2140459" y="538288"/>
            <a:ext cx="7735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in the Digital Era – ACCA4025</a:t>
            </a:r>
          </a:p>
        </p:txBody>
      </p:sp>
    </p:spTree>
    <p:extLst>
      <p:ext uri="{BB962C8B-B14F-4D97-AF65-F5344CB8AC3E}">
        <p14:creationId xmlns:p14="http://schemas.microsoft.com/office/powerpoint/2010/main" val="1811951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EE88F9E-086D-60C7-175D-5DB4371A5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7F93158-1F07-6ACC-4FAA-546C68882630}"/>
              </a:ext>
            </a:extLst>
          </p:cNvPr>
          <p:cNvSpPr txBox="1">
            <a:spLocks/>
          </p:cNvSpPr>
          <p:nvPr/>
        </p:nvSpPr>
        <p:spPr>
          <a:xfrm>
            <a:off x="1136142" y="352044"/>
            <a:ext cx="8878824" cy="106984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Clr>
                <a:schemeClr val="accent5">
                  <a:lumMod val="60000"/>
                  <a:lumOff val="40000"/>
                </a:schemeClr>
              </a:buClr>
            </a:pPr>
            <a:r>
              <a:rPr lang="en-US" sz="5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CONTENTS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57A3D2D-7B7F-0F96-8655-514322B4B507}"/>
              </a:ext>
            </a:extLst>
          </p:cNvPr>
          <p:cNvSpPr txBox="1">
            <a:spLocks/>
          </p:cNvSpPr>
          <p:nvPr/>
        </p:nvSpPr>
        <p:spPr>
          <a:xfrm>
            <a:off x="1136142" y="1421892"/>
            <a:ext cx="6422132" cy="41376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457200" algn="just">
              <a:lnSpc>
                <a:spcPct val="15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Self-Evaluation</a:t>
            </a:r>
          </a:p>
          <a:p>
            <a:pPr indent="-457200" algn="just">
              <a:lnSpc>
                <a:spcPct val="15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Development Plan (PDP)</a:t>
            </a:r>
          </a:p>
          <a:p>
            <a:pPr lvl="2" indent="-457200" algn="just">
              <a:lnSpc>
                <a:spcPct val="15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Reflection &amp; Goals</a:t>
            </a:r>
          </a:p>
          <a:p>
            <a:pPr lvl="2" indent="-457200" algn="just">
              <a:lnSpc>
                <a:spcPct val="15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</a:p>
          <a:p>
            <a:pPr lvl="2" indent="-457200" algn="just">
              <a:lnSpc>
                <a:spcPct val="15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 Progress</a:t>
            </a:r>
          </a:p>
          <a:p>
            <a:pPr indent="-457200" algn="just">
              <a:lnSpc>
                <a:spcPct val="15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4 Top Summary</a:t>
            </a:r>
          </a:p>
          <a:p>
            <a:pPr indent="-457200" algn="just">
              <a:lnSpc>
                <a:spcPct val="15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1987299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00F0643-4BC2-2F38-2515-8F02DAD616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714B394-D4FA-D718-6500-90F70AAAB344}"/>
              </a:ext>
            </a:extLst>
          </p:cNvPr>
          <p:cNvSpPr txBox="1">
            <a:spLocks/>
          </p:cNvSpPr>
          <p:nvPr/>
        </p:nvSpPr>
        <p:spPr>
          <a:xfrm>
            <a:off x="1656588" y="167378"/>
            <a:ext cx="8878824" cy="1069848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buClr>
                <a:schemeClr val="accent5">
                  <a:lumMod val="60000"/>
                  <a:lumOff val="40000"/>
                </a:schemeClr>
              </a:buClr>
            </a:pPr>
            <a:r>
              <a:rPr lang="en-US" sz="5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Self-Evaluation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1C09EE-CB2B-6803-6EAE-FCA01EE0DEF4}"/>
              </a:ext>
            </a:extLst>
          </p:cNvPr>
          <p:cNvSpPr txBox="1"/>
          <p:nvPr/>
        </p:nvSpPr>
        <p:spPr>
          <a:xfrm>
            <a:off x="1089008" y="1166842"/>
            <a:ext cx="1049959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After completing the self- evaluation assessment I have come to learn that my strengths include: </a:t>
            </a:r>
          </a:p>
          <a:p>
            <a:pPr marL="742950" lvl="1" indent="-285750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 Player</a:t>
            </a:r>
          </a:p>
          <a:p>
            <a:pPr marL="742950" lvl="1" indent="-285750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Problem-Solver </a:t>
            </a:r>
          </a:p>
          <a:p>
            <a:pPr marL="742950" lvl="1" indent="-285750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Detail-Oriented and Precise</a:t>
            </a:r>
          </a:p>
          <a:p>
            <a:pPr marL="742950" lvl="1" indent="-285750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Skilful in Graphic Design</a:t>
            </a:r>
          </a:p>
          <a:p>
            <a:endParaRPr lang="en-GB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Furthermore, my weaknesses are: </a:t>
            </a:r>
          </a:p>
          <a:p>
            <a:pPr marL="742950" lvl="1" indent="-285750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Limited Leadership Experience</a:t>
            </a:r>
          </a:p>
          <a:p>
            <a:endParaRPr lang="en-GB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Moreover, my Traits include: </a:t>
            </a:r>
          </a:p>
          <a:p>
            <a:pPr marL="742950" lvl="1" indent="-285750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Being an Introvert: Reflective and Thoughtful</a:t>
            </a:r>
          </a:p>
          <a:p>
            <a:pPr marL="742950" lvl="1" indent="-285750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Also being an Extrovert: Outgoing and Social</a:t>
            </a:r>
          </a:p>
          <a:p>
            <a:endParaRPr lang="en-GB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Finally, Preferred Learning Style: </a:t>
            </a:r>
          </a:p>
          <a:p>
            <a:pPr marL="742950" lvl="1" indent="-285750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Auditory</a:t>
            </a:r>
          </a:p>
          <a:p>
            <a:pPr marL="742950" lvl="1" indent="-285750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Enjoy Group Studying but Prefer Solo Studying more</a:t>
            </a:r>
          </a:p>
        </p:txBody>
      </p:sp>
    </p:spTree>
    <p:extLst>
      <p:ext uri="{BB962C8B-B14F-4D97-AF65-F5344CB8AC3E}">
        <p14:creationId xmlns:p14="http://schemas.microsoft.com/office/powerpoint/2010/main" val="893057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714367-E065-4BB4-E647-AAD35BED45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D29F36FD-A83C-8995-18AA-1D1A5228B2A6}"/>
              </a:ext>
            </a:extLst>
          </p:cNvPr>
          <p:cNvSpPr txBox="1">
            <a:spLocks/>
          </p:cNvSpPr>
          <p:nvPr/>
        </p:nvSpPr>
        <p:spPr>
          <a:xfrm>
            <a:off x="1680210" y="1383030"/>
            <a:ext cx="8629650" cy="1844802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DEVELOPMENT PLAN </a:t>
            </a:r>
            <a:r>
              <a:rPr lang="en-US" sz="40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(PDP)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6AC734-BCAA-C298-9042-38F8BC47632E}"/>
              </a:ext>
            </a:extLst>
          </p:cNvPr>
          <p:cNvSpPr txBox="1"/>
          <p:nvPr/>
        </p:nvSpPr>
        <p:spPr>
          <a:xfrm>
            <a:off x="2814637" y="3847339"/>
            <a:ext cx="65627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Reflection &amp; Goal, Plan &amp; Goal Progress </a:t>
            </a:r>
          </a:p>
        </p:txBody>
      </p:sp>
    </p:spTree>
    <p:extLst>
      <p:ext uri="{BB962C8B-B14F-4D97-AF65-F5344CB8AC3E}">
        <p14:creationId xmlns:p14="http://schemas.microsoft.com/office/powerpoint/2010/main" val="1709149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34EE3C-BB06-4D88-292D-9F06B8067F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B8B6397-785D-317C-E71C-C27E40F11BD8}"/>
              </a:ext>
            </a:extLst>
          </p:cNvPr>
          <p:cNvSpPr txBox="1">
            <a:spLocks/>
          </p:cNvSpPr>
          <p:nvPr/>
        </p:nvSpPr>
        <p:spPr>
          <a:xfrm>
            <a:off x="1656588" y="482346"/>
            <a:ext cx="8878824" cy="1069848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buClr>
                <a:schemeClr val="accent5">
                  <a:lumMod val="60000"/>
                  <a:lumOff val="40000"/>
                </a:schemeClr>
              </a:buClr>
            </a:pPr>
            <a:r>
              <a:rPr lang="en-US" sz="5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Reflection &amp; Goal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2F879C6-7F26-F08C-0E99-13C12E86437D}"/>
              </a:ext>
            </a:extLst>
          </p:cNvPr>
          <p:cNvSpPr txBox="1">
            <a:spLocks/>
          </p:cNvSpPr>
          <p:nvPr/>
        </p:nvSpPr>
        <p:spPr>
          <a:xfrm>
            <a:off x="1229106" y="2034540"/>
            <a:ext cx="9733788" cy="34861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None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of my long-term goals is to become a self-employed events coordinator. There is a lot of various skills required in this career path which I have already began developing. For example, I currently assist a family friend with a business that they run which entails wedding décor. During this work experience I used the </a:t>
            </a: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ERA cycle (Jasper, 2013) to initially experience what it is like to be self-employed, I have reflected on this, and I have then acted by developing relevant skills, i.e. Computing in the Workplace.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None/>
            </a:pPr>
            <a:endParaRPr lang="en-GB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None/>
            </a:pP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Another example on where I have reflected on myself is, beginning a task in my current course according to how I interpreted the assessment brief. I have then spoken to my tutor and received feedback which then allowed me to reflect on my interpretation skills, and I applied necessary changes in my assignment as a course of action.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92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1F4A5225-737B-0F9F-C2FE-EAB5ABB91C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006473A8-7CB9-8A13-F3D3-3B517810F019}"/>
              </a:ext>
            </a:extLst>
          </p:cNvPr>
          <p:cNvSpPr txBox="1">
            <a:spLocks/>
          </p:cNvSpPr>
          <p:nvPr/>
        </p:nvSpPr>
        <p:spPr>
          <a:xfrm>
            <a:off x="1576578" y="122301"/>
            <a:ext cx="8878824" cy="1069848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buClr>
                <a:schemeClr val="accent5">
                  <a:lumMod val="60000"/>
                  <a:lumOff val="40000"/>
                </a:schemeClr>
              </a:buClr>
            </a:pPr>
            <a:r>
              <a:rPr lang="en-US" sz="5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</a:p>
        </p:txBody>
      </p:sp>
      <p:graphicFrame>
        <p:nvGraphicFramePr>
          <p:cNvPr id="18" name="Table 4">
            <a:extLst>
              <a:ext uri="{FF2B5EF4-FFF2-40B4-BE49-F238E27FC236}">
                <a16:creationId xmlns:a16="http://schemas.microsoft.com/office/drawing/2014/main" id="{139CEA72-945A-9CCF-A6FA-259FEC2EC7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0501152"/>
              </p:ext>
            </p:extLst>
          </p:nvPr>
        </p:nvGraphicFramePr>
        <p:xfrm>
          <a:off x="320886" y="1314450"/>
          <a:ext cx="11550228" cy="5006689"/>
        </p:xfrm>
        <a:graphic>
          <a:graphicData uri="http://schemas.openxmlformats.org/drawingml/2006/table">
            <a:tbl>
              <a:tblPr firstRow="1" bandRow="1"/>
              <a:tblGrid>
                <a:gridCol w="1313604">
                  <a:extLst>
                    <a:ext uri="{9D8B030D-6E8A-4147-A177-3AD203B41FA5}">
                      <a16:colId xmlns:a16="http://schemas.microsoft.com/office/drawing/2014/main" val="4227390396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4196001913"/>
                    </a:ext>
                  </a:extLst>
                </a:gridCol>
                <a:gridCol w="2759146">
                  <a:extLst>
                    <a:ext uri="{9D8B030D-6E8A-4147-A177-3AD203B41FA5}">
                      <a16:colId xmlns:a16="http://schemas.microsoft.com/office/drawing/2014/main" val="232522430"/>
                    </a:ext>
                  </a:extLst>
                </a:gridCol>
                <a:gridCol w="1876444">
                  <a:extLst>
                    <a:ext uri="{9D8B030D-6E8A-4147-A177-3AD203B41FA5}">
                      <a16:colId xmlns:a16="http://schemas.microsoft.com/office/drawing/2014/main" val="1164623800"/>
                    </a:ext>
                  </a:extLst>
                </a:gridCol>
                <a:gridCol w="2892124">
                  <a:extLst>
                    <a:ext uri="{9D8B030D-6E8A-4147-A177-3AD203B41FA5}">
                      <a16:colId xmlns:a16="http://schemas.microsoft.com/office/drawing/2014/main" val="485981499"/>
                    </a:ext>
                  </a:extLst>
                </a:gridCol>
                <a:gridCol w="1520190">
                  <a:extLst>
                    <a:ext uri="{9D8B030D-6E8A-4147-A177-3AD203B41FA5}">
                      <a16:colId xmlns:a16="http://schemas.microsoft.com/office/drawing/2014/main" val="1990222692"/>
                    </a:ext>
                  </a:extLst>
                </a:gridCol>
              </a:tblGrid>
              <a:tr h="140589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GB" sz="18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your</a:t>
                      </a:r>
                    </a:p>
                    <a:p>
                      <a:pPr algn="ctr"/>
                      <a:r>
                        <a:rPr lang="en-GB" sz="18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long-term goals?</a:t>
                      </a:r>
                    </a:p>
                  </a:txBody>
                  <a:tcPr marL="44657" marR="44657" marT="76370" marB="8931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your specific</a:t>
                      </a:r>
                    </a:p>
                    <a:p>
                      <a:pPr algn="ctr"/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career goals?</a:t>
                      </a:r>
                    </a:p>
                  </a:txBody>
                  <a:tcPr marL="44657" marR="44657" marT="76370" marB="8931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the key skills</a:t>
                      </a:r>
                    </a:p>
                    <a:p>
                      <a:pPr algn="ctr"/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needed for each one</a:t>
                      </a:r>
                    </a:p>
                    <a:p>
                      <a:pPr algn="ctr"/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 your goals?</a:t>
                      </a:r>
                    </a:p>
                  </a:txBody>
                  <a:tcPr marL="44657" marR="44657" marT="76370" marB="8931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66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skills do you</a:t>
                      </a:r>
                    </a:p>
                    <a:p>
                      <a:pPr algn="ctr"/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need to work on?</a:t>
                      </a:r>
                    </a:p>
                  </a:txBody>
                  <a:tcPr marL="44657" marR="44657" marT="76370" marB="8931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actions are you</a:t>
                      </a:r>
                    </a:p>
                    <a:p>
                      <a:pPr algn="ctr"/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going to take?</a:t>
                      </a:r>
                    </a:p>
                  </a:txBody>
                  <a:tcPr marL="44657" marR="44657" marT="76370" marB="8931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 are you</a:t>
                      </a:r>
                    </a:p>
                    <a:p>
                      <a:pPr algn="ctr"/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going to complete</a:t>
                      </a:r>
                    </a:p>
                    <a:p>
                      <a:pPr algn="ctr"/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your training by?</a:t>
                      </a:r>
                    </a:p>
                  </a:txBody>
                  <a:tcPr marL="44657" marR="44657" marT="76370" marB="8931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3260562"/>
                  </a:ext>
                </a:extLst>
              </a:tr>
              <a:tr h="770052">
                <a:tc row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GB" sz="1800" b="1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Become an Events Co-Ordinator</a:t>
                      </a:r>
                    </a:p>
                  </a:txBody>
                  <a:tcPr marL="44657" marR="44657" marT="76370" marB="8931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Improve communication skills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Communication, Confidence, Teamworking skills, organisation skills. Attention to detail [1]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Communication, Confidence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Produce a written plan, Create a profile for myself, Gather information from my work experience.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months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0747298"/>
                  </a:ext>
                </a:extLst>
              </a:tr>
              <a:tr h="956617">
                <a:tc vMerge="1"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Budget management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skills, Financial management, Problem solving skills, Attention to detail [2]</a:t>
                      </a:r>
                    </a:p>
                    <a:p>
                      <a:endParaRPr lang="en-GB" sz="1200" cap="none" spc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skills, Problem solving skills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Take extra time to research more, Ask for help from university career councillors.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months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6186249"/>
                  </a:ext>
                </a:extLst>
              </a:tr>
              <a:tr h="937065">
                <a:tc vMerge="1"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Improve computing skills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Word processing, Spreadsheets, Presentations, Microsoft Office, Marketing [3]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Computer skills, Advertisement</a:t>
                      </a:r>
                    </a:p>
                  </a:txBody>
                  <a:tcPr marL="44657" marR="44657" marT="76370" marB="8931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Create LinkedIn and other social accounts, Do assessments and modules at university, Complete computer course.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months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170691"/>
                  </a:ext>
                </a:extLst>
              </a:tr>
              <a:tr h="937065">
                <a:tc vMerge="1"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Self -employment 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Stay Calm, Passion, Problem solving, Determination, Flexibility, Communication, Teamwork skills, Self management skills [4]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Communication, Problem solving, Teamwork and leadership skills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Having positive mindset, Organise myself, Stay calm under pressure, Experience more to help get solutions.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200" cap="none" spc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months</a:t>
                      </a:r>
                    </a:p>
                  </a:txBody>
                  <a:tcPr marL="44657" marR="44657" marT="76370" marB="8931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05206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0824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68A2A63-1824-A408-C580-5D364EEE74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9269"/>
            <a:ext cx="12192000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E651322-32AF-5D95-AB80-E0FAE10F4DBF}"/>
              </a:ext>
            </a:extLst>
          </p:cNvPr>
          <p:cNvSpPr txBox="1">
            <a:spLocks/>
          </p:cNvSpPr>
          <p:nvPr/>
        </p:nvSpPr>
        <p:spPr>
          <a:xfrm>
            <a:off x="1656588" y="244602"/>
            <a:ext cx="8878824" cy="1069848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buClr>
                <a:schemeClr val="accent5">
                  <a:lumMod val="60000"/>
                  <a:lumOff val="40000"/>
                </a:schemeClr>
              </a:buClr>
            </a:pPr>
            <a:r>
              <a:rPr lang="en-US" sz="5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 Progress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FF9BF5-8C01-199E-5AFC-B40AD447D0E0}"/>
              </a:ext>
            </a:extLst>
          </p:cNvPr>
          <p:cNvSpPr txBox="1"/>
          <p:nvPr/>
        </p:nvSpPr>
        <p:spPr>
          <a:xfrm>
            <a:off x="1136140" y="1490028"/>
            <a:ext cx="100817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images below are some of the Badges that I attained when I completed various online courses. These </a:t>
            </a:r>
            <a:r>
              <a:rPr lang="en-GB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courses include researching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referencing and finding and using information.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5E35C0E-54F0-C1C1-FDBA-D53F6F15C7F9}"/>
              </a:ext>
            </a:extLst>
          </p:cNvPr>
          <p:cNvGrpSpPr/>
          <p:nvPr/>
        </p:nvGrpSpPr>
        <p:grpSpPr>
          <a:xfrm>
            <a:off x="1576564" y="2497807"/>
            <a:ext cx="1954688" cy="2131804"/>
            <a:chOff x="2331147" y="1347910"/>
            <a:chExt cx="1618684" cy="165915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DC9FD04D-0275-EE84-8E2A-0D5FE14C98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21" t="32078" r="87366" b="13940"/>
            <a:stretch>
              <a:fillRect/>
            </a:stretch>
          </p:blipFill>
          <p:spPr>
            <a:xfrm>
              <a:off x="2331147" y="1347910"/>
              <a:ext cx="1618684" cy="1659150"/>
            </a:xfrm>
            <a:prstGeom prst="flowChartAlternateProcess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08787C8-8C5F-EBD8-CEE2-4AA08A3CB9E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433345" y="1483173"/>
              <a:ext cx="1434945" cy="1434945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D39E082-BC28-93D2-B517-E9E0D5EEB191}"/>
              </a:ext>
            </a:extLst>
          </p:cNvPr>
          <p:cNvGrpSpPr/>
          <p:nvPr/>
        </p:nvGrpSpPr>
        <p:grpSpPr>
          <a:xfrm>
            <a:off x="8599032" y="2469892"/>
            <a:ext cx="1936380" cy="2131804"/>
            <a:chOff x="524637" y="3930203"/>
            <a:chExt cx="1223010" cy="1253584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A0DC47F5-0743-CCDF-BEF5-F84269C7E7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21" t="32078" r="87366" b="13940"/>
            <a:stretch>
              <a:fillRect/>
            </a:stretch>
          </p:blipFill>
          <p:spPr>
            <a:xfrm>
              <a:off x="524637" y="3930203"/>
              <a:ext cx="1223010" cy="1253584"/>
            </a:xfrm>
            <a:prstGeom prst="flowChartAlternateProcess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824C6C2C-EF03-2924-5B83-90C3036582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77024" y="3997877"/>
              <a:ext cx="1118235" cy="1118235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65055DB-19EF-E08D-F542-96B48FCDF86F}"/>
              </a:ext>
            </a:extLst>
          </p:cNvPr>
          <p:cNvGrpSpPr/>
          <p:nvPr/>
        </p:nvGrpSpPr>
        <p:grpSpPr>
          <a:xfrm>
            <a:off x="5107816" y="2469891"/>
            <a:ext cx="1954688" cy="2131804"/>
            <a:chOff x="531114" y="2537460"/>
            <a:chExt cx="1223010" cy="1253584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C29955A-3A5C-0066-385D-89B4B75A8B5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021" t="30742" r="60423" b="17604"/>
            <a:stretch>
              <a:fillRect/>
            </a:stretch>
          </p:blipFill>
          <p:spPr>
            <a:xfrm>
              <a:off x="531114" y="2537460"/>
              <a:ext cx="1223010" cy="1253584"/>
            </a:xfrm>
            <a:prstGeom prst="round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067DA92-5A36-E970-C021-D06081E1764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05820" y="2627452"/>
              <a:ext cx="1073599" cy="1073599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27823D23-3FFC-E2D9-761E-D23435496D50}"/>
              </a:ext>
            </a:extLst>
          </p:cNvPr>
          <p:cNvSpPr txBox="1"/>
          <p:nvPr/>
        </p:nvSpPr>
        <p:spPr>
          <a:xfrm>
            <a:off x="1055122" y="5163789"/>
            <a:ext cx="100817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this 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link 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see in detail all the individual badges I have accomplished. Completing these courses have helped me understand various skills required during academia. For example, Avoiding plagiarism, how to correctly reference my work and </a:t>
            </a:r>
          </a:p>
        </p:txBody>
      </p:sp>
    </p:spTree>
    <p:extLst>
      <p:ext uri="{BB962C8B-B14F-4D97-AF65-F5344CB8AC3E}">
        <p14:creationId xmlns:p14="http://schemas.microsoft.com/office/powerpoint/2010/main" val="702958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8E375C-6582-1D69-9151-3F7476EC7C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73F963B-DDDB-9ABD-6271-C9D0676DBB8C}"/>
              </a:ext>
            </a:extLst>
          </p:cNvPr>
          <p:cNvSpPr txBox="1">
            <a:spLocks/>
          </p:cNvSpPr>
          <p:nvPr/>
        </p:nvSpPr>
        <p:spPr>
          <a:xfrm>
            <a:off x="1656588" y="427053"/>
            <a:ext cx="8878824" cy="1069848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buClr>
                <a:schemeClr val="accent5">
                  <a:lumMod val="60000"/>
                  <a:lumOff val="40000"/>
                </a:schemeClr>
              </a:buClr>
            </a:pPr>
            <a:r>
              <a:rPr lang="en-US" sz="5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4 Topic Summary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D2F158-E513-2497-1678-7F6BB0C47996}"/>
              </a:ext>
            </a:extLst>
          </p:cNvPr>
          <p:cNvSpPr txBox="1"/>
          <p:nvPr/>
        </p:nvSpPr>
        <p:spPr>
          <a:xfrm>
            <a:off x="1147572" y="1923954"/>
            <a:ext cx="1031671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of the topics of Moodle Unit 4 ‘Becoming a Lifelong learner’ I will be summarising is Topic 1 ‘Learning to Learn’.</a:t>
            </a:r>
          </a:p>
          <a:p>
            <a:endParaRPr lang="en-GB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anything new can be seen as a challenge and sometimes also a risk. However, if you do not push yourself  then it will become very difficult to accomplish success.</a:t>
            </a:r>
          </a:p>
          <a:p>
            <a:endParaRPr lang="en-GB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Taking small steps to learn is seen as ‘Agile Learning’ and this type of learning can help make a daunting task feel more easier to achieve. This may be due to learning at a slower pace, being more flexible with what you learn, receiving constant feedback and implementing this regularly to progress.</a:t>
            </a:r>
          </a:p>
          <a:p>
            <a:endParaRPr lang="en-GB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Journal was also published by T. C. Krehbiel et al (2017) regarding studies about agile learning and mentioned that “enough evidence now exists to suggest that Agile  provides a way of collaborating and creating that offers much of value to faculty members and others in higher education community.”[5]</a:t>
            </a:r>
          </a:p>
          <a:p>
            <a:endParaRPr lang="en-GB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5028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175BC91-0429-9DBA-EB76-806591A2A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1308229-094A-F7E4-3E2B-C954D878A7A8}"/>
              </a:ext>
            </a:extLst>
          </p:cNvPr>
          <p:cNvSpPr txBox="1">
            <a:spLocks/>
          </p:cNvSpPr>
          <p:nvPr/>
        </p:nvSpPr>
        <p:spPr>
          <a:xfrm>
            <a:off x="1656588" y="81724"/>
            <a:ext cx="8878824" cy="1069848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buClr>
                <a:schemeClr val="accent5">
                  <a:lumMod val="60000"/>
                  <a:lumOff val="40000"/>
                </a:schemeClr>
              </a:buClr>
            </a:pPr>
            <a:r>
              <a:rPr lang="en-US" sz="5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16D43F3-A256-94A2-8338-5E3A24FEA5F7}"/>
              </a:ext>
            </a:extLst>
          </p:cNvPr>
          <p:cNvSpPr txBox="1">
            <a:spLocks/>
          </p:cNvSpPr>
          <p:nvPr/>
        </p:nvSpPr>
        <p:spPr>
          <a:xfrm>
            <a:off x="713232" y="1233296"/>
            <a:ext cx="10488168" cy="495033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None/>
            </a:pP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[1] </a:t>
            </a:r>
            <a:r>
              <a:rPr lang="en-GB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S. A. </a:t>
            </a:r>
            <a:r>
              <a:rPr lang="en-GB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Warpade</a:t>
            </a:r>
            <a:r>
              <a:rPr lang="en-GB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"Significance of Business Communication Skills in the Academic life of Management students for the successful journey of Campus to corporate," </a:t>
            </a:r>
            <a:r>
              <a:rPr lang="en-GB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NeuroQuantology</a:t>
            </a:r>
            <a:r>
              <a:rPr lang="en-GB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vol. 20, (18), pp. 1592-1610, 2022. Available: https://www.proquest.com/scholarly-journals/significance-business-communication-skills/docview/2900773811/se-2. DOI: https://doi.org/10.48047/NQ.2022.20.18.NQ88168.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None/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None/>
            </a:pP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[2] D. S.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Srbinoska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S. Hristova and V.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Kazic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"Why Budgeting in Small and Medium Enterprises Matters?" Timisoara Journal of Economics and Business, vol. 16, (2), pp. 99-118, 2023. Available: https://www.proquest.com/scholarly-journals/why-budgeting-small-medium-enterprises-matters/docview/3159541680/se-2. DOI: https://doi.org/10.2478/tjeb-2023-0006.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None/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None/>
            </a:pP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[3] P. Wallace and R. B. Clariana, "Perception versus Reality—Determining Business Students’ Computer Literacy Skills and Need for Instruction in Information Concepts and Technology," Journal of Information Technology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Education.Research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vol. 4, pp. 141-151, 2005. Available: https://www.proquest.com/scholarly-journals/perception-versus-reality-determining-business/docview/2616669326/se-2. DOI: https://doi.org/10.28945/269.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None/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None/>
            </a:pP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[4] C. Barnard and D. Georgiou, “Self-employment in UK law,” Acta Universitatis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Lodziensis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Folia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iuridica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vol. 103, no. 103, pp. 97–119, Jan. 2023</a:t>
            </a:r>
            <a:r>
              <a:rPr lang="en-US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Available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https://doi.org/10.18778/0208-6069.103.03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None/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None/>
            </a:pPr>
            <a:r>
              <a:rPr lang="en-GB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[5] T. C. Krehbiel et al,. “Agile Manifesto for Teaching and Learning.,” The journal of effective teaching : JET., vol. 17, no. 2, 2017. . Available: https://research-ebsco-com.uwtsd.idm.oclc.org/c/onvpsy/viewer/pdf/al674whs3j?route=details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Clr>
                <a:schemeClr val="accent5">
                  <a:lumMod val="60000"/>
                  <a:lumOff val="40000"/>
                </a:schemeClr>
              </a:buClr>
              <a:buNone/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789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CEC110-13FF-86B5-6EC9-3DE0B289CA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123B76C-EEA1-E611-70EF-0C1CA966FB81}"/>
              </a:ext>
            </a:extLst>
          </p:cNvPr>
          <p:cNvSpPr txBox="1">
            <a:spLocks/>
          </p:cNvSpPr>
          <p:nvPr/>
        </p:nvSpPr>
        <p:spPr>
          <a:xfrm>
            <a:off x="2228088" y="2084611"/>
            <a:ext cx="7735824" cy="1069848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80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  <a:endParaRPr lang="en-US" sz="6600" b="1" dirty="0">
              <a:solidFill>
                <a:schemeClr val="accent5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DFAEFE-7ABF-C3EC-577E-87BB43D4829C}"/>
              </a:ext>
            </a:extLst>
          </p:cNvPr>
          <p:cNvSpPr txBox="1"/>
          <p:nvPr/>
        </p:nvSpPr>
        <p:spPr>
          <a:xfrm>
            <a:off x="3004185" y="3703541"/>
            <a:ext cx="61836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997948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871</TotalTime>
  <Words>1153</Words>
  <Application>Microsoft Office PowerPoint</Application>
  <PresentationFormat>Widescreen</PresentationFormat>
  <Paragraphs>97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Aptos Display</vt:lpstr>
      <vt:lpstr>Arial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Nafeesa Khan Begum (2223214)</dc:creator>
  <cp:lastModifiedBy>Nafeesa Khan Begum (2223214)</cp:lastModifiedBy>
  <cp:revision>1</cp:revision>
  <dcterms:created xsi:type="dcterms:W3CDTF">2026-07-01T08:42:13Z</dcterms:created>
  <dcterms:modified xsi:type="dcterms:W3CDTF">2026-07-10T09:08:07Z</dcterms:modified>
</cp:coreProperties>
</file>