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59" r:id="rId5"/>
    <p:sldId id="264" r:id="rId6"/>
    <p:sldId id="265" r:id="rId7"/>
    <p:sldId id="263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A7DDE4-D0EF-4658-B51B-432327518A44}" v="23" dt="2020-11-29T09:06:25.2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50" d="100"/>
          <a:sy n="50" d="100"/>
        </p:scale>
        <p:origin x="139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545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61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35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595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306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411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030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914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272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547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09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234067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6144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0051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0424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2522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504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1DE114-076E-45AF-9550-B479BF067697}" type="datetimeFigureOut">
              <a:rPr lang="en-GB" smtClean="0"/>
              <a:t>28/11/2020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0745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CB376-7C09-4B52-9319-5C095E93D24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Analysis of my</a:t>
            </a:r>
            <a:br>
              <a:rPr lang="en-GB" dirty="0"/>
            </a:br>
            <a:r>
              <a:rPr lang="en-GB" dirty="0"/>
              <a:t>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17C1AA-B5E8-4A32-B0B3-D0A70A4EDE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638342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Module: Academic and Employability Skills</a:t>
            </a:r>
          </a:p>
          <a:p>
            <a:r>
              <a:rPr lang="en-GB" b="1" dirty="0"/>
              <a:t>T1 20/21 Oct OV 2 G3 TLH11 by Timothy Hopkins</a:t>
            </a:r>
          </a:p>
          <a:p>
            <a:endParaRPr lang="en-GB" b="1" dirty="0"/>
          </a:p>
          <a:p>
            <a:r>
              <a:rPr lang="en-GB" sz="2900" b="1" dirty="0"/>
              <a:t>Student: Nikolay </a:t>
            </a:r>
            <a:r>
              <a:rPr lang="en-GB" sz="2900" b="1" dirty="0" err="1"/>
              <a:t>Stanimirov</a:t>
            </a:r>
            <a:endParaRPr lang="en-GB" sz="2900" b="1" dirty="0"/>
          </a:p>
          <a:p>
            <a:r>
              <a:rPr lang="en-GB" sz="2900" b="1" dirty="0"/>
              <a:t>Student ID: 2009057</a:t>
            </a:r>
          </a:p>
          <a:p>
            <a:r>
              <a:rPr lang="en-GB" b="1" dirty="0"/>
              <a:t>UWTSD, December 2020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1F7710-C38E-44E7-8C41-7409C788CE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5850" y="365126"/>
            <a:ext cx="2471954" cy="12761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823220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FB69F-5D2E-4B70-8D3E-7F4AC460B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Nikolay </a:t>
            </a:r>
            <a:r>
              <a:rPr lang="en-GB" dirty="0" err="1"/>
              <a:t>Stanimirov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12336-6357-4CF5-9B59-A903FFB32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3"/>
            <a:ext cx="4040670" cy="44219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Who am I?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Courier subcontractor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Highschool in Bulgaria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Married with a baby </a:t>
            </a:r>
            <a:r>
              <a:rPr lang="en-GB" b="1" dirty="0">
                <a:solidFill>
                  <a:srgbClr val="FF66FF"/>
                </a:solidFill>
              </a:rPr>
              <a:t>Girl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Plan to open Family LTD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Goal: Graduate university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I am really good in IT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I pet a fox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1010DB-560F-423B-AC0E-8297DD81BC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230" y="609599"/>
            <a:ext cx="1044775" cy="13263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CE2F769-998F-48ED-A40C-75956E43E8AD}"/>
              </a:ext>
            </a:extLst>
          </p:cNvPr>
          <p:cNvSpPr txBox="1">
            <a:spLocks/>
          </p:cNvSpPr>
          <p:nvPr/>
        </p:nvSpPr>
        <p:spPr>
          <a:xfrm>
            <a:off x="5455326" y="1788896"/>
            <a:ext cx="5269824" cy="44219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u="sng" dirty="0"/>
              <a:t>In this presentation: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1" u="sng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Skills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Knowledge and Personal experience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Qualifications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Personal SWOT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Goals and Plans</a:t>
            </a:r>
          </a:p>
        </p:txBody>
      </p:sp>
    </p:spTree>
    <p:extLst>
      <p:ext uri="{BB962C8B-B14F-4D97-AF65-F5344CB8AC3E}">
        <p14:creationId xmlns:p14="http://schemas.microsoft.com/office/powerpoint/2010/main" val="1794100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FB69F-5D2E-4B70-8D3E-7F4AC460B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Nikolay </a:t>
            </a:r>
            <a:r>
              <a:rPr lang="en-GB" dirty="0" err="1"/>
              <a:t>Stanimirov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12336-6357-4CF5-9B59-A903FFB32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4" y="2096064"/>
            <a:ext cx="4648805" cy="43827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Personal Skills</a:t>
            </a:r>
          </a:p>
          <a:p>
            <a:pPr marL="0" indent="0">
              <a:buNone/>
            </a:pPr>
            <a:endParaRPr lang="en-GB" b="1" u="sng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Good listener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Fast learning new things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Fast calculation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Digital memorising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Well organized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Stay calm in stressful situations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42ED55-1C79-460B-ABB3-35C39E09F8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230" y="609599"/>
            <a:ext cx="1044775" cy="13263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A92AC06-49E1-4342-8F9D-196E7EE8365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99"/>
          <a:stretch/>
        </p:blipFill>
        <p:spPr>
          <a:xfrm>
            <a:off x="6400800" y="1865622"/>
            <a:ext cx="4877405" cy="43827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76361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FB69F-5D2E-4B70-8D3E-7F4AC460B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Nikolay </a:t>
            </a:r>
            <a:r>
              <a:rPr lang="en-GB" dirty="0" err="1"/>
              <a:t>Stanimirov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12336-6357-4CF5-9B59-A903FFB32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4" y="2096064"/>
            <a:ext cx="9620856" cy="3695136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Knowledge and Personal experience</a:t>
            </a:r>
          </a:p>
          <a:p>
            <a:pPr marL="0" indent="0">
              <a:buNone/>
            </a:pPr>
            <a:endParaRPr lang="en-GB" b="1" u="sng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Young, but with working good background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Rich base of driving apps knowledge and practice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Hard working and ambitious</a:t>
            </a:r>
          </a:p>
          <a:p>
            <a:pPr marL="0" indent="0">
              <a:buNone/>
            </a:pP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088E0A-4741-43F4-87DB-4EED90C392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230" y="609599"/>
            <a:ext cx="1044775" cy="13263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493C229-9E56-45E4-97E6-0976F43B0B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8106" y="2410107"/>
            <a:ext cx="3162300" cy="30670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16861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FB69F-5D2E-4B70-8D3E-7F4AC460B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Nikolay </a:t>
            </a:r>
            <a:r>
              <a:rPr lang="en-GB" dirty="0" err="1"/>
              <a:t>Stanimirov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12336-6357-4CF5-9B59-A903FFB32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4" y="2096064"/>
            <a:ext cx="8477856" cy="4361886"/>
          </a:xfrm>
        </p:spPr>
        <p:txBody>
          <a:bodyPr/>
          <a:lstStyle/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r>
              <a:rPr lang="en-GB" b="1" u="sng" dirty="0"/>
              <a:t>Qualifications</a:t>
            </a:r>
          </a:p>
          <a:p>
            <a:pPr marL="0" indent="0">
              <a:buNone/>
            </a:pPr>
            <a:endParaRPr lang="en-GB" b="1" u="sng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High school diploma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Excellent left-handed and right-handed driver, Cat B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Delivery software's knowledge certificate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Amazon Course in IT Skills for Couriers (PC and Mobile)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1F64C1-5209-487D-9B85-580628BA74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230" y="609599"/>
            <a:ext cx="1044775" cy="13263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2DAD73-C235-42BC-98EE-525C3A596C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8150" y="1750255"/>
            <a:ext cx="3666650" cy="29780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64805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FB69F-5D2E-4B70-8D3E-7F4AC460B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Nikolay </a:t>
            </a:r>
            <a:r>
              <a:rPr lang="en-GB" dirty="0" err="1"/>
              <a:t>Stanimirov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12336-6357-4CF5-9B59-A903FFB32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8464" y="1935921"/>
            <a:ext cx="3564420" cy="3695136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Personal SWOT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704212-2FC7-4DBC-A995-20FC512917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230" y="609599"/>
            <a:ext cx="1044775" cy="13263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D33891-218B-4E95-A679-591AB992D4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5611" y="2647950"/>
            <a:ext cx="4810125" cy="36004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43130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FB69F-5D2E-4B70-8D3E-7F4AC460B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Nikolay </a:t>
            </a:r>
            <a:r>
              <a:rPr lang="en-GB" dirty="0" err="1"/>
              <a:t>Stanimirov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12336-6357-4CF5-9B59-A903FFB32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4" y="2096064"/>
            <a:ext cx="5601305" cy="4375074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Goals and Plans</a:t>
            </a:r>
          </a:p>
          <a:p>
            <a:pPr marL="0" indent="0">
              <a:buNone/>
            </a:pP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Graduate a Bachelor degree in Business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Apply for Masters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Start own family Business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Apply for C and E driving category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A2E144-2148-464C-83DF-95368D7560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230" y="609599"/>
            <a:ext cx="1044775" cy="13263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95CF8C1-0894-4351-8AA3-D031EB05AB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8631" y="2581275"/>
            <a:ext cx="4219575" cy="29241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199168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FB69F-5D2E-4B70-8D3E-7F4AC460B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Nikolay </a:t>
            </a:r>
            <a:r>
              <a:rPr lang="en-GB" dirty="0" err="1"/>
              <a:t>Stanimirov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12336-6357-4CF5-9B59-A903FFB32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6255" y="2134164"/>
            <a:ext cx="3564420" cy="4375074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My “Tomorrow”</a:t>
            </a:r>
          </a:p>
          <a:p>
            <a:pPr marL="0" indent="0">
              <a:buNone/>
            </a:pP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I fight for my future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I prove myself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Take challenges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Be brave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Step by Step </a:t>
            </a:r>
            <a:r>
              <a:rPr lang="en-GB" b="1" cap="all" dirty="0">
                <a:solidFill>
                  <a:srgbClr val="FF66FF"/>
                </a:solidFill>
              </a:rPr>
              <a:t>success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AEF5C4-3E02-4BFD-90C9-048D928FD1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230" y="609599"/>
            <a:ext cx="1044775" cy="13263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4D73DA9-5433-4418-AE91-EDE2A52E0B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0572" y="1935921"/>
            <a:ext cx="4290494" cy="39542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09901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CB376-7C09-4B52-9319-5C095E93D24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17C1AA-B5E8-4A32-B0B3-D0A70A4EDE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67199"/>
            <a:ext cx="9144000" cy="1973179"/>
          </a:xfrm>
        </p:spPr>
        <p:txBody>
          <a:bodyPr>
            <a:normAutofit fontScale="92500" lnSpcReduction="20000"/>
          </a:bodyPr>
          <a:lstStyle/>
          <a:p>
            <a:endParaRPr lang="en-GB" b="1" dirty="0"/>
          </a:p>
          <a:p>
            <a:r>
              <a:rPr lang="en-GB" sz="2900" b="1" dirty="0"/>
              <a:t>Student: Nikolay </a:t>
            </a:r>
            <a:r>
              <a:rPr lang="en-GB" sz="2900" b="1" dirty="0" err="1"/>
              <a:t>Stanimirov</a:t>
            </a:r>
            <a:endParaRPr lang="en-GB" sz="2900" b="1" dirty="0"/>
          </a:p>
          <a:p>
            <a:r>
              <a:rPr lang="en-GB" sz="2900" b="1" dirty="0"/>
              <a:t>Student ID: 2009057</a:t>
            </a:r>
          </a:p>
          <a:p>
            <a:r>
              <a:rPr lang="en-GB" b="1" dirty="0"/>
              <a:t>UWTSD, December 2020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1F7710-C38E-44E7-8C41-7409C788CE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5850" y="365126"/>
            <a:ext cx="2471954" cy="12761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498344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1265</TotalTime>
  <Words>226</Words>
  <Application>Microsoft Office PowerPoint</Application>
  <PresentationFormat>Widescreen</PresentationFormat>
  <Paragraphs>69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Bookman Old Style</vt:lpstr>
      <vt:lpstr>Rockwell</vt:lpstr>
      <vt:lpstr>Wingdings</vt:lpstr>
      <vt:lpstr>Damask</vt:lpstr>
      <vt:lpstr>Analysis of my Employability Skills</vt:lpstr>
      <vt:lpstr>Nikolay Stanimirov</vt:lpstr>
      <vt:lpstr>Nikolay Stanimirov</vt:lpstr>
      <vt:lpstr>Nikolay Stanimirov</vt:lpstr>
      <vt:lpstr>Nikolay Stanimirov</vt:lpstr>
      <vt:lpstr>Nikolay Stanimirov</vt:lpstr>
      <vt:lpstr>Nikolay Stanimirov</vt:lpstr>
      <vt:lpstr>Nikolay Stanimirov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my Employability Skills</dc:title>
  <dc:creator>Ilina Dencheva</dc:creator>
  <cp:lastModifiedBy>Ilina Dencheva</cp:lastModifiedBy>
  <cp:revision>1</cp:revision>
  <dcterms:created xsi:type="dcterms:W3CDTF">2020-11-28T12:10:00Z</dcterms:created>
  <dcterms:modified xsi:type="dcterms:W3CDTF">2020-11-29T09:15:54Z</dcterms:modified>
</cp:coreProperties>
</file>