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3" r:id="rId4"/>
    <p:sldId id="265" r:id="rId5"/>
    <p:sldId id="266" r:id="rId6"/>
    <p:sldId id="261" r:id="rId7"/>
    <p:sldId id="264" r:id="rId8"/>
    <p:sldId id="267" r:id="rId9"/>
    <p:sldId id="268" r:id="rId10"/>
    <p:sldId id="271" r:id="rId11"/>
    <p:sldId id="269" r:id="rId12"/>
    <p:sldId id="270" r:id="rId13"/>
    <p:sldId id="272" r:id="rId14"/>
    <p:sldId id="259" r:id="rId15"/>
    <p:sldId id="257" r:id="rId16"/>
    <p:sldId id="260" r:id="rId17"/>
    <p:sldId id="2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208"/>
  </p:normalViewPr>
  <p:slideViewPr>
    <p:cSldViewPr snapToGrid="0" snapToObjects="1">
      <p:cViewPr varScale="1">
        <p:scale>
          <a:sx n="121" d="100"/>
          <a:sy n="121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BC5D9-57AF-FD4E-BD4E-C7B202E5DA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8FFA36-2B39-F642-B6EB-EA366C90D6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E6278-349F-EC42-9719-E54BB4893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6D614-4A51-6742-98C4-C9076E4C0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3D25A-AC01-9E49-99DC-CB97CC11B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508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78CCF-4FF2-E44C-BE84-088AADFB1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32E54-7634-B141-9FC9-9AAFE6310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BAE38-F3A7-674A-9607-7BE634527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DFE0F-1CCC-AF48-86E4-87A7A5C42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4C129-9053-C94E-85B9-6A408E2CE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786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432AD-2645-674B-A243-43EF7B91F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2C2439-14D7-4A4A-84FD-4FFE18737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5C43E-122B-3A4E-87FC-C8A212FE0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E4B3F-B96F-DE49-A132-E6FD81C4D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D91E0-C1F5-1E47-88F5-FB5DF28CA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56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904E5-6B6B-FF43-AB0C-2EA0B92CF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60447-BD77-5F4D-B176-0011F2828B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6AF132-B7A4-7E47-AFBE-E6A7FC5DAA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1B6B9B-1C57-9B4F-A56D-8267E6684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DD80AE-F0C6-3D44-A140-6637A7F1D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631AE-D358-5249-A42F-9C91023B3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42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32CF-7FCE-6D4F-A481-E22270E65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E66FA-494B-C54B-B789-16CDE7C5D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B6CE08-AEBD-E645-B75C-42B27940A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A1B8E2-4FCD-864A-A4D8-00C0AAB348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5A63CF-F364-C84E-98C6-79C6FCA00F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D91AC4-9807-6449-A4D5-75AABF92B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06EAC7-D94A-3E44-857C-C74B31ACF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924B8D-F44A-5143-B9A6-DEDC7A344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296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AE891-E7DA-F442-A39E-6FE22DD0C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751E6B-A19F-6748-B063-A0B9BECFD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D9CC0-33AC-3846-8F89-57711A216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2184D2-F538-5B4B-8B4C-A51E830BB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85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EA82D1-E409-4342-A56D-319B5351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453AA2-B05A-AD45-B572-CD851242E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01DEC9-823F-8746-8470-0B9F9357A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166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0E6CD-BBE6-0541-9022-FDB37BEFF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4D51F-9B0C-8D4C-96EA-1C1B1E0EF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B79243-06C9-C547-993A-C7DBE680D5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CCE413-FEF7-2747-8087-5233EBDE4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0972FD-AC56-DB48-A2A0-DB855E4F5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38C63E-0E4C-A347-BC9E-06EDC5B9A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10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E8EF-C389-144E-B17E-1F627BBE6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F1D3CE-B04A-654A-9BF3-9AD2D71481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2C02D7-0891-AD4F-9791-AF021F1F8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D295C-5455-1844-97E5-1B88EDE3B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1E924-7F53-9244-B6BB-133E3D6BA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8E8B3-BB5E-334C-894A-6AE4DF22F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36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57B9-F74F-E849-BB14-D6E654C4A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785A8B-E29A-B746-84B2-759C31C165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20D8B-7BB6-8D4B-B298-90BDBE506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6C315-D7CE-0749-92E6-663593ECF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96C76-73F8-E746-BD99-1934A3B57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495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438271-A612-CD49-858B-E6CB1B0ED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01FE2-094D-A548-A619-E6CFBB4FB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4FE73-E4A2-A448-AEFF-34D4BCA93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E3313-06B8-D246-9CC9-2DB3038D8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D5425-9EF9-7A4D-98B6-3C0F72A24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171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DA40CB-44A2-6748-8CC6-15F34AFE2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0A2D6-AD6A-C04A-B6D9-ED2E24F89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05345-CF5F-134F-A1A3-617F4ADB22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9A2B6-FF73-2E40-B22E-F2D93CDB1AA9}" type="datetimeFigureOut">
              <a:rPr lang="en-US" smtClean="0"/>
              <a:t>11/11/21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2FFB0-EE30-7B40-9BA0-BB1D31A68D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08FFC-8999-D944-BA49-DBE9C7869B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E6417-DDF2-2041-BDB9-71A95BB3B0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0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8E9809-6119-B349-BC3F-0F96AE60EE47}"/>
              </a:ext>
            </a:extLst>
          </p:cNvPr>
          <p:cNvSpPr txBox="1"/>
          <p:nvPr/>
        </p:nvSpPr>
        <p:spPr>
          <a:xfrm>
            <a:off x="4807025" y="2505670"/>
            <a:ext cx="25779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/>
              <a:t>Close up</a:t>
            </a:r>
          </a:p>
        </p:txBody>
      </p:sp>
    </p:spTree>
    <p:extLst>
      <p:ext uri="{BB962C8B-B14F-4D97-AF65-F5344CB8AC3E}">
        <p14:creationId xmlns:p14="http://schemas.microsoft.com/office/powerpoint/2010/main" val="4068565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dandelion&#10;&#10;Description automatically generated">
            <a:extLst>
              <a:ext uri="{FF2B5EF4-FFF2-40B4-BE49-F238E27FC236}">
                <a16:creationId xmlns:a16="http://schemas.microsoft.com/office/drawing/2014/main" id="{BB7D72A4-CFA8-D641-A012-9643867393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269" y="395451"/>
            <a:ext cx="8089462" cy="6067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554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sect&#10;&#10;Description automatically generated">
            <a:extLst>
              <a:ext uri="{FF2B5EF4-FFF2-40B4-BE49-F238E27FC236}">
                <a16:creationId xmlns:a16="http://schemas.microsoft.com/office/drawing/2014/main" id="{1039B372-2786-F34D-AD3C-8F39CBA10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6223" y="522890"/>
            <a:ext cx="9299553" cy="581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341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green frog&#10;&#10;Description automatically generated with medium confidence">
            <a:extLst>
              <a:ext uri="{FF2B5EF4-FFF2-40B4-BE49-F238E27FC236}">
                <a16:creationId xmlns:a16="http://schemas.microsoft.com/office/drawing/2014/main" id="{2A5B00FA-28DE-C644-A0B8-AE72FC340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241" y="371003"/>
            <a:ext cx="8145517" cy="6115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107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bee&#10;&#10;Description automatically generated with medium confidence">
            <a:extLst>
              <a:ext uri="{FF2B5EF4-FFF2-40B4-BE49-F238E27FC236}">
                <a16:creationId xmlns:a16="http://schemas.microsoft.com/office/drawing/2014/main" id="{CBEE45F8-D933-B042-BB0F-CC89C605A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756" y="0"/>
            <a:ext cx="92404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644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wheel&#10;&#10;Description automatically generated with low confidence">
            <a:extLst>
              <a:ext uri="{FF2B5EF4-FFF2-40B4-BE49-F238E27FC236}">
                <a16:creationId xmlns:a16="http://schemas.microsoft.com/office/drawing/2014/main" id="{18376297-E1BE-B94A-96C4-BDDEFE170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39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pan&#10;&#10;Description automatically generated">
            <a:extLst>
              <a:ext uri="{FF2B5EF4-FFF2-40B4-BE49-F238E27FC236}">
                <a16:creationId xmlns:a16="http://schemas.microsoft.com/office/drawing/2014/main" id="{7F764693-E0EE-3A4A-A7D5-B1EDEF991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635" y="917027"/>
            <a:ext cx="7618730" cy="502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387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icrophone&#10;&#10;Description automatically generated">
            <a:extLst>
              <a:ext uri="{FF2B5EF4-FFF2-40B4-BE49-F238E27FC236}">
                <a16:creationId xmlns:a16="http://schemas.microsoft.com/office/drawing/2014/main" id="{BB5268CF-7D24-0B49-A97A-29E70EE1A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525" y="644216"/>
            <a:ext cx="7406949" cy="556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60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, fruit, nut, vegetable&#10;&#10;Description automatically generated">
            <a:extLst>
              <a:ext uri="{FF2B5EF4-FFF2-40B4-BE49-F238E27FC236}">
                <a16:creationId xmlns:a16="http://schemas.microsoft.com/office/drawing/2014/main" id="{294A0428-5607-F042-98BE-6D42FBCB6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846" y="654269"/>
            <a:ext cx="8762307" cy="5549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738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fferent, arranged, several, variety&#10;&#10;Description automatically generated">
            <a:extLst>
              <a:ext uri="{FF2B5EF4-FFF2-40B4-BE49-F238E27FC236}">
                <a16:creationId xmlns:a16="http://schemas.microsoft.com/office/drawing/2014/main" id="{11C8E7CD-862A-2448-914B-5B7CBFAE8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024" y="305070"/>
            <a:ext cx="7371951" cy="6247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06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hite, cluttered&#10;&#10;Description automatically generated">
            <a:extLst>
              <a:ext uri="{FF2B5EF4-FFF2-40B4-BE49-F238E27FC236}">
                <a16:creationId xmlns:a16="http://schemas.microsoft.com/office/drawing/2014/main" id="{C754A76D-2E9C-2A4D-B77C-61C6C9942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784" y="1111359"/>
            <a:ext cx="7762432" cy="463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683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fferent, control panel&#10;&#10;Description automatically generated">
            <a:extLst>
              <a:ext uri="{FF2B5EF4-FFF2-40B4-BE49-F238E27FC236}">
                <a16:creationId xmlns:a16="http://schemas.microsoft.com/office/drawing/2014/main" id="{898F6992-E862-794E-8B8B-5CEEC9D5A8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641" y="455977"/>
            <a:ext cx="4792718" cy="5946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239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9FEAA37A-106B-F247-AC97-E8EF316F8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772" y="187257"/>
            <a:ext cx="5034455" cy="6483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537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5D541B-45B4-574A-9106-2F01496BA976}"/>
              </a:ext>
            </a:extLst>
          </p:cNvPr>
          <p:cNvSpPr txBox="1"/>
          <p:nvPr/>
        </p:nvSpPr>
        <p:spPr>
          <a:xfrm>
            <a:off x="5497118" y="2844225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Task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3759E-AB74-5047-B36F-45A3765E8B44}"/>
              </a:ext>
            </a:extLst>
          </p:cNvPr>
          <p:cNvSpPr txBox="1"/>
          <p:nvPr/>
        </p:nvSpPr>
        <p:spPr>
          <a:xfrm>
            <a:off x="3385129" y="4078014"/>
            <a:ext cx="542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 a sheet of A1 paper, draw what is in your match box.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9968CD-4576-9644-8474-7ABF3C0B2660}"/>
              </a:ext>
            </a:extLst>
          </p:cNvPr>
          <p:cNvSpPr txBox="1"/>
          <p:nvPr/>
        </p:nvSpPr>
        <p:spPr>
          <a:xfrm>
            <a:off x="2650280" y="4727028"/>
            <a:ext cx="6891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whole of the paper is to be covered, edge to edge, corner to corner.</a:t>
            </a:r>
          </a:p>
        </p:txBody>
      </p:sp>
    </p:spTree>
    <p:extLst>
      <p:ext uri="{BB962C8B-B14F-4D97-AF65-F5344CB8AC3E}">
        <p14:creationId xmlns:p14="http://schemas.microsoft.com/office/powerpoint/2010/main" val="1956595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C91366B5-D888-1B4E-B341-EC06FE64C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467" y="0"/>
            <a:ext cx="91430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705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5D541B-45B4-574A-9106-2F01496BA976}"/>
              </a:ext>
            </a:extLst>
          </p:cNvPr>
          <p:cNvSpPr txBox="1"/>
          <p:nvPr/>
        </p:nvSpPr>
        <p:spPr>
          <a:xfrm>
            <a:off x="5497118" y="2844225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Task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3759E-AB74-5047-B36F-45A3765E8B44}"/>
              </a:ext>
            </a:extLst>
          </p:cNvPr>
          <p:cNvSpPr txBox="1"/>
          <p:nvPr/>
        </p:nvSpPr>
        <p:spPr>
          <a:xfrm>
            <a:off x="1383362" y="4067504"/>
            <a:ext cx="9425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Using a view finder, select an area of your first drawing and enlarge this area onto another A1 sheet</a:t>
            </a:r>
          </a:p>
        </p:txBody>
      </p:sp>
    </p:spTree>
    <p:extLst>
      <p:ext uri="{BB962C8B-B14F-4D97-AF65-F5344CB8AC3E}">
        <p14:creationId xmlns:p14="http://schemas.microsoft.com/office/powerpoint/2010/main" val="1123789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6C9CDEC4-CFFD-074A-838E-570D43DC2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991" y="0"/>
            <a:ext cx="91460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112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59</Words>
  <Application>Microsoft Macintosh PowerPoint</Application>
  <PresentationFormat>Widescreen</PresentationFormat>
  <Paragraphs>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2021-11-11T09:17:40Z</dcterms:created>
  <dcterms:modified xsi:type="dcterms:W3CDTF">2021-11-11T10:43:50Z</dcterms:modified>
</cp:coreProperties>
</file>