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6"/>
  </p:notesMasterIdLst>
  <p:sldIdLst>
    <p:sldId id="280" r:id="rId2"/>
    <p:sldId id="281" r:id="rId3"/>
    <p:sldId id="282" r:id="rId4"/>
    <p:sldId id="284" r:id="rId5"/>
    <p:sldId id="256" r:id="rId6"/>
    <p:sldId id="258" r:id="rId7"/>
    <p:sldId id="262" r:id="rId8"/>
    <p:sldId id="263" r:id="rId9"/>
    <p:sldId id="274" r:id="rId10"/>
    <p:sldId id="264" r:id="rId11"/>
    <p:sldId id="266" r:id="rId12"/>
    <p:sldId id="273" r:id="rId13"/>
    <p:sldId id="271" r:id="rId14"/>
    <p:sldId id="304" r:id="rId15"/>
    <p:sldId id="278" r:id="rId16"/>
    <p:sldId id="277" r:id="rId17"/>
    <p:sldId id="279" r:id="rId18"/>
    <p:sldId id="290" r:id="rId19"/>
    <p:sldId id="285" r:id="rId20"/>
    <p:sldId id="288" r:id="rId21"/>
    <p:sldId id="289" r:id="rId22"/>
    <p:sldId id="275" r:id="rId23"/>
    <p:sldId id="286" r:id="rId24"/>
    <p:sldId id="287" r:id="rId25"/>
    <p:sldId id="291" r:id="rId26"/>
    <p:sldId id="276" r:id="rId27"/>
    <p:sldId id="272" r:id="rId28"/>
    <p:sldId id="269" r:id="rId29"/>
    <p:sldId id="259" r:id="rId30"/>
    <p:sldId id="261" r:id="rId31"/>
    <p:sldId id="265" r:id="rId32"/>
    <p:sldId id="292" r:id="rId33"/>
    <p:sldId id="293" r:id="rId34"/>
    <p:sldId id="295" r:id="rId35"/>
    <p:sldId id="294" r:id="rId36"/>
    <p:sldId id="296" r:id="rId37"/>
    <p:sldId id="297" r:id="rId38"/>
    <p:sldId id="305" r:id="rId39"/>
    <p:sldId id="306" r:id="rId40"/>
    <p:sldId id="307" r:id="rId41"/>
    <p:sldId id="298" r:id="rId42"/>
    <p:sldId id="299" r:id="rId43"/>
    <p:sldId id="300" r:id="rId44"/>
    <p:sldId id="301" r:id="rId45"/>
    <p:sldId id="302" r:id="rId46"/>
    <p:sldId id="303" r:id="rId47"/>
    <p:sldId id="308" r:id="rId48"/>
    <p:sldId id="309" r:id="rId49"/>
    <p:sldId id="270" r:id="rId50"/>
    <p:sldId id="260" r:id="rId51"/>
    <p:sldId id="310" r:id="rId52"/>
    <p:sldId id="257" r:id="rId53"/>
    <p:sldId id="267" r:id="rId54"/>
    <p:sldId id="268"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D98F1-178A-41DC-90A2-AA7B1692C540}" v="973" dt="2018-10-30T12:35:32.7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1321" autoAdjust="0"/>
  </p:normalViewPr>
  <p:slideViewPr>
    <p:cSldViewPr snapToGrid="0">
      <p:cViewPr varScale="1">
        <p:scale>
          <a:sx n="61" d="100"/>
          <a:sy n="61" d="100"/>
        </p:scale>
        <p:origin x="45" y="7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61"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B38D98F1-178A-41DC-90A2-AA7B1692C540}"/>
    <pc:docChg chg="undo custSel mod addSld delSld modSld sldOrd modMainMaster">
      <pc:chgData name="Ralph Haeussler" userId="a33031a8bc7a0d8c" providerId="LiveId" clId="{B38D98F1-178A-41DC-90A2-AA7B1692C540}" dt="2018-10-30T12:35:52.265" v="5409" actId="478"/>
      <pc:docMkLst>
        <pc:docMk/>
      </pc:docMkLst>
      <pc:sldChg chg="modSp ord modTransition">
        <pc:chgData name="Ralph Haeussler" userId="a33031a8bc7a0d8c" providerId="LiveId" clId="{B38D98F1-178A-41DC-90A2-AA7B1692C540}" dt="2018-10-30T02:24:59.336" v="2107" actId="207"/>
        <pc:sldMkLst>
          <pc:docMk/>
          <pc:sldMk cId="436977646" sldId="256"/>
        </pc:sldMkLst>
        <pc:spChg chg="mod">
          <ac:chgData name="Ralph Haeussler" userId="a33031a8bc7a0d8c" providerId="LiveId" clId="{B38D98F1-178A-41DC-90A2-AA7B1692C540}" dt="2018-10-30T02:24:59.336" v="2107" actId="207"/>
          <ac:spMkLst>
            <pc:docMk/>
            <pc:sldMk cId="436977646" sldId="256"/>
            <ac:spMk id="6" creationId="{75DA59AF-6B2B-4051-A9E9-048C8A7EA63F}"/>
          </ac:spMkLst>
        </pc:spChg>
      </pc:sldChg>
      <pc:sldChg chg="addSp delSp modSp mod modTransition setBg">
        <pc:chgData name="Ralph Haeussler" userId="a33031a8bc7a0d8c" providerId="LiveId" clId="{B38D98F1-178A-41DC-90A2-AA7B1692C540}" dt="2018-10-29T23:25:53.370" v="242" actId="1076"/>
        <pc:sldMkLst>
          <pc:docMk/>
          <pc:sldMk cId="1052906442" sldId="257"/>
        </pc:sldMkLst>
        <pc:spChg chg="mod">
          <ac:chgData name="Ralph Haeussler" userId="a33031a8bc7a0d8c" providerId="LiveId" clId="{B38D98F1-178A-41DC-90A2-AA7B1692C540}" dt="2018-10-29T23:25:35.577" v="234" actId="122"/>
          <ac:spMkLst>
            <pc:docMk/>
            <pc:sldMk cId="1052906442" sldId="257"/>
            <ac:spMk id="2" creationId="{88762BCC-3510-412E-9ABA-32F4D689B1D4}"/>
          </ac:spMkLst>
        </pc:spChg>
        <pc:spChg chg="del">
          <ac:chgData name="Ralph Haeussler" userId="a33031a8bc7a0d8c" providerId="LiveId" clId="{B38D98F1-178A-41DC-90A2-AA7B1692C540}" dt="2018-10-29T23:25:17.961" v="214"/>
          <ac:spMkLst>
            <pc:docMk/>
            <pc:sldMk cId="1052906442" sldId="257"/>
            <ac:spMk id="3" creationId="{79DA3F54-BCD4-4DE2-8BA1-C9BE0F5FFB81}"/>
          </ac:spMkLst>
        </pc:spChg>
        <pc:spChg chg="add del">
          <ac:chgData name="Ralph Haeussler" userId="a33031a8bc7a0d8c" providerId="LiveId" clId="{B38D98F1-178A-41DC-90A2-AA7B1692C540}" dt="2018-10-29T23:25:37.702" v="235"/>
          <ac:spMkLst>
            <pc:docMk/>
            <pc:sldMk cId="1052906442" sldId="257"/>
            <ac:spMk id="10" creationId="{81AA2829-EF07-45EE-9171-189A60D689D0}"/>
          </ac:spMkLst>
        </pc:spChg>
        <pc:spChg chg="add">
          <ac:chgData name="Ralph Haeussler" userId="a33031a8bc7a0d8c" providerId="LiveId" clId="{B38D98F1-178A-41DC-90A2-AA7B1692C540}" dt="2018-10-29T23:25:25.314" v="217" actId="26606"/>
          <ac:spMkLst>
            <pc:docMk/>
            <pc:sldMk cId="1052906442" sldId="257"/>
            <ac:spMk id="15" creationId="{ED10CF64-F588-4794-80E9-12CBA1784939}"/>
          </ac:spMkLst>
        </pc:spChg>
        <pc:picChg chg="add del mod">
          <ac:chgData name="Ralph Haeussler" userId="a33031a8bc7a0d8c" providerId="LiveId" clId="{B38D98F1-178A-41DC-90A2-AA7B1692C540}" dt="2018-10-29T23:25:25.314" v="217" actId="26606"/>
          <ac:picMkLst>
            <pc:docMk/>
            <pc:sldMk cId="1052906442" sldId="257"/>
            <ac:picMk id="5" creationId="{96C04B16-EF80-4D88-8205-ECF32049F51A}"/>
          </ac:picMkLst>
        </pc:picChg>
        <pc:picChg chg="add mod">
          <ac:chgData name="Ralph Haeussler" userId="a33031a8bc7a0d8c" providerId="LiveId" clId="{B38D98F1-178A-41DC-90A2-AA7B1692C540}" dt="2018-10-29T23:25:53.370" v="242" actId="1076"/>
          <ac:picMkLst>
            <pc:docMk/>
            <pc:sldMk cId="1052906442" sldId="257"/>
            <ac:picMk id="7" creationId="{018BB77D-7E6C-4897-9333-A234ABCCA8AE}"/>
          </ac:picMkLst>
        </pc:picChg>
        <pc:picChg chg="add">
          <ac:chgData name="Ralph Haeussler" userId="a33031a8bc7a0d8c" providerId="LiveId" clId="{B38D98F1-178A-41DC-90A2-AA7B1692C540}" dt="2018-10-29T23:25:25.314" v="217" actId="26606"/>
          <ac:picMkLst>
            <pc:docMk/>
            <pc:sldMk cId="1052906442" sldId="257"/>
            <ac:picMk id="8" creationId="{96C04B16-EF80-4D88-8205-ECF32049F51A}"/>
          </ac:picMkLst>
        </pc:picChg>
        <pc:picChg chg="add">
          <ac:chgData name="Ralph Haeussler" userId="a33031a8bc7a0d8c" providerId="LiveId" clId="{B38D98F1-178A-41DC-90A2-AA7B1692C540}" dt="2018-10-29T23:25:25.314" v="217" actId="26606"/>
          <ac:picMkLst>
            <pc:docMk/>
            <pc:sldMk cId="1052906442" sldId="257"/>
            <ac:picMk id="13" creationId="{0C8B7D16-051E-4562-B872-ABF369C457CA}"/>
          </ac:picMkLst>
        </pc:picChg>
      </pc:sldChg>
      <pc:sldChg chg="delSp modSp modTransition">
        <pc:chgData name="Ralph Haeussler" userId="a33031a8bc7a0d8c" providerId="LiveId" clId="{B38D98F1-178A-41DC-90A2-AA7B1692C540}" dt="2018-10-30T02:27:08.079" v="2254" actId="478"/>
        <pc:sldMkLst>
          <pc:docMk/>
          <pc:sldMk cId="2735877967" sldId="258"/>
        </pc:sldMkLst>
        <pc:spChg chg="mod">
          <ac:chgData name="Ralph Haeussler" userId="a33031a8bc7a0d8c" providerId="LiveId" clId="{B38D98F1-178A-41DC-90A2-AA7B1692C540}" dt="2018-10-30T02:27:05.533" v="2253" actId="1076"/>
          <ac:spMkLst>
            <pc:docMk/>
            <pc:sldMk cId="2735877967" sldId="258"/>
            <ac:spMk id="2" creationId="{C0AE05B5-7FC1-425D-A062-41BA838E5DE9}"/>
          </ac:spMkLst>
        </pc:spChg>
        <pc:spChg chg="del">
          <ac:chgData name="Ralph Haeussler" userId="a33031a8bc7a0d8c" providerId="LiveId" clId="{B38D98F1-178A-41DC-90A2-AA7B1692C540}" dt="2018-10-30T02:27:08.079" v="2254" actId="478"/>
          <ac:spMkLst>
            <pc:docMk/>
            <pc:sldMk cId="2735877967" sldId="258"/>
            <ac:spMk id="7" creationId="{DB2AFC64-9638-4E06-B5CD-4B47AD174EAF}"/>
          </ac:spMkLst>
        </pc:spChg>
      </pc:sldChg>
      <pc:sldChg chg="modTransition modAnim">
        <pc:chgData name="Ralph Haeussler" userId="a33031a8bc7a0d8c" providerId="LiveId" clId="{B38D98F1-178A-41DC-90A2-AA7B1692C540}" dt="2018-10-30T12:29:16.027" v="5342"/>
        <pc:sldMkLst>
          <pc:docMk/>
          <pc:sldMk cId="1970923521" sldId="259"/>
        </pc:sldMkLst>
      </pc:sldChg>
      <pc:sldChg chg="addSp delSp modSp mod modTransition setBg">
        <pc:chgData name="Ralph Haeussler" userId="a33031a8bc7a0d8c" providerId="LiveId" clId="{B38D98F1-178A-41DC-90A2-AA7B1692C540}" dt="2018-10-30T00:57:38.451" v="951" actId="20577"/>
        <pc:sldMkLst>
          <pc:docMk/>
          <pc:sldMk cId="1557066205" sldId="260"/>
        </pc:sldMkLst>
        <pc:spChg chg="mod">
          <ac:chgData name="Ralph Haeussler" userId="a33031a8bc7a0d8c" providerId="LiveId" clId="{B38D98F1-178A-41DC-90A2-AA7B1692C540}" dt="2018-10-30T00:56:23.682" v="834" actId="120"/>
          <ac:spMkLst>
            <pc:docMk/>
            <pc:sldMk cId="1557066205" sldId="260"/>
            <ac:spMk id="2" creationId="{88EA72D4-B2C1-4663-A4E4-546759125877}"/>
          </ac:spMkLst>
        </pc:spChg>
        <pc:spChg chg="del">
          <ac:chgData name="Ralph Haeussler" userId="a33031a8bc7a0d8c" providerId="LiveId" clId="{B38D98F1-178A-41DC-90A2-AA7B1692C540}" dt="2018-10-30T00:54:11.781" v="788"/>
          <ac:spMkLst>
            <pc:docMk/>
            <pc:sldMk cId="1557066205" sldId="260"/>
            <ac:spMk id="3" creationId="{6B3D1257-AA8A-4E41-B829-0A740D872587}"/>
          </ac:spMkLst>
        </pc:spChg>
        <pc:spChg chg="add mod">
          <ac:chgData name="Ralph Haeussler" userId="a33031a8bc7a0d8c" providerId="LiveId" clId="{B38D98F1-178A-41DC-90A2-AA7B1692C540}" dt="2018-10-30T00:57:38.451" v="951" actId="20577"/>
          <ac:spMkLst>
            <pc:docMk/>
            <pc:sldMk cId="1557066205" sldId="260"/>
            <ac:spMk id="10" creationId="{C3262290-2796-440D-AF56-0D1823A48997}"/>
          </ac:spMkLst>
        </pc:spChg>
        <pc:spChg chg="add">
          <ac:chgData name="Ralph Haeussler" userId="a33031a8bc7a0d8c" providerId="LiveId" clId="{B38D98F1-178A-41DC-90A2-AA7B1692C540}" dt="2018-10-30T00:55:03.266" v="791" actId="26606"/>
          <ac:spMkLst>
            <pc:docMk/>
            <pc:sldMk cId="1557066205" sldId="260"/>
            <ac:spMk id="15" creationId="{168A5C37-E0A9-462D-BC65-C14D9025FB87}"/>
          </ac:spMkLst>
        </pc:spChg>
        <pc:picChg chg="add del mod">
          <ac:chgData name="Ralph Haeussler" userId="a33031a8bc7a0d8c" providerId="LiveId" clId="{B38D98F1-178A-41DC-90A2-AA7B1692C540}" dt="2018-10-30T00:55:03.266" v="791" actId="26606"/>
          <ac:picMkLst>
            <pc:docMk/>
            <pc:sldMk cId="1557066205" sldId="260"/>
            <ac:picMk id="5" creationId="{29C6A161-E1E2-4F60-9CCB-BAF26580FAD2}"/>
          </ac:picMkLst>
        </pc:picChg>
        <pc:picChg chg="add mod">
          <ac:chgData name="Ralph Haeussler" userId="a33031a8bc7a0d8c" providerId="LiveId" clId="{B38D98F1-178A-41DC-90A2-AA7B1692C540}" dt="2018-10-30T00:56:19.918" v="832" actId="1076"/>
          <ac:picMkLst>
            <pc:docMk/>
            <pc:sldMk cId="1557066205" sldId="260"/>
            <ac:picMk id="7" creationId="{2BB05D66-DE4B-4A5B-845F-51F4D0CA04AE}"/>
          </ac:picMkLst>
        </pc:picChg>
        <pc:picChg chg="add">
          <ac:chgData name="Ralph Haeussler" userId="a33031a8bc7a0d8c" providerId="LiveId" clId="{B38D98F1-178A-41DC-90A2-AA7B1692C540}" dt="2018-10-30T00:55:03.266" v="791" actId="26606"/>
          <ac:picMkLst>
            <pc:docMk/>
            <pc:sldMk cId="1557066205" sldId="260"/>
            <ac:picMk id="8" creationId="{29C6A161-E1E2-4F60-9CCB-BAF26580FAD2}"/>
          </ac:picMkLst>
        </pc:picChg>
        <pc:picChg chg="add mod">
          <ac:chgData name="Ralph Haeussler" userId="a33031a8bc7a0d8c" providerId="LiveId" clId="{B38D98F1-178A-41DC-90A2-AA7B1692C540}" dt="2018-10-30T00:56:18.363" v="831" actId="14100"/>
          <ac:picMkLst>
            <pc:docMk/>
            <pc:sldMk cId="1557066205" sldId="260"/>
            <ac:picMk id="11" creationId="{0D93EC7F-0E35-4070-9638-661C3763D9AC}"/>
          </ac:picMkLst>
        </pc:picChg>
        <pc:picChg chg="add">
          <ac:chgData name="Ralph Haeussler" userId="a33031a8bc7a0d8c" providerId="LiveId" clId="{B38D98F1-178A-41DC-90A2-AA7B1692C540}" dt="2018-10-30T00:55:03.266" v="791" actId="26606"/>
          <ac:picMkLst>
            <pc:docMk/>
            <pc:sldMk cId="1557066205" sldId="260"/>
            <ac:picMk id="13" creationId="{C63E20F8-074D-4B3B-AE66-7BBD6F1CB724}"/>
          </ac:picMkLst>
        </pc:picChg>
      </pc:sldChg>
      <pc:sldChg chg="modTransition modAnim">
        <pc:chgData name="Ralph Haeussler" userId="a33031a8bc7a0d8c" providerId="LiveId" clId="{B38D98F1-178A-41DC-90A2-AA7B1692C540}" dt="2018-10-30T12:29:35.044" v="5344"/>
        <pc:sldMkLst>
          <pc:docMk/>
          <pc:sldMk cId="1264055082" sldId="261"/>
        </pc:sldMkLst>
      </pc:sldChg>
      <pc:sldChg chg="addSp modSp modTransition">
        <pc:chgData name="Ralph Haeussler" userId="a33031a8bc7a0d8c" providerId="LiveId" clId="{B38D98F1-178A-41DC-90A2-AA7B1692C540}" dt="2018-10-30T12:31:19.972" v="5353" actId="14100"/>
        <pc:sldMkLst>
          <pc:docMk/>
          <pc:sldMk cId="915157601" sldId="262"/>
        </pc:sldMkLst>
        <pc:spChg chg="mod">
          <ac:chgData name="Ralph Haeussler" userId="a33031a8bc7a0d8c" providerId="LiveId" clId="{B38D98F1-178A-41DC-90A2-AA7B1692C540}" dt="2018-10-30T02:27:23.450" v="2279" actId="6549"/>
          <ac:spMkLst>
            <pc:docMk/>
            <pc:sldMk cId="915157601" sldId="262"/>
            <ac:spMk id="2" creationId="{8EF043D2-F25A-4098-AAA6-B73539499D4F}"/>
          </ac:spMkLst>
        </pc:spChg>
        <pc:spChg chg="add mod">
          <ac:chgData name="Ralph Haeussler" userId="a33031a8bc7a0d8c" providerId="LiveId" clId="{B38D98F1-178A-41DC-90A2-AA7B1692C540}" dt="2018-10-30T12:31:19.972" v="5353" actId="14100"/>
          <ac:spMkLst>
            <pc:docMk/>
            <pc:sldMk cId="915157601" sldId="262"/>
            <ac:spMk id="7" creationId="{1A02F39E-5631-4950-B0CA-24A4729B034B}"/>
          </ac:spMkLst>
        </pc:spChg>
      </pc:sldChg>
      <pc:sldChg chg="modSp modTransition">
        <pc:chgData name="Ralph Haeussler" userId="a33031a8bc7a0d8c" providerId="LiveId" clId="{B38D98F1-178A-41DC-90A2-AA7B1692C540}" dt="2018-10-30T02:27:51.522" v="2330" actId="20577"/>
        <pc:sldMkLst>
          <pc:docMk/>
          <pc:sldMk cId="2712651575" sldId="263"/>
        </pc:sldMkLst>
        <pc:spChg chg="mod">
          <ac:chgData name="Ralph Haeussler" userId="a33031a8bc7a0d8c" providerId="LiveId" clId="{B38D98F1-178A-41DC-90A2-AA7B1692C540}" dt="2018-10-30T02:27:51.522" v="2330" actId="20577"/>
          <ac:spMkLst>
            <pc:docMk/>
            <pc:sldMk cId="2712651575" sldId="263"/>
            <ac:spMk id="10" creationId="{1E4606A4-D88B-40B6-A662-268673C2D6B7}"/>
          </ac:spMkLst>
        </pc:spChg>
      </pc:sldChg>
      <pc:sldChg chg="addSp modSp modTransition modAnim">
        <pc:chgData name="Ralph Haeussler" userId="a33031a8bc7a0d8c" providerId="LiveId" clId="{B38D98F1-178A-41DC-90A2-AA7B1692C540}" dt="2018-10-30T01:33:44.481" v="1339"/>
        <pc:sldMkLst>
          <pc:docMk/>
          <pc:sldMk cId="2561687036" sldId="264"/>
        </pc:sldMkLst>
        <pc:spChg chg="add mod">
          <ac:chgData name="Ralph Haeussler" userId="a33031a8bc7a0d8c" providerId="LiveId" clId="{B38D98F1-178A-41DC-90A2-AA7B1692C540}" dt="2018-10-30T01:33:19.004" v="1321" actId="404"/>
          <ac:spMkLst>
            <pc:docMk/>
            <pc:sldMk cId="2561687036" sldId="264"/>
            <ac:spMk id="3" creationId="{F9F2CC47-B804-4AEA-AE4F-28B27860A615}"/>
          </ac:spMkLst>
        </pc:spChg>
        <pc:spChg chg="mod">
          <ac:chgData name="Ralph Haeussler" userId="a33031a8bc7a0d8c" providerId="LiveId" clId="{B38D98F1-178A-41DC-90A2-AA7B1692C540}" dt="2018-10-30T01:15:33.619" v="1033" actId="14100"/>
          <ac:spMkLst>
            <pc:docMk/>
            <pc:sldMk cId="2561687036" sldId="264"/>
            <ac:spMk id="9" creationId="{24AE41A8-A037-464B-B219-84540F917C34}"/>
          </ac:spMkLst>
        </pc:spChg>
        <pc:spChg chg="add mod">
          <ac:chgData name="Ralph Haeussler" userId="a33031a8bc7a0d8c" providerId="LiveId" clId="{B38D98F1-178A-41DC-90A2-AA7B1692C540}" dt="2018-10-30T01:16:04.955" v="1120" actId="1076"/>
          <ac:spMkLst>
            <pc:docMk/>
            <pc:sldMk cId="2561687036" sldId="264"/>
            <ac:spMk id="10" creationId="{A7931923-F1A1-43DE-A979-2D88A8B8E464}"/>
          </ac:spMkLst>
        </pc:spChg>
        <pc:picChg chg="mod">
          <ac:chgData name="Ralph Haeussler" userId="a33031a8bc7a0d8c" providerId="LiveId" clId="{B38D98F1-178A-41DC-90A2-AA7B1692C540}" dt="2018-10-30T01:33:28.993" v="1323" actId="14100"/>
          <ac:picMkLst>
            <pc:docMk/>
            <pc:sldMk cId="2561687036" sldId="264"/>
            <ac:picMk id="7" creationId="{3FF9DABB-F58C-4D78-88BF-56CB24060A05}"/>
          </ac:picMkLst>
        </pc:picChg>
        <pc:picChg chg="mod">
          <ac:chgData name="Ralph Haeussler" userId="a33031a8bc7a0d8c" providerId="LiveId" clId="{B38D98F1-178A-41DC-90A2-AA7B1692C540}" dt="2018-10-30T01:33:01.733" v="1292" actId="1076"/>
          <ac:picMkLst>
            <pc:docMk/>
            <pc:sldMk cId="2561687036" sldId="264"/>
            <ac:picMk id="8" creationId="{FE4559A0-3425-40DD-994B-EFB6276078EA}"/>
          </ac:picMkLst>
        </pc:picChg>
      </pc:sldChg>
      <pc:sldChg chg="addSp modSp add modTransition modAnim">
        <pc:chgData name="Ralph Haeussler" userId="a33031a8bc7a0d8c" providerId="LiveId" clId="{B38D98F1-178A-41DC-90A2-AA7B1692C540}" dt="2018-10-30T12:29:46.938" v="5349"/>
        <pc:sldMkLst>
          <pc:docMk/>
          <pc:sldMk cId="925580229" sldId="265"/>
        </pc:sldMkLst>
        <pc:picChg chg="add mod">
          <ac:chgData name="Ralph Haeussler" userId="a33031a8bc7a0d8c" providerId="LiveId" clId="{B38D98F1-178A-41DC-90A2-AA7B1692C540}" dt="2018-10-29T23:09:53.299" v="137" actId="1440"/>
          <ac:picMkLst>
            <pc:docMk/>
            <pc:sldMk cId="925580229" sldId="265"/>
            <ac:picMk id="6" creationId="{6C15526E-C633-4352-AB9F-16D161EC2F00}"/>
          </ac:picMkLst>
        </pc:picChg>
      </pc:sldChg>
      <pc:sldChg chg="addSp delSp modSp add modTransition">
        <pc:chgData name="Ralph Haeussler" userId="a33031a8bc7a0d8c" providerId="LiveId" clId="{B38D98F1-178A-41DC-90A2-AA7B1692C540}" dt="2018-10-30T01:18:05.836" v="1173" actId="20577"/>
        <pc:sldMkLst>
          <pc:docMk/>
          <pc:sldMk cId="3226451071" sldId="266"/>
        </pc:sldMkLst>
        <pc:spChg chg="ord">
          <ac:chgData name="Ralph Haeussler" userId="a33031a8bc7a0d8c" providerId="LiveId" clId="{B38D98F1-178A-41DC-90A2-AA7B1692C540}" dt="2018-10-29T23:11:36.876" v="143" actId="166"/>
          <ac:spMkLst>
            <pc:docMk/>
            <pc:sldMk cId="3226451071" sldId="266"/>
            <ac:spMk id="2" creationId="{E5F0DD75-B1B7-48C3-9FC3-61BC3C416D54}"/>
          </ac:spMkLst>
        </pc:spChg>
        <pc:spChg chg="add del mod">
          <ac:chgData name="Ralph Haeussler" userId="a33031a8bc7a0d8c" providerId="LiveId" clId="{B38D98F1-178A-41DC-90A2-AA7B1692C540}" dt="2018-10-29T23:11:28.482" v="141"/>
          <ac:spMkLst>
            <pc:docMk/>
            <pc:sldMk cId="3226451071" sldId="266"/>
            <ac:spMk id="4" creationId="{180BA218-6202-441D-8A37-19EBBDA254E3}"/>
          </ac:spMkLst>
        </pc:spChg>
        <pc:spChg chg="mod">
          <ac:chgData name="Ralph Haeussler" userId="a33031a8bc7a0d8c" providerId="LiveId" clId="{B38D98F1-178A-41DC-90A2-AA7B1692C540}" dt="2018-10-30T01:18:05.836" v="1173" actId="20577"/>
          <ac:spMkLst>
            <pc:docMk/>
            <pc:sldMk cId="3226451071" sldId="266"/>
            <ac:spMk id="9" creationId="{24AE41A8-A037-464B-B219-84540F917C34}"/>
          </ac:spMkLst>
        </pc:spChg>
        <pc:picChg chg="add mod">
          <ac:chgData name="Ralph Haeussler" userId="a33031a8bc7a0d8c" providerId="LiveId" clId="{B38D98F1-178A-41DC-90A2-AA7B1692C540}" dt="2018-10-29T23:12:39.051" v="205" actId="1440"/>
          <ac:picMkLst>
            <pc:docMk/>
            <pc:sldMk cId="3226451071" sldId="266"/>
            <ac:picMk id="6" creationId="{4A6C0574-0F97-4453-9F15-D6AE678530CF}"/>
          </ac:picMkLst>
        </pc:picChg>
        <pc:picChg chg="del">
          <ac:chgData name="Ralph Haeussler" userId="a33031a8bc7a0d8c" providerId="LiveId" clId="{B38D98F1-178A-41DC-90A2-AA7B1692C540}" dt="2018-10-29T23:11:27.280" v="140" actId="478"/>
          <ac:picMkLst>
            <pc:docMk/>
            <pc:sldMk cId="3226451071" sldId="266"/>
            <ac:picMk id="7" creationId="{3FF9DABB-F58C-4D78-88BF-56CB24060A05}"/>
          </ac:picMkLst>
        </pc:picChg>
        <pc:picChg chg="mod">
          <ac:chgData name="Ralph Haeussler" userId="a33031a8bc7a0d8c" providerId="LiveId" clId="{B38D98F1-178A-41DC-90A2-AA7B1692C540}" dt="2018-10-29T23:12:24.868" v="202" actId="1076"/>
          <ac:picMkLst>
            <pc:docMk/>
            <pc:sldMk cId="3226451071" sldId="266"/>
            <ac:picMk id="8" creationId="{FE4559A0-3425-40DD-994B-EFB6276078EA}"/>
          </ac:picMkLst>
        </pc:picChg>
      </pc:sldChg>
      <pc:sldChg chg="addSp delSp modSp add mod setBg">
        <pc:chgData name="Ralph Haeussler" userId="a33031a8bc7a0d8c" providerId="LiveId" clId="{B38D98F1-178A-41DC-90A2-AA7B1692C540}" dt="2018-10-29T23:46:17.321" v="696" actId="1076"/>
        <pc:sldMkLst>
          <pc:docMk/>
          <pc:sldMk cId="3417263242" sldId="267"/>
        </pc:sldMkLst>
        <pc:spChg chg="mod">
          <ac:chgData name="Ralph Haeussler" userId="a33031a8bc7a0d8c" providerId="LiveId" clId="{B38D98F1-178A-41DC-90A2-AA7B1692C540}" dt="2018-10-29T23:44:41.534" v="637" actId="121"/>
          <ac:spMkLst>
            <pc:docMk/>
            <pc:sldMk cId="3417263242" sldId="267"/>
            <ac:spMk id="2" creationId="{E6F07534-08CB-4FAA-A02E-A717A59D12C1}"/>
          </ac:spMkLst>
        </pc:spChg>
        <pc:spChg chg="del">
          <ac:chgData name="Ralph Haeussler" userId="a33031a8bc7a0d8c" providerId="LiveId" clId="{B38D98F1-178A-41DC-90A2-AA7B1692C540}" dt="2018-10-29T23:44:32.317" v="618"/>
          <ac:spMkLst>
            <pc:docMk/>
            <pc:sldMk cId="3417263242" sldId="267"/>
            <ac:spMk id="3" creationId="{C0FAC26F-78D5-4116-B1DD-2C2AC9FC77BC}"/>
          </ac:spMkLst>
        </pc:spChg>
        <pc:spChg chg="add mod">
          <ac:chgData name="Ralph Haeussler" userId="a33031a8bc7a0d8c" providerId="LiveId" clId="{B38D98F1-178A-41DC-90A2-AA7B1692C540}" dt="2018-10-29T23:46:17.321" v="696" actId="1076"/>
          <ac:spMkLst>
            <pc:docMk/>
            <pc:sldMk cId="3417263242" sldId="267"/>
            <ac:spMk id="6" creationId="{BDC245AC-DE2D-48F9-9060-13990BA12F41}"/>
          </ac:spMkLst>
        </pc:spChg>
        <pc:spChg chg="add">
          <ac:chgData name="Ralph Haeussler" userId="a33031a8bc7a0d8c" providerId="LiveId" clId="{B38D98F1-178A-41DC-90A2-AA7B1692C540}" dt="2018-10-29T23:44:36.144" v="621" actId="26606"/>
          <ac:spMkLst>
            <pc:docMk/>
            <pc:sldMk cId="3417263242" sldId="267"/>
            <ac:spMk id="10" creationId="{96800482-6CF7-4462-BC1D-7E842EB4D058}"/>
          </ac:spMkLst>
        </pc:spChg>
        <pc:spChg chg="add">
          <ac:chgData name="Ralph Haeussler" userId="a33031a8bc7a0d8c" providerId="LiveId" clId="{B38D98F1-178A-41DC-90A2-AA7B1692C540}" dt="2018-10-29T23:44:36.144" v="621" actId="26606"/>
          <ac:spMkLst>
            <pc:docMk/>
            <pc:sldMk cId="3417263242" sldId="267"/>
            <ac:spMk id="15" creationId="{ED10CF64-F588-4794-80E9-12CBA1784939}"/>
          </ac:spMkLst>
        </pc:spChg>
        <pc:picChg chg="add del mod">
          <ac:chgData name="Ralph Haeussler" userId="a33031a8bc7a0d8c" providerId="LiveId" clId="{B38D98F1-178A-41DC-90A2-AA7B1692C540}" dt="2018-10-29T23:44:36.144" v="621" actId="26606"/>
          <ac:picMkLst>
            <pc:docMk/>
            <pc:sldMk cId="3417263242" sldId="267"/>
            <ac:picMk id="5" creationId="{54E346BF-227C-4673-9B7B-BE17969FFE76}"/>
          </ac:picMkLst>
        </pc:picChg>
        <pc:picChg chg="add mod">
          <ac:chgData name="Ralph Haeussler" userId="a33031a8bc7a0d8c" providerId="LiveId" clId="{B38D98F1-178A-41DC-90A2-AA7B1692C540}" dt="2018-10-29T23:46:11.120" v="695" actId="1076"/>
          <ac:picMkLst>
            <pc:docMk/>
            <pc:sldMk cId="3417263242" sldId="267"/>
            <ac:picMk id="8" creationId="{54E346BF-227C-4673-9B7B-BE17969FFE76}"/>
          </ac:picMkLst>
        </pc:picChg>
        <pc:picChg chg="add">
          <ac:chgData name="Ralph Haeussler" userId="a33031a8bc7a0d8c" providerId="LiveId" clId="{B38D98F1-178A-41DC-90A2-AA7B1692C540}" dt="2018-10-29T23:44:36.144" v="621" actId="26606"/>
          <ac:picMkLst>
            <pc:docMk/>
            <pc:sldMk cId="3417263242" sldId="267"/>
            <ac:picMk id="13" creationId="{0C8B7D16-051E-4562-B872-ABF369C457CA}"/>
          </ac:picMkLst>
        </pc:picChg>
      </pc:sldChg>
      <pc:sldChg chg="addSp delSp modSp add mod setBg">
        <pc:chgData name="Ralph Haeussler" userId="a33031a8bc7a0d8c" providerId="LiveId" clId="{B38D98F1-178A-41DC-90A2-AA7B1692C540}" dt="2018-10-29T23:51:12.098" v="787" actId="478"/>
        <pc:sldMkLst>
          <pc:docMk/>
          <pc:sldMk cId="4193699123" sldId="268"/>
        </pc:sldMkLst>
        <pc:spChg chg="del mod">
          <ac:chgData name="Ralph Haeussler" userId="a33031a8bc7a0d8c" providerId="LiveId" clId="{B38D98F1-178A-41DC-90A2-AA7B1692C540}" dt="2018-10-29T23:51:12.098" v="787" actId="478"/>
          <ac:spMkLst>
            <pc:docMk/>
            <pc:sldMk cId="4193699123" sldId="268"/>
            <ac:spMk id="2" creationId="{7517FBD4-4038-4497-BF81-01F04FFDEA17}"/>
          </ac:spMkLst>
        </pc:spChg>
        <pc:spChg chg="del">
          <ac:chgData name="Ralph Haeussler" userId="a33031a8bc7a0d8c" providerId="LiveId" clId="{B38D98F1-178A-41DC-90A2-AA7B1692C540}" dt="2018-10-29T23:26:37.951" v="245"/>
          <ac:spMkLst>
            <pc:docMk/>
            <pc:sldMk cId="4193699123" sldId="268"/>
            <ac:spMk id="3" creationId="{38BC01C6-99B2-4736-967C-6F6B36C83E4E}"/>
          </ac:spMkLst>
        </pc:spChg>
        <pc:spChg chg="add del mod">
          <ac:chgData name="Ralph Haeussler" userId="a33031a8bc7a0d8c" providerId="LiveId" clId="{B38D98F1-178A-41DC-90A2-AA7B1692C540}" dt="2018-10-29T23:50:58.200" v="781" actId="478"/>
          <ac:spMkLst>
            <pc:docMk/>
            <pc:sldMk cId="4193699123" sldId="268"/>
            <ac:spMk id="7" creationId="{92BF3720-B3C5-40DF-BCCF-CE82863878A2}"/>
          </ac:spMkLst>
        </pc:spChg>
        <pc:spChg chg="add del mod">
          <ac:chgData name="Ralph Haeussler" userId="a33031a8bc7a0d8c" providerId="LiveId" clId="{B38D98F1-178A-41DC-90A2-AA7B1692C540}" dt="2018-10-29T23:50:59.184" v="782"/>
          <ac:spMkLst>
            <pc:docMk/>
            <pc:sldMk cId="4193699123" sldId="268"/>
            <ac:spMk id="10" creationId="{C6F8F09E-1C80-4E41-942F-341735B708D9}"/>
          </ac:spMkLst>
        </pc:spChg>
        <pc:spChg chg="add mod">
          <ac:chgData name="Ralph Haeussler" userId="a33031a8bc7a0d8c" providerId="LiveId" clId="{B38D98F1-178A-41DC-90A2-AA7B1692C540}" dt="2018-10-29T23:51:12.098" v="787" actId="478"/>
          <ac:spMkLst>
            <pc:docMk/>
            <pc:sldMk cId="4193699123" sldId="268"/>
            <ac:spMk id="14" creationId="{735E4CA2-34EA-483E-9472-133B7195AF8D}"/>
          </ac:spMkLst>
        </pc:spChg>
        <pc:spChg chg="add">
          <ac:chgData name="Ralph Haeussler" userId="a33031a8bc7a0d8c" providerId="LiveId" clId="{B38D98F1-178A-41DC-90A2-AA7B1692C540}" dt="2018-10-29T23:51:06.724" v="785" actId="26606"/>
          <ac:spMkLst>
            <pc:docMk/>
            <pc:sldMk cId="4193699123" sldId="268"/>
            <ac:spMk id="17" creationId="{79A6B34F-DD65-41EA-9C59-E320CE6A3AC4}"/>
          </ac:spMkLst>
        </pc:spChg>
        <pc:graphicFrameChg chg="add del mod">
          <ac:chgData name="Ralph Haeussler" userId="a33031a8bc7a0d8c" providerId="LiveId" clId="{B38D98F1-178A-41DC-90A2-AA7B1692C540}" dt="2018-10-29T23:26:55.373" v="250"/>
          <ac:graphicFrameMkLst>
            <pc:docMk/>
            <pc:sldMk cId="4193699123" sldId="268"/>
            <ac:graphicFrameMk id="6" creationId="{0D2E1994-8095-4342-9262-CAD350341A26}"/>
          </ac:graphicFrameMkLst>
        </pc:graphicFrameChg>
        <pc:picChg chg="add del mod">
          <ac:chgData name="Ralph Haeussler" userId="a33031a8bc7a0d8c" providerId="LiveId" clId="{B38D98F1-178A-41DC-90A2-AA7B1692C540}" dt="2018-10-29T23:30:54.004" v="280"/>
          <ac:picMkLst>
            <pc:docMk/>
            <pc:sldMk cId="4193699123" sldId="268"/>
            <ac:picMk id="5" creationId="{1E2A0892-D849-41A0-A679-73FAB41D22F8}"/>
          </ac:picMkLst>
        </pc:picChg>
        <pc:picChg chg="add del mod">
          <ac:chgData name="Ralph Haeussler" userId="a33031a8bc7a0d8c" providerId="LiveId" clId="{B38D98F1-178A-41DC-90A2-AA7B1692C540}" dt="2018-10-29T23:30:27.397" v="262"/>
          <ac:picMkLst>
            <pc:docMk/>
            <pc:sldMk cId="4193699123" sldId="268"/>
            <ac:picMk id="9" creationId="{8E58EC1A-DE80-4D5A-8105-875551462CA1}"/>
          </ac:picMkLst>
        </pc:picChg>
        <pc:picChg chg="add del mod">
          <ac:chgData name="Ralph Haeussler" userId="a33031a8bc7a0d8c" providerId="LiveId" clId="{B38D98F1-178A-41DC-90A2-AA7B1692C540}" dt="2018-10-29T23:51:06.724" v="785" actId="26606"/>
          <ac:picMkLst>
            <pc:docMk/>
            <pc:sldMk cId="4193699123" sldId="268"/>
            <ac:picMk id="12" creationId="{58581A4D-2FD5-41D9-9EBE-45569849440E}"/>
          </ac:picMkLst>
        </pc:picChg>
        <pc:picChg chg="add">
          <ac:chgData name="Ralph Haeussler" userId="a33031a8bc7a0d8c" providerId="LiveId" clId="{B38D98F1-178A-41DC-90A2-AA7B1692C540}" dt="2018-10-29T23:51:06.724" v="785" actId="26606"/>
          <ac:picMkLst>
            <pc:docMk/>
            <pc:sldMk cId="4193699123" sldId="268"/>
            <ac:picMk id="15" creationId="{58581A4D-2FD5-41D9-9EBE-45569849440E}"/>
          </ac:picMkLst>
        </pc:picChg>
      </pc:sldChg>
      <pc:sldChg chg="delSp modSp add modTransition setBg delDesignElem">
        <pc:chgData name="Ralph Haeussler" userId="a33031a8bc7a0d8c" providerId="LiveId" clId="{B38D98F1-178A-41DC-90A2-AA7B1692C540}" dt="2018-10-30T12:27:48.747" v="5314"/>
        <pc:sldMkLst>
          <pc:docMk/>
          <pc:sldMk cId="895474075" sldId="269"/>
        </pc:sldMkLst>
        <pc:spChg chg="mod ord">
          <ac:chgData name="Ralph Haeussler" userId="a33031a8bc7a0d8c" providerId="LiveId" clId="{B38D98F1-178A-41DC-90A2-AA7B1692C540}" dt="2018-10-30T12:27:41.636" v="5313" actId="166"/>
          <ac:spMkLst>
            <pc:docMk/>
            <pc:sldMk cId="895474075" sldId="269"/>
            <ac:spMk id="3" creationId="{0F3EC0CD-01A6-4517-B55E-9CDC4873E95C}"/>
          </ac:spMkLst>
        </pc:spChg>
        <pc:spChg chg="del">
          <ac:chgData name="Ralph Haeussler" userId="a33031a8bc7a0d8c" providerId="LiveId" clId="{B38D98F1-178A-41DC-90A2-AA7B1692C540}" dt="2018-10-30T12:27:17.278" v="5307"/>
          <ac:spMkLst>
            <pc:docMk/>
            <pc:sldMk cId="895474075" sldId="269"/>
            <ac:spMk id="11" creationId="{ED10CF64-F588-4794-80E9-12CBA1784939}"/>
          </ac:spMkLst>
        </pc:spChg>
        <pc:picChg chg="del">
          <ac:chgData name="Ralph Haeussler" userId="a33031a8bc7a0d8c" providerId="LiveId" clId="{B38D98F1-178A-41DC-90A2-AA7B1692C540}" dt="2018-10-30T12:27:17.278" v="5307"/>
          <ac:picMkLst>
            <pc:docMk/>
            <pc:sldMk cId="895474075" sldId="269"/>
            <ac:picMk id="9" creationId="{0C8B7D16-051E-4562-B872-ABF369C457CA}"/>
          </ac:picMkLst>
        </pc:picChg>
        <pc:picChg chg="mod">
          <ac:chgData name="Ralph Haeussler" userId="a33031a8bc7a0d8c" providerId="LiveId" clId="{B38D98F1-178A-41DC-90A2-AA7B1692C540}" dt="2018-10-30T12:27:20.650" v="5308" actId="1076"/>
          <ac:picMkLst>
            <pc:docMk/>
            <pc:sldMk cId="895474075" sldId="269"/>
            <ac:picMk id="12" creationId="{EDE0C03B-371F-4F3E-96BB-8A29FF7CDF41}"/>
          </ac:picMkLst>
        </pc:picChg>
        <pc:picChg chg="mod">
          <ac:chgData name="Ralph Haeussler" userId="a33031a8bc7a0d8c" providerId="LiveId" clId="{B38D98F1-178A-41DC-90A2-AA7B1692C540}" dt="2018-10-30T12:27:23.839" v="5309" actId="14100"/>
          <ac:picMkLst>
            <pc:docMk/>
            <pc:sldMk cId="895474075" sldId="269"/>
            <ac:picMk id="16" creationId="{A4355B9D-3E56-4EB6-B3EE-28886AC61239}"/>
          </ac:picMkLst>
        </pc:picChg>
      </pc:sldChg>
      <pc:sldChg chg="addSp delSp modSp add del mod setBg">
        <pc:chgData name="Ralph Haeussler" userId="a33031a8bc7a0d8c" providerId="LiveId" clId="{B38D98F1-178A-41DC-90A2-AA7B1692C540}" dt="2018-10-30T12:27:02.688" v="5305" actId="2696"/>
        <pc:sldMkLst>
          <pc:docMk/>
          <pc:sldMk cId="3238364967" sldId="269"/>
        </pc:sldMkLst>
        <pc:spChg chg="mod">
          <ac:chgData name="Ralph Haeussler" userId="a33031a8bc7a0d8c" providerId="LiveId" clId="{B38D98F1-178A-41DC-90A2-AA7B1692C540}" dt="2018-10-29T23:30:48.380" v="279" actId="120"/>
          <ac:spMkLst>
            <pc:docMk/>
            <pc:sldMk cId="3238364967" sldId="269"/>
            <ac:spMk id="2" creationId="{B611E504-FDB3-4D21-B179-0F4736B955B4}"/>
          </ac:spMkLst>
        </pc:spChg>
        <pc:spChg chg="mod">
          <ac:chgData name="Ralph Haeussler" userId="a33031a8bc7a0d8c" providerId="LiveId" clId="{B38D98F1-178A-41DC-90A2-AA7B1692C540}" dt="2018-10-29T23:40:50.084" v="581" actId="14100"/>
          <ac:spMkLst>
            <pc:docMk/>
            <pc:sldMk cId="3238364967" sldId="269"/>
            <ac:spMk id="3" creationId="{0F3EC0CD-01A6-4517-B55E-9CDC4873E95C}"/>
          </ac:spMkLst>
        </pc:spChg>
        <pc:spChg chg="add">
          <ac:chgData name="Ralph Haeussler" userId="a33031a8bc7a0d8c" providerId="LiveId" clId="{B38D98F1-178A-41DC-90A2-AA7B1692C540}" dt="2018-10-29T23:30:37.983" v="265" actId="26606"/>
          <ac:spMkLst>
            <pc:docMk/>
            <pc:sldMk cId="3238364967" sldId="269"/>
            <ac:spMk id="11" creationId="{ED10CF64-F588-4794-80E9-12CBA1784939}"/>
          </ac:spMkLst>
        </pc:spChg>
        <pc:graphicFrameChg chg="add del mod">
          <ac:chgData name="Ralph Haeussler" userId="a33031a8bc7a0d8c" providerId="LiveId" clId="{B38D98F1-178A-41DC-90A2-AA7B1692C540}" dt="2018-10-29T23:34:29.065" v="546"/>
          <ac:graphicFrameMkLst>
            <pc:docMk/>
            <pc:sldMk cId="3238364967" sldId="269"/>
            <ac:graphicFrameMk id="5" creationId="{D9190F46-976E-47A5-B415-B6ED5003AE8B}"/>
          </ac:graphicFrameMkLst>
        </pc:graphicFrameChg>
        <pc:picChg chg="add mod ord">
          <ac:chgData name="Ralph Haeussler" userId="a33031a8bc7a0d8c" providerId="LiveId" clId="{B38D98F1-178A-41DC-90A2-AA7B1692C540}" dt="2018-10-29T23:30:37.983" v="265" actId="26606"/>
          <ac:picMkLst>
            <pc:docMk/>
            <pc:sldMk cId="3238364967" sldId="269"/>
            <ac:picMk id="4" creationId="{8112926D-F94E-46D5-B448-22D77E084A27}"/>
          </ac:picMkLst>
        </pc:picChg>
        <pc:picChg chg="add mod">
          <ac:chgData name="Ralph Haeussler" userId="a33031a8bc7a0d8c" providerId="LiveId" clId="{B38D98F1-178A-41DC-90A2-AA7B1692C540}" dt="2018-10-29T23:37:04.864" v="573" actId="1076"/>
          <ac:picMkLst>
            <pc:docMk/>
            <pc:sldMk cId="3238364967" sldId="269"/>
            <ac:picMk id="7" creationId="{C166F1AE-1199-4D66-94B0-C7999FB1E7D4}"/>
          </ac:picMkLst>
        </pc:picChg>
        <pc:picChg chg="add mod">
          <ac:chgData name="Ralph Haeussler" userId="a33031a8bc7a0d8c" providerId="LiveId" clId="{B38D98F1-178A-41DC-90A2-AA7B1692C540}" dt="2018-10-29T23:37:06.505" v="574" actId="1076"/>
          <ac:picMkLst>
            <pc:docMk/>
            <pc:sldMk cId="3238364967" sldId="269"/>
            <ac:picMk id="8" creationId="{DEA06AE7-387C-4470-B1E6-1017E2C05E19}"/>
          </ac:picMkLst>
        </pc:picChg>
        <pc:picChg chg="add">
          <ac:chgData name="Ralph Haeussler" userId="a33031a8bc7a0d8c" providerId="LiveId" clId="{B38D98F1-178A-41DC-90A2-AA7B1692C540}" dt="2018-10-29T23:30:37.983" v="265" actId="26606"/>
          <ac:picMkLst>
            <pc:docMk/>
            <pc:sldMk cId="3238364967" sldId="269"/>
            <ac:picMk id="9" creationId="{0C8B7D16-051E-4562-B872-ABF369C457CA}"/>
          </ac:picMkLst>
        </pc:picChg>
        <pc:picChg chg="add mod modCrop">
          <ac:chgData name="Ralph Haeussler" userId="a33031a8bc7a0d8c" providerId="LiveId" clId="{B38D98F1-178A-41DC-90A2-AA7B1692C540}" dt="2018-10-29T23:41:08.493" v="586" actId="1076"/>
          <ac:picMkLst>
            <pc:docMk/>
            <pc:sldMk cId="3238364967" sldId="269"/>
            <ac:picMk id="12" creationId="{EDE0C03B-371F-4F3E-96BB-8A29FF7CDF41}"/>
          </ac:picMkLst>
        </pc:picChg>
        <pc:picChg chg="add mod">
          <ac:chgData name="Ralph Haeussler" userId="a33031a8bc7a0d8c" providerId="LiveId" clId="{B38D98F1-178A-41DC-90A2-AA7B1692C540}" dt="2018-10-29T23:37:10.602" v="575" actId="1076"/>
          <ac:picMkLst>
            <pc:docMk/>
            <pc:sldMk cId="3238364967" sldId="269"/>
            <ac:picMk id="14" creationId="{4F452C10-A8A0-4963-A52E-84403FD19937}"/>
          </ac:picMkLst>
        </pc:picChg>
        <pc:picChg chg="add mod">
          <ac:chgData name="Ralph Haeussler" userId="a33031a8bc7a0d8c" providerId="LiveId" clId="{B38D98F1-178A-41DC-90A2-AA7B1692C540}" dt="2018-10-29T23:41:06.087" v="585" actId="1076"/>
          <ac:picMkLst>
            <pc:docMk/>
            <pc:sldMk cId="3238364967" sldId="269"/>
            <ac:picMk id="16" creationId="{A4355B9D-3E56-4EB6-B3EE-28886AC61239}"/>
          </ac:picMkLst>
        </pc:picChg>
      </pc:sldChg>
      <pc:sldChg chg="addSp delSp modSp add mod ord modTransition setBg modAnim">
        <pc:chgData name="Ralph Haeussler" userId="a33031a8bc7a0d8c" providerId="LiveId" clId="{B38D98F1-178A-41DC-90A2-AA7B1692C540}" dt="2018-10-30T12:26:44.851" v="5304"/>
        <pc:sldMkLst>
          <pc:docMk/>
          <pc:sldMk cId="1269455888" sldId="270"/>
        </pc:sldMkLst>
        <pc:spChg chg="mod">
          <ac:chgData name="Ralph Haeussler" userId="a33031a8bc7a0d8c" providerId="LiveId" clId="{B38D98F1-178A-41DC-90A2-AA7B1692C540}" dt="2018-10-29T23:48:33.209" v="704" actId="1076"/>
          <ac:spMkLst>
            <pc:docMk/>
            <pc:sldMk cId="1269455888" sldId="270"/>
            <ac:spMk id="2" creationId="{B457C85D-093C-4625-8857-BAB3DA36778E}"/>
          </ac:spMkLst>
        </pc:spChg>
        <pc:spChg chg="del">
          <ac:chgData name="Ralph Haeussler" userId="a33031a8bc7a0d8c" providerId="LiveId" clId="{B38D98F1-178A-41DC-90A2-AA7B1692C540}" dt="2018-10-29T23:43:20.081" v="588"/>
          <ac:spMkLst>
            <pc:docMk/>
            <pc:sldMk cId="1269455888" sldId="270"/>
            <ac:spMk id="3" creationId="{33C4FACE-353D-4CA7-B43A-2DE501F14C8F}"/>
          </ac:spMkLst>
        </pc:spChg>
        <pc:spChg chg="add mod">
          <ac:chgData name="Ralph Haeussler" userId="a33031a8bc7a0d8c" providerId="LiveId" clId="{B38D98F1-178A-41DC-90A2-AA7B1692C540}" dt="2018-10-29T23:49:49.411" v="778" actId="6549"/>
          <ac:spMkLst>
            <pc:docMk/>
            <pc:sldMk cId="1269455888" sldId="270"/>
            <ac:spMk id="9" creationId="{D56B40F1-51E6-47B3-9146-372E61FF6285}"/>
          </ac:spMkLst>
        </pc:spChg>
        <pc:spChg chg="add del mod">
          <ac:chgData name="Ralph Haeussler" userId="a33031a8bc7a0d8c" providerId="LiveId" clId="{B38D98F1-178A-41DC-90A2-AA7B1692C540}" dt="2018-10-29T23:48:23.711" v="700"/>
          <ac:spMkLst>
            <pc:docMk/>
            <pc:sldMk cId="1269455888" sldId="270"/>
            <ac:spMk id="10" creationId="{6E64523B-CD73-4DB5-A33B-27B759B89410}"/>
          </ac:spMkLst>
        </pc:spChg>
        <pc:spChg chg="add">
          <ac:chgData name="Ralph Haeussler" userId="a33031a8bc7a0d8c" providerId="LiveId" clId="{B38D98F1-178A-41DC-90A2-AA7B1692C540}" dt="2018-10-29T23:43:23.596" v="591" actId="26606"/>
          <ac:spMkLst>
            <pc:docMk/>
            <pc:sldMk cId="1269455888" sldId="270"/>
            <ac:spMk id="15" creationId="{ED10CF64-F588-4794-80E9-12CBA1784939}"/>
          </ac:spMkLst>
        </pc:spChg>
        <pc:picChg chg="add del mod">
          <ac:chgData name="Ralph Haeussler" userId="a33031a8bc7a0d8c" providerId="LiveId" clId="{B38D98F1-178A-41DC-90A2-AA7B1692C540}" dt="2018-10-29T23:43:23.596" v="591" actId="26606"/>
          <ac:picMkLst>
            <pc:docMk/>
            <pc:sldMk cId="1269455888" sldId="270"/>
            <ac:picMk id="5" creationId="{F871C8E9-6FE6-49ED-8D71-03F75EE5CCAA}"/>
          </ac:picMkLst>
        </pc:picChg>
        <pc:picChg chg="add mod">
          <ac:chgData name="Ralph Haeussler" userId="a33031a8bc7a0d8c" providerId="LiveId" clId="{B38D98F1-178A-41DC-90A2-AA7B1692C540}" dt="2018-10-29T23:49:57.269" v="779" actId="1076"/>
          <ac:picMkLst>
            <pc:docMk/>
            <pc:sldMk cId="1269455888" sldId="270"/>
            <ac:picMk id="7" creationId="{E0FA5784-8B77-4780-ADD0-58FCBD0EF429}"/>
          </ac:picMkLst>
        </pc:picChg>
        <pc:picChg chg="add mod">
          <ac:chgData name="Ralph Haeussler" userId="a33031a8bc7a0d8c" providerId="LiveId" clId="{B38D98F1-178A-41DC-90A2-AA7B1692C540}" dt="2018-10-29T23:48:29.491" v="703" actId="962"/>
          <ac:picMkLst>
            <pc:docMk/>
            <pc:sldMk cId="1269455888" sldId="270"/>
            <ac:picMk id="8" creationId="{F871C8E9-6FE6-49ED-8D71-03F75EE5CCAA}"/>
          </ac:picMkLst>
        </pc:picChg>
        <pc:picChg chg="add">
          <ac:chgData name="Ralph Haeussler" userId="a33031a8bc7a0d8c" providerId="LiveId" clId="{B38D98F1-178A-41DC-90A2-AA7B1692C540}" dt="2018-10-29T23:43:23.596" v="591" actId="26606"/>
          <ac:picMkLst>
            <pc:docMk/>
            <pc:sldMk cId="1269455888" sldId="270"/>
            <ac:picMk id="13" creationId="{0C8B7D16-051E-4562-B872-ABF369C457CA}"/>
          </ac:picMkLst>
        </pc:picChg>
      </pc:sldChg>
      <pc:sldChg chg="addSp delSp modSp add mod setBg modAnim">
        <pc:chgData name="Ralph Haeussler" userId="a33031a8bc7a0d8c" providerId="LiveId" clId="{B38D98F1-178A-41DC-90A2-AA7B1692C540}" dt="2018-10-30T01:26:17.627" v="1247" actId="478"/>
        <pc:sldMkLst>
          <pc:docMk/>
          <pc:sldMk cId="3408338493" sldId="271"/>
        </pc:sldMkLst>
        <pc:spChg chg="mod">
          <ac:chgData name="Ralph Haeussler" userId="a33031a8bc7a0d8c" providerId="LiveId" clId="{B38D98F1-178A-41DC-90A2-AA7B1692C540}" dt="2018-10-30T01:20:27.114" v="1229" actId="313"/>
          <ac:spMkLst>
            <pc:docMk/>
            <pc:sldMk cId="3408338493" sldId="271"/>
            <ac:spMk id="2" creationId="{6A2B85A1-57EA-4DED-8E14-9AEE2B607FE8}"/>
          </ac:spMkLst>
        </pc:spChg>
        <pc:spChg chg="del">
          <ac:chgData name="Ralph Haeussler" userId="a33031a8bc7a0d8c" providerId="LiveId" clId="{B38D98F1-178A-41DC-90A2-AA7B1692C540}" dt="2018-10-30T01:02:44.505" v="953"/>
          <ac:spMkLst>
            <pc:docMk/>
            <pc:sldMk cId="3408338493" sldId="271"/>
            <ac:spMk id="3" creationId="{87E4540A-FCC4-450F-A66E-14A4ABAD36F3}"/>
          </ac:spMkLst>
        </pc:spChg>
        <pc:spChg chg="add mod">
          <ac:chgData name="Ralph Haeussler" userId="a33031a8bc7a0d8c" providerId="LiveId" clId="{B38D98F1-178A-41DC-90A2-AA7B1692C540}" dt="2018-10-30T01:19:59.186" v="1187" actId="14100"/>
          <ac:spMkLst>
            <pc:docMk/>
            <pc:sldMk cId="3408338493" sldId="271"/>
            <ac:spMk id="9" creationId="{73115978-0674-4F14-A7D3-A7A6010E14FD}"/>
          </ac:spMkLst>
        </pc:spChg>
        <pc:spChg chg="add del">
          <ac:chgData name="Ralph Haeussler" userId="a33031a8bc7a0d8c" providerId="LiveId" clId="{B38D98F1-178A-41DC-90A2-AA7B1692C540}" dt="2018-10-30T01:18:51.268" v="1175"/>
          <ac:spMkLst>
            <pc:docMk/>
            <pc:sldMk cId="3408338493" sldId="271"/>
            <ac:spMk id="10" creationId="{EB9F72FA-535A-412C-9348-F4069AE5F045}"/>
          </ac:spMkLst>
        </pc:spChg>
        <pc:spChg chg="add">
          <ac:chgData name="Ralph Haeussler" userId="a33031a8bc7a0d8c" providerId="LiveId" clId="{B38D98F1-178A-41DC-90A2-AA7B1692C540}" dt="2018-10-30T01:02:50.294" v="956" actId="26606"/>
          <ac:spMkLst>
            <pc:docMk/>
            <pc:sldMk cId="3408338493" sldId="271"/>
            <ac:spMk id="15" creationId="{ED10CF64-F588-4794-80E9-12CBA1784939}"/>
          </ac:spMkLst>
        </pc:spChg>
        <pc:picChg chg="add del mod">
          <ac:chgData name="Ralph Haeussler" userId="a33031a8bc7a0d8c" providerId="LiveId" clId="{B38D98F1-178A-41DC-90A2-AA7B1692C540}" dt="2018-10-30T01:02:50.294" v="956" actId="26606"/>
          <ac:picMkLst>
            <pc:docMk/>
            <pc:sldMk cId="3408338493" sldId="271"/>
            <ac:picMk id="5" creationId="{C1EB92DE-5CAE-4126-B854-431A28134062}"/>
          </ac:picMkLst>
        </pc:picChg>
        <pc:picChg chg="add mod ord">
          <ac:chgData name="Ralph Haeussler" userId="a33031a8bc7a0d8c" providerId="LiveId" clId="{B38D98F1-178A-41DC-90A2-AA7B1692C540}" dt="2018-10-30T01:19:44.752" v="1184" actId="1076"/>
          <ac:picMkLst>
            <pc:docMk/>
            <pc:sldMk cId="3408338493" sldId="271"/>
            <ac:picMk id="7" creationId="{58107B14-4478-4F61-8776-AFBC5B8E687F}"/>
          </ac:picMkLst>
        </pc:picChg>
        <pc:picChg chg="add mod">
          <ac:chgData name="Ralph Haeussler" userId="a33031a8bc7a0d8c" providerId="LiveId" clId="{B38D98F1-178A-41DC-90A2-AA7B1692C540}" dt="2018-10-30T01:18:58.664" v="1180" actId="1076"/>
          <ac:picMkLst>
            <pc:docMk/>
            <pc:sldMk cId="3408338493" sldId="271"/>
            <ac:picMk id="8" creationId="{C1EB92DE-5CAE-4126-B854-431A28134062}"/>
          </ac:picMkLst>
        </pc:picChg>
        <pc:picChg chg="add del mod">
          <ac:chgData name="Ralph Haeussler" userId="a33031a8bc7a0d8c" providerId="LiveId" clId="{B38D98F1-178A-41DC-90A2-AA7B1692C540}" dt="2018-10-30T01:25:40.348" v="1244"/>
          <ac:picMkLst>
            <pc:docMk/>
            <pc:sldMk cId="3408338493" sldId="271"/>
            <ac:picMk id="12" creationId="{43E08279-E0E6-429E-AE85-FBFE79F6175D}"/>
          </ac:picMkLst>
        </pc:picChg>
        <pc:picChg chg="add">
          <ac:chgData name="Ralph Haeussler" userId="a33031a8bc7a0d8c" providerId="LiveId" clId="{B38D98F1-178A-41DC-90A2-AA7B1692C540}" dt="2018-10-30T01:02:50.294" v="956" actId="26606"/>
          <ac:picMkLst>
            <pc:docMk/>
            <pc:sldMk cId="3408338493" sldId="271"/>
            <ac:picMk id="13" creationId="{0C8B7D16-051E-4562-B872-ABF369C457CA}"/>
          </ac:picMkLst>
        </pc:picChg>
        <pc:picChg chg="add del mod">
          <ac:chgData name="Ralph Haeussler" userId="a33031a8bc7a0d8c" providerId="LiveId" clId="{B38D98F1-178A-41DC-90A2-AA7B1692C540}" dt="2018-10-30T01:26:17.627" v="1247" actId="478"/>
          <ac:picMkLst>
            <pc:docMk/>
            <pc:sldMk cId="3408338493" sldId="271"/>
            <ac:picMk id="16" creationId="{A36207E2-8431-41C7-B77D-D3A25EBD7387}"/>
          </ac:picMkLst>
        </pc:picChg>
      </pc:sldChg>
      <pc:sldChg chg="addSp delSp modSp add modAnim">
        <pc:chgData name="Ralph Haeussler" userId="a33031a8bc7a0d8c" providerId="LiveId" clId="{B38D98F1-178A-41DC-90A2-AA7B1692C540}" dt="2018-10-30T11:30:54.192" v="3013"/>
        <pc:sldMkLst>
          <pc:docMk/>
          <pc:sldMk cId="3126826315" sldId="272"/>
        </pc:sldMkLst>
        <pc:spChg chg="mod">
          <ac:chgData name="Ralph Haeussler" userId="a33031a8bc7a0d8c" providerId="LiveId" clId="{B38D98F1-178A-41DC-90A2-AA7B1692C540}" dt="2018-10-30T11:11:53.391" v="2756"/>
          <ac:spMkLst>
            <pc:docMk/>
            <pc:sldMk cId="3126826315" sldId="272"/>
            <ac:spMk id="2" creationId="{6A2B85A1-57EA-4DED-8E14-9AEE2B607FE8}"/>
          </ac:spMkLst>
        </pc:spChg>
        <pc:spChg chg="add mod">
          <ac:chgData name="Ralph Haeussler" userId="a33031a8bc7a0d8c" providerId="LiveId" clId="{B38D98F1-178A-41DC-90A2-AA7B1692C540}" dt="2018-10-30T11:28:05.172" v="2879" actId="1076"/>
          <ac:spMkLst>
            <pc:docMk/>
            <pc:sldMk cId="3126826315" sldId="272"/>
            <ac:spMk id="5" creationId="{5E31CC1A-9132-49B5-8699-46FB554749D0}"/>
          </ac:spMkLst>
        </pc:spChg>
        <pc:spChg chg="add mod">
          <ac:chgData name="Ralph Haeussler" userId="a33031a8bc7a0d8c" providerId="LiveId" clId="{B38D98F1-178A-41DC-90A2-AA7B1692C540}" dt="2018-10-30T11:27:41.909" v="2874" actId="1076"/>
          <ac:spMkLst>
            <pc:docMk/>
            <pc:sldMk cId="3126826315" sldId="272"/>
            <ac:spMk id="6" creationId="{E89A49AA-04D5-471E-A52B-47CAFF1BC743}"/>
          </ac:spMkLst>
        </pc:spChg>
        <pc:spChg chg="add mod">
          <ac:chgData name="Ralph Haeussler" userId="a33031a8bc7a0d8c" providerId="LiveId" clId="{B38D98F1-178A-41DC-90A2-AA7B1692C540}" dt="2018-10-30T11:30:45.337" v="3005" actId="12"/>
          <ac:spMkLst>
            <pc:docMk/>
            <pc:sldMk cId="3126826315" sldId="272"/>
            <ac:spMk id="7" creationId="{C104950C-4A8B-4E74-AA58-DED699641E8C}"/>
          </ac:spMkLst>
        </pc:spChg>
        <pc:spChg chg="del">
          <ac:chgData name="Ralph Haeussler" userId="a33031a8bc7a0d8c" providerId="LiveId" clId="{B38D98F1-178A-41DC-90A2-AA7B1692C540}" dt="2018-10-30T01:08:31.085" v="971"/>
          <ac:spMkLst>
            <pc:docMk/>
            <pc:sldMk cId="3126826315" sldId="272"/>
            <ac:spMk id="10" creationId="{EB9F72FA-535A-412C-9348-F4069AE5F045}"/>
          </ac:spMkLst>
        </pc:spChg>
        <pc:picChg chg="add mod">
          <ac:chgData name="Ralph Haeussler" userId="a33031a8bc7a0d8c" providerId="LiveId" clId="{B38D98F1-178A-41DC-90A2-AA7B1692C540}" dt="2018-10-30T11:28:01.208" v="2878" actId="1076"/>
          <ac:picMkLst>
            <pc:docMk/>
            <pc:sldMk cId="3126826315" sldId="272"/>
            <ac:picMk id="4" creationId="{82D63DD1-A5D6-472D-A36F-37A2E6637C30}"/>
          </ac:picMkLst>
        </pc:picChg>
        <pc:picChg chg="mod">
          <ac:chgData name="Ralph Haeussler" userId="a33031a8bc7a0d8c" providerId="LiveId" clId="{B38D98F1-178A-41DC-90A2-AA7B1692C540}" dt="2018-10-30T11:28:23.311" v="2883" actId="1076"/>
          <ac:picMkLst>
            <pc:docMk/>
            <pc:sldMk cId="3126826315" sldId="272"/>
            <ac:picMk id="8" creationId="{C1EB92DE-5CAE-4126-B854-431A28134062}"/>
          </ac:picMkLst>
        </pc:picChg>
        <pc:picChg chg="add mod">
          <ac:chgData name="Ralph Haeussler" userId="a33031a8bc7a0d8c" providerId="LiveId" clId="{B38D98F1-178A-41DC-90A2-AA7B1692C540}" dt="2018-10-30T11:28:27.465" v="2885" actId="1076"/>
          <ac:picMkLst>
            <pc:docMk/>
            <pc:sldMk cId="3126826315" sldId="272"/>
            <ac:picMk id="11" creationId="{33D31D79-CDD4-4277-8037-509C90D29D21}"/>
          </ac:picMkLst>
        </pc:picChg>
      </pc:sldChg>
      <pc:sldChg chg="addSp delSp modSp add">
        <pc:chgData name="Ralph Haeussler" userId="a33031a8bc7a0d8c" providerId="LiveId" clId="{B38D98F1-178A-41DC-90A2-AA7B1692C540}" dt="2018-10-30T12:32:11.725" v="5355" actId="166"/>
        <pc:sldMkLst>
          <pc:docMk/>
          <pc:sldMk cId="3816482147" sldId="273"/>
        </pc:sldMkLst>
        <pc:spChg chg="mod ord">
          <ac:chgData name="Ralph Haeussler" userId="a33031a8bc7a0d8c" providerId="LiveId" clId="{B38D98F1-178A-41DC-90A2-AA7B1692C540}" dt="2018-10-30T12:32:11.725" v="5355" actId="166"/>
          <ac:spMkLst>
            <pc:docMk/>
            <pc:sldMk cId="3816482147" sldId="273"/>
            <ac:spMk id="2" creationId="{E5F0DD75-B1B7-48C3-9FC3-61BC3C416D54}"/>
          </ac:spMkLst>
        </pc:spChg>
        <pc:spChg chg="add mod">
          <ac:chgData name="Ralph Haeussler" userId="a33031a8bc7a0d8c" providerId="LiveId" clId="{B38D98F1-178A-41DC-90A2-AA7B1692C540}" dt="2018-10-30T01:36:46.507" v="1378" actId="14100"/>
          <ac:spMkLst>
            <pc:docMk/>
            <pc:sldMk cId="3816482147" sldId="273"/>
            <ac:spMk id="4" creationId="{35476EF2-8E76-44F8-853B-244139BADDB8}"/>
          </ac:spMkLst>
        </pc:spChg>
        <pc:spChg chg="mod">
          <ac:chgData name="Ralph Haeussler" userId="a33031a8bc7a0d8c" providerId="LiveId" clId="{B38D98F1-178A-41DC-90A2-AA7B1692C540}" dt="2018-10-30T01:35:18.427" v="1366" actId="20577"/>
          <ac:spMkLst>
            <pc:docMk/>
            <pc:sldMk cId="3816482147" sldId="273"/>
            <ac:spMk id="9" creationId="{24AE41A8-A037-464B-B219-84540F917C34}"/>
          </ac:spMkLst>
        </pc:spChg>
        <pc:picChg chg="del">
          <ac:chgData name="Ralph Haeussler" userId="a33031a8bc7a0d8c" providerId="LiveId" clId="{B38D98F1-178A-41DC-90A2-AA7B1692C540}" dt="2018-10-30T01:29:38.372" v="1257" actId="478"/>
          <ac:picMkLst>
            <pc:docMk/>
            <pc:sldMk cId="3816482147" sldId="273"/>
            <ac:picMk id="6" creationId="{4A6C0574-0F97-4453-9F15-D6AE678530CF}"/>
          </ac:picMkLst>
        </pc:picChg>
        <pc:picChg chg="add mod">
          <ac:chgData name="Ralph Haeussler" userId="a33031a8bc7a0d8c" providerId="LiveId" clId="{B38D98F1-178A-41DC-90A2-AA7B1692C540}" dt="2018-10-30T12:32:05.260" v="5354" actId="14100"/>
          <ac:picMkLst>
            <pc:docMk/>
            <pc:sldMk cId="3816482147" sldId="273"/>
            <ac:picMk id="7" creationId="{10122C65-EA1A-48A2-9665-DE16A182F40A}"/>
          </ac:picMkLst>
        </pc:picChg>
        <pc:picChg chg="mod">
          <ac:chgData name="Ralph Haeussler" userId="a33031a8bc7a0d8c" providerId="LiveId" clId="{B38D98F1-178A-41DC-90A2-AA7B1692C540}" dt="2018-10-30T01:36:50.171" v="1380" actId="1076"/>
          <ac:picMkLst>
            <pc:docMk/>
            <pc:sldMk cId="3816482147" sldId="273"/>
            <ac:picMk id="8" creationId="{FE4559A0-3425-40DD-994B-EFB6276078EA}"/>
          </ac:picMkLst>
        </pc:picChg>
      </pc:sldChg>
      <pc:sldChg chg="addSp delSp modSp add">
        <pc:chgData name="Ralph Haeussler" userId="a33031a8bc7a0d8c" providerId="LiveId" clId="{B38D98F1-178A-41DC-90A2-AA7B1692C540}" dt="2018-10-30T01:22:46.841" v="1242"/>
        <pc:sldMkLst>
          <pc:docMk/>
          <pc:sldMk cId="443762032" sldId="274"/>
        </pc:sldMkLst>
        <pc:spChg chg="del">
          <ac:chgData name="Ralph Haeussler" userId="a33031a8bc7a0d8c" providerId="LiveId" clId="{B38D98F1-178A-41DC-90A2-AA7B1692C540}" dt="2018-10-30T01:21:43.168" v="1231"/>
          <ac:spMkLst>
            <pc:docMk/>
            <pc:sldMk cId="443762032" sldId="274"/>
            <ac:spMk id="3" creationId="{6DB3E0FD-6F44-4DF1-9FCF-DA5FF3AB7B68}"/>
          </ac:spMkLst>
        </pc:spChg>
        <pc:spChg chg="add mod">
          <ac:chgData name="Ralph Haeussler" userId="a33031a8bc7a0d8c" providerId="LiveId" clId="{B38D98F1-178A-41DC-90A2-AA7B1692C540}" dt="2018-10-30T01:22:46.841" v="1242"/>
          <ac:spMkLst>
            <pc:docMk/>
            <pc:sldMk cId="443762032" sldId="274"/>
            <ac:spMk id="6" creationId="{4BD6733A-16CB-4763-B519-B26267D9EBA9}"/>
          </ac:spMkLst>
        </pc:spChg>
        <pc:picChg chg="add mod">
          <ac:chgData name="Ralph Haeussler" userId="a33031a8bc7a0d8c" providerId="LiveId" clId="{B38D98F1-178A-41DC-90A2-AA7B1692C540}" dt="2018-10-30T01:22:40.047" v="1239" actId="1076"/>
          <ac:picMkLst>
            <pc:docMk/>
            <pc:sldMk cId="443762032" sldId="274"/>
            <ac:picMk id="5" creationId="{6ED9B880-75F1-48A9-83EF-ADE101A76E7E}"/>
          </ac:picMkLst>
        </pc:picChg>
      </pc:sldChg>
      <pc:sldChg chg="addSp delSp modSp add modTransition modAnim modNotesTx">
        <pc:chgData name="Ralph Haeussler" userId="a33031a8bc7a0d8c" providerId="LiveId" clId="{B38D98F1-178A-41DC-90A2-AA7B1692C540}" dt="2018-10-30T12:34:09.168" v="5371"/>
        <pc:sldMkLst>
          <pc:docMk/>
          <pc:sldMk cId="3914482508" sldId="275"/>
        </pc:sldMkLst>
        <pc:spChg chg="del">
          <ac:chgData name="Ralph Haeussler" userId="a33031a8bc7a0d8c" providerId="LiveId" clId="{B38D98F1-178A-41DC-90A2-AA7B1692C540}" dt="2018-10-30T01:38:09.240" v="1382"/>
          <ac:spMkLst>
            <pc:docMk/>
            <pc:sldMk cId="3914482508" sldId="275"/>
            <ac:spMk id="3" creationId="{A4661011-09A3-4E22-AAA1-3A9F25D708B3}"/>
          </ac:spMkLst>
        </pc:spChg>
        <pc:spChg chg="add mod">
          <ac:chgData name="Ralph Haeussler" userId="a33031a8bc7a0d8c" providerId="LiveId" clId="{B38D98F1-178A-41DC-90A2-AA7B1692C540}" dt="2018-10-30T02:07:05.538" v="1865" actId="17032"/>
          <ac:spMkLst>
            <pc:docMk/>
            <pc:sldMk cId="3914482508" sldId="275"/>
            <ac:spMk id="7" creationId="{84CBB4CE-76F4-4B3B-9CA4-A03C39623F72}"/>
          </ac:spMkLst>
        </pc:spChg>
        <pc:picChg chg="add mod">
          <ac:chgData name="Ralph Haeussler" userId="a33031a8bc7a0d8c" providerId="LiveId" clId="{B38D98F1-178A-41DC-90A2-AA7B1692C540}" dt="2018-10-30T01:38:22.209" v="1387" actId="14100"/>
          <ac:picMkLst>
            <pc:docMk/>
            <pc:sldMk cId="3914482508" sldId="275"/>
            <ac:picMk id="5" creationId="{6FB2EDF3-BB70-4179-9736-AC990AD90751}"/>
          </ac:picMkLst>
        </pc:picChg>
        <pc:picChg chg="add mod">
          <ac:chgData name="Ralph Haeussler" userId="a33031a8bc7a0d8c" providerId="LiveId" clId="{B38D98F1-178A-41DC-90A2-AA7B1692C540}" dt="2018-10-30T02:00:45.445" v="1860" actId="1582"/>
          <ac:picMkLst>
            <pc:docMk/>
            <pc:sldMk cId="3914482508" sldId="275"/>
            <ac:picMk id="6" creationId="{CBDEADBB-A39E-4CE0-B6AF-7923D0A79A09}"/>
          </ac:picMkLst>
        </pc:picChg>
      </pc:sldChg>
      <pc:sldChg chg="addSp delSp modSp add ord modTransition delAnim modAnim">
        <pc:chgData name="Ralph Haeussler" userId="a33031a8bc7a0d8c" providerId="LiveId" clId="{B38D98F1-178A-41DC-90A2-AA7B1692C540}" dt="2018-10-30T12:35:05.258" v="5379"/>
        <pc:sldMkLst>
          <pc:docMk/>
          <pc:sldMk cId="441561304" sldId="276"/>
        </pc:sldMkLst>
        <pc:spChg chg="mod">
          <ac:chgData name="Ralph Haeussler" userId="a33031a8bc7a0d8c" providerId="LiveId" clId="{B38D98F1-178A-41DC-90A2-AA7B1692C540}" dt="2018-10-30T11:11:29.910" v="2753" actId="20577"/>
          <ac:spMkLst>
            <pc:docMk/>
            <pc:sldMk cId="441561304" sldId="276"/>
            <ac:spMk id="2" creationId="{6A2B85A1-57EA-4DED-8E14-9AEE2B607FE8}"/>
          </ac:spMkLst>
        </pc:spChg>
        <pc:spChg chg="add del mod">
          <ac:chgData name="Ralph Haeussler" userId="a33031a8bc7a0d8c" providerId="LiveId" clId="{B38D98F1-178A-41DC-90A2-AA7B1692C540}" dt="2018-10-30T01:47:36.113" v="1536"/>
          <ac:spMkLst>
            <pc:docMk/>
            <pc:sldMk cId="441561304" sldId="276"/>
            <ac:spMk id="5" creationId="{3E359278-FC59-4E37-AD8A-BE602E4AD30C}"/>
          </ac:spMkLst>
        </pc:spChg>
        <pc:spChg chg="del">
          <ac:chgData name="Ralph Haeussler" userId="a33031a8bc7a0d8c" providerId="LiveId" clId="{B38D98F1-178A-41DC-90A2-AA7B1692C540}" dt="2018-10-30T01:42:45.056" v="1442" actId="478"/>
          <ac:spMkLst>
            <pc:docMk/>
            <pc:sldMk cId="441561304" sldId="276"/>
            <ac:spMk id="9" creationId="{73115978-0674-4F14-A7D3-A7A6010E14FD}"/>
          </ac:spMkLst>
        </pc:spChg>
        <pc:spChg chg="add del mod">
          <ac:chgData name="Ralph Haeussler" userId="a33031a8bc7a0d8c" providerId="LiveId" clId="{B38D98F1-178A-41DC-90A2-AA7B1692C540}" dt="2018-10-30T01:44:49.078" v="1464" actId="478"/>
          <ac:spMkLst>
            <pc:docMk/>
            <pc:sldMk cId="441561304" sldId="276"/>
            <ac:spMk id="10" creationId="{E7642D73-9C36-48BE-B71D-FF68B33C01C6}"/>
          </ac:spMkLst>
        </pc:spChg>
        <pc:spChg chg="add mod">
          <ac:chgData name="Ralph Haeussler" userId="a33031a8bc7a0d8c" providerId="LiveId" clId="{B38D98F1-178A-41DC-90A2-AA7B1692C540}" dt="2018-10-30T11:29:18.466" v="2921" actId="1076"/>
          <ac:spMkLst>
            <pc:docMk/>
            <pc:sldMk cId="441561304" sldId="276"/>
            <ac:spMk id="14" creationId="{C3F7A365-74AE-4029-AE38-EAB28979F66F}"/>
          </ac:spMkLst>
        </pc:spChg>
        <pc:picChg chg="add del mod">
          <ac:chgData name="Ralph Haeussler" userId="a33031a8bc7a0d8c" providerId="LiveId" clId="{B38D98F1-178A-41DC-90A2-AA7B1692C540}" dt="2018-10-30T01:47:36.113" v="1536"/>
          <ac:picMkLst>
            <pc:docMk/>
            <pc:sldMk cId="441561304" sldId="276"/>
            <ac:picMk id="4" creationId="{279AAAFD-AF0A-4302-B63E-C43D64E67686}"/>
          </ac:picMkLst>
        </pc:picChg>
        <pc:picChg chg="del mod">
          <ac:chgData name="Ralph Haeussler" userId="a33031a8bc7a0d8c" providerId="LiveId" clId="{B38D98F1-178A-41DC-90A2-AA7B1692C540}" dt="2018-10-30T01:44:30.328" v="1457" actId="478"/>
          <ac:picMkLst>
            <pc:docMk/>
            <pc:sldMk cId="441561304" sldId="276"/>
            <ac:picMk id="7" creationId="{58107B14-4478-4F61-8776-AFBC5B8E687F}"/>
          </ac:picMkLst>
        </pc:picChg>
        <pc:picChg chg="mod">
          <ac:chgData name="Ralph Haeussler" userId="a33031a8bc7a0d8c" providerId="LiveId" clId="{B38D98F1-178A-41DC-90A2-AA7B1692C540}" dt="2018-10-30T11:29:14.169" v="2920" actId="1076"/>
          <ac:picMkLst>
            <pc:docMk/>
            <pc:sldMk cId="441561304" sldId="276"/>
            <ac:picMk id="8" creationId="{C1EB92DE-5CAE-4126-B854-431A28134062}"/>
          </ac:picMkLst>
        </pc:picChg>
        <pc:picChg chg="add del mod">
          <ac:chgData name="Ralph Haeussler" userId="a33031a8bc7a0d8c" providerId="LiveId" clId="{B38D98F1-178A-41DC-90A2-AA7B1692C540}" dt="2018-10-30T01:47:19.633" v="1532"/>
          <ac:picMkLst>
            <pc:docMk/>
            <pc:sldMk cId="441561304" sldId="276"/>
            <ac:picMk id="12" creationId="{41CB1542-DF08-40BB-BC5F-B5621C523C2B}"/>
          </ac:picMkLst>
        </pc:picChg>
        <pc:picChg chg="add mod">
          <ac:chgData name="Ralph Haeussler" userId="a33031a8bc7a0d8c" providerId="LiveId" clId="{B38D98F1-178A-41DC-90A2-AA7B1692C540}" dt="2018-10-30T11:29:25.155" v="2923" actId="14100"/>
          <ac:picMkLst>
            <pc:docMk/>
            <pc:sldMk cId="441561304" sldId="276"/>
            <ac:picMk id="16" creationId="{3FCAAA1D-0286-4E86-8B45-37668D302846}"/>
          </ac:picMkLst>
        </pc:picChg>
      </pc:sldChg>
      <pc:sldChg chg="addSp delSp modSp add mod setBg modAnim">
        <pc:chgData name="Ralph Haeussler" userId="a33031a8bc7a0d8c" providerId="LiveId" clId="{B38D98F1-178A-41DC-90A2-AA7B1692C540}" dt="2018-10-30T12:33:26.825" v="5370"/>
        <pc:sldMkLst>
          <pc:docMk/>
          <pc:sldMk cId="204330794" sldId="277"/>
        </pc:sldMkLst>
        <pc:spChg chg="del mod">
          <ac:chgData name="Ralph Haeussler" userId="a33031a8bc7a0d8c" providerId="LiveId" clId="{B38D98F1-178A-41DC-90A2-AA7B1692C540}" dt="2018-10-30T01:54:47.482" v="1733" actId="478"/>
          <ac:spMkLst>
            <pc:docMk/>
            <pc:sldMk cId="204330794" sldId="277"/>
            <ac:spMk id="2" creationId="{533FD4E5-5A29-41F8-97AB-348B8DB6CC21}"/>
          </ac:spMkLst>
        </pc:spChg>
        <pc:spChg chg="del">
          <ac:chgData name="Ralph Haeussler" userId="a33031a8bc7a0d8c" providerId="LiveId" clId="{B38D98F1-178A-41DC-90A2-AA7B1692C540}" dt="2018-10-30T01:46:59.612" v="1505"/>
          <ac:spMkLst>
            <pc:docMk/>
            <pc:sldMk cId="204330794" sldId="277"/>
            <ac:spMk id="3" creationId="{B8829778-6912-461D-84E9-DD77103C23A7}"/>
          </ac:spMkLst>
        </pc:spChg>
        <pc:spChg chg="add mod">
          <ac:chgData name="Ralph Haeussler" userId="a33031a8bc7a0d8c" providerId="LiveId" clId="{B38D98F1-178A-41DC-90A2-AA7B1692C540}" dt="2018-10-30T01:50:23.353" v="1679" actId="1076"/>
          <ac:spMkLst>
            <pc:docMk/>
            <pc:sldMk cId="204330794" sldId="277"/>
            <ac:spMk id="9" creationId="{BF49BE8D-A71F-4CE5-98BB-71D77BF4B965}"/>
          </ac:spMkLst>
        </pc:spChg>
        <pc:spChg chg="add del">
          <ac:chgData name="Ralph Haeussler" userId="a33031a8bc7a0d8c" providerId="LiveId" clId="{B38D98F1-178A-41DC-90A2-AA7B1692C540}" dt="2018-10-30T01:47:12.770" v="1527"/>
          <ac:spMkLst>
            <pc:docMk/>
            <pc:sldMk cId="204330794" sldId="277"/>
            <ac:spMk id="10" creationId="{8559D552-F49D-4632-A864-055BFA62CAD0}"/>
          </ac:spMkLst>
        </pc:spChg>
        <pc:spChg chg="add">
          <ac:chgData name="Ralph Haeussler" userId="a33031a8bc7a0d8c" providerId="LiveId" clId="{B38D98F1-178A-41DC-90A2-AA7B1692C540}" dt="2018-10-30T01:47:05.398" v="1508" actId="26606"/>
          <ac:spMkLst>
            <pc:docMk/>
            <pc:sldMk cId="204330794" sldId="277"/>
            <ac:spMk id="15" creationId="{ED10CF64-F588-4794-80E9-12CBA1784939}"/>
          </ac:spMkLst>
        </pc:spChg>
        <pc:spChg chg="add mod">
          <ac:chgData name="Ralph Haeussler" userId="a33031a8bc7a0d8c" providerId="LiveId" clId="{B38D98F1-178A-41DC-90A2-AA7B1692C540}" dt="2018-10-30T01:56:13.539" v="1799" actId="1036"/>
          <ac:spMkLst>
            <pc:docMk/>
            <pc:sldMk cId="204330794" sldId="277"/>
            <ac:spMk id="16" creationId="{C6A06BE4-2CDD-4157-920F-DC7813D9B581}"/>
          </ac:spMkLst>
        </pc:spChg>
        <pc:spChg chg="add del mod">
          <ac:chgData name="Ralph Haeussler" userId="a33031a8bc7a0d8c" providerId="LiveId" clId="{B38D98F1-178A-41DC-90A2-AA7B1692C540}" dt="2018-10-30T01:50:56.668" v="1681"/>
          <ac:spMkLst>
            <pc:docMk/>
            <pc:sldMk cId="204330794" sldId="277"/>
            <ac:spMk id="17" creationId="{73C0F26B-97CB-4D25-95BA-F7F3387A02C5}"/>
          </ac:spMkLst>
        </pc:spChg>
        <pc:spChg chg="add">
          <ac:chgData name="Ralph Haeussler" userId="a33031a8bc7a0d8c" providerId="LiveId" clId="{B38D98F1-178A-41DC-90A2-AA7B1692C540}" dt="2018-10-30T01:54:43.340" v="1731"/>
          <ac:spMkLst>
            <pc:docMk/>
            <pc:sldMk cId="204330794" sldId="277"/>
            <ac:spMk id="21" creationId="{D6D331E0-07BF-445E-AA75-C27419BD40F6}"/>
          </ac:spMkLst>
        </pc:spChg>
        <pc:spChg chg="add del mod">
          <ac:chgData name="Ralph Haeussler" userId="a33031a8bc7a0d8c" providerId="LiveId" clId="{B38D98F1-178A-41DC-90A2-AA7B1692C540}" dt="2018-10-30T01:54:51.224" v="1735" actId="478"/>
          <ac:spMkLst>
            <pc:docMk/>
            <pc:sldMk cId="204330794" sldId="277"/>
            <ac:spMk id="23" creationId="{45ECD4FA-172F-4D0E-8707-43096A6AB9C5}"/>
          </ac:spMkLst>
        </pc:spChg>
        <pc:graphicFrameChg chg="add del mod">
          <ac:chgData name="Ralph Haeussler" userId="a33031a8bc7a0d8c" providerId="LiveId" clId="{B38D98F1-178A-41DC-90A2-AA7B1692C540}" dt="2018-10-30T01:52:43.963" v="1690"/>
          <ac:graphicFrameMkLst>
            <pc:docMk/>
            <pc:sldMk cId="204330794" sldId="277"/>
            <ac:graphicFrameMk id="20" creationId="{F9F7250B-5779-417E-82BA-7D36BE21505C}"/>
          </ac:graphicFrameMkLst>
        </pc:graphicFrameChg>
        <pc:picChg chg="add del mod">
          <ac:chgData name="Ralph Haeussler" userId="a33031a8bc7a0d8c" providerId="LiveId" clId="{B38D98F1-178A-41DC-90A2-AA7B1692C540}" dt="2018-10-30T01:47:05.398" v="1508" actId="26606"/>
          <ac:picMkLst>
            <pc:docMk/>
            <pc:sldMk cId="204330794" sldId="277"/>
            <ac:picMk id="5" creationId="{499289C8-B3A8-4D51-B5B6-035A072F3A00}"/>
          </ac:picMkLst>
        </pc:picChg>
        <pc:picChg chg="add del mod">
          <ac:chgData name="Ralph Haeussler" userId="a33031a8bc7a0d8c" providerId="LiveId" clId="{B38D98F1-178A-41DC-90A2-AA7B1692C540}" dt="2018-10-30T01:50:55.385" v="1680" actId="478"/>
          <ac:picMkLst>
            <pc:docMk/>
            <pc:sldMk cId="204330794" sldId="277"/>
            <ac:picMk id="7" creationId="{16819F30-658E-44D1-937B-D93F7B622D3C}"/>
          </ac:picMkLst>
        </pc:picChg>
        <pc:picChg chg="add">
          <ac:chgData name="Ralph Haeussler" userId="a33031a8bc7a0d8c" providerId="LiveId" clId="{B38D98F1-178A-41DC-90A2-AA7B1692C540}" dt="2018-10-30T01:47:05.398" v="1508" actId="26606"/>
          <ac:picMkLst>
            <pc:docMk/>
            <pc:sldMk cId="204330794" sldId="277"/>
            <ac:picMk id="8" creationId="{499289C8-B3A8-4D51-B5B6-035A072F3A00}"/>
          </ac:picMkLst>
        </pc:picChg>
        <pc:picChg chg="add del mod">
          <ac:chgData name="Ralph Haeussler" userId="a33031a8bc7a0d8c" providerId="LiveId" clId="{B38D98F1-178A-41DC-90A2-AA7B1692C540}" dt="2018-10-30T01:53:21.327" v="1713"/>
          <ac:picMkLst>
            <pc:docMk/>
            <pc:sldMk cId="204330794" sldId="277"/>
            <ac:picMk id="12" creationId="{493F8687-3841-4D99-BAD6-BDE394FB96E1}"/>
          </ac:picMkLst>
        </pc:picChg>
        <pc:picChg chg="add">
          <ac:chgData name="Ralph Haeussler" userId="a33031a8bc7a0d8c" providerId="LiveId" clId="{B38D98F1-178A-41DC-90A2-AA7B1692C540}" dt="2018-10-30T01:47:05.398" v="1508" actId="26606"/>
          <ac:picMkLst>
            <pc:docMk/>
            <pc:sldMk cId="204330794" sldId="277"/>
            <ac:picMk id="13" creationId="{0C8B7D16-051E-4562-B872-ABF369C457CA}"/>
          </ac:picMkLst>
        </pc:picChg>
        <pc:picChg chg="add mod">
          <ac:chgData name="Ralph Haeussler" userId="a33031a8bc7a0d8c" providerId="LiveId" clId="{B38D98F1-178A-41DC-90A2-AA7B1692C540}" dt="2018-10-30T01:56:19.584" v="1800" actId="14100"/>
          <ac:picMkLst>
            <pc:docMk/>
            <pc:sldMk cId="204330794" sldId="277"/>
            <ac:picMk id="14" creationId="{24C088A4-378B-4CCD-9DB2-E12DCE12B895}"/>
          </ac:picMkLst>
        </pc:picChg>
        <pc:picChg chg="add mod">
          <ac:chgData name="Ralph Haeussler" userId="a33031a8bc7a0d8c" providerId="LiveId" clId="{B38D98F1-178A-41DC-90A2-AA7B1692C540}" dt="2018-10-30T01:56:01.516" v="1744" actId="1076"/>
          <ac:picMkLst>
            <pc:docMk/>
            <pc:sldMk cId="204330794" sldId="277"/>
            <ac:picMk id="19" creationId="{CD85F55D-572A-40C0-B153-35E5133A81F4}"/>
          </ac:picMkLst>
        </pc:picChg>
      </pc:sldChg>
      <pc:sldChg chg="addSp delSp modSp add mod modTransition setBg">
        <pc:chgData name="Ralph Haeussler" userId="a33031a8bc7a0d8c" providerId="LiveId" clId="{B38D98F1-178A-41DC-90A2-AA7B1692C540}" dt="2018-10-30T12:32:35.613" v="5356"/>
        <pc:sldMkLst>
          <pc:docMk/>
          <pc:sldMk cId="3955139931" sldId="278"/>
        </pc:sldMkLst>
        <pc:spChg chg="mod">
          <ac:chgData name="Ralph Haeussler" userId="a33031a8bc7a0d8c" providerId="LiveId" clId="{B38D98F1-178A-41DC-90A2-AA7B1692C540}" dt="2018-10-30T01:53:13.148" v="1712" actId="20577"/>
          <ac:spMkLst>
            <pc:docMk/>
            <pc:sldMk cId="3955139931" sldId="278"/>
            <ac:spMk id="2" creationId="{44D18034-BA57-4A54-9046-EC6A86D1636C}"/>
          </ac:spMkLst>
        </pc:spChg>
        <pc:spChg chg="del">
          <ac:chgData name="Ralph Haeussler" userId="a33031a8bc7a0d8c" providerId="LiveId" clId="{B38D98F1-178A-41DC-90A2-AA7B1692C540}" dt="2018-10-30T01:53:00.020" v="1691"/>
          <ac:spMkLst>
            <pc:docMk/>
            <pc:sldMk cId="3955139931" sldId="278"/>
            <ac:spMk id="3" creationId="{5F6C56F3-0942-4B55-A988-67A4F789B58C}"/>
          </ac:spMkLst>
        </pc:spChg>
        <pc:spChg chg="add del mod">
          <ac:chgData name="Ralph Haeussler" userId="a33031a8bc7a0d8c" providerId="LiveId" clId="{B38D98F1-178A-41DC-90A2-AA7B1692C540}" dt="2018-10-30T01:53:46.116" v="1720" actId="478"/>
          <ac:spMkLst>
            <pc:docMk/>
            <pc:sldMk cId="3955139931" sldId="278"/>
            <ac:spMk id="11" creationId="{3891A5C9-55A1-4BA4-84E0-A4915282AD7D}"/>
          </ac:spMkLst>
        </pc:spChg>
        <pc:graphicFrameChg chg="add del mod">
          <ac:chgData name="Ralph Haeussler" userId="a33031a8bc7a0d8c" providerId="LiveId" clId="{B38D98F1-178A-41DC-90A2-AA7B1692C540}" dt="2018-10-30T01:51:42.764" v="1688"/>
          <ac:graphicFrameMkLst>
            <pc:docMk/>
            <pc:sldMk cId="3955139931" sldId="278"/>
            <ac:graphicFrameMk id="4" creationId="{018E87ED-E069-4CC4-8E51-0C4E030D356E}"/>
          </ac:graphicFrameMkLst>
        </pc:graphicFrameChg>
        <pc:picChg chg="add del mod">
          <ac:chgData name="Ralph Haeussler" userId="a33031a8bc7a0d8c" providerId="LiveId" clId="{B38D98F1-178A-41DC-90A2-AA7B1692C540}" dt="2018-10-30T01:53:07.672" v="1694" actId="26606"/>
          <ac:picMkLst>
            <pc:docMk/>
            <pc:sldMk cId="3955139931" sldId="278"/>
            <ac:picMk id="6" creationId="{0A7B3E15-E2C5-478C-9AC9-FDC711AE53A6}"/>
          </ac:picMkLst>
        </pc:picChg>
        <pc:picChg chg="add">
          <ac:chgData name="Ralph Haeussler" userId="a33031a8bc7a0d8c" providerId="LiveId" clId="{B38D98F1-178A-41DC-90A2-AA7B1692C540}" dt="2018-10-30T01:53:07.672" v="1694" actId="26606"/>
          <ac:picMkLst>
            <pc:docMk/>
            <pc:sldMk cId="3955139931" sldId="278"/>
            <ac:picMk id="9" creationId="{0A7B3E15-E2C5-478C-9AC9-FDC711AE53A6}"/>
          </ac:picMkLst>
        </pc:picChg>
        <pc:picChg chg="add mod ord">
          <ac:chgData name="Ralph Haeussler" userId="a33031a8bc7a0d8c" providerId="LiveId" clId="{B38D98F1-178A-41DC-90A2-AA7B1692C540}" dt="2018-10-30T01:53:40.307" v="1718" actId="14100"/>
          <ac:picMkLst>
            <pc:docMk/>
            <pc:sldMk cId="3955139931" sldId="278"/>
            <ac:picMk id="10" creationId="{F21F2456-F4D9-4DFE-A7C1-C3D41FF30E01}"/>
          </ac:picMkLst>
        </pc:picChg>
      </pc:sldChg>
      <pc:sldChg chg="addSp delSp modSp add modAnim">
        <pc:chgData name="Ralph Haeussler" userId="a33031a8bc7a0d8c" providerId="LiveId" clId="{B38D98F1-178A-41DC-90A2-AA7B1692C540}" dt="2018-10-30T10:48:00.662" v="2451" actId="478"/>
        <pc:sldMkLst>
          <pc:docMk/>
          <pc:sldMk cId="2858371190" sldId="279"/>
        </pc:sldMkLst>
        <pc:spChg chg="add mod">
          <ac:chgData name="Ralph Haeussler" userId="a33031a8bc7a0d8c" providerId="LiveId" clId="{B38D98F1-178A-41DC-90A2-AA7B1692C540}" dt="2018-10-30T01:56:23.864" v="1801" actId="478"/>
          <ac:spMkLst>
            <pc:docMk/>
            <pc:sldMk cId="2858371190" sldId="279"/>
            <ac:spMk id="5" creationId="{7EB6A515-294B-482E-9F8B-0D719B21C958}"/>
          </ac:spMkLst>
        </pc:spChg>
        <pc:spChg chg="del mod">
          <ac:chgData name="Ralph Haeussler" userId="a33031a8bc7a0d8c" providerId="LiveId" clId="{B38D98F1-178A-41DC-90A2-AA7B1692C540}" dt="2018-10-30T01:55:42.141" v="1738" actId="478"/>
          <ac:spMkLst>
            <pc:docMk/>
            <pc:sldMk cId="2858371190" sldId="279"/>
            <ac:spMk id="9" creationId="{BF49BE8D-A71F-4CE5-98BB-71D77BF4B965}"/>
          </ac:spMkLst>
        </pc:spChg>
        <pc:spChg chg="del">
          <ac:chgData name="Ralph Haeussler" userId="a33031a8bc7a0d8c" providerId="LiveId" clId="{B38D98F1-178A-41DC-90A2-AA7B1692C540}" dt="2018-10-30T01:55:45.858" v="1739" actId="478"/>
          <ac:spMkLst>
            <pc:docMk/>
            <pc:sldMk cId="2858371190" sldId="279"/>
            <ac:spMk id="16" creationId="{C6A06BE4-2CDD-4157-920F-DC7813D9B581}"/>
          </ac:spMkLst>
        </pc:spChg>
        <pc:spChg chg="add mod">
          <ac:chgData name="Ralph Haeussler" userId="a33031a8bc7a0d8c" providerId="LiveId" clId="{B38D98F1-178A-41DC-90A2-AA7B1692C540}" dt="2018-10-30T01:57:11.879" v="1848" actId="14100"/>
          <ac:spMkLst>
            <pc:docMk/>
            <pc:sldMk cId="2858371190" sldId="279"/>
            <ac:spMk id="18" creationId="{BA2883CD-DEDC-4897-9DEF-C4418814AFAB}"/>
          </ac:spMkLst>
        </pc:spChg>
        <pc:spChg chg="add del">
          <ac:chgData name="Ralph Haeussler" userId="a33031a8bc7a0d8c" providerId="LiveId" clId="{B38D98F1-178A-41DC-90A2-AA7B1692C540}" dt="2018-10-30T10:48:00.662" v="2451" actId="478"/>
          <ac:spMkLst>
            <pc:docMk/>
            <pc:sldMk cId="2858371190" sldId="279"/>
            <ac:spMk id="21" creationId="{D6D331E0-07BF-445E-AA75-C27419BD40F6}"/>
          </ac:spMkLst>
        </pc:spChg>
        <pc:picChg chg="add mod">
          <ac:chgData name="Ralph Haeussler" userId="a33031a8bc7a0d8c" providerId="LiveId" clId="{B38D98F1-178A-41DC-90A2-AA7B1692C540}" dt="2018-10-30T01:56:40.449" v="1804" actId="14100"/>
          <ac:picMkLst>
            <pc:docMk/>
            <pc:sldMk cId="2858371190" sldId="279"/>
            <ac:picMk id="3" creationId="{EAD86027-36F5-441C-B417-EE72BCE6A171}"/>
          </ac:picMkLst>
        </pc:picChg>
        <pc:picChg chg="mod">
          <ac:chgData name="Ralph Haeussler" userId="a33031a8bc7a0d8c" providerId="LiveId" clId="{B38D98F1-178A-41DC-90A2-AA7B1692C540}" dt="2018-10-30T01:57:07.911" v="1847" actId="1076"/>
          <ac:picMkLst>
            <pc:docMk/>
            <pc:sldMk cId="2858371190" sldId="279"/>
            <ac:picMk id="8" creationId="{499289C8-B3A8-4D51-B5B6-035A072F3A00}"/>
          </ac:picMkLst>
        </pc:picChg>
        <pc:picChg chg="del">
          <ac:chgData name="Ralph Haeussler" userId="a33031a8bc7a0d8c" providerId="LiveId" clId="{B38D98F1-178A-41DC-90A2-AA7B1692C540}" dt="2018-10-30T01:55:47.718" v="1740" actId="478"/>
          <ac:picMkLst>
            <pc:docMk/>
            <pc:sldMk cId="2858371190" sldId="279"/>
            <ac:picMk id="14" creationId="{24C088A4-378B-4CCD-9DB2-E12DCE12B895}"/>
          </ac:picMkLst>
        </pc:picChg>
        <pc:picChg chg="add del">
          <ac:chgData name="Ralph Haeussler" userId="a33031a8bc7a0d8c" providerId="LiveId" clId="{B38D98F1-178A-41DC-90A2-AA7B1692C540}" dt="2018-10-30T10:47:59.222" v="2450" actId="478"/>
          <ac:picMkLst>
            <pc:docMk/>
            <pc:sldMk cId="2858371190" sldId="279"/>
            <ac:picMk id="17" creationId="{1270F69B-8838-4D5E-8ABF-1829BDB3E257}"/>
          </ac:picMkLst>
        </pc:picChg>
        <pc:picChg chg="del">
          <ac:chgData name="Ralph Haeussler" userId="a33031a8bc7a0d8c" providerId="LiveId" clId="{B38D98F1-178A-41DC-90A2-AA7B1692C540}" dt="2018-10-30T01:56:23.864" v="1801" actId="478"/>
          <ac:picMkLst>
            <pc:docMk/>
            <pc:sldMk cId="2858371190" sldId="279"/>
            <ac:picMk id="19" creationId="{CD85F55D-572A-40C0-B153-35E5133A81F4}"/>
          </ac:picMkLst>
        </pc:picChg>
      </pc:sldChg>
      <pc:sldChg chg="addSp delSp modSp add mod setBg">
        <pc:chgData name="Ralph Haeussler" userId="a33031a8bc7a0d8c" providerId="LiveId" clId="{B38D98F1-178A-41DC-90A2-AA7B1692C540}" dt="2018-10-30T02:25:48.078" v="2180" actId="404"/>
        <pc:sldMkLst>
          <pc:docMk/>
          <pc:sldMk cId="1586123027" sldId="280"/>
        </pc:sldMkLst>
        <pc:spChg chg="mod">
          <ac:chgData name="Ralph Haeussler" userId="a33031a8bc7a0d8c" providerId="LiveId" clId="{B38D98F1-178A-41DC-90A2-AA7B1692C540}" dt="2018-10-30T02:10:53.856" v="1890" actId="20577"/>
          <ac:spMkLst>
            <pc:docMk/>
            <pc:sldMk cId="1586123027" sldId="280"/>
            <ac:spMk id="2" creationId="{73E47422-09CD-4F48-90FF-6D686760F178}"/>
          </ac:spMkLst>
        </pc:spChg>
        <pc:spChg chg="del">
          <ac:chgData name="Ralph Haeussler" userId="a33031a8bc7a0d8c" providerId="LiveId" clId="{B38D98F1-178A-41DC-90A2-AA7B1692C540}" dt="2018-10-30T02:10:43.172" v="1868"/>
          <ac:spMkLst>
            <pc:docMk/>
            <pc:sldMk cId="1586123027" sldId="280"/>
            <ac:spMk id="3" creationId="{E0E6A931-6E8C-4E20-A426-C0A5FBDB3D10}"/>
          </ac:spMkLst>
        </pc:spChg>
        <pc:spChg chg="add mod">
          <ac:chgData name="Ralph Haeussler" userId="a33031a8bc7a0d8c" providerId="LiveId" clId="{B38D98F1-178A-41DC-90A2-AA7B1692C540}" dt="2018-10-30T02:25:48.078" v="2180" actId="404"/>
          <ac:spMkLst>
            <pc:docMk/>
            <pc:sldMk cId="1586123027" sldId="280"/>
            <ac:spMk id="10" creationId="{F839A7F1-C038-42C0-9EBF-7B4466400BE2}"/>
          </ac:spMkLst>
        </pc:spChg>
        <pc:picChg chg="add del mod">
          <ac:chgData name="Ralph Haeussler" userId="a33031a8bc7a0d8c" providerId="LiveId" clId="{B38D98F1-178A-41DC-90A2-AA7B1692C540}" dt="2018-10-30T02:10:47.826" v="1869" actId="26606"/>
          <ac:picMkLst>
            <pc:docMk/>
            <pc:sldMk cId="1586123027" sldId="280"/>
            <ac:picMk id="5" creationId="{C260064F-AAEA-4668-93ED-42D5FFCBFE25}"/>
          </ac:picMkLst>
        </pc:picChg>
        <pc:picChg chg="add">
          <ac:chgData name="Ralph Haeussler" userId="a33031a8bc7a0d8c" providerId="LiveId" clId="{B38D98F1-178A-41DC-90A2-AA7B1692C540}" dt="2018-10-30T02:10:47.826" v="1869" actId="26606"/>
          <ac:picMkLst>
            <pc:docMk/>
            <pc:sldMk cId="1586123027" sldId="280"/>
            <ac:picMk id="8" creationId="{C260064F-AAEA-4668-93ED-42D5FFCBFE25}"/>
          </ac:picMkLst>
        </pc:picChg>
      </pc:sldChg>
      <pc:sldChg chg="addSp delSp modSp add">
        <pc:chgData name="Ralph Haeussler" userId="a33031a8bc7a0d8c" providerId="LiveId" clId="{B38D98F1-178A-41DC-90A2-AA7B1692C540}" dt="2018-10-30T02:11:59.219" v="1975" actId="167"/>
        <pc:sldMkLst>
          <pc:docMk/>
          <pc:sldMk cId="4112218607" sldId="281"/>
        </pc:sldMkLst>
        <pc:spChg chg="del">
          <ac:chgData name="Ralph Haeussler" userId="a33031a8bc7a0d8c" providerId="LiveId" clId="{B38D98F1-178A-41DC-90A2-AA7B1692C540}" dt="2018-10-30T02:11:39.137" v="1968"/>
          <ac:spMkLst>
            <pc:docMk/>
            <pc:sldMk cId="4112218607" sldId="281"/>
            <ac:spMk id="3" creationId="{3D0DEED9-59E1-4B2B-A511-02B600A7242B}"/>
          </ac:spMkLst>
        </pc:spChg>
        <pc:picChg chg="add mod">
          <ac:chgData name="Ralph Haeussler" userId="a33031a8bc7a0d8c" providerId="LiveId" clId="{B38D98F1-178A-41DC-90A2-AA7B1692C540}" dt="2018-10-30T02:11:49.893" v="1973" actId="1076"/>
          <ac:picMkLst>
            <pc:docMk/>
            <pc:sldMk cId="4112218607" sldId="281"/>
            <ac:picMk id="5" creationId="{D54FFB22-4DAA-48C5-A8D3-08DD790525D4}"/>
          </ac:picMkLst>
        </pc:picChg>
        <pc:picChg chg="add ord">
          <ac:chgData name="Ralph Haeussler" userId="a33031a8bc7a0d8c" providerId="LiveId" clId="{B38D98F1-178A-41DC-90A2-AA7B1692C540}" dt="2018-10-30T02:11:59.219" v="1975" actId="167"/>
          <ac:picMkLst>
            <pc:docMk/>
            <pc:sldMk cId="4112218607" sldId="281"/>
            <ac:picMk id="6" creationId="{0E3DD338-0E4B-465A-8A90-E5D631BB5CB0}"/>
          </ac:picMkLst>
        </pc:picChg>
      </pc:sldChg>
      <pc:sldChg chg="addSp delSp modSp add modAnim">
        <pc:chgData name="Ralph Haeussler" userId="a33031a8bc7a0d8c" providerId="LiveId" clId="{B38D98F1-178A-41DC-90A2-AA7B1692C540}" dt="2018-10-30T02:22:43.299" v="2070"/>
        <pc:sldMkLst>
          <pc:docMk/>
          <pc:sldMk cId="3007324847" sldId="282"/>
        </pc:sldMkLst>
        <pc:spChg chg="del">
          <ac:chgData name="Ralph Haeussler" userId="a33031a8bc7a0d8c" providerId="LiveId" clId="{B38D98F1-178A-41DC-90A2-AA7B1692C540}" dt="2018-10-30T02:14:40.717" v="1977"/>
          <ac:spMkLst>
            <pc:docMk/>
            <pc:sldMk cId="3007324847" sldId="282"/>
            <ac:spMk id="3" creationId="{AA52308F-3472-4596-8D67-7C6D53DDE335}"/>
          </ac:spMkLst>
        </pc:spChg>
        <pc:spChg chg="add del mod">
          <ac:chgData name="Ralph Haeussler" userId="a33031a8bc7a0d8c" providerId="LiveId" clId="{B38D98F1-178A-41DC-90A2-AA7B1692C540}" dt="2018-10-30T02:16:56.360" v="1981" actId="478"/>
          <ac:spMkLst>
            <pc:docMk/>
            <pc:sldMk cId="3007324847" sldId="282"/>
            <ac:spMk id="7" creationId="{8F2E7D17-4B38-4BD3-9D14-65107BD2F517}"/>
          </ac:spMkLst>
        </pc:spChg>
        <pc:picChg chg="add del mod ord">
          <ac:chgData name="Ralph Haeussler" userId="a33031a8bc7a0d8c" providerId="LiveId" clId="{B38D98F1-178A-41DC-90A2-AA7B1692C540}" dt="2018-10-30T02:22:26.803" v="2050" actId="1076"/>
          <ac:picMkLst>
            <pc:docMk/>
            <pc:sldMk cId="3007324847" sldId="282"/>
            <ac:picMk id="5" creationId="{FC4DC0C5-B7D2-44F9-9B54-10A75121D604}"/>
          </ac:picMkLst>
        </pc:picChg>
        <pc:picChg chg="add mod">
          <ac:chgData name="Ralph Haeussler" userId="a33031a8bc7a0d8c" providerId="LiveId" clId="{B38D98F1-178A-41DC-90A2-AA7B1692C540}" dt="2018-10-30T02:17:04.538" v="1986" actId="962"/>
          <ac:picMkLst>
            <pc:docMk/>
            <pc:sldMk cId="3007324847" sldId="282"/>
            <ac:picMk id="9" creationId="{88C7318A-9EA6-4901-8A89-BFB2E5D417A6}"/>
          </ac:picMkLst>
        </pc:picChg>
        <pc:picChg chg="add mod">
          <ac:chgData name="Ralph Haeussler" userId="a33031a8bc7a0d8c" providerId="LiveId" clId="{B38D98F1-178A-41DC-90A2-AA7B1692C540}" dt="2018-10-30T02:19:16.540" v="1998" actId="14100"/>
          <ac:picMkLst>
            <pc:docMk/>
            <pc:sldMk cId="3007324847" sldId="282"/>
            <ac:picMk id="11" creationId="{B5657FB5-092B-4240-B6AB-BEB6941F4D9C}"/>
          </ac:picMkLst>
        </pc:picChg>
      </pc:sldChg>
      <pc:sldChg chg="add del">
        <pc:chgData name="Ralph Haeussler" userId="a33031a8bc7a0d8c" providerId="LiveId" clId="{B38D98F1-178A-41DC-90A2-AA7B1692C540}" dt="2018-10-30T02:22:11.931" v="2048" actId="2696"/>
        <pc:sldMkLst>
          <pc:docMk/>
          <pc:sldMk cId="3373133692" sldId="283"/>
        </pc:sldMkLst>
      </pc:sldChg>
      <pc:sldChg chg="addSp delSp modSp add">
        <pc:chgData name="Ralph Haeussler" userId="a33031a8bc7a0d8c" providerId="LiveId" clId="{B38D98F1-178A-41DC-90A2-AA7B1692C540}" dt="2018-10-30T02:22:05.214" v="2047" actId="20577"/>
        <pc:sldMkLst>
          <pc:docMk/>
          <pc:sldMk cId="1462118438" sldId="284"/>
        </pc:sldMkLst>
        <pc:spChg chg="add del mod">
          <ac:chgData name="Ralph Haeussler" userId="a33031a8bc7a0d8c" providerId="LiveId" clId="{B38D98F1-178A-41DC-90A2-AA7B1692C540}" dt="2018-10-30T02:21:26.775" v="2013"/>
          <ac:spMkLst>
            <pc:docMk/>
            <pc:sldMk cId="1462118438" sldId="284"/>
            <ac:spMk id="8" creationId="{29FA4610-691C-4F47-BA93-D14487780402}"/>
          </ac:spMkLst>
        </pc:spChg>
        <pc:spChg chg="add mod">
          <ac:chgData name="Ralph Haeussler" userId="a33031a8bc7a0d8c" providerId="LiveId" clId="{B38D98F1-178A-41DC-90A2-AA7B1692C540}" dt="2018-10-30T02:22:05.214" v="2047" actId="20577"/>
          <ac:spMkLst>
            <pc:docMk/>
            <pc:sldMk cId="1462118438" sldId="284"/>
            <ac:spMk id="14" creationId="{C7FEE2E3-7678-4F36-8463-19A9F806A428}"/>
          </ac:spMkLst>
        </pc:spChg>
        <pc:graphicFrameChg chg="add del mod">
          <ac:chgData name="Ralph Haeussler" userId="a33031a8bc7a0d8c" providerId="LiveId" clId="{B38D98F1-178A-41DC-90A2-AA7B1692C540}" dt="2018-10-30T02:20:20.653" v="2004"/>
          <ac:graphicFrameMkLst>
            <pc:docMk/>
            <pc:sldMk cId="1462118438" sldId="284"/>
            <ac:graphicFrameMk id="3" creationId="{053C92AF-2383-4D54-AA1D-3E18777EB889}"/>
          </ac:graphicFrameMkLst>
        </pc:graphicFrameChg>
        <pc:graphicFrameChg chg="add del mod">
          <ac:chgData name="Ralph Haeussler" userId="a33031a8bc7a0d8c" providerId="LiveId" clId="{B38D98F1-178A-41DC-90A2-AA7B1692C540}" dt="2018-10-30T02:21:16.331" v="2012"/>
          <ac:graphicFrameMkLst>
            <pc:docMk/>
            <pc:sldMk cId="1462118438" sldId="284"/>
            <ac:graphicFrameMk id="10" creationId="{A64BC7A5-B9F6-46E1-B5E6-C4476A454118}"/>
          </ac:graphicFrameMkLst>
        </pc:graphicFrameChg>
        <pc:picChg chg="del">
          <ac:chgData name="Ralph Haeussler" userId="a33031a8bc7a0d8c" providerId="LiveId" clId="{B38D98F1-178A-41DC-90A2-AA7B1692C540}" dt="2018-10-30T02:20:38.689" v="2010" actId="478"/>
          <ac:picMkLst>
            <pc:docMk/>
            <pc:sldMk cId="1462118438" sldId="284"/>
            <ac:picMk id="5" creationId="{FC4DC0C5-B7D2-44F9-9B54-10A75121D604}"/>
          </ac:picMkLst>
        </pc:picChg>
        <pc:picChg chg="add mod">
          <ac:chgData name="Ralph Haeussler" userId="a33031a8bc7a0d8c" providerId="LiveId" clId="{B38D98F1-178A-41DC-90A2-AA7B1692C540}" dt="2018-10-30T02:20:37.408" v="2009" actId="14100"/>
          <ac:picMkLst>
            <pc:docMk/>
            <pc:sldMk cId="1462118438" sldId="284"/>
            <ac:picMk id="6" creationId="{23DF4A9A-B038-445A-8C9A-B4DBB6D778EA}"/>
          </ac:picMkLst>
        </pc:picChg>
        <pc:picChg chg="del">
          <ac:chgData name="Ralph Haeussler" userId="a33031a8bc7a0d8c" providerId="LiveId" clId="{B38D98F1-178A-41DC-90A2-AA7B1692C540}" dt="2018-10-30T02:20:17.717" v="2002" actId="478"/>
          <ac:picMkLst>
            <pc:docMk/>
            <pc:sldMk cId="1462118438" sldId="284"/>
            <ac:picMk id="11" creationId="{B5657FB5-092B-4240-B6AB-BEB6941F4D9C}"/>
          </ac:picMkLst>
        </pc:picChg>
        <pc:picChg chg="add mod">
          <ac:chgData name="Ralph Haeussler" userId="a33031a8bc7a0d8c" providerId="LiveId" clId="{B38D98F1-178A-41DC-90A2-AA7B1692C540}" dt="2018-10-30T02:21:40.772" v="2020" actId="14100"/>
          <ac:picMkLst>
            <pc:docMk/>
            <pc:sldMk cId="1462118438" sldId="284"/>
            <ac:picMk id="13" creationId="{2EC31B97-7FB1-447D-889C-C64CCD5D5548}"/>
          </ac:picMkLst>
        </pc:picChg>
      </pc:sldChg>
      <pc:sldChg chg="addSp delSp modSp add modAnim">
        <pc:chgData name="Ralph Haeussler" userId="a33031a8bc7a0d8c" providerId="LiveId" clId="{B38D98F1-178A-41DC-90A2-AA7B1692C540}" dt="2018-10-30T11:00:42.119" v="2648" actId="1076"/>
        <pc:sldMkLst>
          <pc:docMk/>
          <pc:sldMk cId="1212203965" sldId="285"/>
        </pc:sldMkLst>
        <pc:spChg chg="add mod">
          <ac:chgData name="Ralph Haeussler" userId="a33031a8bc7a0d8c" providerId="LiveId" clId="{B38D98F1-178A-41DC-90A2-AA7B1692C540}" dt="2018-10-30T10:51:28.527" v="2565" actId="14100"/>
          <ac:spMkLst>
            <pc:docMk/>
            <pc:sldMk cId="1212203965" sldId="285"/>
            <ac:spMk id="2" creationId="{3D11AE43-B895-4FD4-8545-11AF43626964}"/>
          </ac:spMkLst>
        </pc:spChg>
        <pc:spChg chg="del">
          <ac:chgData name="Ralph Haeussler" userId="a33031a8bc7a0d8c" providerId="LiveId" clId="{B38D98F1-178A-41DC-90A2-AA7B1692C540}" dt="2018-10-30T10:50:28.361" v="2552"/>
          <ac:spMkLst>
            <pc:docMk/>
            <pc:sldMk cId="1212203965" sldId="285"/>
            <ac:spMk id="5" creationId="{7EB6A515-294B-482E-9F8B-0D719B21C958}"/>
          </ac:spMkLst>
        </pc:spChg>
        <pc:spChg chg="add mod">
          <ac:chgData name="Ralph Haeussler" userId="a33031a8bc7a0d8c" providerId="LiveId" clId="{B38D98F1-178A-41DC-90A2-AA7B1692C540}" dt="2018-10-30T11:00:42.119" v="2648" actId="1076"/>
          <ac:spMkLst>
            <pc:docMk/>
            <pc:sldMk cId="1212203965" sldId="285"/>
            <ac:spMk id="7" creationId="{4B7DCF2F-BEB2-4A4D-8FDD-5C85CC6BE7D5}"/>
          </ac:spMkLst>
        </pc:spChg>
        <pc:spChg chg="del mod">
          <ac:chgData name="Ralph Haeussler" userId="a33031a8bc7a0d8c" providerId="LiveId" clId="{B38D98F1-178A-41DC-90A2-AA7B1692C540}" dt="2018-10-30T10:51:48.027" v="2571"/>
          <ac:spMkLst>
            <pc:docMk/>
            <pc:sldMk cId="1212203965" sldId="285"/>
            <ac:spMk id="18" creationId="{BA2883CD-DEDC-4897-9DEF-C4418814AFAB}"/>
          </ac:spMkLst>
        </pc:spChg>
        <pc:spChg chg="del">
          <ac:chgData name="Ralph Haeussler" userId="a33031a8bc7a0d8c" providerId="LiveId" clId="{B38D98F1-178A-41DC-90A2-AA7B1692C540}" dt="2018-10-30T10:48:06.659" v="2452" actId="478"/>
          <ac:spMkLst>
            <pc:docMk/>
            <pc:sldMk cId="1212203965" sldId="285"/>
            <ac:spMk id="21" creationId="{D6D331E0-07BF-445E-AA75-C27419BD40F6}"/>
          </ac:spMkLst>
        </pc:spChg>
        <pc:picChg chg="add mod">
          <ac:chgData name="Ralph Haeussler" userId="a33031a8bc7a0d8c" providerId="LiveId" clId="{B38D98F1-178A-41DC-90A2-AA7B1692C540}" dt="2018-10-30T10:51:40.091" v="2568" actId="14100"/>
          <ac:picMkLst>
            <pc:docMk/>
            <pc:sldMk cId="1212203965" sldId="285"/>
            <ac:picMk id="6" creationId="{D87D3516-062E-4840-9441-5B783C2B4F68}"/>
          </ac:picMkLst>
        </pc:picChg>
        <pc:picChg chg="mod">
          <ac:chgData name="Ralph Haeussler" userId="a33031a8bc7a0d8c" providerId="LiveId" clId="{B38D98F1-178A-41DC-90A2-AA7B1692C540}" dt="2018-10-30T10:51:35.226" v="2567" actId="1076"/>
          <ac:picMkLst>
            <pc:docMk/>
            <pc:sldMk cId="1212203965" sldId="285"/>
            <ac:picMk id="8" creationId="{499289C8-B3A8-4D51-B5B6-035A072F3A00}"/>
          </ac:picMkLst>
        </pc:picChg>
        <pc:picChg chg="del">
          <ac:chgData name="Ralph Haeussler" userId="a33031a8bc7a0d8c" providerId="LiveId" clId="{B38D98F1-178A-41DC-90A2-AA7B1692C540}" dt="2018-10-30T10:48:06.659" v="2452" actId="478"/>
          <ac:picMkLst>
            <pc:docMk/>
            <pc:sldMk cId="1212203965" sldId="285"/>
            <ac:picMk id="17" creationId="{1270F69B-8838-4D5E-8ABF-1829BDB3E257}"/>
          </ac:picMkLst>
        </pc:picChg>
      </pc:sldChg>
      <pc:sldChg chg="addSp delSp modSp add modTransition">
        <pc:chgData name="Ralph Haeussler" userId="a33031a8bc7a0d8c" providerId="LiveId" clId="{B38D98F1-178A-41DC-90A2-AA7B1692C540}" dt="2018-10-30T12:34:19.385" v="5372"/>
        <pc:sldMkLst>
          <pc:docMk/>
          <pc:sldMk cId="2091132158" sldId="286"/>
        </pc:sldMkLst>
        <pc:spChg chg="mod">
          <ac:chgData name="Ralph Haeussler" userId="a33031a8bc7a0d8c" providerId="LiveId" clId="{B38D98F1-178A-41DC-90A2-AA7B1692C540}" dt="2018-10-30T10:52:29.294" v="2590" actId="20577"/>
          <ac:spMkLst>
            <pc:docMk/>
            <pc:sldMk cId="2091132158" sldId="286"/>
            <ac:spMk id="2" creationId="{46805786-DC98-4647-AAB6-F8041E08E467}"/>
          </ac:spMkLst>
        </pc:spChg>
        <pc:spChg chg="del">
          <ac:chgData name="Ralph Haeussler" userId="a33031a8bc7a0d8c" providerId="LiveId" clId="{B38D98F1-178A-41DC-90A2-AA7B1692C540}" dt="2018-10-30T10:38:00.414" v="2372"/>
          <ac:spMkLst>
            <pc:docMk/>
            <pc:sldMk cId="2091132158" sldId="286"/>
            <ac:spMk id="3" creationId="{B3926A82-DAFF-4FEB-A00A-4CE1BBE20C73}"/>
          </ac:spMkLst>
        </pc:spChg>
        <pc:spChg chg="add mod">
          <ac:chgData name="Ralph Haeussler" userId="a33031a8bc7a0d8c" providerId="LiveId" clId="{B38D98F1-178A-41DC-90A2-AA7B1692C540}" dt="2018-10-30T10:52:16.906" v="2582" actId="20577"/>
          <ac:spMkLst>
            <pc:docMk/>
            <pc:sldMk cId="2091132158" sldId="286"/>
            <ac:spMk id="6" creationId="{172D6FAF-2215-47F1-B189-9DCEB89B0449}"/>
          </ac:spMkLst>
        </pc:spChg>
        <pc:spChg chg="add mod">
          <ac:chgData name="Ralph Haeussler" userId="a33031a8bc7a0d8c" providerId="LiveId" clId="{B38D98F1-178A-41DC-90A2-AA7B1692C540}" dt="2018-10-30T10:52:03.547" v="2574" actId="27636"/>
          <ac:spMkLst>
            <pc:docMk/>
            <pc:sldMk cId="2091132158" sldId="286"/>
            <ac:spMk id="7" creationId="{5DCD1857-F582-43EE-A87C-00DDE36FD611}"/>
          </ac:spMkLst>
        </pc:spChg>
        <pc:picChg chg="add mod ord">
          <ac:chgData name="Ralph Haeussler" userId="a33031a8bc7a0d8c" providerId="LiveId" clId="{B38D98F1-178A-41DC-90A2-AA7B1692C540}" dt="2018-10-30T10:52:24.748" v="2583" actId="167"/>
          <ac:picMkLst>
            <pc:docMk/>
            <pc:sldMk cId="2091132158" sldId="286"/>
            <ac:picMk id="5" creationId="{DED88EE6-829A-422E-9AE9-84C8B9474500}"/>
          </ac:picMkLst>
        </pc:picChg>
      </pc:sldChg>
      <pc:sldChg chg="addSp delSp modSp add modTransition">
        <pc:chgData name="Ralph Haeussler" userId="a33031a8bc7a0d8c" providerId="LiveId" clId="{B38D98F1-178A-41DC-90A2-AA7B1692C540}" dt="2018-10-30T12:34:29.268" v="5373"/>
        <pc:sldMkLst>
          <pc:docMk/>
          <pc:sldMk cId="601971988" sldId="287"/>
        </pc:sldMkLst>
        <pc:spChg chg="mod">
          <ac:chgData name="Ralph Haeussler" userId="a33031a8bc7a0d8c" providerId="LiveId" clId="{B38D98F1-178A-41DC-90A2-AA7B1692C540}" dt="2018-10-30T10:52:35.743" v="2596" actId="20577"/>
          <ac:spMkLst>
            <pc:docMk/>
            <pc:sldMk cId="601971988" sldId="287"/>
            <ac:spMk id="2" creationId="{488CFC99-4B15-4CD1-AC33-FAA3AF3D5496}"/>
          </ac:spMkLst>
        </pc:spChg>
        <pc:spChg chg="del">
          <ac:chgData name="Ralph Haeussler" userId="a33031a8bc7a0d8c" providerId="LiveId" clId="{B38D98F1-178A-41DC-90A2-AA7B1692C540}" dt="2018-10-30T10:40:47.608" v="2442"/>
          <ac:spMkLst>
            <pc:docMk/>
            <pc:sldMk cId="601971988" sldId="287"/>
            <ac:spMk id="3" creationId="{D88260B7-9531-459F-85D9-6B270115C49B}"/>
          </ac:spMkLst>
        </pc:spChg>
        <pc:picChg chg="add mod ord">
          <ac:chgData name="Ralph Haeussler" userId="a33031a8bc7a0d8c" providerId="LiveId" clId="{B38D98F1-178A-41DC-90A2-AA7B1692C540}" dt="2018-10-30T10:52:33.701" v="2591" actId="167"/>
          <ac:picMkLst>
            <pc:docMk/>
            <pc:sldMk cId="601971988" sldId="287"/>
            <ac:picMk id="5" creationId="{022A2E8F-BF24-4A8D-96B1-72187C8FD78E}"/>
          </ac:picMkLst>
        </pc:picChg>
      </pc:sldChg>
      <pc:sldChg chg="addSp modSp add modAnim">
        <pc:chgData name="Ralph Haeussler" userId="a33031a8bc7a0d8c" providerId="LiveId" clId="{B38D98F1-178A-41DC-90A2-AA7B1692C540}" dt="2018-10-30T10:57:41.888" v="2645"/>
        <pc:sldMkLst>
          <pc:docMk/>
          <pc:sldMk cId="4229217820" sldId="288"/>
        </pc:sldMkLst>
        <pc:spChg chg="mod">
          <ac:chgData name="Ralph Haeussler" userId="a33031a8bc7a0d8c" providerId="LiveId" clId="{B38D98F1-178A-41DC-90A2-AA7B1692C540}" dt="2018-10-30T10:56:09.856" v="2605" actId="13926"/>
          <ac:spMkLst>
            <pc:docMk/>
            <pc:sldMk cId="4229217820" sldId="288"/>
            <ac:spMk id="2" creationId="{3D11AE43-B895-4FD4-8545-11AF43626964}"/>
          </ac:spMkLst>
        </pc:spChg>
        <pc:spChg chg="add">
          <ac:chgData name="Ralph Haeussler" userId="a33031a8bc7a0d8c" providerId="LiveId" clId="{B38D98F1-178A-41DC-90A2-AA7B1692C540}" dt="2018-10-30T10:57:41.888" v="2645"/>
          <ac:spMkLst>
            <pc:docMk/>
            <pc:sldMk cId="4229217820" sldId="288"/>
            <ac:spMk id="10" creationId="{CF94E0C6-625B-4D7B-8F37-EE745D2EEF85}"/>
          </ac:spMkLst>
        </pc:spChg>
        <pc:picChg chg="add mod">
          <ac:chgData name="Ralph Haeussler" userId="a33031a8bc7a0d8c" providerId="LiveId" clId="{B38D98F1-178A-41DC-90A2-AA7B1692C540}" dt="2018-10-30T10:56:29.546" v="2606" actId="1076"/>
          <ac:picMkLst>
            <pc:docMk/>
            <pc:sldMk cId="4229217820" sldId="288"/>
            <ac:picMk id="5" creationId="{4D78433F-CCC8-4C4F-9FEF-A7FFBE9D90FB}"/>
          </ac:picMkLst>
        </pc:picChg>
      </pc:sldChg>
      <pc:sldChg chg="addSp modSp add modAnim">
        <pc:chgData name="Ralph Haeussler" userId="a33031a8bc7a0d8c" providerId="LiveId" clId="{B38D98F1-178A-41DC-90A2-AA7B1692C540}" dt="2018-10-30T10:57:38.810" v="2644" actId="1076"/>
        <pc:sldMkLst>
          <pc:docMk/>
          <pc:sldMk cId="501770746" sldId="289"/>
        </pc:sldMkLst>
        <pc:spChg chg="add mod">
          <ac:chgData name="Ralph Haeussler" userId="a33031a8bc7a0d8c" providerId="LiveId" clId="{B38D98F1-178A-41DC-90A2-AA7B1692C540}" dt="2018-10-30T10:57:38.810" v="2644" actId="1076"/>
          <ac:spMkLst>
            <pc:docMk/>
            <pc:sldMk cId="501770746" sldId="289"/>
            <ac:spMk id="9" creationId="{DEAEE1DB-E3C9-4B1E-B8C7-E0AD2F41D1D3}"/>
          </ac:spMkLst>
        </pc:spChg>
        <pc:picChg chg="add mod">
          <ac:chgData name="Ralph Haeussler" userId="a33031a8bc7a0d8c" providerId="LiveId" clId="{B38D98F1-178A-41DC-90A2-AA7B1692C540}" dt="2018-10-30T10:57:05.694" v="2616" actId="14100"/>
          <ac:picMkLst>
            <pc:docMk/>
            <pc:sldMk cId="501770746" sldId="289"/>
            <ac:picMk id="7" creationId="{26B53D1F-A6CD-4A46-BC21-677077B5F3E0}"/>
          </ac:picMkLst>
        </pc:picChg>
      </pc:sldChg>
      <pc:sldChg chg="addSp delSp modSp add modAnim modNotesTx">
        <pc:chgData name="Ralph Haeussler" userId="a33031a8bc7a0d8c" providerId="LiveId" clId="{B38D98F1-178A-41DC-90A2-AA7B1692C540}" dt="2018-10-30T11:08:44.007" v="2726" actId="20577"/>
        <pc:sldMkLst>
          <pc:docMk/>
          <pc:sldMk cId="2867616626" sldId="290"/>
        </pc:sldMkLst>
        <pc:spChg chg="del">
          <ac:chgData name="Ralph Haeussler" userId="a33031a8bc7a0d8c" providerId="LiveId" clId="{B38D98F1-178A-41DC-90A2-AA7B1692C540}" dt="2018-10-30T11:02:41.150" v="2652"/>
          <ac:spMkLst>
            <pc:docMk/>
            <pc:sldMk cId="2867616626" sldId="290"/>
            <ac:spMk id="5" creationId="{7EB6A515-294B-482E-9F8B-0D719B21C958}"/>
          </ac:spMkLst>
        </pc:spChg>
        <pc:spChg chg="add del mod">
          <ac:chgData name="Ralph Haeussler" userId="a33031a8bc7a0d8c" providerId="LiveId" clId="{B38D98F1-178A-41DC-90A2-AA7B1692C540}" dt="2018-10-30T11:08:13.843" v="2722"/>
          <ac:spMkLst>
            <pc:docMk/>
            <pc:sldMk cId="2867616626" sldId="290"/>
            <ac:spMk id="6" creationId="{81A12A62-B3F8-45A9-AB66-994BC7F8BC7B}"/>
          </ac:spMkLst>
        </pc:spChg>
        <pc:spChg chg="add mod">
          <ac:chgData name="Ralph Haeussler" userId="a33031a8bc7a0d8c" providerId="LiveId" clId="{B38D98F1-178A-41DC-90A2-AA7B1692C540}" dt="2018-10-30T11:08:41.076" v="2725" actId="20577"/>
          <ac:spMkLst>
            <pc:docMk/>
            <pc:sldMk cId="2867616626" sldId="290"/>
            <ac:spMk id="7" creationId="{BE23F613-B234-4D75-9965-6E60E50A1F47}"/>
          </ac:spMkLst>
        </pc:spChg>
        <pc:spChg chg="add mod">
          <ac:chgData name="Ralph Haeussler" userId="a33031a8bc7a0d8c" providerId="LiveId" clId="{B38D98F1-178A-41DC-90A2-AA7B1692C540}" dt="2018-10-30T11:04:11.928" v="2717"/>
          <ac:spMkLst>
            <pc:docMk/>
            <pc:sldMk cId="2867616626" sldId="290"/>
            <ac:spMk id="12" creationId="{D460A28B-0325-482F-A0F2-FD6D6D4BFDF0}"/>
          </ac:spMkLst>
        </pc:spChg>
        <pc:spChg chg="mod">
          <ac:chgData name="Ralph Haeussler" userId="a33031a8bc7a0d8c" providerId="LiveId" clId="{B38D98F1-178A-41DC-90A2-AA7B1692C540}" dt="2018-10-30T11:03:14.365" v="2660" actId="1076"/>
          <ac:spMkLst>
            <pc:docMk/>
            <pc:sldMk cId="2867616626" sldId="290"/>
            <ac:spMk id="18" creationId="{BA2883CD-DEDC-4897-9DEF-C4418814AFAB}"/>
          </ac:spMkLst>
        </pc:spChg>
        <pc:spChg chg="del">
          <ac:chgData name="Ralph Haeussler" userId="a33031a8bc7a0d8c" providerId="LiveId" clId="{B38D98F1-178A-41DC-90A2-AA7B1692C540}" dt="2018-10-30T11:02:39.662" v="2651" actId="478"/>
          <ac:spMkLst>
            <pc:docMk/>
            <pc:sldMk cId="2867616626" sldId="290"/>
            <ac:spMk id="21" creationId="{D6D331E0-07BF-445E-AA75-C27419BD40F6}"/>
          </ac:spMkLst>
        </pc:spChg>
        <pc:picChg chg="add mod modCrop">
          <ac:chgData name="Ralph Haeussler" userId="a33031a8bc7a0d8c" providerId="LiveId" clId="{B38D98F1-178A-41DC-90A2-AA7B1692C540}" dt="2018-10-30T11:03:08.871" v="2659" actId="1076"/>
          <ac:picMkLst>
            <pc:docMk/>
            <pc:sldMk cId="2867616626" sldId="290"/>
            <ac:picMk id="4" creationId="{5BDD6B43-9E94-4823-9A75-B40E83409AE7}"/>
          </ac:picMkLst>
        </pc:picChg>
        <pc:picChg chg="del">
          <ac:chgData name="Ralph Haeussler" userId="a33031a8bc7a0d8c" providerId="LiveId" clId="{B38D98F1-178A-41DC-90A2-AA7B1692C540}" dt="2018-10-30T11:02:39.662" v="2651" actId="478"/>
          <ac:picMkLst>
            <pc:docMk/>
            <pc:sldMk cId="2867616626" sldId="290"/>
            <ac:picMk id="17" creationId="{1270F69B-8838-4D5E-8ABF-1829BDB3E257}"/>
          </ac:picMkLst>
        </pc:picChg>
      </pc:sldChg>
      <pc:sldChg chg="addSp delSp modSp add modTransition">
        <pc:chgData name="Ralph Haeussler" userId="a33031a8bc7a0d8c" providerId="LiveId" clId="{B38D98F1-178A-41DC-90A2-AA7B1692C540}" dt="2018-10-30T12:34:40.257" v="5374"/>
        <pc:sldMkLst>
          <pc:docMk/>
          <pc:sldMk cId="4213187958" sldId="291"/>
        </pc:sldMkLst>
        <pc:spChg chg="del">
          <ac:chgData name="Ralph Haeussler" userId="a33031a8bc7a0d8c" providerId="LiveId" clId="{B38D98F1-178A-41DC-90A2-AA7B1692C540}" dt="2018-10-30T11:10:41.949" v="2728"/>
          <ac:spMkLst>
            <pc:docMk/>
            <pc:sldMk cId="4213187958" sldId="291"/>
            <ac:spMk id="3" creationId="{B4A3FD93-A4A3-49C9-8990-62288A44E2D1}"/>
          </ac:spMkLst>
        </pc:spChg>
        <pc:picChg chg="add mod">
          <ac:chgData name="Ralph Haeussler" userId="a33031a8bc7a0d8c" providerId="LiveId" clId="{B38D98F1-178A-41DC-90A2-AA7B1692C540}" dt="2018-10-30T11:11:01.801" v="2734" actId="14100"/>
          <ac:picMkLst>
            <pc:docMk/>
            <pc:sldMk cId="4213187958" sldId="291"/>
            <ac:picMk id="5" creationId="{B970F30C-8AA0-415F-A069-68AF20E97446}"/>
          </ac:picMkLst>
        </pc:picChg>
      </pc:sldChg>
      <pc:sldChg chg="addSp delSp modSp add delAnim modAnim">
        <pc:chgData name="Ralph Haeussler" userId="a33031a8bc7a0d8c" providerId="LiveId" clId="{B38D98F1-178A-41DC-90A2-AA7B1692C540}" dt="2018-10-30T11:34:52.806" v="3141"/>
        <pc:sldMkLst>
          <pc:docMk/>
          <pc:sldMk cId="1011133548" sldId="292"/>
        </pc:sldMkLst>
        <pc:spChg chg="mod">
          <ac:chgData name="Ralph Haeussler" userId="a33031a8bc7a0d8c" providerId="LiveId" clId="{B38D98F1-178A-41DC-90A2-AA7B1692C540}" dt="2018-10-30T11:33:17.025" v="3042" actId="20577"/>
          <ac:spMkLst>
            <pc:docMk/>
            <pc:sldMk cId="1011133548" sldId="292"/>
            <ac:spMk id="2" creationId="{C0AE05B5-7FC1-425D-A062-41BA838E5DE9}"/>
          </ac:spMkLst>
        </pc:spChg>
        <pc:spChg chg="del mod">
          <ac:chgData name="Ralph Haeussler" userId="a33031a8bc7a0d8c" providerId="LiveId" clId="{B38D98F1-178A-41DC-90A2-AA7B1692C540}" dt="2018-10-30T11:31:55.597" v="3017" actId="478"/>
          <ac:spMkLst>
            <pc:docMk/>
            <pc:sldMk cId="1011133548" sldId="292"/>
            <ac:spMk id="4" creationId="{0F333175-E017-4F38-AB4E-8ABAA141DF3E}"/>
          </ac:spMkLst>
        </pc:spChg>
        <pc:spChg chg="del">
          <ac:chgData name="Ralph Haeussler" userId="a33031a8bc7a0d8c" providerId="LiveId" clId="{B38D98F1-178A-41DC-90A2-AA7B1692C540}" dt="2018-10-30T11:31:59.709" v="3018" actId="478"/>
          <ac:spMkLst>
            <pc:docMk/>
            <pc:sldMk cId="1011133548" sldId="292"/>
            <ac:spMk id="7" creationId="{2E2FA952-82CA-4BF5-AD5A-77C05035F886}"/>
          </ac:spMkLst>
        </pc:spChg>
        <pc:spChg chg="add del mod">
          <ac:chgData name="Ralph Haeussler" userId="a33031a8bc7a0d8c" providerId="LiveId" clId="{B38D98F1-178A-41DC-90A2-AA7B1692C540}" dt="2018-10-30T11:32:02.037" v="3019"/>
          <ac:spMkLst>
            <pc:docMk/>
            <pc:sldMk cId="1011133548" sldId="292"/>
            <ac:spMk id="8" creationId="{36133C96-DC26-4B9B-AE7B-616B44371F06}"/>
          </ac:spMkLst>
        </pc:spChg>
        <pc:spChg chg="add mod">
          <ac:chgData name="Ralph Haeussler" userId="a33031a8bc7a0d8c" providerId="LiveId" clId="{B38D98F1-178A-41DC-90A2-AA7B1692C540}" dt="2018-10-30T11:34:45.153" v="3137" actId="20577"/>
          <ac:spMkLst>
            <pc:docMk/>
            <pc:sldMk cId="1011133548" sldId="292"/>
            <ac:spMk id="14" creationId="{FE81526E-69A3-4775-A658-5D1AEB33D2CF}"/>
          </ac:spMkLst>
        </pc:spChg>
        <pc:picChg chg="del">
          <ac:chgData name="Ralph Haeussler" userId="a33031a8bc7a0d8c" providerId="LiveId" clId="{B38D98F1-178A-41DC-90A2-AA7B1692C540}" dt="2018-10-30T11:31:47.862" v="3015" actId="478"/>
          <ac:picMkLst>
            <pc:docMk/>
            <pc:sldMk cId="1011133548" sldId="292"/>
            <ac:picMk id="6" creationId="{6C15526E-C633-4352-AB9F-16D161EC2F00}"/>
          </ac:picMkLst>
        </pc:picChg>
        <pc:picChg chg="add mod modCrop">
          <ac:chgData name="Ralph Haeussler" userId="a33031a8bc7a0d8c" providerId="LiveId" clId="{B38D98F1-178A-41DC-90A2-AA7B1692C540}" dt="2018-10-30T11:32:32.712" v="3029" actId="14100"/>
          <ac:picMkLst>
            <pc:docMk/>
            <pc:sldMk cId="1011133548" sldId="292"/>
            <ac:picMk id="11" creationId="{8D641512-BD41-493F-BD33-700C2F3F95D0}"/>
          </ac:picMkLst>
        </pc:picChg>
        <pc:picChg chg="add mod modCrop">
          <ac:chgData name="Ralph Haeussler" userId="a33031a8bc7a0d8c" providerId="LiveId" clId="{B38D98F1-178A-41DC-90A2-AA7B1692C540}" dt="2018-10-30T11:33:23.270" v="3044" actId="14100"/>
          <ac:picMkLst>
            <pc:docMk/>
            <pc:sldMk cId="1011133548" sldId="292"/>
            <ac:picMk id="13" creationId="{44989F40-061A-4057-B385-85503A01D9E7}"/>
          </ac:picMkLst>
        </pc:picChg>
      </pc:sldChg>
      <pc:sldChg chg="addSp delSp modSp add modAnim">
        <pc:chgData name="Ralph Haeussler" userId="a33031a8bc7a0d8c" providerId="LiveId" clId="{B38D98F1-178A-41DC-90A2-AA7B1692C540}" dt="2018-10-30T11:38:26.563" v="3214" actId="20577"/>
        <pc:sldMkLst>
          <pc:docMk/>
          <pc:sldMk cId="1785660836" sldId="293"/>
        </pc:sldMkLst>
        <pc:spChg chg="add mod">
          <ac:chgData name="Ralph Haeussler" userId="a33031a8bc7a0d8c" providerId="LiveId" clId="{B38D98F1-178A-41DC-90A2-AA7B1692C540}" dt="2018-10-30T11:38:26.563" v="3214" actId="20577"/>
          <ac:spMkLst>
            <pc:docMk/>
            <pc:sldMk cId="1785660836" sldId="293"/>
            <ac:spMk id="6" creationId="{BBE30AFB-B6CE-417C-823D-1F24F1D54191}"/>
          </ac:spMkLst>
        </pc:spChg>
        <pc:spChg chg="del">
          <ac:chgData name="Ralph Haeussler" userId="a33031a8bc7a0d8c" providerId="LiveId" clId="{B38D98F1-178A-41DC-90A2-AA7B1692C540}" dt="2018-10-30T11:36:04.809" v="3144" actId="478"/>
          <ac:spMkLst>
            <pc:docMk/>
            <pc:sldMk cId="1785660836" sldId="293"/>
            <ac:spMk id="14" creationId="{FE81526E-69A3-4775-A658-5D1AEB33D2CF}"/>
          </ac:spMkLst>
        </pc:spChg>
        <pc:picChg chg="add mod modCrop">
          <ac:chgData name="Ralph Haeussler" userId="a33031a8bc7a0d8c" providerId="LiveId" clId="{B38D98F1-178A-41DC-90A2-AA7B1692C540}" dt="2018-10-30T11:36:35.205" v="3151" actId="14100"/>
          <ac:picMkLst>
            <pc:docMk/>
            <pc:sldMk cId="1785660836" sldId="293"/>
            <ac:picMk id="4" creationId="{364257AD-3CFE-4A23-BB96-AA36B98862EB}"/>
          </ac:picMkLst>
        </pc:picChg>
        <pc:picChg chg="del">
          <ac:chgData name="Ralph Haeussler" userId="a33031a8bc7a0d8c" providerId="LiveId" clId="{B38D98F1-178A-41DC-90A2-AA7B1692C540}" dt="2018-10-30T11:36:04.809" v="3144" actId="478"/>
          <ac:picMkLst>
            <pc:docMk/>
            <pc:sldMk cId="1785660836" sldId="293"/>
            <ac:picMk id="13" creationId="{44989F40-061A-4057-B385-85503A01D9E7}"/>
          </ac:picMkLst>
        </pc:picChg>
      </pc:sldChg>
      <pc:sldChg chg="addSp delSp modSp add delAnim modAnim">
        <pc:chgData name="Ralph Haeussler" userId="a33031a8bc7a0d8c" providerId="LiveId" clId="{B38D98F1-178A-41DC-90A2-AA7B1692C540}" dt="2018-10-30T11:41:58.752" v="3238"/>
        <pc:sldMkLst>
          <pc:docMk/>
          <pc:sldMk cId="1455466222" sldId="294"/>
        </pc:sldMkLst>
        <pc:spChg chg="del">
          <ac:chgData name="Ralph Haeussler" userId="a33031a8bc7a0d8c" providerId="LiveId" clId="{B38D98F1-178A-41DC-90A2-AA7B1692C540}" dt="2018-10-30T11:40:36.858" v="3218" actId="478"/>
          <ac:spMkLst>
            <pc:docMk/>
            <pc:sldMk cId="1455466222" sldId="294"/>
            <ac:spMk id="6" creationId="{BBE30AFB-B6CE-417C-823D-1F24F1D54191}"/>
          </ac:spMkLst>
        </pc:spChg>
        <pc:spChg chg="add del mod">
          <ac:chgData name="Ralph Haeussler" userId="a33031a8bc7a0d8c" providerId="LiveId" clId="{B38D98F1-178A-41DC-90A2-AA7B1692C540}" dt="2018-10-30T11:40:48.078" v="3219"/>
          <ac:spMkLst>
            <pc:docMk/>
            <pc:sldMk cId="1455466222" sldId="294"/>
            <ac:spMk id="7" creationId="{CA2C6BD6-CE9C-442B-AADC-442ACFD59DA8}"/>
          </ac:spMkLst>
        </pc:spChg>
        <pc:picChg chg="del">
          <ac:chgData name="Ralph Haeussler" userId="a33031a8bc7a0d8c" providerId="LiveId" clId="{B38D98F1-178A-41DC-90A2-AA7B1692C540}" dt="2018-10-30T11:40:36.858" v="3218" actId="478"/>
          <ac:picMkLst>
            <pc:docMk/>
            <pc:sldMk cId="1455466222" sldId="294"/>
            <ac:picMk id="4" creationId="{364257AD-3CFE-4A23-BB96-AA36B98862EB}"/>
          </ac:picMkLst>
        </pc:picChg>
        <pc:picChg chg="add mod modCrop">
          <ac:chgData name="Ralph Haeussler" userId="a33031a8bc7a0d8c" providerId="LiveId" clId="{B38D98F1-178A-41DC-90A2-AA7B1692C540}" dt="2018-10-30T11:41:16.068" v="3225" actId="14100"/>
          <ac:picMkLst>
            <pc:docMk/>
            <pc:sldMk cId="1455466222" sldId="294"/>
            <ac:picMk id="10" creationId="{471E9C73-7648-4DAA-901D-CC85DF898C45}"/>
          </ac:picMkLst>
        </pc:picChg>
        <pc:picChg chg="del mod">
          <ac:chgData name="Ralph Haeussler" userId="a33031a8bc7a0d8c" providerId="LiveId" clId="{B38D98F1-178A-41DC-90A2-AA7B1692C540}" dt="2018-10-30T11:40:31.975" v="3217" actId="478"/>
          <ac:picMkLst>
            <pc:docMk/>
            <pc:sldMk cId="1455466222" sldId="294"/>
            <ac:picMk id="11" creationId="{8D641512-BD41-493F-BD33-700C2F3F95D0}"/>
          </ac:picMkLst>
        </pc:picChg>
        <pc:picChg chg="add mod">
          <ac:chgData name="Ralph Haeussler" userId="a33031a8bc7a0d8c" providerId="LiveId" clId="{B38D98F1-178A-41DC-90A2-AA7B1692C540}" dt="2018-10-30T11:41:50.030" v="3233" actId="1076"/>
          <ac:picMkLst>
            <pc:docMk/>
            <pc:sldMk cId="1455466222" sldId="294"/>
            <ac:picMk id="13" creationId="{DB0A579C-BA96-4E76-8487-BD7D2D60E0A3}"/>
          </ac:picMkLst>
        </pc:picChg>
      </pc:sldChg>
      <pc:sldChg chg="addSp delSp modSp add modAnim">
        <pc:chgData name="Ralph Haeussler" userId="a33031a8bc7a0d8c" providerId="LiveId" clId="{B38D98F1-178A-41DC-90A2-AA7B1692C540}" dt="2018-10-30T11:44:26.008" v="3310"/>
        <pc:sldMkLst>
          <pc:docMk/>
          <pc:sldMk cId="2194018109" sldId="295"/>
        </pc:sldMkLst>
        <pc:spChg chg="mod">
          <ac:chgData name="Ralph Haeussler" userId="a33031a8bc7a0d8c" providerId="LiveId" clId="{B38D98F1-178A-41DC-90A2-AA7B1692C540}" dt="2018-10-30T11:43:18.914" v="3250" actId="14100"/>
          <ac:spMkLst>
            <pc:docMk/>
            <pc:sldMk cId="2194018109" sldId="295"/>
            <ac:spMk id="6" creationId="{BBE30AFB-B6CE-417C-823D-1F24F1D54191}"/>
          </ac:spMkLst>
        </pc:spChg>
        <pc:spChg chg="add del mod">
          <ac:chgData name="Ralph Haeussler" userId="a33031a8bc7a0d8c" providerId="LiveId" clId="{B38D98F1-178A-41DC-90A2-AA7B1692C540}" dt="2018-10-30T11:42:50.571" v="3242"/>
          <ac:spMkLst>
            <pc:docMk/>
            <pc:sldMk cId="2194018109" sldId="295"/>
            <ac:spMk id="7" creationId="{5D29A54B-AFBA-466C-8FF3-FB60649933E2}"/>
          </ac:spMkLst>
        </pc:spChg>
        <pc:spChg chg="add mod">
          <ac:chgData name="Ralph Haeussler" userId="a33031a8bc7a0d8c" providerId="LiveId" clId="{B38D98F1-178A-41DC-90A2-AA7B1692C540}" dt="2018-10-30T11:44:14.630" v="3306" actId="20577"/>
          <ac:spMkLst>
            <pc:docMk/>
            <pc:sldMk cId="2194018109" sldId="295"/>
            <ac:spMk id="12" creationId="{35F52AEA-7FCB-4A29-9230-079AE80F611B}"/>
          </ac:spMkLst>
        </pc:spChg>
        <pc:picChg chg="add mod modCrop">
          <ac:chgData name="Ralph Haeussler" userId="a33031a8bc7a0d8c" providerId="LiveId" clId="{B38D98F1-178A-41DC-90A2-AA7B1692C540}" dt="2018-10-30T11:43:15.742" v="3249" actId="14100"/>
          <ac:picMkLst>
            <pc:docMk/>
            <pc:sldMk cId="2194018109" sldId="295"/>
            <ac:picMk id="10" creationId="{90B7F870-2AAC-4C75-9140-846FA881F966}"/>
          </ac:picMkLst>
        </pc:picChg>
        <pc:picChg chg="del">
          <ac:chgData name="Ralph Haeussler" userId="a33031a8bc7a0d8c" providerId="LiveId" clId="{B38D98F1-178A-41DC-90A2-AA7B1692C540}" dt="2018-10-30T11:42:49.362" v="3241" actId="478"/>
          <ac:picMkLst>
            <pc:docMk/>
            <pc:sldMk cId="2194018109" sldId="295"/>
            <ac:picMk id="11" creationId="{8D641512-BD41-493F-BD33-700C2F3F95D0}"/>
          </ac:picMkLst>
        </pc:picChg>
      </pc:sldChg>
      <pc:sldChg chg="addSp delSp modSp add delAnim modAnim">
        <pc:chgData name="Ralph Haeussler" userId="a33031a8bc7a0d8c" providerId="LiveId" clId="{B38D98F1-178A-41DC-90A2-AA7B1692C540}" dt="2018-10-30T11:55:02.189" v="3790" actId="20577"/>
        <pc:sldMkLst>
          <pc:docMk/>
          <pc:sldMk cId="1697819472" sldId="296"/>
        </pc:sldMkLst>
        <pc:spChg chg="add del mod">
          <ac:chgData name="Ralph Haeussler" userId="a33031a8bc7a0d8c" providerId="LiveId" clId="{B38D98F1-178A-41DC-90A2-AA7B1692C540}" dt="2018-10-30T11:46:04.073" v="3324"/>
          <ac:spMkLst>
            <pc:docMk/>
            <pc:sldMk cId="1697819472" sldId="296"/>
            <ac:spMk id="4" creationId="{C85F4BB1-DB99-4623-9595-EFD14A859C6E}"/>
          </ac:spMkLst>
        </pc:spChg>
        <pc:spChg chg="add mod">
          <ac:chgData name="Ralph Haeussler" userId="a33031a8bc7a0d8c" providerId="LiveId" clId="{B38D98F1-178A-41DC-90A2-AA7B1692C540}" dt="2018-10-30T11:55:02.189" v="3790" actId="20577"/>
          <ac:spMkLst>
            <pc:docMk/>
            <pc:sldMk cId="1697819472" sldId="296"/>
            <ac:spMk id="12" creationId="{34AB2B76-E2A5-4FAE-8ACC-B4B77004C5B1}"/>
          </ac:spMkLst>
        </pc:spChg>
        <pc:picChg chg="add mod modCrop">
          <ac:chgData name="Ralph Haeussler" userId="a33031a8bc7a0d8c" providerId="LiveId" clId="{B38D98F1-178A-41DC-90A2-AA7B1692C540}" dt="2018-10-30T11:46:25.108" v="3330" actId="14100"/>
          <ac:picMkLst>
            <pc:docMk/>
            <pc:sldMk cId="1697819472" sldId="296"/>
            <ac:picMk id="7" creationId="{1534DDB8-B46E-478F-B71E-F01141F358BB}"/>
          </ac:picMkLst>
        </pc:picChg>
        <pc:picChg chg="mod">
          <ac:chgData name="Ralph Haeussler" userId="a33031a8bc7a0d8c" providerId="LiveId" clId="{B38D98F1-178A-41DC-90A2-AA7B1692C540}" dt="2018-10-30T11:53:34.774" v="3725" actId="1076"/>
          <ac:picMkLst>
            <pc:docMk/>
            <pc:sldMk cId="1697819472" sldId="296"/>
            <ac:picMk id="9" creationId="{A0BD8C9E-75E9-45E7-8924-2808A1002B18}"/>
          </ac:picMkLst>
        </pc:picChg>
        <pc:picChg chg="del">
          <ac:chgData name="Ralph Haeussler" userId="a33031a8bc7a0d8c" providerId="LiveId" clId="{B38D98F1-178A-41DC-90A2-AA7B1692C540}" dt="2018-10-30T11:45:40.992" v="3312" actId="478"/>
          <ac:picMkLst>
            <pc:docMk/>
            <pc:sldMk cId="1697819472" sldId="296"/>
            <ac:picMk id="10" creationId="{471E9C73-7648-4DAA-901D-CC85DF898C45}"/>
          </ac:picMkLst>
        </pc:picChg>
        <pc:picChg chg="add mod modCrop">
          <ac:chgData name="Ralph Haeussler" userId="a33031a8bc7a0d8c" providerId="LiveId" clId="{B38D98F1-178A-41DC-90A2-AA7B1692C540}" dt="2018-10-30T11:51:09.263" v="3554" actId="1076"/>
          <ac:picMkLst>
            <pc:docMk/>
            <pc:sldMk cId="1697819472" sldId="296"/>
            <ac:picMk id="11" creationId="{6705CE64-3937-47B6-8D84-899EBAECA986}"/>
          </ac:picMkLst>
        </pc:picChg>
        <pc:picChg chg="del mod">
          <ac:chgData name="Ralph Haeussler" userId="a33031a8bc7a0d8c" providerId="LiveId" clId="{B38D98F1-178A-41DC-90A2-AA7B1692C540}" dt="2018-10-30T11:45:43.658" v="3314" actId="478"/>
          <ac:picMkLst>
            <pc:docMk/>
            <pc:sldMk cId="1697819472" sldId="296"/>
            <ac:picMk id="13" creationId="{DB0A579C-BA96-4E76-8487-BD7D2D60E0A3}"/>
          </ac:picMkLst>
        </pc:picChg>
      </pc:sldChg>
      <pc:sldChg chg="addSp delSp modSp add delAnim modAnim">
        <pc:chgData name="Ralph Haeussler" userId="a33031a8bc7a0d8c" providerId="LiveId" clId="{B38D98F1-178A-41DC-90A2-AA7B1692C540}" dt="2018-10-30T12:02:25.842" v="4390"/>
        <pc:sldMkLst>
          <pc:docMk/>
          <pc:sldMk cId="959339864" sldId="297"/>
        </pc:sldMkLst>
        <pc:spChg chg="add del mod">
          <ac:chgData name="Ralph Haeussler" userId="a33031a8bc7a0d8c" providerId="LiveId" clId="{B38D98F1-178A-41DC-90A2-AA7B1692C540}" dt="2018-10-30T11:56:54.945" v="3796"/>
          <ac:spMkLst>
            <pc:docMk/>
            <pc:sldMk cId="959339864" sldId="297"/>
            <ac:spMk id="4" creationId="{3654ED71-50E3-453C-AC7C-25B1264B8042}"/>
          </ac:spMkLst>
        </pc:spChg>
        <pc:spChg chg="add mod">
          <ac:chgData name="Ralph Haeussler" userId="a33031a8bc7a0d8c" providerId="LiveId" clId="{B38D98F1-178A-41DC-90A2-AA7B1692C540}" dt="2018-10-30T12:02:14.030" v="4381" actId="17032"/>
          <ac:spMkLst>
            <pc:docMk/>
            <pc:sldMk cId="959339864" sldId="297"/>
            <ac:spMk id="10" creationId="{AA8AE9DE-C7F7-46D2-A754-446F1FE2E43D}"/>
          </ac:spMkLst>
        </pc:spChg>
        <pc:spChg chg="del">
          <ac:chgData name="Ralph Haeussler" userId="a33031a8bc7a0d8c" providerId="LiveId" clId="{B38D98F1-178A-41DC-90A2-AA7B1692C540}" dt="2018-10-30T11:56:53.644" v="3795" actId="478"/>
          <ac:spMkLst>
            <pc:docMk/>
            <pc:sldMk cId="959339864" sldId="297"/>
            <ac:spMk id="12" creationId="{34AB2B76-E2A5-4FAE-8ACC-B4B77004C5B1}"/>
          </ac:spMkLst>
        </pc:spChg>
        <pc:picChg chg="del">
          <ac:chgData name="Ralph Haeussler" userId="a33031a8bc7a0d8c" providerId="LiveId" clId="{B38D98F1-178A-41DC-90A2-AA7B1692C540}" dt="2018-10-30T11:56:48.115" v="3793" actId="478"/>
          <ac:picMkLst>
            <pc:docMk/>
            <pc:sldMk cId="959339864" sldId="297"/>
            <ac:picMk id="7" creationId="{1534DDB8-B46E-478F-B71E-F01141F358BB}"/>
          </ac:picMkLst>
        </pc:picChg>
        <pc:picChg chg="add mod">
          <ac:chgData name="Ralph Haeussler" userId="a33031a8bc7a0d8c" providerId="LiveId" clId="{B38D98F1-178A-41DC-90A2-AA7B1692C540}" dt="2018-10-30T11:57:07.322" v="3800" actId="14100"/>
          <ac:picMkLst>
            <pc:docMk/>
            <pc:sldMk cId="959339864" sldId="297"/>
            <ac:picMk id="8" creationId="{669B4210-71B7-4155-83BB-A67E95A0C21F}"/>
          </ac:picMkLst>
        </pc:picChg>
        <pc:picChg chg="del">
          <ac:chgData name="Ralph Haeussler" userId="a33031a8bc7a0d8c" providerId="LiveId" clId="{B38D98F1-178A-41DC-90A2-AA7B1692C540}" dt="2018-10-30T11:56:50.254" v="3794" actId="478"/>
          <ac:picMkLst>
            <pc:docMk/>
            <pc:sldMk cId="959339864" sldId="297"/>
            <ac:picMk id="9" creationId="{A0BD8C9E-75E9-45E7-8924-2808A1002B18}"/>
          </ac:picMkLst>
        </pc:picChg>
        <pc:picChg chg="del">
          <ac:chgData name="Ralph Haeussler" userId="a33031a8bc7a0d8c" providerId="LiveId" clId="{B38D98F1-178A-41DC-90A2-AA7B1692C540}" dt="2018-10-30T11:56:45.422" v="3792" actId="478"/>
          <ac:picMkLst>
            <pc:docMk/>
            <pc:sldMk cId="959339864" sldId="297"/>
            <ac:picMk id="11" creationId="{6705CE64-3937-47B6-8D84-899EBAECA986}"/>
          </ac:picMkLst>
        </pc:picChg>
      </pc:sldChg>
      <pc:sldChg chg="addSp delSp modSp add mod setBg modAnim">
        <pc:chgData name="Ralph Haeussler" userId="a33031a8bc7a0d8c" providerId="LiveId" clId="{B38D98F1-178A-41DC-90A2-AA7B1692C540}" dt="2018-10-30T12:11:26.485" v="4894"/>
        <pc:sldMkLst>
          <pc:docMk/>
          <pc:sldMk cId="764644814" sldId="298"/>
        </pc:sldMkLst>
        <pc:spChg chg="mod">
          <ac:chgData name="Ralph Haeussler" userId="a33031a8bc7a0d8c" providerId="LiveId" clId="{B38D98F1-178A-41DC-90A2-AA7B1692C540}" dt="2018-10-30T12:03:47.751" v="4402" actId="20577"/>
          <ac:spMkLst>
            <pc:docMk/>
            <pc:sldMk cId="764644814" sldId="298"/>
            <ac:spMk id="2" creationId="{7A3A9147-DCCA-43DC-AAE9-C7EB8DE83534}"/>
          </ac:spMkLst>
        </pc:spChg>
        <pc:spChg chg="del">
          <ac:chgData name="Ralph Haeussler" userId="a33031a8bc7a0d8c" providerId="LiveId" clId="{B38D98F1-178A-41DC-90A2-AA7B1692C540}" dt="2018-10-30T12:03:21.800" v="4392"/>
          <ac:spMkLst>
            <pc:docMk/>
            <pc:sldMk cId="764644814" sldId="298"/>
            <ac:spMk id="3" creationId="{F38D4B68-2885-4FF3-AA25-40C6ECD0BCF1}"/>
          </ac:spMkLst>
        </pc:spChg>
        <pc:spChg chg="add mod">
          <ac:chgData name="Ralph Haeussler" userId="a33031a8bc7a0d8c" providerId="LiveId" clId="{B38D98F1-178A-41DC-90A2-AA7B1692C540}" dt="2018-10-30T12:04:25.614" v="4512" actId="1076"/>
          <ac:spMkLst>
            <pc:docMk/>
            <pc:sldMk cId="764644814" sldId="298"/>
            <ac:spMk id="10" creationId="{37F0EC34-17B6-4FBC-B965-3574DDC53525}"/>
          </ac:spMkLst>
        </pc:spChg>
        <pc:spChg chg="add">
          <ac:chgData name="Ralph Haeussler" userId="a33031a8bc7a0d8c" providerId="LiveId" clId="{B38D98F1-178A-41DC-90A2-AA7B1692C540}" dt="2018-10-30T12:03:26.553" v="4395" actId="26606"/>
          <ac:spMkLst>
            <pc:docMk/>
            <pc:sldMk cId="764644814" sldId="298"/>
            <ac:spMk id="15" creationId="{ED10CF64-F588-4794-80E9-12CBA1784939}"/>
          </ac:spMkLst>
        </pc:spChg>
        <pc:picChg chg="add del mod">
          <ac:chgData name="Ralph Haeussler" userId="a33031a8bc7a0d8c" providerId="LiveId" clId="{B38D98F1-178A-41DC-90A2-AA7B1692C540}" dt="2018-10-30T12:03:26.553" v="4395" actId="26606"/>
          <ac:picMkLst>
            <pc:docMk/>
            <pc:sldMk cId="764644814" sldId="298"/>
            <ac:picMk id="5" creationId="{92F1DB4E-5249-4754-B9AC-11E88E2BB46F}"/>
          </ac:picMkLst>
        </pc:picChg>
        <pc:picChg chg="add mod modCrop">
          <ac:chgData name="Ralph Haeussler" userId="a33031a8bc7a0d8c" providerId="LiveId" clId="{B38D98F1-178A-41DC-90A2-AA7B1692C540}" dt="2018-10-30T12:11:11.713" v="4879" actId="14100"/>
          <ac:picMkLst>
            <pc:docMk/>
            <pc:sldMk cId="764644814" sldId="298"/>
            <ac:picMk id="7" creationId="{A97E8319-A27A-475A-8830-CA357D36C561}"/>
          </ac:picMkLst>
        </pc:picChg>
        <pc:picChg chg="add">
          <ac:chgData name="Ralph Haeussler" userId="a33031a8bc7a0d8c" providerId="LiveId" clId="{B38D98F1-178A-41DC-90A2-AA7B1692C540}" dt="2018-10-30T12:03:26.553" v="4395" actId="26606"/>
          <ac:picMkLst>
            <pc:docMk/>
            <pc:sldMk cId="764644814" sldId="298"/>
            <ac:picMk id="8" creationId="{92F1DB4E-5249-4754-B9AC-11E88E2BB46F}"/>
          </ac:picMkLst>
        </pc:picChg>
        <pc:picChg chg="add">
          <ac:chgData name="Ralph Haeussler" userId="a33031a8bc7a0d8c" providerId="LiveId" clId="{B38D98F1-178A-41DC-90A2-AA7B1692C540}" dt="2018-10-30T12:03:26.553" v="4395" actId="26606"/>
          <ac:picMkLst>
            <pc:docMk/>
            <pc:sldMk cId="764644814" sldId="298"/>
            <ac:picMk id="13" creationId="{0C8B7D16-051E-4562-B872-ABF369C457CA}"/>
          </ac:picMkLst>
        </pc:picChg>
      </pc:sldChg>
      <pc:sldChg chg="addSp modSp add modAnim">
        <pc:chgData name="Ralph Haeussler" userId="a33031a8bc7a0d8c" providerId="LiveId" clId="{B38D98F1-178A-41DC-90A2-AA7B1692C540}" dt="2018-10-30T12:09:31.113" v="4860" actId="5793"/>
        <pc:sldMkLst>
          <pc:docMk/>
          <pc:sldMk cId="3904921633" sldId="299"/>
        </pc:sldMkLst>
        <pc:spChg chg="mod">
          <ac:chgData name="Ralph Haeussler" userId="a33031a8bc7a0d8c" providerId="LiveId" clId="{B38D98F1-178A-41DC-90A2-AA7B1692C540}" dt="2018-10-30T12:09:31.113" v="4860" actId="5793"/>
          <ac:spMkLst>
            <pc:docMk/>
            <pc:sldMk cId="3904921633" sldId="299"/>
            <ac:spMk id="10" creationId="{37F0EC34-17B6-4FBC-B965-3574DDC53525}"/>
          </ac:spMkLst>
        </pc:spChg>
        <pc:picChg chg="add mod modCrop">
          <ac:chgData name="Ralph Haeussler" userId="a33031a8bc7a0d8c" providerId="LiveId" clId="{B38D98F1-178A-41DC-90A2-AA7B1692C540}" dt="2018-10-30T12:05:36.523" v="4523" actId="14100"/>
          <ac:picMkLst>
            <pc:docMk/>
            <pc:sldMk cId="3904921633" sldId="299"/>
            <ac:picMk id="4" creationId="{D5C944BF-4601-490C-BF89-DEBEEFE9DCCD}"/>
          </ac:picMkLst>
        </pc:picChg>
      </pc:sldChg>
      <pc:sldChg chg="addSp delSp modSp add delAnim modAnim">
        <pc:chgData name="Ralph Haeussler" userId="a33031a8bc7a0d8c" providerId="LiveId" clId="{B38D98F1-178A-41DC-90A2-AA7B1692C540}" dt="2018-10-30T12:10:24.953" v="4871"/>
        <pc:sldMkLst>
          <pc:docMk/>
          <pc:sldMk cId="2405849240" sldId="300"/>
        </pc:sldMkLst>
        <pc:picChg chg="del">
          <ac:chgData name="Ralph Haeussler" userId="a33031a8bc7a0d8c" providerId="LiveId" clId="{B38D98F1-178A-41DC-90A2-AA7B1692C540}" dt="2018-10-30T12:09:54.964" v="4862" actId="478"/>
          <ac:picMkLst>
            <pc:docMk/>
            <pc:sldMk cId="2405849240" sldId="300"/>
            <ac:picMk id="4" creationId="{D5C944BF-4601-490C-BF89-DEBEEFE9DCCD}"/>
          </ac:picMkLst>
        </pc:picChg>
        <pc:picChg chg="add mod">
          <ac:chgData name="Ralph Haeussler" userId="a33031a8bc7a0d8c" providerId="LiveId" clId="{B38D98F1-178A-41DC-90A2-AA7B1692C540}" dt="2018-10-30T12:10:14.844" v="4867" actId="1076"/>
          <ac:picMkLst>
            <pc:docMk/>
            <pc:sldMk cId="2405849240" sldId="300"/>
            <ac:picMk id="5" creationId="{2A202A93-40E6-4791-8AB7-2238E42BD1C0}"/>
          </ac:picMkLst>
        </pc:picChg>
      </pc:sldChg>
      <pc:sldChg chg="addSp delSp modSp add delAnim">
        <pc:chgData name="Ralph Haeussler" userId="a33031a8bc7a0d8c" providerId="LiveId" clId="{B38D98F1-178A-41DC-90A2-AA7B1692C540}" dt="2018-10-30T12:12:18.832" v="4905" actId="14100"/>
        <pc:sldMkLst>
          <pc:docMk/>
          <pc:sldMk cId="2872232044" sldId="301"/>
        </pc:sldMkLst>
        <pc:spChg chg="add mod">
          <ac:chgData name="Ralph Haeussler" userId="a33031a8bc7a0d8c" providerId="LiveId" clId="{B38D98F1-178A-41DC-90A2-AA7B1692C540}" dt="2018-10-30T12:11:57.809" v="4901" actId="478"/>
          <ac:spMkLst>
            <pc:docMk/>
            <pc:sldMk cId="2872232044" sldId="301"/>
            <ac:spMk id="7" creationId="{F919EB23-3A01-46CB-9C0E-94AE05CD3381}"/>
          </ac:spMkLst>
        </pc:spChg>
        <pc:spChg chg="del mod">
          <ac:chgData name="Ralph Haeussler" userId="a33031a8bc7a0d8c" providerId="LiveId" clId="{B38D98F1-178A-41DC-90A2-AA7B1692C540}" dt="2018-10-30T12:11:57.809" v="4901" actId="478"/>
          <ac:spMkLst>
            <pc:docMk/>
            <pc:sldMk cId="2872232044" sldId="301"/>
            <ac:spMk id="10" creationId="{37F0EC34-17B6-4FBC-B965-3574DDC53525}"/>
          </ac:spMkLst>
        </pc:spChg>
        <pc:picChg chg="add mod modCrop">
          <ac:chgData name="Ralph Haeussler" userId="a33031a8bc7a0d8c" providerId="LiveId" clId="{B38D98F1-178A-41DC-90A2-AA7B1692C540}" dt="2018-10-30T12:12:18.832" v="4905" actId="14100"/>
          <ac:picMkLst>
            <pc:docMk/>
            <pc:sldMk cId="2872232044" sldId="301"/>
            <ac:picMk id="4" creationId="{CD5001BD-37EB-44C2-B769-E05ED31D9380}"/>
          </ac:picMkLst>
        </pc:picChg>
        <pc:picChg chg="del">
          <ac:chgData name="Ralph Haeussler" userId="a33031a8bc7a0d8c" providerId="LiveId" clId="{B38D98F1-178A-41DC-90A2-AA7B1692C540}" dt="2018-10-30T12:11:41.292" v="4896" actId="478"/>
          <ac:picMkLst>
            <pc:docMk/>
            <pc:sldMk cId="2872232044" sldId="301"/>
            <ac:picMk id="5" creationId="{2A202A93-40E6-4791-8AB7-2238E42BD1C0}"/>
          </ac:picMkLst>
        </pc:picChg>
      </pc:sldChg>
      <pc:sldChg chg="addSp delSp modSp add">
        <pc:chgData name="Ralph Haeussler" userId="a33031a8bc7a0d8c" providerId="LiveId" clId="{B38D98F1-178A-41DC-90A2-AA7B1692C540}" dt="2018-10-30T12:13:41.715" v="4920" actId="14100"/>
        <pc:sldMkLst>
          <pc:docMk/>
          <pc:sldMk cId="2834317791" sldId="302"/>
        </pc:sldMkLst>
        <pc:spChg chg="del">
          <ac:chgData name="Ralph Haeussler" userId="a33031a8bc7a0d8c" providerId="LiveId" clId="{B38D98F1-178A-41DC-90A2-AA7B1692C540}" dt="2018-10-30T12:12:48.245" v="4908"/>
          <ac:spMkLst>
            <pc:docMk/>
            <pc:sldMk cId="2834317791" sldId="302"/>
            <ac:spMk id="7" creationId="{F919EB23-3A01-46CB-9C0E-94AE05CD3381}"/>
          </ac:spMkLst>
        </pc:spChg>
        <pc:picChg chg="del">
          <ac:chgData name="Ralph Haeussler" userId="a33031a8bc7a0d8c" providerId="LiveId" clId="{B38D98F1-178A-41DC-90A2-AA7B1692C540}" dt="2018-10-30T12:12:46.312" v="4907" actId="478"/>
          <ac:picMkLst>
            <pc:docMk/>
            <pc:sldMk cId="2834317791" sldId="302"/>
            <ac:picMk id="4" creationId="{CD5001BD-37EB-44C2-B769-E05ED31D9380}"/>
          </ac:picMkLst>
        </pc:picChg>
        <pc:picChg chg="add mod modCrop">
          <ac:chgData name="Ralph Haeussler" userId="a33031a8bc7a0d8c" providerId="LiveId" clId="{B38D98F1-178A-41DC-90A2-AA7B1692C540}" dt="2018-10-30T12:13:41.715" v="4920" actId="14100"/>
          <ac:picMkLst>
            <pc:docMk/>
            <pc:sldMk cId="2834317791" sldId="302"/>
            <ac:picMk id="5" creationId="{62F80B84-3604-4D25-A248-AE0F9296F33F}"/>
          </ac:picMkLst>
        </pc:picChg>
      </pc:sldChg>
      <pc:sldChg chg="addSp delSp modSp add modAnim">
        <pc:chgData name="Ralph Haeussler" userId="a33031a8bc7a0d8c" providerId="LiveId" clId="{B38D98F1-178A-41DC-90A2-AA7B1692C540}" dt="2018-10-30T12:15:37.382" v="4951"/>
        <pc:sldMkLst>
          <pc:docMk/>
          <pc:sldMk cId="198960707" sldId="303"/>
        </pc:sldMkLst>
        <pc:spChg chg="mod">
          <ac:chgData name="Ralph Haeussler" userId="a33031a8bc7a0d8c" providerId="LiveId" clId="{B38D98F1-178A-41DC-90A2-AA7B1692C540}" dt="2018-10-30T12:14:34.603" v="4934" actId="26606"/>
          <ac:spMkLst>
            <pc:docMk/>
            <pc:sldMk cId="198960707" sldId="303"/>
            <ac:spMk id="2" creationId="{7A3A9147-DCCA-43DC-AAE9-C7EB8DE83534}"/>
          </ac:spMkLst>
        </pc:spChg>
        <pc:spChg chg="add del mod">
          <ac:chgData name="Ralph Haeussler" userId="a33031a8bc7a0d8c" providerId="LiveId" clId="{B38D98F1-178A-41DC-90A2-AA7B1692C540}" dt="2018-10-30T12:14:04.757" v="4923"/>
          <ac:spMkLst>
            <pc:docMk/>
            <pc:sldMk cId="198960707" sldId="303"/>
            <ac:spMk id="4" creationId="{C16ADDFA-A09D-4B2E-A958-DAF0C40775B7}"/>
          </ac:spMkLst>
        </pc:spChg>
        <pc:spChg chg="add del">
          <ac:chgData name="Ralph Haeussler" userId="a33031a8bc7a0d8c" providerId="LiveId" clId="{B38D98F1-178A-41DC-90A2-AA7B1692C540}" dt="2018-10-30T12:14:34.603" v="4934" actId="26606"/>
          <ac:spMkLst>
            <pc:docMk/>
            <pc:sldMk cId="198960707" sldId="303"/>
            <ac:spMk id="15" creationId="{ED10CF64-F588-4794-80E9-12CBA1784939}"/>
          </ac:spMkLst>
        </pc:spChg>
        <pc:spChg chg="add del">
          <ac:chgData name="Ralph Haeussler" userId="a33031a8bc7a0d8c" providerId="LiveId" clId="{B38D98F1-178A-41DC-90A2-AA7B1692C540}" dt="2018-10-30T12:14:34.603" v="4934" actId="26606"/>
          <ac:spMkLst>
            <pc:docMk/>
            <pc:sldMk cId="198960707" sldId="303"/>
            <ac:spMk id="20" creationId="{82816D7B-9F40-477D-91CB-41D106A046A5}"/>
          </ac:spMkLst>
        </pc:spChg>
        <pc:grpChg chg="add del">
          <ac:chgData name="Ralph Haeussler" userId="a33031a8bc7a0d8c" providerId="LiveId" clId="{B38D98F1-178A-41DC-90A2-AA7B1692C540}" dt="2018-10-30T12:14:34.603" v="4934" actId="26606"/>
          <ac:grpSpMkLst>
            <pc:docMk/>
            <pc:sldMk cId="198960707" sldId="303"/>
            <ac:grpSpMk id="23" creationId="{590820A0-B14B-4F1C-8DDA-174AC2B14715}"/>
          </ac:grpSpMkLst>
        </pc:grpChg>
        <pc:grpChg chg="add del">
          <ac:chgData name="Ralph Haeussler" userId="a33031a8bc7a0d8c" providerId="LiveId" clId="{B38D98F1-178A-41DC-90A2-AA7B1692C540}" dt="2018-10-30T12:14:34.603" v="4934" actId="26606"/>
          <ac:grpSpMkLst>
            <pc:docMk/>
            <pc:sldMk cId="198960707" sldId="303"/>
            <ac:grpSpMk id="105" creationId="{3B02E948-8CD2-4C3C-9E5D-262DAC3C9651}"/>
          </ac:grpSpMkLst>
        </pc:grpChg>
        <pc:grpChg chg="add del">
          <ac:chgData name="Ralph Haeussler" userId="a33031a8bc7a0d8c" providerId="LiveId" clId="{B38D98F1-178A-41DC-90A2-AA7B1692C540}" dt="2018-10-30T12:14:34.603" v="4934" actId="26606"/>
          <ac:grpSpMkLst>
            <pc:docMk/>
            <pc:sldMk cId="198960707" sldId="303"/>
            <ac:grpSpMk id="187" creationId="{D3F906D0-CE7C-484D-8C11-5011F768A5D7}"/>
          </ac:grpSpMkLst>
        </pc:grpChg>
        <pc:picChg chg="del">
          <ac:chgData name="Ralph Haeussler" userId="a33031a8bc7a0d8c" providerId="LiveId" clId="{B38D98F1-178A-41DC-90A2-AA7B1692C540}" dt="2018-10-30T12:14:03.254" v="4922" actId="478"/>
          <ac:picMkLst>
            <pc:docMk/>
            <pc:sldMk cId="198960707" sldId="303"/>
            <ac:picMk id="5" creationId="{62F80B84-3604-4D25-A248-AE0F9296F33F}"/>
          </ac:picMkLst>
        </pc:picChg>
        <pc:picChg chg="add del mod">
          <ac:chgData name="Ralph Haeussler" userId="a33031a8bc7a0d8c" providerId="LiveId" clId="{B38D98F1-178A-41DC-90A2-AA7B1692C540}" dt="2018-10-30T12:15:14.267" v="4942" actId="1440"/>
          <ac:picMkLst>
            <pc:docMk/>
            <pc:sldMk cId="198960707" sldId="303"/>
            <ac:picMk id="7" creationId="{F2C9A434-23D7-4469-A587-FDB2F9EA6425}"/>
          </ac:picMkLst>
        </pc:picChg>
        <pc:picChg chg="mod ord">
          <ac:chgData name="Ralph Haeussler" userId="a33031a8bc7a0d8c" providerId="LiveId" clId="{B38D98F1-178A-41DC-90A2-AA7B1692C540}" dt="2018-10-30T12:14:34.603" v="4934" actId="26606"/>
          <ac:picMkLst>
            <pc:docMk/>
            <pc:sldMk cId="198960707" sldId="303"/>
            <ac:picMk id="8" creationId="{92F1DB4E-5249-4754-B9AC-11E88E2BB46F}"/>
          </ac:picMkLst>
        </pc:picChg>
        <pc:picChg chg="add mod modCrop">
          <ac:chgData name="Ralph Haeussler" userId="a33031a8bc7a0d8c" providerId="LiveId" clId="{B38D98F1-178A-41DC-90A2-AA7B1692C540}" dt="2018-10-30T12:15:28.288" v="4945" actId="14100"/>
          <ac:picMkLst>
            <pc:docMk/>
            <pc:sldMk cId="198960707" sldId="303"/>
            <ac:picMk id="10" creationId="{BAEA0ECB-898E-469A-8CD3-26134EC7ED97}"/>
          </ac:picMkLst>
        </pc:picChg>
        <pc:picChg chg="add del">
          <ac:chgData name="Ralph Haeussler" userId="a33031a8bc7a0d8c" providerId="LiveId" clId="{B38D98F1-178A-41DC-90A2-AA7B1692C540}" dt="2018-10-30T12:14:34.603" v="4934" actId="26606"/>
          <ac:picMkLst>
            <pc:docMk/>
            <pc:sldMk cId="198960707" sldId="303"/>
            <ac:picMk id="13" creationId="{0C8B7D16-051E-4562-B872-ABF369C457CA}"/>
          </ac:picMkLst>
        </pc:picChg>
        <pc:picChg chg="add del">
          <ac:chgData name="Ralph Haeussler" userId="a33031a8bc7a0d8c" providerId="LiveId" clId="{B38D98F1-178A-41DC-90A2-AA7B1692C540}" dt="2018-10-30T12:14:34.603" v="4934" actId="26606"/>
          <ac:picMkLst>
            <pc:docMk/>
            <pc:sldMk cId="198960707" sldId="303"/>
            <ac:picMk id="18" creationId="{F2C9A434-23D7-4469-A587-FDB2F9EA6425}"/>
          </ac:picMkLst>
        </pc:picChg>
      </pc:sldChg>
      <pc:sldChg chg="addSp delSp modSp add delAnim modAnim">
        <pc:chgData name="Ralph Haeussler" userId="a33031a8bc7a0d8c" providerId="LiveId" clId="{B38D98F1-178A-41DC-90A2-AA7B1692C540}" dt="2018-10-30T12:17:36.945" v="4974" actId="14100"/>
        <pc:sldMkLst>
          <pc:docMk/>
          <pc:sldMk cId="144591221" sldId="304"/>
        </pc:sldMkLst>
        <pc:spChg chg="mod">
          <ac:chgData name="Ralph Haeussler" userId="a33031a8bc7a0d8c" providerId="LiveId" clId="{B38D98F1-178A-41DC-90A2-AA7B1692C540}" dt="2018-10-30T12:16:46.184" v="4962" actId="20577"/>
          <ac:spMkLst>
            <pc:docMk/>
            <pc:sldMk cId="144591221" sldId="304"/>
            <ac:spMk id="2" creationId="{6A2B85A1-57EA-4DED-8E14-9AEE2B607FE8}"/>
          </ac:spMkLst>
        </pc:spChg>
        <pc:spChg chg="add del mod">
          <ac:chgData name="Ralph Haeussler" userId="a33031a8bc7a0d8c" providerId="LiveId" clId="{B38D98F1-178A-41DC-90A2-AA7B1692C540}" dt="2018-10-30T12:16:34.845" v="4954"/>
          <ac:spMkLst>
            <pc:docMk/>
            <pc:sldMk cId="144591221" sldId="304"/>
            <ac:spMk id="4" creationId="{945FBE39-BE16-46F4-9F10-76B045B00F3A}"/>
          </ac:spMkLst>
        </pc:spChg>
        <pc:spChg chg="del">
          <ac:chgData name="Ralph Haeussler" userId="a33031a8bc7a0d8c" providerId="LiveId" clId="{B38D98F1-178A-41DC-90A2-AA7B1692C540}" dt="2018-10-30T12:16:32.366" v="4953" actId="478"/>
          <ac:spMkLst>
            <pc:docMk/>
            <pc:sldMk cId="144591221" sldId="304"/>
            <ac:spMk id="9" creationId="{73115978-0674-4F14-A7D3-A7A6010E14FD}"/>
          </ac:spMkLst>
        </pc:spChg>
        <pc:picChg chg="add mod modCrop">
          <ac:chgData name="Ralph Haeussler" userId="a33031a8bc7a0d8c" providerId="LiveId" clId="{B38D98F1-178A-41DC-90A2-AA7B1692C540}" dt="2018-10-30T12:17:36.945" v="4974" actId="14100"/>
          <ac:picMkLst>
            <pc:docMk/>
            <pc:sldMk cId="144591221" sldId="304"/>
            <ac:picMk id="6" creationId="{04FDC775-8D57-4291-B8F3-8BAC0D93D2B1}"/>
          </ac:picMkLst>
        </pc:picChg>
        <pc:picChg chg="del">
          <ac:chgData name="Ralph Haeussler" userId="a33031a8bc7a0d8c" providerId="LiveId" clId="{B38D98F1-178A-41DC-90A2-AA7B1692C540}" dt="2018-10-30T12:16:32.366" v="4953" actId="478"/>
          <ac:picMkLst>
            <pc:docMk/>
            <pc:sldMk cId="144591221" sldId="304"/>
            <ac:picMk id="7" creationId="{58107B14-4478-4F61-8776-AFBC5B8E687F}"/>
          </ac:picMkLst>
        </pc:picChg>
      </pc:sldChg>
      <pc:sldChg chg="addSp delSp modSp add delAnim modAnim">
        <pc:chgData name="Ralph Haeussler" userId="a33031a8bc7a0d8c" providerId="LiveId" clId="{B38D98F1-178A-41DC-90A2-AA7B1692C540}" dt="2018-10-30T12:18:45.969" v="4988" actId="14100"/>
        <pc:sldMkLst>
          <pc:docMk/>
          <pc:sldMk cId="3683951516" sldId="305"/>
        </pc:sldMkLst>
        <pc:spChg chg="add del mod">
          <ac:chgData name="Ralph Haeussler" userId="a33031a8bc7a0d8c" providerId="LiveId" clId="{B38D98F1-178A-41DC-90A2-AA7B1692C540}" dt="2018-10-30T12:18:15.107" v="4979"/>
          <ac:spMkLst>
            <pc:docMk/>
            <pc:sldMk cId="3683951516" sldId="305"/>
            <ac:spMk id="4" creationId="{02D9A383-A007-4385-AA5C-AAD291D85CD7}"/>
          </ac:spMkLst>
        </pc:spChg>
        <pc:spChg chg="del mod">
          <ac:chgData name="Ralph Haeussler" userId="a33031a8bc7a0d8c" providerId="LiveId" clId="{B38D98F1-178A-41DC-90A2-AA7B1692C540}" dt="2018-10-30T12:18:13.659" v="4978" actId="478"/>
          <ac:spMkLst>
            <pc:docMk/>
            <pc:sldMk cId="3683951516" sldId="305"/>
            <ac:spMk id="10" creationId="{AA8AE9DE-C7F7-46D2-A754-446F1FE2E43D}"/>
          </ac:spMkLst>
        </pc:spChg>
        <pc:picChg chg="add mod">
          <ac:chgData name="Ralph Haeussler" userId="a33031a8bc7a0d8c" providerId="LiveId" clId="{B38D98F1-178A-41DC-90A2-AA7B1692C540}" dt="2018-10-30T12:18:45.969" v="4988" actId="14100"/>
          <ac:picMkLst>
            <pc:docMk/>
            <pc:sldMk cId="3683951516" sldId="305"/>
            <ac:picMk id="7" creationId="{06B56316-E111-4740-80CA-4D10D06D88F0}"/>
          </ac:picMkLst>
        </pc:picChg>
        <pc:picChg chg="del">
          <ac:chgData name="Ralph Haeussler" userId="a33031a8bc7a0d8c" providerId="LiveId" clId="{B38D98F1-178A-41DC-90A2-AA7B1692C540}" dt="2018-10-30T12:18:09.181" v="4976" actId="478"/>
          <ac:picMkLst>
            <pc:docMk/>
            <pc:sldMk cId="3683951516" sldId="305"/>
            <ac:picMk id="8" creationId="{669B4210-71B7-4155-83BB-A67E95A0C21F}"/>
          </ac:picMkLst>
        </pc:picChg>
      </pc:sldChg>
      <pc:sldChg chg="addSp delSp modSp add mod setBg delAnim">
        <pc:chgData name="Ralph Haeussler" userId="a33031a8bc7a0d8c" providerId="LiveId" clId="{B38D98F1-178A-41DC-90A2-AA7B1692C540}" dt="2018-10-30T12:23:39.544" v="5266"/>
        <pc:sldMkLst>
          <pc:docMk/>
          <pc:sldMk cId="1267964843" sldId="306"/>
        </pc:sldMkLst>
        <pc:spChg chg="mod">
          <ac:chgData name="Ralph Haeussler" userId="a33031a8bc7a0d8c" providerId="LiveId" clId="{B38D98F1-178A-41DC-90A2-AA7B1692C540}" dt="2018-10-30T12:20:46.225" v="4998" actId="26606"/>
          <ac:spMkLst>
            <pc:docMk/>
            <pc:sldMk cId="1267964843" sldId="306"/>
            <ac:spMk id="2" creationId="{C0AE05B5-7FC1-425D-A062-41BA838E5DE9}"/>
          </ac:spMkLst>
        </pc:spChg>
        <pc:spChg chg="add del mod">
          <ac:chgData name="Ralph Haeussler" userId="a33031a8bc7a0d8c" providerId="LiveId" clId="{B38D98F1-178A-41DC-90A2-AA7B1692C540}" dt="2018-10-30T12:20:36.620" v="4991"/>
          <ac:spMkLst>
            <pc:docMk/>
            <pc:sldMk cId="1267964843" sldId="306"/>
            <ac:spMk id="4" creationId="{D36E4E67-6B59-4CB9-B94D-5AF9C63D4450}"/>
          </ac:spMkLst>
        </pc:spChg>
        <pc:spChg chg="add">
          <ac:chgData name="Ralph Haeussler" userId="a33031a8bc7a0d8c" providerId="LiveId" clId="{B38D98F1-178A-41DC-90A2-AA7B1692C540}" dt="2018-10-30T12:23:39.544" v="5266"/>
          <ac:spMkLst>
            <pc:docMk/>
            <pc:sldMk cId="1267964843" sldId="306"/>
            <ac:spMk id="12" creationId="{58124346-9E22-47D5-B229-9F1DF2EF02B0}"/>
          </ac:spMkLst>
        </pc:spChg>
        <pc:spChg chg="add del">
          <ac:chgData name="Ralph Haeussler" userId="a33031a8bc7a0d8c" providerId="LiveId" clId="{B38D98F1-178A-41DC-90A2-AA7B1692C540}" dt="2018-10-30T12:20:46.225" v="4998" actId="26606"/>
          <ac:spMkLst>
            <pc:docMk/>
            <pc:sldMk cId="1267964843" sldId="306"/>
            <ac:spMk id="18" creationId="{46ACC547-0D6A-44BE-AFB0-741B598CF394}"/>
          </ac:spMkLst>
        </pc:spChg>
        <pc:picChg chg="mod">
          <ac:chgData name="Ralph Haeussler" userId="a33031a8bc7a0d8c" providerId="LiveId" clId="{B38D98F1-178A-41DC-90A2-AA7B1692C540}" dt="2018-10-30T12:20:46.225" v="4998" actId="26606"/>
          <ac:picMkLst>
            <pc:docMk/>
            <pc:sldMk cId="1267964843" sldId="306"/>
            <ac:picMk id="5" creationId="{BD6FE25F-3478-4A2A-8051-E995BB4C9F4E}"/>
          </ac:picMkLst>
        </pc:picChg>
        <pc:picChg chg="del">
          <ac:chgData name="Ralph Haeussler" userId="a33031a8bc7a0d8c" providerId="LiveId" clId="{B38D98F1-178A-41DC-90A2-AA7B1692C540}" dt="2018-10-30T12:20:34.960" v="4990" actId="478"/>
          <ac:picMkLst>
            <pc:docMk/>
            <pc:sldMk cId="1267964843" sldId="306"/>
            <ac:picMk id="7" creationId="{06B56316-E111-4740-80CA-4D10D06D88F0}"/>
          </ac:picMkLst>
        </pc:picChg>
        <pc:picChg chg="add mod">
          <ac:chgData name="Ralph Haeussler" userId="a33031a8bc7a0d8c" providerId="LiveId" clId="{B38D98F1-178A-41DC-90A2-AA7B1692C540}" dt="2018-10-30T12:20:55.164" v="5000" actId="1076"/>
          <ac:picMkLst>
            <pc:docMk/>
            <pc:sldMk cId="1267964843" sldId="306"/>
            <ac:picMk id="8" creationId="{AE74445B-F85B-466A-9CF3-C10DE2C963B7}"/>
          </ac:picMkLst>
        </pc:picChg>
        <pc:picChg chg="add del mod">
          <ac:chgData name="Ralph Haeussler" userId="a33031a8bc7a0d8c" providerId="LiveId" clId="{B38D98F1-178A-41DC-90A2-AA7B1692C540}" dt="2018-10-30T12:20:46.225" v="4998" actId="26606"/>
          <ac:picMkLst>
            <pc:docMk/>
            <pc:sldMk cId="1267964843" sldId="306"/>
            <ac:picMk id="11" creationId="{AE74445B-F85B-466A-9CF3-C10DE2C963B7}"/>
          </ac:picMkLst>
        </pc:picChg>
        <pc:picChg chg="add del">
          <ac:chgData name="Ralph Haeussler" userId="a33031a8bc7a0d8c" providerId="LiveId" clId="{B38D98F1-178A-41DC-90A2-AA7B1692C540}" dt="2018-10-30T12:20:46.225" v="4998" actId="26606"/>
          <ac:picMkLst>
            <pc:docMk/>
            <pc:sldMk cId="1267964843" sldId="306"/>
            <ac:picMk id="16" creationId="{95735FEF-B3F9-4870-991E-F77B44594EBC}"/>
          </ac:picMkLst>
        </pc:picChg>
      </pc:sldChg>
      <pc:sldChg chg="addSp delSp modSp add">
        <pc:chgData name="Ralph Haeussler" userId="a33031a8bc7a0d8c" providerId="LiveId" clId="{B38D98F1-178A-41DC-90A2-AA7B1692C540}" dt="2018-10-30T12:23:35.010" v="5265" actId="1076"/>
        <pc:sldMkLst>
          <pc:docMk/>
          <pc:sldMk cId="578199658" sldId="307"/>
        </pc:sldMkLst>
        <pc:spChg chg="add del mod">
          <ac:chgData name="Ralph Haeussler" userId="a33031a8bc7a0d8c" providerId="LiveId" clId="{B38D98F1-178A-41DC-90A2-AA7B1692C540}" dt="2018-10-30T12:21:10.344" v="5003"/>
          <ac:spMkLst>
            <pc:docMk/>
            <pc:sldMk cId="578199658" sldId="307"/>
            <ac:spMk id="4" creationId="{B9EABD15-7482-4874-B383-749A1A3DB594}"/>
          </ac:spMkLst>
        </pc:spChg>
        <pc:spChg chg="add mod">
          <ac:chgData name="Ralph Haeussler" userId="a33031a8bc7a0d8c" providerId="LiveId" clId="{B38D98F1-178A-41DC-90A2-AA7B1692C540}" dt="2018-10-30T12:23:35.010" v="5265" actId="1076"/>
          <ac:spMkLst>
            <pc:docMk/>
            <pc:sldMk cId="578199658" sldId="307"/>
            <ac:spMk id="9" creationId="{81A964B5-4887-479E-96C5-602282602255}"/>
          </ac:spMkLst>
        </pc:spChg>
        <pc:picChg chg="add mod modCrop">
          <ac:chgData name="Ralph Haeussler" userId="a33031a8bc7a0d8c" providerId="LiveId" clId="{B38D98F1-178A-41DC-90A2-AA7B1692C540}" dt="2018-10-30T12:21:26.718" v="5009" actId="1076"/>
          <ac:picMkLst>
            <pc:docMk/>
            <pc:sldMk cId="578199658" sldId="307"/>
            <ac:picMk id="7" creationId="{46364E51-D939-4E23-A5A7-4816DA6D4EFD}"/>
          </ac:picMkLst>
        </pc:picChg>
        <pc:picChg chg="del">
          <ac:chgData name="Ralph Haeussler" userId="a33031a8bc7a0d8c" providerId="LiveId" clId="{B38D98F1-178A-41DC-90A2-AA7B1692C540}" dt="2018-10-30T12:21:09.363" v="5002" actId="478"/>
          <ac:picMkLst>
            <pc:docMk/>
            <pc:sldMk cId="578199658" sldId="307"/>
            <ac:picMk id="8" creationId="{AE74445B-F85B-466A-9CF3-C10DE2C963B7}"/>
          </ac:picMkLst>
        </pc:picChg>
      </pc:sldChg>
      <pc:sldChg chg="addSp delSp modSp add delAnim">
        <pc:chgData name="Ralph Haeussler" userId="a33031a8bc7a0d8c" providerId="LiveId" clId="{B38D98F1-178A-41DC-90A2-AA7B1692C540}" dt="2018-10-30T12:25:23.552" v="5290" actId="20577"/>
        <pc:sldMkLst>
          <pc:docMk/>
          <pc:sldMk cId="1342245848" sldId="308"/>
        </pc:sldMkLst>
        <pc:spChg chg="del mod">
          <ac:chgData name="Ralph Haeussler" userId="a33031a8bc7a0d8c" providerId="LiveId" clId="{B38D98F1-178A-41DC-90A2-AA7B1692C540}" dt="2018-10-30T12:25:12.599" v="5283" actId="478"/>
          <ac:spMkLst>
            <pc:docMk/>
            <pc:sldMk cId="1342245848" sldId="308"/>
            <ac:spMk id="2" creationId="{7A3A9147-DCCA-43DC-AAE9-C7EB8DE83534}"/>
          </ac:spMkLst>
        </pc:spChg>
        <pc:spChg chg="add del mod">
          <ac:chgData name="Ralph Haeussler" userId="a33031a8bc7a0d8c" providerId="LiveId" clId="{B38D98F1-178A-41DC-90A2-AA7B1692C540}" dt="2018-10-30T12:24:40.524" v="5275"/>
          <ac:spMkLst>
            <pc:docMk/>
            <pc:sldMk cId="1342245848" sldId="308"/>
            <ac:spMk id="4" creationId="{3847CEAF-68D4-48C1-A7CF-F4BA91A42E92}"/>
          </ac:spMkLst>
        </pc:spChg>
        <pc:spChg chg="add mod">
          <ac:chgData name="Ralph Haeussler" userId="a33031a8bc7a0d8c" providerId="LiveId" clId="{B38D98F1-178A-41DC-90A2-AA7B1692C540}" dt="2018-10-30T12:25:23.552" v="5290" actId="20577"/>
          <ac:spMkLst>
            <pc:docMk/>
            <pc:sldMk cId="1342245848" sldId="308"/>
            <ac:spMk id="14" creationId="{EFDB3AF7-DBA2-41CF-BA36-03831A6A11D2}"/>
          </ac:spMkLst>
        </pc:spChg>
        <pc:spChg chg="add del">
          <ac:chgData name="Ralph Haeussler" userId="a33031a8bc7a0d8c" providerId="LiveId" clId="{B38D98F1-178A-41DC-90A2-AA7B1692C540}" dt="2018-10-30T12:24:25.884" v="5273" actId="26606"/>
          <ac:spMkLst>
            <pc:docMk/>
            <pc:sldMk cId="1342245848" sldId="308"/>
            <ac:spMk id="15" creationId="{ED10CF64-F588-4794-80E9-12CBA1784939}"/>
          </ac:spMkLst>
        </pc:spChg>
        <pc:spChg chg="add del">
          <ac:chgData name="Ralph Haeussler" userId="a33031a8bc7a0d8c" providerId="LiveId" clId="{B38D98F1-178A-41DC-90A2-AA7B1692C540}" dt="2018-10-30T12:24:25.884" v="5273" actId="26606"/>
          <ac:spMkLst>
            <pc:docMk/>
            <pc:sldMk cId="1342245848" sldId="308"/>
            <ac:spMk id="20" creationId="{17AE7287-44EC-42AC-889F-28B9F6448A5A}"/>
          </ac:spMkLst>
        </pc:spChg>
        <pc:picChg chg="add del mod">
          <ac:chgData name="Ralph Haeussler" userId="a33031a8bc7a0d8c" providerId="LiveId" clId="{B38D98F1-178A-41DC-90A2-AA7B1692C540}" dt="2018-10-30T12:24:37.531" v="5274"/>
          <ac:picMkLst>
            <pc:docMk/>
            <pc:sldMk cId="1342245848" sldId="308"/>
            <ac:picMk id="6" creationId="{406171CF-A4D3-432E-ACB6-ED67A39E24D5}"/>
          </ac:picMkLst>
        </pc:picChg>
        <pc:picChg chg="del">
          <ac:chgData name="Ralph Haeussler" userId="a33031a8bc7a0d8c" providerId="LiveId" clId="{B38D98F1-178A-41DC-90A2-AA7B1692C540}" dt="2018-10-30T12:24:14.195" v="5268" actId="478"/>
          <ac:picMkLst>
            <pc:docMk/>
            <pc:sldMk cId="1342245848" sldId="308"/>
            <ac:picMk id="7" creationId="{F2C9A434-23D7-4469-A587-FDB2F9EA6425}"/>
          </ac:picMkLst>
        </pc:picChg>
        <pc:picChg chg="mod ord">
          <ac:chgData name="Ralph Haeussler" userId="a33031a8bc7a0d8c" providerId="LiveId" clId="{B38D98F1-178A-41DC-90A2-AA7B1692C540}" dt="2018-10-30T12:24:25.884" v="5273" actId="26606"/>
          <ac:picMkLst>
            <pc:docMk/>
            <pc:sldMk cId="1342245848" sldId="308"/>
            <ac:picMk id="8" creationId="{92F1DB4E-5249-4754-B9AC-11E88E2BB46F}"/>
          </ac:picMkLst>
        </pc:picChg>
        <pc:picChg chg="del">
          <ac:chgData name="Ralph Haeussler" userId="a33031a8bc7a0d8c" providerId="LiveId" clId="{B38D98F1-178A-41DC-90A2-AA7B1692C540}" dt="2018-10-30T12:24:17.469" v="5269" actId="478"/>
          <ac:picMkLst>
            <pc:docMk/>
            <pc:sldMk cId="1342245848" sldId="308"/>
            <ac:picMk id="10" creationId="{BAEA0ECB-898E-469A-8CD3-26134EC7ED97}"/>
          </ac:picMkLst>
        </pc:picChg>
        <pc:picChg chg="add mod modCrop">
          <ac:chgData name="Ralph Haeussler" userId="a33031a8bc7a0d8c" providerId="LiveId" clId="{B38D98F1-178A-41DC-90A2-AA7B1692C540}" dt="2018-10-30T12:25:08.916" v="5281" actId="1076"/>
          <ac:picMkLst>
            <pc:docMk/>
            <pc:sldMk cId="1342245848" sldId="308"/>
            <ac:picMk id="11" creationId="{4D601D60-176C-4713-9444-3B81C7B2FE3A}"/>
          </ac:picMkLst>
        </pc:picChg>
        <pc:picChg chg="add del">
          <ac:chgData name="Ralph Haeussler" userId="a33031a8bc7a0d8c" providerId="LiveId" clId="{B38D98F1-178A-41DC-90A2-AA7B1692C540}" dt="2018-10-30T12:24:25.884" v="5273" actId="26606"/>
          <ac:picMkLst>
            <pc:docMk/>
            <pc:sldMk cId="1342245848" sldId="308"/>
            <ac:picMk id="13" creationId="{0C8B7D16-051E-4562-B872-ABF369C457CA}"/>
          </ac:picMkLst>
        </pc:picChg>
        <pc:picChg chg="add del">
          <ac:chgData name="Ralph Haeussler" userId="a33031a8bc7a0d8c" providerId="LiveId" clId="{B38D98F1-178A-41DC-90A2-AA7B1692C540}" dt="2018-10-30T12:24:25.884" v="5273" actId="26606"/>
          <ac:picMkLst>
            <pc:docMk/>
            <pc:sldMk cId="1342245848" sldId="308"/>
            <ac:picMk id="18" creationId="{406171CF-A4D3-432E-ACB6-ED67A39E24D5}"/>
          </ac:picMkLst>
        </pc:picChg>
        <pc:cxnChg chg="add del">
          <ac:chgData name="Ralph Haeussler" userId="a33031a8bc7a0d8c" providerId="LiveId" clId="{B38D98F1-178A-41DC-90A2-AA7B1692C540}" dt="2018-10-30T12:24:25.884" v="5273" actId="26606"/>
          <ac:cxnSpMkLst>
            <pc:docMk/>
            <pc:sldMk cId="1342245848" sldId="308"/>
            <ac:cxnSpMk id="23" creationId="{8AE08A6B-5573-476A-A548-7EBC57A80C01}"/>
          </ac:cxnSpMkLst>
        </pc:cxnChg>
        <pc:cxnChg chg="add del">
          <ac:chgData name="Ralph Haeussler" userId="a33031a8bc7a0d8c" providerId="LiveId" clId="{B38D98F1-178A-41DC-90A2-AA7B1692C540}" dt="2018-10-30T12:24:25.884" v="5273" actId="26606"/>
          <ac:cxnSpMkLst>
            <pc:docMk/>
            <pc:sldMk cId="1342245848" sldId="308"/>
            <ac:cxnSpMk id="25" creationId="{BB52918C-ADDE-4505-BD4D-640DE575F196}"/>
          </ac:cxnSpMkLst>
        </pc:cxnChg>
      </pc:sldChg>
      <pc:sldChg chg="addSp modSp add modAnim">
        <pc:chgData name="Ralph Haeussler" userId="a33031a8bc7a0d8c" providerId="LiveId" clId="{B38D98F1-178A-41DC-90A2-AA7B1692C540}" dt="2018-10-30T12:26:32.101" v="5303"/>
        <pc:sldMkLst>
          <pc:docMk/>
          <pc:sldMk cId="1959923216" sldId="309"/>
        </pc:sldMkLst>
        <pc:picChg chg="add mod">
          <ac:chgData name="Ralph Haeussler" userId="a33031a8bc7a0d8c" providerId="LiveId" clId="{B38D98F1-178A-41DC-90A2-AA7B1692C540}" dt="2018-10-30T12:26:06.713" v="5294" actId="962"/>
          <ac:picMkLst>
            <pc:docMk/>
            <pc:sldMk cId="1959923216" sldId="309"/>
            <ac:picMk id="3" creationId="{D8E63159-9A5D-4060-91D5-9CC10D841F54}"/>
          </ac:picMkLst>
        </pc:picChg>
      </pc:sldChg>
      <pc:sldChg chg="addSp delSp modSp add">
        <pc:chgData name="Ralph Haeussler" userId="a33031a8bc7a0d8c" providerId="LiveId" clId="{B38D98F1-178A-41DC-90A2-AA7B1692C540}" dt="2018-10-30T12:35:52.265" v="5409" actId="478"/>
        <pc:sldMkLst>
          <pc:docMk/>
          <pc:sldMk cId="962494024" sldId="310"/>
        </pc:sldMkLst>
        <pc:spChg chg="mod">
          <ac:chgData name="Ralph Haeussler" userId="a33031a8bc7a0d8c" providerId="LiveId" clId="{B38D98F1-178A-41DC-90A2-AA7B1692C540}" dt="2018-10-30T12:35:41.311" v="5406" actId="403"/>
          <ac:spMkLst>
            <pc:docMk/>
            <pc:sldMk cId="962494024" sldId="310"/>
            <ac:spMk id="2" creationId="{88EA72D4-B2C1-4663-A4E4-546759125877}"/>
          </ac:spMkLst>
        </pc:spChg>
        <pc:spChg chg="add mod">
          <ac:chgData name="Ralph Haeussler" userId="a33031a8bc7a0d8c" providerId="LiveId" clId="{B38D98F1-178A-41DC-90A2-AA7B1692C540}" dt="2018-10-30T12:35:52.265" v="5409" actId="478"/>
          <ac:spMkLst>
            <pc:docMk/>
            <pc:sldMk cId="962494024" sldId="310"/>
            <ac:spMk id="4" creationId="{3E60D3F4-0847-4BC7-9B44-1E6D2B195A3D}"/>
          </ac:spMkLst>
        </pc:spChg>
        <pc:spChg chg="del mod">
          <ac:chgData name="Ralph Haeussler" userId="a33031a8bc7a0d8c" providerId="LiveId" clId="{B38D98F1-178A-41DC-90A2-AA7B1692C540}" dt="2018-10-30T12:35:52.265" v="5409" actId="478"/>
          <ac:spMkLst>
            <pc:docMk/>
            <pc:sldMk cId="962494024" sldId="310"/>
            <ac:spMk id="10" creationId="{C3262290-2796-440D-AF56-0D1823A48997}"/>
          </ac:spMkLst>
        </pc:spChg>
        <pc:picChg chg="del">
          <ac:chgData name="Ralph Haeussler" userId="a33031a8bc7a0d8c" providerId="LiveId" clId="{B38D98F1-178A-41DC-90A2-AA7B1692C540}" dt="2018-10-30T12:35:47.438" v="5407" actId="478"/>
          <ac:picMkLst>
            <pc:docMk/>
            <pc:sldMk cId="962494024" sldId="310"/>
            <ac:picMk id="7" creationId="{2BB05D66-DE4B-4A5B-845F-51F4D0CA04AE}"/>
          </ac:picMkLst>
        </pc:picChg>
        <pc:picChg chg="del">
          <ac:chgData name="Ralph Haeussler" userId="a33031a8bc7a0d8c" providerId="LiveId" clId="{B38D98F1-178A-41DC-90A2-AA7B1692C540}" dt="2018-10-30T12:35:47.438" v="5407" actId="478"/>
          <ac:picMkLst>
            <pc:docMk/>
            <pc:sldMk cId="962494024" sldId="310"/>
            <ac:picMk id="11" creationId="{0D93EC7F-0E35-4070-9638-661C3763D9AC}"/>
          </ac:picMkLst>
        </pc:picChg>
      </pc:sldChg>
      <pc:sldMasterChg chg="modTransition modSldLayout">
        <pc:chgData name="Ralph Haeussler" userId="a33031a8bc7a0d8c" providerId="LiveId" clId="{B38D98F1-178A-41DC-90A2-AA7B1692C540}" dt="2018-10-29T23:12:58.892" v="210"/>
        <pc:sldMasterMkLst>
          <pc:docMk/>
          <pc:sldMasterMk cId="0" sldId="2147483648"/>
        </pc:sldMasterMkLst>
        <pc:sldLayoutChg chg="modTransition">
          <pc:chgData name="Ralph Haeussler" userId="a33031a8bc7a0d8c" providerId="LiveId" clId="{B38D98F1-178A-41DC-90A2-AA7B1692C540}" dt="2018-10-29T23:12:58.892" v="210"/>
          <pc:sldLayoutMkLst>
            <pc:docMk/>
            <pc:sldMasterMk cId="0" sldId="2147483648"/>
            <pc:sldLayoutMk cId="0" sldId="2147483649"/>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0"/>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1"/>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2"/>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3"/>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4"/>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5"/>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6"/>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7"/>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8"/>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59"/>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60"/>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63"/>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64"/>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65"/>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67"/>
          </pc:sldLayoutMkLst>
        </pc:sldLayoutChg>
        <pc:sldLayoutChg chg="modTransition">
          <pc:chgData name="Ralph Haeussler" userId="a33031a8bc7a0d8c" providerId="LiveId" clId="{B38D98F1-178A-41DC-90A2-AA7B1692C540}" dt="2018-10-29T23:12:58.892" v="210"/>
          <pc:sldLayoutMkLst>
            <pc:docMk/>
            <pc:sldMasterMk cId="0" sldId="2147483648"/>
            <pc:sldLayoutMk cId="0" sldId="214748366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6E346B-32C8-4E3F-90AE-22BD14B20264}" type="datetimeFigureOut">
              <a:rPr lang="en-GB" smtClean="0"/>
              <a:t>30/10/2018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28E932-0CAA-4711-8764-861893FA346D}" type="slidenum">
              <a:rPr lang="en-GB" smtClean="0"/>
              <a:t>‹#›</a:t>
            </a:fld>
            <a:endParaRPr lang="en-GB"/>
          </a:p>
        </p:txBody>
      </p:sp>
    </p:spTree>
    <p:extLst>
      <p:ext uri="{BB962C8B-B14F-4D97-AF65-F5344CB8AC3E}">
        <p14:creationId xmlns:p14="http://schemas.microsoft.com/office/powerpoint/2010/main" val="4061789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3</a:t>
            </a:fld>
            <a:endParaRPr lang="en-GB"/>
          </a:p>
        </p:txBody>
      </p:sp>
    </p:spTree>
    <p:extLst>
      <p:ext uri="{BB962C8B-B14F-4D97-AF65-F5344CB8AC3E}">
        <p14:creationId xmlns:p14="http://schemas.microsoft.com/office/powerpoint/2010/main" val="3281064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16</a:t>
            </a:fld>
            <a:endParaRPr lang="en-GB"/>
          </a:p>
        </p:txBody>
      </p:sp>
    </p:spTree>
    <p:extLst>
      <p:ext uri="{BB962C8B-B14F-4D97-AF65-F5344CB8AC3E}">
        <p14:creationId xmlns:p14="http://schemas.microsoft.com/office/powerpoint/2010/main" val="2573881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17</a:t>
            </a:fld>
            <a:endParaRPr lang="en-GB"/>
          </a:p>
        </p:txBody>
      </p:sp>
    </p:spTree>
    <p:extLst>
      <p:ext uri="{BB962C8B-B14F-4D97-AF65-F5344CB8AC3E}">
        <p14:creationId xmlns:p14="http://schemas.microsoft.com/office/powerpoint/2010/main" val="3984055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18</a:t>
            </a:fld>
            <a:endParaRPr lang="en-GB"/>
          </a:p>
        </p:txBody>
      </p:sp>
    </p:spTree>
    <p:extLst>
      <p:ext uri="{BB962C8B-B14F-4D97-AF65-F5344CB8AC3E}">
        <p14:creationId xmlns:p14="http://schemas.microsoft.com/office/powerpoint/2010/main" val="4063190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19</a:t>
            </a:fld>
            <a:endParaRPr lang="en-GB"/>
          </a:p>
        </p:txBody>
      </p:sp>
    </p:spTree>
    <p:extLst>
      <p:ext uri="{BB962C8B-B14F-4D97-AF65-F5344CB8AC3E}">
        <p14:creationId xmlns:p14="http://schemas.microsoft.com/office/powerpoint/2010/main" val="2359725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20</a:t>
            </a:fld>
            <a:endParaRPr lang="en-GB"/>
          </a:p>
        </p:txBody>
      </p:sp>
    </p:spTree>
    <p:extLst>
      <p:ext uri="{BB962C8B-B14F-4D97-AF65-F5344CB8AC3E}">
        <p14:creationId xmlns:p14="http://schemas.microsoft.com/office/powerpoint/2010/main" val="14871464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21</a:t>
            </a:fld>
            <a:endParaRPr lang="en-GB"/>
          </a:p>
        </p:txBody>
      </p:sp>
    </p:spTree>
    <p:extLst>
      <p:ext uri="{BB962C8B-B14F-4D97-AF65-F5344CB8AC3E}">
        <p14:creationId xmlns:p14="http://schemas.microsoft.com/office/powerpoint/2010/main" val="127264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https://www.theguardian.com/travel/2018/apr/17/nimes-france-great-roman-games-re-enactment-spectacular-gladiators-Spartacus </a:t>
            </a:r>
          </a:p>
        </p:txBody>
      </p:sp>
      <p:sp>
        <p:nvSpPr>
          <p:cNvPr id="4" name="Slide Number Placeholder 3"/>
          <p:cNvSpPr>
            <a:spLocks noGrp="1"/>
          </p:cNvSpPr>
          <p:nvPr>
            <p:ph type="sldNum" sz="quarter" idx="5"/>
          </p:nvPr>
        </p:nvSpPr>
        <p:spPr/>
        <p:txBody>
          <a:bodyPr/>
          <a:lstStyle/>
          <a:p>
            <a:fld id="{A028E932-0CAA-4711-8764-861893FA346D}" type="slidenum">
              <a:rPr lang="en-GB" smtClean="0"/>
              <a:t>22</a:t>
            </a:fld>
            <a:endParaRPr lang="en-GB"/>
          </a:p>
        </p:txBody>
      </p:sp>
    </p:spTree>
    <p:extLst>
      <p:ext uri="{BB962C8B-B14F-4D97-AF65-F5344CB8AC3E}">
        <p14:creationId xmlns:p14="http://schemas.microsoft.com/office/powerpoint/2010/main" val="43423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8E932-0CAA-4711-8764-861893FA346D}" type="slidenum">
              <a:rPr lang="en-GB" smtClean="0"/>
              <a:t>26</a:t>
            </a:fld>
            <a:endParaRPr lang="en-GB"/>
          </a:p>
        </p:txBody>
      </p:sp>
    </p:spTree>
    <p:extLst>
      <p:ext uri="{BB962C8B-B14F-4D97-AF65-F5344CB8AC3E}">
        <p14:creationId xmlns:p14="http://schemas.microsoft.com/office/powerpoint/2010/main" val="1101822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10/29/2018</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youtube.com/watch?v=NOEBVWc8crI"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6.jp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17.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youtube.com/watch?v=bAWTJO6oz-o" TargetMode="External"/><Relationship Id="rId5" Type="http://schemas.openxmlformats.org/officeDocument/2006/relationships/hyperlink" Target="https://www.youtube.com/watch?v=y3Ff4cgmLgc" TargetMode="Externa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5.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3.png"/><Relationship Id="rId4" Type="http://schemas.openxmlformats.org/officeDocument/2006/relationships/image" Target="../media/image23.jp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5.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3.png"/><Relationship Id="rId4" Type="http://schemas.openxmlformats.org/officeDocument/2006/relationships/image" Target="../media/image23.jpg"/></Relationships>
</file>

<file path=ppt/slides/_rels/slide18.xml.rels><?xml version="1.0" encoding="UTF-8" standalone="yes"?>
<Relationships xmlns="http://schemas.openxmlformats.org/package/2006/relationships"><Relationship Id="rId8" Type="http://schemas.openxmlformats.org/officeDocument/2006/relationships/hyperlink" Target="https://www.thinglink.com/scene/802941638077841408" TargetMode="External"/><Relationship Id="rId3" Type="http://schemas.openxmlformats.org/officeDocument/2006/relationships/image" Target="../media/image1.jpeg"/><Relationship Id="rId7"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3.png"/><Relationship Id="rId4" Type="http://schemas.openxmlformats.org/officeDocument/2006/relationships/image" Target="../media/image23.jp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8.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3.png"/><Relationship Id="rId4" Type="http://schemas.openxmlformats.org/officeDocument/2006/relationships/image" Target="../media/image23.jpg"/></Relationships>
</file>

<file path=ppt/slides/_rels/slide20.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1.jpeg"/><Relationship Id="rId7" Type="http://schemas.openxmlformats.org/officeDocument/2006/relationships/image" Target="../media/image28.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3.png"/><Relationship Id="rId4" Type="http://schemas.openxmlformats.org/officeDocument/2006/relationships/image" Target="../media/image23.jpg"/></Relationships>
</file>

<file path=ppt/slides/_rels/slide21.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1.jpeg"/><Relationship Id="rId7" Type="http://schemas.openxmlformats.org/officeDocument/2006/relationships/image" Target="../media/image28.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3.png"/><Relationship Id="rId4" Type="http://schemas.openxmlformats.org/officeDocument/2006/relationships/image" Target="../media/image23.jpg"/><Relationship Id="rId9" Type="http://schemas.openxmlformats.org/officeDocument/2006/relationships/image" Target="../media/image30.jpg"/></Relationships>
</file>

<file path=ppt/slides/_rels/slide2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youtube.com/watch?v=ECY3yuC2bOU" TargetMode="External"/><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png"/><Relationship Id="rId4" Type="http://schemas.openxmlformats.org/officeDocument/2006/relationships/image" Target="../media/image18.jpg"/></Relationships>
</file>

<file path=ppt/slides/_rels/slide2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40.jpg"/><Relationship Id="rId7" Type="http://schemas.openxmlformats.org/officeDocument/2006/relationships/image" Target="../media/image44.jpeg"/><Relationship Id="rId2" Type="http://schemas.openxmlformats.org/officeDocument/2006/relationships/image" Target="../media/image39.jpg"/><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png"/><Relationship Id="rId4" Type="http://schemas.openxmlformats.org/officeDocument/2006/relationships/image" Target="../media/image41.jpeg"/></Relationships>
</file>

<file path=ppt/slides/_rels/slide2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46.jpg"/></Relationships>
</file>

<file path=ppt/slides/_rels/slide30.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2.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jpeg"/></Relationships>
</file>

<file path=ppt/slides/_rels/slide33.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8.jpeg"/></Relationships>
</file>

<file path=ppt/slides/_rels/slide34.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51.jpeg"/><Relationship Id="rId4" Type="http://schemas.openxmlformats.org/officeDocument/2006/relationships/image" Target="../media/image50.jpeg"/></Relationships>
</file>

<file path=ppt/slides/_rels/slide35.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53.jpeg"/><Relationship Id="rId4" Type="http://schemas.openxmlformats.org/officeDocument/2006/relationships/image" Target="../media/image52.jpeg"/></Relationships>
</file>

<file path=ppt/slides/_rels/slide36.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55.jpeg"/><Relationship Id="rId4" Type="http://schemas.openxmlformats.org/officeDocument/2006/relationships/image" Target="../media/image54.jpeg"/></Relationships>
</file>

<file path=ppt/slides/_rels/slide3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1.jpeg"/><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2.jpeg"/><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3.jpeg"/><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4.jpeg"/><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5.jpeg"/><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7.JPG"/><Relationship Id="rId5" Type="http://schemas.openxmlformats.org/officeDocument/2006/relationships/image" Target="../media/image66.JPG"/><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8.JPG"/><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9.JPG"/><Relationship Id="rId5" Type="http://schemas.openxmlformats.org/officeDocument/2006/relationships/image" Target="../media/image68.JPG"/><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1.jpg"/><Relationship Id="rId4" Type="http://schemas.openxmlformats.org/officeDocument/2006/relationships/image" Target="../media/image3.png"/></Relationships>
</file>

<file path=ppt/slides/_rels/slide50.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4.jpg"/><Relationship Id="rId5" Type="http://schemas.openxmlformats.org/officeDocument/2006/relationships/image" Target="../media/image73.jpg"/><Relationship Id="rId4" Type="http://schemas.openxmlformats.org/officeDocument/2006/relationships/image" Target="../media/image3.png"/></Relationships>
</file>

<file path=ppt/slides/_rels/slide51.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2.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47422-09CD-4F48-90FF-6D686760F178}"/>
              </a:ext>
            </a:extLst>
          </p:cNvPr>
          <p:cNvSpPr>
            <a:spLocks noGrp="1"/>
          </p:cNvSpPr>
          <p:nvPr>
            <p:ph type="title"/>
          </p:nvPr>
        </p:nvSpPr>
        <p:spPr>
          <a:xfrm>
            <a:off x="7865806" y="643463"/>
            <a:ext cx="3706762" cy="1608124"/>
          </a:xfrm>
        </p:spPr>
        <p:txBody>
          <a:bodyPr>
            <a:normAutofit/>
          </a:bodyPr>
          <a:lstStyle/>
          <a:p>
            <a:r>
              <a:rPr lang="en-GB" dirty="0"/>
              <a:t>CAERWENT</a:t>
            </a:r>
            <a:br>
              <a:rPr lang="en-GB" dirty="0"/>
            </a:br>
            <a:r>
              <a:rPr lang="en-GB" dirty="0"/>
              <a:t>ISCA SILURUM</a:t>
            </a:r>
          </a:p>
        </p:txBody>
      </p:sp>
      <p:pic>
        <p:nvPicPr>
          <p:cNvPr id="8" name="Content Placeholder 4">
            <a:extLst>
              <a:ext uri="{FF2B5EF4-FFF2-40B4-BE49-F238E27FC236}">
                <a16:creationId xmlns:a16="http://schemas.microsoft.com/office/drawing/2014/main" id="{C260064F-AAEA-4668-93ED-42D5FFCBFE25}"/>
              </a:ext>
            </a:extLst>
          </p:cNvPr>
          <p:cNvPicPr>
            <a:picLocks noChangeAspect="1"/>
          </p:cNvPicPr>
          <p:nvPr/>
        </p:nvPicPr>
        <p:blipFill rotWithShape="1">
          <a:blip r:embed="rId3"/>
          <a:srcRect l="7247" r="10980"/>
          <a:stretch/>
        </p:blipFill>
        <p:spPr>
          <a:xfrm>
            <a:off x="20" y="975"/>
            <a:ext cx="7552924" cy="6858000"/>
          </a:xfrm>
          <a:prstGeom prst="rect">
            <a:avLst/>
          </a:prstGeom>
        </p:spPr>
      </p:pic>
      <p:sp>
        <p:nvSpPr>
          <p:cNvPr id="10" name="Content Placeholder 9">
            <a:extLst>
              <a:ext uri="{FF2B5EF4-FFF2-40B4-BE49-F238E27FC236}">
                <a16:creationId xmlns:a16="http://schemas.microsoft.com/office/drawing/2014/main" id="{F839A7F1-C038-42C0-9EBF-7B4466400BE2}"/>
              </a:ext>
            </a:extLst>
          </p:cNvPr>
          <p:cNvSpPr>
            <a:spLocks noGrp="1"/>
          </p:cNvSpPr>
          <p:nvPr>
            <p:ph idx="1"/>
          </p:nvPr>
        </p:nvSpPr>
        <p:spPr>
          <a:xfrm>
            <a:off x="7865806" y="2251587"/>
            <a:ext cx="3706762" cy="3972232"/>
          </a:xfrm>
        </p:spPr>
        <p:txBody>
          <a:bodyPr>
            <a:normAutofit/>
          </a:bodyPr>
          <a:lstStyle/>
          <a:p>
            <a:r>
              <a:rPr lang="en-US" sz="2400" dirty="0"/>
              <a:t>Fieldtrip on Thursday 1</a:t>
            </a:r>
            <a:r>
              <a:rPr lang="en-US" sz="2400" baseline="30000" dirty="0"/>
              <a:t>st</a:t>
            </a:r>
            <a:r>
              <a:rPr lang="en-US" sz="2400" dirty="0"/>
              <a:t> November</a:t>
            </a:r>
            <a:br>
              <a:rPr lang="en-US" sz="2400" dirty="0"/>
            </a:br>
            <a:r>
              <a:rPr lang="en-US" sz="2400" dirty="0"/>
              <a:t>to </a:t>
            </a:r>
            <a:r>
              <a:rPr lang="en-US" sz="2400" dirty="0" err="1"/>
              <a:t>Caerwent</a:t>
            </a:r>
            <a:r>
              <a:rPr lang="en-US" sz="2400" dirty="0"/>
              <a:t> and Caerleon</a:t>
            </a:r>
          </a:p>
          <a:p>
            <a:r>
              <a:rPr lang="en-US" sz="2400" dirty="0"/>
              <a:t>Bus leaves at 8.30 am</a:t>
            </a:r>
            <a:br>
              <a:rPr lang="en-US" sz="2400" dirty="0"/>
            </a:br>
            <a:r>
              <a:rPr lang="en-US" sz="2400" dirty="0"/>
              <a:t>from the Arts Hall</a:t>
            </a:r>
          </a:p>
        </p:txBody>
      </p:sp>
    </p:spTree>
    <p:extLst>
      <p:ext uri="{BB962C8B-B14F-4D97-AF65-F5344CB8AC3E}">
        <p14:creationId xmlns:p14="http://schemas.microsoft.com/office/powerpoint/2010/main" val="1586123027"/>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4">
            <a:extLst>
              <a:ext uri="{FF2B5EF4-FFF2-40B4-BE49-F238E27FC236}">
                <a16:creationId xmlns:a16="http://schemas.microsoft.com/office/drawing/2014/main" id="{0E3DD338-0E4B-465A-8A90-E5D631BB5CB0}"/>
              </a:ext>
            </a:extLst>
          </p:cNvPr>
          <p:cNvPicPr>
            <a:picLocks noChangeAspect="1"/>
          </p:cNvPicPr>
          <p:nvPr/>
        </p:nvPicPr>
        <p:blipFill rotWithShape="1">
          <a:blip r:embed="rId2"/>
          <a:srcRect l="7247" r="10980"/>
          <a:stretch/>
        </p:blipFill>
        <p:spPr>
          <a:xfrm>
            <a:off x="20" y="975"/>
            <a:ext cx="7552924" cy="6858000"/>
          </a:xfrm>
          <a:prstGeom prst="rect">
            <a:avLst/>
          </a:prstGeom>
        </p:spPr>
      </p:pic>
      <p:sp>
        <p:nvSpPr>
          <p:cNvPr id="2" name="Title 1">
            <a:extLst>
              <a:ext uri="{FF2B5EF4-FFF2-40B4-BE49-F238E27FC236}">
                <a16:creationId xmlns:a16="http://schemas.microsoft.com/office/drawing/2014/main" id="{596DA5A3-6914-46BD-8B86-995F27A2950F}"/>
              </a:ext>
            </a:extLst>
          </p:cNvPr>
          <p:cNvSpPr>
            <a:spLocks noGrp="1"/>
          </p:cNvSpPr>
          <p:nvPr>
            <p:ph type="title"/>
          </p:nvPr>
        </p:nvSpPr>
        <p:spPr/>
        <p:txBody>
          <a:bodyPr/>
          <a:lstStyle/>
          <a:p>
            <a:endParaRPr lang="en-GB"/>
          </a:p>
        </p:txBody>
      </p:sp>
      <p:pic>
        <p:nvPicPr>
          <p:cNvPr id="5" name="Content Placeholder 4" descr="A close up of text on a whiteboard&#10;&#10;Description automatically generated">
            <a:extLst>
              <a:ext uri="{FF2B5EF4-FFF2-40B4-BE49-F238E27FC236}">
                <a16:creationId xmlns:a16="http://schemas.microsoft.com/office/drawing/2014/main" id="{D54FFB22-4DAA-48C5-A8D3-08DD790525D4}"/>
              </a:ext>
            </a:extLst>
          </p:cNvPr>
          <p:cNvPicPr>
            <a:picLocks noGrp="1" noChangeAspect="1"/>
          </p:cNvPicPr>
          <p:nvPr>
            <p:ph idx="1"/>
          </p:nvPr>
        </p:nvPicPr>
        <p:blipFill>
          <a:blip r:embed="rId3"/>
          <a:stretch>
            <a:fillRect/>
          </a:stretch>
        </p:blipFill>
        <p:spPr>
          <a:xfrm>
            <a:off x="2384323" y="0"/>
            <a:ext cx="9807677" cy="6841070"/>
          </a:xfrm>
        </p:spPr>
      </p:pic>
    </p:spTree>
    <p:extLst>
      <p:ext uri="{BB962C8B-B14F-4D97-AF65-F5344CB8AC3E}">
        <p14:creationId xmlns:p14="http://schemas.microsoft.com/office/powerpoint/2010/main" val="4112218607"/>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C0CB3-DA46-40DA-AA87-1183D230B766}"/>
              </a:ext>
            </a:extLst>
          </p:cNvPr>
          <p:cNvSpPr>
            <a:spLocks noGrp="1"/>
          </p:cNvSpPr>
          <p:nvPr>
            <p:ph type="title"/>
          </p:nvPr>
        </p:nvSpPr>
        <p:spPr/>
        <p:txBody>
          <a:bodyPr/>
          <a:lstStyle/>
          <a:p>
            <a:endParaRPr lang="en-GB"/>
          </a:p>
        </p:txBody>
      </p:sp>
      <p:pic>
        <p:nvPicPr>
          <p:cNvPr id="9" name="Picture 8" descr="A close up of a map&#10;&#10;Description automatically generated">
            <a:extLst>
              <a:ext uri="{FF2B5EF4-FFF2-40B4-BE49-F238E27FC236}">
                <a16:creationId xmlns:a16="http://schemas.microsoft.com/office/drawing/2014/main" id="{88C7318A-9EA6-4901-8A89-BFB2E5D417A6}"/>
              </a:ext>
            </a:extLst>
          </p:cNvPr>
          <p:cNvPicPr>
            <a:picLocks noChangeAspect="1"/>
          </p:cNvPicPr>
          <p:nvPr/>
        </p:nvPicPr>
        <p:blipFill>
          <a:blip r:embed="rId3"/>
          <a:stretch>
            <a:fillRect/>
          </a:stretch>
        </p:blipFill>
        <p:spPr>
          <a:xfrm>
            <a:off x="4236720" y="0"/>
            <a:ext cx="7955280" cy="6858000"/>
          </a:xfrm>
          <a:prstGeom prst="rect">
            <a:avLst/>
          </a:prstGeom>
        </p:spPr>
      </p:pic>
      <p:pic>
        <p:nvPicPr>
          <p:cNvPr id="11" name="Picture 10">
            <a:extLst>
              <a:ext uri="{FF2B5EF4-FFF2-40B4-BE49-F238E27FC236}">
                <a16:creationId xmlns:a16="http://schemas.microsoft.com/office/drawing/2014/main" id="{B5657FB5-092B-4240-B6AB-BEB6941F4D9C}"/>
              </a:ext>
            </a:extLst>
          </p:cNvPr>
          <p:cNvPicPr>
            <a:picLocks noChangeAspect="1"/>
          </p:cNvPicPr>
          <p:nvPr/>
        </p:nvPicPr>
        <p:blipFill>
          <a:blip r:embed="rId4"/>
          <a:stretch>
            <a:fillRect/>
          </a:stretch>
        </p:blipFill>
        <p:spPr>
          <a:xfrm>
            <a:off x="-1" y="0"/>
            <a:ext cx="4682545" cy="6858001"/>
          </a:xfrm>
          <a:prstGeom prst="rect">
            <a:avLst/>
          </a:prstGeom>
        </p:spPr>
      </p:pic>
      <p:pic>
        <p:nvPicPr>
          <p:cNvPr id="5" name="Content Placeholder 4">
            <a:extLst>
              <a:ext uri="{FF2B5EF4-FFF2-40B4-BE49-F238E27FC236}">
                <a16:creationId xmlns:a16="http://schemas.microsoft.com/office/drawing/2014/main" id="{FC4DC0C5-B7D2-44F9-9B54-10A75121D604}"/>
              </a:ext>
            </a:extLst>
          </p:cNvPr>
          <p:cNvPicPr>
            <a:picLocks noGrp="1" noChangeAspect="1"/>
          </p:cNvPicPr>
          <p:nvPr>
            <p:ph idx="1"/>
          </p:nvPr>
        </p:nvPicPr>
        <p:blipFill>
          <a:blip r:embed="rId5"/>
          <a:stretch>
            <a:fillRect/>
          </a:stretch>
        </p:blipFill>
        <p:spPr>
          <a:xfrm>
            <a:off x="4424253" y="-1"/>
            <a:ext cx="4963221" cy="2308124"/>
          </a:xfrm>
        </p:spPr>
      </p:pic>
    </p:spTree>
    <p:extLst>
      <p:ext uri="{BB962C8B-B14F-4D97-AF65-F5344CB8AC3E}">
        <p14:creationId xmlns:p14="http://schemas.microsoft.com/office/powerpoint/2010/main" val="3007324847"/>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0"/>
                                        <p:tgtEl>
                                          <p:spTgt spid="5"/>
                                        </p:tgtEl>
                                      </p:cBhvr>
                                    </p:animEffect>
                                    <p:anim calcmode="lin" valueType="num">
                                      <p:cBhvr>
                                        <p:cTn id="8" dur="3000" fill="hold"/>
                                        <p:tgtEl>
                                          <p:spTgt spid="5"/>
                                        </p:tgtEl>
                                        <p:attrNameLst>
                                          <p:attrName>ppt_x</p:attrName>
                                        </p:attrNameLst>
                                      </p:cBhvr>
                                      <p:tavLst>
                                        <p:tav tm="0">
                                          <p:val>
                                            <p:strVal val="#ppt_x"/>
                                          </p:val>
                                        </p:tav>
                                        <p:tav tm="100000">
                                          <p:val>
                                            <p:strVal val="#ppt_x"/>
                                          </p:val>
                                        </p:tav>
                                      </p:tavLst>
                                    </p:anim>
                                    <p:anim calcmode="lin" valueType="num">
                                      <p:cBhvr>
                                        <p:cTn id="9" dur="3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C0CB3-DA46-40DA-AA87-1183D230B766}"/>
              </a:ext>
            </a:extLst>
          </p:cNvPr>
          <p:cNvSpPr>
            <a:spLocks noGrp="1"/>
          </p:cNvSpPr>
          <p:nvPr>
            <p:ph type="title"/>
          </p:nvPr>
        </p:nvSpPr>
        <p:spPr/>
        <p:txBody>
          <a:bodyPr/>
          <a:lstStyle/>
          <a:p>
            <a:endParaRPr lang="en-GB"/>
          </a:p>
        </p:txBody>
      </p:sp>
      <p:pic>
        <p:nvPicPr>
          <p:cNvPr id="9" name="Picture 8" descr="A close up of a map&#10;&#10;Description automatically generated">
            <a:extLst>
              <a:ext uri="{FF2B5EF4-FFF2-40B4-BE49-F238E27FC236}">
                <a16:creationId xmlns:a16="http://schemas.microsoft.com/office/drawing/2014/main" id="{88C7318A-9EA6-4901-8A89-BFB2E5D417A6}"/>
              </a:ext>
            </a:extLst>
          </p:cNvPr>
          <p:cNvPicPr>
            <a:picLocks noChangeAspect="1"/>
          </p:cNvPicPr>
          <p:nvPr/>
        </p:nvPicPr>
        <p:blipFill>
          <a:blip r:embed="rId2"/>
          <a:stretch>
            <a:fillRect/>
          </a:stretch>
        </p:blipFill>
        <p:spPr>
          <a:xfrm>
            <a:off x="4236720" y="0"/>
            <a:ext cx="7955280" cy="6858000"/>
          </a:xfrm>
          <a:prstGeom prst="rect">
            <a:avLst/>
          </a:prstGeom>
        </p:spPr>
      </p:pic>
      <p:pic>
        <p:nvPicPr>
          <p:cNvPr id="6" name="Picture 5" descr="A close up of text on a white background&#10;&#10;Description automatically generated">
            <a:extLst>
              <a:ext uri="{FF2B5EF4-FFF2-40B4-BE49-F238E27FC236}">
                <a16:creationId xmlns:a16="http://schemas.microsoft.com/office/drawing/2014/main" id="{23DF4A9A-B038-445A-8C9A-B4DBB6D778EA}"/>
              </a:ext>
            </a:extLst>
          </p:cNvPr>
          <p:cNvPicPr>
            <a:picLocks noChangeAspect="1"/>
          </p:cNvPicPr>
          <p:nvPr/>
        </p:nvPicPr>
        <p:blipFill>
          <a:blip r:embed="rId3"/>
          <a:stretch>
            <a:fillRect/>
          </a:stretch>
        </p:blipFill>
        <p:spPr>
          <a:xfrm>
            <a:off x="0" y="-65840"/>
            <a:ext cx="6223819" cy="6923840"/>
          </a:xfrm>
          <a:prstGeom prst="rect">
            <a:avLst/>
          </a:prstGeom>
        </p:spPr>
      </p:pic>
      <p:pic>
        <p:nvPicPr>
          <p:cNvPr id="13" name="Content Placeholder 12" descr="A close up of some grass&#10;&#10;Description automatically generated">
            <a:extLst>
              <a:ext uri="{FF2B5EF4-FFF2-40B4-BE49-F238E27FC236}">
                <a16:creationId xmlns:a16="http://schemas.microsoft.com/office/drawing/2014/main" id="{2EC31B97-7FB1-447D-889C-C64CCD5D5548}"/>
              </a:ext>
            </a:extLst>
          </p:cNvPr>
          <p:cNvPicPr>
            <a:picLocks noGrp="1" noChangeAspect="1"/>
          </p:cNvPicPr>
          <p:nvPr>
            <p:ph idx="1"/>
          </p:nvPr>
        </p:nvPicPr>
        <p:blipFill>
          <a:blip r:embed="rId4"/>
          <a:stretch>
            <a:fillRect/>
          </a:stretch>
        </p:blipFill>
        <p:spPr>
          <a:xfrm>
            <a:off x="5751513" y="0"/>
            <a:ext cx="6421972" cy="3782961"/>
          </a:xfrm>
        </p:spPr>
      </p:pic>
      <p:sp>
        <p:nvSpPr>
          <p:cNvPr id="14" name="Rectangle 13">
            <a:extLst>
              <a:ext uri="{FF2B5EF4-FFF2-40B4-BE49-F238E27FC236}">
                <a16:creationId xmlns:a16="http://schemas.microsoft.com/office/drawing/2014/main" id="{C7FEE2E3-7678-4F36-8463-19A9F806A428}"/>
              </a:ext>
            </a:extLst>
          </p:cNvPr>
          <p:cNvSpPr/>
          <p:nvPr/>
        </p:nvSpPr>
        <p:spPr>
          <a:xfrm>
            <a:off x="6096000" y="120134"/>
            <a:ext cx="3472361" cy="369332"/>
          </a:xfrm>
          <a:prstGeom prst="rect">
            <a:avLst/>
          </a:prstGeom>
        </p:spPr>
        <p:txBody>
          <a:bodyPr wrap="none">
            <a:spAutoFit/>
          </a:bodyPr>
          <a:lstStyle/>
          <a:p>
            <a:r>
              <a:rPr lang="en-GB" dirty="0"/>
              <a:t>Legionary  Fortress, DEVA - Chester</a:t>
            </a:r>
          </a:p>
        </p:txBody>
      </p:sp>
    </p:spTree>
    <p:extLst>
      <p:ext uri="{BB962C8B-B14F-4D97-AF65-F5344CB8AC3E}">
        <p14:creationId xmlns:p14="http://schemas.microsoft.com/office/powerpoint/2010/main" val="1462118438"/>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3"/>
          <a:srcRect l="28889" t="6541" r="-1" b="2549"/>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2"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4"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0AE05B5-7FC1-425D-A062-41BA838E5DE9}"/>
              </a:ext>
            </a:extLst>
          </p:cNvPr>
          <p:cNvSpPr>
            <a:spLocks noGrp="1"/>
          </p:cNvSpPr>
          <p:nvPr>
            <p:ph type="ctrTitle"/>
          </p:nvPr>
        </p:nvSpPr>
        <p:spPr>
          <a:xfrm>
            <a:off x="6646333" y="2032000"/>
            <a:ext cx="4513792" cy="2819398"/>
          </a:xfrm>
        </p:spPr>
        <p:txBody>
          <a:bodyPr>
            <a:normAutofit/>
          </a:bodyPr>
          <a:lstStyle/>
          <a:p>
            <a:r>
              <a:rPr lang="en-GB" dirty="0"/>
              <a:t>Archaeology</a:t>
            </a:r>
            <a:br>
              <a:rPr lang="en-GB" dirty="0"/>
            </a:br>
            <a:r>
              <a:rPr lang="en-GB" dirty="0"/>
              <a:t> &amp; Spartacus</a:t>
            </a:r>
          </a:p>
        </p:txBody>
      </p:sp>
      <p:sp>
        <p:nvSpPr>
          <p:cNvPr id="3" name="Subtitle 2">
            <a:extLst>
              <a:ext uri="{FF2B5EF4-FFF2-40B4-BE49-F238E27FC236}">
                <a16:creationId xmlns:a16="http://schemas.microsoft.com/office/drawing/2014/main" id="{14A78AB2-64F5-44ED-BD0D-F8C75B7ADEDE}"/>
              </a:ext>
            </a:extLst>
          </p:cNvPr>
          <p:cNvSpPr>
            <a:spLocks noGrp="1"/>
          </p:cNvSpPr>
          <p:nvPr>
            <p:ph type="subTitle" idx="1"/>
          </p:nvPr>
        </p:nvSpPr>
        <p:spPr>
          <a:xfrm>
            <a:off x="6646333" y="4851399"/>
            <a:ext cx="4513792" cy="914401"/>
          </a:xfrm>
        </p:spPr>
        <p:txBody>
          <a:bodyPr>
            <a:normAutofit/>
          </a:bodyPr>
          <a:lstStyle/>
          <a:p>
            <a:r>
              <a:rPr lang="en-GB" dirty="0"/>
              <a:t>Week 2, HPAH4003</a:t>
            </a:r>
          </a:p>
        </p:txBody>
      </p:sp>
      <p:sp>
        <p:nvSpPr>
          <p:cNvPr id="6" name="Rectangle 5">
            <a:extLst>
              <a:ext uri="{FF2B5EF4-FFF2-40B4-BE49-F238E27FC236}">
                <a16:creationId xmlns:a16="http://schemas.microsoft.com/office/drawing/2014/main" id="{75DA59AF-6B2B-4051-A9E9-048C8A7EA63F}"/>
              </a:ext>
            </a:extLst>
          </p:cNvPr>
          <p:cNvSpPr/>
          <p:nvPr/>
        </p:nvSpPr>
        <p:spPr>
          <a:xfrm>
            <a:off x="6994328" y="6010109"/>
            <a:ext cx="5025609" cy="642237"/>
          </a:xfrm>
          <a:prstGeom prst="rect">
            <a:avLst/>
          </a:prstGeom>
        </p:spPr>
        <p:txBody>
          <a:bodyPr wrap="square">
            <a:spAutoFit/>
          </a:bodyPr>
          <a:lstStyle/>
          <a:p>
            <a:r>
              <a:rPr lang="en-GB" dirty="0">
                <a:solidFill>
                  <a:schemeClr val="tx1">
                    <a:lumMod val="50000"/>
                  </a:schemeClr>
                </a:solidFill>
              </a:rPr>
              <a:t>Mosaic from Leptis Magna, 2nd century AD: </a:t>
            </a:r>
            <a:r>
              <a:rPr lang="en-GB" i="1" dirty="0" err="1">
                <a:solidFill>
                  <a:schemeClr val="tx1">
                    <a:lumMod val="50000"/>
                  </a:schemeClr>
                </a:solidFill>
              </a:rPr>
              <a:t>thraex</a:t>
            </a:r>
            <a:r>
              <a:rPr lang="en-GB" i="1" dirty="0">
                <a:solidFill>
                  <a:schemeClr val="tx1">
                    <a:lumMod val="50000"/>
                  </a:schemeClr>
                </a:solidFill>
              </a:rPr>
              <a:t>, </a:t>
            </a:r>
            <a:r>
              <a:rPr lang="en-GB" i="1" dirty="0" err="1">
                <a:solidFill>
                  <a:schemeClr val="tx1">
                    <a:lumMod val="50000"/>
                  </a:schemeClr>
                </a:solidFill>
              </a:rPr>
              <a:t>murmillo</a:t>
            </a:r>
            <a:r>
              <a:rPr lang="en-GB" dirty="0">
                <a:solidFill>
                  <a:schemeClr val="tx1">
                    <a:lumMod val="50000"/>
                  </a:schemeClr>
                </a:solidFill>
              </a:rPr>
              <a:t>, </a:t>
            </a:r>
            <a:r>
              <a:rPr lang="en-GB" i="1" dirty="0" err="1">
                <a:solidFill>
                  <a:schemeClr val="tx1">
                    <a:lumMod val="50000"/>
                  </a:schemeClr>
                </a:solidFill>
              </a:rPr>
              <a:t>hoplomachus</a:t>
            </a:r>
            <a:endParaRPr lang="en-GB" dirty="0">
              <a:solidFill>
                <a:schemeClr val="tx1">
                  <a:lumMod val="50000"/>
                </a:schemeClr>
              </a:solidFill>
            </a:endParaRPr>
          </a:p>
        </p:txBody>
      </p:sp>
    </p:spTree>
    <p:extLst>
      <p:ext uri="{BB962C8B-B14F-4D97-AF65-F5344CB8AC3E}">
        <p14:creationId xmlns:p14="http://schemas.microsoft.com/office/powerpoint/2010/main" val="4369776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crush"/>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pic>
        <p:nvPicPr>
          <p:cNvPr id="101" name="Picture 100">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51000"/>
            <a:extLst>
              <a:ext uri="{28A0092B-C50C-407E-A947-70E740481C1C}">
                <a14:useLocalDpi xmlns:a14="http://schemas.microsoft.com/office/drawing/2010/main"/>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ctrTitle"/>
          </p:nvPr>
        </p:nvSpPr>
        <p:spPr>
          <a:xfrm>
            <a:off x="4802037" y="2430092"/>
            <a:ext cx="7197726" cy="4079975"/>
          </a:xfrm>
        </p:spPr>
        <p:txBody>
          <a:bodyPr>
            <a:noAutofit/>
          </a:bodyPr>
          <a:lstStyle/>
          <a:p>
            <a:r>
              <a:rPr lang="en-GB" sz="3600" dirty="0"/>
              <a:t>Origins of gladiatorial Games</a:t>
            </a:r>
            <a:br>
              <a:rPr lang="en-GB" sz="3600" dirty="0"/>
            </a:br>
            <a:r>
              <a:rPr lang="en-GB" sz="3600" dirty="0"/>
              <a:t>VENUES</a:t>
            </a:r>
            <a:br>
              <a:rPr lang="en-GB" sz="3600" dirty="0"/>
            </a:br>
            <a:r>
              <a:rPr lang="en-GB" sz="3600" dirty="0"/>
              <a:t>Equipment</a:t>
            </a:r>
            <a:br>
              <a:rPr lang="en-GB" sz="3600" dirty="0"/>
            </a:br>
            <a:r>
              <a:rPr lang="en-GB" sz="3600" dirty="0"/>
              <a:t>Gladiatorial schools</a:t>
            </a:r>
            <a:br>
              <a:rPr lang="en-GB" sz="3600" dirty="0"/>
            </a:br>
            <a:r>
              <a:rPr lang="en-GB" sz="3600" dirty="0"/>
              <a:t>Training</a:t>
            </a:r>
            <a:br>
              <a:rPr lang="en-GB" sz="3600" dirty="0"/>
            </a:br>
            <a:r>
              <a:rPr lang="en-GB" sz="3600" dirty="0"/>
              <a:t>Origin of Gladiators</a:t>
            </a:r>
            <a:br>
              <a:rPr lang="en-GB" sz="3600" dirty="0"/>
            </a:br>
            <a:r>
              <a:rPr lang="en-GB" sz="3600" dirty="0"/>
              <a:t>…</a:t>
            </a:r>
          </a:p>
        </p:txBody>
      </p:sp>
    </p:spTree>
    <p:extLst>
      <p:ext uri="{BB962C8B-B14F-4D97-AF65-F5344CB8AC3E}">
        <p14:creationId xmlns:p14="http://schemas.microsoft.com/office/powerpoint/2010/main" val="2735877967"/>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id="{CD504BCA-3E40-4825-BEA3-1AA1EB6AC99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3478" b="12252"/>
          <a:stretch/>
        </p:blipFill>
        <p:spPr>
          <a:xfrm>
            <a:off x="20" y="10"/>
            <a:ext cx="12191980" cy="6857990"/>
          </a:xfrm>
          <a:prstGeom prst="rect">
            <a:avLst/>
          </a:prstGeom>
        </p:spPr>
      </p:pic>
      <p:pic>
        <p:nvPicPr>
          <p:cNvPr id="25" name="Picture 20">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6" name="Rectangle 22">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F043D2-F25A-4098-AAA6-B73539499D4F}"/>
              </a:ext>
            </a:extLst>
          </p:cNvPr>
          <p:cNvSpPr>
            <a:spLocks noGrp="1"/>
          </p:cNvSpPr>
          <p:nvPr>
            <p:ph type="title"/>
          </p:nvPr>
        </p:nvSpPr>
        <p:spPr>
          <a:xfrm>
            <a:off x="1380067" y="787400"/>
            <a:ext cx="9437159" cy="1278467"/>
          </a:xfrm>
        </p:spPr>
        <p:txBody>
          <a:bodyPr>
            <a:normAutofit/>
          </a:bodyPr>
          <a:lstStyle/>
          <a:p>
            <a:pPr algn="ctr"/>
            <a:r>
              <a:rPr lang="en-GB" dirty="0"/>
              <a:t>Origins of gladiatorial fights</a:t>
            </a:r>
          </a:p>
        </p:txBody>
      </p:sp>
      <p:sp>
        <p:nvSpPr>
          <p:cNvPr id="11" name="Content Placeholder 10">
            <a:extLst>
              <a:ext uri="{FF2B5EF4-FFF2-40B4-BE49-F238E27FC236}">
                <a16:creationId xmlns:a16="http://schemas.microsoft.com/office/drawing/2014/main" id="{81665235-8866-46AB-9E39-CA52AE555334}"/>
              </a:ext>
            </a:extLst>
          </p:cNvPr>
          <p:cNvSpPr>
            <a:spLocks noGrp="1"/>
          </p:cNvSpPr>
          <p:nvPr>
            <p:ph idx="1"/>
          </p:nvPr>
        </p:nvSpPr>
        <p:spPr>
          <a:xfrm>
            <a:off x="1380067" y="2142067"/>
            <a:ext cx="9437159" cy="3725333"/>
          </a:xfrm>
        </p:spPr>
        <p:txBody>
          <a:bodyPr>
            <a:normAutofit/>
          </a:bodyPr>
          <a:lstStyle/>
          <a:p>
            <a:endParaRPr lang="en-US" dirty="0"/>
          </a:p>
        </p:txBody>
      </p:sp>
      <p:sp>
        <p:nvSpPr>
          <p:cNvPr id="7" name="Rectangle 6">
            <a:extLst>
              <a:ext uri="{FF2B5EF4-FFF2-40B4-BE49-F238E27FC236}">
                <a16:creationId xmlns:a16="http://schemas.microsoft.com/office/drawing/2014/main" id="{1A02F39E-5631-4950-B0CA-24A4729B034B}"/>
              </a:ext>
            </a:extLst>
          </p:cNvPr>
          <p:cNvSpPr/>
          <p:nvPr/>
        </p:nvSpPr>
        <p:spPr>
          <a:xfrm>
            <a:off x="3704492" y="2408516"/>
            <a:ext cx="6825613" cy="3416320"/>
          </a:xfrm>
          <a:prstGeom prst="rect">
            <a:avLst/>
          </a:prstGeom>
        </p:spPr>
        <p:txBody>
          <a:bodyPr wrap="square">
            <a:spAutoFit/>
          </a:bodyPr>
          <a:lstStyle/>
          <a:p>
            <a:r>
              <a:rPr lang="en-GB" sz="2400" b="1" dirty="0"/>
              <a:t>Tertullian, </a:t>
            </a:r>
            <a:r>
              <a:rPr lang="en-GB" sz="2400" b="1" i="1" dirty="0"/>
              <a:t>De </a:t>
            </a:r>
            <a:r>
              <a:rPr lang="en-GB" sz="2400" b="1" i="1" dirty="0" err="1"/>
              <a:t>Spectaculis</a:t>
            </a:r>
            <a:r>
              <a:rPr lang="en-GB" sz="2400" b="1" dirty="0"/>
              <a:t> 12 </a:t>
            </a:r>
            <a:br>
              <a:rPr lang="en-GB" sz="2400" b="1" dirty="0"/>
            </a:br>
            <a:r>
              <a:rPr lang="en-GB" sz="2400" dirty="0"/>
              <a:t>– Christian author, N Africa, c. AD 160-220:</a:t>
            </a:r>
            <a:br>
              <a:rPr lang="en-GB" sz="2400" dirty="0"/>
            </a:br>
            <a:endParaRPr lang="en-GB" sz="2400" dirty="0"/>
          </a:p>
          <a:p>
            <a:r>
              <a:rPr lang="en-GB" sz="2400" b="1" i="1" dirty="0"/>
              <a:t>For of old, in the belief that the souls of the dead are propitiated with human blood, they used at funerals to sacrifice captives or slaves of poor value whom they bought. Afterwards, it seemed good to obscure their impiety by making it a pleasure. So they found comfort for death in murder</a:t>
            </a:r>
            <a:endParaRPr lang="en-GB" sz="2400" b="1" dirty="0"/>
          </a:p>
        </p:txBody>
      </p:sp>
    </p:spTree>
    <p:extLst>
      <p:ext uri="{BB962C8B-B14F-4D97-AF65-F5344CB8AC3E}">
        <p14:creationId xmlns:p14="http://schemas.microsoft.com/office/powerpoint/2010/main" val="915157601"/>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1875D-8D93-47B6-B458-D6A81C94073F}"/>
              </a:ext>
            </a:extLst>
          </p:cNvPr>
          <p:cNvSpPr>
            <a:spLocks noGrp="1"/>
          </p:cNvSpPr>
          <p:nvPr>
            <p:ph type="title"/>
          </p:nvPr>
        </p:nvSpPr>
        <p:spPr>
          <a:xfrm>
            <a:off x="7865806" y="643463"/>
            <a:ext cx="3706762" cy="1608124"/>
          </a:xfrm>
        </p:spPr>
        <p:txBody>
          <a:bodyPr>
            <a:normAutofit/>
          </a:bodyPr>
          <a:lstStyle/>
          <a:p>
            <a:endParaRPr lang="en-GB"/>
          </a:p>
        </p:txBody>
      </p:sp>
      <p:pic>
        <p:nvPicPr>
          <p:cNvPr id="8" name="Content Placeholder 4">
            <a:extLst>
              <a:ext uri="{FF2B5EF4-FFF2-40B4-BE49-F238E27FC236}">
                <a16:creationId xmlns:a16="http://schemas.microsoft.com/office/drawing/2014/main" id="{6331FCFF-91E6-4F03-BE2A-B00B19525DAB}"/>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6779" t="-402" r="7425" b="400"/>
          <a:stretch/>
        </p:blipFill>
        <p:spPr>
          <a:xfrm>
            <a:off x="-788894" y="975"/>
            <a:ext cx="10207812" cy="6858000"/>
          </a:xfrm>
          <a:prstGeom prst="rect">
            <a:avLst/>
          </a:prstGeom>
        </p:spPr>
      </p:pic>
      <p:sp>
        <p:nvSpPr>
          <p:cNvPr id="10" name="Content Placeholder 9">
            <a:extLst>
              <a:ext uri="{FF2B5EF4-FFF2-40B4-BE49-F238E27FC236}">
                <a16:creationId xmlns:a16="http://schemas.microsoft.com/office/drawing/2014/main" id="{1E4606A4-D88B-40B6-A662-268673C2D6B7}"/>
              </a:ext>
            </a:extLst>
          </p:cNvPr>
          <p:cNvSpPr>
            <a:spLocks noGrp="1"/>
          </p:cNvSpPr>
          <p:nvPr>
            <p:ph idx="1"/>
          </p:nvPr>
        </p:nvSpPr>
        <p:spPr>
          <a:xfrm>
            <a:off x="9418918" y="2242305"/>
            <a:ext cx="2719295" cy="3972232"/>
          </a:xfrm>
        </p:spPr>
        <p:txBody>
          <a:bodyPr>
            <a:normAutofit/>
          </a:bodyPr>
          <a:lstStyle/>
          <a:p>
            <a:r>
              <a:rPr lang="en-US" dirty="0"/>
              <a:t>Earliest Evidence for ‘gladiatorial’ fights: Campania</a:t>
            </a:r>
          </a:p>
          <a:p>
            <a:r>
              <a:rPr lang="en-US" dirty="0"/>
              <a:t>4</a:t>
            </a:r>
            <a:r>
              <a:rPr lang="en-US" baseline="30000" dirty="0"/>
              <a:t>th</a:t>
            </a:r>
            <a:r>
              <a:rPr lang="en-US" dirty="0"/>
              <a:t> c. BC</a:t>
            </a:r>
          </a:p>
          <a:p>
            <a:r>
              <a:rPr lang="en-US" dirty="0"/>
              <a:t>In Campania: evidence for earliest </a:t>
            </a:r>
            <a:r>
              <a:rPr lang="en-US" dirty="0" err="1"/>
              <a:t>amphitheatres</a:t>
            </a:r>
            <a:endParaRPr lang="en-US" dirty="0"/>
          </a:p>
          <a:p>
            <a:endParaRPr lang="en-US" dirty="0"/>
          </a:p>
        </p:txBody>
      </p:sp>
    </p:spTree>
    <p:extLst>
      <p:ext uri="{BB962C8B-B14F-4D97-AF65-F5344CB8AC3E}">
        <p14:creationId xmlns:p14="http://schemas.microsoft.com/office/powerpoint/2010/main" val="2712651575"/>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604F8-E72C-42A5-9098-2CD816FA233D}"/>
              </a:ext>
            </a:extLst>
          </p:cNvPr>
          <p:cNvSpPr>
            <a:spLocks noGrp="1"/>
          </p:cNvSpPr>
          <p:nvPr>
            <p:ph type="title"/>
          </p:nvPr>
        </p:nvSpPr>
        <p:spPr/>
        <p:txBody>
          <a:bodyPr/>
          <a:lstStyle/>
          <a:p>
            <a:endParaRPr lang="en-GB"/>
          </a:p>
        </p:txBody>
      </p:sp>
      <p:pic>
        <p:nvPicPr>
          <p:cNvPr id="5" name="Content Placeholder 4" descr="A picture containing building, ground, outdoor&#10;&#10;Description automatically generated">
            <a:extLst>
              <a:ext uri="{FF2B5EF4-FFF2-40B4-BE49-F238E27FC236}">
                <a16:creationId xmlns:a16="http://schemas.microsoft.com/office/drawing/2014/main" id="{6ED9B880-75F1-48A9-83EF-ADE101A76E7E}"/>
              </a:ext>
            </a:extLst>
          </p:cNvPr>
          <p:cNvPicPr>
            <a:picLocks noGrp="1" noChangeAspect="1"/>
          </p:cNvPicPr>
          <p:nvPr>
            <p:ph idx="1"/>
          </p:nvPr>
        </p:nvPicPr>
        <p:blipFill>
          <a:blip r:embed="rId2"/>
          <a:stretch>
            <a:fillRect/>
          </a:stretch>
        </p:blipFill>
        <p:spPr>
          <a:xfrm>
            <a:off x="-1" y="-1"/>
            <a:ext cx="12137923" cy="6864995"/>
          </a:xfrm>
        </p:spPr>
      </p:pic>
      <p:sp>
        <p:nvSpPr>
          <p:cNvPr id="6" name="Rectangle 5">
            <a:extLst>
              <a:ext uri="{FF2B5EF4-FFF2-40B4-BE49-F238E27FC236}">
                <a16:creationId xmlns:a16="http://schemas.microsoft.com/office/drawing/2014/main" id="{4BD6733A-16CB-4763-B519-B26267D9EBA9}"/>
              </a:ext>
            </a:extLst>
          </p:cNvPr>
          <p:cNvSpPr/>
          <p:nvPr/>
        </p:nvSpPr>
        <p:spPr>
          <a:xfrm>
            <a:off x="8181615" y="6127643"/>
            <a:ext cx="2524537" cy="369332"/>
          </a:xfrm>
          <a:prstGeom prst="rect">
            <a:avLst/>
          </a:prstGeom>
        </p:spPr>
        <p:txBody>
          <a:bodyPr wrap="none">
            <a:spAutoFit/>
          </a:bodyPr>
          <a:lstStyle/>
          <a:p>
            <a:r>
              <a:rPr lang="en-GB" dirty="0"/>
              <a:t>Jean-Léon </a:t>
            </a:r>
            <a:r>
              <a:rPr lang="en-GB" dirty="0" err="1"/>
              <a:t>Gérôme</a:t>
            </a:r>
            <a:r>
              <a:rPr lang="en-GB" dirty="0"/>
              <a:t> 1872</a:t>
            </a:r>
          </a:p>
        </p:txBody>
      </p:sp>
    </p:spTree>
    <p:extLst>
      <p:ext uri="{BB962C8B-B14F-4D97-AF65-F5344CB8AC3E}">
        <p14:creationId xmlns:p14="http://schemas.microsoft.com/office/powerpoint/2010/main" val="443762032"/>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FE4559A0-3425-40DD-994B-EFB6276078EA}"/>
              </a:ext>
            </a:extLst>
          </p:cNvPr>
          <p:cNvPicPr>
            <a:picLocks noChangeAspect="1"/>
          </p:cNvPicPr>
          <p:nvPr/>
        </p:nvPicPr>
        <p:blipFill rotWithShape="1">
          <a:blip r:embed="rId3"/>
          <a:srcRect t="19609" b="16106"/>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5F0DD75-B1B7-48C3-9FC3-61BC3C416D54}"/>
              </a:ext>
            </a:extLst>
          </p:cNvPr>
          <p:cNvSpPr>
            <a:spLocks noGrp="1"/>
          </p:cNvSpPr>
          <p:nvPr>
            <p:ph type="title"/>
          </p:nvPr>
        </p:nvSpPr>
        <p:spPr>
          <a:xfrm>
            <a:off x="1380067" y="838200"/>
            <a:ext cx="9437159" cy="1227667"/>
          </a:xfrm>
        </p:spPr>
        <p:txBody>
          <a:bodyPr>
            <a:normAutofit/>
          </a:bodyPr>
          <a:lstStyle/>
          <a:p>
            <a:r>
              <a:rPr lang="en-GB" dirty="0"/>
              <a:t>The ‘Arena’</a:t>
            </a:r>
          </a:p>
        </p:txBody>
      </p:sp>
      <p:pic>
        <p:nvPicPr>
          <p:cNvPr id="7" name="Content Placeholder 6" descr="A close up of an old building&#10;&#10;Description automatically generated">
            <a:extLst>
              <a:ext uri="{FF2B5EF4-FFF2-40B4-BE49-F238E27FC236}">
                <a16:creationId xmlns:a16="http://schemas.microsoft.com/office/drawing/2014/main" id="{3FF9DABB-F58C-4D78-88BF-56CB24060A05}"/>
              </a:ext>
            </a:extLst>
          </p:cNvPr>
          <p:cNvPicPr>
            <a:picLocks noGrp="1" noChangeAspect="1"/>
          </p:cNvPicPr>
          <p:nvPr>
            <p:ph idx="1"/>
          </p:nvPr>
        </p:nvPicPr>
        <p:blipFill>
          <a:blip r:embed="rId3"/>
          <a:stretch>
            <a:fillRect/>
          </a:stretch>
        </p:blipFill>
        <p:spPr>
          <a:xfrm>
            <a:off x="4212923" y="177524"/>
            <a:ext cx="6669929" cy="58422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8">
            <a:extLst>
              <a:ext uri="{FF2B5EF4-FFF2-40B4-BE49-F238E27FC236}">
                <a16:creationId xmlns:a16="http://schemas.microsoft.com/office/drawing/2014/main" id="{24AE41A8-A037-464B-B219-84540F917C34}"/>
              </a:ext>
            </a:extLst>
          </p:cNvPr>
          <p:cNvSpPr/>
          <p:nvPr/>
        </p:nvSpPr>
        <p:spPr>
          <a:xfrm>
            <a:off x="3871452" y="6135329"/>
            <a:ext cx="6081434" cy="646331"/>
          </a:xfrm>
          <a:prstGeom prst="rect">
            <a:avLst/>
          </a:prstGeom>
        </p:spPr>
        <p:txBody>
          <a:bodyPr wrap="square">
            <a:spAutoFit/>
          </a:bodyPr>
          <a:lstStyle/>
          <a:p>
            <a:pPr algn="r"/>
            <a:r>
              <a:rPr lang="en-GB" dirty="0"/>
              <a:t>Wall painting from Pompeii (</a:t>
            </a:r>
            <a:r>
              <a:rPr lang="en-GB" dirty="0" err="1"/>
              <a:t>t.a.q</a:t>
            </a:r>
            <a:r>
              <a:rPr lang="en-GB" dirty="0"/>
              <a:t>.: AD 79):</a:t>
            </a:r>
            <a:br>
              <a:rPr lang="en-GB" dirty="0"/>
            </a:br>
            <a:r>
              <a:rPr lang="en-GB" dirty="0"/>
              <a:t>riot in and around the </a:t>
            </a:r>
            <a:r>
              <a:rPr lang="en-GB" dirty="0" err="1"/>
              <a:t>amphitheater</a:t>
            </a:r>
            <a:r>
              <a:rPr lang="en-GB" dirty="0"/>
              <a:t> at Pompei</a:t>
            </a:r>
          </a:p>
        </p:txBody>
      </p:sp>
      <p:sp>
        <p:nvSpPr>
          <p:cNvPr id="10" name="Rectangle 9">
            <a:extLst>
              <a:ext uri="{FF2B5EF4-FFF2-40B4-BE49-F238E27FC236}">
                <a16:creationId xmlns:a16="http://schemas.microsoft.com/office/drawing/2014/main" id="{A7931923-F1A1-43DE-A979-2D88A8B8E464}"/>
              </a:ext>
            </a:extLst>
          </p:cNvPr>
          <p:cNvSpPr/>
          <p:nvPr/>
        </p:nvSpPr>
        <p:spPr>
          <a:xfrm>
            <a:off x="513291" y="2827942"/>
            <a:ext cx="2524431" cy="1200329"/>
          </a:xfrm>
          <a:prstGeom prst="rect">
            <a:avLst/>
          </a:prstGeom>
        </p:spPr>
        <p:txBody>
          <a:bodyPr wrap="square">
            <a:spAutoFit/>
          </a:bodyPr>
          <a:lstStyle/>
          <a:p>
            <a:pPr algn="r"/>
            <a:r>
              <a:rPr lang="en-GB" dirty="0"/>
              <a:t>More than 200+ amphitheatre are known across the Roman empire</a:t>
            </a:r>
          </a:p>
        </p:txBody>
      </p:sp>
      <p:sp>
        <p:nvSpPr>
          <p:cNvPr id="3" name="Rectangle 2">
            <a:extLst>
              <a:ext uri="{FF2B5EF4-FFF2-40B4-BE49-F238E27FC236}">
                <a16:creationId xmlns:a16="http://schemas.microsoft.com/office/drawing/2014/main" id="{F9F2CC47-B804-4AEA-AE4F-28B27860A615}"/>
              </a:ext>
            </a:extLst>
          </p:cNvPr>
          <p:cNvSpPr/>
          <p:nvPr/>
        </p:nvSpPr>
        <p:spPr>
          <a:xfrm>
            <a:off x="208764" y="6303109"/>
            <a:ext cx="3410549" cy="461665"/>
          </a:xfrm>
          <a:prstGeom prst="rect">
            <a:avLst/>
          </a:prstGeom>
        </p:spPr>
        <p:txBody>
          <a:bodyPr wrap="none">
            <a:spAutoFit/>
          </a:bodyPr>
          <a:lstStyle/>
          <a:p>
            <a:r>
              <a:rPr lang="en-GB" sz="1200" dirty="0"/>
              <a:t>Pompei documentary:</a:t>
            </a:r>
            <a:br>
              <a:rPr lang="en-GB" sz="1200" dirty="0"/>
            </a:br>
            <a:r>
              <a:rPr lang="en-GB" sz="1200" dirty="0">
                <a:hlinkClick r:id="rId5"/>
              </a:rPr>
              <a:t>https://www.youtube.com/watch?v=NOEBVWc8crI</a:t>
            </a:r>
            <a:r>
              <a:rPr lang="en-GB" sz="1200" dirty="0"/>
              <a:t> </a:t>
            </a:r>
          </a:p>
        </p:txBody>
      </p:sp>
    </p:spTree>
    <p:extLst>
      <p:ext uri="{BB962C8B-B14F-4D97-AF65-F5344CB8AC3E}">
        <p14:creationId xmlns:p14="http://schemas.microsoft.com/office/powerpoint/2010/main" val="2561687036"/>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0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0"/>
                                        <p:tgtEl>
                                          <p:spTgt spid="7"/>
                                        </p:tgtEl>
                                      </p:cBhvr>
                                    </p:animEffect>
                                    <p:anim calcmode="lin" valueType="num">
                                      <p:cBhvr>
                                        <p:cTn id="8" dur="2500" fill="hold"/>
                                        <p:tgtEl>
                                          <p:spTgt spid="7"/>
                                        </p:tgtEl>
                                        <p:attrNameLst>
                                          <p:attrName>ppt_x</p:attrName>
                                        </p:attrNameLst>
                                      </p:cBhvr>
                                      <p:tavLst>
                                        <p:tav tm="0">
                                          <p:val>
                                            <p:strVal val="#ppt_x"/>
                                          </p:val>
                                        </p:tav>
                                        <p:tav tm="100000">
                                          <p:val>
                                            <p:strVal val="#ppt_x"/>
                                          </p:val>
                                        </p:tav>
                                      </p:tavLst>
                                    </p:anim>
                                    <p:anim calcmode="lin" valueType="num">
                                      <p:cBhvr>
                                        <p:cTn id="9" dur="2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FE4559A0-3425-40DD-994B-EFB6276078EA}"/>
              </a:ext>
            </a:extLst>
          </p:cNvPr>
          <p:cNvPicPr>
            <a:picLocks noChangeAspect="1"/>
          </p:cNvPicPr>
          <p:nvPr/>
        </p:nvPicPr>
        <p:blipFill rotWithShape="1">
          <a:blip r:embed="rId3"/>
          <a:srcRect t="19609" b="16106"/>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Rectangle 8">
            <a:extLst>
              <a:ext uri="{FF2B5EF4-FFF2-40B4-BE49-F238E27FC236}">
                <a16:creationId xmlns:a16="http://schemas.microsoft.com/office/drawing/2014/main" id="{24AE41A8-A037-464B-B219-84540F917C34}"/>
              </a:ext>
            </a:extLst>
          </p:cNvPr>
          <p:cNvSpPr/>
          <p:nvPr/>
        </p:nvSpPr>
        <p:spPr>
          <a:xfrm>
            <a:off x="4230612" y="6176106"/>
            <a:ext cx="6096000" cy="646331"/>
          </a:xfrm>
          <a:prstGeom prst="rect">
            <a:avLst/>
          </a:prstGeom>
        </p:spPr>
        <p:txBody>
          <a:bodyPr>
            <a:spAutoFit/>
          </a:bodyPr>
          <a:lstStyle/>
          <a:p>
            <a:pPr algn="r"/>
            <a:r>
              <a:rPr lang="en-GB" dirty="0"/>
              <a:t>Rome: fights at the Forum </a:t>
            </a:r>
            <a:r>
              <a:rPr lang="en-GB" dirty="0" err="1"/>
              <a:t>Boarium</a:t>
            </a:r>
            <a:r>
              <a:rPr lang="en-GB" dirty="0"/>
              <a:t> and Forum </a:t>
            </a:r>
            <a:r>
              <a:rPr lang="en-GB" dirty="0" err="1"/>
              <a:t>Romanum</a:t>
            </a:r>
            <a:endParaRPr lang="en-GB" dirty="0"/>
          </a:p>
          <a:p>
            <a:pPr algn="r"/>
            <a:r>
              <a:rPr lang="en-GB" dirty="0"/>
              <a:t>Rome’s Colosseum: built between AD 72 and AD 80</a:t>
            </a:r>
          </a:p>
        </p:txBody>
      </p:sp>
      <p:pic>
        <p:nvPicPr>
          <p:cNvPr id="6" name="Content Placeholder 5">
            <a:extLst>
              <a:ext uri="{FF2B5EF4-FFF2-40B4-BE49-F238E27FC236}">
                <a16:creationId xmlns:a16="http://schemas.microsoft.com/office/drawing/2014/main" id="{4A6C0574-0F97-4453-9F15-D6AE678530CF}"/>
              </a:ext>
            </a:extLst>
          </p:cNvPr>
          <p:cNvPicPr>
            <a:picLocks noGrp="1" noChangeAspect="1"/>
          </p:cNvPicPr>
          <p:nvPr>
            <p:ph idx="1"/>
          </p:nvPr>
        </p:nvPicPr>
        <p:blipFill>
          <a:blip r:embed="rId5"/>
          <a:stretch>
            <a:fillRect/>
          </a:stretch>
        </p:blipFill>
        <p:spPr>
          <a:xfrm>
            <a:off x="3214681" y="675341"/>
            <a:ext cx="7686401" cy="5529095"/>
          </a:xfrm>
          <a:prstGeom prst="rect">
            <a:avLst/>
          </a:prstGeom>
          <a:ln>
            <a:noFill/>
          </a:ln>
          <a:effectLst>
            <a:softEdge rad="112500"/>
          </a:effectLst>
        </p:spPr>
      </p:pic>
      <p:sp>
        <p:nvSpPr>
          <p:cNvPr id="2" name="Title 1">
            <a:extLst>
              <a:ext uri="{FF2B5EF4-FFF2-40B4-BE49-F238E27FC236}">
                <a16:creationId xmlns:a16="http://schemas.microsoft.com/office/drawing/2014/main" id="{E5F0DD75-B1B7-48C3-9FC3-61BC3C416D54}"/>
              </a:ext>
            </a:extLst>
          </p:cNvPr>
          <p:cNvSpPr>
            <a:spLocks noGrp="1"/>
          </p:cNvSpPr>
          <p:nvPr>
            <p:ph type="title"/>
          </p:nvPr>
        </p:nvSpPr>
        <p:spPr>
          <a:xfrm>
            <a:off x="1380067" y="838200"/>
            <a:ext cx="9437159" cy="1227667"/>
          </a:xfrm>
        </p:spPr>
        <p:txBody>
          <a:bodyPr>
            <a:normAutofit/>
          </a:bodyPr>
          <a:lstStyle/>
          <a:p>
            <a:r>
              <a:rPr lang="en-GB" dirty="0"/>
              <a:t>The ‘Arena’</a:t>
            </a:r>
          </a:p>
        </p:txBody>
      </p:sp>
    </p:spTree>
    <p:extLst>
      <p:ext uri="{BB962C8B-B14F-4D97-AF65-F5344CB8AC3E}">
        <p14:creationId xmlns:p14="http://schemas.microsoft.com/office/powerpoint/2010/main" val="3226451071"/>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FE4559A0-3425-40DD-994B-EFB6276078EA}"/>
              </a:ext>
            </a:extLst>
          </p:cNvPr>
          <p:cNvPicPr>
            <a:picLocks noChangeAspect="1"/>
          </p:cNvPicPr>
          <p:nvPr/>
        </p:nvPicPr>
        <p:blipFill rotWithShape="1">
          <a:blip r:embed="rId3"/>
          <a:srcRect t="19609" b="16106"/>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Rectangle 8">
            <a:extLst>
              <a:ext uri="{FF2B5EF4-FFF2-40B4-BE49-F238E27FC236}">
                <a16:creationId xmlns:a16="http://schemas.microsoft.com/office/drawing/2014/main" id="{24AE41A8-A037-464B-B219-84540F917C34}"/>
              </a:ext>
            </a:extLst>
          </p:cNvPr>
          <p:cNvSpPr/>
          <p:nvPr/>
        </p:nvSpPr>
        <p:spPr>
          <a:xfrm>
            <a:off x="4230612" y="6176106"/>
            <a:ext cx="6096000" cy="646331"/>
          </a:xfrm>
          <a:prstGeom prst="rect">
            <a:avLst/>
          </a:prstGeom>
        </p:spPr>
        <p:txBody>
          <a:bodyPr>
            <a:spAutoFit/>
          </a:bodyPr>
          <a:lstStyle/>
          <a:p>
            <a:pPr algn="r"/>
            <a:r>
              <a:rPr lang="en-GB" dirty="0"/>
              <a:t>- 80,000 spectators… 188 x 156 metres overall</a:t>
            </a:r>
          </a:p>
          <a:p>
            <a:pPr algn="r"/>
            <a:r>
              <a:rPr lang="en-GB" dirty="0"/>
              <a:t>Rome’s Colosseum: built between AD 72 and AD 80</a:t>
            </a:r>
          </a:p>
        </p:txBody>
      </p:sp>
      <p:sp>
        <p:nvSpPr>
          <p:cNvPr id="4" name="Content Placeholder 3">
            <a:extLst>
              <a:ext uri="{FF2B5EF4-FFF2-40B4-BE49-F238E27FC236}">
                <a16:creationId xmlns:a16="http://schemas.microsoft.com/office/drawing/2014/main" id="{35476EF2-8E76-44F8-853B-244139BADDB8}"/>
              </a:ext>
            </a:extLst>
          </p:cNvPr>
          <p:cNvSpPr>
            <a:spLocks noGrp="1"/>
          </p:cNvSpPr>
          <p:nvPr>
            <p:ph idx="1"/>
          </p:nvPr>
        </p:nvSpPr>
        <p:spPr>
          <a:xfrm>
            <a:off x="958646" y="4608871"/>
            <a:ext cx="10131425" cy="2285747"/>
          </a:xfrm>
        </p:spPr>
        <p:txBody>
          <a:bodyPr/>
          <a:lstStyle/>
          <a:p>
            <a:r>
              <a:rPr lang="en-GB" dirty="0">
                <a:hlinkClick r:id="rId5"/>
              </a:rPr>
              <a:t>https://www.youtube.com/watch?v=y3Ff4cgmLgc</a:t>
            </a:r>
            <a:r>
              <a:rPr lang="en-GB" dirty="0"/>
              <a:t> </a:t>
            </a:r>
          </a:p>
          <a:p>
            <a:r>
              <a:rPr lang="en-GB" dirty="0">
                <a:hlinkClick r:id="rId6"/>
              </a:rPr>
              <a:t>https://www.youtube.com/watch?v=bAWTJO6oz-o</a:t>
            </a:r>
            <a:r>
              <a:rPr lang="en-GB" dirty="0"/>
              <a:t> </a:t>
            </a:r>
          </a:p>
        </p:txBody>
      </p:sp>
      <p:pic>
        <p:nvPicPr>
          <p:cNvPr id="7" name="Picture 6" descr="A person standing in front of a building&#10;&#10;Description automatically generated">
            <a:extLst>
              <a:ext uri="{FF2B5EF4-FFF2-40B4-BE49-F238E27FC236}">
                <a16:creationId xmlns:a16="http://schemas.microsoft.com/office/drawing/2014/main" id="{10122C65-EA1A-48A2-9665-DE16A182F40A}"/>
              </a:ext>
            </a:extLst>
          </p:cNvPr>
          <p:cNvPicPr>
            <a:picLocks noChangeAspect="1"/>
          </p:cNvPicPr>
          <p:nvPr/>
        </p:nvPicPr>
        <p:blipFill>
          <a:blip r:embed="rId7"/>
          <a:stretch>
            <a:fillRect/>
          </a:stretch>
        </p:blipFill>
        <p:spPr>
          <a:xfrm>
            <a:off x="3535358" y="428163"/>
            <a:ext cx="7371074" cy="4917560"/>
          </a:xfrm>
          <a:prstGeom prst="rect">
            <a:avLst/>
          </a:prstGeom>
          <a:ln>
            <a:noFill/>
          </a:ln>
          <a:effectLst>
            <a:softEdge rad="112500"/>
          </a:effectLst>
        </p:spPr>
      </p:pic>
      <p:sp>
        <p:nvSpPr>
          <p:cNvPr id="2" name="Title 1">
            <a:extLst>
              <a:ext uri="{FF2B5EF4-FFF2-40B4-BE49-F238E27FC236}">
                <a16:creationId xmlns:a16="http://schemas.microsoft.com/office/drawing/2014/main" id="{E5F0DD75-B1B7-48C3-9FC3-61BC3C416D54}"/>
              </a:ext>
            </a:extLst>
          </p:cNvPr>
          <p:cNvSpPr>
            <a:spLocks noGrp="1"/>
          </p:cNvSpPr>
          <p:nvPr>
            <p:ph type="title"/>
          </p:nvPr>
        </p:nvSpPr>
        <p:spPr>
          <a:xfrm>
            <a:off x="1380067" y="838200"/>
            <a:ext cx="9437159" cy="1227667"/>
          </a:xfrm>
        </p:spPr>
        <p:txBody>
          <a:bodyPr>
            <a:normAutofit/>
          </a:bodyPr>
          <a:lstStyle/>
          <a:p>
            <a:r>
              <a:rPr lang="en-GB" dirty="0"/>
              <a:t>Colosseum</a:t>
            </a:r>
          </a:p>
        </p:txBody>
      </p:sp>
    </p:spTree>
    <p:extLst>
      <p:ext uri="{BB962C8B-B14F-4D97-AF65-F5344CB8AC3E}">
        <p14:creationId xmlns:p14="http://schemas.microsoft.com/office/powerpoint/2010/main" val="3816482147"/>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C1EB92DE-5CAE-4126-B854-431A28134062}"/>
              </a:ext>
            </a:extLst>
          </p:cNvPr>
          <p:cNvPicPr>
            <a:picLocks noChangeAspect="1"/>
          </p:cNvPicPr>
          <p:nvPr/>
        </p:nvPicPr>
        <p:blipFill rotWithShape="1">
          <a:blip r:embed="rId3"/>
          <a:srcRect b="24749"/>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A2B85A1-57EA-4DED-8E14-9AEE2B607FE8}"/>
              </a:ext>
            </a:extLst>
          </p:cNvPr>
          <p:cNvSpPr>
            <a:spLocks noGrp="1"/>
          </p:cNvSpPr>
          <p:nvPr>
            <p:ph type="title"/>
          </p:nvPr>
        </p:nvSpPr>
        <p:spPr>
          <a:xfrm>
            <a:off x="1380067" y="838200"/>
            <a:ext cx="9437159" cy="1227667"/>
          </a:xfrm>
        </p:spPr>
        <p:txBody>
          <a:bodyPr>
            <a:normAutofit/>
          </a:bodyPr>
          <a:lstStyle/>
          <a:p>
            <a:r>
              <a:rPr lang="en-GB" dirty="0" err="1"/>
              <a:t>Cavea</a:t>
            </a:r>
            <a:r>
              <a:rPr lang="en-GB" dirty="0"/>
              <a:t>  - seating according to ‘rank’</a:t>
            </a:r>
          </a:p>
        </p:txBody>
      </p:sp>
      <p:sp>
        <p:nvSpPr>
          <p:cNvPr id="9" name="Rectangle 8">
            <a:extLst>
              <a:ext uri="{FF2B5EF4-FFF2-40B4-BE49-F238E27FC236}">
                <a16:creationId xmlns:a16="http://schemas.microsoft.com/office/drawing/2014/main" id="{73115978-0674-4F14-A7D3-A7A6010E14FD}"/>
              </a:ext>
            </a:extLst>
          </p:cNvPr>
          <p:cNvSpPr/>
          <p:nvPr/>
        </p:nvSpPr>
        <p:spPr>
          <a:xfrm>
            <a:off x="5123613" y="1754712"/>
            <a:ext cx="5825613" cy="5412658"/>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Content Placeholder 6" descr="A close up of a logo&#10;&#10;Description automatically generated">
            <a:extLst>
              <a:ext uri="{FF2B5EF4-FFF2-40B4-BE49-F238E27FC236}">
                <a16:creationId xmlns:a16="http://schemas.microsoft.com/office/drawing/2014/main" id="{58107B14-4478-4F61-8776-AFBC5B8E687F}"/>
              </a:ext>
            </a:extLst>
          </p:cNvPr>
          <p:cNvPicPr>
            <a:picLocks noGrp="1" noChangeAspect="1"/>
          </p:cNvPicPr>
          <p:nvPr>
            <p:ph idx="1"/>
          </p:nvPr>
        </p:nvPicPr>
        <p:blipFill>
          <a:blip r:embed="rId5" cstate="print">
            <a:extLst>
              <a:ext uri="{28A0092B-C50C-407E-A947-70E740481C1C}">
                <a14:useLocalDpi xmlns:a14="http://schemas.microsoft.com/office/drawing/2010/main"/>
              </a:ext>
            </a:extLst>
          </a:blip>
          <a:stretch>
            <a:fillRect/>
          </a:stretch>
        </p:blipFill>
        <p:spPr>
          <a:xfrm>
            <a:off x="4831532" y="2084176"/>
            <a:ext cx="5861049" cy="4537587"/>
          </a:xfrm>
        </p:spPr>
      </p:pic>
    </p:spTree>
    <p:extLst>
      <p:ext uri="{BB962C8B-B14F-4D97-AF65-F5344CB8AC3E}">
        <p14:creationId xmlns:p14="http://schemas.microsoft.com/office/powerpoint/2010/main" val="3408338493"/>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out)">
                                      <p:cBhvr>
                                        <p:cTn id="7" dur="2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C1EB92DE-5CAE-4126-B854-431A28134062}"/>
              </a:ext>
            </a:extLst>
          </p:cNvPr>
          <p:cNvPicPr>
            <a:picLocks noChangeAspect="1"/>
          </p:cNvPicPr>
          <p:nvPr/>
        </p:nvPicPr>
        <p:blipFill rotWithShape="1">
          <a:blip r:embed="rId3"/>
          <a:srcRect b="24749"/>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A2B85A1-57EA-4DED-8E14-9AEE2B607FE8}"/>
              </a:ext>
            </a:extLst>
          </p:cNvPr>
          <p:cNvSpPr>
            <a:spLocks noGrp="1"/>
          </p:cNvSpPr>
          <p:nvPr>
            <p:ph type="title"/>
          </p:nvPr>
        </p:nvSpPr>
        <p:spPr>
          <a:xfrm>
            <a:off x="1380067" y="838200"/>
            <a:ext cx="9437159" cy="1227667"/>
          </a:xfrm>
        </p:spPr>
        <p:txBody>
          <a:bodyPr>
            <a:normAutofit/>
          </a:bodyPr>
          <a:lstStyle/>
          <a:p>
            <a:r>
              <a:rPr lang="en-GB" dirty="0"/>
              <a:t>MUSIC !</a:t>
            </a:r>
          </a:p>
        </p:txBody>
      </p:sp>
      <p:pic>
        <p:nvPicPr>
          <p:cNvPr id="6" name="Content Placeholder 5">
            <a:extLst>
              <a:ext uri="{FF2B5EF4-FFF2-40B4-BE49-F238E27FC236}">
                <a16:creationId xmlns:a16="http://schemas.microsoft.com/office/drawing/2014/main" id="{04FDC775-8D57-4291-B8F3-8BAC0D93D2B1}"/>
              </a:ext>
            </a:extLst>
          </p:cNvPr>
          <p:cNvPicPr>
            <a:picLocks noGrp="1" noChangeAspect="1"/>
          </p:cNvPicPr>
          <p:nvPr>
            <p:ph idx="1"/>
          </p:nvPr>
        </p:nvPicPr>
        <p:blipFill rotWithShape="1">
          <a:blip r:embed="rId5"/>
          <a:srcRect l="1532" r="3244" b="6480"/>
          <a:stretch/>
        </p:blipFill>
        <p:spPr>
          <a:xfrm>
            <a:off x="2899058" y="354241"/>
            <a:ext cx="9033122" cy="5914212"/>
          </a:xfrm>
          <a:prstGeom prst="rect">
            <a:avLst/>
          </a:prstGeom>
          <a:ln>
            <a:noFill/>
          </a:ln>
          <a:effectLst>
            <a:softEdge rad="112500"/>
          </a:effectLst>
        </p:spPr>
      </p:pic>
    </p:spTree>
    <p:extLst>
      <p:ext uri="{BB962C8B-B14F-4D97-AF65-F5344CB8AC3E}">
        <p14:creationId xmlns:p14="http://schemas.microsoft.com/office/powerpoint/2010/main" val="144591221"/>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0" name="Picture 9" descr="A large stone building&#10;&#10;Description automatically generated">
            <a:extLst>
              <a:ext uri="{FF2B5EF4-FFF2-40B4-BE49-F238E27FC236}">
                <a16:creationId xmlns:a16="http://schemas.microsoft.com/office/drawing/2014/main" id="{F21F2456-F4D9-4DFE-A7C1-C3D41FF30E01}"/>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100355" y="2251587"/>
            <a:ext cx="6928565" cy="4606413"/>
          </a:xfrm>
          <a:prstGeom prst="rect">
            <a:avLst/>
          </a:prstGeom>
        </p:spPr>
      </p:pic>
      <p:sp>
        <p:nvSpPr>
          <p:cNvPr id="2" name="Title 1">
            <a:extLst>
              <a:ext uri="{FF2B5EF4-FFF2-40B4-BE49-F238E27FC236}">
                <a16:creationId xmlns:a16="http://schemas.microsoft.com/office/drawing/2014/main" id="{44D18034-BA57-4A54-9046-EC6A86D1636C}"/>
              </a:ext>
            </a:extLst>
          </p:cNvPr>
          <p:cNvSpPr>
            <a:spLocks noGrp="1"/>
          </p:cNvSpPr>
          <p:nvPr>
            <p:ph type="title"/>
          </p:nvPr>
        </p:nvSpPr>
        <p:spPr>
          <a:xfrm>
            <a:off x="7865806" y="643463"/>
            <a:ext cx="3706762" cy="1608124"/>
          </a:xfrm>
        </p:spPr>
        <p:txBody>
          <a:bodyPr>
            <a:normAutofit/>
          </a:bodyPr>
          <a:lstStyle/>
          <a:p>
            <a:r>
              <a:rPr lang="en-GB" dirty="0"/>
              <a:t>LUDUS MAGNUS,</a:t>
            </a:r>
            <a:br>
              <a:rPr lang="en-GB" dirty="0"/>
            </a:br>
            <a:r>
              <a:rPr lang="en-GB" dirty="0"/>
              <a:t>ROME</a:t>
            </a:r>
          </a:p>
        </p:txBody>
      </p:sp>
      <p:pic>
        <p:nvPicPr>
          <p:cNvPr id="9" name="Content Placeholder 5">
            <a:extLst>
              <a:ext uri="{FF2B5EF4-FFF2-40B4-BE49-F238E27FC236}">
                <a16:creationId xmlns:a16="http://schemas.microsoft.com/office/drawing/2014/main" id="{0A7B3E15-E2C5-478C-9AC9-FDC711AE53A6}"/>
              </a:ext>
            </a:extLst>
          </p:cNvPr>
          <p:cNvPicPr>
            <a:picLocks noChangeAspect="1"/>
          </p:cNvPicPr>
          <p:nvPr/>
        </p:nvPicPr>
        <p:blipFill rotWithShape="1">
          <a:blip r:embed="rId4"/>
          <a:srcRect l="8849" r="28650" b="-2"/>
          <a:stretch/>
        </p:blipFill>
        <p:spPr>
          <a:xfrm>
            <a:off x="20" y="975"/>
            <a:ext cx="7552924" cy="6858000"/>
          </a:xfrm>
          <a:prstGeom prst="rect">
            <a:avLst/>
          </a:prstGeom>
        </p:spPr>
      </p:pic>
    </p:spTree>
    <p:extLst>
      <p:ext uri="{BB962C8B-B14F-4D97-AF65-F5344CB8AC3E}">
        <p14:creationId xmlns:p14="http://schemas.microsoft.com/office/powerpoint/2010/main" val="39551399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499289C8-B3A8-4D51-B5B6-035A072F3A00}"/>
              </a:ext>
            </a:extLst>
          </p:cNvPr>
          <p:cNvPicPr>
            <a:picLocks noChangeAspect="1"/>
          </p:cNvPicPr>
          <p:nvPr/>
        </p:nvPicPr>
        <p:blipFill rotWithShape="1">
          <a:blip r:embed="rId4"/>
          <a:srcRect b="1541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14" name="Picture 13">
            <a:extLst>
              <a:ext uri="{FF2B5EF4-FFF2-40B4-BE49-F238E27FC236}">
                <a16:creationId xmlns:a16="http://schemas.microsoft.com/office/drawing/2014/main" id="{24C088A4-378B-4CCD-9DB2-E12DCE12B895}"/>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293962" y="1819211"/>
            <a:ext cx="5462659" cy="4011337"/>
          </a:xfrm>
          <a:prstGeom prst="rect">
            <a:avLst/>
          </a:prstGeom>
        </p:spPr>
      </p:pic>
      <p:sp>
        <p:nvSpPr>
          <p:cNvPr id="16" name="Rectangle 15">
            <a:extLst>
              <a:ext uri="{FF2B5EF4-FFF2-40B4-BE49-F238E27FC236}">
                <a16:creationId xmlns:a16="http://schemas.microsoft.com/office/drawing/2014/main" id="{C6A06BE4-2CDD-4157-920F-DC7813D9B581}"/>
              </a:ext>
            </a:extLst>
          </p:cNvPr>
          <p:cNvSpPr/>
          <p:nvPr/>
        </p:nvSpPr>
        <p:spPr>
          <a:xfrm>
            <a:off x="1967121" y="4537820"/>
            <a:ext cx="3998924" cy="646331"/>
          </a:xfrm>
          <a:prstGeom prst="rect">
            <a:avLst/>
          </a:prstGeom>
        </p:spPr>
        <p:txBody>
          <a:bodyPr wrap="square">
            <a:spAutoFit/>
          </a:bodyPr>
          <a:lstStyle/>
          <a:p>
            <a:r>
              <a:rPr lang="en-GB" dirty="0"/>
              <a:t>130+ ‘cells’ for the gladiators </a:t>
            </a:r>
            <a:br>
              <a:rPr lang="en-GB" dirty="0"/>
            </a:br>
            <a:r>
              <a:rPr lang="en-GB" dirty="0"/>
              <a:t>(and for emperor Commodus!)</a:t>
            </a:r>
          </a:p>
        </p:txBody>
      </p:sp>
      <p:sp>
        <p:nvSpPr>
          <p:cNvPr id="9" name="Rectangle 8">
            <a:extLst>
              <a:ext uri="{FF2B5EF4-FFF2-40B4-BE49-F238E27FC236}">
                <a16:creationId xmlns:a16="http://schemas.microsoft.com/office/drawing/2014/main" id="{BF49BE8D-A71F-4CE5-98BB-71D77BF4B965}"/>
              </a:ext>
            </a:extLst>
          </p:cNvPr>
          <p:cNvSpPr/>
          <p:nvPr/>
        </p:nvSpPr>
        <p:spPr>
          <a:xfrm>
            <a:off x="1380067" y="6522352"/>
            <a:ext cx="10365273" cy="369332"/>
          </a:xfrm>
          <a:prstGeom prst="rect">
            <a:avLst/>
          </a:prstGeom>
        </p:spPr>
        <p:txBody>
          <a:bodyPr wrap="none">
            <a:spAutoFit/>
          </a:bodyPr>
          <a:lstStyle/>
          <a:p>
            <a:r>
              <a:rPr lang="en-GB" i="1" dirty="0"/>
              <a:t>Also in Rome, all built by Domitian: Ludus </a:t>
            </a:r>
            <a:r>
              <a:rPr lang="en-GB" i="1" dirty="0" err="1"/>
              <a:t>Dacicus</a:t>
            </a:r>
            <a:r>
              <a:rPr lang="en-GB" dirty="0"/>
              <a:t>, </a:t>
            </a:r>
            <a:r>
              <a:rPr lang="en-GB" i="1" dirty="0"/>
              <a:t>Ludus </a:t>
            </a:r>
            <a:r>
              <a:rPr lang="en-GB" i="1" dirty="0" err="1"/>
              <a:t>Gallicus</a:t>
            </a:r>
            <a:r>
              <a:rPr lang="en-GB" dirty="0"/>
              <a:t> and – for fighting animals: </a:t>
            </a:r>
            <a:r>
              <a:rPr lang="en-GB" i="1" dirty="0"/>
              <a:t>Ludus </a:t>
            </a:r>
            <a:r>
              <a:rPr lang="en-GB" i="1" dirty="0" err="1"/>
              <a:t>Matutinus</a:t>
            </a:r>
            <a:endParaRPr lang="en-GB" dirty="0"/>
          </a:p>
        </p:txBody>
      </p:sp>
      <p:pic>
        <p:nvPicPr>
          <p:cNvPr id="19" name="Content Placeholder 18" descr="A picture containing sitting, indoor&#10;&#10;Description automatically generated">
            <a:extLst>
              <a:ext uri="{FF2B5EF4-FFF2-40B4-BE49-F238E27FC236}">
                <a16:creationId xmlns:a16="http://schemas.microsoft.com/office/drawing/2014/main" id="{CD85F55D-572A-40C0-B153-35E5133A81F4}"/>
              </a:ext>
            </a:extLst>
          </p:cNvPr>
          <p:cNvPicPr>
            <a:picLocks noGrp="1" noChangeAspect="1"/>
          </p:cNvPicPr>
          <p:nvPr>
            <p:ph idx="1"/>
          </p:nvPr>
        </p:nvPicPr>
        <p:blipFill>
          <a:blip r:embed="rId7" cstate="print">
            <a:extLst>
              <a:ext uri="{28A0092B-C50C-407E-A947-70E740481C1C}">
                <a14:useLocalDpi xmlns:a14="http://schemas.microsoft.com/office/drawing/2010/main"/>
              </a:ext>
            </a:extLst>
          </a:blip>
          <a:stretch>
            <a:fillRect/>
          </a:stretch>
        </p:blipFill>
        <p:spPr>
          <a:xfrm>
            <a:off x="7267189" y="2077790"/>
            <a:ext cx="4903995" cy="3677996"/>
          </a:xfrm>
        </p:spPr>
      </p:pic>
      <p:sp>
        <p:nvSpPr>
          <p:cNvPr id="21" name="Title 1">
            <a:extLst>
              <a:ext uri="{FF2B5EF4-FFF2-40B4-BE49-F238E27FC236}">
                <a16:creationId xmlns:a16="http://schemas.microsoft.com/office/drawing/2014/main" id="{D6D331E0-07BF-445E-AA75-C27419BD40F6}"/>
              </a:ext>
            </a:extLst>
          </p:cNvPr>
          <p:cNvSpPr txBox="1">
            <a:spLocks/>
          </p:cNvSpPr>
          <p:nvPr/>
        </p:nvSpPr>
        <p:spPr>
          <a:xfrm>
            <a:off x="7865806" y="643463"/>
            <a:ext cx="3706762" cy="160812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LUDUS MAGNUS,</a:t>
            </a:r>
            <a:br>
              <a:rPr lang="en-GB"/>
            </a:br>
            <a:r>
              <a:rPr lang="en-GB"/>
              <a:t>ROME</a:t>
            </a:r>
            <a:endParaRPr lang="en-GB" dirty="0"/>
          </a:p>
        </p:txBody>
      </p:sp>
    </p:spTree>
    <p:extLst>
      <p:ext uri="{BB962C8B-B14F-4D97-AF65-F5344CB8AC3E}">
        <p14:creationId xmlns:p14="http://schemas.microsoft.com/office/powerpoint/2010/main" val="204330794"/>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childTnLst>
                          </p:cTn>
                        </p:par>
                        <p:par>
                          <p:cTn id="15" fill="hold">
                            <p:stCondLst>
                              <p:cond delay="2000"/>
                            </p:stCondLst>
                            <p:childTnLst>
                              <p:par>
                                <p:cTn id="16" presetID="42" presetClass="entr" presetSubtype="0" fill="hold" grpId="0" nodeType="afterEffect">
                                  <p:stCondLst>
                                    <p:cond delay="100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00"/>
                                        <p:tgtEl>
                                          <p:spTgt spid="9"/>
                                        </p:tgtEl>
                                      </p:cBhvr>
                                    </p:animEffect>
                                    <p:anim calcmode="lin" valueType="num">
                                      <p:cBhvr>
                                        <p:cTn id="19" dur="1000" fill="hold"/>
                                        <p:tgtEl>
                                          <p:spTgt spid="9"/>
                                        </p:tgtEl>
                                        <p:attrNameLst>
                                          <p:attrName>ppt_x</p:attrName>
                                        </p:attrNameLst>
                                      </p:cBhvr>
                                      <p:tavLst>
                                        <p:tav tm="0">
                                          <p:val>
                                            <p:strVal val="#ppt_x"/>
                                          </p:val>
                                        </p:tav>
                                        <p:tav tm="100000">
                                          <p:val>
                                            <p:strVal val="#ppt_x"/>
                                          </p:val>
                                        </p:tav>
                                      </p:tavLst>
                                    </p:anim>
                                    <p:anim calcmode="lin" valueType="num">
                                      <p:cBhvr>
                                        <p:cTn id="2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499289C8-B3A8-4D51-B5B6-035A072F3A00}"/>
              </a:ext>
            </a:extLst>
          </p:cNvPr>
          <p:cNvPicPr>
            <a:picLocks noChangeAspect="1"/>
          </p:cNvPicPr>
          <p:nvPr/>
        </p:nvPicPr>
        <p:blipFill rotWithShape="1">
          <a:blip r:embed="rId4"/>
          <a:srcRect b="1541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1" name="Title 1">
            <a:extLst>
              <a:ext uri="{FF2B5EF4-FFF2-40B4-BE49-F238E27FC236}">
                <a16:creationId xmlns:a16="http://schemas.microsoft.com/office/drawing/2014/main" id="{D6D331E0-07BF-445E-AA75-C27419BD40F6}"/>
              </a:ext>
            </a:extLst>
          </p:cNvPr>
          <p:cNvSpPr txBox="1">
            <a:spLocks/>
          </p:cNvSpPr>
          <p:nvPr/>
        </p:nvSpPr>
        <p:spPr>
          <a:xfrm>
            <a:off x="7865806" y="643463"/>
            <a:ext cx="3706762" cy="160812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LUDUS MAGNUS,</a:t>
            </a:r>
            <a:br>
              <a:rPr lang="en-GB" dirty="0"/>
            </a:br>
            <a:r>
              <a:rPr lang="en-GB" dirty="0"/>
              <a:t>ROME</a:t>
            </a:r>
          </a:p>
        </p:txBody>
      </p:sp>
      <p:pic>
        <p:nvPicPr>
          <p:cNvPr id="3" name="Picture 2" descr="A picture containing outdoor, sky, building, ground&#10;&#10;Description automatically generated">
            <a:extLst>
              <a:ext uri="{FF2B5EF4-FFF2-40B4-BE49-F238E27FC236}">
                <a16:creationId xmlns:a16="http://schemas.microsoft.com/office/drawing/2014/main" id="{EAD86027-36F5-441C-B417-EE72BCE6A171}"/>
              </a:ext>
            </a:extLst>
          </p:cNvPr>
          <p:cNvPicPr>
            <a:picLocks noChangeAspect="1"/>
          </p:cNvPicPr>
          <p:nvPr/>
        </p:nvPicPr>
        <p:blipFill>
          <a:blip r:embed="rId6"/>
          <a:stretch>
            <a:fillRect/>
          </a:stretch>
        </p:blipFill>
        <p:spPr>
          <a:xfrm>
            <a:off x="-16988" y="1777181"/>
            <a:ext cx="7135543" cy="4013743"/>
          </a:xfrm>
          <a:prstGeom prst="rect">
            <a:avLst/>
          </a:prstGeom>
        </p:spPr>
      </p:pic>
      <p:sp>
        <p:nvSpPr>
          <p:cNvPr id="5" name="Content Placeholder 4">
            <a:extLst>
              <a:ext uri="{FF2B5EF4-FFF2-40B4-BE49-F238E27FC236}">
                <a16:creationId xmlns:a16="http://schemas.microsoft.com/office/drawing/2014/main" id="{7EB6A515-294B-482E-9F8B-0D719B21C958}"/>
              </a:ext>
            </a:extLst>
          </p:cNvPr>
          <p:cNvSpPr>
            <a:spLocks noGrp="1"/>
          </p:cNvSpPr>
          <p:nvPr>
            <p:ph idx="1"/>
          </p:nvPr>
        </p:nvSpPr>
        <p:spPr/>
        <p:txBody>
          <a:bodyPr/>
          <a:lstStyle/>
          <a:p>
            <a:endParaRPr lang="en-GB"/>
          </a:p>
        </p:txBody>
      </p:sp>
      <p:pic>
        <p:nvPicPr>
          <p:cNvPr id="17" name="Content Placeholder 18" descr="A picture containing sitting, indoor&#10;&#10;Description automatically generated">
            <a:extLst>
              <a:ext uri="{FF2B5EF4-FFF2-40B4-BE49-F238E27FC236}">
                <a16:creationId xmlns:a16="http://schemas.microsoft.com/office/drawing/2014/main" id="{1270F69B-8838-4D5E-8ABF-1829BDB3E257}"/>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267189" y="2077790"/>
            <a:ext cx="4903995" cy="3677996"/>
          </a:xfrm>
          <a:prstGeom prst="rect">
            <a:avLst/>
          </a:prstGeom>
        </p:spPr>
      </p:pic>
      <p:sp>
        <p:nvSpPr>
          <p:cNvPr id="18" name="Title 1">
            <a:extLst>
              <a:ext uri="{FF2B5EF4-FFF2-40B4-BE49-F238E27FC236}">
                <a16:creationId xmlns:a16="http://schemas.microsoft.com/office/drawing/2014/main" id="{BA2883CD-DEDC-4897-9DEF-C4418814AFAB}"/>
              </a:ext>
            </a:extLst>
          </p:cNvPr>
          <p:cNvSpPr txBox="1">
            <a:spLocks/>
          </p:cNvSpPr>
          <p:nvPr/>
        </p:nvSpPr>
        <p:spPr>
          <a:xfrm>
            <a:off x="297425" y="643463"/>
            <a:ext cx="7337576" cy="109830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LUDUS 2011: </a:t>
            </a:r>
            <a:r>
              <a:rPr lang="en-GB" dirty="0" err="1"/>
              <a:t>carnuntum</a:t>
            </a:r>
            <a:r>
              <a:rPr lang="en-GB" dirty="0"/>
              <a:t>, Austria</a:t>
            </a:r>
          </a:p>
        </p:txBody>
      </p:sp>
    </p:spTree>
    <p:extLst>
      <p:ext uri="{BB962C8B-B14F-4D97-AF65-F5344CB8AC3E}">
        <p14:creationId xmlns:p14="http://schemas.microsoft.com/office/powerpoint/2010/main" val="2858371190"/>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750"/>
                                        <p:tgtEl>
                                          <p:spTgt spid="3"/>
                                        </p:tgtEl>
                                      </p:cBhvr>
                                    </p:animEffect>
                                    <p:anim calcmode="lin" valueType="num">
                                      <p:cBhvr>
                                        <p:cTn id="8" dur="1750" fill="hold"/>
                                        <p:tgtEl>
                                          <p:spTgt spid="3"/>
                                        </p:tgtEl>
                                        <p:attrNameLst>
                                          <p:attrName>ppt_x</p:attrName>
                                        </p:attrNameLst>
                                      </p:cBhvr>
                                      <p:tavLst>
                                        <p:tav tm="0">
                                          <p:val>
                                            <p:strVal val="#ppt_x"/>
                                          </p:val>
                                        </p:tav>
                                        <p:tav tm="100000">
                                          <p:val>
                                            <p:strVal val="#ppt_x"/>
                                          </p:val>
                                        </p:tav>
                                      </p:tavLst>
                                    </p:anim>
                                    <p:anim calcmode="lin" valueType="num">
                                      <p:cBhvr>
                                        <p:cTn id="9" dur="175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1750"/>
                                        <p:tgtEl>
                                          <p:spTgt spid="18"/>
                                        </p:tgtEl>
                                      </p:cBhvr>
                                    </p:animEffect>
                                    <p:anim calcmode="lin" valueType="num">
                                      <p:cBhvr>
                                        <p:cTn id="14" dur="1750" fill="hold"/>
                                        <p:tgtEl>
                                          <p:spTgt spid="18"/>
                                        </p:tgtEl>
                                        <p:attrNameLst>
                                          <p:attrName>ppt_x</p:attrName>
                                        </p:attrNameLst>
                                      </p:cBhvr>
                                      <p:tavLst>
                                        <p:tav tm="0">
                                          <p:val>
                                            <p:strVal val="#ppt_x"/>
                                          </p:val>
                                        </p:tav>
                                        <p:tav tm="100000">
                                          <p:val>
                                            <p:strVal val="#ppt_x"/>
                                          </p:val>
                                        </p:tav>
                                      </p:tavLst>
                                    </p:anim>
                                    <p:anim calcmode="lin" valueType="num">
                                      <p:cBhvr>
                                        <p:cTn id="15" dur="175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499289C8-B3A8-4D51-B5B6-035A072F3A00}"/>
              </a:ext>
            </a:extLst>
          </p:cNvPr>
          <p:cNvPicPr>
            <a:picLocks noChangeAspect="1"/>
          </p:cNvPicPr>
          <p:nvPr/>
        </p:nvPicPr>
        <p:blipFill rotWithShape="1">
          <a:blip r:embed="rId4"/>
          <a:srcRect b="1541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3" name="Picture 2" descr="A picture containing outdoor, sky, building, ground&#10;&#10;Description automatically generated">
            <a:extLst>
              <a:ext uri="{FF2B5EF4-FFF2-40B4-BE49-F238E27FC236}">
                <a16:creationId xmlns:a16="http://schemas.microsoft.com/office/drawing/2014/main" id="{EAD86027-36F5-441C-B417-EE72BCE6A171}"/>
              </a:ext>
            </a:extLst>
          </p:cNvPr>
          <p:cNvPicPr>
            <a:picLocks noChangeAspect="1"/>
          </p:cNvPicPr>
          <p:nvPr/>
        </p:nvPicPr>
        <p:blipFill>
          <a:blip r:embed="rId6"/>
          <a:stretch>
            <a:fillRect/>
          </a:stretch>
        </p:blipFill>
        <p:spPr>
          <a:xfrm>
            <a:off x="-16988" y="1777181"/>
            <a:ext cx="7135543" cy="4013743"/>
          </a:xfrm>
          <a:prstGeom prst="rect">
            <a:avLst/>
          </a:prstGeom>
        </p:spPr>
      </p:pic>
      <p:pic>
        <p:nvPicPr>
          <p:cNvPr id="4" name="Content Placeholder 3" descr="A sign on a grassy hill&#10;&#10;Description automatically generated">
            <a:extLst>
              <a:ext uri="{FF2B5EF4-FFF2-40B4-BE49-F238E27FC236}">
                <a16:creationId xmlns:a16="http://schemas.microsoft.com/office/drawing/2014/main" id="{5BDD6B43-9E94-4823-9A75-B40E83409AE7}"/>
              </a:ext>
            </a:extLst>
          </p:cNvPr>
          <p:cNvPicPr>
            <a:picLocks noGrp="1" noChangeAspect="1"/>
          </p:cNvPicPr>
          <p:nvPr>
            <p:ph idx="1"/>
          </p:nvPr>
        </p:nvPicPr>
        <p:blipFill rotWithShape="1">
          <a:blip r:embed="rId7" cstate="print">
            <a:extLst>
              <a:ext uri="{28A0092B-C50C-407E-A947-70E740481C1C}">
                <a14:useLocalDpi xmlns:a14="http://schemas.microsoft.com/office/drawing/2010/main"/>
              </a:ext>
            </a:extLst>
          </a:blip>
          <a:srcRect r="13913"/>
          <a:stretch/>
        </p:blipFill>
        <p:spPr>
          <a:xfrm>
            <a:off x="5883562" y="2946401"/>
            <a:ext cx="6245916" cy="3813907"/>
          </a:xfrm>
          <a:prstGeom prst="rect">
            <a:avLst/>
          </a:prstGeom>
          <a:ln>
            <a:noFill/>
          </a:ln>
          <a:effectLst>
            <a:softEdge rad="112500"/>
          </a:effectLst>
        </p:spPr>
      </p:pic>
      <p:sp>
        <p:nvSpPr>
          <p:cNvPr id="18" name="Title 1">
            <a:extLst>
              <a:ext uri="{FF2B5EF4-FFF2-40B4-BE49-F238E27FC236}">
                <a16:creationId xmlns:a16="http://schemas.microsoft.com/office/drawing/2014/main" id="{BA2883CD-DEDC-4897-9DEF-C4418814AFAB}"/>
              </a:ext>
            </a:extLst>
          </p:cNvPr>
          <p:cNvSpPr txBox="1">
            <a:spLocks/>
          </p:cNvSpPr>
          <p:nvPr/>
        </p:nvSpPr>
        <p:spPr>
          <a:xfrm>
            <a:off x="297425" y="643419"/>
            <a:ext cx="7337576" cy="109830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LUDUS 2011: </a:t>
            </a:r>
            <a:r>
              <a:rPr lang="en-GB" dirty="0" err="1"/>
              <a:t>carnuntum</a:t>
            </a:r>
            <a:r>
              <a:rPr lang="en-GB" dirty="0"/>
              <a:t>, Austria</a:t>
            </a:r>
          </a:p>
        </p:txBody>
      </p:sp>
      <p:sp>
        <p:nvSpPr>
          <p:cNvPr id="12" name="Title 1">
            <a:extLst>
              <a:ext uri="{FF2B5EF4-FFF2-40B4-BE49-F238E27FC236}">
                <a16:creationId xmlns:a16="http://schemas.microsoft.com/office/drawing/2014/main" id="{D460A28B-0325-482F-A0F2-FD6D6D4BFDF0}"/>
              </a:ext>
            </a:extLst>
          </p:cNvPr>
          <p:cNvSpPr txBox="1">
            <a:spLocks/>
          </p:cNvSpPr>
          <p:nvPr/>
        </p:nvSpPr>
        <p:spPr>
          <a:xfrm>
            <a:off x="4791902" y="1330173"/>
            <a:ext cx="7337576" cy="1098304"/>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2800" dirty="0">
                <a:effectLst>
                  <a:outerShdw blurRad="38100" dist="38100" dir="2700000" algn="tl">
                    <a:srgbClr val="000000">
                      <a:alpha val="43137"/>
                    </a:srgbClr>
                  </a:outerShdw>
                </a:effectLst>
              </a:rPr>
              <a:t>Prison for Gladiators?</a:t>
            </a:r>
          </a:p>
          <a:p>
            <a:pPr algn="r"/>
            <a:r>
              <a:rPr lang="en-GB" sz="2800" dirty="0">
                <a:effectLst>
                  <a:outerShdw blurRad="38100" dist="38100" dir="2700000" algn="tl">
                    <a:srgbClr val="000000">
                      <a:alpha val="43137"/>
                    </a:srgbClr>
                  </a:outerShdw>
                </a:effectLst>
              </a:rPr>
              <a:t>Or a gilded cage…?</a:t>
            </a:r>
          </a:p>
        </p:txBody>
      </p:sp>
      <p:sp>
        <p:nvSpPr>
          <p:cNvPr id="7" name="Rectangle 6">
            <a:extLst>
              <a:ext uri="{FF2B5EF4-FFF2-40B4-BE49-F238E27FC236}">
                <a16:creationId xmlns:a16="http://schemas.microsoft.com/office/drawing/2014/main" id="{BE23F613-B234-4D75-9965-6E60E50A1F47}"/>
              </a:ext>
            </a:extLst>
          </p:cNvPr>
          <p:cNvSpPr/>
          <p:nvPr/>
        </p:nvSpPr>
        <p:spPr>
          <a:xfrm>
            <a:off x="297425" y="6486882"/>
            <a:ext cx="5538376" cy="369332"/>
          </a:xfrm>
          <a:prstGeom prst="rect">
            <a:avLst/>
          </a:prstGeom>
        </p:spPr>
        <p:txBody>
          <a:bodyPr wrap="none">
            <a:spAutoFit/>
          </a:bodyPr>
          <a:lstStyle/>
          <a:p>
            <a:r>
              <a:rPr lang="en-GB" dirty="0">
                <a:hlinkClick r:id="rId8"/>
              </a:rPr>
              <a:t>https://www.thinglink.com/scene/802941638077841408</a:t>
            </a:r>
            <a:r>
              <a:rPr lang="en-GB" dirty="0"/>
              <a:t> </a:t>
            </a:r>
          </a:p>
        </p:txBody>
      </p:sp>
    </p:spTree>
    <p:extLst>
      <p:ext uri="{BB962C8B-B14F-4D97-AF65-F5344CB8AC3E}">
        <p14:creationId xmlns:p14="http://schemas.microsoft.com/office/powerpoint/2010/main" val="2867616626"/>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499289C8-B3A8-4D51-B5B6-035A072F3A00}"/>
              </a:ext>
            </a:extLst>
          </p:cNvPr>
          <p:cNvPicPr>
            <a:picLocks noChangeAspect="1"/>
          </p:cNvPicPr>
          <p:nvPr/>
        </p:nvPicPr>
        <p:blipFill rotWithShape="1">
          <a:blip r:embed="rId4"/>
          <a:srcRect b="1541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3" name="Picture 2" descr="A picture containing outdoor, sky, building, ground&#10;&#10;Description automatically generated">
            <a:extLst>
              <a:ext uri="{FF2B5EF4-FFF2-40B4-BE49-F238E27FC236}">
                <a16:creationId xmlns:a16="http://schemas.microsoft.com/office/drawing/2014/main" id="{EAD86027-36F5-441C-B417-EE72BCE6A171}"/>
              </a:ext>
            </a:extLst>
          </p:cNvPr>
          <p:cNvPicPr>
            <a:picLocks noChangeAspect="1"/>
          </p:cNvPicPr>
          <p:nvPr/>
        </p:nvPicPr>
        <p:blipFill>
          <a:blip r:embed="rId6"/>
          <a:stretch>
            <a:fillRect/>
          </a:stretch>
        </p:blipFill>
        <p:spPr>
          <a:xfrm>
            <a:off x="-16988" y="1777181"/>
            <a:ext cx="7135543" cy="4013743"/>
          </a:xfrm>
          <a:prstGeom prst="rect">
            <a:avLst/>
          </a:prstGeom>
        </p:spPr>
      </p:pic>
      <p:pic>
        <p:nvPicPr>
          <p:cNvPr id="6" name="Content Placeholder 5" descr="A close up of a map&#10;&#10;Description automatically generated">
            <a:extLst>
              <a:ext uri="{FF2B5EF4-FFF2-40B4-BE49-F238E27FC236}">
                <a16:creationId xmlns:a16="http://schemas.microsoft.com/office/drawing/2014/main" id="{D87D3516-062E-4840-9441-5B783C2B4F68}"/>
              </a:ext>
            </a:extLst>
          </p:cNvPr>
          <p:cNvPicPr>
            <a:picLocks noGrp="1" noChangeAspect="1"/>
          </p:cNvPicPr>
          <p:nvPr>
            <p:ph idx="1"/>
          </p:nvPr>
        </p:nvPicPr>
        <p:blipFill>
          <a:blip r:embed="rId7"/>
          <a:stretch>
            <a:fillRect/>
          </a:stretch>
        </p:blipFill>
        <p:spPr>
          <a:xfrm>
            <a:off x="73513" y="1067076"/>
            <a:ext cx="9427216" cy="5705947"/>
          </a:xfrm>
        </p:spPr>
      </p:pic>
      <p:sp>
        <p:nvSpPr>
          <p:cNvPr id="2" name="Rectangle 1">
            <a:extLst>
              <a:ext uri="{FF2B5EF4-FFF2-40B4-BE49-F238E27FC236}">
                <a16:creationId xmlns:a16="http://schemas.microsoft.com/office/drawing/2014/main" id="{3D11AE43-B895-4FD4-8545-11AF43626964}"/>
              </a:ext>
            </a:extLst>
          </p:cNvPr>
          <p:cNvSpPr/>
          <p:nvPr/>
        </p:nvSpPr>
        <p:spPr>
          <a:xfrm>
            <a:off x="9581662" y="179755"/>
            <a:ext cx="2607163" cy="3139321"/>
          </a:xfrm>
          <a:prstGeom prst="rect">
            <a:avLst/>
          </a:prstGeom>
        </p:spPr>
        <p:txBody>
          <a:bodyPr wrap="square">
            <a:spAutoFit/>
          </a:bodyPr>
          <a:lstStyle/>
          <a:p>
            <a:r>
              <a:rPr lang="en-GB" dirty="0" err="1"/>
              <a:t>Carnuntum</a:t>
            </a:r>
            <a:r>
              <a:rPr lang="en-GB" dirty="0"/>
              <a:t>:</a:t>
            </a:r>
          </a:p>
          <a:p>
            <a:pPr marL="285750" indent="-285750">
              <a:buFont typeface="Wingdings" panose="05000000000000000000" pitchFamily="2" charset="2"/>
              <a:buChar char="Ø"/>
            </a:pPr>
            <a:r>
              <a:rPr lang="en-GB" dirty="0"/>
              <a:t>80+ gladiators</a:t>
            </a:r>
          </a:p>
          <a:p>
            <a:pPr marL="285750" indent="-285750">
              <a:buFont typeface="Wingdings" panose="05000000000000000000" pitchFamily="2" charset="2"/>
              <a:buChar char="Ø"/>
            </a:pPr>
            <a:r>
              <a:rPr lang="en-GB" dirty="0"/>
              <a:t>two-story facility</a:t>
            </a:r>
          </a:p>
          <a:p>
            <a:pPr marL="285750" indent="-285750">
              <a:buFont typeface="Wingdings" panose="05000000000000000000" pitchFamily="2" charset="2"/>
              <a:buChar char="Ø"/>
            </a:pPr>
            <a:r>
              <a:rPr lang="en-GB" dirty="0"/>
              <a:t>Central courtyard</a:t>
            </a:r>
          </a:p>
          <a:p>
            <a:pPr marL="285750" indent="-285750">
              <a:buFont typeface="Wingdings" panose="05000000000000000000" pitchFamily="2" charset="2"/>
              <a:buChar char="Ø"/>
            </a:pPr>
            <a:r>
              <a:rPr lang="en-GB" dirty="0"/>
              <a:t>practice arena</a:t>
            </a:r>
          </a:p>
          <a:p>
            <a:pPr marL="285750" indent="-285750">
              <a:buFont typeface="Wingdings" panose="05000000000000000000" pitchFamily="2" charset="2"/>
              <a:buChar char="Ø"/>
            </a:pPr>
            <a:r>
              <a:rPr lang="en-GB" dirty="0"/>
              <a:t>Heated floors for winter training</a:t>
            </a:r>
          </a:p>
          <a:p>
            <a:pPr marL="285750" indent="-285750">
              <a:buFont typeface="Wingdings" panose="05000000000000000000" pitchFamily="2" charset="2"/>
              <a:buChar char="Ø"/>
            </a:pPr>
            <a:r>
              <a:rPr lang="en-GB" dirty="0"/>
              <a:t>Baths</a:t>
            </a:r>
          </a:p>
          <a:p>
            <a:pPr marL="285750" indent="-285750">
              <a:buFont typeface="Wingdings" panose="05000000000000000000" pitchFamily="2" charset="2"/>
              <a:buChar char="Ø"/>
            </a:pPr>
            <a:r>
              <a:rPr lang="en-GB" dirty="0"/>
              <a:t>Infirmaries</a:t>
            </a:r>
          </a:p>
          <a:p>
            <a:pPr marL="285750" indent="-285750">
              <a:buFont typeface="Wingdings" panose="05000000000000000000" pitchFamily="2" charset="2"/>
              <a:buChar char="Ø"/>
            </a:pPr>
            <a:r>
              <a:rPr lang="en-GB" dirty="0"/>
              <a:t>Plumbing</a:t>
            </a:r>
          </a:p>
          <a:p>
            <a:pPr marL="285750" indent="-285750">
              <a:buFont typeface="Wingdings" panose="05000000000000000000" pitchFamily="2" charset="2"/>
              <a:buChar char="Ø"/>
            </a:pPr>
            <a:r>
              <a:rPr lang="en-GB" dirty="0"/>
              <a:t>Nearby cemetery</a:t>
            </a:r>
          </a:p>
        </p:txBody>
      </p:sp>
      <p:sp>
        <p:nvSpPr>
          <p:cNvPr id="7" name="Rectangle 6">
            <a:extLst>
              <a:ext uri="{FF2B5EF4-FFF2-40B4-BE49-F238E27FC236}">
                <a16:creationId xmlns:a16="http://schemas.microsoft.com/office/drawing/2014/main" id="{4B7DCF2F-BEB2-4A4D-8FDD-5C85CC6BE7D5}"/>
              </a:ext>
            </a:extLst>
          </p:cNvPr>
          <p:cNvSpPr/>
          <p:nvPr/>
        </p:nvSpPr>
        <p:spPr>
          <a:xfrm>
            <a:off x="1541178" y="266673"/>
            <a:ext cx="4873706" cy="36933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en-GB" dirty="0"/>
              <a:t>https://www.youtube.com/watch?v=aJFH3TCVzTk</a:t>
            </a:r>
          </a:p>
        </p:txBody>
      </p:sp>
    </p:spTree>
    <p:extLst>
      <p:ext uri="{BB962C8B-B14F-4D97-AF65-F5344CB8AC3E}">
        <p14:creationId xmlns:p14="http://schemas.microsoft.com/office/powerpoint/2010/main" val="1212203965"/>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750"/>
                                        <p:tgtEl>
                                          <p:spTgt spid="6"/>
                                        </p:tgtEl>
                                      </p:cBhvr>
                                    </p:animEffect>
                                    <p:anim calcmode="lin" valueType="num">
                                      <p:cBhvr>
                                        <p:cTn id="8" dur="1750" fill="hold"/>
                                        <p:tgtEl>
                                          <p:spTgt spid="6"/>
                                        </p:tgtEl>
                                        <p:attrNameLst>
                                          <p:attrName>ppt_x</p:attrName>
                                        </p:attrNameLst>
                                      </p:cBhvr>
                                      <p:tavLst>
                                        <p:tav tm="0">
                                          <p:val>
                                            <p:strVal val="#ppt_x"/>
                                          </p:val>
                                        </p:tav>
                                        <p:tav tm="100000">
                                          <p:val>
                                            <p:strVal val="#ppt_x"/>
                                          </p:val>
                                        </p:tav>
                                      </p:tavLst>
                                    </p:anim>
                                    <p:anim calcmode="lin" valueType="num">
                                      <p:cBhvr>
                                        <p:cTn id="9" dur="17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499289C8-B3A8-4D51-B5B6-035A072F3A00}"/>
              </a:ext>
            </a:extLst>
          </p:cNvPr>
          <p:cNvPicPr>
            <a:picLocks noChangeAspect="1"/>
          </p:cNvPicPr>
          <p:nvPr/>
        </p:nvPicPr>
        <p:blipFill rotWithShape="1">
          <a:blip r:embed="rId4"/>
          <a:srcRect b="1541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3" name="Picture 2" descr="A picture containing outdoor, sky, building, ground&#10;&#10;Description automatically generated">
            <a:extLst>
              <a:ext uri="{FF2B5EF4-FFF2-40B4-BE49-F238E27FC236}">
                <a16:creationId xmlns:a16="http://schemas.microsoft.com/office/drawing/2014/main" id="{EAD86027-36F5-441C-B417-EE72BCE6A171}"/>
              </a:ext>
            </a:extLst>
          </p:cNvPr>
          <p:cNvPicPr>
            <a:picLocks noChangeAspect="1"/>
          </p:cNvPicPr>
          <p:nvPr/>
        </p:nvPicPr>
        <p:blipFill>
          <a:blip r:embed="rId6"/>
          <a:stretch>
            <a:fillRect/>
          </a:stretch>
        </p:blipFill>
        <p:spPr>
          <a:xfrm>
            <a:off x="-16988" y="1777181"/>
            <a:ext cx="7135543" cy="4013743"/>
          </a:xfrm>
          <a:prstGeom prst="rect">
            <a:avLst/>
          </a:prstGeom>
        </p:spPr>
      </p:pic>
      <p:pic>
        <p:nvPicPr>
          <p:cNvPr id="6" name="Content Placeholder 5" descr="A close up of a map&#10;&#10;Description automatically generated">
            <a:extLst>
              <a:ext uri="{FF2B5EF4-FFF2-40B4-BE49-F238E27FC236}">
                <a16:creationId xmlns:a16="http://schemas.microsoft.com/office/drawing/2014/main" id="{D87D3516-062E-4840-9441-5B783C2B4F68}"/>
              </a:ext>
            </a:extLst>
          </p:cNvPr>
          <p:cNvPicPr>
            <a:picLocks noGrp="1" noChangeAspect="1"/>
          </p:cNvPicPr>
          <p:nvPr>
            <p:ph idx="1"/>
          </p:nvPr>
        </p:nvPicPr>
        <p:blipFill>
          <a:blip r:embed="rId7"/>
          <a:stretch>
            <a:fillRect/>
          </a:stretch>
        </p:blipFill>
        <p:spPr>
          <a:xfrm>
            <a:off x="73513" y="1067076"/>
            <a:ext cx="9427216" cy="5705947"/>
          </a:xfrm>
        </p:spPr>
      </p:pic>
      <p:sp>
        <p:nvSpPr>
          <p:cNvPr id="2" name="Rectangle 1">
            <a:extLst>
              <a:ext uri="{FF2B5EF4-FFF2-40B4-BE49-F238E27FC236}">
                <a16:creationId xmlns:a16="http://schemas.microsoft.com/office/drawing/2014/main" id="{3D11AE43-B895-4FD4-8545-11AF43626964}"/>
              </a:ext>
            </a:extLst>
          </p:cNvPr>
          <p:cNvSpPr/>
          <p:nvPr/>
        </p:nvSpPr>
        <p:spPr>
          <a:xfrm>
            <a:off x="9581662" y="179755"/>
            <a:ext cx="2607163" cy="3139321"/>
          </a:xfrm>
          <a:prstGeom prst="rect">
            <a:avLst/>
          </a:prstGeom>
        </p:spPr>
        <p:txBody>
          <a:bodyPr wrap="square">
            <a:spAutoFit/>
          </a:bodyPr>
          <a:lstStyle/>
          <a:p>
            <a:r>
              <a:rPr lang="en-GB" dirty="0" err="1"/>
              <a:t>Carnuntum</a:t>
            </a:r>
            <a:r>
              <a:rPr lang="en-GB" dirty="0"/>
              <a:t>:</a:t>
            </a:r>
          </a:p>
          <a:p>
            <a:pPr marL="285750" indent="-285750">
              <a:buFont typeface="Wingdings" panose="05000000000000000000" pitchFamily="2" charset="2"/>
              <a:buChar char="Ø"/>
            </a:pPr>
            <a:r>
              <a:rPr lang="en-GB" dirty="0"/>
              <a:t>80+ gladiators</a:t>
            </a:r>
          </a:p>
          <a:p>
            <a:pPr marL="285750" indent="-285750">
              <a:buFont typeface="Wingdings" panose="05000000000000000000" pitchFamily="2" charset="2"/>
              <a:buChar char="Ø"/>
            </a:pPr>
            <a:r>
              <a:rPr lang="en-GB" dirty="0"/>
              <a:t>two-story facility</a:t>
            </a:r>
          </a:p>
          <a:p>
            <a:pPr marL="285750" indent="-285750">
              <a:buFont typeface="Wingdings" panose="05000000000000000000" pitchFamily="2" charset="2"/>
              <a:buChar char="Ø"/>
            </a:pPr>
            <a:r>
              <a:rPr lang="en-GB" dirty="0"/>
              <a:t>Central courtyard</a:t>
            </a:r>
          </a:p>
          <a:p>
            <a:pPr marL="285750" indent="-285750">
              <a:buFont typeface="Wingdings" panose="05000000000000000000" pitchFamily="2" charset="2"/>
              <a:buChar char="Ø"/>
            </a:pPr>
            <a:r>
              <a:rPr lang="en-GB" dirty="0"/>
              <a:t>practice arena</a:t>
            </a:r>
          </a:p>
          <a:p>
            <a:pPr marL="285750" indent="-285750">
              <a:buFont typeface="Wingdings" panose="05000000000000000000" pitchFamily="2" charset="2"/>
              <a:buChar char="Ø"/>
            </a:pPr>
            <a:r>
              <a:rPr lang="en-GB" dirty="0"/>
              <a:t>Heated floors for winter training</a:t>
            </a:r>
          </a:p>
          <a:p>
            <a:pPr marL="285750" indent="-285750">
              <a:buFont typeface="Wingdings" panose="05000000000000000000" pitchFamily="2" charset="2"/>
              <a:buChar char="Ø"/>
            </a:pPr>
            <a:r>
              <a:rPr lang="en-GB" dirty="0">
                <a:highlight>
                  <a:srgbClr val="FF00FF"/>
                </a:highlight>
              </a:rPr>
              <a:t>Baths</a:t>
            </a:r>
          </a:p>
          <a:p>
            <a:pPr marL="285750" indent="-285750">
              <a:buFont typeface="Wingdings" panose="05000000000000000000" pitchFamily="2" charset="2"/>
              <a:buChar char="Ø"/>
            </a:pPr>
            <a:r>
              <a:rPr lang="en-GB" dirty="0"/>
              <a:t>Infirmaries</a:t>
            </a:r>
          </a:p>
          <a:p>
            <a:pPr marL="285750" indent="-285750">
              <a:buFont typeface="Wingdings" panose="05000000000000000000" pitchFamily="2" charset="2"/>
              <a:buChar char="Ø"/>
            </a:pPr>
            <a:r>
              <a:rPr lang="en-GB" dirty="0"/>
              <a:t>Plumbing</a:t>
            </a:r>
          </a:p>
          <a:p>
            <a:pPr marL="285750" indent="-285750">
              <a:buFont typeface="Wingdings" panose="05000000000000000000" pitchFamily="2" charset="2"/>
              <a:buChar char="Ø"/>
            </a:pPr>
            <a:r>
              <a:rPr lang="en-GB" dirty="0"/>
              <a:t>Nearby cemetery</a:t>
            </a:r>
          </a:p>
        </p:txBody>
      </p:sp>
      <p:pic>
        <p:nvPicPr>
          <p:cNvPr id="5" name="Picture 4" descr="A picture containing indoor, window, wall, floor&#10;&#10;Description automatically generated">
            <a:extLst>
              <a:ext uri="{FF2B5EF4-FFF2-40B4-BE49-F238E27FC236}">
                <a16:creationId xmlns:a16="http://schemas.microsoft.com/office/drawing/2014/main" id="{4D78433F-CCC8-4C4F-9FEF-A7FFBE9D90FB}"/>
              </a:ext>
            </a:extLst>
          </p:cNvPr>
          <p:cNvPicPr>
            <a:picLocks noChangeAspect="1"/>
          </p:cNvPicPr>
          <p:nvPr/>
        </p:nvPicPr>
        <p:blipFill>
          <a:blip r:embed="rId8"/>
          <a:stretch>
            <a:fillRect/>
          </a:stretch>
        </p:blipFill>
        <p:spPr>
          <a:xfrm>
            <a:off x="73513" y="1067076"/>
            <a:ext cx="9601552" cy="5760931"/>
          </a:xfrm>
          <a:prstGeom prst="rect">
            <a:avLst/>
          </a:prstGeom>
        </p:spPr>
      </p:pic>
      <p:sp>
        <p:nvSpPr>
          <p:cNvPr id="10" name="Rectangle 9">
            <a:extLst>
              <a:ext uri="{FF2B5EF4-FFF2-40B4-BE49-F238E27FC236}">
                <a16:creationId xmlns:a16="http://schemas.microsoft.com/office/drawing/2014/main" id="{CF94E0C6-625B-4D7B-8F37-EE745D2EEF85}"/>
              </a:ext>
            </a:extLst>
          </p:cNvPr>
          <p:cNvSpPr/>
          <p:nvPr/>
        </p:nvSpPr>
        <p:spPr>
          <a:xfrm>
            <a:off x="4367126" y="5820308"/>
            <a:ext cx="2685992" cy="461665"/>
          </a:xfrm>
          <a:prstGeom prst="rect">
            <a:avLst/>
          </a:prstGeom>
        </p:spPr>
        <p:txBody>
          <a:bodyPr wrap="none">
            <a:spAutoFit/>
          </a:bodyPr>
          <a:lstStyle/>
          <a:p>
            <a:r>
              <a:rPr lang="en-GB" sz="2400" dirty="0">
                <a:highlight>
                  <a:srgbClr val="FF00FF"/>
                </a:highlight>
              </a:rPr>
              <a:t>Baths of </a:t>
            </a:r>
            <a:r>
              <a:rPr lang="en-GB" sz="2400" dirty="0" err="1">
                <a:highlight>
                  <a:srgbClr val="FF00FF"/>
                </a:highlight>
              </a:rPr>
              <a:t>Carnuntum</a:t>
            </a:r>
            <a:endParaRPr lang="en-GB" sz="2400" dirty="0"/>
          </a:p>
        </p:txBody>
      </p:sp>
    </p:spTree>
    <p:extLst>
      <p:ext uri="{BB962C8B-B14F-4D97-AF65-F5344CB8AC3E}">
        <p14:creationId xmlns:p14="http://schemas.microsoft.com/office/powerpoint/2010/main" val="4229217820"/>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anim calcmode="lin" valueType="num">
                                      <p:cBhvr>
                                        <p:cTn id="8" dur="1250" fill="hold"/>
                                        <p:tgtEl>
                                          <p:spTgt spid="5"/>
                                        </p:tgtEl>
                                        <p:attrNameLst>
                                          <p:attrName>ppt_x</p:attrName>
                                        </p:attrNameLst>
                                      </p:cBhvr>
                                      <p:tavLst>
                                        <p:tav tm="0">
                                          <p:val>
                                            <p:strVal val="#ppt_x"/>
                                          </p:val>
                                        </p:tav>
                                        <p:tav tm="100000">
                                          <p:val>
                                            <p:strVal val="#ppt_x"/>
                                          </p:val>
                                        </p:tav>
                                      </p:tavLst>
                                    </p:anim>
                                    <p:anim calcmode="lin" valueType="num">
                                      <p:cBhvr>
                                        <p:cTn id="9" dur="1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499289C8-B3A8-4D51-B5B6-035A072F3A00}"/>
              </a:ext>
            </a:extLst>
          </p:cNvPr>
          <p:cNvPicPr>
            <a:picLocks noChangeAspect="1"/>
          </p:cNvPicPr>
          <p:nvPr/>
        </p:nvPicPr>
        <p:blipFill rotWithShape="1">
          <a:blip r:embed="rId4"/>
          <a:srcRect b="1541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3" name="Picture 2" descr="A picture containing outdoor, sky, building, ground&#10;&#10;Description automatically generated">
            <a:extLst>
              <a:ext uri="{FF2B5EF4-FFF2-40B4-BE49-F238E27FC236}">
                <a16:creationId xmlns:a16="http://schemas.microsoft.com/office/drawing/2014/main" id="{EAD86027-36F5-441C-B417-EE72BCE6A171}"/>
              </a:ext>
            </a:extLst>
          </p:cNvPr>
          <p:cNvPicPr>
            <a:picLocks noChangeAspect="1"/>
          </p:cNvPicPr>
          <p:nvPr/>
        </p:nvPicPr>
        <p:blipFill>
          <a:blip r:embed="rId6"/>
          <a:stretch>
            <a:fillRect/>
          </a:stretch>
        </p:blipFill>
        <p:spPr>
          <a:xfrm>
            <a:off x="-16988" y="1777181"/>
            <a:ext cx="7135543" cy="4013743"/>
          </a:xfrm>
          <a:prstGeom prst="rect">
            <a:avLst/>
          </a:prstGeom>
        </p:spPr>
      </p:pic>
      <p:pic>
        <p:nvPicPr>
          <p:cNvPr id="6" name="Content Placeholder 5" descr="A close up of a map&#10;&#10;Description automatically generated">
            <a:extLst>
              <a:ext uri="{FF2B5EF4-FFF2-40B4-BE49-F238E27FC236}">
                <a16:creationId xmlns:a16="http://schemas.microsoft.com/office/drawing/2014/main" id="{D87D3516-062E-4840-9441-5B783C2B4F68}"/>
              </a:ext>
            </a:extLst>
          </p:cNvPr>
          <p:cNvPicPr>
            <a:picLocks noGrp="1" noChangeAspect="1"/>
          </p:cNvPicPr>
          <p:nvPr>
            <p:ph idx="1"/>
          </p:nvPr>
        </p:nvPicPr>
        <p:blipFill>
          <a:blip r:embed="rId7"/>
          <a:stretch>
            <a:fillRect/>
          </a:stretch>
        </p:blipFill>
        <p:spPr>
          <a:xfrm>
            <a:off x="73513" y="1067076"/>
            <a:ext cx="9427216" cy="5705947"/>
          </a:xfrm>
        </p:spPr>
      </p:pic>
      <p:sp>
        <p:nvSpPr>
          <p:cNvPr id="2" name="Rectangle 1">
            <a:extLst>
              <a:ext uri="{FF2B5EF4-FFF2-40B4-BE49-F238E27FC236}">
                <a16:creationId xmlns:a16="http://schemas.microsoft.com/office/drawing/2014/main" id="{3D11AE43-B895-4FD4-8545-11AF43626964}"/>
              </a:ext>
            </a:extLst>
          </p:cNvPr>
          <p:cNvSpPr/>
          <p:nvPr/>
        </p:nvSpPr>
        <p:spPr>
          <a:xfrm>
            <a:off x="9581662" y="179755"/>
            <a:ext cx="2607163" cy="3139321"/>
          </a:xfrm>
          <a:prstGeom prst="rect">
            <a:avLst/>
          </a:prstGeom>
        </p:spPr>
        <p:txBody>
          <a:bodyPr wrap="square">
            <a:spAutoFit/>
          </a:bodyPr>
          <a:lstStyle/>
          <a:p>
            <a:r>
              <a:rPr lang="en-GB" dirty="0" err="1"/>
              <a:t>Carnuntum</a:t>
            </a:r>
            <a:r>
              <a:rPr lang="en-GB" dirty="0"/>
              <a:t>:</a:t>
            </a:r>
          </a:p>
          <a:p>
            <a:pPr marL="285750" indent="-285750">
              <a:buFont typeface="Wingdings" panose="05000000000000000000" pitchFamily="2" charset="2"/>
              <a:buChar char="Ø"/>
            </a:pPr>
            <a:r>
              <a:rPr lang="en-GB" dirty="0"/>
              <a:t>80+ gladiators</a:t>
            </a:r>
          </a:p>
          <a:p>
            <a:pPr marL="285750" indent="-285750">
              <a:buFont typeface="Wingdings" panose="05000000000000000000" pitchFamily="2" charset="2"/>
              <a:buChar char="Ø"/>
            </a:pPr>
            <a:r>
              <a:rPr lang="en-GB" dirty="0"/>
              <a:t>two-story facility</a:t>
            </a:r>
          </a:p>
          <a:p>
            <a:pPr marL="285750" indent="-285750">
              <a:buFont typeface="Wingdings" panose="05000000000000000000" pitchFamily="2" charset="2"/>
              <a:buChar char="Ø"/>
            </a:pPr>
            <a:r>
              <a:rPr lang="en-GB" dirty="0"/>
              <a:t>Central courtyard</a:t>
            </a:r>
          </a:p>
          <a:p>
            <a:pPr marL="285750" indent="-285750">
              <a:buFont typeface="Wingdings" panose="05000000000000000000" pitchFamily="2" charset="2"/>
              <a:buChar char="Ø"/>
            </a:pPr>
            <a:r>
              <a:rPr lang="en-GB" dirty="0"/>
              <a:t>practice arena</a:t>
            </a:r>
          </a:p>
          <a:p>
            <a:pPr marL="285750" indent="-285750">
              <a:buFont typeface="Wingdings" panose="05000000000000000000" pitchFamily="2" charset="2"/>
              <a:buChar char="Ø"/>
            </a:pPr>
            <a:r>
              <a:rPr lang="en-GB" dirty="0"/>
              <a:t>Heated floors for winter training</a:t>
            </a:r>
          </a:p>
          <a:p>
            <a:pPr marL="285750" indent="-285750">
              <a:buFont typeface="Wingdings" panose="05000000000000000000" pitchFamily="2" charset="2"/>
              <a:buChar char="Ø"/>
            </a:pPr>
            <a:r>
              <a:rPr lang="en-GB" dirty="0">
                <a:highlight>
                  <a:srgbClr val="FF00FF"/>
                </a:highlight>
              </a:rPr>
              <a:t>Baths</a:t>
            </a:r>
          </a:p>
          <a:p>
            <a:pPr marL="285750" indent="-285750">
              <a:buFont typeface="Wingdings" panose="05000000000000000000" pitchFamily="2" charset="2"/>
              <a:buChar char="Ø"/>
            </a:pPr>
            <a:r>
              <a:rPr lang="en-GB" dirty="0"/>
              <a:t>Infirmaries</a:t>
            </a:r>
          </a:p>
          <a:p>
            <a:pPr marL="285750" indent="-285750">
              <a:buFont typeface="Wingdings" panose="05000000000000000000" pitchFamily="2" charset="2"/>
              <a:buChar char="Ø"/>
            </a:pPr>
            <a:r>
              <a:rPr lang="en-GB" dirty="0"/>
              <a:t>Plumbing</a:t>
            </a:r>
          </a:p>
          <a:p>
            <a:pPr marL="285750" indent="-285750">
              <a:buFont typeface="Wingdings" panose="05000000000000000000" pitchFamily="2" charset="2"/>
              <a:buChar char="Ø"/>
            </a:pPr>
            <a:r>
              <a:rPr lang="en-GB" dirty="0"/>
              <a:t>Nearby cemetery</a:t>
            </a:r>
          </a:p>
        </p:txBody>
      </p:sp>
      <p:pic>
        <p:nvPicPr>
          <p:cNvPr id="5" name="Picture 4" descr="A picture containing indoor, window, wall, floor&#10;&#10;Description automatically generated">
            <a:extLst>
              <a:ext uri="{FF2B5EF4-FFF2-40B4-BE49-F238E27FC236}">
                <a16:creationId xmlns:a16="http://schemas.microsoft.com/office/drawing/2014/main" id="{4D78433F-CCC8-4C4F-9FEF-A7FFBE9D90FB}"/>
              </a:ext>
            </a:extLst>
          </p:cNvPr>
          <p:cNvPicPr>
            <a:picLocks noChangeAspect="1"/>
          </p:cNvPicPr>
          <p:nvPr/>
        </p:nvPicPr>
        <p:blipFill>
          <a:blip r:embed="rId8"/>
          <a:stretch>
            <a:fillRect/>
          </a:stretch>
        </p:blipFill>
        <p:spPr>
          <a:xfrm>
            <a:off x="73513" y="1067076"/>
            <a:ext cx="9601552" cy="5760931"/>
          </a:xfrm>
          <a:prstGeom prst="rect">
            <a:avLst/>
          </a:prstGeom>
        </p:spPr>
      </p:pic>
      <p:pic>
        <p:nvPicPr>
          <p:cNvPr id="7" name="Picture 6" descr="A room with a wood floor&#10;&#10;Description automatically generated">
            <a:extLst>
              <a:ext uri="{FF2B5EF4-FFF2-40B4-BE49-F238E27FC236}">
                <a16:creationId xmlns:a16="http://schemas.microsoft.com/office/drawing/2014/main" id="{26B53D1F-A6CD-4A46-BC21-677077B5F3E0}"/>
              </a:ext>
            </a:extLst>
          </p:cNvPr>
          <p:cNvPicPr>
            <a:picLocks noChangeAspect="1"/>
          </p:cNvPicPr>
          <p:nvPr/>
        </p:nvPicPr>
        <p:blipFill>
          <a:blip r:embed="rId9"/>
          <a:stretch>
            <a:fillRect/>
          </a:stretch>
        </p:blipFill>
        <p:spPr>
          <a:xfrm>
            <a:off x="-7421" y="961292"/>
            <a:ext cx="9701477" cy="5820886"/>
          </a:xfrm>
          <a:prstGeom prst="rect">
            <a:avLst/>
          </a:prstGeom>
        </p:spPr>
      </p:pic>
      <p:sp>
        <p:nvSpPr>
          <p:cNvPr id="9" name="Rectangle 8">
            <a:extLst>
              <a:ext uri="{FF2B5EF4-FFF2-40B4-BE49-F238E27FC236}">
                <a16:creationId xmlns:a16="http://schemas.microsoft.com/office/drawing/2014/main" id="{DEAEE1DB-E3C9-4B1E-B8C7-E0AD2F41D1D3}"/>
              </a:ext>
            </a:extLst>
          </p:cNvPr>
          <p:cNvSpPr/>
          <p:nvPr/>
        </p:nvSpPr>
        <p:spPr>
          <a:xfrm>
            <a:off x="4367126" y="5820308"/>
            <a:ext cx="2685992" cy="461665"/>
          </a:xfrm>
          <a:prstGeom prst="rect">
            <a:avLst/>
          </a:prstGeom>
        </p:spPr>
        <p:txBody>
          <a:bodyPr wrap="none">
            <a:spAutoFit/>
          </a:bodyPr>
          <a:lstStyle/>
          <a:p>
            <a:r>
              <a:rPr lang="en-GB" sz="2400" dirty="0">
                <a:highlight>
                  <a:srgbClr val="FF00FF"/>
                </a:highlight>
              </a:rPr>
              <a:t>Baths of </a:t>
            </a:r>
            <a:r>
              <a:rPr lang="en-GB" sz="2400" dirty="0" err="1">
                <a:highlight>
                  <a:srgbClr val="FF00FF"/>
                </a:highlight>
              </a:rPr>
              <a:t>Carnuntum</a:t>
            </a:r>
            <a:endParaRPr lang="en-GB" sz="2400" dirty="0"/>
          </a:p>
        </p:txBody>
      </p:sp>
    </p:spTree>
    <p:extLst>
      <p:ext uri="{BB962C8B-B14F-4D97-AF65-F5344CB8AC3E}">
        <p14:creationId xmlns:p14="http://schemas.microsoft.com/office/powerpoint/2010/main" val="501770746"/>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anim calcmode="lin" valueType="num">
                                      <p:cBhvr>
                                        <p:cTn id="8" dur="1250" fill="hold"/>
                                        <p:tgtEl>
                                          <p:spTgt spid="5"/>
                                        </p:tgtEl>
                                        <p:attrNameLst>
                                          <p:attrName>ppt_x</p:attrName>
                                        </p:attrNameLst>
                                      </p:cBhvr>
                                      <p:tavLst>
                                        <p:tav tm="0">
                                          <p:val>
                                            <p:strVal val="#ppt_x"/>
                                          </p:val>
                                        </p:tav>
                                        <p:tav tm="100000">
                                          <p:val>
                                            <p:strVal val="#ppt_x"/>
                                          </p:val>
                                        </p:tav>
                                      </p:tavLst>
                                    </p:anim>
                                    <p:anim calcmode="lin" valueType="num">
                                      <p:cBhvr>
                                        <p:cTn id="9" dur="125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750"/>
                                        <p:tgtEl>
                                          <p:spTgt spid="7"/>
                                        </p:tgtEl>
                                      </p:cBhvr>
                                    </p:animEffect>
                                    <p:anim calcmode="lin" valueType="num">
                                      <p:cBhvr>
                                        <p:cTn id="14" dur="1750" fill="hold"/>
                                        <p:tgtEl>
                                          <p:spTgt spid="7"/>
                                        </p:tgtEl>
                                        <p:attrNameLst>
                                          <p:attrName>ppt_x</p:attrName>
                                        </p:attrNameLst>
                                      </p:cBhvr>
                                      <p:tavLst>
                                        <p:tav tm="0">
                                          <p:val>
                                            <p:strVal val="#ppt_x"/>
                                          </p:val>
                                        </p:tav>
                                        <p:tav tm="100000">
                                          <p:val>
                                            <p:strVal val="#ppt_x"/>
                                          </p:val>
                                        </p:tav>
                                      </p:tavLst>
                                    </p:anim>
                                    <p:anim calcmode="lin" valueType="num">
                                      <p:cBhvr>
                                        <p:cTn id="15" dur="17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50844-D2B9-48A0-90BC-A70D467B9374}"/>
              </a:ext>
            </a:extLst>
          </p:cNvPr>
          <p:cNvSpPr>
            <a:spLocks noGrp="1"/>
          </p:cNvSpPr>
          <p:nvPr>
            <p:ph type="title"/>
          </p:nvPr>
        </p:nvSpPr>
        <p:spPr/>
        <p:txBody>
          <a:bodyPr/>
          <a:lstStyle/>
          <a:p>
            <a:endParaRPr lang="en-GB"/>
          </a:p>
        </p:txBody>
      </p:sp>
      <p:pic>
        <p:nvPicPr>
          <p:cNvPr id="5" name="Content Placeholder 4" descr="A group of people standing in front of a crowd&#10;&#10;Description automatically generated">
            <a:extLst>
              <a:ext uri="{FF2B5EF4-FFF2-40B4-BE49-F238E27FC236}">
                <a16:creationId xmlns:a16="http://schemas.microsoft.com/office/drawing/2014/main" id="{6FB2EDF3-BB70-4179-9736-AC990AD90751}"/>
              </a:ext>
            </a:extLst>
          </p:cNvPr>
          <p:cNvPicPr>
            <a:picLocks noGrp="1" noChangeAspect="1"/>
          </p:cNvPicPr>
          <p:nvPr>
            <p:ph idx="1"/>
          </p:nvPr>
        </p:nvPicPr>
        <p:blipFill>
          <a:blip r:embed="rId3"/>
          <a:stretch>
            <a:fillRect/>
          </a:stretch>
        </p:blipFill>
        <p:spPr>
          <a:xfrm>
            <a:off x="0" y="0"/>
            <a:ext cx="12192000" cy="6858000"/>
          </a:xfrm>
        </p:spPr>
      </p:pic>
      <p:pic>
        <p:nvPicPr>
          <p:cNvPr id="6" name="Picture 5">
            <a:extLst>
              <a:ext uri="{FF2B5EF4-FFF2-40B4-BE49-F238E27FC236}">
                <a16:creationId xmlns:a16="http://schemas.microsoft.com/office/drawing/2014/main" id="{CBDEADBB-A39E-4CE0-B6AF-7923D0A79A09}"/>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53042" y="348901"/>
            <a:ext cx="4595043" cy="1977663"/>
          </a:xfrm>
          <a:prstGeom prst="rect">
            <a:avLst/>
          </a:prstGeom>
          <a:ln w="57150">
            <a:solidFill>
              <a:schemeClr val="bg2">
                <a:lumMod val="50000"/>
              </a:schemeClr>
            </a:solidFill>
          </a:ln>
          <a:effectLst>
            <a:outerShdw blurRad="152400" dist="317500" dir="5400000" sx="90000" sy="-19000" rotWithShape="0">
              <a:prstClr val="black">
                <a:alpha val="15000"/>
              </a:prstClr>
            </a:outerShdw>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Rectangle 6">
            <a:extLst>
              <a:ext uri="{FF2B5EF4-FFF2-40B4-BE49-F238E27FC236}">
                <a16:creationId xmlns:a16="http://schemas.microsoft.com/office/drawing/2014/main" id="{84CBB4CE-76F4-4B3B-9CA4-A03C39623F72}"/>
              </a:ext>
            </a:extLst>
          </p:cNvPr>
          <p:cNvSpPr/>
          <p:nvPr/>
        </p:nvSpPr>
        <p:spPr>
          <a:xfrm>
            <a:off x="340903" y="6248400"/>
            <a:ext cx="5064528" cy="36933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en-GB" dirty="0">
                <a:hlinkClick r:id="rId5"/>
              </a:rPr>
              <a:t>https://www.youtube.com/watch?v=ECY3yuC2bOU</a:t>
            </a:r>
            <a:r>
              <a:rPr lang="en-GB" dirty="0"/>
              <a:t> </a:t>
            </a:r>
          </a:p>
        </p:txBody>
      </p:sp>
    </p:spTree>
    <p:extLst>
      <p:ext uri="{BB962C8B-B14F-4D97-AF65-F5344CB8AC3E}">
        <p14:creationId xmlns:p14="http://schemas.microsoft.com/office/powerpoint/2010/main" val="391448250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ky, ground, outdoor, grass&#10;&#10;Description automatically generated">
            <a:extLst>
              <a:ext uri="{FF2B5EF4-FFF2-40B4-BE49-F238E27FC236}">
                <a16:creationId xmlns:a16="http://schemas.microsoft.com/office/drawing/2014/main" id="{DED88EE6-829A-422E-9AE9-84C8B9474500}"/>
              </a:ext>
            </a:extLst>
          </p:cNvPr>
          <p:cNvPicPr>
            <a:picLocks noGrp="1" noChangeAspect="1"/>
          </p:cNvPicPr>
          <p:nvPr>
            <p:ph idx="1"/>
          </p:nvPr>
        </p:nvPicPr>
        <p:blipFill>
          <a:blip r:embed="rId2"/>
          <a:stretch>
            <a:fillRect/>
          </a:stretch>
        </p:blipFill>
        <p:spPr>
          <a:xfrm>
            <a:off x="-1" y="-1"/>
            <a:ext cx="12238009" cy="6858253"/>
          </a:xfrm>
        </p:spPr>
      </p:pic>
      <p:sp>
        <p:nvSpPr>
          <p:cNvPr id="2" name="Title 1">
            <a:extLst>
              <a:ext uri="{FF2B5EF4-FFF2-40B4-BE49-F238E27FC236}">
                <a16:creationId xmlns:a16="http://schemas.microsoft.com/office/drawing/2014/main" id="{46805786-DC98-4647-AAB6-F8041E08E467}"/>
              </a:ext>
            </a:extLst>
          </p:cNvPr>
          <p:cNvSpPr>
            <a:spLocks noGrp="1"/>
          </p:cNvSpPr>
          <p:nvPr>
            <p:ph type="title"/>
          </p:nvPr>
        </p:nvSpPr>
        <p:spPr/>
        <p:txBody>
          <a:bodyPr/>
          <a:lstStyle/>
          <a:p>
            <a:r>
              <a:rPr lang="en-GB" dirty="0"/>
              <a:t>CAPUA</a:t>
            </a:r>
          </a:p>
        </p:txBody>
      </p:sp>
      <p:sp>
        <p:nvSpPr>
          <p:cNvPr id="6" name="Rectangle 5">
            <a:extLst>
              <a:ext uri="{FF2B5EF4-FFF2-40B4-BE49-F238E27FC236}">
                <a16:creationId xmlns:a16="http://schemas.microsoft.com/office/drawing/2014/main" id="{172D6FAF-2215-47F1-B189-9DCEB89B0449}"/>
              </a:ext>
            </a:extLst>
          </p:cNvPr>
          <p:cNvSpPr/>
          <p:nvPr/>
        </p:nvSpPr>
        <p:spPr>
          <a:xfrm>
            <a:off x="4257259" y="3244334"/>
            <a:ext cx="2622513" cy="1477328"/>
          </a:xfrm>
          <a:prstGeom prst="rect">
            <a:avLst/>
          </a:prstGeom>
        </p:spPr>
        <p:txBody>
          <a:bodyPr wrap="none">
            <a:spAutoFit/>
          </a:bodyPr>
          <a:lstStyle/>
          <a:p>
            <a:r>
              <a:rPr lang="en-GB" dirty="0"/>
              <a:t>Amphitheatre, Capua</a:t>
            </a:r>
          </a:p>
          <a:p>
            <a:r>
              <a:rPr lang="en-GB" dirty="0"/>
              <a:t>Augustan foundation</a:t>
            </a:r>
          </a:p>
          <a:p>
            <a:r>
              <a:rPr lang="en-GB" dirty="0"/>
              <a:t>Also: LUDUS IULIANUS, </a:t>
            </a:r>
            <a:br>
              <a:rPr lang="en-GB" dirty="0"/>
            </a:br>
            <a:r>
              <a:rPr lang="en-GB" dirty="0"/>
              <a:t>founded by CAESAR 49 BC</a:t>
            </a:r>
          </a:p>
          <a:p>
            <a:endParaRPr lang="en-GB" dirty="0"/>
          </a:p>
        </p:txBody>
      </p:sp>
      <p:sp>
        <p:nvSpPr>
          <p:cNvPr id="7" name="Title 1">
            <a:extLst>
              <a:ext uri="{FF2B5EF4-FFF2-40B4-BE49-F238E27FC236}">
                <a16:creationId xmlns:a16="http://schemas.microsoft.com/office/drawing/2014/main" id="{5DCD1857-F582-43EE-A87C-00DDE36FD611}"/>
              </a:ext>
            </a:extLst>
          </p:cNvPr>
          <p:cNvSpPr txBox="1">
            <a:spLocks/>
          </p:cNvSpPr>
          <p:nvPr/>
        </p:nvSpPr>
        <p:spPr>
          <a:xfrm>
            <a:off x="304799" y="694495"/>
            <a:ext cx="7330201" cy="1047271"/>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spTree>
    <p:extLst>
      <p:ext uri="{BB962C8B-B14F-4D97-AF65-F5344CB8AC3E}">
        <p14:creationId xmlns:p14="http://schemas.microsoft.com/office/powerpoint/2010/main" val="2091132158"/>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n old stone building&#10;&#10;Description automatically generated">
            <a:extLst>
              <a:ext uri="{FF2B5EF4-FFF2-40B4-BE49-F238E27FC236}">
                <a16:creationId xmlns:a16="http://schemas.microsoft.com/office/drawing/2014/main" id="{022A2E8F-BF24-4A8D-96B1-72187C8FD78E}"/>
              </a:ext>
            </a:extLst>
          </p:cNvPr>
          <p:cNvPicPr>
            <a:picLocks noGrp="1" noChangeAspect="1"/>
          </p:cNvPicPr>
          <p:nvPr>
            <p:ph idx="1"/>
          </p:nvPr>
        </p:nvPicPr>
        <p:blipFill>
          <a:blip r:embed="rId2"/>
          <a:stretch>
            <a:fillRect/>
          </a:stretch>
        </p:blipFill>
        <p:spPr>
          <a:xfrm>
            <a:off x="0" y="0"/>
            <a:ext cx="12192000" cy="6858000"/>
          </a:xfrm>
        </p:spPr>
      </p:pic>
      <p:sp>
        <p:nvSpPr>
          <p:cNvPr id="2" name="Title 1">
            <a:extLst>
              <a:ext uri="{FF2B5EF4-FFF2-40B4-BE49-F238E27FC236}">
                <a16:creationId xmlns:a16="http://schemas.microsoft.com/office/drawing/2014/main" id="{488CFC99-4B15-4CD1-AC33-FAA3AF3D5496}"/>
              </a:ext>
            </a:extLst>
          </p:cNvPr>
          <p:cNvSpPr>
            <a:spLocks noGrp="1"/>
          </p:cNvSpPr>
          <p:nvPr>
            <p:ph type="title"/>
          </p:nvPr>
        </p:nvSpPr>
        <p:spPr/>
        <p:txBody>
          <a:bodyPr/>
          <a:lstStyle/>
          <a:p>
            <a:r>
              <a:rPr lang="en-GB" dirty="0"/>
              <a:t>CAPUA</a:t>
            </a:r>
          </a:p>
        </p:txBody>
      </p:sp>
    </p:spTree>
    <p:extLst>
      <p:ext uri="{BB962C8B-B14F-4D97-AF65-F5344CB8AC3E}">
        <p14:creationId xmlns:p14="http://schemas.microsoft.com/office/powerpoint/2010/main" val="601971988"/>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1D4B8-8D3F-47BC-98FC-A91CA08FC2A5}"/>
              </a:ext>
            </a:extLst>
          </p:cNvPr>
          <p:cNvSpPr>
            <a:spLocks noGrp="1"/>
          </p:cNvSpPr>
          <p:nvPr>
            <p:ph type="title"/>
          </p:nvPr>
        </p:nvSpPr>
        <p:spPr/>
        <p:txBody>
          <a:bodyPr/>
          <a:lstStyle/>
          <a:p>
            <a:endParaRPr lang="en-GB"/>
          </a:p>
        </p:txBody>
      </p:sp>
      <p:pic>
        <p:nvPicPr>
          <p:cNvPr id="5" name="Content Placeholder 4" descr="A close up of a map&#10;&#10;Description automatically generated">
            <a:extLst>
              <a:ext uri="{FF2B5EF4-FFF2-40B4-BE49-F238E27FC236}">
                <a16:creationId xmlns:a16="http://schemas.microsoft.com/office/drawing/2014/main" id="{B970F30C-8AA0-415F-A069-68AF20E97446}"/>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421318795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C1EB92DE-5CAE-4126-B854-431A28134062}"/>
              </a:ext>
            </a:extLst>
          </p:cNvPr>
          <p:cNvPicPr>
            <a:picLocks noChangeAspect="1"/>
          </p:cNvPicPr>
          <p:nvPr/>
        </p:nvPicPr>
        <p:blipFill rotWithShape="1">
          <a:blip r:embed="rId4"/>
          <a:srcRect b="24749"/>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A2B85A1-57EA-4DED-8E14-9AEE2B607FE8}"/>
              </a:ext>
            </a:extLst>
          </p:cNvPr>
          <p:cNvSpPr>
            <a:spLocks noGrp="1"/>
          </p:cNvSpPr>
          <p:nvPr>
            <p:ph type="title"/>
          </p:nvPr>
        </p:nvSpPr>
        <p:spPr>
          <a:xfrm>
            <a:off x="1380067" y="838200"/>
            <a:ext cx="9437159" cy="1227667"/>
          </a:xfrm>
        </p:spPr>
        <p:txBody>
          <a:bodyPr>
            <a:normAutofit/>
          </a:bodyPr>
          <a:lstStyle/>
          <a:p>
            <a:r>
              <a:rPr lang="en-GB" dirty="0"/>
              <a:t>ISCA SILURUM - CAERLEON</a:t>
            </a:r>
          </a:p>
        </p:txBody>
      </p:sp>
      <p:pic>
        <p:nvPicPr>
          <p:cNvPr id="16" name="Picture 15" descr="Reconstruction of Caerleon during the Roman period, showing the fortress and surrounding settlement including the newly-discovered monumental suburb.">
            <a:extLst>
              <a:ext uri="{FF2B5EF4-FFF2-40B4-BE49-F238E27FC236}">
                <a16:creationId xmlns:a16="http://schemas.microsoft.com/office/drawing/2014/main" id="{3FCAAA1D-0286-4E86-8B45-37668D302846}"/>
              </a:ext>
            </a:extLst>
          </p:cNvPr>
          <p:cNvPicPr/>
          <p:nvPr/>
        </p:nvPicPr>
        <p:blipFill>
          <a:blip r:embed="rId6" cstate="print"/>
          <a:srcRect/>
          <a:stretch>
            <a:fillRect/>
          </a:stretch>
        </p:blipFill>
        <p:spPr bwMode="auto">
          <a:xfrm>
            <a:off x="3493477" y="1899137"/>
            <a:ext cx="7318456" cy="4790831"/>
          </a:xfrm>
          <a:prstGeom prst="rect">
            <a:avLst/>
          </a:prstGeom>
          <a:ln>
            <a:noFill/>
          </a:ln>
          <a:effectLst>
            <a:softEdge rad="112500"/>
          </a:effectLst>
        </p:spPr>
      </p:pic>
      <p:sp>
        <p:nvSpPr>
          <p:cNvPr id="14" name="Rectangle 13">
            <a:extLst>
              <a:ext uri="{FF2B5EF4-FFF2-40B4-BE49-F238E27FC236}">
                <a16:creationId xmlns:a16="http://schemas.microsoft.com/office/drawing/2014/main" id="{C3F7A365-74AE-4029-AE38-EAB28979F66F}"/>
              </a:ext>
            </a:extLst>
          </p:cNvPr>
          <p:cNvSpPr/>
          <p:nvPr/>
        </p:nvSpPr>
        <p:spPr>
          <a:xfrm>
            <a:off x="633046" y="2084176"/>
            <a:ext cx="3259015" cy="2862322"/>
          </a:xfrm>
          <a:prstGeom prst="rect">
            <a:avLst/>
          </a:prstGeom>
        </p:spPr>
        <p:txBody>
          <a:bodyPr wrap="square">
            <a:spAutoFit/>
          </a:bodyPr>
          <a:lstStyle/>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Arial" panose="020B0604020202020204" pitchFamily="34" charset="0"/>
              </a:rPr>
              <a:t>AD 75 </a:t>
            </a:r>
            <a:r>
              <a:rPr lang="en-GB" dirty="0" err="1">
                <a:latin typeface="Calibri" panose="020F0502020204030204" pitchFamily="34" charset="0"/>
                <a:ea typeface="Calibri" panose="020F0502020204030204" pitchFamily="34" charset="0"/>
                <a:cs typeface="Arial" panose="020B0604020202020204" pitchFamily="34" charset="0"/>
              </a:rPr>
              <a:t>Legio</a:t>
            </a:r>
            <a:r>
              <a:rPr lang="en-GB" dirty="0">
                <a:latin typeface="Calibri" panose="020F0502020204030204" pitchFamily="34" charset="0"/>
                <a:ea typeface="Calibri" panose="020F0502020204030204" pitchFamily="34" charset="0"/>
                <a:cs typeface="Arial" panose="020B0604020202020204" pitchFamily="34" charset="0"/>
              </a:rPr>
              <a:t> II Augusta moved into a new base at Caerleon</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Arial" panose="020B0604020202020204" pitchFamily="34" charset="0"/>
              </a:rPr>
              <a:t>AD 80/90 construction of amphitheatre begins</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Arial" panose="020B0604020202020204" pitchFamily="34" charset="0"/>
              </a:rPr>
              <a:t>Rebuilt at least twice…</a:t>
            </a:r>
          </a:p>
          <a:p>
            <a:pPr marL="285750" indent="-285750">
              <a:buFont typeface="Arial" panose="020B0604020202020204" pitchFamily="34" charset="0"/>
              <a:buChar char="•"/>
            </a:pPr>
            <a:r>
              <a:rPr lang="en-GB" dirty="0"/>
              <a:t>AD 211 reversal of decision to abandon Caerleon and consequent refurbishment</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Arial" panose="020B0604020202020204" pitchFamily="34" charset="0"/>
              </a:rPr>
              <a:t>4</a:t>
            </a:r>
            <a:r>
              <a:rPr lang="en-GB" baseline="30000" dirty="0">
                <a:latin typeface="Calibri" panose="020F0502020204030204" pitchFamily="34" charset="0"/>
                <a:ea typeface="Calibri" panose="020F0502020204030204" pitchFamily="34" charset="0"/>
                <a:cs typeface="Arial" panose="020B0604020202020204" pitchFamily="34" charset="0"/>
              </a:rPr>
              <a:t>th</a:t>
            </a:r>
            <a:r>
              <a:rPr lang="en-GB" dirty="0">
                <a:latin typeface="Calibri" panose="020F0502020204030204" pitchFamily="34" charset="0"/>
                <a:ea typeface="Calibri" panose="020F0502020204030204" pitchFamily="34" charset="0"/>
                <a:cs typeface="Arial" panose="020B0604020202020204" pitchFamily="34" charset="0"/>
              </a:rPr>
              <a:t> – gradual decline</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4415613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C1EB92DE-5CAE-4126-B854-431A28134062}"/>
              </a:ext>
            </a:extLst>
          </p:cNvPr>
          <p:cNvPicPr>
            <a:picLocks noChangeAspect="1"/>
          </p:cNvPicPr>
          <p:nvPr/>
        </p:nvPicPr>
        <p:blipFill rotWithShape="1">
          <a:blip r:embed="rId3"/>
          <a:srcRect b="24749"/>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A2B85A1-57EA-4DED-8E14-9AEE2B607FE8}"/>
              </a:ext>
            </a:extLst>
          </p:cNvPr>
          <p:cNvSpPr>
            <a:spLocks noGrp="1"/>
          </p:cNvSpPr>
          <p:nvPr>
            <p:ph type="title"/>
          </p:nvPr>
        </p:nvSpPr>
        <p:spPr>
          <a:xfrm>
            <a:off x="1380067" y="838200"/>
            <a:ext cx="9437159" cy="1227667"/>
          </a:xfrm>
        </p:spPr>
        <p:txBody>
          <a:bodyPr>
            <a:normAutofit/>
          </a:bodyPr>
          <a:lstStyle/>
          <a:p>
            <a:r>
              <a:rPr lang="en-GB" dirty="0"/>
              <a:t>ISCA SILURUM - CAERLEON</a:t>
            </a:r>
          </a:p>
        </p:txBody>
      </p:sp>
      <p:pic>
        <p:nvPicPr>
          <p:cNvPr id="4" name="Content Placeholder 3" descr="A close up of a clock&#10;&#10;Description automatically generated">
            <a:extLst>
              <a:ext uri="{FF2B5EF4-FFF2-40B4-BE49-F238E27FC236}">
                <a16:creationId xmlns:a16="http://schemas.microsoft.com/office/drawing/2014/main" id="{82D63DD1-A5D6-472D-A36F-37A2E6637C30}"/>
              </a:ext>
            </a:extLst>
          </p:cNvPr>
          <p:cNvPicPr>
            <a:picLocks noGrp="1" noChangeAspect="1"/>
          </p:cNvPicPr>
          <p:nvPr>
            <p:ph idx="1"/>
          </p:nvPr>
        </p:nvPicPr>
        <p:blipFill>
          <a:blip r:embed="rId5"/>
          <a:stretch>
            <a:fillRect/>
          </a:stretch>
        </p:blipFill>
        <p:spPr>
          <a:xfrm>
            <a:off x="97438" y="1681851"/>
            <a:ext cx="5609418" cy="4337949"/>
          </a:xfrm>
        </p:spPr>
      </p:pic>
      <p:sp>
        <p:nvSpPr>
          <p:cNvPr id="5" name="Rectangle 4">
            <a:extLst>
              <a:ext uri="{FF2B5EF4-FFF2-40B4-BE49-F238E27FC236}">
                <a16:creationId xmlns:a16="http://schemas.microsoft.com/office/drawing/2014/main" id="{5E31CC1A-9132-49B5-8699-46FB554749D0}"/>
              </a:ext>
            </a:extLst>
          </p:cNvPr>
          <p:cNvSpPr/>
          <p:nvPr/>
        </p:nvSpPr>
        <p:spPr>
          <a:xfrm>
            <a:off x="1566573" y="5962134"/>
            <a:ext cx="2671148" cy="923330"/>
          </a:xfrm>
          <a:prstGeom prst="rect">
            <a:avLst/>
          </a:prstGeom>
        </p:spPr>
        <p:txBody>
          <a:bodyPr wrap="square">
            <a:spAutoFit/>
          </a:bodyPr>
          <a:lstStyle/>
          <a:p>
            <a:r>
              <a:rPr lang="en-GB" dirty="0"/>
              <a:t>56m by 41.5m</a:t>
            </a:r>
          </a:p>
          <a:p>
            <a:r>
              <a:rPr lang="en-GB" dirty="0"/>
              <a:t>6,000+ seats</a:t>
            </a:r>
          </a:p>
          <a:p>
            <a:r>
              <a:rPr lang="en-GB" dirty="0"/>
              <a:t>1904 + 1926 excavation</a:t>
            </a:r>
          </a:p>
        </p:txBody>
      </p:sp>
      <p:pic>
        <p:nvPicPr>
          <p:cNvPr id="11" name="Picture 10" descr="scan0095.jpg">
            <a:extLst>
              <a:ext uri="{FF2B5EF4-FFF2-40B4-BE49-F238E27FC236}">
                <a16:creationId xmlns:a16="http://schemas.microsoft.com/office/drawing/2014/main" id="{33D31D79-CDD4-4277-8037-509C90D29D21}"/>
              </a:ext>
            </a:extLst>
          </p:cNvPr>
          <p:cNvPicPr/>
          <p:nvPr/>
        </p:nvPicPr>
        <p:blipFill>
          <a:blip r:embed="rId6" cstate="print"/>
          <a:stretch>
            <a:fillRect/>
          </a:stretch>
        </p:blipFill>
        <p:spPr>
          <a:xfrm>
            <a:off x="7909537" y="672894"/>
            <a:ext cx="4195151" cy="3794288"/>
          </a:xfrm>
          <a:prstGeom prst="rect">
            <a:avLst/>
          </a:prstGeom>
          <a:ln>
            <a:noFill/>
          </a:ln>
          <a:effectLst>
            <a:softEdge rad="112500"/>
          </a:effectLst>
        </p:spPr>
      </p:pic>
      <p:sp>
        <p:nvSpPr>
          <p:cNvPr id="6" name="Rectangle 5">
            <a:extLst>
              <a:ext uri="{FF2B5EF4-FFF2-40B4-BE49-F238E27FC236}">
                <a16:creationId xmlns:a16="http://schemas.microsoft.com/office/drawing/2014/main" id="{E89A49AA-04D5-471E-A52B-47CAFF1BC743}"/>
              </a:ext>
            </a:extLst>
          </p:cNvPr>
          <p:cNvSpPr/>
          <p:nvPr/>
        </p:nvSpPr>
        <p:spPr>
          <a:xfrm>
            <a:off x="6698725" y="4468968"/>
            <a:ext cx="5125952" cy="646331"/>
          </a:xfrm>
          <a:prstGeom prst="rect">
            <a:avLst/>
          </a:prstGeom>
        </p:spPr>
        <p:txBody>
          <a:bodyPr wrap="square">
            <a:spAutoFit/>
          </a:bodyPr>
          <a:lstStyle/>
          <a:p>
            <a:pPr algn="r"/>
            <a:r>
              <a:rPr lang="en-GB" dirty="0"/>
              <a:t>curse tablet – found in arena</a:t>
            </a:r>
            <a:br>
              <a:rPr lang="en-GB" dirty="0"/>
            </a:br>
            <a:r>
              <a:rPr lang="en-GB" dirty="0"/>
              <a:t>addressed to the goddess Nemesis,</a:t>
            </a:r>
          </a:p>
        </p:txBody>
      </p:sp>
      <p:sp>
        <p:nvSpPr>
          <p:cNvPr id="7" name="Rectangle 6">
            <a:extLst>
              <a:ext uri="{FF2B5EF4-FFF2-40B4-BE49-F238E27FC236}">
                <a16:creationId xmlns:a16="http://schemas.microsoft.com/office/drawing/2014/main" id="{C104950C-4A8B-4E74-AA58-DED699641E8C}"/>
              </a:ext>
            </a:extLst>
          </p:cNvPr>
          <p:cNvSpPr/>
          <p:nvPr/>
        </p:nvSpPr>
        <p:spPr>
          <a:xfrm>
            <a:off x="8444403" y="5592802"/>
            <a:ext cx="3369705" cy="1200329"/>
          </a:xfrm>
          <a:prstGeom prst="rect">
            <a:avLst/>
          </a:prstGeom>
        </p:spPr>
        <p:txBody>
          <a:bodyPr wrap="none">
            <a:spAutoFit/>
          </a:bodyPr>
          <a:lstStyle/>
          <a:p>
            <a:r>
              <a:rPr lang="en-GB" dirty="0"/>
              <a:t>Deities associated with gladiators:</a:t>
            </a:r>
          </a:p>
          <a:p>
            <a:pPr marL="285750" indent="-285750">
              <a:buFont typeface="Arial" panose="020B0604020202020204" pitchFamily="34" charset="0"/>
              <a:buChar char="•"/>
            </a:pPr>
            <a:r>
              <a:rPr lang="en-GB" dirty="0"/>
              <a:t>Hercules</a:t>
            </a:r>
          </a:p>
          <a:p>
            <a:pPr marL="285750" indent="-285750">
              <a:buFont typeface="Arial" panose="020B0604020202020204" pitchFamily="34" charset="0"/>
              <a:buChar char="•"/>
            </a:pPr>
            <a:r>
              <a:rPr lang="en-GB" dirty="0"/>
              <a:t>Mars</a:t>
            </a:r>
          </a:p>
          <a:p>
            <a:pPr marL="285750" indent="-285750">
              <a:buFont typeface="Arial" panose="020B0604020202020204" pitchFamily="34" charset="0"/>
              <a:buChar char="•"/>
            </a:pPr>
            <a:r>
              <a:rPr lang="en-GB" dirty="0"/>
              <a:t>Diana - Nemesis</a:t>
            </a:r>
          </a:p>
        </p:txBody>
      </p:sp>
    </p:spTree>
    <p:extLst>
      <p:ext uri="{BB962C8B-B14F-4D97-AF65-F5344CB8AC3E}">
        <p14:creationId xmlns:p14="http://schemas.microsoft.com/office/powerpoint/2010/main" val="3126826315"/>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42"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par>
                          <p:cTn id="28" fill="hold">
                            <p:stCondLst>
                              <p:cond delay="2000"/>
                            </p:stCondLst>
                            <p:childTnLst>
                              <p:par>
                                <p:cTn id="29" presetID="42" presetClass="entr" presetSubtype="0" fill="hold" nodeType="afterEffect">
                                  <p:stCondLst>
                                    <p:cond delay="1500"/>
                                  </p:stCondLst>
                                  <p:childTnLst>
                                    <p:set>
                                      <p:cBhvr>
                                        <p:cTn id="30" dur="1" fill="hold">
                                          <p:stCondLst>
                                            <p:cond delay="0"/>
                                          </p:stCondLst>
                                        </p:cTn>
                                        <p:tgtEl>
                                          <p:spTgt spid="7">
                                            <p:txEl>
                                              <p:pRg st="1" end="1"/>
                                            </p:txEl>
                                          </p:spTgt>
                                        </p:tgtEl>
                                        <p:attrNameLst>
                                          <p:attrName>style.visibility</p:attrName>
                                        </p:attrNameLst>
                                      </p:cBhvr>
                                      <p:to>
                                        <p:strVal val="visible"/>
                                      </p:to>
                                    </p:set>
                                    <p:animEffect transition="in" filter="fade">
                                      <p:cBhvr>
                                        <p:cTn id="31" dur="1000"/>
                                        <p:tgtEl>
                                          <p:spTgt spid="7">
                                            <p:txEl>
                                              <p:pRg st="1" end="1"/>
                                            </p:txEl>
                                          </p:spTgt>
                                        </p:tgtEl>
                                      </p:cBhvr>
                                    </p:animEffect>
                                    <p:anim calcmode="lin" valueType="num">
                                      <p:cBhvr>
                                        <p:cTn id="32"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34" fill="hold">
                            <p:stCondLst>
                              <p:cond delay="4500"/>
                            </p:stCondLst>
                            <p:childTnLst>
                              <p:par>
                                <p:cTn id="35" presetID="42" presetClass="entr" presetSubtype="0" fill="hold" nodeType="afterEffect">
                                  <p:stCondLst>
                                    <p:cond delay="1500"/>
                                  </p:stCondLst>
                                  <p:childTnLst>
                                    <p:set>
                                      <p:cBhvr>
                                        <p:cTn id="36" dur="1" fill="hold">
                                          <p:stCondLst>
                                            <p:cond delay="0"/>
                                          </p:stCondLst>
                                        </p:cTn>
                                        <p:tgtEl>
                                          <p:spTgt spid="7">
                                            <p:txEl>
                                              <p:pRg st="2" end="2"/>
                                            </p:txEl>
                                          </p:spTgt>
                                        </p:tgtEl>
                                        <p:attrNameLst>
                                          <p:attrName>style.visibility</p:attrName>
                                        </p:attrNameLst>
                                      </p:cBhvr>
                                      <p:to>
                                        <p:strVal val="visible"/>
                                      </p:to>
                                    </p:set>
                                    <p:animEffect transition="in" filter="fade">
                                      <p:cBhvr>
                                        <p:cTn id="37" dur="1000"/>
                                        <p:tgtEl>
                                          <p:spTgt spid="7">
                                            <p:txEl>
                                              <p:pRg st="2" end="2"/>
                                            </p:txEl>
                                          </p:spTgt>
                                        </p:tgtEl>
                                      </p:cBhvr>
                                    </p:animEffect>
                                    <p:anim calcmode="lin" valueType="num">
                                      <p:cBhvr>
                                        <p:cTn id="3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40" fill="hold">
                            <p:stCondLst>
                              <p:cond delay="7000"/>
                            </p:stCondLst>
                            <p:childTnLst>
                              <p:par>
                                <p:cTn id="41" presetID="42" presetClass="entr" presetSubtype="0" fill="hold" nodeType="afterEffect">
                                  <p:stCondLst>
                                    <p:cond delay="1500"/>
                                  </p:stCondLst>
                                  <p:childTnLst>
                                    <p:set>
                                      <p:cBhvr>
                                        <p:cTn id="42" dur="1" fill="hold">
                                          <p:stCondLst>
                                            <p:cond delay="0"/>
                                          </p:stCondLst>
                                        </p:cTn>
                                        <p:tgtEl>
                                          <p:spTgt spid="7">
                                            <p:txEl>
                                              <p:pRg st="3" end="3"/>
                                            </p:txEl>
                                          </p:spTgt>
                                        </p:tgtEl>
                                        <p:attrNameLst>
                                          <p:attrName>style.visibility</p:attrName>
                                        </p:attrNameLst>
                                      </p:cBhvr>
                                      <p:to>
                                        <p:strVal val="visible"/>
                                      </p:to>
                                    </p:set>
                                    <p:animEffect transition="in" filter="fade">
                                      <p:cBhvr>
                                        <p:cTn id="43" dur="1000"/>
                                        <p:tgtEl>
                                          <p:spTgt spid="7">
                                            <p:txEl>
                                              <p:pRg st="3" end="3"/>
                                            </p:txEl>
                                          </p:spTgt>
                                        </p:tgtEl>
                                      </p:cBhvr>
                                    </p:animEffect>
                                    <p:anim calcmode="lin" valueType="num">
                                      <p:cBhvr>
                                        <p:cTn id="44"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45"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wall, indoor, sitting&#10;&#10;Description automatically generated">
            <a:extLst>
              <a:ext uri="{FF2B5EF4-FFF2-40B4-BE49-F238E27FC236}">
                <a16:creationId xmlns:a16="http://schemas.microsoft.com/office/drawing/2014/main" id="{8112926D-F94E-46D5-B448-22D77E084A27}"/>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611E504-FDB3-4D21-B179-0F4736B955B4}"/>
              </a:ext>
            </a:extLst>
          </p:cNvPr>
          <p:cNvSpPr>
            <a:spLocks noGrp="1"/>
          </p:cNvSpPr>
          <p:nvPr>
            <p:ph type="title"/>
          </p:nvPr>
        </p:nvSpPr>
        <p:spPr>
          <a:xfrm>
            <a:off x="1380067" y="838200"/>
            <a:ext cx="9437159" cy="1227667"/>
          </a:xfrm>
        </p:spPr>
        <p:txBody>
          <a:bodyPr>
            <a:normAutofit/>
          </a:bodyPr>
          <a:lstStyle/>
          <a:p>
            <a:r>
              <a:rPr lang="en-GB" dirty="0"/>
              <a:t>Sex &amp; Slaves</a:t>
            </a:r>
          </a:p>
        </p:txBody>
      </p:sp>
      <p:pic>
        <p:nvPicPr>
          <p:cNvPr id="7" name="Content Placeholder 4" descr="A picture containing old&#10;&#10;Description automatically generated">
            <a:extLst>
              <a:ext uri="{FF2B5EF4-FFF2-40B4-BE49-F238E27FC236}">
                <a16:creationId xmlns:a16="http://schemas.microsoft.com/office/drawing/2014/main" id="{C166F1AE-1199-4D66-94B0-C7999FB1E7D4}"/>
              </a:ext>
            </a:extLst>
          </p:cNvPr>
          <p:cNvPicPr>
            <a:picLocks noChangeAspect="1"/>
          </p:cNvPicPr>
          <p:nvPr/>
        </p:nvPicPr>
        <p:blipFill>
          <a:blip r:embed="rId3"/>
          <a:stretch>
            <a:fillRect/>
          </a:stretch>
        </p:blipFill>
        <p:spPr>
          <a:xfrm>
            <a:off x="8217637" y="100781"/>
            <a:ext cx="2710917" cy="1801448"/>
          </a:xfrm>
          <a:prstGeom prst="rect">
            <a:avLst/>
          </a:prstGeom>
          <a:ln>
            <a:noFill/>
          </a:ln>
          <a:effectLst>
            <a:softEdge rad="112500"/>
          </a:effectLst>
        </p:spPr>
      </p:pic>
      <p:pic>
        <p:nvPicPr>
          <p:cNvPr id="8" name="Picture 7" descr="A close up of an old building&#10;&#10;Description automatically generated">
            <a:extLst>
              <a:ext uri="{FF2B5EF4-FFF2-40B4-BE49-F238E27FC236}">
                <a16:creationId xmlns:a16="http://schemas.microsoft.com/office/drawing/2014/main" id="{DEA06AE7-387C-4470-B1E6-1017E2C05E19}"/>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9210004" y="1868649"/>
            <a:ext cx="3014425" cy="2620349"/>
          </a:xfrm>
          <a:prstGeom prst="rect">
            <a:avLst/>
          </a:prstGeom>
          <a:ln>
            <a:noFill/>
          </a:ln>
          <a:effectLst>
            <a:softEdge rad="112500"/>
          </a:effectLst>
        </p:spPr>
      </p:pic>
      <p:pic>
        <p:nvPicPr>
          <p:cNvPr id="12" name="Picture 11" descr="A close up of a piece of paper&#10;&#10;Description automatically generated">
            <a:extLst>
              <a:ext uri="{FF2B5EF4-FFF2-40B4-BE49-F238E27FC236}">
                <a16:creationId xmlns:a16="http://schemas.microsoft.com/office/drawing/2014/main" id="{EDE0C03B-371F-4F3E-96BB-8A29FF7CDF41}"/>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7946" b="11133"/>
          <a:stretch/>
        </p:blipFill>
        <p:spPr>
          <a:xfrm>
            <a:off x="44344" y="1946733"/>
            <a:ext cx="2875219" cy="2123768"/>
          </a:xfrm>
          <a:prstGeom prst="rect">
            <a:avLst/>
          </a:prstGeom>
          <a:ln>
            <a:noFill/>
          </a:ln>
          <a:effectLst>
            <a:softEdge rad="112500"/>
          </a:effectLst>
        </p:spPr>
      </p:pic>
      <p:pic>
        <p:nvPicPr>
          <p:cNvPr id="14" name="Picture 13" descr="A close up of a stone building that has a hole in the ground&#10;&#10;Description automatically generated">
            <a:extLst>
              <a:ext uri="{FF2B5EF4-FFF2-40B4-BE49-F238E27FC236}">
                <a16:creationId xmlns:a16="http://schemas.microsoft.com/office/drawing/2014/main" id="{4F452C10-A8A0-4963-A52E-84403FD19937}"/>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8035412" y="4371814"/>
            <a:ext cx="3421626" cy="2566219"/>
          </a:xfrm>
          <a:prstGeom prst="rect">
            <a:avLst/>
          </a:prstGeom>
          <a:ln>
            <a:noFill/>
          </a:ln>
          <a:effectLst>
            <a:softEdge rad="112500"/>
          </a:effectLst>
        </p:spPr>
      </p:pic>
      <p:pic>
        <p:nvPicPr>
          <p:cNvPr id="16" name="Picture 15">
            <a:extLst>
              <a:ext uri="{FF2B5EF4-FFF2-40B4-BE49-F238E27FC236}">
                <a16:creationId xmlns:a16="http://schemas.microsoft.com/office/drawing/2014/main" id="{A4355B9D-3E56-4EB6-B3EE-28886AC61239}"/>
              </a:ext>
            </a:extLst>
          </p:cNvPr>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180735" y="4683978"/>
            <a:ext cx="3089117" cy="2123768"/>
          </a:xfrm>
          <a:prstGeom prst="rect">
            <a:avLst/>
          </a:prstGeom>
          <a:ln>
            <a:noFill/>
          </a:ln>
          <a:effectLst>
            <a:softEdge rad="112500"/>
          </a:effectLst>
        </p:spPr>
      </p:pic>
      <p:sp>
        <p:nvSpPr>
          <p:cNvPr id="3" name="Content Placeholder 2">
            <a:extLst>
              <a:ext uri="{FF2B5EF4-FFF2-40B4-BE49-F238E27FC236}">
                <a16:creationId xmlns:a16="http://schemas.microsoft.com/office/drawing/2014/main" id="{0F3EC0CD-01A6-4517-B55E-9CDC4873E95C}"/>
              </a:ext>
            </a:extLst>
          </p:cNvPr>
          <p:cNvSpPr>
            <a:spLocks noGrp="1"/>
          </p:cNvSpPr>
          <p:nvPr>
            <p:ph idx="1"/>
          </p:nvPr>
        </p:nvSpPr>
        <p:spPr>
          <a:xfrm>
            <a:off x="3329796" y="5529552"/>
            <a:ext cx="7483195" cy="1227667"/>
          </a:xfrm>
        </p:spPr>
        <p:txBody>
          <a:bodyPr>
            <a:normAutofit fontScale="85000" lnSpcReduction="20000"/>
          </a:bodyPr>
          <a:lstStyle/>
          <a:p>
            <a:r>
              <a:rPr lang="en-GB" dirty="0"/>
              <a:t>Erotic paintings from Pompeii’s brothel</a:t>
            </a:r>
          </a:p>
          <a:p>
            <a:r>
              <a:rPr lang="en-GB" dirty="0"/>
              <a:t>Prostitutes:  mainly Greek &amp; Eastern slaves</a:t>
            </a:r>
          </a:p>
          <a:p>
            <a:r>
              <a:rPr lang="en-GB" dirty="0"/>
              <a:t>Pay: 2 or 8 assess (1 as = 1 glass of wine)</a:t>
            </a:r>
          </a:p>
          <a:p>
            <a:r>
              <a:rPr lang="en-GB" dirty="0"/>
              <a:t>Brothel (with toilet facility!); each room had a build-in bed</a:t>
            </a:r>
          </a:p>
        </p:txBody>
      </p:sp>
    </p:spTree>
    <p:extLst>
      <p:ext uri="{BB962C8B-B14F-4D97-AF65-F5344CB8AC3E}">
        <p14:creationId xmlns:p14="http://schemas.microsoft.com/office/powerpoint/2010/main" val="8954740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r>
              <a:rPr lang="en-GB" dirty="0"/>
              <a:t>MOSAICS</a:t>
            </a:r>
          </a:p>
        </p:txBody>
      </p:sp>
      <p:pic>
        <p:nvPicPr>
          <p:cNvPr id="6" name="Content Placeholder 5" descr="A picture containing text, book&#10;&#10;Description automatically generated">
            <a:extLst>
              <a:ext uri="{FF2B5EF4-FFF2-40B4-BE49-F238E27FC236}">
                <a16:creationId xmlns:a16="http://schemas.microsoft.com/office/drawing/2014/main" id="{B23B9CE3-993C-4CA0-AB57-B1FAB8B4835D}"/>
              </a:ext>
            </a:extLst>
          </p:cNvPr>
          <p:cNvPicPr>
            <a:picLocks noGrp="1" noChangeAspect="1"/>
          </p:cNvPicPr>
          <p:nvPr>
            <p:ph idx="1"/>
          </p:nvPr>
        </p:nvPicPr>
        <p:blipFill>
          <a:blip r:embed="rId3"/>
          <a:stretch>
            <a:fillRect/>
          </a:stretch>
        </p:blipFill>
        <p:spPr>
          <a:xfrm>
            <a:off x="-1" y="1483743"/>
            <a:ext cx="6239769" cy="4159845"/>
          </a:xfrm>
          <a:prstGeom prst="rect">
            <a:avLst/>
          </a:prstGeom>
          <a:ln>
            <a:noFill/>
          </a:ln>
          <a:effectLst>
            <a:softEdge rad="112500"/>
          </a:effectLst>
        </p:spPr>
      </p:pic>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4"/>
          <a:stretch>
            <a:fillRect/>
          </a:stretch>
        </p:blipFill>
        <p:spPr>
          <a:xfrm>
            <a:off x="3933482" y="-10"/>
            <a:ext cx="8239180" cy="6858000"/>
          </a:xfrm>
          <a:prstGeom prst="rect">
            <a:avLst/>
          </a:prstGeom>
        </p:spPr>
      </p:pic>
      <p:sp>
        <p:nvSpPr>
          <p:cNvPr id="10" name="Rectangle 9">
            <a:extLst>
              <a:ext uri="{FF2B5EF4-FFF2-40B4-BE49-F238E27FC236}">
                <a16:creationId xmlns:a16="http://schemas.microsoft.com/office/drawing/2014/main" id="{E9E0DBA5-CE48-4E5B-91B6-937168D02567}"/>
              </a:ext>
            </a:extLst>
          </p:cNvPr>
          <p:cNvSpPr/>
          <p:nvPr/>
        </p:nvSpPr>
        <p:spPr>
          <a:xfrm>
            <a:off x="90486" y="5565371"/>
            <a:ext cx="2591159" cy="1200329"/>
          </a:xfrm>
          <a:prstGeom prst="rect">
            <a:avLst/>
          </a:prstGeom>
        </p:spPr>
        <p:txBody>
          <a:bodyPr wrap="none">
            <a:spAutoFit/>
          </a:bodyPr>
          <a:lstStyle/>
          <a:p>
            <a:r>
              <a:rPr lang="en-GB" i="1" dirty="0"/>
              <a:t>Mosaic of the Gladiators, </a:t>
            </a:r>
            <a:br>
              <a:rPr lang="en-GB" i="1" dirty="0"/>
            </a:br>
            <a:r>
              <a:rPr lang="en-GB" i="1" dirty="0"/>
              <a:t>at Villa Borghese, Rome</a:t>
            </a:r>
            <a:br>
              <a:rPr lang="en-GB" i="1" dirty="0"/>
            </a:br>
            <a:r>
              <a:rPr lang="en-GB" i="1" dirty="0"/>
              <a:t>date: c. AD 320</a:t>
            </a:r>
          </a:p>
          <a:p>
            <a:r>
              <a:rPr lang="el-GR" dirty="0"/>
              <a:t>Θ</a:t>
            </a:r>
            <a:r>
              <a:rPr lang="en-GB" dirty="0"/>
              <a:t> – theta – ‘died/dead’</a:t>
            </a:r>
          </a:p>
        </p:txBody>
      </p:sp>
    </p:spTree>
    <p:extLst>
      <p:ext uri="{BB962C8B-B14F-4D97-AF65-F5344CB8AC3E}">
        <p14:creationId xmlns:p14="http://schemas.microsoft.com/office/powerpoint/2010/main" val="19709235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5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25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500"/>
                                        <p:tgtEl>
                                          <p:spTgt spid="10"/>
                                        </p:tgtEl>
                                      </p:cBhvr>
                                    </p:animEffect>
                                    <p:anim calcmode="lin" valueType="num">
                                      <p:cBhvr>
                                        <p:cTn id="8" dur="1500" fill="hold"/>
                                        <p:tgtEl>
                                          <p:spTgt spid="10"/>
                                        </p:tgtEl>
                                        <p:attrNameLst>
                                          <p:attrName>ppt_x</p:attrName>
                                        </p:attrNameLst>
                                      </p:cBhvr>
                                      <p:tavLst>
                                        <p:tav tm="0">
                                          <p:val>
                                            <p:strVal val="#ppt_x"/>
                                          </p:val>
                                        </p:tav>
                                        <p:tav tm="100000">
                                          <p:val>
                                            <p:strVal val="#ppt_x"/>
                                          </p:val>
                                        </p:tav>
                                      </p:tavLst>
                                    </p:anim>
                                    <p:anim calcmode="lin" valueType="num">
                                      <p:cBhvr>
                                        <p:cTn id="9" dur="15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2750"/>
                            </p:stCondLst>
                            <p:childTnLst>
                              <p:par>
                                <p:cTn id="11" presetID="42" presetClass="entr" presetSubtype="0" fill="hold" nodeType="afterEffect">
                                  <p:stCondLst>
                                    <p:cond delay="12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500"/>
                                        <p:tgtEl>
                                          <p:spTgt spid="6"/>
                                        </p:tgtEl>
                                      </p:cBhvr>
                                    </p:animEffect>
                                    <p:anim calcmode="lin" valueType="num">
                                      <p:cBhvr>
                                        <p:cTn id="14" dur="1500" fill="hold"/>
                                        <p:tgtEl>
                                          <p:spTgt spid="6"/>
                                        </p:tgtEl>
                                        <p:attrNameLst>
                                          <p:attrName>ppt_x</p:attrName>
                                        </p:attrNameLst>
                                      </p:cBhvr>
                                      <p:tavLst>
                                        <p:tav tm="0">
                                          <p:val>
                                            <p:strVal val="#ppt_x"/>
                                          </p:val>
                                        </p:tav>
                                        <p:tav tm="100000">
                                          <p:val>
                                            <p:strVal val="#ppt_x"/>
                                          </p:val>
                                        </p:tav>
                                      </p:tavLst>
                                    </p:anim>
                                    <p:anim calcmode="lin" valueType="num">
                                      <p:cBhvr>
                                        <p:cTn id="15" dur="15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5500"/>
                            </p:stCondLst>
                            <p:childTnLst>
                              <p:par>
                                <p:cTn id="17" presetID="42" presetClass="entr" presetSubtype="0" fill="hold" nodeType="afterEffect">
                                  <p:stCondLst>
                                    <p:cond delay="200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r>
              <a:rPr lang="en-GB" dirty="0"/>
              <a:t>MOSAICS</a:t>
            </a:r>
          </a:p>
        </p:txBody>
      </p:sp>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3"/>
          <a:stretch>
            <a:fillRect/>
          </a:stretch>
        </p:blipFill>
        <p:spPr>
          <a:xfrm>
            <a:off x="3933482" y="-10"/>
            <a:ext cx="8239180" cy="6858000"/>
          </a:xfrm>
          <a:prstGeom prst="rect">
            <a:avLst/>
          </a:prstGeom>
        </p:spPr>
      </p:pic>
      <p:sp>
        <p:nvSpPr>
          <p:cNvPr id="4" name="Content Placeholder 3">
            <a:extLst>
              <a:ext uri="{FF2B5EF4-FFF2-40B4-BE49-F238E27FC236}">
                <a16:creationId xmlns:a16="http://schemas.microsoft.com/office/drawing/2014/main" id="{0F333175-E017-4F38-AB4E-8ABAA141DF3E}"/>
              </a:ext>
            </a:extLst>
          </p:cNvPr>
          <p:cNvSpPr>
            <a:spLocks noGrp="1"/>
          </p:cNvSpPr>
          <p:nvPr>
            <p:ph idx="1"/>
          </p:nvPr>
        </p:nvSpPr>
        <p:spPr>
          <a:xfrm>
            <a:off x="68833" y="1520965"/>
            <a:ext cx="3720861" cy="3649133"/>
          </a:xfrm>
        </p:spPr>
        <p:txBody>
          <a:bodyPr>
            <a:normAutofit lnSpcReduction="10000"/>
          </a:bodyPr>
          <a:lstStyle/>
          <a:p>
            <a:r>
              <a:rPr lang="en-GB" dirty="0"/>
              <a:t>CIL VI 10206:</a:t>
            </a:r>
            <a:br>
              <a:rPr lang="en-GB" dirty="0"/>
            </a:br>
            <a:r>
              <a:rPr lang="la-Latn" i="1" dirty="0"/>
              <a:t>Licentiosus/ [------]// Purpureus/ Entinus/ Baccibus// Astacius// Astacius/ Astivus ∅ // </a:t>
            </a:r>
            <a:r>
              <a:rPr lang="la-Latn" i="1" dirty="0">
                <a:highlight>
                  <a:srgbClr val="0000FF"/>
                </a:highlight>
              </a:rPr>
              <a:t>Iaculator</a:t>
            </a:r>
            <a:r>
              <a:rPr lang="la-Latn" i="1" dirty="0"/>
              <a:t>// [------]/ Rodan[---] ∅ // Melitio// Talamonius/ Aureus ∅ // Cupido ∅ / Bellerefons// [------]/ Pampineus// PI[---]// Arius// Eliacer// Melea[ger(?)]/ [------]// [---]us vic(it)// Mazicinus/ Alumnus vic(it)// Ideus </a:t>
            </a:r>
            <a:r>
              <a:rPr lang="la-Latn" i="1" dirty="0">
                <a:highlight>
                  <a:srgbClr val="0000FF"/>
                </a:highlight>
              </a:rPr>
              <a:t>r(e)t(iarius)// </a:t>
            </a:r>
            <a:r>
              <a:rPr lang="la-Latn" i="1" dirty="0"/>
              <a:t>Callimorfus/ Mazicinus// [---]us vic(it)/ Callimorfus// Serpeneus// Sabatius</a:t>
            </a:r>
            <a:endParaRPr lang="en-GB" dirty="0"/>
          </a:p>
        </p:txBody>
      </p:sp>
      <p:sp>
        <p:nvSpPr>
          <p:cNvPr id="7" name="Rectangle 6">
            <a:extLst>
              <a:ext uri="{FF2B5EF4-FFF2-40B4-BE49-F238E27FC236}">
                <a16:creationId xmlns:a16="http://schemas.microsoft.com/office/drawing/2014/main" id="{2E2FA952-82CA-4BF5-AD5A-77C05035F886}"/>
              </a:ext>
            </a:extLst>
          </p:cNvPr>
          <p:cNvSpPr/>
          <p:nvPr/>
        </p:nvSpPr>
        <p:spPr>
          <a:xfrm>
            <a:off x="68833" y="5507910"/>
            <a:ext cx="3845311" cy="923330"/>
          </a:xfrm>
          <a:prstGeom prst="rect">
            <a:avLst/>
          </a:prstGeom>
        </p:spPr>
        <p:txBody>
          <a:bodyPr wrap="square">
            <a:spAutoFit/>
          </a:bodyPr>
          <a:lstStyle/>
          <a:p>
            <a:r>
              <a:rPr lang="en-GB" i="1" dirty="0" err="1"/>
              <a:t>iaculator</a:t>
            </a:r>
            <a:r>
              <a:rPr lang="en-GB" i="1" dirty="0"/>
              <a:t> = thrower, caster, hurler, fisherman </a:t>
            </a:r>
          </a:p>
          <a:p>
            <a:r>
              <a:rPr lang="en-GB" i="1" dirty="0"/>
              <a:t>Retiarius = ‘net fighter’</a:t>
            </a:r>
            <a:endParaRPr lang="en-GB" dirty="0"/>
          </a:p>
        </p:txBody>
      </p:sp>
    </p:spTree>
    <p:extLst>
      <p:ext uri="{BB962C8B-B14F-4D97-AF65-F5344CB8AC3E}">
        <p14:creationId xmlns:p14="http://schemas.microsoft.com/office/powerpoint/2010/main" val="1264055082"/>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r>
              <a:rPr lang="en-GB" dirty="0"/>
              <a:t>MOSAICS</a:t>
            </a:r>
          </a:p>
        </p:txBody>
      </p:sp>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3"/>
          <a:stretch>
            <a:fillRect/>
          </a:stretch>
        </p:blipFill>
        <p:spPr>
          <a:xfrm>
            <a:off x="3933482" y="-10"/>
            <a:ext cx="8239180" cy="6858000"/>
          </a:xfrm>
          <a:prstGeom prst="rect">
            <a:avLst/>
          </a:prstGeom>
        </p:spPr>
      </p:pic>
      <p:sp>
        <p:nvSpPr>
          <p:cNvPr id="4" name="Content Placeholder 3">
            <a:extLst>
              <a:ext uri="{FF2B5EF4-FFF2-40B4-BE49-F238E27FC236}">
                <a16:creationId xmlns:a16="http://schemas.microsoft.com/office/drawing/2014/main" id="{0F333175-E017-4F38-AB4E-8ABAA141DF3E}"/>
              </a:ext>
            </a:extLst>
          </p:cNvPr>
          <p:cNvSpPr>
            <a:spLocks noGrp="1"/>
          </p:cNvSpPr>
          <p:nvPr>
            <p:ph idx="1"/>
          </p:nvPr>
        </p:nvSpPr>
        <p:spPr>
          <a:xfrm>
            <a:off x="68833" y="1520965"/>
            <a:ext cx="3720861" cy="3649133"/>
          </a:xfrm>
        </p:spPr>
        <p:txBody>
          <a:bodyPr>
            <a:normAutofit lnSpcReduction="10000"/>
          </a:bodyPr>
          <a:lstStyle/>
          <a:p>
            <a:r>
              <a:rPr lang="en-GB" dirty="0"/>
              <a:t>CIL VI 10206:</a:t>
            </a:r>
            <a:br>
              <a:rPr lang="en-GB" dirty="0"/>
            </a:br>
            <a:r>
              <a:rPr lang="la-Latn" i="1" dirty="0"/>
              <a:t>Licentiosus/ [------]// Purpureus/ Entinus/ Baccibus// Astacius// Astacius/ Astivus ∅ // </a:t>
            </a:r>
            <a:r>
              <a:rPr lang="la-Latn" i="1" dirty="0">
                <a:highlight>
                  <a:srgbClr val="0000FF"/>
                </a:highlight>
              </a:rPr>
              <a:t>Iaculator</a:t>
            </a:r>
            <a:r>
              <a:rPr lang="la-Latn" i="1" dirty="0"/>
              <a:t>// [------]/ Rodan[---] ∅ // Melitio// Talamonius/ Aureus ∅ // Cupido ∅ / Bellerefons// [------]/ Pampineus// PI[---]// Arius// Eliacer// Melea[ger(?)]/ [------]// [---]us vic(it)// Mazicinus/ Alumnus vic(it)// Ideus </a:t>
            </a:r>
            <a:r>
              <a:rPr lang="la-Latn" i="1" dirty="0">
                <a:highlight>
                  <a:srgbClr val="0000FF"/>
                </a:highlight>
              </a:rPr>
              <a:t>r(e)t(iarius)// </a:t>
            </a:r>
            <a:r>
              <a:rPr lang="la-Latn" i="1" dirty="0"/>
              <a:t>Callimorfus/ Mazicinus// [---]us vic(it)/ Callimorfus// Serpeneus// Sabatius</a:t>
            </a:r>
            <a:endParaRPr lang="en-GB" dirty="0"/>
          </a:p>
        </p:txBody>
      </p:sp>
      <p:sp>
        <p:nvSpPr>
          <p:cNvPr id="7" name="Rectangle 6">
            <a:extLst>
              <a:ext uri="{FF2B5EF4-FFF2-40B4-BE49-F238E27FC236}">
                <a16:creationId xmlns:a16="http://schemas.microsoft.com/office/drawing/2014/main" id="{2E2FA952-82CA-4BF5-AD5A-77C05035F886}"/>
              </a:ext>
            </a:extLst>
          </p:cNvPr>
          <p:cNvSpPr/>
          <p:nvPr/>
        </p:nvSpPr>
        <p:spPr>
          <a:xfrm>
            <a:off x="68833" y="5507910"/>
            <a:ext cx="3845311" cy="923330"/>
          </a:xfrm>
          <a:prstGeom prst="rect">
            <a:avLst/>
          </a:prstGeom>
        </p:spPr>
        <p:txBody>
          <a:bodyPr wrap="square">
            <a:spAutoFit/>
          </a:bodyPr>
          <a:lstStyle/>
          <a:p>
            <a:r>
              <a:rPr lang="en-GB" i="1" dirty="0" err="1"/>
              <a:t>iaculator</a:t>
            </a:r>
            <a:r>
              <a:rPr lang="en-GB" i="1" dirty="0"/>
              <a:t> = thrower, caster, hurler, fisherman </a:t>
            </a:r>
          </a:p>
          <a:p>
            <a:r>
              <a:rPr lang="en-GB" i="1" dirty="0"/>
              <a:t>Retiarius = ‘net fighter’</a:t>
            </a:r>
            <a:endParaRPr lang="en-GB" dirty="0"/>
          </a:p>
        </p:txBody>
      </p:sp>
      <p:pic>
        <p:nvPicPr>
          <p:cNvPr id="6" name="Picture 5" descr="A picture containing text, book, building, wall&#10;&#10;Description automatically generated">
            <a:extLst>
              <a:ext uri="{FF2B5EF4-FFF2-40B4-BE49-F238E27FC236}">
                <a16:creationId xmlns:a16="http://schemas.microsoft.com/office/drawing/2014/main" id="{6C15526E-C633-4352-AB9F-16D161EC2F00}"/>
              </a:ext>
            </a:extLst>
          </p:cNvPr>
          <p:cNvPicPr>
            <a:picLocks noChangeAspect="1"/>
          </p:cNvPicPr>
          <p:nvPr/>
        </p:nvPicPr>
        <p:blipFill>
          <a:blip r:embed="rId4"/>
          <a:stretch>
            <a:fillRect/>
          </a:stretch>
        </p:blipFill>
        <p:spPr>
          <a:xfrm>
            <a:off x="123722" y="1393918"/>
            <a:ext cx="7143666" cy="525298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925580229"/>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endParaRPr lang="en-GB" dirty="0"/>
          </a:p>
        </p:txBody>
      </p:sp>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3"/>
          <a:stretch>
            <a:fillRect/>
          </a:stretch>
        </p:blipFill>
        <p:spPr>
          <a:xfrm>
            <a:off x="3933482" y="-10"/>
            <a:ext cx="8239180" cy="6858000"/>
          </a:xfrm>
          <a:prstGeom prst="rect">
            <a:avLst/>
          </a:prstGeom>
        </p:spPr>
      </p:pic>
      <p:pic>
        <p:nvPicPr>
          <p:cNvPr id="11" name="Content Placeholder 10" descr="A picture containing indoor&#10;&#10;Description automatically generated">
            <a:extLst>
              <a:ext uri="{FF2B5EF4-FFF2-40B4-BE49-F238E27FC236}">
                <a16:creationId xmlns:a16="http://schemas.microsoft.com/office/drawing/2014/main" id="{8D641512-BD41-493F-BD33-700C2F3F95D0}"/>
              </a:ext>
            </a:extLst>
          </p:cNvPr>
          <p:cNvPicPr>
            <a:picLocks noGrp="1" noChangeAspect="1"/>
          </p:cNvPicPr>
          <p:nvPr>
            <p:ph idx="1"/>
          </p:nvPr>
        </p:nvPicPr>
        <p:blipFill rotWithShape="1">
          <a:blip r:embed="rId4" cstate="print">
            <a:extLst>
              <a:ext uri="{28A0092B-C50C-407E-A947-70E740481C1C}">
                <a14:useLocalDpi xmlns:a14="http://schemas.microsoft.com/office/drawing/2010/main"/>
              </a:ext>
            </a:extLst>
          </a:blip>
          <a:srcRect l="3944" r="17126"/>
          <a:stretch/>
        </p:blipFill>
        <p:spPr>
          <a:xfrm rot="5400000">
            <a:off x="6072095" y="835796"/>
            <a:ext cx="6016817" cy="5081944"/>
          </a:xfrm>
        </p:spPr>
      </p:pic>
      <p:pic>
        <p:nvPicPr>
          <p:cNvPr id="13" name="Picture 12" descr="A picture containing indoor, sitting&#10;&#10;Description automatically generated">
            <a:extLst>
              <a:ext uri="{FF2B5EF4-FFF2-40B4-BE49-F238E27FC236}">
                <a16:creationId xmlns:a16="http://schemas.microsoft.com/office/drawing/2014/main" id="{44989F40-061A-4057-B385-85503A01D9E7}"/>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28196" t="19943" r="4644"/>
          <a:stretch/>
        </p:blipFill>
        <p:spPr>
          <a:xfrm>
            <a:off x="19338" y="1117600"/>
            <a:ext cx="4896539" cy="3891198"/>
          </a:xfrm>
          <a:prstGeom prst="rect">
            <a:avLst/>
          </a:prstGeom>
        </p:spPr>
      </p:pic>
      <p:sp>
        <p:nvSpPr>
          <p:cNvPr id="14" name="TextBox 13">
            <a:extLst>
              <a:ext uri="{FF2B5EF4-FFF2-40B4-BE49-F238E27FC236}">
                <a16:creationId xmlns:a16="http://schemas.microsoft.com/office/drawing/2014/main" id="{FE81526E-69A3-4775-A658-5D1AEB33D2CF}"/>
              </a:ext>
            </a:extLst>
          </p:cNvPr>
          <p:cNvSpPr txBox="1"/>
          <p:nvPr/>
        </p:nvSpPr>
        <p:spPr>
          <a:xfrm>
            <a:off x="531446" y="5353538"/>
            <a:ext cx="3094892" cy="1200329"/>
          </a:xfrm>
          <a:prstGeom prst="rect">
            <a:avLst/>
          </a:prstGeom>
          <a:noFill/>
        </p:spPr>
        <p:txBody>
          <a:bodyPr wrap="square" rtlCol="0">
            <a:spAutoFit/>
          </a:bodyPr>
          <a:lstStyle/>
          <a:p>
            <a:r>
              <a:rPr lang="en-GB" dirty="0"/>
              <a:t>Helmet of a THRAEX</a:t>
            </a:r>
          </a:p>
          <a:p>
            <a:r>
              <a:rPr lang="en-GB" dirty="0"/>
              <a:t>Bronze</a:t>
            </a:r>
          </a:p>
          <a:p>
            <a:r>
              <a:rPr lang="en-GB" dirty="0"/>
              <a:t>Pompeii Ludus c.AD 50 – 79 </a:t>
            </a:r>
          </a:p>
          <a:p>
            <a:r>
              <a:rPr lang="en-GB" dirty="0"/>
              <a:t>Naples, Arch. Museum</a:t>
            </a:r>
          </a:p>
        </p:txBody>
      </p:sp>
    </p:spTree>
    <p:extLst>
      <p:ext uri="{BB962C8B-B14F-4D97-AF65-F5344CB8AC3E}">
        <p14:creationId xmlns:p14="http://schemas.microsoft.com/office/powerpoint/2010/main" val="1011133548"/>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2000"/>
                                        <p:tgtEl>
                                          <p:spTgt spid="13"/>
                                        </p:tgtEl>
                                      </p:cBhvr>
                                    </p:animEffect>
                                    <p:anim calcmode="lin" valueType="num">
                                      <p:cBhvr>
                                        <p:cTn id="14" dur="2000" fill="hold"/>
                                        <p:tgtEl>
                                          <p:spTgt spid="13"/>
                                        </p:tgtEl>
                                        <p:attrNameLst>
                                          <p:attrName>ppt_x</p:attrName>
                                        </p:attrNameLst>
                                      </p:cBhvr>
                                      <p:tavLst>
                                        <p:tav tm="0">
                                          <p:val>
                                            <p:strVal val="#ppt_x"/>
                                          </p:val>
                                        </p:tav>
                                        <p:tav tm="100000">
                                          <p:val>
                                            <p:strVal val="#ppt_x"/>
                                          </p:val>
                                        </p:tav>
                                      </p:tavLst>
                                    </p:anim>
                                    <p:anim calcmode="lin" valueType="num">
                                      <p:cBhvr>
                                        <p:cTn id="15" dur="2000" fill="hold"/>
                                        <p:tgtEl>
                                          <p:spTgt spid="13"/>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grpId="0" nodeType="afterEffect">
                                  <p:stCondLst>
                                    <p:cond delay="50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anim calcmode="lin" valueType="num">
                                      <p:cBhvr>
                                        <p:cTn id="20" dur="1000" fill="hold"/>
                                        <p:tgtEl>
                                          <p:spTgt spid="14"/>
                                        </p:tgtEl>
                                        <p:attrNameLst>
                                          <p:attrName>ppt_x</p:attrName>
                                        </p:attrNameLst>
                                      </p:cBhvr>
                                      <p:tavLst>
                                        <p:tav tm="0">
                                          <p:val>
                                            <p:strVal val="#ppt_x"/>
                                          </p:val>
                                        </p:tav>
                                        <p:tav tm="100000">
                                          <p:val>
                                            <p:strVal val="#ppt_x"/>
                                          </p:val>
                                        </p:tav>
                                      </p:tavLst>
                                    </p:anim>
                                    <p:anim calcmode="lin" valueType="num">
                                      <p:cBhvr>
                                        <p:cTn id="2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endParaRPr lang="en-GB" dirty="0"/>
          </a:p>
        </p:txBody>
      </p:sp>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3"/>
          <a:stretch>
            <a:fillRect/>
          </a:stretch>
        </p:blipFill>
        <p:spPr>
          <a:xfrm>
            <a:off x="3933482" y="-10"/>
            <a:ext cx="8239180" cy="6858000"/>
          </a:xfrm>
          <a:prstGeom prst="rect">
            <a:avLst/>
          </a:prstGeom>
        </p:spPr>
      </p:pic>
      <p:pic>
        <p:nvPicPr>
          <p:cNvPr id="11" name="Content Placeholder 10" descr="A picture containing indoor&#10;&#10;Description automatically generated">
            <a:extLst>
              <a:ext uri="{FF2B5EF4-FFF2-40B4-BE49-F238E27FC236}">
                <a16:creationId xmlns:a16="http://schemas.microsoft.com/office/drawing/2014/main" id="{8D641512-BD41-493F-BD33-700C2F3F95D0}"/>
              </a:ext>
            </a:extLst>
          </p:cNvPr>
          <p:cNvPicPr>
            <a:picLocks noGrp="1" noChangeAspect="1"/>
          </p:cNvPicPr>
          <p:nvPr>
            <p:ph idx="1"/>
          </p:nvPr>
        </p:nvPicPr>
        <p:blipFill rotWithShape="1">
          <a:blip r:embed="rId4" cstate="print">
            <a:extLst>
              <a:ext uri="{28A0092B-C50C-407E-A947-70E740481C1C}">
                <a14:useLocalDpi xmlns:a14="http://schemas.microsoft.com/office/drawing/2010/main"/>
              </a:ext>
            </a:extLst>
          </a:blip>
          <a:srcRect l="3944" r="17126"/>
          <a:stretch/>
        </p:blipFill>
        <p:spPr>
          <a:xfrm rot="5400000">
            <a:off x="6072095" y="835796"/>
            <a:ext cx="6016817" cy="5081944"/>
          </a:xfrm>
        </p:spPr>
      </p:pic>
      <p:pic>
        <p:nvPicPr>
          <p:cNvPr id="4" name="Picture 3" descr="A picture containing indoor, sitting&#10;&#10;Description automatically generated">
            <a:extLst>
              <a:ext uri="{FF2B5EF4-FFF2-40B4-BE49-F238E27FC236}">
                <a16:creationId xmlns:a16="http://schemas.microsoft.com/office/drawing/2014/main" id="{364257AD-3CFE-4A23-BB96-AA36B98862EB}"/>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24416"/>
          <a:stretch/>
        </p:blipFill>
        <p:spPr>
          <a:xfrm rot="5400000">
            <a:off x="585891" y="720313"/>
            <a:ext cx="5966205" cy="5262297"/>
          </a:xfrm>
          <a:prstGeom prst="rect">
            <a:avLst/>
          </a:prstGeom>
        </p:spPr>
      </p:pic>
      <p:sp>
        <p:nvSpPr>
          <p:cNvPr id="6" name="TextBox 5">
            <a:extLst>
              <a:ext uri="{FF2B5EF4-FFF2-40B4-BE49-F238E27FC236}">
                <a16:creationId xmlns:a16="http://schemas.microsoft.com/office/drawing/2014/main" id="{BBE30AFB-B6CE-417C-823D-1F24F1D54191}"/>
              </a:ext>
            </a:extLst>
          </p:cNvPr>
          <p:cNvSpPr txBox="1"/>
          <p:nvPr/>
        </p:nvSpPr>
        <p:spPr>
          <a:xfrm>
            <a:off x="1266092" y="617415"/>
            <a:ext cx="2328001" cy="923330"/>
          </a:xfrm>
          <a:prstGeom prst="rect">
            <a:avLst/>
          </a:prstGeom>
          <a:noFill/>
        </p:spPr>
        <p:txBody>
          <a:bodyPr wrap="square" rtlCol="0">
            <a:spAutoFit/>
          </a:bodyPr>
          <a:lstStyle/>
          <a:p>
            <a:r>
              <a:rPr lang="en-GB" dirty="0"/>
              <a:t>Helmet of </a:t>
            </a:r>
            <a:r>
              <a:rPr lang="en-GB" dirty="0" err="1"/>
              <a:t>Murmillo</a:t>
            </a:r>
            <a:r>
              <a:rPr lang="en-GB" dirty="0"/>
              <a:t> (heavy armour)</a:t>
            </a:r>
          </a:p>
          <a:p>
            <a:r>
              <a:rPr lang="en-GB" dirty="0"/>
              <a:t>Medusa, Mars </a:t>
            </a:r>
            <a:r>
              <a:rPr lang="en-GB" dirty="0" err="1"/>
              <a:t>Ultor</a:t>
            </a:r>
            <a:endParaRPr lang="en-GB" dirty="0"/>
          </a:p>
        </p:txBody>
      </p:sp>
    </p:spTree>
    <p:extLst>
      <p:ext uri="{BB962C8B-B14F-4D97-AF65-F5344CB8AC3E}">
        <p14:creationId xmlns:p14="http://schemas.microsoft.com/office/powerpoint/2010/main" val="1785660836"/>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endParaRPr lang="en-GB" dirty="0"/>
          </a:p>
        </p:txBody>
      </p:sp>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3"/>
          <a:stretch>
            <a:fillRect/>
          </a:stretch>
        </p:blipFill>
        <p:spPr>
          <a:xfrm>
            <a:off x="3933482" y="-10"/>
            <a:ext cx="8239180" cy="6858000"/>
          </a:xfrm>
          <a:prstGeom prst="rect">
            <a:avLst/>
          </a:prstGeom>
        </p:spPr>
      </p:pic>
      <p:pic>
        <p:nvPicPr>
          <p:cNvPr id="4" name="Picture 3" descr="A picture containing indoor, sitting&#10;&#10;Description automatically generated">
            <a:extLst>
              <a:ext uri="{FF2B5EF4-FFF2-40B4-BE49-F238E27FC236}">
                <a16:creationId xmlns:a16="http://schemas.microsoft.com/office/drawing/2014/main" id="{364257AD-3CFE-4A23-BB96-AA36B98862EB}"/>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24416"/>
          <a:stretch/>
        </p:blipFill>
        <p:spPr>
          <a:xfrm rot="5400000">
            <a:off x="585891" y="720313"/>
            <a:ext cx="5966205" cy="5262297"/>
          </a:xfrm>
          <a:prstGeom prst="rect">
            <a:avLst/>
          </a:prstGeom>
        </p:spPr>
      </p:pic>
      <p:sp>
        <p:nvSpPr>
          <p:cNvPr id="6" name="TextBox 5">
            <a:extLst>
              <a:ext uri="{FF2B5EF4-FFF2-40B4-BE49-F238E27FC236}">
                <a16:creationId xmlns:a16="http://schemas.microsoft.com/office/drawing/2014/main" id="{BBE30AFB-B6CE-417C-823D-1F24F1D54191}"/>
              </a:ext>
            </a:extLst>
          </p:cNvPr>
          <p:cNvSpPr txBox="1"/>
          <p:nvPr/>
        </p:nvSpPr>
        <p:spPr>
          <a:xfrm>
            <a:off x="1273908" y="609600"/>
            <a:ext cx="2320185" cy="931145"/>
          </a:xfrm>
          <a:prstGeom prst="rect">
            <a:avLst/>
          </a:prstGeom>
          <a:noFill/>
        </p:spPr>
        <p:txBody>
          <a:bodyPr wrap="square" rtlCol="0">
            <a:spAutoFit/>
          </a:bodyPr>
          <a:lstStyle/>
          <a:p>
            <a:r>
              <a:rPr lang="en-GB" dirty="0"/>
              <a:t>Helmet of </a:t>
            </a:r>
            <a:r>
              <a:rPr lang="en-GB" dirty="0" err="1"/>
              <a:t>Murmillo</a:t>
            </a:r>
            <a:r>
              <a:rPr lang="en-GB" dirty="0"/>
              <a:t> (heavy armour)</a:t>
            </a:r>
          </a:p>
          <a:p>
            <a:r>
              <a:rPr lang="en-GB" dirty="0"/>
              <a:t>Medusa, Mars </a:t>
            </a:r>
            <a:r>
              <a:rPr lang="en-GB" dirty="0" err="1"/>
              <a:t>Ultor</a:t>
            </a:r>
            <a:endParaRPr lang="en-GB" dirty="0"/>
          </a:p>
        </p:txBody>
      </p:sp>
      <p:pic>
        <p:nvPicPr>
          <p:cNvPr id="10" name="Content Placeholder 9" descr="A picture containing indoor&#10;&#10;Description automatically generated">
            <a:extLst>
              <a:ext uri="{FF2B5EF4-FFF2-40B4-BE49-F238E27FC236}">
                <a16:creationId xmlns:a16="http://schemas.microsoft.com/office/drawing/2014/main" id="{90B7F870-2AAC-4C75-9140-846FA881F966}"/>
              </a:ext>
            </a:extLst>
          </p:cNvPr>
          <p:cNvPicPr>
            <a:picLocks noGrp="1" noChangeAspect="1"/>
          </p:cNvPicPr>
          <p:nvPr>
            <p:ph idx="1"/>
          </p:nvPr>
        </p:nvPicPr>
        <p:blipFill rotWithShape="1">
          <a:blip r:embed="rId5" cstate="print">
            <a:extLst>
              <a:ext uri="{28A0092B-C50C-407E-A947-70E740481C1C}">
                <a14:useLocalDpi xmlns:a14="http://schemas.microsoft.com/office/drawing/2010/main"/>
              </a:ext>
            </a:extLst>
          </a:blip>
          <a:srcRect l="5803" r="17761"/>
          <a:stretch/>
        </p:blipFill>
        <p:spPr>
          <a:xfrm rot="5400000">
            <a:off x="6036405" y="749626"/>
            <a:ext cx="5966208" cy="5203673"/>
          </a:xfrm>
        </p:spPr>
      </p:pic>
      <p:sp>
        <p:nvSpPr>
          <p:cNvPr id="12" name="TextBox 11">
            <a:extLst>
              <a:ext uri="{FF2B5EF4-FFF2-40B4-BE49-F238E27FC236}">
                <a16:creationId xmlns:a16="http://schemas.microsoft.com/office/drawing/2014/main" id="{35F52AEA-7FCB-4A29-9230-079AE80F611B}"/>
              </a:ext>
            </a:extLst>
          </p:cNvPr>
          <p:cNvSpPr txBox="1"/>
          <p:nvPr/>
        </p:nvSpPr>
        <p:spPr>
          <a:xfrm>
            <a:off x="6699324" y="5287107"/>
            <a:ext cx="2320185" cy="1200329"/>
          </a:xfrm>
          <a:prstGeom prst="rect">
            <a:avLst/>
          </a:prstGeom>
          <a:noFill/>
        </p:spPr>
        <p:txBody>
          <a:bodyPr wrap="square" rtlCol="0">
            <a:spAutoFit/>
          </a:bodyPr>
          <a:lstStyle/>
          <a:p>
            <a:r>
              <a:rPr lang="en-GB" dirty="0"/>
              <a:t>Helmet of </a:t>
            </a:r>
            <a:r>
              <a:rPr lang="en-GB" dirty="0" err="1"/>
              <a:t>Provocator</a:t>
            </a:r>
            <a:br>
              <a:rPr lang="en-GB" dirty="0"/>
            </a:br>
            <a:r>
              <a:rPr lang="en-GB" dirty="0"/>
              <a:t>(heavily armed and armoured)</a:t>
            </a:r>
          </a:p>
          <a:p>
            <a:r>
              <a:rPr lang="en-GB" dirty="0"/>
              <a:t>No crest</a:t>
            </a:r>
          </a:p>
        </p:txBody>
      </p:sp>
    </p:spTree>
    <p:extLst>
      <p:ext uri="{BB962C8B-B14F-4D97-AF65-F5344CB8AC3E}">
        <p14:creationId xmlns:p14="http://schemas.microsoft.com/office/powerpoint/2010/main" val="2194018109"/>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endParaRPr lang="en-GB" dirty="0"/>
          </a:p>
        </p:txBody>
      </p:sp>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3"/>
          <a:stretch>
            <a:fillRect/>
          </a:stretch>
        </p:blipFill>
        <p:spPr>
          <a:xfrm>
            <a:off x="3933482" y="-10"/>
            <a:ext cx="8239180" cy="6858000"/>
          </a:xfrm>
          <a:prstGeom prst="rect">
            <a:avLst/>
          </a:prstGeom>
        </p:spPr>
      </p:pic>
      <p:pic>
        <p:nvPicPr>
          <p:cNvPr id="10" name="Content Placeholder 9" descr="A picture containing indoor, building, wall&#10;&#10;Description automatically generated">
            <a:extLst>
              <a:ext uri="{FF2B5EF4-FFF2-40B4-BE49-F238E27FC236}">
                <a16:creationId xmlns:a16="http://schemas.microsoft.com/office/drawing/2014/main" id="{471E9C73-7648-4DAA-901D-CC85DF898C45}"/>
              </a:ext>
            </a:extLst>
          </p:cNvPr>
          <p:cNvPicPr>
            <a:picLocks noGrp="1" noChangeAspect="1"/>
          </p:cNvPicPr>
          <p:nvPr>
            <p:ph idx="1"/>
          </p:nvPr>
        </p:nvPicPr>
        <p:blipFill rotWithShape="1">
          <a:blip r:embed="rId4" cstate="print">
            <a:extLst>
              <a:ext uri="{28A0092B-C50C-407E-A947-70E740481C1C}">
                <a14:useLocalDpi xmlns:a14="http://schemas.microsoft.com/office/drawing/2010/main"/>
              </a:ext>
            </a:extLst>
          </a:blip>
          <a:srcRect r="15601"/>
          <a:stretch/>
        </p:blipFill>
        <p:spPr>
          <a:xfrm rot="5400000">
            <a:off x="-704622" y="723958"/>
            <a:ext cx="6891537" cy="5443619"/>
          </a:xfrm>
        </p:spPr>
      </p:pic>
      <p:pic>
        <p:nvPicPr>
          <p:cNvPr id="13" name="Picture 12" descr="A picture containing indoor, black&#10;&#10;Description automatically generated">
            <a:extLst>
              <a:ext uri="{FF2B5EF4-FFF2-40B4-BE49-F238E27FC236}">
                <a16:creationId xmlns:a16="http://schemas.microsoft.com/office/drawing/2014/main" id="{DB0A579C-BA96-4E76-8487-BD7D2D60E0A3}"/>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rot="5400000">
            <a:off x="6428939" y="1143000"/>
            <a:ext cx="6857999" cy="4571999"/>
          </a:xfrm>
          <a:prstGeom prst="rect">
            <a:avLst/>
          </a:prstGeom>
        </p:spPr>
      </p:pic>
    </p:spTree>
    <p:extLst>
      <p:ext uri="{BB962C8B-B14F-4D97-AF65-F5344CB8AC3E}">
        <p14:creationId xmlns:p14="http://schemas.microsoft.com/office/powerpoint/2010/main" val="1455466222"/>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75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00"/>
                                        <p:tgtEl>
                                          <p:spTgt spid="13"/>
                                        </p:tgtEl>
                                      </p:cBhvr>
                                    </p:animEffect>
                                    <p:anim calcmode="lin" valueType="num">
                                      <p:cBhvr>
                                        <p:cTn id="14" dur="1000" fill="hold"/>
                                        <p:tgtEl>
                                          <p:spTgt spid="13"/>
                                        </p:tgtEl>
                                        <p:attrNameLst>
                                          <p:attrName>ppt_x</p:attrName>
                                        </p:attrNameLst>
                                      </p:cBhvr>
                                      <p:tavLst>
                                        <p:tav tm="0">
                                          <p:val>
                                            <p:strVal val="#ppt_x"/>
                                          </p:val>
                                        </p:tav>
                                        <p:tav tm="100000">
                                          <p:val>
                                            <p:strVal val="#ppt_x"/>
                                          </p:val>
                                        </p:tav>
                                      </p:tavLst>
                                    </p:anim>
                                    <p:anim calcmode="lin" valueType="num">
                                      <p:cBhvr>
                                        <p:cTn id="1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endParaRPr lang="en-GB" dirty="0"/>
          </a:p>
        </p:txBody>
      </p:sp>
      <p:pic>
        <p:nvPicPr>
          <p:cNvPr id="9" name="Picture 8" descr="A picture containing text, book&#10;&#10;Description automatically generated">
            <a:extLst>
              <a:ext uri="{FF2B5EF4-FFF2-40B4-BE49-F238E27FC236}">
                <a16:creationId xmlns:a16="http://schemas.microsoft.com/office/drawing/2014/main" id="{A0BD8C9E-75E9-45E7-8924-2808A1002B18}"/>
              </a:ext>
            </a:extLst>
          </p:cNvPr>
          <p:cNvPicPr>
            <a:picLocks noChangeAspect="1"/>
          </p:cNvPicPr>
          <p:nvPr/>
        </p:nvPicPr>
        <p:blipFill>
          <a:blip r:embed="rId3"/>
          <a:stretch>
            <a:fillRect/>
          </a:stretch>
        </p:blipFill>
        <p:spPr>
          <a:xfrm>
            <a:off x="3933482" y="-10"/>
            <a:ext cx="8239180" cy="6858000"/>
          </a:xfrm>
          <a:prstGeom prst="rect">
            <a:avLst/>
          </a:prstGeom>
        </p:spPr>
      </p:pic>
      <p:pic>
        <p:nvPicPr>
          <p:cNvPr id="7" name="Content Placeholder 6" descr="A picture containing indoor, wall, sitting&#10;&#10;Description automatically generated">
            <a:extLst>
              <a:ext uri="{FF2B5EF4-FFF2-40B4-BE49-F238E27FC236}">
                <a16:creationId xmlns:a16="http://schemas.microsoft.com/office/drawing/2014/main" id="{1534DDB8-B46E-478F-B71E-F01141F358BB}"/>
              </a:ext>
            </a:extLst>
          </p:cNvPr>
          <p:cNvPicPr>
            <a:picLocks noGrp="1" noChangeAspect="1"/>
          </p:cNvPicPr>
          <p:nvPr>
            <p:ph idx="1"/>
          </p:nvPr>
        </p:nvPicPr>
        <p:blipFill rotWithShape="1">
          <a:blip r:embed="rId4" cstate="print">
            <a:extLst>
              <a:ext uri="{28A0092B-C50C-407E-A947-70E740481C1C}">
                <a14:useLocalDpi xmlns:a14="http://schemas.microsoft.com/office/drawing/2010/main"/>
              </a:ext>
            </a:extLst>
          </a:blip>
          <a:srcRect r="7534"/>
          <a:stretch/>
        </p:blipFill>
        <p:spPr>
          <a:xfrm rot="5400000">
            <a:off x="-956739" y="956727"/>
            <a:ext cx="6857989" cy="4944515"/>
          </a:xfrm>
        </p:spPr>
      </p:pic>
      <p:pic>
        <p:nvPicPr>
          <p:cNvPr id="11" name="Picture 10" descr="A stone building&#10;&#10;Description automatically generated">
            <a:extLst>
              <a:ext uri="{FF2B5EF4-FFF2-40B4-BE49-F238E27FC236}">
                <a16:creationId xmlns:a16="http://schemas.microsoft.com/office/drawing/2014/main" id="{6705CE64-3937-47B6-8D84-899EBAECA986}"/>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3182" r="13390"/>
          <a:stretch/>
        </p:blipFill>
        <p:spPr>
          <a:xfrm rot="5400000">
            <a:off x="5969805" y="695944"/>
            <a:ext cx="6927807" cy="5535920"/>
          </a:xfrm>
          <a:prstGeom prst="rect">
            <a:avLst/>
          </a:prstGeom>
        </p:spPr>
      </p:pic>
      <p:sp>
        <p:nvSpPr>
          <p:cNvPr id="12" name="TextBox 11">
            <a:extLst>
              <a:ext uri="{FF2B5EF4-FFF2-40B4-BE49-F238E27FC236}">
                <a16:creationId xmlns:a16="http://schemas.microsoft.com/office/drawing/2014/main" id="{34AB2B76-E2A5-4FAE-8ACC-B4B77004C5B1}"/>
              </a:ext>
            </a:extLst>
          </p:cNvPr>
          <p:cNvSpPr txBox="1"/>
          <p:nvPr/>
        </p:nvSpPr>
        <p:spPr>
          <a:xfrm>
            <a:off x="4149969" y="0"/>
            <a:ext cx="2985476" cy="7478970"/>
          </a:xfrm>
          <a:prstGeom prst="rect">
            <a:avLst/>
          </a:prstGeom>
          <a:solidFill>
            <a:schemeClr val="dk1">
              <a:alpha val="79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2000" dirty="0"/>
              <a:t>Funerary Stele of a MURMILLO</a:t>
            </a:r>
          </a:p>
          <a:p>
            <a:pPr algn="ctr"/>
            <a:endParaRPr lang="en-GB" sz="2000" dirty="0"/>
          </a:p>
          <a:p>
            <a:pPr algn="ctr"/>
            <a:r>
              <a:rPr lang="en-GB" sz="2000" dirty="0"/>
              <a:t>Aquileia, early 2</a:t>
            </a:r>
            <a:r>
              <a:rPr lang="en-GB" sz="2000" baseline="30000" dirty="0"/>
              <a:t>nd</a:t>
            </a:r>
            <a:r>
              <a:rPr lang="en-GB" sz="2000" dirty="0"/>
              <a:t> c. AD</a:t>
            </a:r>
          </a:p>
          <a:p>
            <a:pPr algn="ctr"/>
            <a:endParaRPr lang="en-GB" sz="2000" dirty="0"/>
          </a:p>
          <a:p>
            <a:pPr algn="ctr"/>
            <a:r>
              <a:rPr lang="en-GB" sz="2000" dirty="0"/>
              <a:t>D(is) M(</a:t>
            </a:r>
            <a:r>
              <a:rPr lang="en-GB" sz="2000" dirty="0" err="1"/>
              <a:t>anibus</a:t>
            </a:r>
            <a:r>
              <a:rPr lang="en-GB" sz="2000" dirty="0"/>
              <a:t>)</a:t>
            </a:r>
            <a:br>
              <a:rPr lang="en-GB" sz="2000" dirty="0"/>
            </a:br>
            <a:r>
              <a:rPr lang="en-GB" sz="2000" dirty="0"/>
              <a:t>Q(</a:t>
            </a:r>
            <a:r>
              <a:rPr lang="en-GB" sz="2000" dirty="0" err="1"/>
              <a:t>uinti</a:t>
            </a:r>
            <a:r>
              <a:rPr lang="en-GB" sz="2000" dirty="0"/>
              <a:t>) </a:t>
            </a:r>
            <a:r>
              <a:rPr lang="en-GB" sz="2000" dirty="0" err="1"/>
              <a:t>Sossi</a:t>
            </a:r>
            <a:r>
              <a:rPr lang="en-GB" sz="2000" dirty="0"/>
              <a:t> | </a:t>
            </a:r>
            <a:br>
              <a:rPr lang="en-GB" sz="2000" dirty="0"/>
            </a:br>
            <a:r>
              <a:rPr lang="en-GB" sz="2000" dirty="0"/>
              <a:t>Albi |</a:t>
            </a:r>
            <a:br>
              <a:rPr lang="en-GB" sz="2000" dirty="0"/>
            </a:br>
            <a:r>
              <a:rPr lang="en-GB" sz="2000" dirty="0" err="1"/>
              <a:t>myrmillonis</a:t>
            </a:r>
            <a:r>
              <a:rPr lang="en-GB" sz="2000" dirty="0"/>
              <a:t> |</a:t>
            </a:r>
            <a:br>
              <a:rPr lang="en-GB" sz="2000" dirty="0"/>
            </a:br>
            <a:r>
              <a:rPr lang="en-GB" sz="2000" dirty="0" err="1"/>
              <a:t>Sossia</a:t>
            </a:r>
            <a:r>
              <a:rPr lang="en-GB" sz="2000" dirty="0"/>
              <a:t> </a:t>
            </a:r>
            <a:r>
              <a:rPr lang="en-GB" sz="2000" dirty="0" err="1"/>
              <a:t>Iusta</a:t>
            </a:r>
            <a:r>
              <a:rPr lang="en-GB" sz="2000" dirty="0"/>
              <a:t> |</a:t>
            </a:r>
            <a:br>
              <a:rPr lang="en-GB" sz="2000" dirty="0"/>
            </a:br>
            <a:r>
              <a:rPr lang="en-GB" sz="2000" dirty="0"/>
              <a:t>lib(</a:t>
            </a:r>
            <a:r>
              <a:rPr lang="en-GB" sz="2000" dirty="0" err="1"/>
              <a:t>erta</a:t>
            </a:r>
            <a:r>
              <a:rPr lang="en-GB" sz="2000" dirty="0"/>
              <a:t>) patron(o) |</a:t>
            </a:r>
            <a:br>
              <a:rPr lang="en-GB" sz="2000" dirty="0"/>
            </a:br>
            <a:r>
              <a:rPr lang="en-GB" sz="2000" dirty="0"/>
              <a:t>meritorious.</a:t>
            </a:r>
          </a:p>
          <a:p>
            <a:pPr algn="ctr"/>
            <a:endParaRPr lang="en-GB" sz="2000" dirty="0"/>
          </a:p>
          <a:p>
            <a:pPr algn="ctr"/>
            <a:endParaRPr lang="en-GB" sz="2000" dirty="0"/>
          </a:p>
          <a:p>
            <a:pPr algn="ctr"/>
            <a:r>
              <a:rPr lang="en-GB" sz="2000" dirty="0"/>
              <a:t>“To the Spirits of the Departed of Quintus </a:t>
            </a:r>
            <a:r>
              <a:rPr lang="en-GB" sz="2000" dirty="0" err="1"/>
              <a:t>Sossio</a:t>
            </a:r>
            <a:r>
              <a:rPr lang="en-GB" sz="2000" dirty="0"/>
              <a:t> </a:t>
            </a:r>
            <a:r>
              <a:rPr lang="en-GB" sz="2000" dirty="0" err="1"/>
              <a:t>Albo</a:t>
            </a:r>
            <a:r>
              <a:rPr lang="en-GB" sz="2000" dirty="0"/>
              <a:t>, </a:t>
            </a:r>
            <a:r>
              <a:rPr lang="en-GB" sz="2000" dirty="0" err="1"/>
              <a:t>murmillo</a:t>
            </a:r>
            <a:r>
              <a:rPr lang="en-GB" sz="2000" dirty="0"/>
              <a:t>, the freedwoman </a:t>
            </a:r>
            <a:r>
              <a:rPr lang="en-GB" sz="2000" dirty="0" err="1"/>
              <a:t>Sossia</a:t>
            </a:r>
            <a:r>
              <a:rPr lang="en-GB" sz="2000" dirty="0"/>
              <a:t> </a:t>
            </a:r>
            <a:r>
              <a:rPr lang="en-GB" sz="2000" dirty="0" err="1"/>
              <a:t>Iusta</a:t>
            </a:r>
            <a:r>
              <a:rPr lang="en-GB" sz="2000" dirty="0"/>
              <a:t> (has dedicated this stele) to her worthy patron.” </a:t>
            </a:r>
          </a:p>
          <a:p>
            <a:pPr algn="ctr"/>
            <a:br>
              <a:rPr lang="en-GB" sz="2000" dirty="0"/>
            </a:br>
            <a:br>
              <a:rPr lang="en-GB" sz="2000" dirty="0"/>
            </a:br>
            <a:r>
              <a:rPr lang="en-GB" sz="2000" dirty="0"/>
              <a:t> </a:t>
            </a:r>
          </a:p>
          <a:p>
            <a:pPr algn="ctr"/>
            <a:endParaRPr lang="en-GB" sz="2000" dirty="0"/>
          </a:p>
        </p:txBody>
      </p:sp>
    </p:spTree>
    <p:extLst>
      <p:ext uri="{BB962C8B-B14F-4D97-AF65-F5344CB8AC3E}">
        <p14:creationId xmlns:p14="http://schemas.microsoft.com/office/powerpoint/2010/main" val="1697819472"/>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6" presetClass="entr" presetSubtype="32" fill="hold" grpId="0" nodeType="afterEffect">
                                  <p:stCondLst>
                                    <p:cond delay="1000"/>
                                  </p:stCondLst>
                                  <p:childTnLst>
                                    <p:set>
                                      <p:cBhvr>
                                        <p:cTn id="18" dur="1" fill="hold">
                                          <p:stCondLst>
                                            <p:cond delay="0"/>
                                          </p:stCondLst>
                                        </p:cTn>
                                        <p:tgtEl>
                                          <p:spTgt spid="12"/>
                                        </p:tgtEl>
                                        <p:attrNameLst>
                                          <p:attrName>style.visibility</p:attrName>
                                        </p:attrNameLst>
                                      </p:cBhvr>
                                      <p:to>
                                        <p:strVal val="visible"/>
                                      </p:to>
                                    </p:set>
                                    <p:animEffect transition="in" filter="circle(out)">
                                      <p:cBhvr>
                                        <p:cTn id="19" dur="4000"/>
                                        <p:tgtEl>
                                          <p:spTgt spid="12"/>
                                        </p:tgtEl>
                                      </p:cBhvr>
                                    </p:animEffect>
                                  </p:childTnLst>
                                </p:cTn>
                              </p:par>
                              <p:par>
                                <p:cTn id="20" presetID="6" presetClass="exit" presetSubtype="32" fill="hold" nodeType="withEffect">
                                  <p:stCondLst>
                                    <p:cond delay="0"/>
                                  </p:stCondLst>
                                  <p:childTnLst>
                                    <p:animEffect transition="out" filter="circle(out)">
                                      <p:cBhvr>
                                        <p:cTn id="21" dur="3750"/>
                                        <p:tgtEl>
                                          <p:spTgt spid="9"/>
                                        </p:tgtEl>
                                      </p:cBhvr>
                                    </p:animEffect>
                                    <p:set>
                                      <p:cBhvr>
                                        <p:cTn id="22" dur="1" fill="hold">
                                          <p:stCondLst>
                                            <p:cond delay="374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endParaRPr lang="en-GB" dirty="0"/>
          </a:p>
        </p:txBody>
      </p:sp>
      <p:pic>
        <p:nvPicPr>
          <p:cNvPr id="8" name="Content Placeholder 7" descr="A stone wall&#10;&#10;Description automatically generated">
            <a:extLst>
              <a:ext uri="{FF2B5EF4-FFF2-40B4-BE49-F238E27FC236}">
                <a16:creationId xmlns:a16="http://schemas.microsoft.com/office/drawing/2014/main" id="{669B4210-71B7-4155-83BB-A67E95A0C21F}"/>
              </a:ext>
            </a:extLst>
          </p:cNvPr>
          <p:cNvPicPr>
            <a:picLocks noGrp="1" noChangeAspect="1"/>
          </p:cNvPicPr>
          <p:nvPr>
            <p:ph idx="1"/>
          </p:nvPr>
        </p:nvPicPr>
        <p:blipFill>
          <a:blip r:embed="rId3" cstate="print">
            <a:extLst>
              <a:ext uri="{28A0092B-C50C-407E-A947-70E740481C1C}">
                <a14:useLocalDpi xmlns:a14="http://schemas.microsoft.com/office/drawing/2010/main"/>
              </a:ext>
            </a:extLst>
          </a:blip>
          <a:stretch>
            <a:fillRect/>
          </a:stretch>
        </p:blipFill>
        <p:spPr>
          <a:xfrm rot="5400000">
            <a:off x="4149568" y="1134874"/>
            <a:ext cx="6809244" cy="4539496"/>
          </a:xfrm>
        </p:spPr>
      </p:pic>
      <p:sp>
        <p:nvSpPr>
          <p:cNvPr id="10" name="TextBox 9">
            <a:extLst>
              <a:ext uri="{FF2B5EF4-FFF2-40B4-BE49-F238E27FC236}">
                <a16:creationId xmlns:a16="http://schemas.microsoft.com/office/drawing/2014/main" id="{AA8AE9DE-C7F7-46D2-A754-446F1FE2E43D}"/>
              </a:ext>
            </a:extLst>
          </p:cNvPr>
          <p:cNvSpPr txBox="1"/>
          <p:nvPr/>
        </p:nvSpPr>
        <p:spPr>
          <a:xfrm>
            <a:off x="500184" y="1175185"/>
            <a:ext cx="4539496" cy="535531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Wingdings" panose="05000000000000000000" pitchFamily="2" charset="2"/>
              <a:buChar char="Ø"/>
            </a:pPr>
            <a:r>
              <a:rPr lang="en-GB" dirty="0"/>
              <a:t>Funerary stele of a SECUTOR (“pursuer”), named URBICUS</a:t>
            </a:r>
          </a:p>
          <a:p>
            <a:pPr marL="285750" indent="-285750">
              <a:buFont typeface="Wingdings" panose="05000000000000000000" pitchFamily="2" charset="2"/>
              <a:buChar char="Ø"/>
            </a:pPr>
            <a:r>
              <a:rPr lang="en-GB" dirty="0"/>
              <a:t>From MILAN, end 2</a:t>
            </a:r>
            <a:r>
              <a:rPr lang="en-GB" baseline="30000" dirty="0"/>
              <a:t>nd</a:t>
            </a:r>
            <a:r>
              <a:rPr lang="en-GB" dirty="0"/>
              <a:t> c. AD</a:t>
            </a:r>
            <a:br>
              <a:rPr lang="en-GB" dirty="0"/>
            </a:br>
            <a:endParaRPr lang="en-GB" dirty="0"/>
          </a:p>
          <a:p>
            <a:pPr marL="285750" indent="-285750">
              <a:buFont typeface="Wingdings" panose="05000000000000000000" pitchFamily="2" charset="2"/>
              <a:buChar char="Ø"/>
            </a:pPr>
            <a:r>
              <a:rPr lang="en-GB" dirty="0"/>
              <a:t>Hand raised in victory</a:t>
            </a:r>
          </a:p>
          <a:p>
            <a:pPr marL="285750" indent="-285750">
              <a:buFont typeface="Wingdings" panose="05000000000000000000" pitchFamily="2" charset="2"/>
              <a:buChar char="Ø"/>
            </a:pPr>
            <a:r>
              <a:rPr lang="en-GB" dirty="0"/>
              <a:t>Smooth helmet (to prevent getting caught by the net of the retiarius)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To the Spirits of the Departed. To </a:t>
            </a:r>
            <a:r>
              <a:rPr lang="en-GB" dirty="0" err="1"/>
              <a:t>Urbicus</a:t>
            </a:r>
            <a:r>
              <a:rPr lang="en-GB" dirty="0"/>
              <a:t>, </a:t>
            </a:r>
            <a:r>
              <a:rPr lang="en-GB" dirty="0" err="1"/>
              <a:t>secutor</a:t>
            </a:r>
            <a:r>
              <a:rPr lang="en-GB" dirty="0"/>
              <a:t>, first pole, lived 22 years, the daughters </a:t>
            </a:r>
            <a:r>
              <a:rPr lang="en-GB" dirty="0" err="1"/>
              <a:t>Olimpia</a:t>
            </a:r>
            <a:r>
              <a:rPr lang="en-GB" dirty="0"/>
              <a:t>, who left at the age of 5 months, and </a:t>
            </a:r>
            <a:r>
              <a:rPr lang="en-GB" dirty="0" err="1"/>
              <a:t>Fortunense</a:t>
            </a:r>
            <a:r>
              <a:rPr lang="en-GB" dirty="0"/>
              <a:t> and his wife </a:t>
            </a:r>
            <a:r>
              <a:rPr lang="en-GB" dirty="0" err="1"/>
              <a:t>Laurica</a:t>
            </a:r>
            <a:r>
              <a:rPr lang="en-GB" dirty="0"/>
              <a:t> to the worthy husband, with whom she lived 7 years. And I urge you to kill anyone who is defeated. His fans will honour his Manes.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(first pole: experienced gladiator)</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959339864"/>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750"/>
                                        <p:tgtEl>
                                          <p:spTgt spid="8"/>
                                        </p:tgtEl>
                                      </p:cBhvr>
                                    </p:animEffect>
                                    <p:anim calcmode="lin" valueType="num">
                                      <p:cBhvr>
                                        <p:cTn id="8" dur="1750" fill="hold"/>
                                        <p:tgtEl>
                                          <p:spTgt spid="8"/>
                                        </p:tgtEl>
                                        <p:attrNameLst>
                                          <p:attrName>ppt_x</p:attrName>
                                        </p:attrNameLst>
                                      </p:cBhvr>
                                      <p:tavLst>
                                        <p:tav tm="0">
                                          <p:val>
                                            <p:strVal val="#ppt_x"/>
                                          </p:val>
                                        </p:tav>
                                        <p:tav tm="100000">
                                          <p:val>
                                            <p:strVal val="#ppt_x"/>
                                          </p:val>
                                        </p:tav>
                                      </p:tavLst>
                                    </p:anim>
                                    <p:anim calcmode="lin" valueType="num">
                                      <p:cBhvr>
                                        <p:cTn id="9" dur="175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grpId="0" nodeType="afterEffect">
                                  <p:stCondLst>
                                    <p:cond delay="75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2000"/>
                                        <p:tgtEl>
                                          <p:spTgt spid="10"/>
                                        </p:tgtEl>
                                      </p:cBhvr>
                                    </p:animEffect>
                                    <p:anim calcmode="lin" valueType="num">
                                      <p:cBhvr>
                                        <p:cTn id="14" dur="2000" fill="hold"/>
                                        <p:tgtEl>
                                          <p:spTgt spid="10"/>
                                        </p:tgtEl>
                                        <p:attrNameLst>
                                          <p:attrName>ppt_x</p:attrName>
                                        </p:attrNameLst>
                                      </p:cBhvr>
                                      <p:tavLst>
                                        <p:tav tm="0">
                                          <p:val>
                                            <p:strVal val="#ppt_x"/>
                                          </p:val>
                                        </p:tav>
                                        <p:tav tm="100000">
                                          <p:val>
                                            <p:strVal val="#ppt_x"/>
                                          </p:val>
                                        </p:tav>
                                      </p:tavLst>
                                    </p:anim>
                                    <p:anim calcmode="lin" valueType="num">
                                      <p:cBhvr>
                                        <p:cTn id="15" dur="2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dirty="0"/>
              <a:t>Equipment</a:t>
            </a:r>
            <a:br>
              <a:rPr lang="en-GB" dirty="0"/>
            </a:br>
            <a:endParaRPr lang="en-GB" dirty="0"/>
          </a:p>
        </p:txBody>
      </p:sp>
      <p:pic>
        <p:nvPicPr>
          <p:cNvPr id="7" name="Content Placeholder 6" descr="An old stone building&#10;&#10;Description automatically generated">
            <a:extLst>
              <a:ext uri="{FF2B5EF4-FFF2-40B4-BE49-F238E27FC236}">
                <a16:creationId xmlns:a16="http://schemas.microsoft.com/office/drawing/2014/main" id="{06B56316-E111-4740-80CA-4D10D06D88F0}"/>
              </a:ext>
            </a:extLst>
          </p:cNvPr>
          <p:cNvPicPr>
            <a:picLocks noGrp="1" noChangeAspect="1"/>
          </p:cNvPicPr>
          <p:nvPr>
            <p:ph idx="1"/>
          </p:nvPr>
        </p:nvPicPr>
        <p:blipFill>
          <a:blip r:embed="rId3"/>
          <a:stretch>
            <a:fillRect/>
          </a:stretch>
        </p:blipFill>
        <p:spPr>
          <a:xfrm>
            <a:off x="3079246" y="577516"/>
            <a:ext cx="8825160" cy="5883441"/>
          </a:xfrm>
          <a:prstGeom prst="rect">
            <a:avLst/>
          </a:prstGeom>
          <a:ln>
            <a:noFill/>
          </a:ln>
          <a:effectLst>
            <a:softEdge rad="112500"/>
          </a:effectLst>
        </p:spPr>
      </p:pic>
    </p:spTree>
    <p:extLst>
      <p:ext uri="{BB962C8B-B14F-4D97-AF65-F5344CB8AC3E}">
        <p14:creationId xmlns:p14="http://schemas.microsoft.com/office/powerpoint/2010/main" val="3683951516"/>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a:t>Equipment</a:t>
            </a:r>
            <a:br>
              <a:rPr lang="en-GB"/>
            </a:br>
            <a:endParaRPr lang="en-GB" dirty="0"/>
          </a:p>
        </p:txBody>
      </p:sp>
      <p:pic>
        <p:nvPicPr>
          <p:cNvPr id="8" name="Content Placeholder 7" descr="A group of people walking down a dirt road&#10;&#10;Description automatically generated">
            <a:extLst>
              <a:ext uri="{FF2B5EF4-FFF2-40B4-BE49-F238E27FC236}">
                <a16:creationId xmlns:a16="http://schemas.microsoft.com/office/drawing/2014/main" id="{AE74445B-F85B-466A-9CF3-C10DE2C963B7}"/>
              </a:ext>
            </a:extLst>
          </p:cNvPr>
          <p:cNvPicPr>
            <a:picLocks noGrp="1" noChangeAspect="1"/>
          </p:cNvPicPr>
          <p:nvPr>
            <p:ph idx="1"/>
          </p:nvPr>
        </p:nvPicPr>
        <p:blipFill>
          <a:blip r:embed="rId3"/>
          <a:stretch>
            <a:fillRect/>
          </a:stretch>
        </p:blipFill>
        <p:spPr>
          <a:xfrm>
            <a:off x="3050361" y="464587"/>
            <a:ext cx="8985196" cy="5990132"/>
          </a:xfrm>
        </p:spPr>
      </p:pic>
      <p:sp>
        <p:nvSpPr>
          <p:cNvPr id="12" name="TextBox 11">
            <a:extLst>
              <a:ext uri="{FF2B5EF4-FFF2-40B4-BE49-F238E27FC236}">
                <a16:creationId xmlns:a16="http://schemas.microsoft.com/office/drawing/2014/main" id="{58124346-9E22-47D5-B229-9F1DF2EF02B0}"/>
              </a:ext>
            </a:extLst>
          </p:cNvPr>
          <p:cNvSpPr txBox="1"/>
          <p:nvPr/>
        </p:nvSpPr>
        <p:spPr>
          <a:xfrm>
            <a:off x="120316" y="3019926"/>
            <a:ext cx="3312643" cy="2308324"/>
          </a:xfrm>
          <a:prstGeom prst="rect">
            <a:avLst/>
          </a:prstGeom>
          <a:noFill/>
        </p:spPr>
        <p:txBody>
          <a:bodyPr wrap="square" rtlCol="0">
            <a:spAutoFit/>
          </a:bodyPr>
          <a:lstStyle/>
          <a:p>
            <a:r>
              <a:rPr lang="en-GB" dirty="0"/>
              <a:t>Unique depiction showing three pairs of SAGITTARII (archer gladiators), but here not on horseback, not fighting animals, but fighting each other!</a:t>
            </a:r>
          </a:p>
          <a:p>
            <a:r>
              <a:rPr lang="en-GB" dirty="0"/>
              <a:t>Typical: their pointed helmets</a:t>
            </a:r>
          </a:p>
          <a:p>
            <a:endParaRPr lang="en-GB" dirty="0"/>
          </a:p>
          <a:p>
            <a:r>
              <a:rPr lang="en-GB" dirty="0"/>
              <a:t>Museo Stefano </a:t>
            </a:r>
            <a:r>
              <a:rPr lang="en-GB" dirty="0" err="1"/>
              <a:t>Bardini</a:t>
            </a:r>
            <a:r>
              <a:rPr lang="en-GB" dirty="0"/>
              <a:t>, Florence</a:t>
            </a:r>
          </a:p>
        </p:txBody>
      </p:sp>
    </p:spTree>
    <p:extLst>
      <p:ext uri="{BB962C8B-B14F-4D97-AF65-F5344CB8AC3E}">
        <p14:creationId xmlns:p14="http://schemas.microsoft.com/office/powerpoint/2010/main" val="1267964843"/>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D6FE25F-3478-4A2A-8051-E995BB4C9F4E}"/>
              </a:ext>
            </a:extLst>
          </p:cNvPr>
          <p:cNvPicPr>
            <a:picLocks noChangeAspect="1"/>
          </p:cNvPicPr>
          <p:nvPr/>
        </p:nvPicPr>
        <p:blipFill rotWithShape="1">
          <a:blip r:embed="rId2">
            <a:alphaModFix amt="35000"/>
            <a:extLst/>
          </a:blip>
          <a:srcRect l="14229" r="7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C0AE05B5-7FC1-425D-A062-41BA838E5DE9}"/>
              </a:ext>
            </a:extLst>
          </p:cNvPr>
          <p:cNvSpPr>
            <a:spLocks noGrp="1"/>
          </p:cNvSpPr>
          <p:nvPr>
            <p:ph type="title"/>
          </p:nvPr>
        </p:nvSpPr>
        <p:spPr>
          <a:xfrm>
            <a:off x="287595" y="218163"/>
            <a:ext cx="10131425" cy="1456267"/>
          </a:xfrm>
        </p:spPr>
        <p:txBody>
          <a:bodyPr>
            <a:normAutofit/>
          </a:bodyPr>
          <a:lstStyle/>
          <a:p>
            <a:r>
              <a:rPr lang="en-GB"/>
              <a:t>Equipment</a:t>
            </a:r>
            <a:br>
              <a:rPr lang="en-GB"/>
            </a:br>
            <a:endParaRPr lang="en-GB" dirty="0"/>
          </a:p>
        </p:txBody>
      </p:sp>
      <p:pic>
        <p:nvPicPr>
          <p:cNvPr id="7" name="Content Placeholder 6" descr="A group of people on a rock&#10;&#10;Description automatically generated">
            <a:extLst>
              <a:ext uri="{FF2B5EF4-FFF2-40B4-BE49-F238E27FC236}">
                <a16:creationId xmlns:a16="http://schemas.microsoft.com/office/drawing/2014/main" id="{46364E51-D939-4E23-A5A7-4816DA6D4EFD}"/>
              </a:ext>
            </a:extLst>
          </p:cNvPr>
          <p:cNvPicPr>
            <a:picLocks noGrp="1" noChangeAspect="1"/>
          </p:cNvPicPr>
          <p:nvPr>
            <p:ph idx="1"/>
          </p:nvPr>
        </p:nvPicPr>
        <p:blipFill rotWithShape="1">
          <a:blip r:embed="rId3"/>
          <a:srcRect l="21794"/>
          <a:stretch/>
        </p:blipFill>
        <p:spPr>
          <a:xfrm>
            <a:off x="4824662" y="218163"/>
            <a:ext cx="6841908" cy="5832373"/>
          </a:xfrm>
        </p:spPr>
      </p:pic>
      <p:sp>
        <p:nvSpPr>
          <p:cNvPr id="9" name="TextBox 8">
            <a:extLst>
              <a:ext uri="{FF2B5EF4-FFF2-40B4-BE49-F238E27FC236}">
                <a16:creationId xmlns:a16="http://schemas.microsoft.com/office/drawing/2014/main" id="{81A964B5-4887-479E-96C5-602282602255}"/>
              </a:ext>
            </a:extLst>
          </p:cNvPr>
          <p:cNvSpPr txBox="1"/>
          <p:nvPr/>
        </p:nvSpPr>
        <p:spPr>
          <a:xfrm>
            <a:off x="120316" y="3019926"/>
            <a:ext cx="3312643" cy="2308324"/>
          </a:xfrm>
          <a:prstGeom prst="rect">
            <a:avLst/>
          </a:prstGeom>
          <a:noFill/>
        </p:spPr>
        <p:txBody>
          <a:bodyPr wrap="square" rtlCol="0">
            <a:spAutoFit/>
          </a:bodyPr>
          <a:lstStyle/>
          <a:p>
            <a:r>
              <a:rPr lang="en-GB" dirty="0"/>
              <a:t>Unique depiction showing three pairs of SAGITTARII (archer gladiators), but here not on horseback, not fighting animals, but fighting each other!</a:t>
            </a:r>
          </a:p>
          <a:p>
            <a:r>
              <a:rPr lang="en-GB" dirty="0"/>
              <a:t>Typical: their pointed helmets</a:t>
            </a:r>
          </a:p>
          <a:p>
            <a:endParaRPr lang="en-GB" dirty="0"/>
          </a:p>
          <a:p>
            <a:r>
              <a:rPr lang="en-GB" dirty="0"/>
              <a:t>Museo Stefano </a:t>
            </a:r>
            <a:r>
              <a:rPr lang="en-GB" dirty="0" err="1"/>
              <a:t>Bardini</a:t>
            </a:r>
            <a:r>
              <a:rPr lang="en-GB" dirty="0"/>
              <a:t>, Florence</a:t>
            </a:r>
          </a:p>
        </p:txBody>
      </p:sp>
    </p:spTree>
    <p:extLst>
      <p:ext uri="{BB962C8B-B14F-4D97-AF65-F5344CB8AC3E}">
        <p14:creationId xmlns:p14="http://schemas.microsoft.com/office/powerpoint/2010/main" val="578199658"/>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A3A9147-DCCA-43DC-AAE9-C7EB8DE83534}"/>
              </a:ext>
            </a:extLst>
          </p:cNvPr>
          <p:cNvSpPr>
            <a:spLocks noGrp="1"/>
          </p:cNvSpPr>
          <p:nvPr>
            <p:ph type="title"/>
          </p:nvPr>
        </p:nvSpPr>
        <p:spPr>
          <a:xfrm>
            <a:off x="1380067" y="838200"/>
            <a:ext cx="9437159" cy="1227667"/>
          </a:xfrm>
        </p:spPr>
        <p:txBody>
          <a:bodyPr>
            <a:normAutofit/>
          </a:bodyPr>
          <a:lstStyle/>
          <a:p>
            <a:r>
              <a:rPr lang="en-GB" dirty="0"/>
              <a:t>Pompeii</a:t>
            </a:r>
          </a:p>
        </p:txBody>
      </p:sp>
      <p:sp>
        <p:nvSpPr>
          <p:cNvPr id="10" name="Content Placeholder 9">
            <a:extLst>
              <a:ext uri="{FF2B5EF4-FFF2-40B4-BE49-F238E27FC236}">
                <a16:creationId xmlns:a16="http://schemas.microsoft.com/office/drawing/2014/main" id="{37F0EC34-17B6-4FBC-B965-3574DDC53525}"/>
              </a:ext>
            </a:extLst>
          </p:cNvPr>
          <p:cNvSpPr>
            <a:spLocks noGrp="1"/>
          </p:cNvSpPr>
          <p:nvPr>
            <p:ph idx="1"/>
          </p:nvPr>
        </p:nvSpPr>
        <p:spPr>
          <a:xfrm>
            <a:off x="371883" y="5845906"/>
            <a:ext cx="9437159" cy="890955"/>
          </a:xfrm>
        </p:spPr>
        <p:txBody>
          <a:bodyPr>
            <a:normAutofit/>
          </a:bodyPr>
          <a:lstStyle/>
          <a:p>
            <a:r>
              <a:rPr lang="en-US" dirty="0"/>
              <a:t>Marble Relief, Pompeii, c. AD 20 – 30</a:t>
            </a:r>
          </a:p>
          <a:p>
            <a:r>
              <a:rPr lang="en-US" dirty="0"/>
              <a:t>Tomb of an organizer of gladiatorial games</a:t>
            </a:r>
          </a:p>
        </p:txBody>
      </p:sp>
      <p:pic>
        <p:nvPicPr>
          <p:cNvPr id="7" name="Picture 6" descr="A picture containing photo, building, indoor&#10;&#10;Description automatically generated">
            <a:extLst>
              <a:ext uri="{FF2B5EF4-FFF2-40B4-BE49-F238E27FC236}">
                <a16:creationId xmlns:a16="http://schemas.microsoft.com/office/drawing/2014/main" id="{A97E8319-A27A-475A-8830-CA357D36C561}"/>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6140" b="7193"/>
          <a:stretch/>
        </p:blipFill>
        <p:spPr>
          <a:xfrm>
            <a:off x="3274828" y="577516"/>
            <a:ext cx="8590232" cy="4963245"/>
          </a:xfrm>
          <a:prstGeom prst="rect">
            <a:avLst/>
          </a:prstGeom>
        </p:spPr>
      </p:pic>
    </p:spTree>
    <p:extLst>
      <p:ext uri="{BB962C8B-B14F-4D97-AF65-F5344CB8AC3E}">
        <p14:creationId xmlns:p14="http://schemas.microsoft.com/office/powerpoint/2010/main" val="764644814"/>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750"/>
                                        <p:tgtEl>
                                          <p:spTgt spid="7"/>
                                        </p:tgtEl>
                                      </p:cBhvr>
                                    </p:animEffect>
                                    <p:anim calcmode="lin" valueType="num">
                                      <p:cBhvr>
                                        <p:cTn id="8" dur="1750" fill="hold"/>
                                        <p:tgtEl>
                                          <p:spTgt spid="7"/>
                                        </p:tgtEl>
                                        <p:attrNameLst>
                                          <p:attrName>ppt_x</p:attrName>
                                        </p:attrNameLst>
                                      </p:cBhvr>
                                      <p:tavLst>
                                        <p:tav tm="0">
                                          <p:val>
                                            <p:strVal val="#ppt_x"/>
                                          </p:val>
                                        </p:tav>
                                        <p:tav tm="100000">
                                          <p:val>
                                            <p:strVal val="#ppt_x"/>
                                          </p:val>
                                        </p:tav>
                                      </p:tavLst>
                                    </p:anim>
                                    <p:anim calcmode="lin" valueType="num">
                                      <p:cBhvr>
                                        <p:cTn id="9" dur="17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A3A9147-DCCA-43DC-AAE9-C7EB8DE83534}"/>
              </a:ext>
            </a:extLst>
          </p:cNvPr>
          <p:cNvSpPr>
            <a:spLocks noGrp="1"/>
          </p:cNvSpPr>
          <p:nvPr>
            <p:ph type="title"/>
          </p:nvPr>
        </p:nvSpPr>
        <p:spPr>
          <a:xfrm>
            <a:off x="1380067" y="838200"/>
            <a:ext cx="9437159" cy="1227667"/>
          </a:xfrm>
        </p:spPr>
        <p:txBody>
          <a:bodyPr>
            <a:normAutofit/>
          </a:bodyPr>
          <a:lstStyle/>
          <a:p>
            <a:r>
              <a:rPr lang="en-GB" dirty="0"/>
              <a:t>Pompeii</a:t>
            </a:r>
          </a:p>
        </p:txBody>
      </p:sp>
      <p:sp>
        <p:nvSpPr>
          <p:cNvPr id="10" name="Content Placeholder 9">
            <a:extLst>
              <a:ext uri="{FF2B5EF4-FFF2-40B4-BE49-F238E27FC236}">
                <a16:creationId xmlns:a16="http://schemas.microsoft.com/office/drawing/2014/main" id="{37F0EC34-17B6-4FBC-B965-3574DDC53525}"/>
              </a:ext>
            </a:extLst>
          </p:cNvPr>
          <p:cNvSpPr>
            <a:spLocks noGrp="1"/>
          </p:cNvSpPr>
          <p:nvPr>
            <p:ph idx="1"/>
          </p:nvPr>
        </p:nvSpPr>
        <p:spPr>
          <a:xfrm>
            <a:off x="371883" y="5845906"/>
            <a:ext cx="10725963" cy="890955"/>
          </a:xfrm>
        </p:spPr>
        <p:txBody>
          <a:bodyPr>
            <a:normAutofit lnSpcReduction="10000"/>
          </a:bodyPr>
          <a:lstStyle/>
          <a:p>
            <a:r>
              <a:rPr lang="en-US" dirty="0"/>
              <a:t>Opening Ceremony: 2 lictors, musicians, four men carrying a depiction of the smiths that created the gladiators’ weapons, followed by a man with the </a:t>
            </a:r>
            <a:r>
              <a:rPr lang="en-US" dirty="0" err="1"/>
              <a:t>programme</a:t>
            </a:r>
            <a:r>
              <a:rPr lang="en-US" dirty="0"/>
              <a:t> and one carrying the price for the victor. Behind the organizer of the games in toga. Afterwards, slaves carry helmets and shields of gladiators…</a:t>
            </a:r>
          </a:p>
        </p:txBody>
      </p:sp>
      <p:pic>
        <p:nvPicPr>
          <p:cNvPr id="4" name="Picture 3" descr="A sculpture of a person&#10;&#10;Description automatically generated">
            <a:extLst>
              <a:ext uri="{FF2B5EF4-FFF2-40B4-BE49-F238E27FC236}">
                <a16:creationId xmlns:a16="http://schemas.microsoft.com/office/drawing/2014/main" id="{D5C944BF-4601-490C-BF89-DEBEEFE9DCC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t="10994" b="15497"/>
          <a:stretch/>
        </p:blipFill>
        <p:spPr>
          <a:xfrm>
            <a:off x="30497" y="640862"/>
            <a:ext cx="9985864" cy="4893734"/>
          </a:xfrm>
          <a:prstGeom prst="rect">
            <a:avLst/>
          </a:prstGeom>
        </p:spPr>
      </p:pic>
    </p:spTree>
    <p:extLst>
      <p:ext uri="{BB962C8B-B14F-4D97-AF65-F5344CB8AC3E}">
        <p14:creationId xmlns:p14="http://schemas.microsoft.com/office/powerpoint/2010/main" val="3904921633"/>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A3A9147-DCCA-43DC-AAE9-C7EB8DE83534}"/>
              </a:ext>
            </a:extLst>
          </p:cNvPr>
          <p:cNvSpPr>
            <a:spLocks noGrp="1"/>
          </p:cNvSpPr>
          <p:nvPr>
            <p:ph type="title"/>
          </p:nvPr>
        </p:nvSpPr>
        <p:spPr>
          <a:xfrm>
            <a:off x="1380067" y="838200"/>
            <a:ext cx="9437159" cy="1227667"/>
          </a:xfrm>
        </p:spPr>
        <p:txBody>
          <a:bodyPr>
            <a:normAutofit/>
          </a:bodyPr>
          <a:lstStyle/>
          <a:p>
            <a:r>
              <a:rPr lang="en-GB" dirty="0"/>
              <a:t>Pompeii</a:t>
            </a:r>
          </a:p>
        </p:txBody>
      </p:sp>
      <p:sp>
        <p:nvSpPr>
          <p:cNvPr id="10" name="Content Placeholder 9">
            <a:extLst>
              <a:ext uri="{FF2B5EF4-FFF2-40B4-BE49-F238E27FC236}">
                <a16:creationId xmlns:a16="http://schemas.microsoft.com/office/drawing/2014/main" id="{37F0EC34-17B6-4FBC-B965-3574DDC53525}"/>
              </a:ext>
            </a:extLst>
          </p:cNvPr>
          <p:cNvSpPr>
            <a:spLocks noGrp="1"/>
          </p:cNvSpPr>
          <p:nvPr>
            <p:ph idx="1"/>
          </p:nvPr>
        </p:nvSpPr>
        <p:spPr>
          <a:xfrm>
            <a:off x="371883" y="5845906"/>
            <a:ext cx="10725963" cy="890955"/>
          </a:xfrm>
        </p:spPr>
        <p:txBody>
          <a:bodyPr>
            <a:normAutofit lnSpcReduction="10000"/>
          </a:bodyPr>
          <a:lstStyle/>
          <a:p>
            <a:r>
              <a:rPr lang="en-US" dirty="0"/>
              <a:t>Opening Ceremony: 2 lictors, musicians, four men carrying a depiction of the smiths that created the gladiators’ weapons, followed by a man with the </a:t>
            </a:r>
            <a:r>
              <a:rPr lang="en-US" dirty="0" err="1"/>
              <a:t>programme</a:t>
            </a:r>
            <a:r>
              <a:rPr lang="en-US" dirty="0"/>
              <a:t> and one carrying the price for the victor. Behind the organizer of the games in toga. Afterwards, slaves carry helmets and shields of gladiators…</a:t>
            </a:r>
          </a:p>
        </p:txBody>
      </p:sp>
      <p:pic>
        <p:nvPicPr>
          <p:cNvPr id="5" name="Picture 4" descr="A group of people posing for a photo&#10;&#10;Description automatically generated">
            <a:extLst>
              <a:ext uri="{FF2B5EF4-FFF2-40B4-BE49-F238E27FC236}">
                <a16:creationId xmlns:a16="http://schemas.microsoft.com/office/drawing/2014/main" id="{2A202A93-40E6-4791-8AB7-2238E42BD1C0}"/>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3085704" y="-18309"/>
            <a:ext cx="8589830" cy="5726553"/>
          </a:xfrm>
          <a:prstGeom prst="rect">
            <a:avLst/>
          </a:prstGeom>
        </p:spPr>
      </p:pic>
    </p:spTree>
    <p:extLst>
      <p:ext uri="{BB962C8B-B14F-4D97-AF65-F5344CB8AC3E}">
        <p14:creationId xmlns:p14="http://schemas.microsoft.com/office/powerpoint/2010/main" val="2405849240"/>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A3A9147-DCCA-43DC-AAE9-C7EB8DE83534}"/>
              </a:ext>
            </a:extLst>
          </p:cNvPr>
          <p:cNvSpPr>
            <a:spLocks noGrp="1"/>
          </p:cNvSpPr>
          <p:nvPr>
            <p:ph type="title"/>
          </p:nvPr>
        </p:nvSpPr>
        <p:spPr>
          <a:xfrm>
            <a:off x="1380067" y="838200"/>
            <a:ext cx="9437159" cy="1227667"/>
          </a:xfrm>
        </p:spPr>
        <p:txBody>
          <a:bodyPr>
            <a:normAutofit/>
          </a:bodyPr>
          <a:lstStyle/>
          <a:p>
            <a:r>
              <a:rPr lang="en-GB" dirty="0"/>
              <a:t>Pompeii</a:t>
            </a:r>
          </a:p>
        </p:txBody>
      </p:sp>
      <p:pic>
        <p:nvPicPr>
          <p:cNvPr id="4" name="Picture 3" descr="A picture containing building, next&#10;&#10;Description automatically generated">
            <a:extLst>
              <a:ext uri="{FF2B5EF4-FFF2-40B4-BE49-F238E27FC236}">
                <a16:creationId xmlns:a16="http://schemas.microsoft.com/office/drawing/2014/main" id="{CD5001BD-37EB-44C2-B769-E05ED31D9380}"/>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l="7719" r="7545"/>
          <a:stretch/>
        </p:blipFill>
        <p:spPr>
          <a:xfrm rot="16200000">
            <a:off x="2377635" y="906985"/>
            <a:ext cx="6550408" cy="5153528"/>
          </a:xfrm>
          <a:prstGeom prst="rect">
            <a:avLst/>
          </a:prstGeom>
        </p:spPr>
      </p:pic>
      <p:sp>
        <p:nvSpPr>
          <p:cNvPr id="7" name="Content Placeholder 6">
            <a:extLst>
              <a:ext uri="{FF2B5EF4-FFF2-40B4-BE49-F238E27FC236}">
                <a16:creationId xmlns:a16="http://schemas.microsoft.com/office/drawing/2014/main" id="{F919EB23-3A01-46CB-9C0E-94AE05CD338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72232044"/>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A3A9147-DCCA-43DC-AAE9-C7EB8DE83534}"/>
              </a:ext>
            </a:extLst>
          </p:cNvPr>
          <p:cNvSpPr>
            <a:spLocks noGrp="1"/>
          </p:cNvSpPr>
          <p:nvPr>
            <p:ph type="title"/>
          </p:nvPr>
        </p:nvSpPr>
        <p:spPr>
          <a:xfrm>
            <a:off x="1380067" y="838200"/>
            <a:ext cx="9437159" cy="1227667"/>
          </a:xfrm>
        </p:spPr>
        <p:txBody>
          <a:bodyPr>
            <a:normAutofit/>
          </a:bodyPr>
          <a:lstStyle/>
          <a:p>
            <a:r>
              <a:rPr lang="en-GB" dirty="0"/>
              <a:t>Pompeii</a:t>
            </a:r>
          </a:p>
        </p:txBody>
      </p:sp>
      <p:pic>
        <p:nvPicPr>
          <p:cNvPr id="5" name="Content Placeholder 4" descr="A picture containing indoor, wall, photo&#10;&#10;Description automatically generated">
            <a:extLst>
              <a:ext uri="{FF2B5EF4-FFF2-40B4-BE49-F238E27FC236}">
                <a16:creationId xmlns:a16="http://schemas.microsoft.com/office/drawing/2014/main" id="{62F80B84-3604-4D25-A248-AE0F9296F33F}"/>
              </a:ext>
            </a:extLst>
          </p:cNvPr>
          <p:cNvPicPr>
            <a:picLocks noGrp="1" noChangeAspect="1"/>
          </p:cNvPicPr>
          <p:nvPr>
            <p:ph idx="1"/>
          </p:nvPr>
        </p:nvPicPr>
        <p:blipFill rotWithShape="1">
          <a:blip r:embed="rId5" cstate="print">
            <a:extLst>
              <a:ext uri="{28A0092B-C50C-407E-A947-70E740481C1C}">
                <a14:useLocalDpi xmlns:a14="http://schemas.microsoft.com/office/drawing/2010/main"/>
              </a:ext>
            </a:extLst>
          </a:blip>
          <a:srcRect l="16434" t="7033" b="9851"/>
          <a:stretch/>
        </p:blipFill>
        <p:spPr>
          <a:xfrm>
            <a:off x="2141621" y="249926"/>
            <a:ext cx="9963067" cy="6606288"/>
          </a:xfrm>
        </p:spPr>
      </p:pic>
    </p:spTree>
    <p:extLst>
      <p:ext uri="{BB962C8B-B14F-4D97-AF65-F5344CB8AC3E}">
        <p14:creationId xmlns:p14="http://schemas.microsoft.com/office/powerpoint/2010/main" val="2834317791"/>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A3A9147-DCCA-43DC-AAE9-C7EB8DE83534}"/>
              </a:ext>
            </a:extLst>
          </p:cNvPr>
          <p:cNvSpPr>
            <a:spLocks noGrp="1"/>
          </p:cNvSpPr>
          <p:nvPr>
            <p:ph type="title"/>
          </p:nvPr>
        </p:nvSpPr>
        <p:spPr>
          <a:xfrm>
            <a:off x="1380067" y="838200"/>
            <a:ext cx="9437159" cy="1227667"/>
          </a:xfrm>
        </p:spPr>
        <p:txBody>
          <a:bodyPr>
            <a:normAutofit/>
          </a:bodyPr>
          <a:lstStyle/>
          <a:p>
            <a:r>
              <a:rPr lang="en-GB" dirty="0"/>
              <a:t>Pompeii</a:t>
            </a:r>
          </a:p>
        </p:txBody>
      </p:sp>
      <p:pic>
        <p:nvPicPr>
          <p:cNvPr id="7" name="Content Placeholder 6" descr="A picture containing building, ground, outdoor, animal&#10;&#10;Description automatically generated">
            <a:extLst>
              <a:ext uri="{FF2B5EF4-FFF2-40B4-BE49-F238E27FC236}">
                <a16:creationId xmlns:a16="http://schemas.microsoft.com/office/drawing/2014/main" id="{F2C9A434-23D7-4469-A587-FDB2F9EA6425}"/>
              </a:ext>
            </a:extLst>
          </p:cNvPr>
          <p:cNvPicPr>
            <a:picLocks noGrp="1" noChangeAspect="1"/>
          </p:cNvPicPr>
          <p:nvPr>
            <p:ph idx="1"/>
          </p:nvPr>
        </p:nvPicPr>
        <p:blipFill>
          <a:blip r:embed="rId5"/>
          <a:stretch>
            <a:fillRect/>
          </a:stretch>
        </p:blipFill>
        <p:spPr>
          <a:xfrm>
            <a:off x="5760587" y="241036"/>
            <a:ext cx="6171593" cy="4114396"/>
          </a:xfrm>
          <a:prstGeom prst="rect">
            <a:avLst/>
          </a:prstGeom>
          <a:ln>
            <a:noFill/>
          </a:ln>
          <a:effectLst>
            <a:softEdge rad="112500"/>
          </a:effectLst>
        </p:spPr>
      </p:pic>
      <p:pic>
        <p:nvPicPr>
          <p:cNvPr id="10" name="Picture 9" descr="A stone building&#10;&#10;Description automatically generated">
            <a:extLst>
              <a:ext uri="{FF2B5EF4-FFF2-40B4-BE49-F238E27FC236}">
                <a16:creationId xmlns:a16="http://schemas.microsoft.com/office/drawing/2014/main" id="{BAEA0ECB-898E-469A-8CD3-26134EC7ED97}"/>
              </a:ext>
            </a:extLst>
          </p:cNvPr>
          <p:cNvPicPr>
            <a:picLocks noChangeAspect="1"/>
          </p:cNvPicPr>
          <p:nvPr/>
        </p:nvPicPr>
        <p:blipFill rotWithShape="1">
          <a:blip r:embed="rId6"/>
          <a:srcRect l="1116" t="5746" r="6341" b="16061"/>
          <a:stretch/>
        </p:blipFill>
        <p:spPr>
          <a:xfrm>
            <a:off x="271128" y="2904057"/>
            <a:ext cx="6360096" cy="3582555"/>
          </a:xfrm>
          <a:prstGeom prst="rect">
            <a:avLst/>
          </a:prstGeom>
          <a:ln>
            <a:noFill/>
          </a:ln>
          <a:effectLst>
            <a:softEdge rad="112500"/>
          </a:effectLst>
        </p:spPr>
      </p:pic>
    </p:spTree>
    <p:extLst>
      <p:ext uri="{BB962C8B-B14F-4D97-AF65-F5344CB8AC3E}">
        <p14:creationId xmlns:p14="http://schemas.microsoft.com/office/powerpoint/2010/main" val="198960707"/>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11" name="Content Placeholder 10">
            <a:extLst>
              <a:ext uri="{FF2B5EF4-FFF2-40B4-BE49-F238E27FC236}">
                <a16:creationId xmlns:a16="http://schemas.microsoft.com/office/drawing/2014/main" id="{4D601D60-176C-4713-9444-3B81C7B2FE3A}"/>
              </a:ext>
            </a:extLst>
          </p:cNvPr>
          <p:cNvPicPr>
            <a:picLocks noGrp="1" noChangeAspect="1"/>
          </p:cNvPicPr>
          <p:nvPr>
            <p:ph idx="1"/>
          </p:nvPr>
        </p:nvPicPr>
        <p:blipFill rotWithShape="1">
          <a:blip r:embed="rId5"/>
          <a:srcRect l="20702" r="24729"/>
          <a:stretch/>
        </p:blipFill>
        <p:spPr>
          <a:xfrm rot="5400000">
            <a:off x="3213885" y="-302554"/>
            <a:ext cx="6107391" cy="7461322"/>
          </a:xfrm>
        </p:spPr>
      </p:pic>
      <p:sp>
        <p:nvSpPr>
          <p:cNvPr id="14" name="Title 13">
            <a:extLst>
              <a:ext uri="{FF2B5EF4-FFF2-40B4-BE49-F238E27FC236}">
                <a16:creationId xmlns:a16="http://schemas.microsoft.com/office/drawing/2014/main" id="{EFDB3AF7-DBA2-41CF-BA36-03831A6A11D2}"/>
              </a:ext>
            </a:extLst>
          </p:cNvPr>
          <p:cNvSpPr>
            <a:spLocks noGrp="1"/>
          </p:cNvSpPr>
          <p:nvPr>
            <p:ph type="title"/>
          </p:nvPr>
        </p:nvSpPr>
        <p:spPr/>
        <p:txBody>
          <a:bodyPr/>
          <a:lstStyle/>
          <a:p>
            <a:r>
              <a:rPr lang="en-GB" dirty="0"/>
              <a:t>VENATIO</a:t>
            </a:r>
          </a:p>
        </p:txBody>
      </p:sp>
    </p:spTree>
    <p:extLst>
      <p:ext uri="{BB962C8B-B14F-4D97-AF65-F5344CB8AC3E}">
        <p14:creationId xmlns:p14="http://schemas.microsoft.com/office/powerpoint/2010/main" val="1342245848"/>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2F1DB4E-5249-4754-B9AC-11E88E2BB46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666" b="15064"/>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11" name="Content Placeholder 10">
            <a:extLst>
              <a:ext uri="{FF2B5EF4-FFF2-40B4-BE49-F238E27FC236}">
                <a16:creationId xmlns:a16="http://schemas.microsoft.com/office/drawing/2014/main" id="{4D601D60-176C-4713-9444-3B81C7B2FE3A}"/>
              </a:ext>
            </a:extLst>
          </p:cNvPr>
          <p:cNvPicPr>
            <a:picLocks noGrp="1" noChangeAspect="1"/>
          </p:cNvPicPr>
          <p:nvPr>
            <p:ph idx="1"/>
          </p:nvPr>
        </p:nvPicPr>
        <p:blipFill rotWithShape="1">
          <a:blip r:embed="rId5"/>
          <a:srcRect l="20702" r="24729"/>
          <a:stretch/>
        </p:blipFill>
        <p:spPr>
          <a:xfrm rot="5400000">
            <a:off x="3213885" y="-302554"/>
            <a:ext cx="6107391" cy="7461322"/>
          </a:xfrm>
        </p:spPr>
      </p:pic>
      <p:sp>
        <p:nvSpPr>
          <p:cNvPr id="14" name="Title 13">
            <a:extLst>
              <a:ext uri="{FF2B5EF4-FFF2-40B4-BE49-F238E27FC236}">
                <a16:creationId xmlns:a16="http://schemas.microsoft.com/office/drawing/2014/main" id="{EFDB3AF7-DBA2-41CF-BA36-03831A6A11D2}"/>
              </a:ext>
            </a:extLst>
          </p:cNvPr>
          <p:cNvSpPr>
            <a:spLocks noGrp="1"/>
          </p:cNvSpPr>
          <p:nvPr>
            <p:ph type="title"/>
          </p:nvPr>
        </p:nvSpPr>
        <p:spPr/>
        <p:txBody>
          <a:bodyPr/>
          <a:lstStyle/>
          <a:p>
            <a:r>
              <a:rPr lang="en-GB" dirty="0"/>
              <a:t>VENATIO</a:t>
            </a:r>
          </a:p>
        </p:txBody>
      </p:sp>
      <p:pic>
        <p:nvPicPr>
          <p:cNvPr id="3" name="Picture 2" descr="A painting of a person&#10;&#10;Description automatically generated">
            <a:extLst>
              <a:ext uri="{FF2B5EF4-FFF2-40B4-BE49-F238E27FC236}">
                <a16:creationId xmlns:a16="http://schemas.microsoft.com/office/drawing/2014/main" id="{D8E63159-9A5D-4060-91D5-9CC10D841F54}"/>
              </a:ext>
            </a:extLst>
          </p:cNvPr>
          <p:cNvPicPr>
            <a:picLocks noChangeAspect="1"/>
          </p:cNvPicPr>
          <p:nvPr/>
        </p:nvPicPr>
        <p:blipFill>
          <a:blip r:embed="rId6"/>
          <a:stretch>
            <a:fillRect/>
          </a:stretch>
        </p:blipFill>
        <p:spPr>
          <a:xfrm>
            <a:off x="952500" y="0"/>
            <a:ext cx="10287000" cy="6858000"/>
          </a:xfrm>
          <a:prstGeom prst="rect">
            <a:avLst/>
          </a:prstGeom>
        </p:spPr>
      </p:pic>
    </p:spTree>
    <p:extLst>
      <p:ext uri="{BB962C8B-B14F-4D97-AF65-F5344CB8AC3E}">
        <p14:creationId xmlns:p14="http://schemas.microsoft.com/office/powerpoint/2010/main" val="1959923216"/>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3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F871C8E9-6FE6-49ED-8D71-03F75EE5CCAA}"/>
              </a:ext>
            </a:extLst>
          </p:cNvPr>
          <p:cNvPicPr>
            <a:picLocks noChangeAspect="1"/>
          </p:cNvPicPr>
          <p:nvPr/>
        </p:nvPicPr>
        <p:blipFill rotWithShape="1">
          <a:blip r:embed="rId3"/>
          <a:srcRect t="2757" b="12973"/>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457C85D-093C-4625-8857-BAB3DA36778E}"/>
              </a:ext>
            </a:extLst>
          </p:cNvPr>
          <p:cNvSpPr>
            <a:spLocks noGrp="1"/>
          </p:cNvSpPr>
          <p:nvPr>
            <p:ph type="title"/>
          </p:nvPr>
        </p:nvSpPr>
        <p:spPr>
          <a:xfrm>
            <a:off x="4188542" y="5015607"/>
            <a:ext cx="8135101" cy="1227667"/>
          </a:xfrm>
        </p:spPr>
        <p:txBody>
          <a:bodyPr>
            <a:normAutofit/>
          </a:bodyPr>
          <a:lstStyle/>
          <a:p>
            <a:pPr algn="ctr"/>
            <a:r>
              <a:rPr lang="en-GB" dirty="0"/>
              <a:t>Origins of Slaves…?</a:t>
            </a:r>
          </a:p>
        </p:txBody>
      </p:sp>
      <p:pic>
        <p:nvPicPr>
          <p:cNvPr id="7" name="Content Placeholder 6" descr="A picture containing stone, wall, indoor, building material&#10;&#10;Description automatically generated">
            <a:extLst>
              <a:ext uri="{FF2B5EF4-FFF2-40B4-BE49-F238E27FC236}">
                <a16:creationId xmlns:a16="http://schemas.microsoft.com/office/drawing/2014/main" id="{E0FA5784-8B77-4780-ADD0-58FCBD0EF429}"/>
              </a:ext>
            </a:extLst>
          </p:cNvPr>
          <p:cNvPicPr>
            <a:picLocks noGrp="1" noChangeAspect="1"/>
          </p:cNvPicPr>
          <p:nvPr>
            <p:ph idx="1"/>
          </p:nvPr>
        </p:nvPicPr>
        <p:blipFill>
          <a:blip r:embed="rId5"/>
          <a:stretch>
            <a:fillRect/>
          </a:stretch>
        </p:blipFill>
        <p:spPr>
          <a:xfrm>
            <a:off x="1207862" y="718992"/>
            <a:ext cx="4108348" cy="6018088"/>
          </a:xfrm>
        </p:spPr>
      </p:pic>
      <p:sp>
        <p:nvSpPr>
          <p:cNvPr id="9" name="Rectangle 8">
            <a:extLst>
              <a:ext uri="{FF2B5EF4-FFF2-40B4-BE49-F238E27FC236}">
                <a16:creationId xmlns:a16="http://schemas.microsoft.com/office/drawing/2014/main" id="{D56B40F1-51E6-47B3-9146-372E61FF6285}"/>
              </a:ext>
            </a:extLst>
          </p:cNvPr>
          <p:cNvSpPr/>
          <p:nvPr/>
        </p:nvSpPr>
        <p:spPr>
          <a:xfrm>
            <a:off x="69644" y="6367613"/>
            <a:ext cx="5742149" cy="369332"/>
          </a:xfrm>
          <a:prstGeom prst="rect">
            <a:avLst/>
          </a:prstGeom>
        </p:spPr>
        <p:txBody>
          <a:bodyPr wrap="none">
            <a:spAutoFit/>
          </a:bodyPr>
          <a:lstStyle/>
          <a:p>
            <a:r>
              <a:rPr lang="en-GB" dirty="0"/>
              <a:t>Smyrna (Izmir), now Ashmolean Museum Oxford, c. AD 200</a:t>
            </a:r>
          </a:p>
        </p:txBody>
      </p:sp>
    </p:spTree>
    <p:extLst>
      <p:ext uri="{BB962C8B-B14F-4D97-AF65-F5344CB8AC3E}">
        <p14:creationId xmlns:p14="http://schemas.microsoft.com/office/powerpoint/2010/main" val="12694558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descr="A close up of a rock&#10;&#10;Description automatically generated">
            <a:extLst>
              <a:ext uri="{FF2B5EF4-FFF2-40B4-BE49-F238E27FC236}">
                <a16:creationId xmlns:a16="http://schemas.microsoft.com/office/drawing/2014/main" id="{29C6A161-E1E2-4F60-9CCB-BAF26580FAD2}"/>
              </a:ext>
            </a:extLst>
          </p:cNvPr>
          <p:cNvPicPr>
            <a:picLocks noChangeAspect="1"/>
          </p:cNvPicPr>
          <p:nvPr/>
        </p:nvPicPr>
        <p:blipFill rotWithShape="1">
          <a:blip r:embed="rId3"/>
          <a:srcRect l="9333" r="1" b="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EA72D4-B2C1-4663-A4E4-546759125877}"/>
              </a:ext>
            </a:extLst>
          </p:cNvPr>
          <p:cNvSpPr>
            <a:spLocks noGrp="1"/>
          </p:cNvSpPr>
          <p:nvPr>
            <p:ph type="title"/>
          </p:nvPr>
        </p:nvSpPr>
        <p:spPr>
          <a:xfrm>
            <a:off x="1380067" y="787400"/>
            <a:ext cx="9437159" cy="1278467"/>
          </a:xfrm>
        </p:spPr>
        <p:txBody>
          <a:bodyPr>
            <a:normAutofit fontScale="90000"/>
          </a:bodyPr>
          <a:lstStyle/>
          <a:p>
            <a:r>
              <a:rPr lang="en-GB" b="1" dirty="0"/>
              <a:t>Roman slaves skeletons unearthed, </a:t>
            </a:r>
            <a:br>
              <a:rPr lang="en-GB" b="1" dirty="0"/>
            </a:br>
            <a:r>
              <a:rPr lang="en-GB" b="1" dirty="0"/>
              <a:t>still in shackles </a:t>
            </a:r>
            <a:br>
              <a:rPr lang="en-GB" b="1" dirty="0"/>
            </a:br>
            <a:endParaRPr lang="en-GB" dirty="0"/>
          </a:p>
        </p:txBody>
      </p:sp>
      <p:sp>
        <p:nvSpPr>
          <p:cNvPr id="10" name="Content Placeholder 9">
            <a:extLst>
              <a:ext uri="{FF2B5EF4-FFF2-40B4-BE49-F238E27FC236}">
                <a16:creationId xmlns:a16="http://schemas.microsoft.com/office/drawing/2014/main" id="{C3262290-2796-440D-AF56-0D1823A48997}"/>
              </a:ext>
            </a:extLst>
          </p:cNvPr>
          <p:cNvSpPr>
            <a:spLocks noGrp="1"/>
          </p:cNvSpPr>
          <p:nvPr>
            <p:ph idx="1"/>
          </p:nvPr>
        </p:nvSpPr>
        <p:spPr>
          <a:xfrm>
            <a:off x="1380067" y="2142067"/>
            <a:ext cx="3966223" cy="3725333"/>
          </a:xfrm>
        </p:spPr>
        <p:txBody>
          <a:bodyPr>
            <a:normAutofit/>
          </a:bodyPr>
          <a:lstStyle/>
          <a:p>
            <a:r>
              <a:rPr lang="en-US" dirty="0"/>
              <a:t>From Saintes, SW Gaul</a:t>
            </a:r>
          </a:p>
          <a:p>
            <a:pPr lvl="1"/>
            <a:r>
              <a:rPr lang="en-US" dirty="0"/>
              <a:t>Amphitheatre: AD 40</a:t>
            </a:r>
          </a:p>
          <a:p>
            <a:pPr lvl="1"/>
            <a:r>
              <a:rPr lang="en-US" dirty="0"/>
              <a:t>Tombs found nearby</a:t>
            </a:r>
          </a:p>
          <a:p>
            <a:pPr lvl="2"/>
            <a:r>
              <a:rPr lang="en-US" dirty="0"/>
              <a:t>4 adults and 1 child still in </a:t>
            </a:r>
            <a:r>
              <a:rPr lang="en-US" dirty="0" err="1"/>
              <a:t>shakles</a:t>
            </a:r>
            <a:r>
              <a:rPr lang="en-US" dirty="0"/>
              <a:t> on their neck and ankles.</a:t>
            </a:r>
          </a:p>
          <a:p>
            <a:pPr lvl="1"/>
            <a:endParaRPr lang="en-US" dirty="0"/>
          </a:p>
        </p:txBody>
      </p:sp>
      <p:pic>
        <p:nvPicPr>
          <p:cNvPr id="7" name="Picture 6" descr="A picture containing ground, outdoor, grass&#10;&#10;Description automatically generated">
            <a:extLst>
              <a:ext uri="{FF2B5EF4-FFF2-40B4-BE49-F238E27FC236}">
                <a16:creationId xmlns:a16="http://schemas.microsoft.com/office/drawing/2014/main" id="{2BB05D66-DE4B-4A5B-845F-51F4D0CA04AE}"/>
              </a:ext>
            </a:extLst>
          </p:cNvPr>
          <p:cNvPicPr>
            <a:picLocks noChangeAspect="1"/>
          </p:cNvPicPr>
          <p:nvPr/>
        </p:nvPicPr>
        <p:blipFill>
          <a:blip r:embed="rId5"/>
          <a:stretch>
            <a:fillRect/>
          </a:stretch>
        </p:blipFill>
        <p:spPr>
          <a:xfrm>
            <a:off x="7015111" y="1480848"/>
            <a:ext cx="5378501" cy="2587449"/>
          </a:xfrm>
          <a:prstGeom prst="rect">
            <a:avLst/>
          </a:prstGeom>
        </p:spPr>
      </p:pic>
      <p:pic>
        <p:nvPicPr>
          <p:cNvPr id="11" name="Picture 10" descr="A close up of a rock&#10;&#10;Description automatically generated">
            <a:extLst>
              <a:ext uri="{FF2B5EF4-FFF2-40B4-BE49-F238E27FC236}">
                <a16:creationId xmlns:a16="http://schemas.microsoft.com/office/drawing/2014/main" id="{0D93EC7F-0E35-4070-9638-661C3763D9AC}"/>
              </a:ext>
            </a:extLst>
          </p:cNvPr>
          <p:cNvPicPr>
            <a:picLocks noChangeAspect="1"/>
          </p:cNvPicPr>
          <p:nvPr/>
        </p:nvPicPr>
        <p:blipFill>
          <a:blip r:embed="rId6"/>
          <a:stretch>
            <a:fillRect/>
          </a:stretch>
        </p:blipFill>
        <p:spPr>
          <a:xfrm>
            <a:off x="5619135" y="3882780"/>
            <a:ext cx="4513928" cy="2883503"/>
          </a:xfrm>
          <a:prstGeom prst="rect">
            <a:avLst/>
          </a:prstGeom>
        </p:spPr>
      </p:pic>
    </p:spTree>
    <p:extLst>
      <p:ext uri="{BB962C8B-B14F-4D97-AF65-F5344CB8AC3E}">
        <p14:creationId xmlns:p14="http://schemas.microsoft.com/office/powerpoint/2010/main" val="1557066205"/>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descr="A close up of a rock&#10;&#10;Description automatically generated">
            <a:extLst>
              <a:ext uri="{FF2B5EF4-FFF2-40B4-BE49-F238E27FC236}">
                <a16:creationId xmlns:a16="http://schemas.microsoft.com/office/drawing/2014/main" id="{29C6A161-E1E2-4F60-9CCB-BAF26580FAD2}"/>
              </a:ext>
            </a:extLst>
          </p:cNvPr>
          <p:cNvPicPr>
            <a:picLocks noChangeAspect="1"/>
          </p:cNvPicPr>
          <p:nvPr/>
        </p:nvPicPr>
        <p:blipFill rotWithShape="1">
          <a:blip r:embed="rId3"/>
          <a:srcRect l="9333" r="1" b="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EA72D4-B2C1-4663-A4E4-546759125877}"/>
              </a:ext>
            </a:extLst>
          </p:cNvPr>
          <p:cNvSpPr>
            <a:spLocks noGrp="1"/>
          </p:cNvSpPr>
          <p:nvPr>
            <p:ph type="title"/>
          </p:nvPr>
        </p:nvSpPr>
        <p:spPr>
          <a:xfrm>
            <a:off x="1380067" y="787400"/>
            <a:ext cx="9437159" cy="1278467"/>
          </a:xfrm>
        </p:spPr>
        <p:txBody>
          <a:bodyPr>
            <a:normAutofit/>
          </a:bodyPr>
          <a:lstStyle/>
          <a:p>
            <a:r>
              <a:rPr lang="en-GB" sz="7200" b="1" dirty="0"/>
              <a:t>MORE TO COME!!!!!!</a:t>
            </a:r>
            <a:endParaRPr lang="en-GB" sz="7200" dirty="0"/>
          </a:p>
        </p:txBody>
      </p:sp>
      <p:sp>
        <p:nvSpPr>
          <p:cNvPr id="4" name="Content Placeholder 3">
            <a:extLst>
              <a:ext uri="{FF2B5EF4-FFF2-40B4-BE49-F238E27FC236}">
                <a16:creationId xmlns:a16="http://schemas.microsoft.com/office/drawing/2014/main" id="{3E60D3F4-0847-4BC7-9B44-1E6D2B195A3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62494024"/>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96C04B16-EF80-4D88-8205-ECF32049F51A}"/>
              </a:ext>
            </a:extLst>
          </p:cNvPr>
          <p:cNvPicPr>
            <a:picLocks noChangeAspect="1"/>
          </p:cNvPicPr>
          <p:nvPr/>
        </p:nvPicPr>
        <p:blipFill rotWithShape="1">
          <a:blip r:embed="rId3"/>
          <a:srcRect t="1316"/>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8762BCC-3510-412E-9ABA-32F4D689B1D4}"/>
              </a:ext>
            </a:extLst>
          </p:cNvPr>
          <p:cNvSpPr>
            <a:spLocks noGrp="1"/>
          </p:cNvSpPr>
          <p:nvPr>
            <p:ph type="title"/>
          </p:nvPr>
        </p:nvSpPr>
        <p:spPr>
          <a:xfrm>
            <a:off x="1380067" y="838200"/>
            <a:ext cx="9437159" cy="1227667"/>
          </a:xfrm>
        </p:spPr>
        <p:txBody>
          <a:bodyPr>
            <a:normAutofit/>
          </a:bodyPr>
          <a:lstStyle/>
          <a:p>
            <a:pPr algn="ctr"/>
            <a:r>
              <a:rPr lang="en-GB" dirty="0"/>
              <a:t>Written evidence</a:t>
            </a:r>
          </a:p>
        </p:txBody>
      </p:sp>
      <p:pic>
        <p:nvPicPr>
          <p:cNvPr id="7" name="Content Placeholder 6" descr="A picture containing building, wall&#10;&#10;Description automatically generated">
            <a:extLst>
              <a:ext uri="{FF2B5EF4-FFF2-40B4-BE49-F238E27FC236}">
                <a16:creationId xmlns:a16="http://schemas.microsoft.com/office/drawing/2014/main" id="{018BB77D-7E6C-4897-9333-A234ABCCA8AE}"/>
              </a:ext>
            </a:extLst>
          </p:cNvPr>
          <p:cNvPicPr>
            <a:picLocks noGrp="1" noChangeAspect="1"/>
          </p:cNvPicPr>
          <p:nvPr>
            <p:ph idx="1"/>
          </p:nvPr>
        </p:nvPicPr>
        <p:blipFill>
          <a:blip r:embed="rId3"/>
          <a:stretch>
            <a:fillRect/>
          </a:stretch>
        </p:blipFill>
        <p:spPr>
          <a:xfrm>
            <a:off x="5420032" y="2205976"/>
            <a:ext cx="5878574" cy="3343440"/>
          </a:xfrm>
          <a:prstGeom prst="rect">
            <a:avLst/>
          </a:prstGeom>
          <a:ln>
            <a:noFill/>
          </a:ln>
          <a:effectLst>
            <a:softEdge rad="112500"/>
          </a:effectLst>
        </p:spPr>
      </p:pic>
    </p:spTree>
    <p:extLst>
      <p:ext uri="{BB962C8B-B14F-4D97-AF65-F5344CB8AC3E}">
        <p14:creationId xmlns:p14="http://schemas.microsoft.com/office/powerpoint/2010/main" val="1052906442"/>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54E346BF-227C-4673-9B7B-BE17969FFE76}"/>
              </a:ext>
            </a:extLst>
          </p:cNvPr>
          <p:cNvPicPr>
            <a:picLocks noChangeAspect="1"/>
          </p:cNvPicPr>
          <p:nvPr/>
        </p:nvPicPr>
        <p:blipFill rotWithShape="1">
          <a:blip r:embed="rId3"/>
          <a:srcRect t="8320" b="18151"/>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6F07534-08CB-4FAA-A02E-A717A59D12C1}"/>
              </a:ext>
            </a:extLst>
          </p:cNvPr>
          <p:cNvSpPr>
            <a:spLocks noGrp="1"/>
          </p:cNvSpPr>
          <p:nvPr>
            <p:ph type="title"/>
          </p:nvPr>
        </p:nvSpPr>
        <p:spPr>
          <a:xfrm>
            <a:off x="1380067" y="838200"/>
            <a:ext cx="9437159" cy="1227667"/>
          </a:xfrm>
        </p:spPr>
        <p:txBody>
          <a:bodyPr>
            <a:normAutofit/>
          </a:bodyPr>
          <a:lstStyle/>
          <a:p>
            <a:pPr algn="r"/>
            <a:r>
              <a:rPr lang="en-GB" dirty="0"/>
              <a:t>Types of Slaves</a:t>
            </a:r>
          </a:p>
        </p:txBody>
      </p:sp>
      <p:sp>
        <p:nvSpPr>
          <p:cNvPr id="10" name="Content Placeholder 9">
            <a:extLst>
              <a:ext uri="{FF2B5EF4-FFF2-40B4-BE49-F238E27FC236}">
                <a16:creationId xmlns:a16="http://schemas.microsoft.com/office/drawing/2014/main" id="{96800482-6CF7-4462-BC1D-7E842EB4D058}"/>
              </a:ext>
            </a:extLst>
          </p:cNvPr>
          <p:cNvSpPr>
            <a:spLocks noGrp="1"/>
          </p:cNvSpPr>
          <p:nvPr>
            <p:ph idx="1"/>
          </p:nvPr>
        </p:nvSpPr>
        <p:spPr>
          <a:xfrm>
            <a:off x="1380067" y="2006601"/>
            <a:ext cx="9437159" cy="3784600"/>
          </a:xfrm>
        </p:spPr>
        <p:txBody>
          <a:bodyPr>
            <a:normAutofit/>
          </a:bodyPr>
          <a:lstStyle/>
          <a:p>
            <a:endParaRPr lang="en-US"/>
          </a:p>
        </p:txBody>
      </p:sp>
      <p:sp>
        <p:nvSpPr>
          <p:cNvPr id="6" name="Rectangle 5">
            <a:extLst>
              <a:ext uri="{FF2B5EF4-FFF2-40B4-BE49-F238E27FC236}">
                <a16:creationId xmlns:a16="http://schemas.microsoft.com/office/drawing/2014/main" id="{BDC245AC-DE2D-48F9-9060-13990BA12F41}"/>
              </a:ext>
            </a:extLst>
          </p:cNvPr>
          <p:cNvSpPr/>
          <p:nvPr/>
        </p:nvSpPr>
        <p:spPr>
          <a:xfrm>
            <a:off x="5739581" y="5608322"/>
            <a:ext cx="6096000" cy="1200329"/>
          </a:xfrm>
          <a:prstGeom prst="rect">
            <a:avLst/>
          </a:prstGeom>
        </p:spPr>
        <p:txBody>
          <a:bodyPr>
            <a:spAutoFit/>
          </a:bodyPr>
          <a:lstStyle/>
          <a:p>
            <a:r>
              <a:rPr lang="en-GB" dirty="0"/>
              <a:t>Museum: Milan</a:t>
            </a:r>
          </a:p>
          <a:p>
            <a:r>
              <a:rPr lang="en-GB" dirty="0"/>
              <a:t>Slave and writing tablets</a:t>
            </a:r>
          </a:p>
          <a:p>
            <a:r>
              <a:rPr lang="en-GB" dirty="0"/>
              <a:t>sarcophagus of Roman lawyer </a:t>
            </a:r>
            <a:r>
              <a:rPr lang="en-GB" dirty="0" err="1"/>
              <a:t>Valerius</a:t>
            </a:r>
            <a:r>
              <a:rPr lang="en-GB" dirty="0"/>
              <a:t> </a:t>
            </a:r>
            <a:r>
              <a:rPr lang="en-GB" dirty="0" err="1"/>
              <a:t>Petronianus</a:t>
            </a:r>
            <a:endParaRPr lang="en-GB" dirty="0"/>
          </a:p>
          <a:p>
            <a:r>
              <a:rPr lang="en-GB" dirty="0"/>
              <a:t>Date: AD 315-320</a:t>
            </a:r>
          </a:p>
        </p:txBody>
      </p:sp>
    </p:spTree>
    <p:extLst>
      <p:ext uri="{BB962C8B-B14F-4D97-AF65-F5344CB8AC3E}">
        <p14:creationId xmlns:p14="http://schemas.microsoft.com/office/powerpoint/2010/main" val="3417263242"/>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5" name="Content Placeholder 11">
            <a:extLst>
              <a:ext uri="{FF2B5EF4-FFF2-40B4-BE49-F238E27FC236}">
                <a16:creationId xmlns:a16="http://schemas.microsoft.com/office/drawing/2014/main" id="{58581A4D-2FD5-41D9-9EBE-45569849440E}"/>
              </a:ext>
            </a:extLst>
          </p:cNvPr>
          <p:cNvPicPr>
            <a:picLocks noChangeAspect="1"/>
          </p:cNvPicPr>
          <p:nvPr/>
        </p:nvPicPr>
        <p:blipFill rotWithShape="1">
          <a:blip r:embed="rId3"/>
          <a:srcRect t="2628" r="-2" b="-2"/>
          <a:stretch/>
        </p:blipFill>
        <p:spPr>
          <a:xfrm>
            <a:off x="20" y="975"/>
            <a:ext cx="7552924" cy="6858000"/>
          </a:xfrm>
          <a:prstGeom prst="rect">
            <a:avLst/>
          </a:prstGeom>
        </p:spPr>
      </p:pic>
      <p:sp>
        <p:nvSpPr>
          <p:cNvPr id="17" name="Content Placeholder 16">
            <a:extLst>
              <a:ext uri="{FF2B5EF4-FFF2-40B4-BE49-F238E27FC236}">
                <a16:creationId xmlns:a16="http://schemas.microsoft.com/office/drawing/2014/main" id="{79A6B34F-DD65-41EA-9C59-E320CE6A3AC4}"/>
              </a:ext>
            </a:extLst>
          </p:cNvPr>
          <p:cNvSpPr>
            <a:spLocks noGrp="1"/>
          </p:cNvSpPr>
          <p:nvPr>
            <p:ph idx="1"/>
          </p:nvPr>
        </p:nvSpPr>
        <p:spPr>
          <a:xfrm>
            <a:off x="7865806" y="2251587"/>
            <a:ext cx="3706762" cy="3972232"/>
          </a:xfrm>
        </p:spPr>
        <p:txBody>
          <a:bodyPr>
            <a:normAutofit/>
          </a:bodyPr>
          <a:lstStyle/>
          <a:p>
            <a:endParaRPr lang="en-US"/>
          </a:p>
        </p:txBody>
      </p:sp>
      <p:sp>
        <p:nvSpPr>
          <p:cNvPr id="14" name="Title 13">
            <a:extLst>
              <a:ext uri="{FF2B5EF4-FFF2-40B4-BE49-F238E27FC236}">
                <a16:creationId xmlns:a16="http://schemas.microsoft.com/office/drawing/2014/main" id="{735E4CA2-34EA-483E-9472-133B7195AF8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4193699123"/>
      </p:ext>
    </p:extLst>
  </p:cSld>
  <p:clrMapOvr>
    <a:masterClrMapping/>
  </p:clrMapOvr>
  <mc:AlternateContent xmlns:mc="http://schemas.openxmlformats.org/markup-compatibility/2006" xmlns:p14="http://schemas.microsoft.com/office/powerpoint/2010/main">
    <mc:Choice Requires="p14">
      <p:transition spd="slow" p14:dur="1750">
        <p:randomBar dir="vert"/>
      </p:transition>
    </mc:Choice>
    <mc:Fallback xmlns="">
      <p:transition spd="slow">
        <p:randomBar dir="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925</Words>
  <Application>Microsoft Office PowerPoint</Application>
  <PresentationFormat>Widescreen</PresentationFormat>
  <Paragraphs>190</Paragraphs>
  <Slides>54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Arial</vt:lpstr>
      <vt:lpstr>Calibri</vt:lpstr>
      <vt:lpstr>Calibri Light</vt:lpstr>
      <vt:lpstr>Wingdings</vt:lpstr>
      <vt:lpstr>Celestial</vt:lpstr>
      <vt:lpstr>CAERWENT ISCA SILURUM</vt:lpstr>
      <vt:lpstr>PowerPoint Presentation</vt:lpstr>
      <vt:lpstr>PowerPoint Presentation</vt:lpstr>
      <vt:lpstr>PowerPoint Presentation</vt:lpstr>
      <vt:lpstr>Archaeology  &amp; Spartacus</vt:lpstr>
      <vt:lpstr>Origins of gladiatorial Games VENUES Equipment Gladiatorial schools Training Origin of Gladiators …</vt:lpstr>
      <vt:lpstr>Origins of gladiatorial fights</vt:lpstr>
      <vt:lpstr>PowerPoint Presentation</vt:lpstr>
      <vt:lpstr>PowerPoint Presentation</vt:lpstr>
      <vt:lpstr>The ‘Arena’</vt:lpstr>
      <vt:lpstr>The ‘Arena’</vt:lpstr>
      <vt:lpstr>Colosseum</vt:lpstr>
      <vt:lpstr>Cavea  - seating according to ‘rank’</vt:lpstr>
      <vt:lpstr>MUSIC !</vt:lpstr>
      <vt:lpstr>LUDUS MAGNUS, ROME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CAPUA</vt:lpstr>
      <vt:lpstr>CAPUA</vt:lpstr>
      <vt:lpstr>PowerPoint Presentation</vt:lpstr>
      <vt:lpstr>ISCA SILURUM - CAERLEON</vt:lpstr>
      <vt:lpstr>ISCA SILURUM - CAERLEON</vt:lpstr>
      <vt:lpstr>Sex &amp; Slaves</vt:lpstr>
      <vt:lpstr>Equipment: MOSAICS</vt:lpstr>
      <vt:lpstr>Equipment: MOSAICS</vt:lpstr>
      <vt:lpstr>Equipment: MOSAICS</vt:lpstr>
      <vt:lpstr>Equipment </vt:lpstr>
      <vt:lpstr>Equipment </vt:lpstr>
      <vt:lpstr>Equipment </vt:lpstr>
      <vt:lpstr>Equipment </vt:lpstr>
      <vt:lpstr>Equipment </vt:lpstr>
      <vt:lpstr>Equipment </vt:lpstr>
      <vt:lpstr>Equipment </vt:lpstr>
      <vt:lpstr>Equipment </vt:lpstr>
      <vt:lpstr>Equipment </vt:lpstr>
      <vt:lpstr>Pompeii</vt:lpstr>
      <vt:lpstr>Pompeii</vt:lpstr>
      <vt:lpstr>Pompeii</vt:lpstr>
      <vt:lpstr>Pompeii</vt:lpstr>
      <vt:lpstr>Pompeii</vt:lpstr>
      <vt:lpstr>Pompeii</vt:lpstr>
      <vt:lpstr>VENATIO</vt:lpstr>
      <vt:lpstr>VENATIO</vt:lpstr>
      <vt:lpstr>Origins of Slaves…?</vt:lpstr>
      <vt:lpstr>Roman slaves skeletons unearthed,  still in shackles  </vt:lpstr>
      <vt:lpstr>MORE TO COME!!!!!!</vt:lpstr>
      <vt:lpstr>Written evidence</vt:lpstr>
      <vt:lpstr>Types of Slaves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CAERWENT ISCA SILURUM</dc:title>
  <dc:creator>Ralph Haeussler</dc:creator>
  <cp:lastModifiedBy>Ralph Haeussler</cp:lastModifiedBy>
  <cp:revision>1</cp:revision>
  <dcterms:created xsi:type="dcterms:W3CDTF">2018-10-30T12:03:26Z</dcterms:created>
  <dcterms:modified xsi:type="dcterms:W3CDTF">2018-10-30T12:35:54Z</dcterms:modified>
</cp:coreProperties>
</file>