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697" r:id="rId4"/>
    <p:sldMasterId id="2147483709" r:id="rId5"/>
  </p:sldMasterIdLst>
  <p:sldIdLst>
    <p:sldId id="311" r:id="rId6"/>
    <p:sldId id="312" r:id="rId7"/>
    <p:sldId id="313" r:id="rId8"/>
    <p:sldId id="314" r:id="rId9"/>
    <p:sldId id="315" r:id="rId10"/>
    <p:sldId id="316" r:id="rId11"/>
    <p:sldId id="317" r:id="rId12"/>
    <p:sldId id="318" r:id="rId13"/>
    <p:sldId id="319" r:id="rId14"/>
    <p:sldId id="320"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301" r:id="rId48"/>
    <p:sldId id="302" r:id="rId49"/>
    <p:sldId id="300" r:id="rId50"/>
    <p:sldId id="298" r:id="rId51"/>
    <p:sldId id="299" r:id="rId52"/>
    <p:sldId id="303" r:id="rId53"/>
    <p:sldId id="305" r:id="rId54"/>
    <p:sldId id="306" r:id="rId55"/>
    <p:sldId id="304" r:id="rId56"/>
    <p:sldId id="308" r:id="rId57"/>
    <p:sldId id="309" r:id="rId58"/>
    <p:sldId id="321" r:id="rId59"/>
    <p:sldId id="322" r:id="rId60"/>
    <p:sldId id="323" r:id="rId61"/>
    <p:sldId id="326" r:id="rId62"/>
    <p:sldId id="32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626" name="Group 2"/>
          <p:cNvGrpSpPr>
            <a:grpSpLocks/>
          </p:cNvGrpSpPr>
          <p:nvPr/>
        </p:nvGrpSpPr>
        <p:grpSpPr bwMode="auto">
          <a:xfrm>
            <a:off x="6288618" y="5345114"/>
            <a:ext cx="5903383" cy="1512887"/>
            <a:chOff x="2971" y="3367"/>
            <a:chExt cx="2789" cy="953"/>
          </a:xfrm>
        </p:grpSpPr>
        <p:sp>
          <p:nvSpPr>
            <p:cNvPr id="26627"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8"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9"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0"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1"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2"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3"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4"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5"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6"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7"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8"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9"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0"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1"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6642" name="Rectangle 18"/>
          <p:cNvSpPr>
            <a:spLocks noGrp="1" noChangeArrowheads="1"/>
          </p:cNvSpPr>
          <p:nvPr>
            <p:ph type="ctrTitle" sz="quarter"/>
          </p:nvPr>
        </p:nvSpPr>
        <p:spPr>
          <a:xfrm>
            <a:off x="914400" y="1600200"/>
            <a:ext cx="10363200" cy="1828800"/>
          </a:xfrm>
        </p:spPr>
        <p:txBody>
          <a:bodyPr anchor="b"/>
          <a:lstStyle>
            <a:lvl1pPr>
              <a:defRPr sz="5700"/>
            </a:lvl1pPr>
          </a:lstStyle>
          <a:p>
            <a:pPr lvl="0"/>
            <a:r>
              <a:rPr lang="en-US" altLang="en-US" noProof="0"/>
              <a:t>Click to edit Master title style</a:t>
            </a:r>
          </a:p>
        </p:txBody>
      </p:sp>
      <p:sp>
        <p:nvSpPr>
          <p:cNvPr id="26643" name="Rectangle 19"/>
          <p:cNvSpPr>
            <a:spLocks noGrp="1" noChangeArrowheads="1"/>
          </p:cNvSpPr>
          <p:nvPr>
            <p:ph type="subTitle" sz="quarter" idx="1"/>
          </p:nvPr>
        </p:nvSpPr>
        <p:spPr>
          <a:xfrm>
            <a:off x="1828800" y="3733800"/>
            <a:ext cx="8534400" cy="1752600"/>
          </a:xfrm>
        </p:spPr>
        <p:txBody>
          <a:bodyPr/>
          <a:lstStyle>
            <a:lvl1pPr marL="0" indent="0" algn="ctr">
              <a:buFont typeface="Wingdings" panose="05000000000000000000" pitchFamily="2" charset="2"/>
              <a:buNone/>
              <a:defRPr sz="3600"/>
            </a:lvl1pPr>
          </a:lstStyle>
          <a:p>
            <a:pPr lvl="0"/>
            <a:r>
              <a:rPr lang="en-US" altLang="en-US" noProof="0"/>
              <a:t>Click to edit Master subtitle style</a:t>
            </a:r>
          </a:p>
        </p:txBody>
      </p:sp>
      <p:sp>
        <p:nvSpPr>
          <p:cNvPr id="26644" name="Rectangle 20"/>
          <p:cNvSpPr>
            <a:spLocks noGrp="1" noChangeArrowheads="1"/>
          </p:cNvSpPr>
          <p:nvPr>
            <p:ph type="dt" sz="quarter" idx="2"/>
          </p:nvPr>
        </p:nvSpPr>
        <p:spPr/>
        <p:txBody>
          <a:bodyPr/>
          <a:lstStyle>
            <a:lvl1pPr>
              <a:defRPr/>
            </a:lvl1pPr>
          </a:lstStyle>
          <a:p>
            <a:endParaRPr lang="en-US" altLang="en-US">
              <a:solidFill>
                <a:srgbClr val="EAEAEA"/>
              </a:solidFill>
            </a:endParaRPr>
          </a:p>
        </p:txBody>
      </p:sp>
      <p:sp>
        <p:nvSpPr>
          <p:cNvPr id="26645" name="Rectangle 21"/>
          <p:cNvSpPr>
            <a:spLocks noGrp="1" noChangeArrowheads="1"/>
          </p:cNvSpPr>
          <p:nvPr>
            <p:ph type="ftr" sz="quarter" idx="3"/>
          </p:nvPr>
        </p:nvSpPr>
        <p:spPr/>
        <p:txBody>
          <a:bodyPr/>
          <a:lstStyle>
            <a:lvl1pPr>
              <a:defRPr/>
            </a:lvl1pPr>
          </a:lstStyle>
          <a:p>
            <a:endParaRPr lang="en-US" altLang="en-US">
              <a:solidFill>
                <a:srgbClr val="EAEAEA"/>
              </a:solidFill>
            </a:endParaRPr>
          </a:p>
        </p:txBody>
      </p:sp>
      <p:sp>
        <p:nvSpPr>
          <p:cNvPr id="26646" name="Rectangle 22"/>
          <p:cNvSpPr>
            <a:spLocks noGrp="1" noChangeArrowheads="1"/>
          </p:cNvSpPr>
          <p:nvPr>
            <p:ph type="sldNum" sz="quarter" idx="4"/>
          </p:nvPr>
        </p:nvSpPr>
        <p:spPr/>
        <p:txBody>
          <a:bodyPr/>
          <a:lstStyle>
            <a:lvl1pPr>
              <a:defRPr/>
            </a:lvl1pPr>
          </a:lstStyle>
          <a:p>
            <a:fld id="{F1A042A2-257C-48AA-BE7A-E38C6028A058}"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6797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C4F1E095-9081-462C-8C9B-6CA3D5C1CB0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2227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3953412E-790E-4845-8182-30AFB37DAB3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338673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9446213A-BF7D-4C7D-8927-FB607DDBE6FF}"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996628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EAEAEA"/>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EAEAEA"/>
              </a:solidFill>
            </a:endParaRPr>
          </a:p>
        </p:txBody>
      </p:sp>
      <p:sp>
        <p:nvSpPr>
          <p:cNvPr id="9" name="Slide Number Placeholder 8"/>
          <p:cNvSpPr>
            <a:spLocks noGrp="1"/>
          </p:cNvSpPr>
          <p:nvPr>
            <p:ph type="sldNum" sz="quarter" idx="12"/>
          </p:nvPr>
        </p:nvSpPr>
        <p:spPr/>
        <p:txBody>
          <a:bodyPr/>
          <a:lstStyle>
            <a:lvl1pPr>
              <a:defRPr/>
            </a:lvl1pPr>
          </a:lstStyle>
          <a:p>
            <a:fld id="{667C7502-9F7C-4EC7-88EC-D17519892640}"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019336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EAEAEA"/>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EAEAEA"/>
              </a:solidFill>
            </a:endParaRPr>
          </a:p>
        </p:txBody>
      </p:sp>
      <p:sp>
        <p:nvSpPr>
          <p:cNvPr id="5" name="Slide Number Placeholder 4"/>
          <p:cNvSpPr>
            <a:spLocks noGrp="1"/>
          </p:cNvSpPr>
          <p:nvPr>
            <p:ph type="sldNum" sz="quarter" idx="12"/>
          </p:nvPr>
        </p:nvSpPr>
        <p:spPr/>
        <p:txBody>
          <a:bodyPr/>
          <a:lstStyle>
            <a:lvl1pPr>
              <a:defRPr/>
            </a:lvl1pPr>
          </a:lstStyle>
          <a:p>
            <a:fld id="{6D1BD5B7-4903-4962-A140-5766D8F6791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39113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EAEAEA"/>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EAEAEA"/>
              </a:solidFill>
            </a:endParaRPr>
          </a:p>
        </p:txBody>
      </p:sp>
      <p:sp>
        <p:nvSpPr>
          <p:cNvPr id="4" name="Slide Number Placeholder 3"/>
          <p:cNvSpPr>
            <a:spLocks noGrp="1"/>
          </p:cNvSpPr>
          <p:nvPr>
            <p:ph type="sldNum" sz="quarter" idx="12"/>
          </p:nvPr>
        </p:nvSpPr>
        <p:spPr/>
        <p:txBody>
          <a:bodyPr/>
          <a:lstStyle>
            <a:lvl1pPr>
              <a:defRPr/>
            </a:lvl1pPr>
          </a:lstStyle>
          <a:p>
            <a:fld id="{21845546-7C11-405F-903D-3712B88EA42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9916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62B13D79-718B-463E-995C-40BD4FEF10D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89735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149035F9-80B0-4FFF-9A3B-C4151E8BCC7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821192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667C8103-94B0-42EC-B9C9-D7B2EBE484D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4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03982848-1CA5-4E2A-A44C-DCD129DEFDAB}"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16453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057B11-09B6-40F9-82E2-238224512E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66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6CD2308-8E8E-40F8-800E-C81A61CF0C6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54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DEFABEB-5BC9-411F-BA9F-0CE7D88A229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798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0B8FE9C-32DB-4D23-8D5F-BA5A738880A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90275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9CA5A52A-4FC9-4FD1-9E38-887036DD57D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17463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A076689-B631-4A87-AB34-439FB6B68D3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3483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62A3FEE1-42DC-474F-B39B-0A1ED6C691F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59085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CD5A7A2-6F60-4DD4-AD0F-18636C44922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36499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CC2322B-154A-4D16-96B4-0DD638E9931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37371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33B4628-6105-4BDC-8224-D688F39EFC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85981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634A0D0-1958-4FED-8D1F-B8B171249AD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629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ABA5606F-377F-43AA-8BB0-6D306FA688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94980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9698" name="Group 2"/>
          <p:cNvGrpSpPr>
            <a:grpSpLocks/>
          </p:cNvGrpSpPr>
          <p:nvPr/>
        </p:nvGrpSpPr>
        <p:grpSpPr bwMode="auto">
          <a:xfrm>
            <a:off x="-8467" y="20638"/>
            <a:ext cx="12192000" cy="6858000"/>
            <a:chOff x="0" y="0"/>
            <a:chExt cx="5760" cy="4320"/>
          </a:xfrm>
        </p:grpSpPr>
        <p:sp>
          <p:nvSpPr>
            <p:cNvPr id="29699"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0"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01" name="Freeform 5"/>
          <p:cNvSpPr>
            <a:spLocks/>
          </p:cNvSpPr>
          <p:nvPr/>
        </p:nvSpPr>
        <p:spPr bwMode="hidden">
          <a:xfrm>
            <a:off x="8322733" y="626903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2" name="Group 6"/>
          <p:cNvGrpSpPr>
            <a:grpSpLocks/>
          </p:cNvGrpSpPr>
          <p:nvPr/>
        </p:nvGrpSpPr>
        <p:grpSpPr bwMode="auto">
          <a:xfrm>
            <a:off x="-2117" y="6034088"/>
            <a:ext cx="10460568" cy="850900"/>
            <a:chOff x="0" y="3792"/>
            <a:chExt cx="4942" cy="536"/>
          </a:xfrm>
        </p:grpSpPr>
        <p:sp>
          <p:nvSpPr>
            <p:cNvPr id="29703"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4" name="Group 8"/>
            <p:cNvGrpSpPr>
              <a:grpSpLocks/>
            </p:cNvGrpSpPr>
            <p:nvPr userDrawn="1"/>
          </p:nvGrpSpPr>
          <p:grpSpPr bwMode="auto">
            <a:xfrm>
              <a:off x="2486" y="3792"/>
              <a:ext cx="2456" cy="536"/>
              <a:chOff x="2486" y="3792"/>
              <a:chExt cx="2456" cy="536"/>
            </a:xfrm>
          </p:grpSpPr>
          <p:sp>
            <p:nvSpPr>
              <p:cNvPr id="29705"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6"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7"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8"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9"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0"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9711" name="Group 15"/>
          <p:cNvGrpSpPr>
            <a:grpSpLocks/>
          </p:cNvGrpSpPr>
          <p:nvPr/>
        </p:nvGrpSpPr>
        <p:grpSpPr bwMode="auto">
          <a:xfrm>
            <a:off x="836085" y="6021388"/>
            <a:ext cx="7579783" cy="849312"/>
            <a:chOff x="395" y="3793"/>
            <a:chExt cx="3581" cy="535"/>
          </a:xfrm>
        </p:grpSpPr>
        <p:sp>
          <p:nvSpPr>
            <p:cNvPr id="29712" name="Freeform 16"/>
            <p:cNvSpPr>
              <a:spLocks/>
            </p:cNvSpPr>
            <p:nvPr userDrawn="1"/>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3"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4"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5"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6" name="Freeform 20"/>
            <p:cNvSpPr>
              <a:spLocks/>
            </p:cNvSpPr>
            <p:nvPr userDrawn="1"/>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7" name="Freeform 21"/>
            <p:cNvSpPr>
              <a:spLocks/>
            </p:cNvSpPr>
            <p:nvPr userDrawn="1"/>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8" name="Rectangle 22"/>
          <p:cNvSpPr>
            <a:spLocks noGrp="1" noChangeArrowheads="1"/>
          </p:cNvSpPr>
          <p:nvPr>
            <p:ph type="ctrTitle" sz="quarter"/>
          </p:nvPr>
        </p:nvSpPr>
        <p:spPr>
          <a:xfrm>
            <a:off x="609600" y="1447801"/>
            <a:ext cx="10972800" cy="1736725"/>
          </a:xfrm>
        </p:spPr>
        <p:txBody>
          <a:bodyPr/>
          <a:lstStyle>
            <a:lvl1pPr>
              <a:defRPr sz="5400"/>
            </a:lvl1pPr>
          </a:lstStyle>
          <a:p>
            <a:pPr lvl="0"/>
            <a:r>
              <a:rPr lang="en-US" altLang="en-US" noProof="0"/>
              <a:t>Click to edit Master title style</a:t>
            </a:r>
          </a:p>
        </p:txBody>
      </p:sp>
      <p:sp>
        <p:nvSpPr>
          <p:cNvPr id="29719" name="Rectangle 23"/>
          <p:cNvSpPr>
            <a:spLocks noGrp="1" noChangeArrowheads="1"/>
          </p:cNvSpPr>
          <p:nvPr>
            <p:ph type="subTitle" sz="quarter" idx="1"/>
          </p:nvPr>
        </p:nvSpPr>
        <p:spPr>
          <a:xfrm>
            <a:off x="1828800" y="3429000"/>
            <a:ext cx="8534400" cy="1752600"/>
          </a:xfrm>
        </p:spPr>
        <p:txBody>
          <a:bodyPr/>
          <a:lstStyle>
            <a:lvl1pPr marL="0" indent="0" algn="ctr">
              <a:buFontTx/>
              <a:buNone/>
              <a:defRPr>
                <a:effectLst>
                  <a:outerShdw blurRad="38100" dist="38100" dir="2700000" algn="tl">
                    <a:srgbClr val="000000"/>
                  </a:outerShdw>
                </a:effectLst>
              </a:defRPr>
            </a:lvl1pPr>
          </a:lstStyle>
          <a:p>
            <a:pPr lvl="0"/>
            <a:r>
              <a:rPr lang="en-US" altLang="en-US" noProof="0"/>
              <a:t>Click to edit Master subtitle style</a:t>
            </a:r>
          </a:p>
        </p:txBody>
      </p:sp>
      <p:sp>
        <p:nvSpPr>
          <p:cNvPr id="29720" name="Rectangle 24"/>
          <p:cNvSpPr>
            <a:spLocks noGrp="1" noChangeArrowheads="1"/>
          </p:cNvSpPr>
          <p:nvPr>
            <p:ph type="dt" sz="quarter" idx="2"/>
          </p:nvPr>
        </p:nvSpPr>
        <p:spPr/>
        <p:txBody>
          <a:bodyPr/>
          <a:lstStyle>
            <a:lvl1pPr>
              <a:defRPr/>
            </a:lvl1pPr>
          </a:lstStyle>
          <a:p>
            <a:endParaRPr lang="en-US" altLang="en-US">
              <a:solidFill>
                <a:srgbClr val="FFFFFF"/>
              </a:solidFill>
            </a:endParaRPr>
          </a:p>
        </p:txBody>
      </p:sp>
      <p:sp>
        <p:nvSpPr>
          <p:cNvPr id="29721" name="Rectangle 25"/>
          <p:cNvSpPr>
            <a:spLocks noGrp="1" noChangeArrowheads="1"/>
          </p:cNvSpPr>
          <p:nvPr>
            <p:ph type="sldNum" sz="quarter" idx="4"/>
          </p:nvPr>
        </p:nvSpPr>
        <p:spPr/>
        <p:txBody>
          <a:bodyPr/>
          <a:lstStyle>
            <a:lvl1pPr>
              <a:defRPr/>
            </a:lvl1pPr>
          </a:lstStyle>
          <a:p>
            <a:fld id="{9B8C4824-171A-42B7-9D19-45C7DC3286D0}" type="slidenum">
              <a:rPr lang="en-US" altLang="en-US">
                <a:solidFill>
                  <a:srgbClr val="FFFFFF"/>
                </a:solidFill>
              </a:rPr>
              <a:pPr/>
              <a:t>‹#›</a:t>
            </a:fld>
            <a:endParaRPr lang="en-US" altLang="en-US">
              <a:solidFill>
                <a:srgbClr val="FFFFFF"/>
              </a:solidFill>
            </a:endParaRPr>
          </a:p>
        </p:txBody>
      </p:sp>
      <p:sp>
        <p:nvSpPr>
          <p:cNvPr id="29722" name="Rectangle 26"/>
          <p:cNvSpPr>
            <a:spLocks noGrp="1" noChangeArrowheads="1"/>
          </p:cNvSpPr>
          <p:nvPr>
            <p:ph type="ftr" sz="quarter" idx="3"/>
          </p:nvPr>
        </p:nvSpPr>
        <p:spPr/>
        <p:txBody>
          <a:bodyPr/>
          <a:lstStyle>
            <a:lvl1pPr>
              <a:defRPr/>
            </a:lvl1pPr>
          </a:lstStyle>
          <a:p>
            <a:endParaRPr lang="en-US" altLang="en-US">
              <a:solidFill>
                <a:srgbClr val="FFFFFF"/>
              </a:solidFill>
            </a:endParaRPr>
          </a:p>
        </p:txBody>
      </p:sp>
    </p:spTree>
    <p:extLst>
      <p:ext uri="{BB962C8B-B14F-4D97-AF65-F5344CB8AC3E}">
        <p14:creationId xmlns:p14="http://schemas.microsoft.com/office/powerpoint/2010/main" val="16069948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CDBF8B6-1894-4EFC-B79B-365DF861E6B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406543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F5933F00-B181-452D-879A-A36283E729EF}"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48595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577CEF17-AA1B-4F1E-8CE0-641DC8AC009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84492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FFFFFF"/>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FFFFFF"/>
              </a:solidFill>
            </a:endParaRPr>
          </a:p>
        </p:txBody>
      </p:sp>
      <p:sp>
        <p:nvSpPr>
          <p:cNvPr id="9" name="Slide Number Placeholder 8"/>
          <p:cNvSpPr>
            <a:spLocks noGrp="1"/>
          </p:cNvSpPr>
          <p:nvPr>
            <p:ph type="sldNum" sz="quarter" idx="12"/>
          </p:nvPr>
        </p:nvSpPr>
        <p:spPr/>
        <p:txBody>
          <a:bodyPr/>
          <a:lstStyle>
            <a:lvl1pPr>
              <a:defRPr/>
            </a:lvl1pPr>
          </a:lstStyle>
          <a:p>
            <a:fld id="{D6CA56E2-A1A0-40D8-A132-BC6C0D0563C7}"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82941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FFFFFF"/>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FFFFFF"/>
              </a:solidFill>
            </a:endParaRPr>
          </a:p>
        </p:txBody>
      </p:sp>
      <p:sp>
        <p:nvSpPr>
          <p:cNvPr id="5" name="Slide Number Placeholder 4"/>
          <p:cNvSpPr>
            <a:spLocks noGrp="1"/>
          </p:cNvSpPr>
          <p:nvPr>
            <p:ph type="sldNum" sz="quarter" idx="12"/>
          </p:nvPr>
        </p:nvSpPr>
        <p:spPr/>
        <p:txBody>
          <a:bodyPr/>
          <a:lstStyle>
            <a:lvl1pPr>
              <a:defRPr/>
            </a:lvl1pPr>
          </a:lstStyle>
          <a:p>
            <a:fld id="{0593893D-3922-46C4-B113-285511696F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4197257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FFFFFF"/>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FFFFFF"/>
              </a:solidFill>
            </a:endParaRPr>
          </a:p>
        </p:txBody>
      </p:sp>
      <p:sp>
        <p:nvSpPr>
          <p:cNvPr id="4" name="Slide Number Placeholder 3"/>
          <p:cNvSpPr>
            <a:spLocks noGrp="1"/>
          </p:cNvSpPr>
          <p:nvPr>
            <p:ph type="sldNum" sz="quarter" idx="12"/>
          </p:nvPr>
        </p:nvSpPr>
        <p:spPr/>
        <p:txBody>
          <a:bodyPr/>
          <a:lstStyle>
            <a:lvl1pPr>
              <a:defRPr/>
            </a:lvl1pPr>
          </a:lstStyle>
          <a:p>
            <a:fld id="{59301921-C3C5-47D1-BFD7-0BD8D9D02CB4}"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36389682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4739C74C-AE84-4CD9-B258-A9CF8811F64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986274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F7796993-BDBA-46EB-8ACB-99EBCF4CF4C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2341562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2C5772B5-6086-428B-8DDA-ECC405D1C4CE}"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965364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28600"/>
            <a:ext cx="2743200" cy="5867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28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1BB5E59-C953-4F44-B197-3CE4309806A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881799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7410" name="Group 2"/>
          <p:cNvGrpSpPr>
            <a:grpSpLocks/>
          </p:cNvGrpSpPr>
          <p:nvPr/>
        </p:nvGrpSpPr>
        <p:grpSpPr bwMode="auto">
          <a:xfrm>
            <a:off x="0" y="0"/>
            <a:ext cx="11684000" cy="5943600"/>
            <a:chOff x="0" y="0"/>
            <a:chExt cx="5520" cy="3744"/>
          </a:xfrm>
        </p:grpSpPr>
        <p:sp>
          <p:nvSpPr>
            <p:cNvPr id="17411"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7412" name="Group 4"/>
            <p:cNvGrpSpPr>
              <a:grpSpLocks/>
            </p:cNvGrpSpPr>
            <p:nvPr userDrawn="1"/>
          </p:nvGrpSpPr>
          <p:grpSpPr bwMode="auto">
            <a:xfrm>
              <a:off x="0" y="2208"/>
              <a:ext cx="5520" cy="1536"/>
              <a:chOff x="0" y="2208"/>
              <a:chExt cx="5520" cy="1536"/>
            </a:xfrm>
          </p:grpSpPr>
          <p:sp>
            <p:nvSpPr>
              <p:cNvPr id="17413"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4"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5"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nvGrpSpPr>
            <p:cNvPr id="17416" name="Group 8"/>
            <p:cNvGrpSpPr>
              <a:grpSpLocks/>
            </p:cNvGrpSpPr>
            <p:nvPr userDrawn="1"/>
          </p:nvGrpSpPr>
          <p:grpSpPr bwMode="auto">
            <a:xfrm>
              <a:off x="400" y="336"/>
              <a:ext cx="5088" cy="192"/>
              <a:chOff x="400" y="336"/>
              <a:chExt cx="5088" cy="192"/>
            </a:xfrm>
          </p:grpSpPr>
          <p:sp>
            <p:nvSpPr>
              <p:cNvPr id="17417"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8"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7419"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altLang="en-US" noProof="0"/>
              <a:t>Click to edit Master title style</a:t>
            </a:r>
          </a:p>
        </p:txBody>
      </p:sp>
      <p:sp>
        <p:nvSpPr>
          <p:cNvPr id="1742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17421" name="Rectangle 13"/>
          <p:cNvSpPr>
            <a:spLocks noGrp="1" noChangeArrowheads="1"/>
          </p:cNvSpPr>
          <p:nvPr>
            <p:ph type="dt" sz="half" idx="2"/>
          </p:nvPr>
        </p:nvSpPr>
        <p:spPr>
          <a:xfrm>
            <a:off x="1217084" y="6251575"/>
            <a:ext cx="2540000" cy="457200"/>
          </a:xfrm>
        </p:spPr>
        <p:txBody>
          <a:bodyPr/>
          <a:lstStyle>
            <a:lvl1pPr>
              <a:defRPr/>
            </a:lvl1pPr>
          </a:lstStyle>
          <a:p>
            <a:endParaRPr lang="en-US" altLang="en-US">
              <a:solidFill>
                <a:srgbClr val="000000"/>
              </a:solidFill>
            </a:endParaRPr>
          </a:p>
        </p:txBody>
      </p:sp>
      <p:sp>
        <p:nvSpPr>
          <p:cNvPr id="17422" name="Rectangle 14"/>
          <p:cNvSpPr>
            <a:spLocks noGrp="1" noChangeArrowheads="1"/>
          </p:cNvSpPr>
          <p:nvPr>
            <p:ph type="ftr" sz="quarter" idx="3"/>
          </p:nvPr>
        </p:nvSpPr>
        <p:spPr>
          <a:xfrm>
            <a:off x="4472517" y="6248400"/>
            <a:ext cx="3860800" cy="457200"/>
          </a:xfrm>
        </p:spPr>
        <p:txBody>
          <a:bodyPr/>
          <a:lstStyle>
            <a:lvl1pPr>
              <a:defRPr/>
            </a:lvl1pPr>
          </a:lstStyle>
          <a:p>
            <a:endParaRPr lang="en-US" altLang="en-US">
              <a:solidFill>
                <a:srgbClr val="000000"/>
              </a:solidFill>
            </a:endParaRPr>
          </a:p>
        </p:txBody>
      </p:sp>
      <p:sp>
        <p:nvSpPr>
          <p:cNvPr id="17423" name="Rectangle 15"/>
          <p:cNvSpPr>
            <a:spLocks noGrp="1" noChangeArrowheads="1"/>
          </p:cNvSpPr>
          <p:nvPr>
            <p:ph type="sldNum" sz="quarter" idx="4"/>
          </p:nvPr>
        </p:nvSpPr>
        <p:spPr/>
        <p:txBody>
          <a:bodyPr/>
          <a:lstStyle>
            <a:lvl1pPr>
              <a:defRPr/>
            </a:lvl1pPr>
          </a:lstStyle>
          <a:p>
            <a:fld id="{6CC78A3A-EF0F-4393-84B8-87567A7FD8B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3128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829D906-77F9-4D26-B0D3-175ABEBA424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2664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C1550A4-0638-4B0F-8876-B27DC30F52E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3650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3C8B946B-4A0E-4154-A714-97483DD57D2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43870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C3734A80-D7FD-4BA8-ACF2-4D0908E21E4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5856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54D3A6CC-A002-4F6D-A958-56EE9000F63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690430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FBA9A064-C0E2-43FB-B250-7731C9D7285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66203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E16607-464E-4AA0-BF19-31020003CA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98651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0BF838-B0BE-40BD-9385-60AD983FF40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566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29AE3A-734D-4225-907C-8EF0E925DF6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553989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DA5B156-888F-45ED-B2A4-AEAE4FF5501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754954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6866" name="Group 2"/>
          <p:cNvGrpSpPr>
            <a:grpSpLocks/>
          </p:cNvGrpSpPr>
          <p:nvPr/>
        </p:nvGrpSpPr>
        <p:grpSpPr bwMode="auto">
          <a:xfrm>
            <a:off x="0" y="0"/>
            <a:ext cx="7823200" cy="6858000"/>
            <a:chOff x="0" y="0"/>
            <a:chExt cx="3696" cy="4320"/>
          </a:xfrm>
        </p:grpSpPr>
        <p:sp>
          <p:nvSpPr>
            <p:cNvPr id="36867"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sp>
          <p:nvSpPr>
            <p:cNvPr id="36868"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grpSp>
      <p:grpSp>
        <p:nvGrpSpPr>
          <p:cNvPr id="36869" name="Group 5"/>
          <p:cNvGrpSpPr>
            <a:grpSpLocks/>
          </p:cNvGrpSpPr>
          <p:nvPr/>
        </p:nvGrpSpPr>
        <p:grpSpPr bwMode="auto">
          <a:xfrm>
            <a:off x="4842933" y="4889500"/>
            <a:ext cx="6502400" cy="319088"/>
            <a:chOff x="2288" y="3080"/>
            <a:chExt cx="3072" cy="201"/>
          </a:xfrm>
        </p:grpSpPr>
        <p:sp>
          <p:nvSpPr>
            <p:cNvPr id="36870"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6871"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sp>
        <p:nvSpPr>
          <p:cNvPr id="36872" name="Rectangle 8"/>
          <p:cNvSpPr>
            <a:spLocks noGrp="1" noChangeArrowheads="1"/>
          </p:cNvSpPr>
          <p:nvPr>
            <p:ph type="subTitle" idx="1"/>
          </p:nvPr>
        </p:nvSpPr>
        <p:spPr>
          <a:xfrm>
            <a:off x="6231467" y="2927350"/>
            <a:ext cx="5350933" cy="1822450"/>
          </a:xfrm>
        </p:spPr>
        <p:txBody>
          <a:bodyPr anchor="b"/>
          <a:lstStyle>
            <a:lvl1pPr marL="0" indent="0">
              <a:buFont typeface="Wingdings" panose="05000000000000000000" pitchFamily="2" charset="2"/>
              <a:buNone/>
              <a:defRPr>
                <a:solidFill>
                  <a:schemeClr val="tx2"/>
                </a:solidFill>
              </a:defRPr>
            </a:lvl1pPr>
          </a:lstStyle>
          <a:p>
            <a:pPr lvl="0"/>
            <a:r>
              <a:rPr lang="en-US" altLang="en-US" noProof="0"/>
              <a:t>Click to edit Master subtitle style</a:t>
            </a:r>
          </a:p>
        </p:txBody>
      </p:sp>
      <p:sp>
        <p:nvSpPr>
          <p:cNvPr id="36873" name="Rectangle 9"/>
          <p:cNvSpPr>
            <a:spLocks noGrp="1" noChangeArrowheads="1"/>
          </p:cNvSpPr>
          <p:nvPr>
            <p:ph type="dt" sz="quarter" idx="2"/>
          </p:nvPr>
        </p:nvSpPr>
        <p:spPr/>
        <p:txBody>
          <a:bodyPr/>
          <a:lstStyle>
            <a:lvl1pPr>
              <a:defRPr>
                <a:solidFill>
                  <a:schemeClr val="bg1"/>
                </a:solidFill>
              </a:defRPr>
            </a:lvl1pPr>
          </a:lstStyle>
          <a:p>
            <a:endParaRPr lang="en-US" altLang="en-US">
              <a:solidFill>
                <a:srgbClr val="FFFFFF"/>
              </a:solidFill>
            </a:endParaRPr>
          </a:p>
        </p:txBody>
      </p:sp>
      <p:sp>
        <p:nvSpPr>
          <p:cNvPr id="36874" name="Rectangle 10"/>
          <p:cNvSpPr>
            <a:spLocks noGrp="1" noChangeArrowheads="1"/>
          </p:cNvSpPr>
          <p:nvPr>
            <p:ph type="ftr" sz="quarter" idx="3"/>
          </p:nvPr>
        </p:nvSpPr>
        <p:spPr/>
        <p:txBody>
          <a:bodyPr/>
          <a:lstStyle>
            <a:lvl1pPr algn="r">
              <a:defRPr/>
            </a:lvl1pPr>
          </a:lstStyle>
          <a:p>
            <a:endParaRPr lang="en-US" altLang="en-US">
              <a:solidFill>
                <a:srgbClr val="003366"/>
              </a:solidFill>
            </a:endParaRPr>
          </a:p>
        </p:txBody>
      </p:sp>
      <p:sp>
        <p:nvSpPr>
          <p:cNvPr id="36875" name="Rectangle 11"/>
          <p:cNvSpPr>
            <a:spLocks noGrp="1" noChangeArrowheads="1"/>
          </p:cNvSpPr>
          <p:nvPr>
            <p:ph type="sldNum" sz="quarter" idx="4"/>
          </p:nvPr>
        </p:nvSpPr>
        <p:spPr>
          <a:xfrm>
            <a:off x="101601" y="6248400"/>
            <a:ext cx="783167" cy="488950"/>
          </a:xfrm>
        </p:spPr>
        <p:txBody>
          <a:bodyPr anchorCtr="0"/>
          <a:lstStyle>
            <a:lvl1pPr>
              <a:defRPr/>
            </a:lvl1pPr>
          </a:lstStyle>
          <a:p>
            <a:fld id="{1D076071-1087-44CC-A21F-8750BB91D19D}" type="slidenum">
              <a:rPr lang="en-US" altLang="en-US">
                <a:solidFill>
                  <a:srgbClr val="FFFFFF"/>
                </a:solidFill>
              </a:rPr>
              <a:pPr/>
              <a:t>‹#›</a:t>
            </a:fld>
            <a:endParaRPr lang="en-US" altLang="en-US">
              <a:solidFill>
                <a:srgbClr val="FFFFFF"/>
              </a:solidFill>
            </a:endParaRPr>
          </a:p>
        </p:txBody>
      </p:sp>
      <p:sp>
        <p:nvSpPr>
          <p:cNvPr id="36876"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US" altLang="en-US" noProof="0"/>
              <a:t>Click to edit Master title style</a:t>
            </a:r>
          </a:p>
        </p:txBody>
      </p:sp>
    </p:spTree>
    <p:extLst>
      <p:ext uri="{BB962C8B-B14F-4D97-AF65-F5344CB8AC3E}">
        <p14:creationId xmlns:p14="http://schemas.microsoft.com/office/powerpoint/2010/main" val="39518533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08E43B72-A495-4A06-90F1-AAF65F8050C8}"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315124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3A92504D-466E-4F83-956A-3B3F2078F713}"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40724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47884" y="2362201"/>
            <a:ext cx="5027083"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DCE255EB-2185-4F83-8729-607F91B417D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7895737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3366"/>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3366"/>
              </a:solidFill>
            </a:endParaRPr>
          </a:p>
        </p:txBody>
      </p:sp>
      <p:sp>
        <p:nvSpPr>
          <p:cNvPr id="9" name="Slide Number Placeholder 8"/>
          <p:cNvSpPr>
            <a:spLocks noGrp="1"/>
          </p:cNvSpPr>
          <p:nvPr>
            <p:ph type="sldNum" sz="quarter" idx="12"/>
          </p:nvPr>
        </p:nvSpPr>
        <p:spPr/>
        <p:txBody>
          <a:bodyPr/>
          <a:lstStyle>
            <a:lvl1pPr>
              <a:defRPr/>
            </a:lvl1pPr>
          </a:lstStyle>
          <a:p>
            <a:fld id="{3A83C851-4747-4C34-8117-B49B79AE8A1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776444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3366"/>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3366"/>
              </a:solidFill>
            </a:endParaRPr>
          </a:p>
        </p:txBody>
      </p:sp>
      <p:sp>
        <p:nvSpPr>
          <p:cNvPr id="5" name="Slide Number Placeholder 4"/>
          <p:cNvSpPr>
            <a:spLocks noGrp="1"/>
          </p:cNvSpPr>
          <p:nvPr>
            <p:ph type="sldNum" sz="quarter" idx="12"/>
          </p:nvPr>
        </p:nvSpPr>
        <p:spPr/>
        <p:txBody>
          <a:bodyPr/>
          <a:lstStyle>
            <a:lvl1pPr>
              <a:defRPr/>
            </a:lvl1pPr>
          </a:lstStyle>
          <a:p>
            <a:fld id="{6EF3FA9D-1B12-4E11-9350-6CCEA7063D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080173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3366"/>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3366"/>
              </a:solidFill>
            </a:endParaRPr>
          </a:p>
        </p:txBody>
      </p:sp>
      <p:sp>
        <p:nvSpPr>
          <p:cNvPr id="4" name="Slide Number Placeholder 3"/>
          <p:cNvSpPr>
            <a:spLocks noGrp="1"/>
          </p:cNvSpPr>
          <p:nvPr>
            <p:ph type="sldNum" sz="quarter" idx="12"/>
          </p:nvPr>
        </p:nvSpPr>
        <p:spPr/>
        <p:txBody>
          <a:bodyPr/>
          <a:lstStyle>
            <a:lvl1pPr>
              <a:defRPr/>
            </a:lvl1pPr>
          </a:lstStyle>
          <a:p>
            <a:fld id="{09015717-A2F5-4B85-9778-668D1F0BB50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200983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C2D89CB3-549C-4398-95DE-CA3C87688491}"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0422230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E8A4854C-B172-4608-AC45-651A730BCF7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369243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BF3FECCB-04D5-45FA-BFCB-4CF7B5ABB78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363475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E432BF2F-8C03-41D9-B31F-0DE37C4F8242}"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09829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tint val="63529"/>
                <a:invGamma/>
              </a:schemeClr>
            </a:gs>
          </a:gsLst>
          <a:lin ang="5400000" scaled="1"/>
        </a:gradFill>
        <a:effectLst/>
      </p:bgPr>
    </p:bg>
    <p:spTree>
      <p:nvGrpSpPr>
        <p:cNvPr id="1" name=""/>
        <p:cNvGrpSpPr/>
        <p:nvPr/>
      </p:nvGrpSpPr>
      <p:grpSpPr>
        <a:xfrm>
          <a:off x="0" y="0"/>
          <a:ext cx="0" cy="0"/>
          <a:chOff x="0" y="0"/>
          <a:chExt cx="0" cy="0"/>
        </a:xfrm>
      </p:grpSpPr>
      <p:grpSp>
        <p:nvGrpSpPr>
          <p:cNvPr id="25602" name="Group 2"/>
          <p:cNvGrpSpPr>
            <a:grpSpLocks/>
          </p:cNvGrpSpPr>
          <p:nvPr/>
        </p:nvGrpSpPr>
        <p:grpSpPr bwMode="auto">
          <a:xfrm>
            <a:off x="6288618" y="5345114"/>
            <a:ext cx="5903383" cy="1512887"/>
            <a:chOff x="2971" y="3367"/>
            <a:chExt cx="2789" cy="953"/>
          </a:xfrm>
        </p:grpSpPr>
        <p:sp>
          <p:nvSpPr>
            <p:cNvPr id="25603"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4"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5"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6"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7"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8"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9"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0"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1"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2"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3"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4"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5"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6"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7"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5618" name="Rectangle 18"/>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1" compatLnSpc="1">
            <a:prstTxWarp prst="textNoShape">
              <a:avLst/>
            </a:prstTxWarp>
          </a:bodyPr>
          <a:lstStyle/>
          <a:p>
            <a:pPr lvl="0"/>
            <a:r>
              <a:rPr lang="en-US" altLang="en-US"/>
              <a:t>Click to edit Master title style</a:t>
            </a:r>
          </a:p>
        </p:txBody>
      </p:sp>
      <p:sp>
        <p:nvSpPr>
          <p:cNvPr id="25619" name="Rectangle 19"/>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0" name="Rectangle 20"/>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1" name="Rectangle 21"/>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mn-lt"/>
              </a:defRPr>
            </a:lvl1pPr>
          </a:lstStyle>
          <a:p>
            <a:pPr fontAlgn="base">
              <a:spcBef>
                <a:spcPct val="0"/>
              </a:spcBef>
              <a:spcAft>
                <a:spcPct val="0"/>
              </a:spcAft>
            </a:pPr>
            <a:fld id="{46963283-86D0-41C3-BAB0-3083874BF64A}" type="slidenum">
              <a:rPr lang="en-US" altLang="en-US">
                <a:solidFill>
                  <a:srgbClr val="EAEAEA"/>
                </a:solidFill>
              </a:rPr>
              <a:pPr fontAlgn="base">
                <a:spcBef>
                  <a:spcPct val="0"/>
                </a:spcBef>
                <a:spcAft>
                  <a:spcPct val="0"/>
                </a:spcAft>
              </a:pPr>
              <a:t>‹#›</a:t>
            </a:fld>
            <a:endParaRPr lang="en-US" altLang="en-US">
              <a:solidFill>
                <a:srgbClr val="EAEAEA"/>
              </a:solidFill>
            </a:endParaRPr>
          </a:p>
        </p:txBody>
      </p:sp>
      <p:sp>
        <p:nvSpPr>
          <p:cNvPr id="25622" name="Rectangle 22"/>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extLst>
      <p:ext uri="{BB962C8B-B14F-4D97-AF65-F5344CB8AC3E}">
        <p14:creationId xmlns:p14="http://schemas.microsoft.com/office/powerpoint/2010/main" val="205405998"/>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u"/>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har char="–"/>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u"/>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har char="–"/>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folHlink"/>
        </a:buClr>
        <a:buSzPct val="70000"/>
        <a:buFont typeface="Wingdings" panose="05000000000000000000" pitchFamily="2" charset="2"/>
        <a:buChar char="u"/>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lt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F1006DF-E115-4493-A319-C85F07075741}"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Tree>
    <p:extLst>
      <p:ext uri="{BB962C8B-B14F-4D97-AF65-F5344CB8AC3E}">
        <p14:creationId xmlns:p14="http://schemas.microsoft.com/office/powerpoint/2010/main" val="1431502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28674" name="Group 2"/>
          <p:cNvGrpSpPr>
            <a:grpSpLocks/>
          </p:cNvGrpSpPr>
          <p:nvPr/>
        </p:nvGrpSpPr>
        <p:grpSpPr bwMode="auto">
          <a:xfrm>
            <a:off x="0" y="0"/>
            <a:ext cx="12192000" cy="6858000"/>
            <a:chOff x="0" y="0"/>
            <a:chExt cx="5760" cy="4320"/>
          </a:xfrm>
        </p:grpSpPr>
        <p:sp>
          <p:nvSpPr>
            <p:cNvPr id="28675"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76"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77" name="Freeform 5"/>
          <p:cNvSpPr>
            <a:spLocks/>
          </p:cNvSpPr>
          <p:nvPr/>
        </p:nvSpPr>
        <p:spPr bwMode="hidden">
          <a:xfrm>
            <a:off x="8331200" y="626268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78" name="Group 6"/>
          <p:cNvGrpSpPr>
            <a:grpSpLocks/>
          </p:cNvGrpSpPr>
          <p:nvPr/>
        </p:nvGrpSpPr>
        <p:grpSpPr bwMode="auto">
          <a:xfrm>
            <a:off x="0" y="6019800"/>
            <a:ext cx="10464800" cy="857250"/>
            <a:chOff x="0" y="3792"/>
            <a:chExt cx="4944" cy="540"/>
          </a:xfrm>
        </p:grpSpPr>
        <p:sp>
          <p:nvSpPr>
            <p:cNvPr id="28679"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80" name="Group 8"/>
            <p:cNvGrpSpPr>
              <a:grpSpLocks/>
            </p:cNvGrpSpPr>
            <p:nvPr userDrawn="1"/>
          </p:nvGrpSpPr>
          <p:grpSpPr bwMode="auto">
            <a:xfrm>
              <a:off x="2486" y="3792"/>
              <a:ext cx="2458" cy="540"/>
              <a:chOff x="2486" y="3792"/>
              <a:chExt cx="2458" cy="540"/>
            </a:xfrm>
          </p:grpSpPr>
          <p:sp>
            <p:nvSpPr>
              <p:cNvPr id="28681"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2"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3"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4"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5"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86"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8687" name="Group 15"/>
          <p:cNvGrpSpPr>
            <a:grpSpLocks/>
          </p:cNvGrpSpPr>
          <p:nvPr/>
        </p:nvGrpSpPr>
        <p:grpSpPr bwMode="auto">
          <a:xfrm>
            <a:off x="836085" y="6021388"/>
            <a:ext cx="7579783" cy="849312"/>
            <a:chOff x="395" y="3793"/>
            <a:chExt cx="3581" cy="535"/>
          </a:xfrm>
        </p:grpSpPr>
        <p:sp>
          <p:nvSpPr>
            <p:cNvPr id="28688" name="Freeform 16"/>
            <p:cNvSpPr>
              <a:spLocks/>
            </p:cNvSpPr>
            <p:nvPr/>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9"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0"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1"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2" name="Freeform 20"/>
            <p:cNvSpPr>
              <a:spLocks/>
            </p:cNvSpPr>
            <p:nvPr/>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3" name="Freeform 21"/>
            <p:cNvSpPr>
              <a:spLocks/>
            </p:cNvSpPr>
            <p:nvPr/>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94" name="Rectangle 22"/>
          <p:cNvSpPr>
            <a:spLocks noGrp="1" noChangeArrowheads="1"/>
          </p:cNvSpPr>
          <p:nvPr>
            <p:ph type="title"/>
          </p:nvPr>
        </p:nvSpPr>
        <p:spPr bwMode="auto">
          <a:xfrm>
            <a:off x="609600" y="228600"/>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8695" name="Rectangle 23"/>
          <p:cNvSpPr>
            <a:spLocks noGrp="1" noChangeArrowheads="1"/>
          </p:cNvSpPr>
          <p:nvPr>
            <p:ph type="body" idx="1"/>
          </p:nvPr>
        </p:nvSpPr>
        <p:spPr bwMode="auto">
          <a:xfrm>
            <a:off x="609600" y="1600200"/>
            <a:ext cx="109728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8696" name="Rectangle 24"/>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7" name="Rectangle 2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8" name="Rectangle 26"/>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pPr fontAlgn="base">
              <a:spcBef>
                <a:spcPct val="0"/>
              </a:spcBef>
              <a:spcAft>
                <a:spcPct val="0"/>
              </a:spcAft>
            </a:pPr>
            <a:fld id="{2F94E4B8-A37C-48D0-9BE4-BE21D9D9A6BB}"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226189447"/>
      </p:ext>
    </p:extLst>
  </p:cSld>
  <p:clrMap bg1="dk2" tx1="lt1" bg2="dk1"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tx2"/>
        </a:buClr>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lr>
          <a:schemeClr val="tx2"/>
        </a:buClr>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tx2"/>
        </a:buClr>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386" name="Group 2"/>
          <p:cNvGrpSpPr>
            <a:grpSpLocks/>
          </p:cNvGrpSpPr>
          <p:nvPr/>
        </p:nvGrpSpPr>
        <p:grpSpPr bwMode="auto">
          <a:xfrm>
            <a:off x="0" y="0"/>
            <a:ext cx="11582400" cy="4876800"/>
            <a:chOff x="0" y="0"/>
            <a:chExt cx="5472" cy="3072"/>
          </a:xfrm>
        </p:grpSpPr>
        <p:sp>
          <p:nvSpPr>
            <p:cNvPr id="16387" name="Rectangle 3"/>
            <p:cNvSpPr>
              <a:spLocks noChangeArrowheads="1"/>
            </p:cNvSpPr>
            <p:nvPr/>
          </p:nvSpPr>
          <p:spPr bwMode="auto">
            <a:xfrm>
              <a:off x="0" y="0"/>
              <a:ext cx="38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6388" name="Group 4"/>
            <p:cNvGrpSpPr>
              <a:grpSpLocks/>
            </p:cNvGrpSpPr>
            <p:nvPr/>
          </p:nvGrpSpPr>
          <p:grpSpPr bwMode="auto">
            <a:xfrm>
              <a:off x="240" y="893"/>
              <a:ext cx="5232" cy="115"/>
              <a:chOff x="240" y="893"/>
              <a:chExt cx="5232" cy="115"/>
            </a:xfrm>
          </p:grpSpPr>
          <p:sp>
            <p:nvSpPr>
              <p:cNvPr id="16389"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6390"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6391" name="Rectangle 7"/>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392"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393"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a:lvl1pPr>
          </a:lstStyle>
          <a:p>
            <a:pPr fontAlgn="base">
              <a:spcBef>
                <a:spcPct val="0"/>
              </a:spcBef>
              <a:spcAft>
                <a:spcPct val="0"/>
              </a:spcAft>
            </a:pPr>
            <a:endParaRPr lang="en-US" altLang="en-US">
              <a:solidFill>
                <a:srgbClr val="000000"/>
              </a:solidFill>
            </a:endParaRPr>
          </a:p>
        </p:txBody>
      </p:sp>
      <p:sp>
        <p:nvSpPr>
          <p:cNvPr id="16394"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a:lvl1pPr>
          </a:lstStyle>
          <a:p>
            <a:pPr fontAlgn="base">
              <a:spcBef>
                <a:spcPct val="0"/>
              </a:spcBef>
              <a:spcAft>
                <a:spcPct val="0"/>
              </a:spcAft>
            </a:pPr>
            <a:endParaRPr lang="en-US" altLang="en-US">
              <a:solidFill>
                <a:srgbClr val="000000"/>
              </a:solidFill>
            </a:endParaRPr>
          </a:p>
        </p:txBody>
      </p:sp>
      <p:sp>
        <p:nvSpPr>
          <p:cNvPr id="16395"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a:lvl1pPr>
          </a:lstStyle>
          <a:p>
            <a:pPr fontAlgn="base">
              <a:spcBef>
                <a:spcPct val="0"/>
              </a:spcBef>
              <a:spcAft>
                <a:spcPct val="0"/>
              </a:spcAft>
            </a:pPr>
            <a:fld id="{911CF325-9250-43E1-A803-683D3CC66108}"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
        <p:nvSpPr>
          <p:cNvPr id="16396" name="Line 12"/>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spTree>
    <p:extLst>
      <p:ext uri="{BB962C8B-B14F-4D97-AF65-F5344CB8AC3E}">
        <p14:creationId xmlns:p14="http://schemas.microsoft.com/office/powerpoint/2010/main" val="388503044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rtl="0" fontAlgn="base">
        <a:spcBef>
          <a:spcPct val="0"/>
        </a:spcBef>
        <a:spcAft>
          <a:spcPct val="0"/>
        </a:spcAft>
        <a:defRPr sz="4200" kern="1200">
          <a:solidFill>
            <a:schemeClr val="tx2"/>
          </a:solidFill>
          <a:latin typeface="+mj-lt"/>
          <a:ea typeface="+mj-ea"/>
          <a:cs typeface="+mj-cs"/>
        </a:defRPr>
      </a:lvl1pPr>
      <a:lvl2pPr algn="l" rtl="0" fontAlgn="base">
        <a:spcBef>
          <a:spcPct val="0"/>
        </a:spcBef>
        <a:spcAft>
          <a:spcPct val="0"/>
        </a:spcAft>
        <a:defRPr sz="4200">
          <a:solidFill>
            <a:schemeClr val="tx2"/>
          </a:solidFill>
          <a:latin typeface="Times New Roman" panose="02020603050405020304" pitchFamily="18" charset="0"/>
        </a:defRPr>
      </a:lvl2pPr>
      <a:lvl3pPr algn="l" rtl="0" fontAlgn="base">
        <a:spcBef>
          <a:spcPct val="0"/>
        </a:spcBef>
        <a:spcAft>
          <a:spcPct val="0"/>
        </a:spcAft>
        <a:defRPr sz="4200">
          <a:solidFill>
            <a:schemeClr val="tx2"/>
          </a:solidFill>
          <a:latin typeface="Times New Roman" panose="02020603050405020304" pitchFamily="18" charset="0"/>
        </a:defRPr>
      </a:lvl3pPr>
      <a:lvl4pPr algn="l" rtl="0" fontAlgn="base">
        <a:spcBef>
          <a:spcPct val="0"/>
        </a:spcBef>
        <a:spcAft>
          <a:spcPct val="0"/>
        </a:spcAft>
        <a:defRPr sz="4200">
          <a:solidFill>
            <a:schemeClr val="tx2"/>
          </a:solidFill>
          <a:latin typeface="Times New Roman" panose="02020603050405020304" pitchFamily="18" charset="0"/>
        </a:defRPr>
      </a:lvl4pPr>
      <a:lvl5pPr algn="l" rtl="0" fontAlgn="base">
        <a:spcBef>
          <a:spcPct val="0"/>
        </a:spcBef>
        <a:spcAft>
          <a:spcPct val="0"/>
        </a:spcAft>
        <a:defRPr sz="4200">
          <a:solidFill>
            <a:schemeClr val="tx2"/>
          </a:solidFill>
          <a:latin typeface="Times New Roman" panose="02020603050405020304" pitchFamily="18" charset="0"/>
        </a:defRPr>
      </a:lvl5pPr>
      <a:lvl6pPr marL="457200" algn="l" rtl="0" fontAlgn="base">
        <a:spcBef>
          <a:spcPct val="0"/>
        </a:spcBef>
        <a:spcAft>
          <a:spcPct val="0"/>
        </a:spcAft>
        <a:defRPr sz="4200">
          <a:solidFill>
            <a:schemeClr val="tx2"/>
          </a:solidFill>
          <a:latin typeface="Times New Roman" panose="02020603050405020304" pitchFamily="18" charset="0"/>
        </a:defRPr>
      </a:lvl6pPr>
      <a:lvl7pPr marL="914400" algn="l" rtl="0" fontAlgn="base">
        <a:spcBef>
          <a:spcPct val="0"/>
        </a:spcBef>
        <a:spcAft>
          <a:spcPct val="0"/>
        </a:spcAft>
        <a:defRPr sz="4200">
          <a:solidFill>
            <a:schemeClr val="tx2"/>
          </a:solidFill>
          <a:latin typeface="Times New Roman" panose="02020603050405020304" pitchFamily="18" charset="0"/>
        </a:defRPr>
      </a:lvl7pPr>
      <a:lvl8pPr marL="1371600" algn="l" rtl="0" fontAlgn="base">
        <a:spcBef>
          <a:spcPct val="0"/>
        </a:spcBef>
        <a:spcAft>
          <a:spcPct val="0"/>
        </a:spcAft>
        <a:defRPr sz="4200">
          <a:solidFill>
            <a:schemeClr val="tx2"/>
          </a:solidFill>
          <a:latin typeface="Times New Roman" panose="02020603050405020304" pitchFamily="18" charset="0"/>
        </a:defRPr>
      </a:lvl8pPr>
      <a:lvl9pPr marL="1828800" algn="l" rtl="0" fontAlgn="base">
        <a:spcBef>
          <a:spcPct val="0"/>
        </a:spcBef>
        <a:spcAft>
          <a:spcPct val="0"/>
        </a:spcAft>
        <a:defRPr sz="42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lr>
          <a:schemeClr val="folHlink"/>
        </a:buClr>
        <a:buSzPct val="90000"/>
        <a:buFont typeface="Wingdings" panose="05000000000000000000" pitchFamily="2" charset="2"/>
        <a:buChar char="n"/>
        <a:defRPr sz="2800" kern="1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5000"/>
        <a:buFont typeface="Wingdings" panose="05000000000000000000" pitchFamily="2" charset="2"/>
        <a:buChar char="n"/>
        <a:defRPr sz="26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5000"/>
        <a:buFont typeface="Wingdings" panose="05000000000000000000" pitchFamily="2" charset="2"/>
        <a:buChar char="n"/>
        <a:defRPr sz="2300" kern="1200">
          <a:solidFill>
            <a:schemeClr val="tx1"/>
          </a:solidFill>
          <a:latin typeface="+mn-lt"/>
          <a:ea typeface="+mn-ea"/>
          <a:cs typeface="+mn-cs"/>
        </a:defRPr>
      </a:lvl3pPr>
      <a:lvl4pPr marL="16002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842" name="Group 2"/>
          <p:cNvGrpSpPr>
            <a:grpSpLocks/>
          </p:cNvGrpSpPr>
          <p:nvPr/>
        </p:nvGrpSpPr>
        <p:grpSpPr bwMode="auto">
          <a:xfrm>
            <a:off x="0" y="0"/>
            <a:ext cx="10160000" cy="6858000"/>
            <a:chOff x="0" y="0"/>
            <a:chExt cx="4800" cy="4320"/>
          </a:xfrm>
        </p:grpSpPr>
        <p:grpSp>
          <p:nvGrpSpPr>
            <p:cNvPr id="35843" name="Group 3"/>
            <p:cNvGrpSpPr>
              <a:grpSpLocks/>
            </p:cNvGrpSpPr>
            <p:nvPr userDrawn="1"/>
          </p:nvGrpSpPr>
          <p:grpSpPr bwMode="auto">
            <a:xfrm>
              <a:off x="0" y="0"/>
              <a:ext cx="2016" cy="4320"/>
              <a:chOff x="0" y="0"/>
              <a:chExt cx="2016" cy="4320"/>
            </a:xfrm>
          </p:grpSpPr>
          <p:sp>
            <p:nvSpPr>
              <p:cNvPr id="35844"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5"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1800">
                  <a:solidFill>
                    <a:srgbClr val="003366"/>
                  </a:solidFill>
                </a:endParaRPr>
              </a:p>
            </p:txBody>
          </p:sp>
        </p:grpSp>
        <p:grpSp>
          <p:nvGrpSpPr>
            <p:cNvPr id="35846" name="Group 6"/>
            <p:cNvGrpSpPr>
              <a:grpSpLocks/>
            </p:cNvGrpSpPr>
            <p:nvPr/>
          </p:nvGrpSpPr>
          <p:grpSpPr bwMode="auto">
            <a:xfrm>
              <a:off x="144" y="1248"/>
              <a:ext cx="4656" cy="201"/>
              <a:chOff x="144" y="1248"/>
              <a:chExt cx="4656" cy="201"/>
            </a:xfrm>
          </p:grpSpPr>
          <p:sp>
            <p:nvSpPr>
              <p:cNvPr id="35847"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8"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grpSp>
      <p:sp>
        <p:nvSpPr>
          <p:cNvPr id="35849"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35850"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5851"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lvl1pPr>
          </a:lstStyle>
          <a:p>
            <a:pPr fontAlgn="base">
              <a:spcBef>
                <a:spcPct val="0"/>
              </a:spcBef>
              <a:spcAft>
                <a:spcPct val="0"/>
              </a:spcAft>
            </a:pPr>
            <a:endParaRPr lang="en-US" altLang="en-US">
              <a:solidFill>
                <a:srgbClr val="003366"/>
              </a:solidFill>
            </a:endParaRPr>
          </a:p>
        </p:txBody>
      </p:sp>
      <p:sp>
        <p:nvSpPr>
          <p:cNvPr id="35852"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3366"/>
              </a:solidFill>
            </a:endParaRPr>
          </a:p>
        </p:txBody>
      </p:sp>
      <p:sp>
        <p:nvSpPr>
          <p:cNvPr id="35853"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54449EAF-1B23-4036-87A5-2EDD2B183EFC}"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79791723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fontAlgn="base">
        <a:lnSpc>
          <a:spcPct val="90000"/>
        </a:lnSpc>
        <a:spcBef>
          <a:spcPct val="0"/>
        </a:spcBef>
        <a:spcAft>
          <a:spcPct val="0"/>
        </a:spcAft>
        <a:defRPr sz="3600" b="1" kern="1200">
          <a:solidFill>
            <a:schemeClr val="tx2"/>
          </a:solidFill>
          <a:latin typeface="+mj-lt"/>
          <a:ea typeface="+mj-ea"/>
          <a:cs typeface="+mj-cs"/>
        </a:defRPr>
      </a:lvl1pPr>
      <a:lvl2pPr algn="l" rtl="0" fontAlgn="base">
        <a:lnSpc>
          <a:spcPct val="90000"/>
        </a:lnSpc>
        <a:spcBef>
          <a:spcPct val="0"/>
        </a:spcBef>
        <a:spcAft>
          <a:spcPct val="0"/>
        </a:spcAft>
        <a:defRPr sz="3600" b="1">
          <a:solidFill>
            <a:schemeClr val="tx2"/>
          </a:solidFill>
          <a:latin typeface="Arial" panose="020B0604020202020204" pitchFamily="34" charset="0"/>
        </a:defRPr>
      </a:lvl2pPr>
      <a:lvl3pPr algn="l" rtl="0" fontAlgn="base">
        <a:lnSpc>
          <a:spcPct val="90000"/>
        </a:lnSpc>
        <a:spcBef>
          <a:spcPct val="0"/>
        </a:spcBef>
        <a:spcAft>
          <a:spcPct val="0"/>
        </a:spcAft>
        <a:defRPr sz="3600" b="1">
          <a:solidFill>
            <a:schemeClr val="tx2"/>
          </a:solidFill>
          <a:latin typeface="Arial" panose="020B0604020202020204" pitchFamily="34" charset="0"/>
        </a:defRPr>
      </a:lvl3pPr>
      <a:lvl4pPr algn="l" rtl="0" fontAlgn="base">
        <a:lnSpc>
          <a:spcPct val="90000"/>
        </a:lnSpc>
        <a:spcBef>
          <a:spcPct val="0"/>
        </a:spcBef>
        <a:spcAft>
          <a:spcPct val="0"/>
        </a:spcAft>
        <a:defRPr sz="3600" b="1">
          <a:solidFill>
            <a:schemeClr val="tx2"/>
          </a:solidFill>
          <a:latin typeface="Arial" panose="020B0604020202020204" pitchFamily="34" charset="0"/>
        </a:defRPr>
      </a:lvl4pPr>
      <a:lvl5pPr algn="l" rtl="0" fontAlgn="base">
        <a:lnSpc>
          <a:spcPct val="90000"/>
        </a:lnSpc>
        <a:spcBef>
          <a:spcPct val="0"/>
        </a:spcBef>
        <a:spcAft>
          <a:spcPct val="0"/>
        </a:spcAft>
        <a:defRPr sz="3600" b="1">
          <a:solidFill>
            <a:schemeClr val="tx2"/>
          </a:solidFill>
          <a:latin typeface="Arial" panose="020B0604020202020204" pitchFamily="34" charset="0"/>
        </a:defRPr>
      </a:lvl5pPr>
      <a:lvl6pPr marL="457200" algn="l" rtl="0" fontAlgn="base">
        <a:lnSpc>
          <a:spcPct val="90000"/>
        </a:lnSpc>
        <a:spcBef>
          <a:spcPct val="0"/>
        </a:spcBef>
        <a:spcAft>
          <a:spcPct val="0"/>
        </a:spcAft>
        <a:defRPr sz="3600" b="1">
          <a:solidFill>
            <a:schemeClr val="tx2"/>
          </a:solidFill>
          <a:latin typeface="Arial" panose="020B0604020202020204" pitchFamily="34" charset="0"/>
        </a:defRPr>
      </a:lvl6pPr>
      <a:lvl7pPr marL="914400" algn="l" rtl="0" fontAlgn="base">
        <a:lnSpc>
          <a:spcPct val="90000"/>
        </a:lnSpc>
        <a:spcBef>
          <a:spcPct val="0"/>
        </a:spcBef>
        <a:spcAft>
          <a:spcPct val="0"/>
        </a:spcAft>
        <a:defRPr sz="3600" b="1">
          <a:solidFill>
            <a:schemeClr val="tx2"/>
          </a:solidFill>
          <a:latin typeface="Arial" panose="020B0604020202020204" pitchFamily="34" charset="0"/>
        </a:defRPr>
      </a:lvl7pPr>
      <a:lvl8pPr marL="1371600" algn="l" rtl="0" fontAlgn="base">
        <a:lnSpc>
          <a:spcPct val="90000"/>
        </a:lnSpc>
        <a:spcBef>
          <a:spcPct val="0"/>
        </a:spcBef>
        <a:spcAft>
          <a:spcPct val="0"/>
        </a:spcAft>
        <a:defRPr sz="3600" b="1">
          <a:solidFill>
            <a:schemeClr val="tx2"/>
          </a:solidFill>
          <a:latin typeface="Arial" panose="020B0604020202020204" pitchFamily="34" charset="0"/>
        </a:defRPr>
      </a:lvl8pPr>
      <a:lvl9pPr marL="1828800" algn="l" rtl="0" fontAlgn="base">
        <a:lnSpc>
          <a:spcPct val="90000"/>
        </a:lnSpc>
        <a:spcBef>
          <a:spcPct val="0"/>
        </a:spcBef>
        <a:spcAft>
          <a:spcPct val="0"/>
        </a:spcAft>
        <a:defRPr sz="3600" b="1">
          <a:solidFill>
            <a:schemeClr val="tx2"/>
          </a:solidFill>
          <a:latin typeface="Arial" panose="020B0604020202020204" pitchFamily="34" charset="0"/>
        </a:defRPr>
      </a:lvl9pPr>
    </p:titleStyle>
    <p:bodyStyle>
      <a:lvl1pPr marL="342900" indent="-342900" algn="l" rtl="0" fontAlgn="base">
        <a:spcBef>
          <a:spcPct val="20000"/>
        </a:spcBef>
        <a:spcAft>
          <a:spcPct val="0"/>
        </a:spcAft>
        <a:buClr>
          <a:schemeClr val="tx1"/>
        </a:buClr>
        <a:buSzPct val="75000"/>
        <a:buFont typeface="Wingdings" panose="05000000000000000000" pitchFamily="2" charset="2"/>
        <a:buChar char="l"/>
        <a:defRPr sz="2800" kern="1200">
          <a:solidFill>
            <a:schemeClr val="tx1"/>
          </a:solidFill>
          <a:latin typeface="+mn-lt"/>
          <a:ea typeface="+mn-ea"/>
          <a:cs typeface="+mn-cs"/>
        </a:defRPr>
      </a:lvl1pPr>
      <a:lvl2pPr marL="742950" indent="-285750" algn="l" rtl="0" fontAlgn="base">
        <a:spcBef>
          <a:spcPct val="20000"/>
        </a:spcBef>
        <a:spcAft>
          <a:spcPct val="0"/>
        </a:spcAft>
        <a:buClr>
          <a:schemeClr val="tx1"/>
        </a:buClr>
        <a:buSzPct val="75000"/>
        <a:buChar char="–"/>
        <a:defRPr sz="2400" kern="1200">
          <a:solidFill>
            <a:schemeClr val="tx1"/>
          </a:solidFill>
          <a:latin typeface="+mn-lt"/>
          <a:ea typeface="+mn-ea"/>
          <a:cs typeface="+mn-cs"/>
        </a:defRPr>
      </a:lvl2pPr>
      <a:lvl3pPr marL="1143000" indent="-228600" algn="l" rtl="0" fontAlgn="base">
        <a:spcBef>
          <a:spcPct val="20000"/>
        </a:spcBef>
        <a:spcAft>
          <a:spcPct val="0"/>
        </a:spcAft>
        <a:buClr>
          <a:schemeClr val="tx1"/>
        </a:buClr>
        <a:buSzPct val="75000"/>
        <a:buFont typeface="Wingdings" panose="05000000000000000000" pitchFamily="2" charset="2"/>
        <a:buChar char="l"/>
        <a:defRPr sz="2000" kern="1200">
          <a:solidFill>
            <a:schemeClr val="tx1"/>
          </a:solidFill>
          <a:latin typeface="+mn-lt"/>
          <a:ea typeface="+mn-ea"/>
          <a:cs typeface="+mn-cs"/>
        </a:defRPr>
      </a:lvl3pPr>
      <a:lvl4pPr marL="1600200" indent="-228600" algn="l" rtl="0" fontAlgn="base">
        <a:spcBef>
          <a:spcPct val="20000"/>
        </a:spcBef>
        <a:spcAft>
          <a:spcPct val="0"/>
        </a:spcAft>
        <a:buClr>
          <a:schemeClr val="tx1"/>
        </a:buClr>
        <a:buSzPct val="80000"/>
        <a:buChar char="–"/>
        <a:defRPr kern="1200">
          <a:solidFill>
            <a:schemeClr val="tx1"/>
          </a:solidFill>
          <a:latin typeface="+mn-lt"/>
          <a:ea typeface="+mn-ea"/>
          <a:cs typeface="+mn-cs"/>
        </a:defRPr>
      </a:lvl4pPr>
      <a:lvl5pPr marL="2057400" indent="-228600" algn="l" rtl="0" fontAlgn="base">
        <a:spcBef>
          <a:spcPct val="20000"/>
        </a:spcBef>
        <a:spcAft>
          <a:spcPct val="0"/>
        </a:spcAft>
        <a:buClr>
          <a:schemeClr val="tx1"/>
        </a:buClr>
        <a:buSzPct val="65000"/>
        <a:buFont typeface="Wingdings" panose="05000000000000000000" pitchFamily="2" charset="2"/>
        <a:buChar char="l"/>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gif"/><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gif"/><Relationship Id="rId5" Type="http://schemas.openxmlformats.org/officeDocument/2006/relationships/image" Target="../media/image8.png"/><Relationship Id="rId10" Type="http://schemas.openxmlformats.org/officeDocument/2006/relationships/image" Target="../media/image13.gif"/><Relationship Id="rId4" Type="http://schemas.openxmlformats.org/officeDocument/2006/relationships/image" Target="../media/image7.png"/><Relationship Id="rId9"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4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7.xml"/><Relationship Id="rId4" Type="http://schemas.openxmlformats.org/officeDocument/2006/relationships/image" Target="../media/image26.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5utoLhjUuAI" TargetMode="External"/><Relationship Id="rId2" Type="http://schemas.openxmlformats.org/officeDocument/2006/relationships/hyperlink" Target="https://www.youtube.com/watch?v=ATfY8dvbuFg" TargetMode="External"/><Relationship Id="rId1" Type="http://schemas.openxmlformats.org/officeDocument/2006/relationships/slideLayout" Target="../slideLayouts/slideLayout4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Creating the Perfect Presentation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349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Lecture</a:t>
            </a:r>
          </a:p>
        </p:txBody>
      </p:sp>
      <p:sp>
        <p:nvSpPr>
          <p:cNvPr id="3" name="Content Placeholder 2"/>
          <p:cNvSpPr>
            <a:spLocks noGrp="1"/>
          </p:cNvSpPr>
          <p:nvPr>
            <p:ph idx="1"/>
          </p:nvPr>
        </p:nvSpPr>
        <p:spPr>
          <a:xfrm>
            <a:off x="1117601" y="2362201"/>
            <a:ext cx="10680699" cy="3724275"/>
          </a:xfrm>
        </p:spPr>
        <p:txBody>
          <a:bodyPr/>
          <a:lstStyle/>
          <a:p>
            <a:r>
              <a:rPr lang="en-GB" sz="2400" dirty="0"/>
              <a:t>To continue for the previous lecture in highlighting what makes a good presentation. </a:t>
            </a:r>
          </a:p>
          <a:p>
            <a:endParaRPr lang="en-GB" sz="2400" dirty="0"/>
          </a:p>
          <a:p>
            <a:r>
              <a:rPr lang="en-GB" sz="2400" dirty="0"/>
              <a:t>To provide an example of a badly presented PowerPoint. </a:t>
            </a:r>
          </a:p>
          <a:p>
            <a:endParaRPr lang="en-GB" sz="2400" dirty="0"/>
          </a:p>
          <a:p>
            <a:r>
              <a:rPr lang="en-GB" sz="2400" dirty="0"/>
              <a:t>To provide a step by step guide of conducting a basic PowerPoint presentation. </a:t>
            </a:r>
          </a:p>
          <a:p>
            <a:endParaRPr lang="en-GB" sz="2400" dirty="0"/>
          </a:p>
          <a:p>
            <a:r>
              <a:rPr lang="en-GB" sz="2400" dirty="0"/>
              <a:t>To differentiate between a “normal” PowerPoint present, an Electronic Poster Presentation and a Physical Poster Presentation. </a:t>
            </a:r>
          </a:p>
        </p:txBody>
      </p:sp>
    </p:spTree>
    <p:extLst>
      <p:ext uri="{BB962C8B-B14F-4D97-AF65-F5344CB8AC3E}">
        <p14:creationId xmlns:p14="http://schemas.microsoft.com/office/powerpoint/2010/main" val="3073987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2764" y="2321496"/>
            <a:ext cx="6048672" cy="4536504"/>
          </a:xfrm>
        </p:spPr>
      </p:pic>
      <p:sp>
        <p:nvSpPr>
          <p:cNvPr id="3" name="Title 2"/>
          <p:cNvSpPr>
            <a:spLocks noGrp="1"/>
          </p:cNvSpPr>
          <p:nvPr>
            <p:ph type="title"/>
          </p:nvPr>
        </p:nvSpPr>
        <p:spPr/>
        <p:txBody>
          <a:bodyPr>
            <a:normAutofit/>
          </a:bodyPr>
          <a:lstStyle/>
          <a:p>
            <a:r>
              <a:rPr lang="en-GB" dirty="0"/>
              <a:t>Oral presentations and Poster presentations</a:t>
            </a:r>
          </a:p>
        </p:txBody>
      </p:sp>
    </p:spTree>
    <p:extLst>
      <p:ext uri="{BB962C8B-B14F-4D97-AF65-F5344CB8AC3E}">
        <p14:creationId xmlns:p14="http://schemas.microsoft.com/office/powerpoint/2010/main" val="1823094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6729" y="2504653"/>
            <a:ext cx="8496943" cy="4353347"/>
          </a:xfrm>
        </p:spPr>
        <p:txBody>
          <a:bodyPr>
            <a:normAutofit fontScale="62500" lnSpcReduction="20000"/>
          </a:bodyPr>
          <a:lstStyle/>
          <a:p>
            <a:r>
              <a:rPr lang="en-GB" dirty="0"/>
              <a:t>Deficiencies in empathy, defined as understanding and sharing in another’s </a:t>
            </a:r>
          </a:p>
          <a:p>
            <a:pPr marL="0" indent="0">
              <a:buNone/>
            </a:pPr>
            <a:r>
              <a:rPr lang="en-GB" dirty="0"/>
              <a:t>      emotional state or context (Eisenberg &amp; </a:t>
            </a:r>
            <a:r>
              <a:rPr lang="en-GB" dirty="0" err="1"/>
              <a:t>Strayer</a:t>
            </a:r>
            <a:r>
              <a:rPr lang="en-GB" dirty="0"/>
              <a:t>, 1987), have long been con-</a:t>
            </a:r>
          </a:p>
          <a:p>
            <a:pPr marL="0" indent="0">
              <a:buNone/>
            </a:pPr>
            <a:r>
              <a:rPr lang="en-GB" dirty="0"/>
              <a:t>      </a:t>
            </a:r>
            <a:r>
              <a:rPr lang="en-GB" dirty="0" err="1"/>
              <a:t>sidered</a:t>
            </a:r>
            <a:r>
              <a:rPr lang="en-GB" dirty="0"/>
              <a:t> characteristic of aggressive and antisocial individuals (</a:t>
            </a:r>
            <a:r>
              <a:rPr lang="en-GB" dirty="0" err="1"/>
              <a:t>Cleckly</a:t>
            </a:r>
            <a:r>
              <a:rPr lang="en-GB" dirty="0"/>
              <a:t>, 1964; </a:t>
            </a:r>
          </a:p>
          <a:p>
            <a:pPr marL="0" indent="0">
              <a:buNone/>
            </a:pPr>
            <a:r>
              <a:rPr lang="en-GB" dirty="0"/>
              <a:t>      Hare, 1978; Hoffman, 1987). </a:t>
            </a:r>
          </a:p>
          <a:p>
            <a:pPr marL="0" indent="0">
              <a:buNone/>
            </a:pPr>
            <a:endParaRPr lang="en-GB" dirty="0"/>
          </a:p>
          <a:p>
            <a:r>
              <a:rPr lang="en-GB" dirty="0"/>
              <a:t>Although evidence also suggests that empathy facilitates </a:t>
            </a:r>
            <a:r>
              <a:rPr lang="en-GB" dirty="0" err="1"/>
              <a:t>prosocial</a:t>
            </a:r>
            <a:r>
              <a:rPr lang="en-GB" dirty="0"/>
              <a:t> </a:t>
            </a:r>
            <a:r>
              <a:rPr lang="en-GB" dirty="0" err="1"/>
              <a:t>behavior</a:t>
            </a:r>
            <a:r>
              <a:rPr lang="en-GB" dirty="0"/>
              <a:t> and reduces aggressive </a:t>
            </a:r>
            <a:r>
              <a:rPr lang="en-GB" dirty="0" err="1"/>
              <a:t>behavior</a:t>
            </a:r>
            <a:r>
              <a:rPr lang="en-GB" dirty="0"/>
              <a:t> in both children (Bryant, 1982; Eisenberg &amp; Miller, 1987; Eisenberg-Berg &amp; Lennon, 1980; </a:t>
            </a:r>
            <a:r>
              <a:rPr lang="en-GB" dirty="0" err="1"/>
              <a:t>Feshback</a:t>
            </a:r>
            <a:r>
              <a:rPr lang="en-GB" dirty="0"/>
              <a:t>, 1979; </a:t>
            </a:r>
            <a:r>
              <a:rPr lang="en-GB" dirty="0" err="1"/>
              <a:t>Feshback</a:t>
            </a:r>
            <a:r>
              <a:rPr lang="en-GB" dirty="0"/>
              <a:t> &amp; </a:t>
            </a:r>
            <a:r>
              <a:rPr lang="en-GB" dirty="0" err="1"/>
              <a:t>Feshbach</a:t>
            </a:r>
            <a:r>
              <a:rPr lang="en-GB" dirty="0"/>
              <a:t>, 1982; Miller &amp; Eisenberg, 1988; Poole, 1992) and adults (Batson, Fultz, &amp; </a:t>
            </a:r>
            <a:r>
              <a:rPr lang="en-GB" dirty="0" err="1"/>
              <a:t>Schoenrade</a:t>
            </a:r>
            <a:r>
              <a:rPr lang="en-GB" dirty="0"/>
              <a:t>, 1987; Davis, Hull, Young, &amp; Warren, 1987; </a:t>
            </a:r>
            <a:r>
              <a:rPr lang="en-GB" dirty="0" err="1"/>
              <a:t>Mehrabian</a:t>
            </a:r>
            <a:r>
              <a:rPr lang="en-GB" dirty="0"/>
              <a:t> &amp; Epstein, 1972), few studies of empathy have been conducted directly with individuals demonstrating established histories of antisocial and aggressive conduct. </a:t>
            </a:r>
          </a:p>
          <a:p>
            <a:r>
              <a:rPr lang="en-GB" dirty="0"/>
              <a:t>Nor has research on antisocial youth kept pace with important refinements in both the operationalization of empathy and related developmental theory.</a:t>
            </a:r>
          </a:p>
        </p:txBody>
      </p:sp>
      <p:sp>
        <p:nvSpPr>
          <p:cNvPr id="3" name="Title 2"/>
          <p:cNvSpPr>
            <a:spLocks noGrp="1"/>
          </p:cNvSpPr>
          <p:nvPr>
            <p:ph type="title"/>
          </p:nvPr>
        </p:nvSpPr>
        <p:spPr/>
        <p:txBody>
          <a:bodyPr/>
          <a:lstStyle/>
          <a:p>
            <a:r>
              <a:rPr lang="en-GB" dirty="0"/>
              <a:t>Consider the following…</a:t>
            </a:r>
          </a:p>
        </p:txBody>
      </p:sp>
    </p:spTree>
    <p:extLst>
      <p:ext uri="{BB962C8B-B14F-4D97-AF65-F5344CB8AC3E}">
        <p14:creationId xmlns:p14="http://schemas.microsoft.com/office/powerpoint/2010/main" val="3225665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main difference between the written word and giving oral presentations is?</a:t>
            </a:r>
          </a:p>
          <a:p>
            <a:endParaRPr lang="en-GB" dirty="0"/>
          </a:p>
          <a:p>
            <a:r>
              <a:rPr lang="en-GB" dirty="0"/>
              <a:t>The facts are the same, but…</a:t>
            </a:r>
          </a:p>
        </p:txBody>
      </p:sp>
      <p:sp>
        <p:nvSpPr>
          <p:cNvPr id="3" name="Title 2"/>
          <p:cNvSpPr>
            <a:spLocks noGrp="1"/>
          </p:cNvSpPr>
          <p:nvPr>
            <p:ph type="title"/>
          </p:nvPr>
        </p:nvSpPr>
        <p:spPr/>
        <p:txBody>
          <a:bodyPr>
            <a:normAutofit fontScale="90000"/>
          </a:bodyPr>
          <a:lstStyle/>
          <a:p>
            <a:r>
              <a:rPr lang="en-GB" dirty="0"/>
              <a:t>How would you incorporate that into an oral presentation?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4645198"/>
            <a:ext cx="4723606" cy="208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3536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564904"/>
            <a:ext cx="8280919" cy="4032448"/>
          </a:xfrm>
        </p:spPr>
        <p:txBody>
          <a:bodyPr>
            <a:normAutofit fontScale="92500" lnSpcReduction="10000"/>
          </a:bodyPr>
          <a:lstStyle/>
          <a:p>
            <a:endParaRPr lang="en-GB" dirty="0"/>
          </a:p>
          <a:p>
            <a:r>
              <a:rPr lang="en-GB" dirty="0"/>
              <a:t>As psychologists, we know a lot about empathy. We also know that people  who are aggressive and antisocial show low levels of empathy, and they have  a hard time putting themselves in the place of people around them. </a:t>
            </a:r>
          </a:p>
          <a:p>
            <a:pPr marL="0" indent="0">
              <a:buNone/>
            </a:pPr>
            <a:endParaRPr lang="en-GB" dirty="0"/>
          </a:p>
          <a:p>
            <a:r>
              <a:rPr lang="en-GB" dirty="0"/>
              <a:t>Unfortunately, we have a long way to go in understanding the lack of  empathy in people with conduct disorders.</a:t>
            </a:r>
          </a:p>
          <a:p>
            <a:endParaRPr lang="en-GB" dirty="0"/>
          </a:p>
        </p:txBody>
      </p:sp>
      <p:sp>
        <p:nvSpPr>
          <p:cNvPr id="3" name="Title 2"/>
          <p:cNvSpPr>
            <a:spLocks noGrp="1"/>
          </p:cNvSpPr>
          <p:nvPr>
            <p:ph type="title"/>
          </p:nvPr>
        </p:nvSpPr>
        <p:spPr/>
        <p:txBody>
          <a:bodyPr/>
          <a:lstStyle/>
          <a:p>
            <a:r>
              <a:rPr lang="en-GB" dirty="0"/>
              <a:t>Instead…</a:t>
            </a:r>
          </a:p>
        </p:txBody>
      </p:sp>
    </p:spTree>
    <p:extLst>
      <p:ext uri="{BB962C8B-B14F-4D97-AF65-F5344CB8AC3E}">
        <p14:creationId xmlns:p14="http://schemas.microsoft.com/office/powerpoint/2010/main" val="170642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1844824"/>
            <a:ext cx="8208911" cy="4680520"/>
          </a:xfrm>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Start with interesting and memorable opening to capture interest (primacy effect)</a:t>
            </a:r>
          </a:p>
          <a:p>
            <a:r>
              <a:rPr lang="en-GB" dirty="0"/>
              <a:t>Place the context (historically or factually)</a:t>
            </a:r>
          </a:p>
          <a:p>
            <a:endParaRPr lang="en-GB" dirty="0"/>
          </a:p>
        </p:txBody>
      </p:sp>
      <p:sp>
        <p:nvSpPr>
          <p:cNvPr id="3" name="Title 2"/>
          <p:cNvSpPr>
            <a:spLocks noGrp="1"/>
          </p:cNvSpPr>
          <p:nvPr>
            <p:ph type="title"/>
          </p:nvPr>
        </p:nvSpPr>
        <p:spPr/>
        <p:txBody>
          <a:bodyPr>
            <a:normAutofit/>
          </a:bodyPr>
          <a:lstStyle/>
          <a:p>
            <a:r>
              <a:rPr lang="en-GB" dirty="0"/>
              <a:t>Guidelines (From </a:t>
            </a:r>
            <a:r>
              <a:rPr lang="en-GB" dirty="0" err="1"/>
              <a:t>Beins</a:t>
            </a:r>
            <a:r>
              <a:rPr lang="en-GB" dirty="0"/>
              <a:t> &amp; </a:t>
            </a:r>
            <a:r>
              <a:rPr lang="en-GB" dirty="0" err="1"/>
              <a:t>Beins</a:t>
            </a:r>
            <a:r>
              <a:rPr lang="en-GB" dirty="0"/>
              <a:t> 2012)</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4185" y="2390676"/>
            <a:ext cx="4228716" cy="272670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7867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492896"/>
            <a:ext cx="8136903" cy="3960440"/>
          </a:xfrm>
        </p:spPr>
        <p:txBody>
          <a:bodyPr>
            <a:normAutofit fontScale="92500" lnSpcReduction="10000"/>
          </a:bodyPr>
          <a:lstStyle/>
          <a:p>
            <a:r>
              <a:rPr lang="en-GB" dirty="0"/>
              <a:t>Create graphics to illustrate your point</a:t>
            </a:r>
          </a:p>
          <a:p>
            <a:r>
              <a:rPr lang="en-GB" dirty="0"/>
              <a:t>Use minimum test- audience should be listening not reading!</a:t>
            </a:r>
          </a:p>
          <a:p>
            <a:r>
              <a:rPr lang="en-GB" dirty="0"/>
              <a:t>Keep language simple- why?</a:t>
            </a:r>
          </a:p>
          <a:p>
            <a:r>
              <a:rPr lang="en-GB" dirty="0"/>
              <a:t>Use your presentation as an `aide memoir`</a:t>
            </a:r>
          </a:p>
          <a:p>
            <a:r>
              <a:rPr lang="en-GB" dirty="0"/>
              <a:t>Do not read directly from your slides, use cue cards if necessary</a:t>
            </a:r>
          </a:p>
          <a:p>
            <a:r>
              <a:rPr lang="en-GB" dirty="0"/>
              <a:t>If someone asks a question, repeat it for the benefit of the audience before you answer</a:t>
            </a:r>
          </a:p>
          <a:p>
            <a:pPr marL="0" indent="0">
              <a:buNone/>
            </a:pP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52900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801" y="2349500"/>
            <a:ext cx="10388600" cy="4319860"/>
          </a:xfrm>
        </p:spPr>
        <p:txBody>
          <a:bodyPr>
            <a:normAutofit fontScale="92500" lnSpcReduction="10000"/>
          </a:bodyPr>
          <a:lstStyle/>
          <a:p>
            <a:r>
              <a:rPr lang="en-GB" dirty="0"/>
              <a:t>1. Identify the main points- do not be tempted to overload the audience</a:t>
            </a:r>
          </a:p>
          <a:p>
            <a:r>
              <a:rPr lang="en-GB" dirty="0"/>
              <a:t>2. Ensure that you provide evidence to support your main points</a:t>
            </a:r>
          </a:p>
          <a:p>
            <a:r>
              <a:rPr lang="en-GB" dirty="0"/>
              <a:t>3. Practise! Time yourself and breakdown each section into time allocations to make it easier to keep track. Poor timing will affect your grade</a:t>
            </a:r>
          </a:p>
          <a:p>
            <a:r>
              <a:rPr lang="en-GB" dirty="0"/>
              <a:t>If including results of studies, keep it simple- use a graph or table to explain and make sure you understand it!</a:t>
            </a:r>
          </a:p>
          <a:p>
            <a:r>
              <a:rPr lang="en-GB" dirty="0"/>
              <a:t>Remember the constrains of STM- too much information makes it hard for your audience to follow</a:t>
            </a:r>
          </a:p>
        </p:txBody>
      </p:sp>
      <p:sp>
        <p:nvSpPr>
          <p:cNvPr id="3" name="Title 2"/>
          <p:cNvSpPr>
            <a:spLocks noGrp="1"/>
          </p:cNvSpPr>
          <p:nvPr>
            <p:ph type="title"/>
          </p:nvPr>
        </p:nvSpPr>
        <p:spPr/>
        <p:txBody>
          <a:bodyPr>
            <a:normAutofit fontScale="90000"/>
          </a:bodyPr>
          <a:lstStyle/>
          <a:p>
            <a:r>
              <a:rPr lang="en-GB" dirty="0"/>
              <a:t>Creating the presentation- what to include and not!</a:t>
            </a:r>
          </a:p>
        </p:txBody>
      </p:sp>
    </p:spTree>
    <p:extLst>
      <p:ext uri="{BB962C8B-B14F-4D97-AF65-F5344CB8AC3E}">
        <p14:creationId xmlns:p14="http://schemas.microsoft.com/office/powerpoint/2010/main" val="3331435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97720" y="2420640"/>
            <a:ext cx="9984680" cy="4536504"/>
          </a:xfrm>
        </p:spPr>
        <p:txBody>
          <a:bodyPr>
            <a:normAutofit fontScale="92500" lnSpcReduction="20000"/>
          </a:bodyPr>
          <a:lstStyle/>
          <a:p>
            <a:r>
              <a:rPr lang="en-GB" dirty="0"/>
              <a:t>Make the colours and effects easy on the eyes- </a:t>
            </a:r>
            <a:r>
              <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rPr>
              <a:t>don`t make it to busy.</a:t>
            </a:r>
          </a:p>
          <a:p>
            <a:pPr marL="0" indent="0">
              <a:buNone/>
            </a:pPr>
            <a:endPar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Choose colours wisely… likewise select an </a:t>
            </a:r>
            <a:r>
              <a:rPr lang="en-GB" sz="6000" dirty="0">
                <a:ln w="18415" cmpd="sng">
                  <a:solidFill>
                    <a:srgbClr val="FFFFFF"/>
                  </a:solidFill>
                  <a:prstDash val="solid"/>
                </a:ln>
                <a:solidFill>
                  <a:schemeClr val="bg2"/>
                </a:solidFill>
                <a:effectLst>
                  <a:outerShdw blurRad="63500" dir="3600000" algn="tl" rotWithShape="0">
                    <a:srgbClr val="000000">
                      <a:alpha val="70000"/>
                    </a:srgbClr>
                  </a:outerShdw>
                </a:effectLst>
              </a:rPr>
              <a:t>appropriate</a:t>
            </a:r>
            <a:r>
              <a:rPr lang="en-GB" sz="3600" dirty="0">
                <a:ln w="18415" cmpd="sng">
                  <a:solidFill>
                    <a:srgbClr val="FFFFFF"/>
                  </a:solidFill>
                  <a:prstDash val="solid"/>
                </a:ln>
                <a:solidFill>
                  <a:schemeClr val="bg2"/>
                </a:solidFill>
                <a:effectLst>
                  <a:outerShdw blurRad="63500" dir="3600000" algn="tl" rotWithShape="0">
                    <a:srgbClr val="000000">
                      <a:alpha val="70000"/>
                    </a:srgbClr>
                  </a:outerShdw>
                </a:effectLst>
              </a:rPr>
              <a:t> </a:t>
            </a:r>
            <a:r>
              <a:rPr lang="en-GB" sz="1400" dirty="0">
                <a:ln w="18415" cmpd="sng">
                  <a:solidFill>
                    <a:srgbClr val="FFFFFF"/>
                  </a:solidFill>
                  <a:prstDash val="solid"/>
                </a:ln>
                <a:solidFill>
                  <a:srgbClr val="FFFFFF"/>
                </a:solidFill>
                <a:effectLst>
                  <a:outerShdw blurRad="63500" dir="3600000" algn="tl" rotWithShape="0">
                    <a:srgbClr val="000000">
                      <a:alpha val="70000"/>
                    </a:srgbClr>
                  </a:outerShdw>
                </a:effectLst>
              </a:rPr>
              <a:t>size…..</a:t>
            </a:r>
          </a:p>
          <a:p>
            <a:pPr marL="0" indent="0">
              <a:buNone/>
            </a:pPr>
            <a:endParaRPr lang="en-GB"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a:p>
            <a:r>
              <a:rPr lang="en-GB" dirty="0"/>
              <a:t>Keep text font plain and simple, </a:t>
            </a:r>
            <a:r>
              <a:rPr lang="en-GB" dirty="0">
                <a:latin typeface="Brush Script MT" panose="03060802040406070304" pitchFamily="66" charset="0"/>
              </a:rPr>
              <a:t>some styles are just too hard to read.</a:t>
            </a:r>
          </a:p>
          <a:p>
            <a:pPr marL="0" indent="0">
              <a:buNone/>
            </a:pPr>
            <a:endParaRPr lang="en-GB" dirty="0">
              <a:latin typeface="Brush Script MT" panose="03060802040406070304" pitchFamily="66" charset="0"/>
            </a:endParaRPr>
          </a:p>
          <a:p>
            <a:r>
              <a:rPr lang="en-GB" dirty="0">
                <a:latin typeface="Bernard MT Condensed" panose="02050806060905020404" pitchFamily="18" charset="0"/>
              </a:rPr>
              <a:t>Don’t cram too much information on your slides as it will all merge into one total incomprehensible mess</a:t>
            </a:r>
          </a:p>
          <a:p>
            <a:endParaRPr lang="en-GB" dirty="0">
              <a:latin typeface="Brush Script MT" panose="03060802040406070304" pitchFamily="66" charset="0"/>
            </a:endParaRPr>
          </a:p>
          <a:p>
            <a:endParaRPr lang="en-GB" dirty="0">
              <a:latin typeface="Brush Script MT" panose="03060802040406070304" pitchFamily="66" charset="0"/>
            </a:endParaRPr>
          </a:p>
        </p:txBody>
      </p:sp>
      <p:sp>
        <p:nvSpPr>
          <p:cNvPr id="3" name="Title 2"/>
          <p:cNvSpPr>
            <a:spLocks noGrp="1"/>
          </p:cNvSpPr>
          <p:nvPr>
            <p:ph type="title"/>
          </p:nvPr>
        </p:nvSpPr>
        <p:spPr/>
        <p:txBody>
          <a:bodyPr/>
          <a:lstStyle/>
          <a:p>
            <a:r>
              <a:rPr lang="en-GB" dirty="0"/>
              <a:t>Visual style</a:t>
            </a:r>
          </a:p>
        </p:txBody>
      </p:sp>
    </p:spTree>
    <p:extLst>
      <p:ext uri="{BB962C8B-B14F-4D97-AF65-F5344CB8AC3E}">
        <p14:creationId xmlns:p14="http://schemas.microsoft.com/office/powerpoint/2010/main" val="1306409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sz="5100"/>
              <a:t>Quite Possibly The World’s Worst PowerPoint Presentation Ever</a:t>
            </a:r>
          </a:p>
        </p:txBody>
      </p:sp>
      <p:sp>
        <p:nvSpPr>
          <p:cNvPr id="2051" name="Rectangle 3"/>
          <p:cNvSpPr>
            <a:spLocks noGrp="1" noChangeArrowheads="1"/>
          </p:cNvSpPr>
          <p:nvPr>
            <p:ph type="subTitle" idx="1"/>
          </p:nvPr>
        </p:nvSpPr>
        <p:spPr>
          <a:xfrm>
            <a:off x="2895600" y="3733800"/>
            <a:ext cx="6400800" cy="1447800"/>
          </a:xfrm>
        </p:spPr>
        <p:txBody>
          <a:bodyPr/>
          <a:lstStyle/>
          <a:p>
            <a:pPr>
              <a:lnSpc>
                <a:spcPct val="80000"/>
              </a:lnSpc>
            </a:pPr>
            <a:r>
              <a:rPr lang="en-US" altLang="en-US" i="1"/>
              <a:t>A Demonstration of What NOT to do When Creating and Using PowerPoint Slide Shows</a:t>
            </a:r>
          </a:p>
        </p:txBody>
      </p:sp>
      <p:sp>
        <p:nvSpPr>
          <p:cNvPr id="2052" name="Text Box 4"/>
          <p:cNvSpPr txBox="1">
            <a:spLocks noChangeArrowheads="1"/>
          </p:cNvSpPr>
          <p:nvPr/>
        </p:nvSpPr>
        <p:spPr bwMode="auto">
          <a:xfrm>
            <a:off x="3962400" y="5334001"/>
            <a:ext cx="4267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endParaRPr lang="en-US" altLang="en-US">
              <a:solidFill>
                <a:srgbClr val="FF0000"/>
              </a:solidFill>
              <a:latin typeface="Arial" panose="020B0604020202020204" pitchFamily="34" charset="0"/>
            </a:endParaRPr>
          </a:p>
        </p:txBody>
      </p:sp>
    </p:spTree>
    <p:extLst>
      <p:ext uri="{BB962C8B-B14F-4D97-AF65-F5344CB8AC3E}">
        <p14:creationId xmlns:p14="http://schemas.microsoft.com/office/powerpoint/2010/main" val="3285857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a:t>How to Use this Presentation</a:t>
            </a:r>
          </a:p>
        </p:txBody>
      </p:sp>
      <p:sp>
        <p:nvSpPr>
          <p:cNvPr id="3075" name="Rectangle 3"/>
          <p:cNvSpPr>
            <a:spLocks noGrp="1" noChangeArrowheads="1"/>
          </p:cNvSpPr>
          <p:nvPr>
            <p:ph type="body" idx="1"/>
          </p:nvPr>
        </p:nvSpPr>
        <p:spPr/>
        <p:txBody>
          <a:bodyPr/>
          <a:lstStyle/>
          <a:p>
            <a:pPr>
              <a:spcBef>
                <a:spcPct val="50000"/>
              </a:spcBef>
            </a:pPr>
            <a:r>
              <a:rPr lang="en-US" altLang="en-US">
                <a:solidFill>
                  <a:srgbClr val="FF0000"/>
                </a:solidFill>
              </a:rPr>
              <a:t>Watch the slide show.</a:t>
            </a:r>
          </a:p>
          <a:p>
            <a:pPr>
              <a:spcBef>
                <a:spcPct val="50000"/>
              </a:spcBef>
            </a:pPr>
            <a:r>
              <a:rPr lang="en-US" altLang="en-US">
                <a:solidFill>
                  <a:srgbClr val="FF0000"/>
                </a:solidFill>
              </a:rPr>
              <a:t>Gaze at the horrible examples of bad slide design and presentation. </a:t>
            </a:r>
          </a:p>
          <a:p>
            <a:pPr>
              <a:spcBef>
                <a:spcPct val="50000"/>
              </a:spcBef>
            </a:pPr>
            <a:r>
              <a:rPr lang="en-US" altLang="en-US">
                <a:solidFill>
                  <a:srgbClr val="FF0000"/>
                </a:solidFill>
              </a:rPr>
              <a:t>Read the hints and tips slides that follow the examples to avoid making similar mistakes!</a:t>
            </a:r>
          </a:p>
          <a:p>
            <a:pPr lvl="1">
              <a:buFontTx/>
              <a:buNone/>
            </a:pPr>
            <a:endParaRPr lang="en-US" altLang="en-US"/>
          </a:p>
          <a:p>
            <a:pPr lvl="1"/>
            <a:endParaRPr lang="en-US" altLang="en-US"/>
          </a:p>
        </p:txBody>
      </p:sp>
    </p:spTree>
    <p:extLst>
      <p:ext uri="{BB962C8B-B14F-4D97-AF65-F5344CB8AC3E}">
        <p14:creationId xmlns:p14="http://schemas.microsoft.com/office/powerpoint/2010/main" val="1138655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Chilean Exports</a:t>
            </a:r>
          </a:p>
        </p:txBody>
      </p:sp>
      <p:sp>
        <p:nvSpPr>
          <p:cNvPr id="4099" name="Rectangle 3"/>
          <p:cNvSpPr>
            <a:spLocks noGrp="1" noChangeArrowheads="1"/>
          </p:cNvSpPr>
          <p:nvPr>
            <p:ph type="body" idx="1"/>
          </p:nvPr>
        </p:nvSpPr>
        <p:spPr/>
        <p:txBody>
          <a:bodyPr/>
          <a:lstStyle/>
          <a:p>
            <a:pPr>
              <a:lnSpc>
                <a:spcPct val="80000"/>
              </a:lnSpc>
            </a:pPr>
            <a:r>
              <a:rPr lang="en-US" altLang="en-US" sz="1600"/>
              <a:t>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a:t>
            </a:r>
          </a:p>
          <a:p>
            <a:pPr>
              <a:lnSpc>
                <a:spcPct val="80000"/>
              </a:lnSpc>
            </a:pPr>
            <a:r>
              <a:rPr lang="en-US" altLang="en-US" sz="1600"/>
              <a:t>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 </a:t>
            </a:r>
          </a:p>
          <a:p>
            <a:pPr>
              <a:lnSpc>
                <a:spcPct val="80000"/>
              </a:lnSpc>
            </a:pPr>
            <a:r>
              <a:rPr lang="en-US" altLang="en-US" sz="1600"/>
              <a:t>Meanwhile, the U.S. remains the largest single market for Chile's fruit exports. However, increasing demand from the EC and Central and East European countries combined may eventually surpass exports to the U.S., spurring further growth in Chile's exports. </a:t>
            </a:r>
          </a:p>
          <a:p>
            <a:pPr>
              <a:lnSpc>
                <a:spcPct val="80000"/>
              </a:lnSpc>
            </a:pPr>
            <a:r>
              <a:rPr lang="en-US" altLang="en-US" sz="1600"/>
              <a:t>If you’ve read this far, your eyes probably hurt and you’ve been reading this tedious long-winded text instead of listening to me. I’m insulted- can’t you see I’m doing a presentation up here? Look at me! Congratulations, however, on having such good eyesight. </a:t>
            </a:r>
          </a:p>
        </p:txBody>
      </p:sp>
    </p:spTree>
    <p:extLst>
      <p:ext uri="{BB962C8B-B14F-4D97-AF65-F5344CB8AC3E}">
        <p14:creationId xmlns:p14="http://schemas.microsoft.com/office/powerpoint/2010/main" val="1438965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z="4000"/>
              <a:t>Too Much Text, and Font too small</a:t>
            </a:r>
          </a:p>
        </p:txBody>
      </p:sp>
      <p:sp>
        <p:nvSpPr>
          <p:cNvPr id="5123" name="Rectangle 3"/>
          <p:cNvSpPr>
            <a:spLocks noGrp="1" noChangeArrowheads="1"/>
          </p:cNvSpPr>
          <p:nvPr>
            <p:ph type="body" idx="1"/>
          </p:nvPr>
        </p:nvSpPr>
        <p:spPr/>
        <p:txBody>
          <a:bodyPr/>
          <a:lstStyle/>
          <a:p>
            <a:r>
              <a:rPr lang="en-US" altLang="en-US"/>
              <a:t>Don’t put large blocks of text in your presentation.</a:t>
            </a:r>
          </a:p>
          <a:p>
            <a:r>
              <a:rPr lang="en-US" altLang="en-US"/>
              <a:t>Emphasize the main points.</a:t>
            </a:r>
          </a:p>
          <a:p>
            <a:r>
              <a:rPr lang="en-US" altLang="en-US"/>
              <a:t>The “Six-by-Six” Rule.</a:t>
            </a:r>
          </a:p>
          <a:p>
            <a:r>
              <a:rPr lang="en-US" altLang="en-US"/>
              <a:t>Use pictures- PowerPoint is multimedia!</a:t>
            </a:r>
          </a:p>
          <a:p>
            <a:r>
              <a:rPr lang="en-US" altLang="en-US"/>
              <a:t>Use a large font…at least 30-point or more.</a:t>
            </a:r>
          </a:p>
        </p:txBody>
      </p:sp>
    </p:spTree>
    <p:extLst>
      <p:ext uri="{BB962C8B-B14F-4D97-AF65-F5344CB8AC3E}">
        <p14:creationId xmlns:p14="http://schemas.microsoft.com/office/powerpoint/2010/main" val="2746542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FF00"/>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solidFill>
                  <a:srgbClr val="FFFF00"/>
                </a:solidFill>
              </a:rPr>
              <a:t>Beginner Motorcycles</a:t>
            </a:r>
          </a:p>
        </p:txBody>
      </p:sp>
      <p:pic>
        <p:nvPicPr>
          <p:cNvPr id="614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600200"/>
            <a:ext cx="4038600" cy="3048000"/>
          </a:xfrm>
        </p:spPr>
      </p:pic>
      <p:sp>
        <p:nvSpPr>
          <p:cNvPr id="6149" name="Rectangle 5"/>
          <p:cNvSpPr>
            <a:spLocks noGrp="1" noChangeArrowheads="1"/>
          </p:cNvSpPr>
          <p:nvPr>
            <p:ph type="body" sz="half" idx="2"/>
          </p:nvPr>
        </p:nvSpPr>
        <p:spPr/>
        <p:txBody>
          <a:bodyPr/>
          <a:lstStyle/>
          <a:p>
            <a:r>
              <a:rPr lang="en-US" altLang="en-US" sz="2800">
                <a:solidFill>
                  <a:srgbClr val="FFFF00"/>
                </a:solidFill>
              </a:rPr>
              <a:t>My personal favorite: the Suzuki Savage</a:t>
            </a:r>
          </a:p>
          <a:p>
            <a:r>
              <a:rPr lang="en-US" altLang="en-US" sz="2800">
                <a:solidFill>
                  <a:srgbClr val="FFFF00"/>
                </a:solidFill>
              </a:rPr>
              <a:t>Light weight (~380lbs)</a:t>
            </a:r>
          </a:p>
          <a:p>
            <a:r>
              <a:rPr lang="en-US" altLang="en-US" sz="2800">
                <a:solidFill>
                  <a:srgbClr val="FFFF00"/>
                </a:solidFill>
              </a:rPr>
              <a:t>Adequate power (650cc engine)</a:t>
            </a:r>
          </a:p>
          <a:p>
            <a:r>
              <a:rPr lang="en-US" altLang="en-US" sz="2800">
                <a:solidFill>
                  <a:srgbClr val="FFFF00"/>
                </a:solidFill>
              </a:rPr>
              <a:t>Low seat height fits most riders</a:t>
            </a:r>
          </a:p>
          <a:p>
            <a:endParaRPr lang="en-US" altLang="en-US" sz="2800">
              <a:solidFill>
                <a:srgbClr val="FFFF00"/>
              </a:solidFill>
            </a:endParaRPr>
          </a:p>
        </p:txBody>
      </p:sp>
    </p:spTree>
    <p:extLst>
      <p:ext uri="{BB962C8B-B14F-4D97-AF65-F5344CB8AC3E}">
        <p14:creationId xmlns:p14="http://schemas.microsoft.com/office/powerpoint/2010/main" val="853038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Bad Color Choices</a:t>
            </a:r>
          </a:p>
        </p:txBody>
      </p:sp>
      <p:sp>
        <p:nvSpPr>
          <p:cNvPr id="8195" name="Rectangle 3"/>
          <p:cNvSpPr>
            <a:spLocks noGrp="1" noChangeArrowheads="1"/>
          </p:cNvSpPr>
          <p:nvPr>
            <p:ph type="body" idx="1"/>
          </p:nvPr>
        </p:nvSpPr>
        <p:spPr/>
        <p:txBody>
          <a:bodyPr/>
          <a:lstStyle/>
          <a:p>
            <a:r>
              <a:rPr lang="en-US" altLang="en-US"/>
              <a:t>Avoid loud, garish colors…dark text on light background is best.</a:t>
            </a:r>
          </a:p>
          <a:p>
            <a:r>
              <a:rPr lang="en-US" altLang="en-US"/>
              <a:t>Avoid text colors that fade into background, i.e. blue and black</a:t>
            </a:r>
          </a:p>
          <a:p>
            <a:r>
              <a:rPr lang="en-US" altLang="en-US"/>
              <a:t>Avoid color-blind combinations:</a:t>
            </a:r>
          </a:p>
          <a:p>
            <a:pPr lvl="1"/>
            <a:r>
              <a:rPr lang="en-US" altLang="en-US"/>
              <a:t>Red and green</a:t>
            </a:r>
          </a:p>
          <a:p>
            <a:pPr lvl="1"/>
            <a:r>
              <a:rPr lang="en-US" altLang="en-US"/>
              <a:t>Blue and yellow</a:t>
            </a:r>
          </a:p>
        </p:txBody>
      </p:sp>
    </p:spTree>
    <p:extLst>
      <p:ext uri="{BB962C8B-B14F-4D97-AF65-F5344CB8AC3E}">
        <p14:creationId xmlns:p14="http://schemas.microsoft.com/office/powerpoint/2010/main" val="2414315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66CCFF"/>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endParaRPr lang="en-US" altLang="en-US" i="1"/>
          </a:p>
        </p:txBody>
      </p:sp>
      <p:pic>
        <p:nvPicPr>
          <p:cNvPr id="9219"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524000" y="1828800"/>
            <a:ext cx="1524000" cy="1309688"/>
          </a:xfrm>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3429001"/>
            <a:ext cx="2105025"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1" y="3429000"/>
            <a:ext cx="1389063"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8601" y="3429001"/>
            <a:ext cx="2092325" cy="317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34290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17" descr="welcome"/>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1524000"/>
            <a:ext cx="565785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9235" name="Picture 19"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3600" y="533400"/>
            <a:ext cx="1206500" cy="774700"/>
          </a:xfrm>
          <a:prstGeom prst="rect">
            <a:avLst/>
          </a:prstGeom>
          <a:noFill/>
          <a:extLst>
            <a:ext uri="{909E8E84-426E-40DD-AFC4-6F175D3DCCD1}">
              <a14:hiddenFill xmlns:a14="http://schemas.microsoft.com/office/drawing/2010/main">
                <a:solidFill>
                  <a:srgbClr val="FFFFFF"/>
                </a:solidFill>
              </a14:hiddenFill>
            </a:ext>
          </a:extLst>
        </p:spPr>
      </p:pic>
      <p:sp>
        <p:nvSpPr>
          <p:cNvPr id="9236" name="WordArt 20"/>
          <p:cNvSpPr>
            <a:spLocks noChangeArrowheads="1" noChangeShapeType="1" noTextEdit="1"/>
          </p:cNvSpPr>
          <p:nvPr/>
        </p:nvSpPr>
        <p:spPr bwMode="auto">
          <a:xfrm>
            <a:off x="3814764" y="228600"/>
            <a:ext cx="4562475" cy="12954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contourClr>
                <a:srgbClr val="DCEBF5"/>
              </a:contourClr>
            </a:sp3d>
          </a:bodyPr>
          <a:lstStyle/>
          <a:p>
            <a:pPr algn="ctr" fontAlgn="base">
              <a:spcBef>
                <a:spcPct val="0"/>
              </a:spcBef>
              <a:spcAft>
                <a:spcPct val="0"/>
              </a:spcAft>
            </a:pP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Buying a New Suit</a:t>
            </a:r>
          </a:p>
        </p:txBody>
      </p:sp>
      <p:pic>
        <p:nvPicPr>
          <p:cNvPr id="9237" name="Picture 21"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457200"/>
            <a:ext cx="1206500" cy="774700"/>
          </a:xfrm>
          <a:prstGeom prst="rect">
            <a:avLst/>
          </a:prstGeom>
          <a:noFill/>
          <a:extLst>
            <a:ext uri="{909E8E84-426E-40DD-AFC4-6F175D3DCCD1}">
              <a14:hiddenFill xmlns:a14="http://schemas.microsoft.com/office/drawing/2010/main">
                <a:solidFill>
                  <a:srgbClr val="FFFFFF"/>
                </a:solidFill>
              </a14:hiddenFill>
            </a:ext>
          </a:extLst>
        </p:spPr>
      </p:pic>
      <p:pic>
        <p:nvPicPr>
          <p:cNvPr id="9239"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6400" y="1676401"/>
            <a:ext cx="10096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43" name="Picture 27"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54102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44" name="Picture 28"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705601" y="4495800"/>
            <a:ext cx="904875" cy="1809750"/>
          </a:xfrm>
          <a:prstGeom prst="rect">
            <a:avLst/>
          </a:prstGeom>
          <a:noFill/>
          <a:extLst>
            <a:ext uri="{909E8E84-426E-40DD-AFC4-6F175D3DCCD1}">
              <a14:hiddenFill xmlns:a14="http://schemas.microsoft.com/office/drawing/2010/main">
                <a:solidFill>
                  <a:srgbClr val="FFFFFF"/>
                </a:solidFill>
              </a14:hiddenFill>
            </a:ext>
          </a:extLst>
        </p:spPr>
      </p:pic>
      <p:pic>
        <p:nvPicPr>
          <p:cNvPr id="9245" name="Picture 29"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05000" y="4648200"/>
            <a:ext cx="800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205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Overwhelming Pictures</a:t>
            </a:r>
          </a:p>
        </p:txBody>
      </p:sp>
      <p:sp>
        <p:nvSpPr>
          <p:cNvPr id="10243" name="Rectangle 3"/>
          <p:cNvSpPr>
            <a:spLocks noGrp="1" noChangeArrowheads="1"/>
          </p:cNvSpPr>
          <p:nvPr>
            <p:ph type="body" idx="1"/>
          </p:nvPr>
        </p:nvSpPr>
        <p:spPr/>
        <p:txBody>
          <a:bodyPr/>
          <a:lstStyle/>
          <a:p>
            <a:r>
              <a:rPr lang="en-US" altLang="en-US"/>
              <a:t>Use pictures, but don’t let them use you.</a:t>
            </a:r>
          </a:p>
          <a:p>
            <a:r>
              <a:rPr lang="en-US" altLang="en-US"/>
              <a:t>Keep slides SIMPLE! Too much diverts audience away from content.</a:t>
            </a:r>
          </a:p>
          <a:p>
            <a:r>
              <a:rPr lang="en-US" altLang="en-US"/>
              <a:t>Too many pictures also make saving a presentation difficult.</a:t>
            </a:r>
          </a:p>
          <a:p>
            <a:r>
              <a:rPr lang="en-US" altLang="en-US"/>
              <a:t>1 or 2 pictures per slide is probably enough.</a:t>
            </a:r>
          </a:p>
          <a:p>
            <a:pPr>
              <a:buFontTx/>
              <a:buNone/>
            </a:pPr>
            <a:endParaRPr lang="en-US" altLang="en-US"/>
          </a:p>
        </p:txBody>
      </p:sp>
    </p:spTree>
    <p:extLst>
      <p:ext uri="{BB962C8B-B14F-4D97-AF65-F5344CB8AC3E}">
        <p14:creationId xmlns:p14="http://schemas.microsoft.com/office/powerpoint/2010/main" val="2950824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Racquetball Fundamentals</a:t>
            </a:r>
          </a:p>
        </p:txBody>
      </p:sp>
      <p:sp>
        <p:nvSpPr>
          <p:cNvPr id="11267" name="Rectangle 3"/>
          <p:cNvSpPr>
            <a:spLocks noGrp="1" noChangeArrowheads="1"/>
          </p:cNvSpPr>
          <p:nvPr>
            <p:ph type="body" idx="1"/>
          </p:nvPr>
        </p:nvSpPr>
        <p:spPr/>
        <p:txBody>
          <a:bodyPr/>
          <a:lstStyle/>
          <a:p>
            <a:r>
              <a:rPr lang="en-US" altLang="en-US"/>
              <a:t>2, 3, or 4 players.</a:t>
            </a:r>
          </a:p>
          <a:p>
            <a:r>
              <a:rPr lang="en-US" altLang="en-US"/>
              <a:t>1 player serves, other “returns.”</a:t>
            </a:r>
          </a:p>
          <a:p>
            <a:r>
              <a:rPr lang="en-US" altLang="en-US"/>
              <a:t>Only serving player can score.</a:t>
            </a:r>
          </a:p>
          <a:p>
            <a:r>
              <a:rPr lang="en-US" altLang="en-US"/>
              <a:t>Served ball must land past serving line and cannot hit back wall.</a:t>
            </a:r>
          </a:p>
          <a:p>
            <a:r>
              <a:rPr lang="en-US" altLang="en-US"/>
              <a:t>Ball can only bounce once before striking front wall…but ball does not have to bounce.</a:t>
            </a:r>
          </a:p>
          <a:p>
            <a:pPr>
              <a:buFont typeface="Wingdings" panose="05000000000000000000" pitchFamily="2" charset="2"/>
              <a:buNone/>
            </a:pPr>
            <a:endParaRPr lang="en-US" altLang="en-US"/>
          </a:p>
          <a:p>
            <a:endParaRPr lang="en-US" altLang="en-US"/>
          </a:p>
        </p:txBody>
      </p:sp>
    </p:spTree>
    <p:extLst>
      <p:ext uri="{BB962C8B-B14F-4D97-AF65-F5344CB8AC3E}">
        <p14:creationId xmlns:p14="http://schemas.microsoft.com/office/powerpoint/2010/main" val="6886718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path" presetSubtype="0" accel="50000" decel="50000" fill="hold" grpId="0" nodeType="withEffect">
                                  <p:stCondLst>
                                    <p:cond delay="0"/>
                                  </p:stCondLst>
                                  <p:iterate type="lt">
                                    <p:tmPct val="10000"/>
                                  </p:iterate>
                                  <p:childTnLst>
                                    <p:animMotion origin="layout" path="M 0.0 0.0  C 0.007 -0.01333  0.014 -0.028  0.021 -0.04667  C 0.04 -0.1  0.045 -0.152  0.031 -0.16  C 0.017 -0.16933  -0.01 -0.132  -0.029 -0.07867  C -0.039 -0.05067  -0.045 -0.024  -0.047 -0.004  C -0.05 0.012  -0.051 0.028  -0.051 0.04667  C -0.051 0.10667  -0.038 0.156  -0.023 0.156  C -0.008 0.156  0.005 0.10667  0.005 0.04667  C 0.005 0.01867  0.002 -0.008  -0.003 -0.02667  C -0.005 -0.04267  -0.01 -0.06  -0.016 -0.07733  C -0.036 -0.132  -0.063 -0.16933  -0.077 -0.16  C -0.091 -0.15067  -0.086 -0.1  -0.066 -0.04533  C -0.058 -0.02  -0.047 0.00133  -0.036 0.016  C -0.028 0.02933  -0.019 0.04133  -0.007 0.05333  C 0.029 0.092  0.065 0.10933  0.075 0.09333  C 0.084 0.07733  0.064 0.03333  0.028 -0.004  C 0.013 -0.02  -0.003 -0.032  -0.016 -0.04  C -0.028 -0.048  -0.043 -0.05467  -0.059 -0.05867  C -0.103 -0.072  -0.141 -0.068  -0.144 -0.04667  C -0.148 -0.02667  -0.115 0.0  -0.071 0.01333  C -0.051 0.01867  -0.032 0.02133  -0.017 0.02  C -0.004 0.02  0.01 0.01733  0.025 0.01333  C 0.069 0.0  0.102 -0.028  0.098 -0.048  C 0.095 -0.068  0.057 -0.07333  0.013 -0.06  C -0.008 -0.05333  -0.027 -0.044  -0.04 -0.03333  C -0.051 -0.02533  -0.062 -0.016  -0.074 -0.004  C -0.109 0.03467  -0.13 0.07733  -0.12 0.09333  C -0.111 0.10933  -0.074 0.092  -0.039 0.05467  C -0.022 0.036  -0.008 0.01733  0.0 0.0  Z" pathEditMode="relative">
                                      <p:cBhvr>
                                        <p:cTn id="6" dur="1299" fill="hold">
                                          <p:stCondLst>
                                            <p:cond delay="0"/>
                                          </p:stCondLst>
                                        </p:cTn>
                                        <p:tgtEl>
                                          <p:spTgt spid="11266"/>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1000"/>
                                        <p:tgtEl>
                                          <p:spTgt spid="11267">
                                            <p:txEl>
                                              <p:pRg st="0" end="0"/>
                                            </p:txEl>
                                          </p:spTgt>
                                        </p:tgtEl>
                                      </p:cBhvr>
                                    </p:animEffect>
                                    <p:anim calcmode="lin" valueType="num">
                                      <p:cBhvr>
                                        <p:cTn id="12"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3" dur="898" decel="100000" fill="hold"/>
                                        <p:tgtEl>
                                          <p:spTgt spid="11267">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898"/>
                                          </p:stCondLst>
                                        </p:cTn>
                                        <p:tgtEl>
                                          <p:spTgt spid="1126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Effect transition="in" filter="fade">
                                      <p:cBhvr>
                                        <p:cTn id="19" dur="1000"/>
                                        <p:tgtEl>
                                          <p:spTgt spid="11267">
                                            <p:txEl>
                                              <p:pRg st="1" end="1"/>
                                            </p:txEl>
                                          </p:spTgt>
                                        </p:tgtEl>
                                      </p:cBhvr>
                                    </p:animEffect>
                                    <p:anim calcmode="lin" valueType="num">
                                      <p:cBhvr>
                                        <p:cTn id="20"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p:cTn id="21" dur="898" decel="100000" fill="hold"/>
                                        <p:tgtEl>
                                          <p:spTgt spid="11267">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898"/>
                                          </p:stCondLst>
                                        </p:cTn>
                                        <p:tgtEl>
                                          <p:spTgt spid="112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37" presetClass="entr" presetSubtype="0" fill="hold" grpId="0" nodeType="clickEffect">
                                  <p:stCondLst>
                                    <p:cond delay="0"/>
                                  </p:stCondLst>
                                  <p:iterate type="lt">
                                    <p:tmPct val="0"/>
                                  </p:iterate>
                                  <p:childTnLst>
                                    <p:set>
                                      <p:cBhvr>
                                        <p:cTn id="26" dur="1" fill="hold">
                                          <p:stCondLst>
                                            <p:cond delay="0"/>
                                          </p:stCondLst>
                                        </p:cTn>
                                        <p:tgtEl>
                                          <p:spTgt spid="11267">
                                            <p:txEl>
                                              <p:pRg st="2" end="2"/>
                                            </p:txEl>
                                          </p:spTgt>
                                        </p:tgtEl>
                                        <p:attrNameLst>
                                          <p:attrName>style.visibility</p:attrName>
                                        </p:attrNameLst>
                                      </p:cBhvr>
                                      <p:to>
                                        <p:strVal val="visible"/>
                                      </p:to>
                                    </p:set>
                                    <p:animEffect transition="in" filter="fade">
                                      <p:cBhvr>
                                        <p:cTn id="27" dur="1000"/>
                                        <p:tgtEl>
                                          <p:spTgt spid="11267">
                                            <p:txEl>
                                              <p:pRg st="2" end="2"/>
                                            </p:txEl>
                                          </p:spTgt>
                                        </p:tgtEl>
                                      </p:cBhvr>
                                    </p:animEffect>
                                    <p:anim calcmode="lin" valueType="num">
                                      <p:cBhvr>
                                        <p:cTn id="28"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29" dur="898" decel="100000" fill="hold"/>
                                        <p:tgtEl>
                                          <p:spTgt spid="11267">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898"/>
                                          </p:stCondLst>
                                        </p:cTn>
                                        <p:tgtEl>
                                          <p:spTgt spid="112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1267">
                                            <p:txEl>
                                              <p:pRg st="3" end="3"/>
                                            </p:txEl>
                                          </p:spTgt>
                                        </p:tgtEl>
                                        <p:attrNameLst>
                                          <p:attrName>style.visibility</p:attrName>
                                        </p:attrNameLst>
                                      </p:cBhvr>
                                      <p:to>
                                        <p:strVal val="visible"/>
                                      </p:to>
                                    </p:set>
                                    <p:animEffect transition="in" filter="fade">
                                      <p:cBhvr>
                                        <p:cTn id="35" dur="1000"/>
                                        <p:tgtEl>
                                          <p:spTgt spid="11267">
                                            <p:txEl>
                                              <p:pRg st="3" end="3"/>
                                            </p:txEl>
                                          </p:spTgt>
                                        </p:tgtEl>
                                      </p:cBhvr>
                                    </p:animEffect>
                                    <p:anim calcmode="lin" valueType="num">
                                      <p:cBhvr>
                                        <p:cTn id="36" dur="10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p:cTn id="37" dur="898" decel="100000" fill="hold"/>
                                        <p:tgtEl>
                                          <p:spTgt spid="11267">
                                            <p:txEl>
                                              <p:pRg st="3" end="3"/>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898"/>
                                          </p:stCondLst>
                                        </p:cTn>
                                        <p:tgtEl>
                                          <p:spTgt spid="112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37" presetClass="entr" presetSubtype="0" fill="hold" grpId="0" nodeType="clickEffect">
                                  <p:stCondLst>
                                    <p:cond delay="0"/>
                                  </p:stCondLst>
                                  <p:iterate type="lt">
                                    <p:tmPct val="0"/>
                                  </p:iterate>
                                  <p:childTnLst>
                                    <p:set>
                                      <p:cBhvr>
                                        <p:cTn id="42" dur="1" fill="hold">
                                          <p:stCondLst>
                                            <p:cond delay="0"/>
                                          </p:stCondLst>
                                        </p:cTn>
                                        <p:tgtEl>
                                          <p:spTgt spid="11267">
                                            <p:txEl>
                                              <p:pRg st="4" end="4"/>
                                            </p:txEl>
                                          </p:spTgt>
                                        </p:tgtEl>
                                        <p:attrNameLst>
                                          <p:attrName>style.visibility</p:attrName>
                                        </p:attrNameLst>
                                      </p:cBhvr>
                                      <p:to>
                                        <p:strVal val="visible"/>
                                      </p:to>
                                    </p:set>
                                    <p:animEffect transition="in" filter="fade">
                                      <p:cBhvr>
                                        <p:cTn id="43" dur="1000"/>
                                        <p:tgtEl>
                                          <p:spTgt spid="11267">
                                            <p:txEl>
                                              <p:pRg st="4" end="4"/>
                                            </p:txEl>
                                          </p:spTgt>
                                        </p:tgtEl>
                                      </p:cBhvr>
                                    </p:animEffect>
                                    <p:anim calcmode="lin" valueType="num">
                                      <p:cBhvr>
                                        <p:cTn id="44"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45" dur="898" decel="100000" fill="hold"/>
                                        <p:tgtEl>
                                          <p:spTgt spid="11267">
                                            <p:txEl>
                                              <p:pRg st="4" end="4"/>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898"/>
                                          </p:stCondLst>
                                        </p:cTn>
                                        <p:tgtEl>
                                          <p:spTgt spid="112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4" fill="hold" nodeType="clickEffect">
                                  <p:stCondLst>
                                    <p:cond delay="0"/>
                                  </p:stCondLst>
                                  <p:childTnLst>
                                    <p:set>
                                      <p:cBhvr>
                                        <p:cTn id="50" dur="1" fill="hold">
                                          <p:stCondLst>
                                            <p:cond delay="0"/>
                                          </p:stCondLst>
                                        </p:cTn>
                                        <p:tgtEl>
                                          <p:spTgt spid="11267">
                                            <p:txEl>
                                              <p:pRg st="0" end="0"/>
                                            </p:txEl>
                                          </p:spTgt>
                                        </p:tgtEl>
                                        <p:attrNameLst>
                                          <p:attrName>style.visibility</p:attrName>
                                        </p:attrNameLst>
                                      </p:cBhvr>
                                      <p:to>
                                        <p:strVal val="visible"/>
                                      </p:to>
                                    </p:set>
                                    <p:anim calcmode="lin" valueType="num">
                                      <p:cBhvr additive="base">
                                        <p:cTn id="51"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6" presetClass="emph" presetSubtype="0" fill="hold" nodeType="clickEffect">
                                  <p:stCondLst>
                                    <p:cond delay="0"/>
                                  </p:stCondLst>
                                  <p:childTnLst>
                                    <p:animScale>
                                      <p:cBhvr>
                                        <p:cTn id="56" dur="2000" fill="hold"/>
                                        <p:tgtEl>
                                          <p:spTgt spid="11267">
                                            <p:txEl>
                                              <p:pRg st="1" end="1"/>
                                            </p:txEl>
                                          </p:spTgt>
                                        </p:tgtEl>
                                      </p:cBhvr>
                                      <p:by x="150000" y="150000"/>
                                    </p:animScale>
                                  </p:childTnLst>
                                </p:cTn>
                              </p:par>
                            </p:childTnLst>
                          </p:cTn>
                        </p:par>
                      </p:childTnLst>
                    </p:cTn>
                  </p:par>
                  <p:par>
                    <p:cTn id="57" fill="hold" nodeType="clickPar">
                      <p:stCondLst>
                        <p:cond delay="indefinite"/>
                      </p:stCondLst>
                      <p:childTnLst>
                        <p:par>
                          <p:cTn id="58" fill="hold" nodeType="withGroup">
                            <p:stCondLst>
                              <p:cond delay="0"/>
                            </p:stCondLst>
                            <p:childTnLst>
                              <p:par>
                                <p:cTn id="59" presetID="27" presetClass="entr" presetSubtype="0" fill="hold" nodeType="clickEffect">
                                  <p:stCondLst>
                                    <p:cond delay="0"/>
                                  </p:stCondLst>
                                  <p:iterate type="lt">
                                    <p:tmPct val="50000"/>
                                  </p:iterate>
                                  <p:childTnLst>
                                    <p:set>
                                      <p:cBhvr>
                                        <p:cTn id="60" dur="1" fill="hold">
                                          <p:stCondLst>
                                            <p:cond delay="0"/>
                                          </p:stCondLst>
                                        </p:cTn>
                                        <p:tgtEl>
                                          <p:spTgt spid="11267">
                                            <p:txEl>
                                              <p:pRg st="2" end="2"/>
                                            </p:txEl>
                                          </p:spTgt>
                                        </p:tgtEl>
                                        <p:attrNameLst>
                                          <p:attrName>style.visibility</p:attrName>
                                        </p:attrNameLst>
                                      </p:cBhvr>
                                      <p:to>
                                        <p:strVal val="visible"/>
                                      </p:to>
                                    </p:set>
                                    <p:anim calcmode="discrete" valueType="clr">
                                      <p:cBhvr override="childStyle">
                                        <p:cTn id="61" dur="80"/>
                                        <p:tgtEl>
                                          <p:spTgt spid="1126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2" dur="80"/>
                                        <p:tgtEl>
                                          <p:spTgt spid="11267">
                                            <p:txEl>
                                              <p:pRg st="2" end="2"/>
                                            </p:txEl>
                                          </p:spTgt>
                                        </p:tgtEl>
                                        <p:attrNameLst>
                                          <p:attrName>fillcolor</p:attrName>
                                        </p:attrNameLst>
                                      </p:cBhvr>
                                      <p:tavLst>
                                        <p:tav tm="0">
                                          <p:val>
                                            <p:clrVal>
                                              <a:schemeClr val="accent2"/>
                                            </p:clrVal>
                                          </p:val>
                                        </p:tav>
                                        <p:tav tm="50000">
                                          <p:val>
                                            <p:clrVal>
                                              <a:schemeClr val="hlink"/>
                                            </p:clrVal>
                                          </p:val>
                                        </p:tav>
                                      </p:tavLst>
                                    </p:anim>
                                    <p:set>
                                      <p:cBhvr>
                                        <p:cTn id="63" dur="80"/>
                                        <p:tgtEl>
                                          <p:spTgt spid="11267">
                                            <p:txEl>
                                              <p:pRg st="2" end="2"/>
                                            </p:txEl>
                                          </p:spTgt>
                                        </p:tgtEl>
                                        <p:attrNameLst>
                                          <p:attrName>fill.type</p:attrName>
                                        </p:attrNameLst>
                                      </p:cBhvr>
                                      <p:to>
                                        <p:strVal val="solid"/>
                                      </p:to>
                                    </p:set>
                                  </p:childTnLst>
                                </p:cTn>
                              </p:par>
                            </p:childTnLst>
                          </p:cTn>
                        </p:par>
                      </p:childTnLst>
                    </p:cTn>
                  </p:par>
                  <p:par>
                    <p:cTn id="64" fill="hold" nodeType="clickPar">
                      <p:stCondLst>
                        <p:cond delay="indefinite"/>
                      </p:stCondLst>
                      <p:childTnLst>
                        <p:par>
                          <p:cTn id="65" fill="hold" nodeType="withGroup">
                            <p:stCondLst>
                              <p:cond delay="0"/>
                            </p:stCondLst>
                            <p:childTnLst>
                              <p:par>
                                <p:cTn id="66" presetID="8" presetClass="emph" presetSubtype="0" fill="hold" nodeType="clickEffect">
                                  <p:stCondLst>
                                    <p:cond delay="0"/>
                                  </p:stCondLst>
                                  <p:childTnLst>
                                    <p:animRot by="21600000">
                                      <p:cBhvr>
                                        <p:cTn id="67" dur="2000" fill="hold"/>
                                        <p:tgtEl>
                                          <p:spTgt spid="11267">
                                            <p:txEl>
                                              <p:pRg st="3" end="3"/>
                                            </p:txEl>
                                          </p:spTgt>
                                        </p:tgtEl>
                                        <p:attrNameLst>
                                          <p:attrName>r</p:attrName>
                                        </p:attrNameLst>
                                      </p:cBhvr>
                                    </p:animRot>
                                  </p:childTnLst>
                                </p:cTn>
                              </p:par>
                            </p:childTnLst>
                          </p:cTn>
                        </p:par>
                      </p:childTnLst>
                    </p:cTn>
                  </p:par>
                  <p:par>
                    <p:cTn id="68" fill="hold" nodeType="clickPar">
                      <p:stCondLst>
                        <p:cond delay="indefinite"/>
                      </p:stCondLst>
                      <p:childTnLst>
                        <p:par>
                          <p:cTn id="69" fill="hold" nodeType="withGroup">
                            <p:stCondLst>
                              <p:cond delay="0"/>
                            </p:stCondLst>
                            <p:childTnLst>
                              <p:par>
                                <p:cTn id="70" presetID="27" presetClass="entr" presetSubtype="0" fill="hold" nodeType="clickEffect">
                                  <p:stCondLst>
                                    <p:cond delay="0"/>
                                  </p:stCondLst>
                                  <p:iterate type="lt">
                                    <p:tmPct val="50000"/>
                                  </p:iterate>
                                  <p:childTnLst>
                                    <p:set>
                                      <p:cBhvr>
                                        <p:cTn id="71" dur="1" fill="hold">
                                          <p:stCondLst>
                                            <p:cond delay="0"/>
                                          </p:stCondLst>
                                        </p:cTn>
                                        <p:tgtEl>
                                          <p:spTgt spid="11267">
                                            <p:txEl>
                                              <p:pRg st="4" end="4"/>
                                            </p:txEl>
                                          </p:spTgt>
                                        </p:tgtEl>
                                        <p:attrNameLst>
                                          <p:attrName>style.visibility</p:attrName>
                                        </p:attrNameLst>
                                      </p:cBhvr>
                                      <p:to>
                                        <p:strVal val="visible"/>
                                      </p:to>
                                    </p:set>
                                    <p:anim calcmode="discrete" valueType="clr">
                                      <p:cBhvr override="childStyle">
                                        <p:cTn id="72" dur="80"/>
                                        <p:tgtEl>
                                          <p:spTgt spid="11267">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73" dur="80"/>
                                        <p:tgtEl>
                                          <p:spTgt spid="11267">
                                            <p:txEl>
                                              <p:pRg st="4" end="4"/>
                                            </p:txEl>
                                          </p:spTgt>
                                        </p:tgtEl>
                                        <p:attrNameLst>
                                          <p:attrName>fillcolor</p:attrName>
                                        </p:attrNameLst>
                                      </p:cBhvr>
                                      <p:tavLst>
                                        <p:tav tm="0">
                                          <p:val>
                                            <p:clrVal>
                                              <a:schemeClr val="accent2"/>
                                            </p:clrVal>
                                          </p:val>
                                        </p:tav>
                                        <p:tav tm="50000">
                                          <p:val>
                                            <p:clrVal>
                                              <a:schemeClr val="hlink"/>
                                            </p:clrVal>
                                          </p:val>
                                        </p:tav>
                                      </p:tavLst>
                                    </p:anim>
                                    <p:set>
                                      <p:cBhvr>
                                        <p:cTn id="74" dur="80"/>
                                        <p:tgtEl>
                                          <p:spTgt spid="11267">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Using too much Slide Animation</a:t>
            </a:r>
          </a:p>
        </p:txBody>
      </p:sp>
      <p:sp>
        <p:nvSpPr>
          <p:cNvPr id="12291" name="Rectangle 3"/>
          <p:cNvSpPr>
            <a:spLocks noGrp="1" noChangeArrowheads="1"/>
          </p:cNvSpPr>
          <p:nvPr>
            <p:ph type="body" idx="1"/>
          </p:nvPr>
        </p:nvSpPr>
        <p:spPr/>
        <p:txBody>
          <a:bodyPr/>
          <a:lstStyle/>
          <a:p>
            <a:r>
              <a:rPr lang="en-US" altLang="en-US"/>
              <a:t>Again, keep slides simple!</a:t>
            </a:r>
          </a:p>
          <a:p>
            <a:r>
              <a:rPr lang="en-US" altLang="en-US"/>
              <a:t>Apply one Slide Transition style and one Animation Scheme to ALL slides.</a:t>
            </a:r>
          </a:p>
          <a:p>
            <a:r>
              <a:rPr lang="en-US" altLang="en-US"/>
              <a:t>Don’t change between styles- a single style makes a presentation look unified.</a:t>
            </a:r>
          </a:p>
          <a:p>
            <a:r>
              <a:rPr lang="en-US" altLang="en-US"/>
              <a:t>“Busy” presentations divert audience attention from content.</a:t>
            </a:r>
          </a:p>
        </p:txBody>
      </p:sp>
    </p:spTree>
    <p:extLst>
      <p:ext uri="{BB962C8B-B14F-4D97-AF65-F5344CB8AC3E}">
        <p14:creationId xmlns:p14="http://schemas.microsoft.com/office/powerpoint/2010/main" val="2532141312"/>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randombar(horizontal)">
                                      <p:cBhvr>
                                        <p:cTn id="7" dur="600">
                                          <p:stCondLst>
                                            <p:cond delay="0"/>
                                          </p:stCondLst>
                                        </p:cTn>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randombar(horizontal)">
                                      <p:cBhvr>
                                        <p:cTn id="12" dur="500"/>
                                        <p:tgtEl>
                                          <p:spTgt spid="122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Effect transition="in" filter="randombar(horizontal)">
                                      <p:cBhvr>
                                        <p:cTn id="17" dur="500"/>
                                        <p:tgtEl>
                                          <p:spTgt spid="12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Effect transition="in" filter="randombar(horizontal)">
                                      <p:cBhvr>
                                        <p:cTn id="22" dur="500"/>
                                        <p:tgtEl>
                                          <p:spTgt spid="1229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291">
                                            <p:txEl>
                                              <p:pRg st="3" end="3"/>
                                            </p:txEl>
                                          </p:spTgt>
                                        </p:tgtEl>
                                        <p:attrNameLst>
                                          <p:attrName>style.visibility</p:attrName>
                                        </p:attrNameLst>
                                      </p:cBhvr>
                                      <p:to>
                                        <p:strVal val="visible"/>
                                      </p:to>
                                    </p:set>
                                    <p:animEffect transition="in" filter="randombar(horizontal)">
                                      <p:cBhvr>
                                        <p:cTn id="27" dur="5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FF"/>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t>FILE NOT FOUND</a:t>
            </a:r>
          </a:p>
        </p:txBody>
      </p:sp>
      <p:sp>
        <p:nvSpPr>
          <p:cNvPr id="32771" name="Rectangle 3"/>
          <p:cNvSpPr>
            <a:spLocks noGrp="1" noChangeArrowheads="1"/>
          </p:cNvSpPr>
          <p:nvPr>
            <p:ph type="body" idx="1"/>
          </p:nvPr>
        </p:nvSpPr>
        <p:spPr/>
        <p:txBody>
          <a:bodyPr/>
          <a:lstStyle/>
          <a:p>
            <a:pPr>
              <a:lnSpc>
                <a:spcPct val="90000"/>
              </a:lnSpc>
            </a:pPr>
            <a:r>
              <a:rPr lang="en-US" altLang="en-US"/>
              <a:t>Microsoft PowerPoint is unable to open the requested file. This could be because your file is corrupted and/or this is an unsupported file type. Do you wish to retry or cancel?</a:t>
            </a:r>
          </a:p>
          <a:p>
            <a:pPr>
              <a:lnSpc>
                <a:spcPct val="90000"/>
              </a:lnSpc>
            </a:pPr>
            <a:r>
              <a:rPr lang="en-US" altLang="en-US"/>
              <a:t>Disk is unformatted. Click “yes” to format your disk now.</a:t>
            </a:r>
          </a:p>
          <a:p>
            <a:pPr>
              <a:lnSpc>
                <a:spcPct val="90000"/>
              </a:lnSpc>
            </a:pPr>
            <a:r>
              <a:rPr lang="en-US" altLang="en-US"/>
              <a:t>Boot startup failure, press any key to reboot.</a:t>
            </a:r>
          </a:p>
        </p:txBody>
      </p:sp>
    </p:spTree>
    <p:extLst>
      <p:ext uri="{BB962C8B-B14F-4D97-AF65-F5344CB8AC3E}">
        <p14:creationId xmlns:p14="http://schemas.microsoft.com/office/powerpoint/2010/main" val="1170022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p:txBody>
          <a:bodyPr/>
          <a:lstStyle/>
          <a:p>
            <a:r>
              <a:rPr lang="en-US" altLang="en-US"/>
              <a:t>Murphy’s Law</a:t>
            </a:r>
          </a:p>
        </p:txBody>
      </p:sp>
      <p:sp>
        <p:nvSpPr>
          <p:cNvPr id="33795" name="Rectangle 3"/>
          <p:cNvSpPr>
            <a:spLocks noGrp="1" noChangeArrowheads="1"/>
          </p:cNvSpPr>
          <p:nvPr>
            <p:ph type="body" idx="1"/>
          </p:nvPr>
        </p:nvSpPr>
        <p:spPr/>
        <p:txBody>
          <a:bodyPr/>
          <a:lstStyle/>
          <a:p>
            <a:r>
              <a:rPr lang="en-US" altLang="en-US"/>
              <a:t>Something WILL go wrong- test your presentation before you show it.</a:t>
            </a:r>
          </a:p>
          <a:p>
            <a:r>
              <a:rPr lang="en-US" altLang="en-US"/>
              <a:t>Always have a backup of your presentation on hand.</a:t>
            </a:r>
          </a:p>
          <a:p>
            <a:r>
              <a:rPr lang="en-US" altLang="en-US"/>
              <a:t>Be prepared to do the presentation without the PowerPoint…professionals ALWAYS print handouts for the audience.</a:t>
            </a:r>
          </a:p>
          <a:p>
            <a:pPr>
              <a:buFont typeface="Wingdings" panose="05000000000000000000" pitchFamily="2" charset="2"/>
              <a:buNone/>
            </a:pPr>
            <a:endParaRPr lang="en-US" altLang="en-US"/>
          </a:p>
        </p:txBody>
      </p:sp>
    </p:spTree>
    <p:extLst>
      <p:ext uri="{BB962C8B-B14F-4D97-AF65-F5344CB8AC3E}">
        <p14:creationId xmlns:p14="http://schemas.microsoft.com/office/powerpoint/2010/main" val="40830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p:txBody>
          <a:bodyPr/>
          <a:lstStyle/>
          <a:p>
            <a:r>
              <a:rPr lang="en-US" altLang="en-US"/>
              <a:t>More Presentation tips</a:t>
            </a:r>
          </a:p>
        </p:txBody>
      </p:sp>
      <p:sp>
        <p:nvSpPr>
          <p:cNvPr id="31747" name="Rectangle 3"/>
          <p:cNvSpPr>
            <a:spLocks noGrp="1" noChangeArrowheads="1"/>
          </p:cNvSpPr>
          <p:nvPr>
            <p:ph type="body" idx="1"/>
          </p:nvPr>
        </p:nvSpPr>
        <p:spPr/>
        <p:txBody>
          <a:bodyPr/>
          <a:lstStyle/>
          <a:p>
            <a:pPr>
              <a:lnSpc>
                <a:spcPct val="90000"/>
              </a:lnSpc>
            </a:pPr>
            <a:r>
              <a:rPr lang="en-US" altLang="en-US"/>
              <a:t>Talk to your audience, not the slides- face them!</a:t>
            </a:r>
          </a:p>
          <a:p>
            <a:pPr>
              <a:lnSpc>
                <a:spcPct val="90000"/>
              </a:lnSpc>
            </a:pPr>
            <a:r>
              <a:rPr lang="en-US" altLang="en-US"/>
              <a:t>Don’t just read what’s on the board…we can read that. Use a visual presentation as a starting point.</a:t>
            </a:r>
          </a:p>
          <a:p>
            <a:pPr>
              <a:lnSpc>
                <a:spcPct val="90000"/>
              </a:lnSpc>
            </a:pPr>
            <a:r>
              <a:rPr lang="en-US" altLang="en-US"/>
              <a:t>Avoid apologizing for a presentation shortcomings…press on.</a:t>
            </a:r>
          </a:p>
          <a:p>
            <a:pPr>
              <a:lnSpc>
                <a:spcPct val="90000"/>
              </a:lnSpc>
            </a:pPr>
            <a:r>
              <a:rPr lang="en-US" altLang="en-US"/>
              <a:t>Leave time for Q &amp; A. </a:t>
            </a:r>
          </a:p>
        </p:txBody>
      </p:sp>
    </p:spTree>
    <p:extLst>
      <p:ext uri="{BB962C8B-B14F-4D97-AF65-F5344CB8AC3E}">
        <p14:creationId xmlns:p14="http://schemas.microsoft.com/office/powerpoint/2010/main" val="2689556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p:txBody>
          <a:bodyPr/>
          <a:lstStyle/>
          <a:p>
            <a:r>
              <a:rPr lang="en-US" altLang="en-US"/>
              <a:t>More Presentation tips, cont.</a:t>
            </a:r>
          </a:p>
        </p:txBody>
      </p:sp>
      <p:sp>
        <p:nvSpPr>
          <p:cNvPr id="34819" name="Rectangle 3"/>
          <p:cNvSpPr>
            <a:spLocks noGrp="1" noChangeArrowheads="1"/>
          </p:cNvSpPr>
          <p:nvPr>
            <p:ph type="body" idx="1"/>
          </p:nvPr>
        </p:nvSpPr>
        <p:spPr/>
        <p:txBody>
          <a:bodyPr/>
          <a:lstStyle/>
          <a:p>
            <a:pPr>
              <a:lnSpc>
                <a:spcPct val="90000"/>
              </a:lnSpc>
            </a:pPr>
            <a:r>
              <a:rPr lang="en-US" altLang="en-US"/>
              <a:t>Check grammar! A presentation is the worst time to see missspelings.</a:t>
            </a:r>
          </a:p>
          <a:p>
            <a:pPr>
              <a:lnSpc>
                <a:spcPct val="90000"/>
              </a:lnSpc>
            </a:pPr>
            <a:r>
              <a:rPr lang="en-US" altLang="en-US"/>
              <a:t>Don’t make too many slides…avoid the “slide rush” (trying to rush through the last 20 slides because you ran out of time).</a:t>
            </a:r>
          </a:p>
          <a:p>
            <a:pPr>
              <a:lnSpc>
                <a:spcPct val="90000"/>
              </a:lnSpc>
            </a:pPr>
            <a:r>
              <a:rPr lang="en-US" altLang="en-US"/>
              <a:t>Cite your sources on each slide or at the end of your presentation.</a:t>
            </a:r>
          </a:p>
          <a:p>
            <a:pPr>
              <a:lnSpc>
                <a:spcPct val="90000"/>
              </a:lnSpc>
            </a:pPr>
            <a:r>
              <a:rPr lang="en-US" altLang="en-US"/>
              <a:t>Remember: KEEP IT SIMPLE! It’s just a tool!</a:t>
            </a:r>
          </a:p>
        </p:txBody>
      </p:sp>
    </p:spTree>
    <p:extLst>
      <p:ext uri="{BB962C8B-B14F-4D97-AF65-F5344CB8AC3E}">
        <p14:creationId xmlns:p14="http://schemas.microsoft.com/office/powerpoint/2010/main" val="2888870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A Quick Guide to using Microsoft PowerPoint</a:t>
            </a:r>
          </a:p>
        </p:txBody>
      </p:sp>
    </p:spTree>
    <p:extLst>
      <p:ext uri="{BB962C8B-B14F-4D97-AF65-F5344CB8AC3E}">
        <p14:creationId xmlns:p14="http://schemas.microsoft.com/office/powerpoint/2010/main" val="1448750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to Note….</a:t>
            </a:r>
          </a:p>
        </p:txBody>
      </p:sp>
      <p:sp>
        <p:nvSpPr>
          <p:cNvPr id="3" name="Content Placeholder 2"/>
          <p:cNvSpPr>
            <a:spLocks noGrp="1"/>
          </p:cNvSpPr>
          <p:nvPr>
            <p:ph idx="1"/>
          </p:nvPr>
        </p:nvSpPr>
        <p:spPr/>
        <p:txBody>
          <a:bodyPr/>
          <a:lstStyle/>
          <a:p>
            <a:r>
              <a:rPr lang="en-GB" dirty="0"/>
              <a:t>The following slides will only provide a guide to using Microsoft PowerPoint to create a basic presentation. </a:t>
            </a:r>
          </a:p>
          <a:p>
            <a:endParaRPr lang="en-GB" dirty="0"/>
          </a:p>
          <a:p>
            <a:r>
              <a:rPr lang="en-GB" dirty="0"/>
              <a:t>For more advanced options it is advisable to read through books focusing on PowerPoint. </a:t>
            </a:r>
          </a:p>
          <a:p>
            <a:endParaRPr lang="en-GB" dirty="0"/>
          </a:p>
          <a:p>
            <a:r>
              <a:rPr lang="en-GB" dirty="0"/>
              <a:t>Such as PowerPoint for dummies available on Moodle. </a:t>
            </a:r>
          </a:p>
        </p:txBody>
      </p:sp>
    </p:spTree>
    <p:extLst>
      <p:ext uri="{BB962C8B-B14F-4D97-AF65-F5344CB8AC3E}">
        <p14:creationId xmlns:p14="http://schemas.microsoft.com/office/powerpoint/2010/main" val="2001804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Started</a:t>
            </a:r>
          </a:p>
        </p:txBody>
      </p:sp>
      <p:sp>
        <p:nvSpPr>
          <p:cNvPr id="3" name="Content Placeholder 2"/>
          <p:cNvSpPr>
            <a:spLocks noGrp="1"/>
          </p:cNvSpPr>
          <p:nvPr>
            <p:ph idx="1"/>
          </p:nvPr>
        </p:nvSpPr>
        <p:spPr/>
        <p:txBody>
          <a:bodyPr/>
          <a:lstStyle/>
          <a:p>
            <a:r>
              <a:rPr lang="en-GB" dirty="0"/>
              <a:t>Open PowerPoint – Depending on your version of PowerPoint you may have a different screen to the next slide. </a:t>
            </a:r>
          </a:p>
          <a:p>
            <a:endParaRPr lang="en-GB" dirty="0"/>
          </a:p>
          <a:p>
            <a:r>
              <a:rPr lang="en-GB" dirty="0"/>
              <a:t>Click Blank Presentation although if you wish to use one of the sample templates click on one of these. </a:t>
            </a:r>
          </a:p>
        </p:txBody>
      </p:sp>
    </p:spTree>
    <p:extLst>
      <p:ext uri="{BB962C8B-B14F-4D97-AF65-F5344CB8AC3E}">
        <p14:creationId xmlns:p14="http://schemas.microsoft.com/office/powerpoint/2010/main" val="1140019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01700" y="1765301"/>
            <a:ext cx="10473268" cy="5102346"/>
          </a:xfrm>
          <a:prstGeom prst="rect">
            <a:avLst/>
          </a:prstGeom>
        </p:spPr>
      </p:pic>
      <p:sp>
        <p:nvSpPr>
          <p:cNvPr id="5" name="Oval 4"/>
          <p:cNvSpPr/>
          <p:nvPr/>
        </p:nvSpPr>
        <p:spPr>
          <a:xfrm>
            <a:off x="3403600" y="1993900"/>
            <a:ext cx="2705100" cy="1473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1099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Once your theme is loaded or you have selected a blank presentation, click on the "Click to add title" and "Click to add subtitle" boxes and add the title and subtitle (if necessary) of your own presentation.</a:t>
            </a:r>
          </a:p>
        </p:txBody>
      </p:sp>
    </p:spTree>
    <p:extLst>
      <p:ext uri="{BB962C8B-B14F-4D97-AF65-F5344CB8AC3E}">
        <p14:creationId xmlns:p14="http://schemas.microsoft.com/office/powerpoint/2010/main" val="39694489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7888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After deciding on a title, click on the "New Slide" button on the top left hand side in the “Home” view. </a:t>
            </a:r>
          </a:p>
        </p:txBody>
      </p:sp>
    </p:spTree>
    <p:extLst>
      <p:ext uri="{BB962C8B-B14F-4D97-AF65-F5344CB8AC3E}">
        <p14:creationId xmlns:p14="http://schemas.microsoft.com/office/powerpoint/2010/main" val="3559528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293600" cy="6988233"/>
          </a:xfrm>
          <a:prstGeom prst="rect">
            <a:avLst/>
          </a:prstGeom>
        </p:spPr>
      </p:pic>
      <p:sp>
        <p:nvSpPr>
          <p:cNvPr id="5" name="Oval 4"/>
          <p:cNvSpPr/>
          <p:nvPr/>
        </p:nvSpPr>
        <p:spPr>
          <a:xfrm>
            <a:off x="381000" y="165100"/>
            <a:ext cx="1206500" cy="787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27317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30629" y="0"/>
            <a:ext cx="12067371" cy="6812597"/>
          </a:xfrm>
          <a:prstGeom prst="rect">
            <a:avLst/>
          </a:prstGeom>
        </p:spPr>
      </p:pic>
    </p:spTree>
    <p:extLst>
      <p:ext uri="{BB962C8B-B14F-4D97-AF65-F5344CB8AC3E}">
        <p14:creationId xmlns:p14="http://schemas.microsoft.com/office/powerpoint/2010/main" val="3337744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Continuing to add information as is appropriate. </a:t>
            </a:r>
          </a:p>
          <a:p>
            <a:endParaRPr lang="en-GB" dirty="0"/>
          </a:p>
          <a:p>
            <a:r>
              <a:rPr lang="en-GB" dirty="0"/>
              <a:t>Keep clicking “new slide” for a new slide. </a:t>
            </a:r>
          </a:p>
          <a:p>
            <a:endParaRPr lang="en-GB" dirty="0"/>
          </a:p>
          <a:p>
            <a:r>
              <a:rPr lang="en-GB" dirty="0"/>
              <a:t>Also note you can change a design,  format and layout of each individual slide by right clicking on the slide. </a:t>
            </a:r>
          </a:p>
        </p:txBody>
      </p:sp>
    </p:spTree>
    <p:extLst>
      <p:ext uri="{BB962C8B-B14F-4D97-AF65-F5344CB8AC3E}">
        <p14:creationId xmlns:p14="http://schemas.microsoft.com/office/powerpoint/2010/main" val="15354806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4354"/>
            <a:ext cx="12066813" cy="6862354"/>
          </a:xfrm>
          <a:prstGeom prst="rect">
            <a:avLst/>
          </a:prstGeom>
        </p:spPr>
      </p:pic>
    </p:spTree>
    <p:extLst>
      <p:ext uri="{BB962C8B-B14F-4D97-AF65-F5344CB8AC3E}">
        <p14:creationId xmlns:p14="http://schemas.microsoft.com/office/powerpoint/2010/main" val="41420797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the design of the whole presentation</a:t>
            </a:r>
          </a:p>
        </p:txBody>
      </p:sp>
      <p:sp>
        <p:nvSpPr>
          <p:cNvPr id="3" name="Content Placeholder 2"/>
          <p:cNvSpPr>
            <a:spLocks noGrp="1"/>
          </p:cNvSpPr>
          <p:nvPr>
            <p:ph idx="1"/>
          </p:nvPr>
        </p:nvSpPr>
        <p:spPr/>
        <p:txBody>
          <a:bodyPr/>
          <a:lstStyle/>
          <a:p>
            <a:r>
              <a:rPr lang="en-GB" dirty="0"/>
              <a:t>Just click the design tab and choose the slide design that is appropriate for your presentation. </a:t>
            </a:r>
          </a:p>
        </p:txBody>
      </p:sp>
    </p:spTree>
    <p:extLst>
      <p:ext uri="{BB962C8B-B14F-4D97-AF65-F5344CB8AC3E}">
        <p14:creationId xmlns:p14="http://schemas.microsoft.com/office/powerpoint/2010/main" val="3634447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1930400" y="0"/>
            <a:ext cx="508000" cy="520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7672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68160"/>
          </a:xfrm>
          <a:prstGeom prst="rect">
            <a:avLst/>
          </a:prstGeom>
        </p:spPr>
      </p:pic>
    </p:spTree>
    <p:extLst>
      <p:ext uri="{BB962C8B-B14F-4D97-AF65-F5344CB8AC3E}">
        <p14:creationId xmlns:p14="http://schemas.microsoft.com/office/powerpoint/2010/main" val="32622994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Art</a:t>
            </a:r>
          </a:p>
        </p:txBody>
      </p:sp>
      <p:sp>
        <p:nvSpPr>
          <p:cNvPr id="3" name="Content Placeholder 2"/>
          <p:cNvSpPr>
            <a:spLocks noGrp="1"/>
          </p:cNvSpPr>
          <p:nvPr>
            <p:ph idx="1"/>
          </p:nvPr>
        </p:nvSpPr>
        <p:spPr/>
        <p:txBody>
          <a:bodyPr/>
          <a:lstStyle/>
          <a:p>
            <a:r>
              <a:rPr lang="en-GB" dirty="0"/>
              <a:t>Use Smart art for effective and professional looking table / flow charts etc. </a:t>
            </a:r>
          </a:p>
          <a:p>
            <a:endParaRPr lang="en-GB" dirty="0"/>
          </a:p>
          <a:p>
            <a:r>
              <a:rPr lang="en-GB" dirty="0"/>
              <a:t>Insert tab, then click smart art. </a:t>
            </a:r>
          </a:p>
        </p:txBody>
      </p:sp>
    </p:spTree>
    <p:extLst>
      <p:ext uri="{BB962C8B-B14F-4D97-AF65-F5344CB8AC3E}">
        <p14:creationId xmlns:p14="http://schemas.microsoft.com/office/powerpoint/2010/main" val="2068823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3238500" y="203200"/>
            <a:ext cx="889000" cy="711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5783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Shapes</a:t>
            </a:r>
          </a:p>
        </p:txBody>
      </p:sp>
      <p:sp>
        <p:nvSpPr>
          <p:cNvPr id="3" name="Content Placeholder 2"/>
          <p:cNvSpPr>
            <a:spLocks noGrp="1"/>
          </p:cNvSpPr>
          <p:nvPr>
            <p:ph idx="1"/>
          </p:nvPr>
        </p:nvSpPr>
        <p:spPr/>
        <p:txBody>
          <a:bodyPr/>
          <a:lstStyle/>
          <a:p>
            <a:r>
              <a:rPr lang="en-GB" dirty="0"/>
              <a:t>Use shapes to highlight aspects of your presentation. </a:t>
            </a:r>
          </a:p>
          <a:p>
            <a:endParaRPr lang="en-GB" dirty="0"/>
          </a:p>
          <a:p>
            <a:r>
              <a:rPr lang="en-GB" dirty="0"/>
              <a:t>As you can see in the screen shots. </a:t>
            </a:r>
          </a:p>
          <a:p>
            <a:endParaRPr lang="en-GB" dirty="0"/>
          </a:p>
          <a:p>
            <a:r>
              <a:rPr lang="en-GB" dirty="0"/>
              <a:t>Insert and Shapes. </a:t>
            </a:r>
          </a:p>
        </p:txBody>
      </p:sp>
    </p:spTree>
    <p:extLst>
      <p:ext uri="{BB962C8B-B14F-4D97-AF65-F5344CB8AC3E}">
        <p14:creationId xmlns:p14="http://schemas.microsoft.com/office/powerpoint/2010/main" val="10712390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Screen Shots and Pictures. </a:t>
            </a:r>
          </a:p>
        </p:txBody>
      </p:sp>
      <p:sp>
        <p:nvSpPr>
          <p:cNvPr id="3" name="Content Placeholder 2"/>
          <p:cNvSpPr>
            <a:spLocks noGrp="1"/>
          </p:cNvSpPr>
          <p:nvPr>
            <p:ph idx="1"/>
          </p:nvPr>
        </p:nvSpPr>
        <p:spPr/>
        <p:txBody>
          <a:bodyPr/>
          <a:lstStyle/>
          <a:p>
            <a:r>
              <a:rPr lang="en-GB" dirty="0"/>
              <a:t>Pictures and Screen Shots can also boost a presentation, this is easily done through PowerPoint via the copy and paste function. </a:t>
            </a:r>
          </a:p>
          <a:p>
            <a:endParaRPr lang="en-GB" dirty="0"/>
          </a:p>
          <a:p>
            <a:r>
              <a:rPr lang="en-GB" dirty="0"/>
              <a:t>You can also insert pictures that are stored on your PC. </a:t>
            </a:r>
          </a:p>
        </p:txBody>
      </p:sp>
    </p:spTree>
    <p:extLst>
      <p:ext uri="{BB962C8B-B14F-4D97-AF65-F5344CB8AC3E}">
        <p14:creationId xmlns:p14="http://schemas.microsoft.com/office/powerpoint/2010/main" val="183857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Animations and Transitions. </a:t>
            </a:r>
          </a:p>
        </p:txBody>
      </p:sp>
      <p:sp>
        <p:nvSpPr>
          <p:cNvPr id="3" name="Content Placeholder 2"/>
          <p:cNvSpPr>
            <a:spLocks noGrp="1"/>
          </p:cNvSpPr>
          <p:nvPr>
            <p:ph idx="1"/>
          </p:nvPr>
        </p:nvSpPr>
        <p:spPr/>
        <p:txBody>
          <a:bodyPr/>
          <a:lstStyle/>
          <a:p>
            <a:r>
              <a:rPr lang="en-GB" dirty="0"/>
              <a:t>You can also add animations and transitions to enhance the point you are making. </a:t>
            </a:r>
          </a:p>
          <a:p>
            <a:endParaRPr lang="en-GB" dirty="0"/>
          </a:p>
          <a:p>
            <a:r>
              <a:rPr lang="en-GB" dirty="0"/>
              <a:t>There are tabs for both animations and transitions. </a:t>
            </a:r>
          </a:p>
          <a:p>
            <a:endParaRPr lang="en-GB" dirty="0"/>
          </a:p>
          <a:p>
            <a:r>
              <a:rPr lang="en-GB" dirty="0"/>
              <a:t>Remember though, sometimes less is more so use these with caution. </a:t>
            </a:r>
          </a:p>
        </p:txBody>
      </p:sp>
    </p:spTree>
    <p:extLst>
      <p:ext uri="{BB962C8B-B14F-4D97-AF65-F5344CB8AC3E}">
        <p14:creationId xmlns:p14="http://schemas.microsoft.com/office/powerpoint/2010/main" val="38537088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xEl>
                                              <p:pRg st="2" end="2"/>
                                            </p:txEl>
                                          </p:spTgt>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REMEMBER, REMEMBER. </a:t>
            </a:r>
          </a:p>
        </p:txBody>
      </p:sp>
      <p:sp>
        <p:nvSpPr>
          <p:cNvPr id="3" name="Content Placeholder 2"/>
          <p:cNvSpPr>
            <a:spLocks noGrp="1"/>
          </p:cNvSpPr>
          <p:nvPr>
            <p:ph idx="1"/>
          </p:nvPr>
        </p:nvSpPr>
        <p:spPr/>
        <p:txBody>
          <a:bodyPr/>
          <a:lstStyle/>
          <a:p>
            <a:r>
              <a:rPr lang="en-GB" dirty="0"/>
              <a:t>TO SAVE YOUR WORK!!! </a:t>
            </a:r>
          </a:p>
        </p:txBody>
      </p:sp>
    </p:spTree>
    <p:extLst>
      <p:ext uri="{BB962C8B-B14F-4D97-AF65-F5344CB8AC3E}">
        <p14:creationId xmlns:p14="http://schemas.microsoft.com/office/powerpoint/2010/main" val="6671736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Viewing your masterpiece for the first time. </a:t>
            </a:r>
          </a:p>
        </p:txBody>
      </p:sp>
      <p:sp>
        <p:nvSpPr>
          <p:cNvPr id="3" name="Content Placeholder 2"/>
          <p:cNvSpPr>
            <a:spLocks noGrp="1"/>
          </p:cNvSpPr>
          <p:nvPr>
            <p:ph idx="1"/>
          </p:nvPr>
        </p:nvSpPr>
        <p:spPr/>
        <p:txBody>
          <a:bodyPr/>
          <a:lstStyle/>
          <a:p>
            <a:r>
              <a:rPr lang="en-GB" dirty="0"/>
              <a:t>Click the Slide Show tab</a:t>
            </a:r>
          </a:p>
          <a:p>
            <a:endParaRPr lang="en-GB" dirty="0"/>
          </a:p>
          <a:p>
            <a:r>
              <a:rPr lang="en-GB" dirty="0"/>
              <a:t>And then click from beginning. </a:t>
            </a:r>
          </a:p>
          <a:p>
            <a:endParaRPr lang="en-GB" dirty="0"/>
          </a:p>
          <a:p>
            <a:r>
              <a:rPr lang="en-GB" dirty="0"/>
              <a:t>Remember you can always go back to re-edit your </a:t>
            </a:r>
            <a:r>
              <a:rPr lang="en-GB" dirty="0" err="1"/>
              <a:t>powerpoint</a:t>
            </a:r>
            <a:r>
              <a:rPr lang="en-GB" dirty="0"/>
              <a:t>. </a:t>
            </a:r>
          </a:p>
        </p:txBody>
      </p:sp>
    </p:spTree>
    <p:extLst>
      <p:ext uri="{BB962C8B-B14F-4D97-AF65-F5344CB8AC3E}">
        <p14:creationId xmlns:p14="http://schemas.microsoft.com/office/powerpoint/2010/main" val="30960969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4241800" y="152400"/>
            <a:ext cx="1257300" cy="3429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124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0" y="215900"/>
            <a:ext cx="660400" cy="812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2120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The Poster Presentation</a:t>
            </a:r>
          </a:p>
        </p:txBody>
      </p:sp>
    </p:spTree>
    <p:extLst>
      <p:ext uri="{BB962C8B-B14F-4D97-AF65-F5344CB8AC3E}">
        <p14:creationId xmlns:p14="http://schemas.microsoft.com/office/powerpoint/2010/main" val="27358069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9" y="2564905"/>
            <a:ext cx="8424936" cy="3561259"/>
          </a:xfrm>
        </p:spPr>
        <p:txBody>
          <a:bodyPr>
            <a:normAutofit fontScale="85000" lnSpcReduction="20000"/>
          </a:bodyPr>
          <a:lstStyle/>
          <a:p>
            <a:r>
              <a:rPr lang="en-GB" dirty="0"/>
              <a:t>The goal in a poster presentation is to create a compelling visual representation of your topic. </a:t>
            </a:r>
          </a:p>
          <a:p>
            <a:pPr marL="0" indent="0">
              <a:buNone/>
            </a:pPr>
            <a:endParaRPr lang="en-GB" dirty="0"/>
          </a:p>
          <a:p>
            <a:r>
              <a:rPr lang="en-GB" dirty="0"/>
              <a:t>Poster sessions have become a common feature at scientific meetings because a large number of people can display their work and discuss it with others in a face-to-face setting. </a:t>
            </a:r>
          </a:p>
          <a:p>
            <a:pPr marL="0" indent="0">
              <a:buNone/>
            </a:pPr>
            <a:endParaRPr lang="en-GB" dirty="0"/>
          </a:p>
          <a:p>
            <a:r>
              <a:rPr lang="en-GB" dirty="0"/>
              <a:t>People can walk by the posters and, if a topic catches their eye, talk to the researcher individually.</a:t>
            </a:r>
          </a:p>
        </p:txBody>
      </p:sp>
      <p:sp>
        <p:nvSpPr>
          <p:cNvPr id="3" name="Title 2"/>
          <p:cNvSpPr>
            <a:spLocks noGrp="1"/>
          </p:cNvSpPr>
          <p:nvPr>
            <p:ph type="title"/>
          </p:nvPr>
        </p:nvSpPr>
        <p:spPr/>
        <p:txBody>
          <a:bodyPr>
            <a:normAutofit/>
          </a:bodyPr>
          <a:lstStyle/>
          <a:p>
            <a:r>
              <a:rPr lang="en-GB" dirty="0"/>
              <a:t>What`s so special about poster presentations?</a:t>
            </a:r>
          </a:p>
        </p:txBody>
      </p:sp>
    </p:spTree>
    <p:extLst>
      <p:ext uri="{BB962C8B-B14F-4D97-AF65-F5344CB8AC3E}">
        <p14:creationId xmlns:p14="http://schemas.microsoft.com/office/powerpoint/2010/main" val="21800533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675467"/>
            <a:ext cx="8208911" cy="3450696"/>
          </a:xfrm>
        </p:spPr>
        <p:txBody>
          <a:bodyPr>
            <a:normAutofit fontScale="92500" lnSpcReduction="20000"/>
          </a:bodyPr>
          <a:lstStyle/>
          <a:p>
            <a:r>
              <a:rPr lang="en-GB" dirty="0"/>
              <a:t>Posters are very different from written manuscripts.</a:t>
            </a:r>
          </a:p>
          <a:p>
            <a:pPr marL="0" indent="0">
              <a:buNone/>
            </a:pPr>
            <a:r>
              <a:rPr lang="en-GB" dirty="0"/>
              <a:t> </a:t>
            </a:r>
          </a:p>
          <a:p>
            <a:r>
              <a:rPr lang="en-GB" dirty="0"/>
              <a:t>They should serve the purpose of conveying two/three main points not too much written information, but rather the presenter should be comfortable with talking around these key points.</a:t>
            </a:r>
          </a:p>
          <a:p>
            <a:pPr marL="0" indent="0">
              <a:buNone/>
            </a:pPr>
            <a:endParaRPr lang="en-GB" dirty="0"/>
          </a:p>
          <a:p>
            <a:r>
              <a:rPr lang="en-GB" dirty="0"/>
              <a:t>Your key points should be eye-catching and not overwhelming!</a:t>
            </a:r>
          </a:p>
          <a:p>
            <a:endParaRPr lang="en-GB" dirty="0"/>
          </a:p>
        </p:txBody>
      </p:sp>
      <p:sp>
        <p:nvSpPr>
          <p:cNvPr id="3" name="Title 2"/>
          <p:cNvSpPr>
            <a:spLocks noGrp="1"/>
          </p:cNvSpPr>
          <p:nvPr>
            <p:ph type="title"/>
          </p:nvPr>
        </p:nvSpPr>
        <p:spPr/>
        <p:txBody>
          <a:bodyPr>
            <a:normAutofit fontScale="90000"/>
          </a:bodyPr>
          <a:lstStyle/>
          <a:p>
            <a:r>
              <a:rPr lang="en-GB" dirty="0"/>
              <a:t>Differentiating Visual and Written Communication</a:t>
            </a:r>
          </a:p>
        </p:txBody>
      </p:sp>
    </p:spTree>
    <p:extLst>
      <p:ext uri="{BB962C8B-B14F-4D97-AF65-F5344CB8AC3E}">
        <p14:creationId xmlns:p14="http://schemas.microsoft.com/office/powerpoint/2010/main" val="4079413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vs Electronic Posters. </a:t>
            </a:r>
          </a:p>
        </p:txBody>
      </p:sp>
      <p:sp>
        <p:nvSpPr>
          <p:cNvPr id="3" name="Content Placeholder 2"/>
          <p:cNvSpPr>
            <a:spLocks noGrp="1"/>
          </p:cNvSpPr>
          <p:nvPr>
            <p:ph idx="1"/>
          </p:nvPr>
        </p:nvSpPr>
        <p:spPr/>
        <p:txBody>
          <a:bodyPr/>
          <a:lstStyle/>
          <a:p>
            <a:r>
              <a:rPr lang="en-GB" dirty="0"/>
              <a:t>Physical posters are designed on A1 sized posters. </a:t>
            </a:r>
          </a:p>
          <a:p>
            <a:endParaRPr lang="en-GB" dirty="0"/>
          </a:p>
          <a:p>
            <a:r>
              <a:rPr lang="en-GB" dirty="0"/>
              <a:t>Electronic Posters are designed on 1 PowerPoint slide (plus an additional slide for the reference list).</a:t>
            </a:r>
          </a:p>
          <a:p>
            <a:endParaRPr lang="en-GB" dirty="0"/>
          </a:p>
          <a:p>
            <a:r>
              <a:rPr lang="en-GB" dirty="0"/>
              <a:t>For electronic posters you can (if you wish) save the screenshot of the slideshow and save as a jpeg file. </a:t>
            </a:r>
          </a:p>
          <a:p>
            <a:pPr lvl="1"/>
            <a:r>
              <a:rPr lang="en-GB" dirty="0"/>
              <a:t>Some students find that this can lead to an increase zoom which can boost clarity. </a:t>
            </a:r>
          </a:p>
        </p:txBody>
      </p:sp>
    </p:spTree>
    <p:extLst>
      <p:ext uri="{BB962C8B-B14F-4D97-AF65-F5344CB8AC3E}">
        <p14:creationId xmlns:p14="http://schemas.microsoft.com/office/powerpoint/2010/main" val="35075161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675467"/>
            <a:ext cx="8280919" cy="3450696"/>
          </a:xfrm>
        </p:spPr>
        <p:txBody>
          <a:bodyPr>
            <a:normAutofit fontScale="85000" lnSpcReduction="10000"/>
          </a:bodyPr>
          <a:lstStyle/>
          <a:p>
            <a:r>
              <a:rPr lang="en-GB" dirty="0"/>
              <a:t>Your poster should be clearly visible from one metre away.</a:t>
            </a:r>
          </a:p>
          <a:p>
            <a:pPr marL="0" indent="0">
              <a:buNone/>
            </a:pPr>
            <a:endParaRPr lang="en-GB" dirty="0"/>
          </a:p>
          <a:p>
            <a:r>
              <a:rPr lang="en-GB" dirty="0"/>
              <a:t>Usually a font of approximately 48 is a good size for a title,  36-point fonts for major section headings, and 22 to 24 point fonts for the main body of the poster.</a:t>
            </a:r>
          </a:p>
          <a:p>
            <a:pPr marL="0" indent="0">
              <a:buNone/>
            </a:pPr>
            <a:endParaRPr lang="en-GB" dirty="0"/>
          </a:p>
          <a:p>
            <a:r>
              <a:rPr lang="en-GB" dirty="0"/>
              <a:t>Think carefully about your colour choice, lighter backgrounds with dark font usually work best.</a:t>
            </a:r>
          </a:p>
        </p:txBody>
      </p:sp>
      <p:sp>
        <p:nvSpPr>
          <p:cNvPr id="3" name="Title 2"/>
          <p:cNvSpPr>
            <a:spLocks noGrp="1"/>
          </p:cNvSpPr>
          <p:nvPr>
            <p:ph type="title"/>
          </p:nvPr>
        </p:nvSpPr>
        <p:spPr/>
        <p:txBody>
          <a:bodyPr/>
          <a:lstStyle/>
          <a:p>
            <a:r>
              <a:rPr lang="en-GB" dirty="0"/>
              <a:t>Visual style of Physical Poster</a:t>
            </a:r>
          </a:p>
        </p:txBody>
      </p:sp>
    </p:spTree>
    <p:extLst>
      <p:ext uri="{BB962C8B-B14F-4D97-AF65-F5344CB8AC3E}">
        <p14:creationId xmlns:p14="http://schemas.microsoft.com/office/powerpoint/2010/main" val="21468152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2846" y="0"/>
            <a:ext cx="3045271" cy="4493832"/>
          </a:xfrm>
          <a:ln>
            <a:solidFill>
              <a:schemeClr val="accent1"/>
            </a:solidFill>
          </a:ln>
        </p:spPr>
      </p:pic>
      <p:sp>
        <p:nvSpPr>
          <p:cNvPr id="3" name="Title 2"/>
          <p:cNvSpPr>
            <a:spLocks noGrp="1"/>
          </p:cNvSpPr>
          <p:nvPr>
            <p:ph type="title"/>
          </p:nvPr>
        </p:nvSpPr>
        <p:spPr/>
        <p:txBody>
          <a:bodyPr>
            <a:normAutofit fontScale="90000"/>
          </a:bodyPr>
          <a:lstStyle/>
          <a:p>
            <a:r>
              <a:rPr lang="en-GB" dirty="0"/>
              <a:t>Poster </a:t>
            </a:r>
            <a:br>
              <a:rPr lang="en-GB" dirty="0"/>
            </a:br>
            <a:r>
              <a:rPr lang="en-GB" dirty="0"/>
              <a:t>Design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3" y="3902403"/>
            <a:ext cx="4401269" cy="2955597"/>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5976" y="1754931"/>
            <a:ext cx="3253071" cy="4464497"/>
          </a:xfrm>
          <a:prstGeom prst="rect">
            <a:avLst/>
          </a:prstGeom>
          <a:ln>
            <a:solidFill>
              <a:schemeClr val="accent1"/>
            </a:solidFill>
          </a:ln>
        </p:spPr>
      </p:pic>
    </p:spTree>
    <p:extLst>
      <p:ext uri="{BB962C8B-B14F-4D97-AF65-F5344CB8AC3E}">
        <p14:creationId xmlns:p14="http://schemas.microsoft.com/office/powerpoint/2010/main" val="28866939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a:t>
            </a:r>
          </a:p>
        </p:txBody>
      </p:sp>
      <p:sp>
        <p:nvSpPr>
          <p:cNvPr id="3" name="Content Placeholder 2"/>
          <p:cNvSpPr>
            <a:spLocks noGrp="1"/>
          </p:cNvSpPr>
          <p:nvPr>
            <p:ph idx="1"/>
          </p:nvPr>
        </p:nvSpPr>
        <p:spPr/>
        <p:txBody>
          <a:bodyPr/>
          <a:lstStyle/>
          <a:p>
            <a:r>
              <a:rPr lang="en-GB" dirty="0"/>
              <a:t>Even though the length of time to present will be the same for an electronic poster and a regular PowerPoint presentation, the “operating space” for a poster is reduced…</a:t>
            </a:r>
          </a:p>
          <a:p>
            <a:endParaRPr lang="en-GB" dirty="0"/>
          </a:p>
          <a:p>
            <a:r>
              <a:rPr lang="en-GB" dirty="0"/>
              <a:t>Therefore – use the space very wisely, focus on the main points only. </a:t>
            </a:r>
          </a:p>
          <a:p>
            <a:endParaRPr lang="en-GB" dirty="0"/>
          </a:p>
          <a:p>
            <a:r>
              <a:rPr lang="en-GB" dirty="0"/>
              <a:t>Use the Zoom function – to zoom into key aspects to make it look bigger on the screen. </a:t>
            </a:r>
          </a:p>
        </p:txBody>
      </p:sp>
    </p:spTree>
    <p:extLst>
      <p:ext uri="{BB962C8B-B14F-4D97-AF65-F5344CB8AC3E}">
        <p14:creationId xmlns:p14="http://schemas.microsoft.com/office/powerpoint/2010/main" val="1927322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tLang="en-US"/>
              <a:t>PowerPoint Check List</a:t>
            </a:r>
          </a:p>
        </p:txBody>
      </p:sp>
      <p:sp>
        <p:nvSpPr>
          <p:cNvPr id="3" name="Content Placeholder 2"/>
          <p:cNvSpPr>
            <a:spLocks noGrp="1"/>
          </p:cNvSpPr>
          <p:nvPr>
            <p:ph sz="quarter" idx="1"/>
          </p:nvPr>
        </p:nvSpPr>
        <p:spPr>
          <a:xfrm>
            <a:off x="1174750" y="2438400"/>
            <a:ext cx="10712450" cy="4648199"/>
          </a:xfrm>
        </p:spPr>
        <p:txBody>
          <a:bodyPr/>
          <a:lstStyle/>
          <a:p>
            <a:pPr>
              <a:buFont typeface="Wingdings" pitchFamily="2" charset="2"/>
              <a:buChar char=""/>
              <a:defRPr/>
            </a:pPr>
            <a:r>
              <a:rPr lang="en-US" sz="2000" b="1" dirty="0">
                <a:effectLst>
                  <a:outerShdw blurRad="38100" dist="38100" dir="2700000" algn="tl">
                    <a:srgbClr val="000000">
                      <a:alpha val="43137"/>
                    </a:srgbClr>
                  </a:outerShdw>
                </a:effectLst>
              </a:rPr>
              <a:t>Proofread</a:t>
            </a:r>
            <a:r>
              <a:rPr lang="en-US" sz="2000" dirty="0">
                <a:effectLst>
                  <a:outerShdw blurRad="38100" dist="38100" dir="2700000" algn="tl">
                    <a:srgbClr val="000000">
                      <a:alpha val="43137"/>
                    </a:srgbClr>
                  </a:outerShdw>
                </a:effectLst>
              </a:rPr>
              <a:t> </a:t>
            </a:r>
            <a:r>
              <a:rPr lang="en-US" sz="2000" dirty="0"/>
              <a:t>for spelling, typos, grammatical errors.</a:t>
            </a:r>
            <a:br>
              <a:rPr lang="en-US" sz="2000" dirty="0"/>
            </a:br>
            <a:r>
              <a:rPr lang="en-US" sz="2000" dirty="0"/>
              <a:t>(Does it have a squiggly red line under it? It’s probably </a:t>
            </a:r>
            <a:r>
              <a:rPr lang="en-US" sz="2000" dirty="0" err="1"/>
              <a:t>mispelled</a:t>
            </a:r>
            <a:r>
              <a:rPr lang="en-US" sz="2000" dirty="0"/>
              <a:t>!)</a:t>
            </a:r>
          </a:p>
          <a:p>
            <a:pPr>
              <a:buFont typeface="Wingdings" pitchFamily="2" charset="2"/>
              <a:buChar char=""/>
              <a:defRPr/>
            </a:pPr>
            <a:r>
              <a:rPr lang="en-US" sz="2000" dirty="0"/>
              <a:t>Check to see that it </a:t>
            </a:r>
            <a:r>
              <a:rPr lang="en-US" sz="2000" b="1" dirty="0">
                <a:effectLst>
                  <a:outerShdw blurRad="38100" dist="38100" dir="2700000" algn="tl">
                    <a:srgbClr val="000000">
                      <a:alpha val="43137"/>
                    </a:srgbClr>
                  </a:outerShdw>
                </a:effectLst>
              </a:rPr>
              <a:t>“aids” </a:t>
            </a:r>
            <a:r>
              <a:rPr lang="en-US" sz="2000" dirty="0"/>
              <a:t>the presentation and</a:t>
            </a:r>
            <a:br>
              <a:rPr lang="en-US" sz="2000" dirty="0"/>
            </a:br>
            <a:r>
              <a:rPr lang="en-US" sz="2000" dirty="0"/>
              <a:t>doesn’t replace the presentation. (If you’re doing a speech, the deck shouldn’t be able to stand by itself.)</a:t>
            </a:r>
          </a:p>
          <a:p>
            <a:pPr>
              <a:buFont typeface="Wingdings" pitchFamily="2" charset="2"/>
              <a:buChar char=""/>
              <a:defRPr/>
            </a:pPr>
            <a:r>
              <a:rPr lang="en-US" sz="2000" b="1" dirty="0">
                <a:effectLst>
                  <a:outerShdw blurRad="38100" dist="38100" dir="2700000" algn="tl">
                    <a:srgbClr val="000000">
                      <a:alpha val="43137"/>
                    </a:srgbClr>
                  </a:outerShdw>
                </a:effectLst>
              </a:rPr>
              <a:t>Be ethical: </a:t>
            </a:r>
            <a:r>
              <a:rPr lang="en-US" sz="2000" dirty="0"/>
              <a:t>If not in a classroom, make sure you are not violating copyright.</a:t>
            </a:r>
          </a:p>
          <a:p>
            <a:pPr>
              <a:buFont typeface="Wingdings" pitchFamily="2" charset="2"/>
              <a:buChar char=""/>
              <a:defRPr/>
            </a:pPr>
            <a:r>
              <a:rPr lang="en-US" sz="2000" dirty="0"/>
              <a:t>Is there anything that would </a:t>
            </a:r>
            <a:r>
              <a:rPr lang="en-US" sz="2000" b="1" dirty="0">
                <a:effectLst>
                  <a:outerShdw blurRad="38100" dist="38100" dir="2700000" algn="tl">
                    <a:srgbClr val="000000">
                      <a:alpha val="43137"/>
                    </a:srgbClr>
                  </a:outerShdw>
                </a:effectLst>
              </a:rPr>
              <a:t>distract </a:t>
            </a:r>
            <a:r>
              <a:rPr lang="en-US" sz="2000" dirty="0"/>
              <a:t>the audience? (Too many bells and whistles, old clip art, overly dramatic transitions, etc.?)</a:t>
            </a:r>
          </a:p>
          <a:p>
            <a:pPr>
              <a:buFont typeface="Wingdings" pitchFamily="2" charset="2"/>
              <a:buChar char=""/>
              <a:defRPr/>
            </a:pPr>
            <a:r>
              <a:rPr lang="en-US" sz="2000" dirty="0"/>
              <a:t>Is it </a:t>
            </a:r>
            <a:r>
              <a:rPr lang="en-US" sz="2000" b="1" dirty="0">
                <a:effectLst>
                  <a:outerShdw blurRad="38100" dist="38100" dir="2700000" algn="tl">
                    <a:srgbClr val="000000">
                      <a:alpha val="43137"/>
                    </a:srgbClr>
                  </a:outerShdw>
                </a:effectLst>
              </a:rPr>
              <a:t>readable</a:t>
            </a:r>
            <a:r>
              <a:rPr lang="en-US" sz="2000" dirty="0"/>
              <a:t>? (Font size, color combination, etc.)</a:t>
            </a:r>
          </a:p>
          <a:p>
            <a:pPr>
              <a:buFont typeface="Wingdings" pitchFamily="2" charset="2"/>
              <a:buChar char=""/>
              <a:defRPr/>
            </a:pPr>
            <a:r>
              <a:rPr lang="en-US" sz="2000" dirty="0"/>
              <a:t>Are you </a:t>
            </a:r>
            <a:r>
              <a:rPr lang="en-US" sz="2000" b="1" dirty="0">
                <a:effectLst>
                  <a:outerShdw blurRad="38100" dist="38100" dir="2700000" algn="tl">
                    <a:srgbClr val="000000">
                      <a:alpha val="43137"/>
                    </a:srgbClr>
                  </a:outerShdw>
                </a:effectLst>
              </a:rPr>
              <a:t>managing the information flow</a:t>
            </a:r>
            <a:r>
              <a:rPr lang="en-US" sz="2000" dirty="0"/>
              <a:t>? (builds/animation, blank slides, etc.)</a:t>
            </a:r>
          </a:p>
        </p:txBody>
      </p:sp>
      <p:sp>
        <p:nvSpPr>
          <p:cNvPr id="5" name="Oval 4"/>
          <p:cNvSpPr/>
          <p:nvPr/>
        </p:nvSpPr>
        <p:spPr>
          <a:xfrm>
            <a:off x="8940800" y="1447800"/>
            <a:ext cx="1600200" cy="1524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200" dirty="0"/>
              <a:t>“</a:t>
            </a:r>
            <a:r>
              <a:rPr lang="en-US" sz="1200" u="dotted" dirty="0" err="1">
                <a:uFill>
                  <a:solidFill>
                    <a:srgbClr val="FF0000"/>
                  </a:solidFill>
                </a:uFill>
              </a:rPr>
              <a:t>Mispelled</a:t>
            </a:r>
            <a:r>
              <a:rPr lang="en-US" sz="1200" dirty="0"/>
              <a:t>” is </a:t>
            </a:r>
            <a:r>
              <a:rPr lang="en-US" sz="1200" dirty="0">
                <a:uFill>
                  <a:solidFill>
                    <a:srgbClr val="FF0000"/>
                  </a:solidFill>
                </a:uFill>
              </a:rPr>
              <a:t>misspelle</a:t>
            </a:r>
            <a:r>
              <a:rPr lang="en-US" sz="1200" dirty="0"/>
              <a:t>d on purpose so you can see the line in “normal” design view</a:t>
            </a:r>
          </a:p>
        </p:txBody>
      </p:sp>
    </p:spTree>
    <p:extLst>
      <p:ext uri="{BB962C8B-B14F-4D97-AF65-F5344CB8AC3E}">
        <p14:creationId xmlns:p14="http://schemas.microsoft.com/office/powerpoint/2010/main" val="36153431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Finally</a:t>
            </a:r>
          </a:p>
        </p:txBody>
      </p:sp>
      <p:sp>
        <p:nvSpPr>
          <p:cNvPr id="3" name="Content Placeholder 2"/>
          <p:cNvSpPr>
            <a:spLocks noGrp="1"/>
          </p:cNvSpPr>
          <p:nvPr>
            <p:ph idx="1"/>
          </p:nvPr>
        </p:nvSpPr>
        <p:spPr/>
        <p:txBody>
          <a:bodyPr/>
          <a:lstStyle/>
          <a:p>
            <a:r>
              <a:rPr lang="en-GB" dirty="0"/>
              <a:t>Do not forget to save your PowerPoint as you are working through it. </a:t>
            </a:r>
          </a:p>
          <a:p>
            <a:endParaRPr lang="en-GB" dirty="0"/>
          </a:p>
          <a:p>
            <a:r>
              <a:rPr lang="en-GB" dirty="0"/>
              <a:t>Do not forget to reference appropriately and in accordance to APA formatting. </a:t>
            </a:r>
          </a:p>
          <a:p>
            <a:endParaRPr lang="en-GB" dirty="0"/>
          </a:p>
          <a:p>
            <a:r>
              <a:rPr lang="en-GB" dirty="0"/>
              <a:t>Your reference list will be at the end of your PowerPoint presentation. </a:t>
            </a:r>
          </a:p>
        </p:txBody>
      </p:sp>
    </p:spTree>
    <p:extLst>
      <p:ext uri="{BB962C8B-B14F-4D97-AF65-F5344CB8AC3E}">
        <p14:creationId xmlns:p14="http://schemas.microsoft.com/office/powerpoint/2010/main" val="40258326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vs Bad Presentations. </a:t>
            </a:r>
          </a:p>
        </p:txBody>
      </p:sp>
      <p:sp>
        <p:nvSpPr>
          <p:cNvPr id="3" name="Content Placeholder 2"/>
          <p:cNvSpPr>
            <a:spLocks noGrp="1"/>
          </p:cNvSpPr>
          <p:nvPr>
            <p:ph idx="1"/>
          </p:nvPr>
        </p:nvSpPr>
        <p:spPr/>
        <p:txBody>
          <a:bodyPr/>
          <a:lstStyle/>
          <a:p>
            <a:r>
              <a:rPr lang="en-GB" dirty="0">
                <a:hlinkClick r:id="rId2"/>
              </a:rPr>
              <a:t>https://www.youtube.com/watch?v=ATfY8dvbuFg</a:t>
            </a:r>
            <a:endParaRPr lang="en-GB" dirty="0"/>
          </a:p>
          <a:p>
            <a:endParaRPr lang="en-GB" dirty="0"/>
          </a:p>
          <a:p>
            <a:endParaRPr lang="en-GB" dirty="0"/>
          </a:p>
          <a:p>
            <a:r>
              <a:rPr lang="en-GB" dirty="0">
                <a:hlinkClick r:id="rId3"/>
              </a:rPr>
              <a:t>https://www.youtube.com/watch?v=5utoLhjUuAI</a:t>
            </a:r>
            <a:endParaRPr lang="en-GB" dirty="0"/>
          </a:p>
          <a:p>
            <a:endParaRPr lang="en-GB" dirty="0"/>
          </a:p>
        </p:txBody>
      </p:sp>
    </p:spTree>
    <p:extLst>
      <p:ext uri="{BB962C8B-B14F-4D97-AF65-F5344CB8AC3E}">
        <p14:creationId xmlns:p14="http://schemas.microsoft.com/office/powerpoint/2010/main" val="10943927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a:t>References</a:t>
            </a:r>
          </a:p>
        </p:txBody>
      </p:sp>
      <p:sp>
        <p:nvSpPr>
          <p:cNvPr id="3" name="Content Placeholder 2"/>
          <p:cNvSpPr>
            <a:spLocks noGrp="1"/>
          </p:cNvSpPr>
          <p:nvPr>
            <p:ph idx="1"/>
          </p:nvPr>
        </p:nvSpPr>
        <p:spPr/>
        <p:txBody>
          <a:bodyPr/>
          <a:lstStyle/>
          <a:p>
            <a:pPr eaLnBrk="1" hangingPunct="1">
              <a:defRPr/>
            </a:pPr>
            <a:endParaRPr lang="en-GB" dirty="0"/>
          </a:p>
          <a:p>
            <a:pPr>
              <a:defRPr/>
            </a:pPr>
            <a:r>
              <a:rPr lang="en-GB" dirty="0"/>
              <a:t>Van Emden, J., &amp; Becker, L. (2004). </a:t>
            </a:r>
            <a:r>
              <a:rPr lang="en-GB" i="1" dirty="0"/>
              <a:t>Presentation skills for students (Palgrave study guides)</a:t>
            </a:r>
            <a:r>
              <a:rPr lang="en-GB" dirty="0"/>
              <a:t>. Palgrave Macmillan.</a:t>
            </a:r>
          </a:p>
          <a:p>
            <a:pPr>
              <a:defRPr/>
            </a:pPr>
            <a:endParaRPr lang="en-GB" dirty="0">
              <a:ea typeface="+mn-ea"/>
              <a:cs typeface="+mn-cs"/>
            </a:endParaRPr>
          </a:p>
          <a:p>
            <a:pPr>
              <a:defRPr/>
            </a:pPr>
            <a:r>
              <a:rPr lang="en-GB" dirty="0">
                <a:ea typeface="+mn-ea"/>
                <a:cs typeface="+mn-cs"/>
              </a:rPr>
              <a:t>Available in Library – Swansea, Carmarthen and Online Library. </a:t>
            </a:r>
            <a:endParaRPr lang="en-GB" dirty="0"/>
          </a:p>
        </p:txBody>
      </p:sp>
    </p:spTree>
    <p:extLst>
      <p:ext uri="{BB962C8B-B14F-4D97-AF65-F5344CB8AC3E}">
        <p14:creationId xmlns:p14="http://schemas.microsoft.com/office/powerpoint/2010/main" val="1577682978"/>
      </p:ext>
    </p:extLst>
  </p:cSld>
  <p:clrMapOvr>
    <a:masterClrMapping/>
  </p:clrMapOvr>
</p:sld>
</file>

<file path=ppt/theme/theme1.xml><?xml version="1.0" encoding="utf-8"?>
<a:theme xmlns:a="http://schemas.openxmlformats.org/drawingml/2006/main" name="Cliff">
  <a:themeElements>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fontScheme name="Cliff">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liff 1">
        <a:dk1>
          <a:srgbClr val="5B5B49"/>
        </a:dk1>
        <a:lt1>
          <a:srgbClr val="DDDDDD"/>
        </a:lt1>
        <a:dk2>
          <a:srgbClr val="2B2A00"/>
        </a:dk2>
        <a:lt2>
          <a:srgbClr val="E0DFBE"/>
        </a:lt2>
        <a:accent1>
          <a:srgbClr val="878543"/>
        </a:accent1>
        <a:accent2>
          <a:srgbClr val="716E00"/>
        </a:accent2>
        <a:accent3>
          <a:srgbClr val="ACACAA"/>
        </a:accent3>
        <a:accent4>
          <a:srgbClr val="BDBDBD"/>
        </a:accent4>
        <a:accent5>
          <a:srgbClr val="C3C2B0"/>
        </a:accent5>
        <a:accent6>
          <a:srgbClr val="666300"/>
        </a:accent6>
        <a:hlink>
          <a:srgbClr val="CC9900"/>
        </a:hlink>
        <a:folHlink>
          <a:srgbClr val="996600"/>
        </a:folHlink>
      </a:clrScheme>
      <a:clrMap bg1="dk2" tx1="lt1" bg2="dk1" tx2="lt2" accent1="accent1" accent2="accent2" accent3="accent3" accent4="accent4" accent5="accent5" accent6="accent6" hlink="hlink" folHlink="folHlink"/>
    </a:extraClrScheme>
    <a:extraClrScheme>
      <a:clrScheme name="Cliff 2">
        <a:dk1>
          <a:srgbClr val="746354"/>
        </a:dk1>
        <a:lt1>
          <a:srgbClr val="FFFFFF"/>
        </a:lt1>
        <a:dk2>
          <a:srgbClr val="523E26"/>
        </a:dk2>
        <a:lt2>
          <a:srgbClr val="E1DFAF"/>
        </a:lt2>
        <a:accent1>
          <a:srgbClr val="CC9900"/>
        </a:accent1>
        <a:accent2>
          <a:srgbClr val="669900"/>
        </a:accent2>
        <a:accent3>
          <a:srgbClr val="B3AFAC"/>
        </a:accent3>
        <a:accent4>
          <a:srgbClr val="DADADA"/>
        </a:accent4>
        <a:accent5>
          <a:srgbClr val="E2CAAA"/>
        </a:accent5>
        <a:accent6>
          <a:srgbClr val="5C8A00"/>
        </a:accent6>
        <a:hlink>
          <a:srgbClr val="CCCC00"/>
        </a:hlink>
        <a:folHlink>
          <a:srgbClr val="AC7934"/>
        </a:folHlink>
      </a:clrScheme>
      <a:clrMap bg1="dk2" tx1="lt1" bg2="dk1" tx2="lt2" accent1="accent1" accent2="accent2" accent3="accent3" accent4="accent4" accent5="accent5" accent6="accent6" hlink="hlink" folHlink="folHlink"/>
    </a:extraClrScheme>
    <a:extraClrScheme>
      <a:clrScheme name="Cliff 3">
        <a:dk1>
          <a:srgbClr val="667B5B"/>
        </a:dk1>
        <a:lt1>
          <a:srgbClr val="E6E6DA"/>
        </a:lt1>
        <a:dk2>
          <a:srgbClr val="295200"/>
        </a:dk2>
        <a:lt2>
          <a:srgbClr val="F3F2D9"/>
        </a:lt2>
        <a:accent1>
          <a:srgbClr val="808000"/>
        </a:accent1>
        <a:accent2>
          <a:srgbClr val="838D75"/>
        </a:accent2>
        <a:accent3>
          <a:srgbClr val="ACB3AA"/>
        </a:accent3>
        <a:accent4>
          <a:srgbClr val="C4C4BA"/>
        </a:accent4>
        <a:accent5>
          <a:srgbClr val="C0C0AA"/>
        </a:accent5>
        <a:accent6>
          <a:srgbClr val="767F69"/>
        </a:accent6>
        <a:hlink>
          <a:srgbClr val="33CC33"/>
        </a:hlink>
        <a:folHlink>
          <a:srgbClr val="339966"/>
        </a:folHlink>
      </a:clrScheme>
      <a:clrMap bg1="dk2" tx1="lt1" bg2="dk1" tx2="lt2" accent1="accent1" accent2="accent2" accent3="accent3" accent4="accent4" accent5="accent5" accent6="accent6" hlink="hlink" folHlink="folHlink"/>
    </a:extraClrScheme>
    <a:extraClrScheme>
      <a:clrScheme name="Cliff 4">
        <a:dk1>
          <a:srgbClr val="86615A"/>
        </a:dk1>
        <a:lt1>
          <a:srgbClr val="FFFFFF"/>
        </a:lt1>
        <a:dk2>
          <a:srgbClr val="633427"/>
        </a:dk2>
        <a:lt2>
          <a:srgbClr val="E9DDCD"/>
        </a:lt2>
        <a:accent1>
          <a:srgbClr val="A34545"/>
        </a:accent1>
        <a:accent2>
          <a:srgbClr val="C86400"/>
        </a:accent2>
        <a:accent3>
          <a:srgbClr val="B7AEAC"/>
        </a:accent3>
        <a:accent4>
          <a:srgbClr val="DADADA"/>
        </a:accent4>
        <a:accent5>
          <a:srgbClr val="CEB0B0"/>
        </a:accent5>
        <a:accent6>
          <a:srgbClr val="B55A00"/>
        </a:accent6>
        <a:hlink>
          <a:srgbClr val="ECAE00"/>
        </a:hlink>
        <a:folHlink>
          <a:srgbClr val="BAA88A"/>
        </a:folHlink>
      </a:clrScheme>
      <a:clrMap bg1="dk2" tx1="lt1" bg2="dk1" tx2="lt2" accent1="accent1" accent2="accent2" accent3="accent3" accent4="accent4" accent5="accent5" accent6="accent6" hlink="hlink" folHlink="folHlink"/>
    </a:extraClrScheme>
    <a:extraClrScheme>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clrMap bg1="dk2" tx1="lt1" bg2="dk1" tx2="lt2" accent1="accent1" accent2="accent2" accent3="accent3" accent4="accent4" accent5="accent5" accent6="accent6" hlink="hlink" folHlink="folHlink"/>
    </a:extraClrScheme>
    <a:extraClrScheme>
      <a:clrScheme name="Cliff 6">
        <a:dk1>
          <a:srgbClr val="B8A47C"/>
        </a:dk1>
        <a:lt1>
          <a:srgbClr val="FFFFFF"/>
        </a:lt1>
        <a:dk2>
          <a:srgbClr val="A68A58"/>
        </a:dk2>
        <a:lt2>
          <a:srgbClr val="DAD79C"/>
        </a:lt2>
        <a:accent1>
          <a:srgbClr val="816B35"/>
        </a:accent1>
        <a:accent2>
          <a:srgbClr val="FFCC00"/>
        </a:accent2>
        <a:accent3>
          <a:srgbClr val="D0C4B4"/>
        </a:accent3>
        <a:accent4>
          <a:srgbClr val="DADADA"/>
        </a:accent4>
        <a:accent5>
          <a:srgbClr val="C1BAAE"/>
        </a:accent5>
        <a:accent6>
          <a:srgbClr val="E7B900"/>
        </a:accent6>
        <a:hlink>
          <a:srgbClr val="0066CC"/>
        </a:hlink>
        <a:folHlink>
          <a:srgbClr val="009900"/>
        </a:folHlink>
      </a:clrScheme>
      <a:clrMap bg1="dk2" tx1="lt1" bg2="dk1" tx2="lt2" accent1="accent1" accent2="accent2" accent3="accent3" accent4="accent4" accent5="accent5" accent6="accent6" hlink="hlink" folHlink="folHlink"/>
    </a:extraClrScheme>
    <a:extraClrScheme>
      <a:clrScheme name="Cliff 7">
        <a:dk1>
          <a:srgbClr val="336699"/>
        </a:dk1>
        <a:lt1>
          <a:srgbClr val="F8F8F8"/>
        </a:lt1>
        <a:dk2>
          <a:srgbClr val="003366"/>
        </a:dk2>
        <a:lt2>
          <a:srgbClr val="D1DDD4"/>
        </a:lt2>
        <a:accent1>
          <a:srgbClr val="3399FF"/>
        </a:accent1>
        <a:accent2>
          <a:srgbClr val="006699"/>
        </a:accent2>
        <a:accent3>
          <a:srgbClr val="AAADB8"/>
        </a:accent3>
        <a:accent4>
          <a:srgbClr val="D4D4D4"/>
        </a:accent4>
        <a:accent5>
          <a:srgbClr val="ADCAFF"/>
        </a:accent5>
        <a:accent6>
          <a:srgbClr val="005C8A"/>
        </a:accent6>
        <a:hlink>
          <a:srgbClr val="86C0CE"/>
        </a:hlink>
        <a:folHlink>
          <a:srgbClr val="0080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TotalTime>
  <Words>2413</Words>
  <Application>Microsoft Office PowerPoint</Application>
  <PresentationFormat>Widescreen</PresentationFormat>
  <Paragraphs>225</Paragraphs>
  <Slides>58</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58</vt:i4>
      </vt:variant>
    </vt:vector>
  </HeadingPairs>
  <TitlesOfParts>
    <vt:vector size="70" baseType="lpstr">
      <vt:lpstr>Arial</vt:lpstr>
      <vt:lpstr>Arial Black</vt:lpstr>
      <vt:lpstr>Bernard MT Condensed</vt:lpstr>
      <vt:lpstr>Brush Script MT</vt:lpstr>
      <vt:lpstr>Times New Roman</vt:lpstr>
      <vt:lpstr>Verdana</vt:lpstr>
      <vt:lpstr>Wingdings</vt:lpstr>
      <vt:lpstr>Cliff</vt:lpstr>
      <vt:lpstr>Default Design</vt:lpstr>
      <vt:lpstr>Mountain Top</vt:lpstr>
      <vt:lpstr>Layers</vt:lpstr>
      <vt:lpstr>Capsules</vt:lpstr>
      <vt:lpstr>Creating the Perfect Presentation</vt:lpstr>
      <vt:lpstr>Aims of the Lecture</vt:lpstr>
      <vt:lpstr>Oral presentations and Poster presentations</vt:lpstr>
      <vt:lpstr>Consider the following…</vt:lpstr>
      <vt:lpstr>How would you incorporate that into an oral presentation?</vt:lpstr>
      <vt:lpstr>Instead…</vt:lpstr>
      <vt:lpstr>Guidelines (From Beins &amp; Beins 2012)</vt:lpstr>
      <vt:lpstr>PowerPoint Presentation</vt:lpstr>
      <vt:lpstr>Creating the presentation- what to include and not!</vt:lpstr>
      <vt:lpstr>Visual style</vt:lpstr>
      <vt:lpstr>Quite Possibly The World’s Worst PowerPoint Presentation Ever</vt:lpstr>
      <vt:lpstr>How to Use this Presentation</vt:lpstr>
      <vt:lpstr>Chilean Exports</vt:lpstr>
      <vt:lpstr>Too Much Text, and Font too small</vt:lpstr>
      <vt:lpstr>Beginner Motorcycles</vt:lpstr>
      <vt:lpstr>Bad Color Choices</vt:lpstr>
      <vt:lpstr>PowerPoint Presentation</vt:lpstr>
      <vt:lpstr>Overwhelming Pictures</vt:lpstr>
      <vt:lpstr>Racquetball Fundamentals</vt:lpstr>
      <vt:lpstr>Using too much Slide Animation</vt:lpstr>
      <vt:lpstr>FILE NOT FOUND</vt:lpstr>
      <vt:lpstr>Murphy’s Law</vt:lpstr>
      <vt:lpstr>More Presentation tips</vt:lpstr>
      <vt:lpstr>More Presentation tips, cont.</vt:lpstr>
      <vt:lpstr>A Quick Guide to using Microsoft PowerPoint</vt:lpstr>
      <vt:lpstr>Important to Note….</vt:lpstr>
      <vt:lpstr>Getting Started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Changing the design of the whole presentation</vt:lpstr>
      <vt:lpstr>PowerPoint Presentation</vt:lpstr>
      <vt:lpstr>PowerPoint Presentation</vt:lpstr>
      <vt:lpstr>Smart Art</vt:lpstr>
      <vt:lpstr>PowerPoint Presentation</vt:lpstr>
      <vt:lpstr>Shapes</vt:lpstr>
      <vt:lpstr>Use Screen Shots and Pictures. </vt:lpstr>
      <vt:lpstr>Animations and Transitions. </vt:lpstr>
      <vt:lpstr>REMEMBER, REMEMBER, REMEMBER. </vt:lpstr>
      <vt:lpstr>Viewing your masterpiece for the first time. </vt:lpstr>
      <vt:lpstr>PowerPoint Presentation</vt:lpstr>
      <vt:lpstr>PowerPoint Presentation</vt:lpstr>
      <vt:lpstr>The Poster Presentation</vt:lpstr>
      <vt:lpstr>What`s so special about poster presentations?</vt:lpstr>
      <vt:lpstr>Differentiating Visual and Written Communication</vt:lpstr>
      <vt:lpstr>Physical vs Electronic Posters. </vt:lpstr>
      <vt:lpstr>Visual style of Physical Poster</vt:lpstr>
      <vt:lpstr>Poster  Design</vt:lpstr>
      <vt:lpstr>Remember….</vt:lpstr>
      <vt:lpstr>PowerPoint Check List</vt:lpstr>
      <vt:lpstr>And Finally</vt:lpstr>
      <vt:lpstr>Good vs Bad Presentations.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the Perfect Presentation</dc:title>
  <dc:creator>Stuart Jones</dc:creator>
  <cp:lastModifiedBy>Stuart Jones</cp:lastModifiedBy>
  <cp:revision>5</cp:revision>
  <dcterms:created xsi:type="dcterms:W3CDTF">2017-09-27T12:11:55Z</dcterms:created>
  <dcterms:modified xsi:type="dcterms:W3CDTF">2025-12-04T13:32:21Z</dcterms:modified>
</cp:coreProperties>
</file>