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00" r:id="rId5"/>
  </p:sldMasterIdLst>
  <p:notesMasterIdLst>
    <p:notesMasterId r:id="rId22"/>
  </p:notesMasterIdLst>
  <p:sldIdLst>
    <p:sldId id="367" r:id="rId6"/>
    <p:sldId id="363" r:id="rId7"/>
    <p:sldId id="362" r:id="rId8"/>
    <p:sldId id="390" r:id="rId9"/>
    <p:sldId id="368" r:id="rId10"/>
    <p:sldId id="397" r:id="rId11"/>
    <p:sldId id="369" r:id="rId12"/>
    <p:sldId id="398" r:id="rId13"/>
    <p:sldId id="370" r:id="rId14"/>
    <p:sldId id="399" r:id="rId15"/>
    <p:sldId id="371" r:id="rId16"/>
    <p:sldId id="374" r:id="rId17"/>
    <p:sldId id="377" r:id="rId18"/>
    <p:sldId id="381" r:id="rId19"/>
    <p:sldId id="376" r:id="rId20"/>
    <p:sldId id="387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F3AC77-AEE2-4ACE-ADC5-88CA9A93176F}" v="5" dt="2025-09-02T17:55:26.23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7568" autoAdjust="0"/>
  </p:normalViewPr>
  <p:slideViewPr>
    <p:cSldViewPr snapToGrid="0">
      <p:cViewPr varScale="1">
        <p:scale>
          <a:sx n="81" d="100"/>
          <a:sy n="81" d="100"/>
        </p:scale>
        <p:origin x="306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5DF3AC77-AEE2-4ACE-ADC5-88CA9A93176F}"/>
    <pc:docChg chg="custSel delSld modSld delMainMaster">
      <pc:chgData name="Jessica Roberts" userId="831782ca-6a3f-4cbd-8621-3600d0a72af9" providerId="ADAL" clId="{5DF3AC77-AEE2-4ACE-ADC5-88CA9A93176F}" dt="2025-09-03T19:27:50.534" v="54" actId="47"/>
      <pc:docMkLst>
        <pc:docMk/>
      </pc:docMkLst>
      <pc:sldChg chg="del">
        <pc:chgData name="Jessica Roberts" userId="831782ca-6a3f-4cbd-8621-3600d0a72af9" providerId="ADAL" clId="{5DF3AC77-AEE2-4ACE-ADC5-88CA9A93176F}" dt="2025-09-02T16:21:07.984" v="0" actId="47"/>
        <pc:sldMkLst>
          <pc:docMk/>
          <pc:sldMk cId="4221401508" sldId="382"/>
        </pc:sldMkLst>
      </pc:sldChg>
      <pc:sldChg chg="addSp delSp modSp mod delAnim">
        <pc:chgData name="Jessica Roberts" userId="831782ca-6a3f-4cbd-8621-3600d0a72af9" providerId="ADAL" clId="{5DF3AC77-AEE2-4ACE-ADC5-88CA9A93176F}" dt="2025-09-02T16:25:03.295" v="53" actId="20577"/>
        <pc:sldMkLst>
          <pc:docMk/>
          <pc:sldMk cId="3592769073" sldId="390"/>
        </pc:sldMkLst>
        <pc:spChg chg="del mod">
          <ac:chgData name="Jessica Roberts" userId="831782ca-6a3f-4cbd-8621-3600d0a72af9" providerId="ADAL" clId="{5DF3AC77-AEE2-4ACE-ADC5-88CA9A93176F}" dt="2025-09-02T16:24:22.418" v="44" actId="478"/>
          <ac:spMkLst>
            <pc:docMk/>
            <pc:sldMk cId="3592769073" sldId="390"/>
            <ac:spMk id="2" creationId="{FA4B6557-B787-4326-8050-F4EDFE9F13EA}"/>
          </ac:spMkLst>
        </pc:spChg>
        <pc:spChg chg="mod">
          <ac:chgData name="Jessica Roberts" userId="831782ca-6a3f-4cbd-8621-3600d0a72af9" providerId="ADAL" clId="{5DF3AC77-AEE2-4ACE-ADC5-88CA9A93176F}" dt="2025-09-02T16:25:03.295" v="53" actId="20577"/>
          <ac:spMkLst>
            <pc:docMk/>
            <pc:sldMk cId="3592769073" sldId="390"/>
            <ac:spMk id="5" creationId="{F36D0BAF-8491-4DB8-913D-27299F72A6BC}"/>
          </ac:spMkLst>
        </pc:spChg>
        <pc:spChg chg="add del mod">
          <ac:chgData name="Jessica Roberts" userId="831782ca-6a3f-4cbd-8621-3600d0a72af9" providerId="ADAL" clId="{5DF3AC77-AEE2-4ACE-ADC5-88CA9A93176F}" dt="2025-09-02T16:24:50.203" v="48" actId="478"/>
          <ac:spMkLst>
            <pc:docMk/>
            <pc:sldMk cId="3592769073" sldId="390"/>
            <ac:spMk id="6" creationId="{C1E132EB-D3C6-E807-202C-0195742283AC}"/>
          </ac:spMkLst>
        </pc:spChg>
        <pc:picChg chg="mod">
          <ac:chgData name="Jessica Roberts" userId="831782ca-6a3f-4cbd-8621-3600d0a72af9" providerId="ADAL" clId="{5DF3AC77-AEE2-4ACE-ADC5-88CA9A93176F}" dt="2025-09-02T16:24:32.541" v="45" actId="14100"/>
          <ac:picMkLst>
            <pc:docMk/>
            <pc:sldMk cId="3592769073" sldId="390"/>
            <ac:picMk id="4" creationId="{C8B7DA17-CB3C-49FE-9E8E-362406E53C58}"/>
          </ac:picMkLst>
        </pc:picChg>
      </pc:sldChg>
      <pc:sldChg chg="del">
        <pc:chgData name="Jessica Roberts" userId="831782ca-6a3f-4cbd-8621-3600d0a72af9" providerId="ADAL" clId="{5DF3AC77-AEE2-4ACE-ADC5-88CA9A93176F}" dt="2025-09-03T19:27:50.534" v="54" actId="47"/>
        <pc:sldMkLst>
          <pc:docMk/>
          <pc:sldMk cId="279141626" sldId="396"/>
        </pc:sldMkLst>
      </pc:sldChg>
      <pc:sldMasterChg chg="del delSldLayout">
        <pc:chgData name="Jessica Roberts" userId="831782ca-6a3f-4cbd-8621-3600d0a72af9" providerId="ADAL" clId="{5DF3AC77-AEE2-4ACE-ADC5-88CA9A93176F}" dt="2025-09-03T19:27:50.534" v="54" actId="47"/>
        <pc:sldMasterMkLst>
          <pc:docMk/>
          <pc:sldMasterMk cId="3658160859" sldId="2147483845"/>
        </pc:sldMasterMkLst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017681836" sldId="2147483683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75387368" sldId="2147483846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37456241" sldId="2147483847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159783922" sldId="2147483848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794925187" sldId="2147483849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2169952839" sldId="2147483850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655615319" sldId="2147483851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815087384" sldId="2147483852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774208649" sldId="2147483853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91990224" sldId="2147483854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4154564573" sldId="2147483855"/>
          </pc:sldLayoutMkLst>
        </pc:sldLayoutChg>
        <pc:sldLayoutChg chg="del">
          <pc:chgData name="Jessica Roberts" userId="831782ca-6a3f-4cbd-8621-3600d0a72af9" providerId="ADAL" clId="{5DF3AC77-AEE2-4ACE-ADC5-88CA9A93176F}" dt="2025-09-03T19:27:50.534" v="54" actId="47"/>
          <pc:sldLayoutMkLst>
            <pc:docMk/>
            <pc:sldMasterMk cId="3658160859" sldId="2147483845"/>
            <pc:sldLayoutMk cId="1114243569" sldId="2147483880"/>
          </pc:sldLayoutMkLst>
        </pc:sldLayoutChg>
      </pc:sldMasterChg>
    </pc:docChg>
  </pc:docChgLst>
  <pc:docChgLst>
    <pc:chgData name="Jessica Roberts" userId="831782ca-6a3f-4cbd-8621-3600d0a72af9" providerId="ADAL" clId="{AA19BD94-04E6-4AD7-A419-52C432388D9B}"/>
    <pc:docChg chg="custSel delSld modSld">
      <pc:chgData name="Jessica Roberts" userId="831782ca-6a3f-4cbd-8621-3600d0a72af9" providerId="ADAL" clId="{AA19BD94-04E6-4AD7-A419-52C432388D9B}" dt="2024-09-04T20:48:20.049" v="67" actId="47"/>
      <pc:docMkLst>
        <pc:docMk/>
      </pc:docMkLst>
      <pc:sldChg chg="del">
        <pc:chgData name="Jessica Roberts" userId="831782ca-6a3f-4cbd-8621-3600d0a72af9" providerId="ADAL" clId="{AA19BD94-04E6-4AD7-A419-52C432388D9B}" dt="2024-09-04T20:35:27.012" v="5" actId="47"/>
        <pc:sldMkLst>
          <pc:docMk/>
          <pc:sldMk cId="506628938" sldId="292"/>
        </pc:sldMkLst>
      </pc:sldChg>
      <pc:sldChg chg="addSp delSp modSp mod">
        <pc:chgData name="Jessica Roberts" userId="831782ca-6a3f-4cbd-8621-3600d0a72af9" providerId="ADAL" clId="{AA19BD94-04E6-4AD7-A419-52C432388D9B}" dt="2024-09-04T20:43:14.176" v="16" actId="21"/>
        <pc:sldMkLst>
          <pc:docMk/>
          <pc:sldMk cId="3391565439" sldId="300"/>
        </pc:sldMkLst>
      </pc:sldChg>
      <pc:sldChg chg="addSp modSp mod modAnim">
        <pc:chgData name="Jessica Roberts" userId="831782ca-6a3f-4cbd-8621-3600d0a72af9" providerId="ADAL" clId="{AA19BD94-04E6-4AD7-A419-52C432388D9B}" dt="2024-09-04T20:44:29.080" v="27"/>
        <pc:sldMkLst>
          <pc:docMk/>
          <pc:sldMk cId="2397803373" sldId="303"/>
        </pc:sldMkLst>
      </pc:sldChg>
      <pc:sldChg chg="modSp mod">
        <pc:chgData name="Jessica Roberts" userId="831782ca-6a3f-4cbd-8621-3600d0a72af9" providerId="ADAL" clId="{AA19BD94-04E6-4AD7-A419-52C432388D9B}" dt="2024-09-04T20:46:06.696" v="34" actId="20577"/>
        <pc:sldMkLst>
          <pc:docMk/>
          <pc:sldMk cId="2283564521" sldId="310"/>
        </pc:sldMkLst>
      </pc:sldChg>
      <pc:sldChg chg="modSp mod">
        <pc:chgData name="Jessica Roberts" userId="831782ca-6a3f-4cbd-8621-3600d0a72af9" providerId="ADAL" clId="{AA19BD94-04E6-4AD7-A419-52C432388D9B}" dt="2024-09-04T20:46:35.099" v="60" actId="20577"/>
        <pc:sldMkLst>
          <pc:docMk/>
          <pc:sldMk cId="2238428676" sldId="313"/>
        </pc:sldMkLst>
      </pc:sldChg>
      <pc:sldChg chg="del">
        <pc:chgData name="Jessica Roberts" userId="831782ca-6a3f-4cbd-8621-3600d0a72af9" providerId="ADAL" clId="{AA19BD94-04E6-4AD7-A419-52C432388D9B}" dt="2024-09-04T20:46:47.259" v="61" actId="47"/>
        <pc:sldMkLst>
          <pc:docMk/>
          <pc:sldMk cId="1291129479" sldId="315"/>
        </pc:sldMkLst>
      </pc:sldChg>
      <pc:sldChg chg="modSp mod">
        <pc:chgData name="Jessica Roberts" userId="831782ca-6a3f-4cbd-8621-3600d0a72af9" providerId="ADAL" clId="{AA19BD94-04E6-4AD7-A419-52C432388D9B}" dt="2024-09-04T20:46:54.491" v="64" actId="20577"/>
        <pc:sldMkLst>
          <pc:docMk/>
          <pc:sldMk cId="2597250893" sldId="318"/>
        </pc:sldMkLst>
      </pc:sldChg>
      <pc:sldChg chg="del">
        <pc:chgData name="Jessica Roberts" userId="831782ca-6a3f-4cbd-8621-3600d0a72af9" providerId="ADAL" clId="{AA19BD94-04E6-4AD7-A419-52C432388D9B}" dt="2024-09-04T20:47:13.989" v="65" actId="47"/>
        <pc:sldMkLst>
          <pc:docMk/>
          <pc:sldMk cId="2081215285" sldId="319"/>
        </pc:sldMkLst>
      </pc:sldChg>
      <pc:sldChg chg="del">
        <pc:chgData name="Jessica Roberts" userId="831782ca-6a3f-4cbd-8621-3600d0a72af9" providerId="ADAL" clId="{AA19BD94-04E6-4AD7-A419-52C432388D9B}" dt="2024-09-04T20:47:40.039" v="66" actId="47"/>
        <pc:sldMkLst>
          <pc:docMk/>
          <pc:sldMk cId="1742298362" sldId="328"/>
        </pc:sldMkLst>
      </pc:sldChg>
      <pc:sldChg chg="del">
        <pc:chgData name="Jessica Roberts" userId="831782ca-6a3f-4cbd-8621-3600d0a72af9" providerId="ADAL" clId="{AA19BD94-04E6-4AD7-A419-52C432388D9B}" dt="2024-09-04T20:48:20.049" v="67" actId="47"/>
        <pc:sldMkLst>
          <pc:docMk/>
          <pc:sldMk cId="1006814864" sldId="337"/>
        </pc:sldMkLst>
      </pc:sldChg>
      <pc:sldChg chg="modSp mod">
        <pc:chgData name="Jessica Roberts" userId="831782ca-6a3f-4cbd-8621-3600d0a72af9" providerId="ADAL" clId="{AA19BD94-04E6-4AD7-A419-52C432388D9B}" dt="2024-09-04T20:34:45.455" v="2" actId="20577"/>
        <pc:sldMkLst>
          <pc:docMk/>
          <pc:sldMk cId="4021317960" sldId="363"/>
        </pc:sldMkLst>
      </pc:sldChg>
      <pc:sldChg chg="del">
        <pc:chgData name="Jessica Roberts" userId="831782ca-6a3f-4cbd-8621-3600d0a72af9" providerId="ADAL" clId="{AA19BD94-04E6-4AD7-A419-52C432388D9B}" dt="2024-09-04T20:34:50.939" v="3" actId="47"/>
        <pc:sldMkLst>
          <pc:docMk/>
          <pc:sldMk cId="49239618" sldId="364"/>
        </pc:sldMkLst>
      </pc:sldChg>
      <pc:sldChg chg="del">
        <pc:chgData name="Jessica Roberts" userId="831782ca-6a3f-4cbd-8621-3600d0a72af9" providerId="ADAL" clId="{AA19BD94-04E6-4AD7-A419-52C432388D9B}" dt="2024-09-04T20:34:52.562" v="4" actId="47"/>
        <pc:sldMkLst>
          <pc:docMk/>
          <pc:sldMk cId="852136618" sldId="365"/>
        </pc:sldMkLst>
      </pc:sldChg>
      <pc:sldChg chg="del">
        <pc:chgData name="Jessica Roberts" userId="831782ca-6a3f-4cbd-8621-3600d0a72af9" providerId="ADAL" clId="{AA19BD94-04E6-4AD7-A419-52C432388D9B}" dt="2024-09-04T20:35:41.662" v="6" actId="47"/>
        <pc:sldMkLst>
          <pc:docMk/>
          <pc:sldMk cId="2712644359" sldId="372"/>
        </pc:sldMkLst>
      </pc:sldChg>
      <pc:sldChg chg="del">
        <pc:chgData name="Jessica Roberts" userId="831782ca-6a3f-4cbd-8621-3600d0a72af9" providerId="ADAL" clId="{AA19BD94-04E6-4AD7-A419-52C432388D9B}" dt="2024-09-04T20:35:45.328" v="9" actId="47"/>
        <pc:sldMkLst>
          <pc:docMk/>
          <pc:sldMk cId="2158671214" sldId="373"/>
        </pc:sldMkLst>
      </pc:sldChg>
      <pc:sldChg chg="del">
        <pc:chgData name="Jessica Roberts" userId="831782ca-6a3f-4cbd-8621-3600d0a72af9" providerId="ADAL" clId="{AA19BD94-04E6-4AD7-A419-52C432388D9B}" dt="2024-09-04T20:35:47.881" v="10" actId="47"/>
        <pc:sldMkLst>
          <pc:docMk/>
          <pc:sldMk cId="402520689" sldId="374"/>
        </pc:sldMkLst>
      </pc:sldChg>
      <pc:sldChg chg="del">
        <pc:chgData name="Jessica Roberts" userId="831782ca-6a3f-4cbd-8621-3600d0a72af9" providerId="ADAL" clId="{AA19BD94-04E6-4AD7-A419-52C432388D9B}" dt="2024-09-04T20:36:15.384" v="11" actId="47"/>
        <pc:sldMkLst>
          <pc:docMk/>
          <pc:sldMk cId="1322266544" sldId="375"/>
        </pc:sldMkLst>
      </pc:sldChg>
      <pc:sldChg chg="del">
        <pc:chgData name="Jessica Roberts" userId="831782ca-6a3f-4cbd-8621-3600d0a72af9" providerId="ADAL" clId="{AA19BD94-04E6-4AD7-A419-52C432388D9B}" dt="2024-09-04T20:35:43.386" v="7" actId="47"/>
        <pc:sldMkLst>
          <pc:docMk/>
          <pc:sldMk cId="2356309735" sldId="383"/>
        </pc:sldMkLst>
      </pc:sldChg>
      <pc:sldChg chg="del">
        <pc:chgData name="Jessica Roberts" userId="831782ca-6a3f-4cbd-8621-3600d0a72af9" providerId="ADAL" clId="{AA19BD94-04E6-4AD7-A419-52C432388D9B}" dt="2024-09-04T20:35:44.381" v="8" actId="47"/>
        <pc:sldMkLst>
          <pc:docMk/>
          <pc:sldMk cId="1601253133" sldId="384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7FA597E-CB27-41DE-AA2C-631B5A3BBDD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81276E5-8845-42EC-8CF3-A97C3AFF6C2B}">
      <dgm:prSet/>
      <dgm:spPr/>
      <dgm:t>
        <a:bodyPr/>
        <a:lstStyle/>
        <a:p>
          <a:r>
            <a:rPr lang="en-GB" dirty="0"/>
            <a:t>Class will not settle at the start of a lesson</a:t>
          </a:r>
          <a:endParaRPr lang="en-US" dirty="0"/>
        </a:p>
      </dgm:t>
    </dgm:pt>
    <dgm:pt modelId="{46769411-A775-4B97-9869-E69BACDF2CBA}" type="parTrans" cxnId="{6A451BE4-6482-450D-A585-7CCB6CDE93E9}">
      <dgm:prSet/>
      <dgm:spPr/>
      <dgm:t>
        <a:bodyPr/>
        <a:lstStyle/>
        <a:p>
          <a:endParaRPr lang="en-US"/>
        </a:p>
      </dgm:t>
    </dgm:pt>
    <dgm:pt modelId="{7D5991EE-4875-4349-AA52-F49A1EB6C56F}" type="sibTrans" cxnId="{6A451BE4-6482-450D-A585-7CCB6CDE93E9}">
      <dgm:prSet/>
      <dgm:spPr/>
      <dgm:t>
        <a:bodyPr/>
        <a:lstStyle/>
        <a:p>
          <a:endParaRPr lang="en-US"/>
        </a:p>
      </dgm:t>
    </dgm:pt>
    <dgm:pt modelId="{1A764D90-D0FB-4FB0-AD07-1A5CDA4E5CCD}">
      <dgm:prSet/>
      <dgm:spPr/>
      <dgm:t>
        <a:bodyPr/>
        <a:lstStyle/>
        <a:p>
          <a:r>
            <a:rPr lang="en-GB"/>
            <a:t>A student interrupts when you are talking</a:t>
          </a:r>
          <a:endParaRPr lang="en-US"/>
        </a:p>
      </dgm:t>
    </dgm:pt>
    <dgm:pt modelId="{B9B83D20-C574-4242-9D0A-B5DBB2AE099B}" type="parTrans" cxnId="{810765EF-9B6C-4C80-87AF-627686FB0A1C}">
      <dgm:prSet/>
      <dgm:spPr/>
      <dgm:t>
        <a:bodyPr/>
        <a:lstStyle/>
        <a:p>
          <a:endParaRPr lang="en-US"/>
        </a:p>
      </dgm:t>
    </dgm:pt>
    <dgm:pt modelId="{0A21AD8E-B1F6-4B09-B233-A3FAABBC18C2}" type="sibTrans" cxnId="{810765EF-9B6C-4C80-87AF-627686FB0A1C}">
      <dgm:prSet/>
      <dgm:spPr/>
      <dgm:t>
        <a:bodyPr/>
        <a:lstStyle/>
        <a:p>
          <a:endParaRPr lang="en-US"/>
        </a:p>
      </dgm:t>
    </dgm:pt>
    <dgm:pt modelId="{E75E573C-09D6-4364-8FC9-21748E6C46EE}">
      <dgm:prSet/>
      <dgm:spPr/>
      <dgm:t>
        <a:bodyPr/>
        <a:lstStyle/>
        <a:p>
          <a:r>
            <a:rPr lang="en-GB"/>
            <a:t>Student uses a mobile phone in class</a:t>
          </a:r>
          <a:endParaRPr lang="en-US"/>
        </a:p>
      </dgm:t>
    </dgm:pt>
    <dgm:pt modelId="{F912E96C-9EF0-43E3-8549-C6CE0D33B6A0}" type="parTrans" cxnId="{DA056172-E763-473A-B9BA-41A847DB06FD}">
      <dgm:prSet/>
      <dgm:spPr/>
      <dgm:t>
        <a:bodyPr/>
        <a:lstStyle/>
        <a:p>
          <a:endParaRPr lang="en-US"/>
        </a:p>
      </dgm:t>
    </dgm:pt>
    <dgm:pt modelId="{D0138C40-C08A-4F2D-B850-5588730AEAEE}" type="sibTrans" cxnId="{DA056172-E763-473A-B9BA-41A847DB06FD}">
      <dgm:prSet/>
      <dgm:spPr/>
      <dgm:t>
        <a:bodyPr/>
        <a:lstStyle/>
        <a:p>
          <a:endParaRPr lang="en-US"/>
        </a:p>
      </dgm:t>
    </dgm:pt>
    <dgm:pt modelId="{7905BE85-329D-4CCF-B0B5-B8FB4BC1D775}">
      <dgm:prSet/>
      <dgm:spPr/>
      <dgm:t>
        <a:bodyPr/>
        <a:lstStyle/>
        <a:p>
          <a:r>
            <a:rPr lang="en-GB"/>
            <a:t>Student uses inappropriate language</a:t>
          </a:r>
          <a:endParaRPr lang="en-US"/>
        </a:p>
      </dgm:t>
    </dgm:pt>
    <dgm:pt modelId="{E149A8E4-7906-4265-8D5E-E510C9FAB9EA}" type="parTrans" cxnId="{7C1DE24F-3196-46A1-AEF0-E40E8609F500}">
      <dgm:prSet/>
      <dgm:spPr/>
      <dgm:t>
        <a:bodyPr/>
        <a:lstStyle/>
        <a:p>
          <a:endParaRPr lang="en-US"/>
        </a:p>
      </dgm:t>
    </dgm:pt>
    <dgm:pt modelId="{79857FF1-CDDC-44A5-A2EF-0807E2F30E24}" type="sibTrans" cxnId="{7C1DE24F-3196-46A1-AEF0-E40E8609F500}">
      <dgm:prSet/>
      <dgm:spPr/>
      <dgm:t>
        <a:bodyPr/>
        <a:lstStyle/>
        <a:p>
          <a:endParaRPr lang="en-US"/>
        </a:p>
      </dgm:t>
    </dgm:pt>
    <dgm:pt modelId="{422495B6-4EEF-4D56-9FB4-18EAFA0675F5}">
      <dgm:prSet/>
      <dgm:spPr/>
      <dgm:t>
        <a:bodyPr/>
        <a:lstStyle/>
        <a:p>
          <a:r>
            <a:rPr lang="en-GB"/>
            <a:t>Student makes a silly noise to get attention</a:t>
          </a:r>
          <a:endParaRPr lang="en-US"/>
        </a:p>
      </dgm:t>
    </dgm:pt>
    <dgm:pt modelId="{755DE33F-3362-4B67-943A-B96DEA63DC6C}" type="parTrans" cxnId="{D00CB536-7FEA-42B1-8278-518B465DE3F2}">
      <dgm:prSet/>
      <dgm:spPr/>
      <dgm:t>
        <a:bodyPr/>
        <a:lstStyle/>
        <a:p>
          <a:endParaRPr lang="en-US"/>
        </a:p>
      </dgm:t>
    </dgm:pt>
    <dgm:pt modelId="{DD86E767-87DA-468A-AD54-17F97825EBBB}" type="sibTrans" cxnId="{D00CB536-7FEA-42B1-8278-518B465DE3F2}">
      <dgm:prSet/>
      <dgm:spPr/>
      <dgm:t>
        <a:bodyPr/>
        <a:lstStyle/>
        <a:p>
          <a:endParaRPr lang="en-US"/>
        </a:p>
      </dgm:t>
    </dgm:pt>
    <dgm:pt modelId="{B7039780-83F6-418C-967C-0B8A7C68FAC6}">
      <dgm:prSet/>
      <dgm:spPr/>
      <dgm:t>
        <a:bodyPr/>
        <a:lstStyle/>
        <a:p>
          <a:r>
            <a:rPr lang="en-GB"/>
            <a:t>Students doing pair work go off task</a:t>
          </a:r>
          <a:endParaRPr lang="en-US"/>
        </a:p>
      </dgm:t>
    </dgm:pt>
    <dgm:pt modelId="{86AD2A8C-4668-4829-89B9-C92D90E81F0D}" type="parTrans" cxnId="{F69DE2E0-3BD8-4EA7-B5FB-E01F9C815908}">
      <dgm:prSet/>
      <dgm:spPr/>
      <dgm:t>
        <a:bodyPr/>
        <a:lstStyle/>
        <a:p>
          <a:endParaRPr lang="en-US"/>
        </a:p>
      </dgm:t>
    </dgm:pt>
    <dgm:pt modelId="{51B9407B-81A8-463B-8378-72B4BE754A18}" type="sibTrans" cxnId="{F69DE2E0-3BD8-4EA7-B5FB-E01F9C815908}">
      <dgm:prSet/>
      <dgm:spPr/>
      <dgm:t>
        <a:bodyPr/>
        <a:lstStyle/>
        <a:p>
          <a:endParaRPr lang="en-US"/>
        </a:p>
      </dgm:t>
    </dgm:pt>
    <dgm:pt modelId="{9B5792B1-46CD-49B5-B5E6-2960B44B25CD}" type="pres">
      <dgm:prSet presAssocID="{C7FA597E-CB27-41DE-AA2C-631B5A3BBDD6}" presName="root" presStyleCnt="0">
        <dgm:presLayoutVars>
          <dgm:dir/>
          <dgm:resizeHandles val="exact"/>
        </dgm:presLayoutVars>
      </dgm:prSet>
      <dgm:spPr/>
    </dgm:pt>
    <dgm:pt modelId="{04C1A534-5927-4D38-BE5A-F29D056F701D}" type="pres">
      <dgm:prSet presAssocID="{881276E5-8845-42EC-8CF3-A97C3AFF6C2B}" presName="compNode" presStyleCnt="0"/>
      <dgm:spPr/>
    </dgm:pt>
    <dgm:pt modelId="{D7165695-3A09-4FC0-9C36-BE67B5E56422}" type="pres">
      <dgm:prSet presAssocID="{881276E5-8845-42EC-8CF3-A97C3AFF6C2B}" presName="bgRect" presStyleLbl="bgShp" presStyleIdx="0" presStyleCnt="6"/>
      <dgm:spPr/>
    </dgm:pt>
    <dgm:pt modelId="{5EB8AF8F-8ECF-4387-A439-F4350C9BA4DA}" type="pres">
      <dgm:prSet presAssocID="{881276E5-8845-42EC-8CF3-A97C3AFF6C2B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B6AD3F2B-6994-4D85-A6E5-22836050CC4F}" type="pres">
      <dgm:prSet presAssocID="{881276E5-8845-42EC-8CF3-A97C3AFF6C2B}" presName="spaceRect" presStyleCnt="0"/>
      <dgm:spPr/>
    </dgm:pt>
    <dgm:pt modelId="{15728BF5-40EC-4767-BF56-1209956BFC3B}" type="pres">
      <dgm:prSet presAssocID="{881276E5-8845-42EC-8CF3-A97C3AFF6C2B}" presName="parTx" presStyleLbl="revTx" presStyleIdx="0" presStyleCnt="6">
        <dgm:presLayoutVars>
          <dgm:chMax val="0"/>
          <dgm:chPref val="0"/>
        </dgm:presLayoutVars>
      </dgm:prSet>
      <dgm:spPr/>
    </dgm:pt>
    <dgm:pt modelId="{B95DB93B-BC79-4961-8B0A-225DA13258E9}" type="pres">
      <dgm:prSet presAssocID="{7D5991EE-4875-4349-AA52-F49A1EB6C56F}" presName="sibTrans" presStyleCnt="0"/>
      <dgm:spPr/>
    </dgm:pt>
    <dgm:pt modelId="{4676FFAB-085D-4C30-9E85-9AB036D06D5C}" type="pres">
      <dgm:prSet presAssocID="{1A764D90-D0FB-4FB0-AD07-1A5CDA4E5CCD}" presName="compNode" presStyleCnt="0"/>
      <dgm:spPr/>
    </dgm:pt>
    <dgm:pt modelId="{35331EF5-612B-4CAF-836E-B081357B83F8}" type="pres">
      <dgm:prSet presAssocID="{1A764D90-D0FB-4FB0-AD07-1A5CDA4E5CCD}" presName="bgRect" presStyleLbl="bgShp" presStyleIdx="1" presStyleCnt="6"/>
      <dgm:spPr/>
    </dgm:pt>
    <dgm:pt modelId="{D0B9B27D-8A8B-4F9B-996E-F959D9B30C64}" type="pres">
      <dgm:prSet presAssocID="{1A764D90-D0FB-4FB0-AD07-1A5CDA4E5CCD}" presName="iconRect" presStyleLbl="node1" presStyleIdx="1" presStyleCnt="6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5C606FE-096C-4759-9116-04B6B17ADE14}" type="pres">
      <dgm:prSet presAssocID="{1A764D90-D0FB-4FB0-AD07-1A5CDA4E5CCD}" presName="spaceRect" presStyleCnt="0"/>
      <dgm:spPr/>
    </dgm:pt>
    <dgm:pt modelId="{D923488C-7366-443F-B4AD-25BD43FFEF35}" type="pres">
      <dgm:prSet presAssocID="{1A764D90-D0FB-4FB0-AD07-1A5CDA4E5CCD}" presName="parTx" presStyleLbl="revTx" presStyleIdx="1" presStyleCnt="6">
        <dgm:presLayoutVars>
          <dgm:chMax val="0"/>
          <dgm:chPref val="0"/>
        </dgm:presLayoutVars>
      </dgm:prSet>
      <dgm:spPr/>
    </dgm:pt>
    <dgm:pt modelId="{C9C1A310-1EC5-45BD-9BA5-226A9D5C8D1F}" type="pres">
      <dgm:prSet presAssocID="{0A21AD8E-B1F6-4B09-B233-A3FAABBC18C2}" presName="sibTrans" presStyleCnt="0"/>
      <dgm:spPr/>
    </dgm:pt>
    <dgm:pt modelId="{D4708113-92AD-4856-8688-9A20B87D652D}" type="pres">
      <dgm:prSet presAssocID="{E75E573C-09D6-4364-8FC9-21748E6C46EE}" presName="compNode" presStyleCnt="0"/>
      <dgm:spPr/>
    </dgm:pt>
    <dgm:pt modelId="{F928481D-CD52-4FE2-8A9D-7A57DB35F389}" type="pres">
      <dgm:prSet presAssocID="{E75E573C-09D6-4364-8FC9-21748E6C46EE}" presName="bgRect" presStyleLbl="bgShp" presStyleIdx="2" presStyleCnt="6"/>
      <dgm:spPr/>
    </dgm:pt>
    <dgm:pt modelId="{9E81A6D4-6308-447E-B925-BBA668F914ED}" type="pres">
      <dgm:prSet presAssocID="{E75E573C-09D6-4364-8FC9-21748E6C46EE}" presName="iconRect" presStyleLbl="node1" presStyleIdx="2" presStyleCnt="6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871C2AFC-0C66-458E-9C4C-128CE5458372}" type="pres">
      <dgm:prSet presAssocID="{E75E573C-09D6-4364-8FC9-21748E6C46EE}" presName="spaceRect" presStyleCnt="0"/>
      <dgm:spPr/>
    </dgm:pt>
    <dgm:pt modelId="{A322B12D-0A95-4C48-AF50-09712D784367}" type="pres">
      <dgm:prSet presAssocID="{E75E573C-09D6-4364-8FC9-21748E6C46EE}" presName="parTx" presStyleLbl="revTx" presStyleIdx="2" presStyleCnt="6">
        <dgm:presLayoutVars>
          <dgm:chMax val="0"/>
          <dgm:chPref val="0"/>
        </dgm:presLayoutVars>
      </dgm:prSet>
      <dgm:spPr/>
    </dgm:pt>
    <dgm:pt modelId="{A089A4A1-76A1-4A1B-BFC2-8A814E7A8455}" type="pres">
      <dgm:prSet presAssocID="{D0138C40-C08A-4F2D-B850-5588730AEAEE}" presName="sibTrans" presStyleCnt="0"/>
      <dgm:spPr/>
    </dgm:pt>
    <dgm:pt modelId="{204E10EA-CBD6-4344-AE11-9ACB3ED7CA4C}" type="pres">
      <dgm:prSet presAssocID="{7905BE85-329D-4CCF-B0B5-B8FB4BC1D775}" presName="compNode" presStyleCnt="0"/>
      <dgm:spPr/>
    </dgm:pt>
    <dgm:pt modelId="{F6C858C7-6B08-4D51-BFD9-961280228B19}" type="pres">
      <dgm:prSet presAssocID="{7905BE85-329D-4CCF-B0B5-B8FB4BC1D775}" presName="bgRect" presStyleLbl="bgShp" presStyleIdx="3" presStyleCnt="6"/>
      <dgm:spPr/>
    </dgm:pt>
    <dgm:pt modelId="{329ECCE3-A64C-43B9-9AAB-E4D997E82B0F}" type="pres">
      <dgm:prSet presAssocID="{7905BE85-329D-4CCF-B0B5-B8FB4BC1D775}" presName="iconRect" presStyleLbl="node1" presStyleIdx="3" presStyleCnt="6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o sign"/>
        </a:ext>
      </dgm:extLst>
    </dgm:pt>
    <dgm:pt modelId="{2EC2CFD8-6846-47AB-A9BB-9CD837A01FED}" type="pres">
      <dgm:prSet presAssocID="{7905BE85-329D-4CCF-B0B5-B8FB4BC1D775}" presName="spaceRect" presStyleCnt="0"/>
      <dgm:spPr/>
    </dgm:pt>
    <dgm:pt modelId="{25AF1524-7DA7-4FE5-AC7D-C03BB72AEA92}" type="pres">
      <dgm:prSet presAssocID="{7905BE85-329D-4CCF-B0B5-B8FB4BC1D775}" presName="parTx" presStyleLbl="revTx" presStyleIdx="3" presStyleCnt="6">
        <dgm:presLayoutVars>
          <dgm:chMax val="0"/>
          <dgm:chPref val="0"/>
        </dgm:presLayoutVars>
      </dgm:prSet>
      <dgm:spPr/>
    </dgm:pt>
    <dgm:pt modelId="{E9311C07-36E4-4175-8DC5-F50D0BFBF012}" type="pres">
      <dgm:prSet presAssocID="{79857FF1-CDDC-44A5-A2EF-0807E2F30E24}" presName="sibTrans" presStyleCnt="0"/>
      <dgm:spPr/>
    </dgm:pt>
    <dgm:pt modelId="{F4C64CB5-3364-498D-8DF8-520D7D82878D}" type="pres">
      <dgm:prSet presAssocID="{422495B6-4EEF-4D56-9FB4-18EAFA0675F5}" presName="compNode" presStyleCnt="0"/>
      <dgm:spPr/>
    </dgm:pt>
    <dgm:pt modelId="{FE0409A7-BC28-4B85-8F20-202614EBB576}" type="pres">
      <dgm:prSet presAssocID="{422495B6-4EEF-4D56-9FB4-18EAFA0675F5}" presName="bgRect" presStyleLbl="bgShp" presStyleIdx="4" presStyleCnt="6"/>
      <dgm:spPr/>
    </dgm:pt>
    <dgm:pt modelId="{4796CE5C-4449-4800-9E26-742D7C99FE9E}" type="pres">
      <dgm:prSet presAssocID="{422495B6-4EEF-4D56-9FB4-18EAFA0675F5}" presName="iconRect" presStyleLbl="node1" presStyleIdx="4" presStyleCnt="6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CDDB02DF-24FA-4235-823A-55661ED789BD}" type="pres">
      <dgm:prSet presAssocID="{422495B6-4EEF-4D56-9FB4-18EAFA0675F5}" presName="spaceRect" presStyleCnt="0"/>
      <dgm:spPr/>
    </dgm:pt>
    <dgm:pt modelId="{E6A7DBBF-040E-4F45-ABFB-77DD40F1BE23}" type="pres">
      <dgm:prSet presAssocID="{422495B6-4EEF-4D56-9FB4-18EAFA0675F5}" presName="parTx" presStyleLbl="revTx" presStyleIdx="4" presStyleCnt="6">
        <dgm:presLayoutVars>
          <dgm:chMax val="0"/>
          <dgm:chPref val="0"/>
        </dgm:presLayoutVars>
      </dgm:prSet>
      <dgm:spPr/>
    </dgm:pt>
    <dgm:pt modelId="{2E13AEF8-EA58-49D9-B0DE-45853045F4F6}" type="pres">
      <dgm:prSet presAssocID="{DD86E767-87DA-468A-AD54-17F97825EBBB}" presName="sibTrans" presStyleCnt="0"/>
      <dgm:spPr/>
    </dgm:pt>
    <dgm:pt modelId="{E2906ABF-0A9F-4DA9-88D8-4EDC493E6AC9}" type="pres">
      <dgm:prSet presAssocID="{B7039780-83F6-418C-967C-0B8A7C68FAC6}" presName="compNode" presStyleCnt="0"/>
      <dgm:spPr/>
    </dgm:pt>
    <dgm:pt modelId="{31B0DE6A-2DAD-447E-A6D8-C56F0E8F3FF7}" type="pres">
      <dgm:prSet presAssocID="{B7039780-83F6-418C-967C-0B8A7C68FAC6}" presName="bgRect" presStyleLbl="bgShp" presStyleIdx="5" presStyleCnt="6"/>
      <dgm:spPr/>
    </dgm:pt>
    <dgm:pt modelId="{83829B3C-7CB7-4FDD-B7E5-BA3565ACB12A}" type="pres">
      <dgm:prSet presAssocID="{B7039780-83F6-418C-967C-0B8A7C68FAC6}" presName="iconRect" presStyleLbl="node1" presStyleIdx="5" presStyleCnt="6"/>
      <dgm:spPr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8F9D7EE-CD64-4018-83D3-69B4094EECCA}" type="pres">
      <dgm:prSet presAssocID="{B7039780-83F6-418C-967C-0B8A7C68FAC6}" presName="spaceRect" presStyleCnt="0"/>
      <dgm:spPr/>
    </dgm:pt>
    <dgm:pt modelId="{ADA76779-5EC2-4EE2-9750-F06C76DDD50E}" type="pres">
      <dgm:prSet presAssocID="{B7039780-83F6-418C-967C-0B8A7C68FAC6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2481000D-390F-4146-BBF3-0A0A24FB4A85}" type="presOf" srcId="{881276E5-8845-42EC-8CF3-A97C3AFF6C2B}" destId="{15728BF5-40EC-4767-BF56-1209956BFC3B}" srcOrd="0" destOrd="0" presId="urn:microsoft.com/office/officeart/2018/2/layout/IconVerticalSolidList"/>
    <dgm:cxn modelId="{D00CB536-7FEA-42B1-8278-518B465DE3F2}" srcId="{C7FA597E-CB27-41DE-AA2C-631B5A3BBDD6}" destId="{422495B6-4EEF-4D56-9FB4-18EAFA0675F5}" srcOrd="4" destOrd="0" parTransId="{755DE33F-3362-4B67-943A-B96DEA63DC6C}" sibTransId="{DD86E767-87DA-468A-AD54-17F97825EBBB}"/>
    <dgm:cxn modelId="{40DF683A-C21B-4093-B413-93830B7420A9}" type="presOf" srcId="{7905BE85-329D-4CCF-B0B5-B8FB4BC1D775}" destId="{25AF1524-7DA7-4FE5-AC7D-C03BB72AEA92}" srcOrd="0" destOrd="0" presId="urn:microsoft.com/office/officeart/2018/2/layout/IconVerticalSolidList"/>
    <dgm:cxn modelId="{41E82069-AC24-4AB5-A69B-C3D2BB7736FE}" type="presOf" srcId="{1A764D90-D0FB-4FB0-AD07-1A5CDA4E5CCD}" destId="{D923488C-7366-443F-B4AD-25BD43FFEF35}" srcOrd="0" destOrd="0" presId="urn:microsoft.com/office/officeart/2018/2/layout/IconVerticalSolidList"/>
    <dgm:cxn modelId="{7C1DE24F-3196-46A1-AEF0-E40E8609F500}" srcId="{C7FA597E-CB27-41DE-AA2C-631B5A3BBDD6}" destId="{7905BE85-329D-4CCF-B0B5-B8FB4BC1D775}" srcOrd="3" destOrd="0" parTransId="{E149A8E4-7906-4265-8D5E-E510C9FAB9EA}" sibTransId="{79857FF1-CDDC-44A5-A2EF-0807E2F30E24}"/>
    <dgm:cxn modelId="{DA056172-E763-473A-B9BA-41A847DB06FD}" srcId="{C7FA597E-CB27-41DE-AA2C-631B5A3BBDD6}" destId="{E75E573C-09D6-4364-8FC9-21748E6C46EE}" srcOrd="2" destOrd="0" parTransId="{F912E96C-9EF0-43E3-8549-C6CE0D33B6A0}" sibTransId="{D0138C40-C08A-4F2D-B850-5588730AEAEE}"/>
    <dgm:cxn modelId="{31303A90-F8A3-4EF6-98C2-FEFA6830F08C}" type="presOf" srcId="{E75E573C-09D6-4364-8FC9-21748E6C46EE}" destId="{A322B12D-0A95-4C48-AF50-09712D784367}" srcOrd="0" destOrd="0" presId="urn:microsoft.com/office/officeart/2018/2/layout/IconVerticalSolidList"/>
    <dgm:cxn modelId="{F425B698-0126-4D6F-947F-33493D22B29A}" type="presOf" srcId="{C7FA597E-CB27-41DE-AA2C-631B5A3BBDD6}" destId="{9B5792B1-46CD-49B5-B5E6-2960B44B25CD}" srcOrd="0" destOrd="0" presId="urn:microsoft.com/office/officeart/2018/2/layout/IconVerticalSolidList"/>
    <dgm:cxn modelId="{1C2132A8-8108-493B-BBBC-7D8373F7B340}" type="presOf" srcId="{B7039780-83F6-418C-967C-0B8A7C68FAC6}" destId="{ADA76779-5EC2-4EE2-9750-F06C76DDD50E}" srcOrd="0" destOrd="0" presId="urn:microsoft.com/office/officeart/2018/2/layout/IconVerticalSolidList"/>
    <dgm:cxn modelId="{F69DE2E0-3BD8-4EA7-B5FB-E01F9C815908}" srcId="{C7FA597E-CB27-41DE-AA2C-631B5A3BBDD6}" destId="{B7039780-83F6-418C-967C-0B8A7C68FAC6}" srcOrd="5" destOrd="0" parTransId="{86AD2A8C-4668-4829-89B9-C92D90E81F0D}" sibTransId="{51B9407B-81A8-463B-8378-72B4BE754A18}"/>
    <dgm:cxn modelId="{6A451BE4-6482-450D-A585-7CCB6CDE93E9}" srcId="{C7FA597E-CB27-41DE-AA2C-631B5A3BBDD6}" destId="{881276E5-8845-42EC-8CF3-A97C3AFF6C2B}" srcOrd="0" destOrd="0" parTransId="{46769411-A775-4B97-9869-E69BACDF2CBA}" sibTransId="{7D5991EE-4875-4349-AA52-F49A1EB6C56F}"/>
    <dgm:cxn modelId="{B66CBFEE-79B2-4091-986A-A992C42A17F6}" type="presOf" srcId="{422495B6-4EEF-4D56-9FB4-18EAFA0675F5}" destId="{E6A7DBBF-040E-4F45-ABFB-77DD40F1BE23}" srcOrd="0" destOrd="0" presId="urn:microsoft.com/office/officeart/2018/2/layout/IconVerticalSolidList"/>
    <dgm:cxn modelId="{810765EF-9B6C-4C80-87AF-627686FB0A1C}" srcId="{C7FA597E-CB27-41DE-AA2C-631B5A3BBDD6}" destId="{1A764D90-D0FB-4FB0-AD07-1A5CDA4E5CCD}" srcOrd="1" destOrd="0" parTransId="{B9B83D20-C574-4242-9D0A-B5DBB2AE099B}" sibTransId="{0A21AD8E-B1F6-4B09-B233-A3FAABBC18C2}"/>
    <dgm:cxn modelId="{6288C82A-6971-46AA-95C0-576897B112BB}" type="presParOf" srcId="{9B5792B1-46CD-49B5-B5E6-2960B44B25CD}" destId="{04C1A534-5927-4D38-BE5A-F29D056F701D}" srcOrd="0" destOrd="0" presId="urn:microsoft.com/office/officeart/2018/2/layout/IconVerticalSolidList"/>
    <dgm:cxn modelId="{D1FA33B8-9454-4B34-90A4-CFD7C81C4762}" type="presParOf" srcId="{04C1A534-5927-4D38-BE5A-F29D056F701D}" destId="{D7165695-3A09-4FC0-9C36-BE67B5E56422}" srcOrd="0" destOrd="0" presId="urn:microsoft.com/office/officeart/2018/2/layout/IconVerticalSolidList"/>
    <dgm:cxn modelId="{4E47A55C-B9DB-4CE3-BA23-DFD3B41ECA10}" type="presParOf" srcId="{04C1A534-5927-4D38-BE5A-F29D056F701D}" destId="{5EB8AF8F-8ECF-4387-A439-F4350C9BA4DA}" srcOrd="1" destOrd="0" presId="urn:microsoft.com/office/officeart/2018/2/layout/IconVerticalSolidList"/>
    <dgm:cxn modelId="{32A82CED-9E15-4BC0-8886-FD9E57C86F9A}" type="presParOf" srcId="{04C1A534-5927-4D38-BE5A-F29D056F701D}" destId="{B6AD3F2B-6994-4D85-A6E5-22836050CC4F}" srcOrd="2" destOrd="0" presId="urn:microsoft.com/office/officeart/2018/2/layout/IconVerticalSolidList"/>
    <dgm:cxn modelId="{3ACC4CB6-FA5A-4AF8-9DCC-C0B050C47D10}" type="presParOf" srcId="{04C1A534-5927-4D38-BE5A-F29D056F701D}" destId="{15728BF5-40EC-4767-BF56-1209956BFC3B}" srcOrd="3" destOrd="0" presId="urn:microsoft.com/office/officeart/2018/2/layout/IconVerticalSolidList"/>
    <dgm:cxn modelId="{7EB54E59-E67F-472B-8809-E550772C9389}" type="presParOf" srcId="{9B5792B1-46CD-49B5-B5E6-2960B44B25CD}" destId="{B95DB93B-BC79-4961-8B0A-225DA13258E9}" srcOrd="1" destOrd="0" presId="urn:microsoft.com/office/officeart/2018/2/layout/IconVerticalSolidList"/>
    <dgm:cxn modelId="{834B64FD-A235-4A1D-9064-1EE3BF2F4A7C}" type="presParOf" srcId="{9B5792B1-46CD-49B5-B5E6-2960B44B25CD}" destId="{4676FFAB-085D-4C30-9E85-9AB036D06D5C}" srcOrd="2" destOrd="0" presId="urn:microsoft.com/office/officeart/2018/2/layout/IconVerticalSolidList"/>
    <dgm:cxn modelId="{9467280D-F864-48FC-BD4B-8019C8E418D6}" type="presParOf" srcId="{4676FFAB-085D-4C30-9E85-9AB036D06D5C}" destId="{35331EF5-612B-4CAF-836E-B081357B83F8}" srcOrd="0" destOrd="0" presId="urn:microsoft.com/office/officeart/2018/2/layout/IconVerticalSolidList"/>
    <dgm:cxn modelId="{F56D106E-230C-4DC9-9468-A88B6E4CD55B}" type="presParOf" srcId="{4676FFAB-085D-4C30-9E85-9AB036D06D5C}" destId="{D0B9B27D-8A8B-4F9B-996E-F959D9B30C64}" srcOrd="1" destOrd="0" presId="urn:microsoft.com/office/officeart/2018/2/layout/IconVerticalSolidList"/>
    <dgm:cxn modelId="{B98A9318-9B70-44CD-B467-77DEE5C95302}" type="presParOf" srcId="{4676FFAB-085D-4C30-9E85-9AB036D06D5C}" destId="{F5C606FE-096C-4759-9116-04B6B17ADE14}" srcOrd="2" destOrd="0" presId="urn:microsoft.com/office/officeart/2018/2/layout/IconVerticalSolidList"/>
    <dgm:cxn modelId="{D1C5D490-6FFB-498A-BAF4-D4914F2F47E3}" type="presParOf" srcId="{4676FFAB-085D-4C30-9E85-9AB036D06D5C}" destId="{D923488C-7366-443F-B4AD-25BD43FFEF35}" srcOrd="3" destOrd="0" presId="urn:microsoft.com/office/officeart/2018/2/layout/IconVerticalSolidList"/>
    <dgm:cxn modelId="{8C8295D9-3A8E-4AE1-8C33-1F02A0C32ACF}" type="presParOf" srcId="{9B5792B1-46CD-49B5-B5E6-2960B44B25CD}" destId="{C9C1A310-1EC5-45BD-9BA5-226A9D5C8D1F}" srcOrd="3" destOrd="0" presId="urn:microsoft.com/office/officeart/2018/2/layout/IconVerticalSolidList"/>
    <dgm:cxn modelId="{A9DBA14E-9197-4B86-B973-2A5082950036}" type="presParOf" srcId="{9B5792B1-46CD-49B5-B5E6-2960B44B25CD}" destId="{D4708113-92AD-4856-8688-9A20B87D652D}" srcOrd="4" destOrd="0" presId="urn:microsoft.com/office/officeart/2018/2/layout/IconVerticalSolidList"/>
    <dgm:cxn modelId="{A9C50453-D973-46D5-9AD8-D5BFF5B0BE8B}" type="presParOf" srcId="{D4708113-92AD-4856-8688-9A20B87D652D}" destId="{F928481D-CD52-4FE2-8A9D-7A57DB35F389}" srcOrd="0" destOrd="0" presId="urn:microsoft.com/office/officeart/2018/2/layout/IconVerticalSolidList"/>
    <dgm:cxn modelId="{2D5CD3C6-C31C-47FA-9AA0-C7DC76CEB327}" type="presParOf" srcId="{D4708113-92AD-4856-8688-9A20B87D652D}" destId="{9E81A6D4-6308-447E-B925-BBA668F914ED}" srcOrd="1" destOrd="0" presId="urn:microsoft.com/office/officeart/2018/2/layout/IconVerticalSolidList"/>
    <dgm:cxn modelId="{DBAAF94A-D00E-40BE-8079-0FC05D55BF16}" type="presParOf" srcId="{D4708113-92AD-4856-8688-9A20B87D652D}" destId="{871C2AFC-0C66-458E-9C4C-128CE5458372}" srcOrd="2" destOrd="0" presId="urn:microsoft.com/office/officeart/2018/2/layout/IconVerticalSolidList"/>
    <dgm:cxn modelId="{11928DBD-B986-4B79-923B-0F9C590C35C4}" type="presParOf" srcId="{D4708113-92AD-4856-8688-9A20B87D652D}" destId="{A322B12D-0A95-4C48-AF50-09712D784367}" srcOrd="3" destOrd="0" presId="urn:microsoft.com/office/officeart/2018/2/layout/IconVerticalSolidList"/>
    <dgm:cxn modelId="{5D8B3CA8-9B97-416E-8213-98D8FD47E667}" type="presParOf" srcId="{9B5792B1-46CD-49B5-B5E6-2960B44B25CD}" destId="{A089A4A1-76A1-4A1B-BFC2-8A814E7A8455}" srcOrd="5" destOrd="0" presId="urn:microsoft.com/office/officeart/2018/2/layout/IconVerticalSolidList"/>
    <dgm:cxn modelId="{FA0C7116-AABB-4546-982D-AC1241F8CAD9}" type="presParOf" srcId="{9B5792B1-46CD-49B5-B5E6-2960B44B25CD}" destId="{204E10EA-CBD6-4344-AE11-9ACB3ED7CA4C}" srcOrd="6" destOrd="0" presId="urn:microsoft.com/office/officeart/2018/2/layout/IconVerticalSolidList"/>
    <dgm:cxn modelId="{91272804-0348-4BF1-9076-0B2CAF0C5FB7}" type="presParOf" srcId="{204E10EA-CBD6-4344-AE11-9ACB3ED7CA4C}" destId="{F6C858C7-6B08-4D51-BFD9-961280228B19}" srcOrd="0" destOrd="0" presId="urn:microsoft.com/office/officeart/2018/2/layout/IconVerticalSolidList"/>
    <dgm:cxn modelId="{5667B3DD-E81A-49CF-86F4-4B5827287560}" type="presParOf" srcId="{204E10EA-CBD6-4344-AE11-9ACB3ED7CA4C}" destId="{329ECCE3-A64C-43B9-9AAB-E4D997E82B0F}" srcOrd="1" destOrd="0" presId="urn:microsoft.com/office/officeart/2018/2/layout/IconVerticalSolidList"/>
    <dgm:cxn modelId="{2664AA51-FD7D-46DA-8F3C-0155B4C6DB42}" type="presParOf" srcId="{204E10EA-CBD6-4344-AE11-9ACB3ED7CA4C}" destId="{2EC2CFD8-6846-47AB-A9BB-9CD837A01FED}" srcOrd="2" destOrd="0" presId="urn:microsoft.com/office/officeart/2018/2/layout/IconVerticalSolidList"/>
    <dgm:cxn modelId="{EC35C3F5-FBBA-4494-BC94-18A6D3D3B223}" type="presParOf" srcId="{204E10EA-CBD6-4344-AE11-9ACB3ED7CA4C}" destId="{25AF1524-7DA7-4FE5-AC7D-C03BB72AEA92}" srcOrd="3" destOrd="0" presId="urn:microsoft.com/office/officeart/2018/2/layout/IconVerticalSolidList"/>
    <dgm:cxn modelId="{CE20C065-E3DA-40FB-A1EC-A820246FB7CB}" type="presParOf" srcId="{9B5792B1-46CD-49B5-B5E6-2960B44B25CD}" destId="{E9311C07-36E4-4175-8DC5-F50D0BFBF012}" srcOrd="7" destOrd="0" presId="urn:microsoft.com/office/officeart/2018/2/layout/IconVerticalSolidList"/>
    <dgm:cxn modelId="{E9AC89C3-C847-4192-9003-6AE3E0249786}" type="presParOf" srcId="{9B5792B1-46CD-49B5-B5E6-2960B44B25CD}" destId="{F4C64CB5-3364-498D-8DF8-520D7D82878D}" srcOrd="8" destOrd="0" presId="urn:microsoft.com/office/officeart/2018/2/layout/IconVerticalSolidList"/>
    <dgm:cxn modelId="{BB40068B-BFEA-4469-BB5B-9491C67D69B4}" type="presParOf" srcId="{F4C64CB5-3364-498D-8DF8-520D7D82878D}" destId="{FE0409A7-BC28-4B85-8F20-202614EBB576}" srcOrd="0" destOrd="0" presId="urn:microsoft.com/office/officeart/2018/2/layout/IconVerticalSolidList"/>
    <dgm:cxn modelId="{F2440AFA-2430-49B1-BC59-2A19DA070DEA}" type="presParOf" srcId="{F4C64CB5-3364-498D-8DF8-520D7D82878D}" destId="{4796CE5C-4449-4800-9E26-742D7C99FE9E}" srcOrd="1" destOrd="0" presId="urn:microsoft.com/office/officeart/2018/2/layout/IconVerticalSolidList"/>
    <dgm:cxn modelId="{D97A1753-2D09-456E-A786-BCAEFACE578E}" type="presParOf" srcId="{F4C64CB5-3364-498D-8DF8-520D7D82878D}" destId="{CDDB02DF-24FA-4235-823A-55661ED789BD}" srcOrd="2" destOrd="0" presId="urn:microsoft.com/office/officeart/2018/2/layout/IconVerticalSolidList"/>
    <dgm:cxn modelId="{6B78468D-B9E2-4A7F-B77C-81F91B7B2D34}" type="presParOf" srcId="{F4C64CB5-3364-498D-8DF8-520D7D82878D}" destId="{E6A7DBBF-040E-4F45-ABFB-77DD40F1BE23}" srcOrd="3" destOrd="0" presId="urn:microsoft.com/office/officeart/2018/2/layout/IconVerticalSolidList"/>
    <dgm:cxn modelId="{25A9A34E-B6E4-424F-A2E0-AEC3D5E22E8B}" type="presParOf" srcId="{9B5792B1-46CD-49B5-B5E6-2960B44B25CD}" destId="{2E13AEF8-EA58-49D9-B0DE-45853045F4F6}" srcOrd="9" destOrd="0" presId="urn:microsoft.com/office/officeart/2018/2/layout/IconVerticalSolidList"/>
    <dgm:cxn modelId="{F8D11208-501F-4153-912B-1DECF8309A69}" type="presParOf" srcId="{9B5792B1-46CD-49B5-B5E6-2960B44B25CD}" destId="{E2906ABF-0A9F-4DA9-88D8-4EDC493E6AC9}" srcOrd="10" destOrd="0" presId="urn:microsoft.com/office/officeart/2018/2/layout/IconVerticalSolidList"/>
    <dgm:cxn modelId="{ADF94F0A-A2D1-4611-861F-49B15C3BFABD}" type="presParOf" srcId="{E2906ABF-0A9F-4DA9-88D8-4EDC493E6AC9}" destId="{31B0DE6A-2DAD-447E-A6D8-C56F0E8F3FF7}" srcOrd="0" destOrd="0" presId="urn:microsoft.com/office/officeart/2018/2/layout/IconVerticalSolidList"/>
    <dgm:cxn modelId="{39AD6CDD-6226-47A7-ADD3-E9E43C583D43}" type="presParOf" srcId="{E2906ABF-0A9F-4DA9-88D8-4EDC493E6AC9}" destId="{83829B3C-7CB7-4FDD-B7E5-BA3565ACB12A}" srcOrd="1" destOrd="0" presId="urn:microsoft.com/office/officeart/2018/2/layout/IconVerticalSolidList"/>
    <dgm:cxn modelId="{B3F6E3DC-0544-4F5E-BDB3-5D5B9BAB4111}" type="presParOf" srcId="{E2906ABF-0A9F-4DA9-88D8-4EDC493E6AC9}" destId="{D8F9D7EE-CD64-4018-83D3-69B4094EECCA}" srcOrd="2" destOrd="0" presId="urn:microsoft.com/office/officeart/2018/2/layout/IconVerticalSolidList"/>
    <dgm:cxn modelId="{07F569BF-FC86-45D8-AE17-3E9652C12E42}" type="presParOf" srcId="{E2906ABF-0A9F-4DA9-88D8-4EDC493E6AC9}" destId="{ADA76779-5EC2-4EE2-9750-F06C76DDD50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165695-3A09-4FC0-9C36-BE67B5E56422}">
      <dsp:nvSpPr>
        <dsp:cNvPr id="0" name=""/>
        <dsp:cNvSpPr/>
      </dsp:nvSpPr>
      <dsp:spPr>
        <a:xfrm>
          <a:off x="0" y="1907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B8AF8F-8ECF-4387-A439-F4350C9BA4DA}">
      <dsp:nvSpPr>
        <dsp:cNvPr id="0" name=""/>
        <dsp:cNvSpPr/>
      </dsp:nvSpPr>
      <dsp:spPr>
        <a:xfrm>
          <a:off x="245877" y="184791"/>
          <a:ext cx="447049" cy="44704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728BF5-40EC-4767-BF56-1209956BFC3B}">
      <dsp:nvSpPr>
        <dsp:cNvPr id="0" name=""/>
        <dsp:cNvSpPr/>
      </dsp:nvSpPr>
      <dsp:spPr>
        <a:xfrm>
          <a:off x="938804" y="190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Class will not settle at the start of a lesson</a:t>
          </a:r>
          <a:endParaRPr lang="en-US" sz="1900" kern="1200" dirty="0"/>
        </a:p>
      </dsp:txBody>
      <dsp:txXfrm>
        <a:off x="938804" y="1907"/>
        <a:ext cx="5649886" cy="812817"/>
      </dsp:txXfrm>
    </dsp:sp>
    <dsp:sp modelId="{35331EF5-612B-4CAF-836E-B081357B83F8}">
      <dsp:nvSpPr>
        <dsp:cNvPr id="0" name=""/>
        <dsp:cNvSpPr/>
      </dsp:nvSpPr>
      <dsp:spPr>
        <a:xfrm>
          <a:off x="0" y="1017929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B9B27D-8A8B-4F9B-996E-F959D9B30C64}">
      <dsp:nvSpPr>
        <dsp:cNvPr id="0" name=""/>
        <dsp:cNvSpPr/>
      </dsp:nvSpPr>
      <dsp:spPr>
        <a:xfrm>
          <a:off x="245877" y="1200813"/>
          <a:ext cx="447049" cy="447049"/>
        </a:xfrm>
        <a:prstGeom prst="rect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23488C-7366-443F-B4AD-25BD43FFEF35}">
      <dsp:nvSpPr>
        <dsp:cNvPr id="0" name=""/>
        <dsp:cNvSpPr/>
      </dsp:nvSpPr>
      <dsp:spPr>
        <a:xfrm>
          <a:off x="938804" y="1017929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student interrupts when you are talking</a:t>
          </a:r>
          <a:endParaRPr lang="en-US" sz="1900" kern="1200"/>
        </a:p>
      </dsp:txBody>
      <dsp:txXfrm>
        <a:off x="938804" y="1017929"/>
        <a:ext cx="5649886" cy="812817"/>
      </dsp:txXfrm>
    </dsp:sp>
    <dsp:sp modelId="{F928481D-CD52-4FE2-8A9D-7A57DB35F389}">
      <dsp:nvSpPr>
        <dsp:cNvPr id="0" name=""/>
        <dsp:cNvSpPr/>
      </dsp:nvSpPr>
      <dsp:spPr>
        <a:xfrm>
          <a:off x="0" y="2033951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81A6D4-6308-447E-B925-BBA668F914ED}">
      <dsp:nvSpPr>
        <dsp:cNvPr id="0" name=""/>
        <dsp:cNvSpPr/>
      </dsp:nvSpPr>
      <dsp:spPr>
        <a:xfrm>
          <a:off x="245877" y="2216835"/>
          <a:ext cx="447049" cy="447049"/>
        </a:xfrm>
        <a:prstGeom prst="rect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22B12D-0A95-4C48-AF50-09712D784367}">
      <dsp:nvSpPr>
        <dsp:cNvPr id="0" name=""/>
        <dsp:cNvSpPr/>
      </dsp:nvSpPr>
      <dsp:spPr>
        <a:xfrm>
          <a:off x="938804" y="2033951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 uses a mobile phone in class</a:t>
          </a:r>
          <a:endParaRPr lang="en-US" sz="1900" kern="1200"/>
        </a:p>
      </dsp:txBody>
      <dsp:txXfrm>
        <a:off x="938804" y="2033951"/>
        <a:ext cx="5649886" cy="812817"/>
      </dsp:txXfrm>
    </dsp:sp>
    <dsp:sp modelId="{F6C858C7-6B08-4D51-BFD9-961280228B19}">
      <dsp:nvSpPr>
        <dsp:cNvPr id="0" name=""/>
        <dsp:cNvSpPr/>
      </dsp:nvSpPr>
      <dsp:spPr>
        <a:xfrm>
          <a:off x="0" y="3049973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9ECCE3-A64C-43B9-9AAB-E4D997E82B0F}">
      <dsp:nvSpPr>
        <dsp:cNvPr id="0" name=""/>
        <dsp:cNvSpPr/>
      </dsp:nvSpPr>
      <dsp:spPr>
        <a:xfrm>
          <a:off x="245877" y="3232857"/>
          <a:ext cx="447049" cy="447049"/>
        </a:xfrm>
        <a:prstGeom prst="rect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AF1524-7DA7-4FE5-AC7D-C03BB72AEA92}">
      <dsp:nvSpPr>
        <dsp:cNvPr id="0" name=""/>
        <dsp:cNvSpPr/>
      </dsp:nvSpPr>
      <dsp:spPr>
        <a:xfrm>
          <a:off x="938804" y="3049973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 uses inappropriate language</a:t>
          </a:r>
          <a:endParaRPr lang="en-US" sz="1900" kern="1200"/>
        </a:p>
      </dsp:txBody>
      <dsp:txXfrm>
        <a:off x="938804" y="3049973"/>
        <a:ext cx="5649886" cy="812817"/>
      </dsp:txXfrm>
    </dsp:sp>
    <dsp:sp modelId="{FE0409A7-BC28-4B85-8F20-202614EBB576}">
      <dsp:nvSpPr>
        <dsp:cNvPr id="0" name=""/>
        <dsp:cNvSpPr/>
      </dsp:nvSpPr>
      <dsp:spPr>
        <a:xfrm>
          <a:off x="0" y="4065995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96CE5C-4449-4800-9E26-742D7C99FE9E}">
      <dsp:nvSpPr>
        <dsp:cNvPr id="0" name=""/>
        <dsp:cNvSpPr/>
      </dsp:nvSpPr>
      <dsp:spPr>
        <a:xfrm>
          <a:off x="245877" y="4248879"/>
          <a:ext cx="447049" cy="447049"/>
        </a:xfrm>
        <a:prstGeom prst="rect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7DBBF-040E-4F45-ABFB-77DD40F1BE23}">
      <dsp:nvSpPr>
        <dsp:cNvPr id="0" name=""/>
        <dsp:cNvSpPr/>
      </dsp:nvSpPr>
      <dsp:spPr>
        <a:xfrm>
          <a:off x="938804" y="4065995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 makes a silly noise to get attention</a:t>
          </a:r>
          <a:endParaRPr lang="en-US" sz="1900" kern="1200"/>
        </a:p>
      </dsp:txBody>
      <dsp:txXfrm>
        <a:off x="938804" y="4065995"/>
        <a:ext cx="5649886" cy="812817"/>
      </dsp:txXfrm>
    </dsp:sp>
    <dsp:sp modelId="{31B0DE6A-2DAD-447E-A6D8-C56F0E8F3FF7}">
      <dsp:nvSpPr>
        <dsp:cNvPr id="0" name=""/>
        <dsp:cNvSpPr/>
      </dsp:nvSpPr>
      <dsp:spPr>
        <a:xfrm>
          <a:off x="0" y="5082017"/>
          <a:ext cx="6588691" cy="8128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29B3C-7CB7-4FDD-B7E5-BA3565ACB12A}">
      <dsp:nvSpPr>
        <dsp:cNvPr id="0" name=""/>
        <dsp:cNvSpPr/>
      </dsp:nvSpPr>
      <dsp:spPr>
        <a:xfrm>
          <a:off x="245877" y="5264901"/>
          <a:ext cx="447049" cy="447049"/>
        </a:xfrm>
        <a:prstGeom prst="rect">
          <a:avLst/>
        </a:prstGeom>
        <a:blipFill>
          <a:blip xmlns:r="http://schemas.openxmlformats.org/officeDocument/2006/relationships" r:embed="rId1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A76779-5EC2-4EE2-9750-F06C76DDD50E}">
      <dsp:nvSpPr>
        <dsp:cNvPr id="0" name=""/>
        <dsp:cNvSpPr/>
      </dsp:nvSpPr>
      <dsp:spPr>
        <a:xfrm>
          <a:off x="938804" y="5082017"/>
          <a:ext cx="5649886" cy="8128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6023" tIns="86023" rIns="86023" bIns="86023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Students doing pair work go off task</a:t>
          </a:r>
          <a:endParaRPr lang="en-US" sz="1900" kern="1200"/>
        </a:p>
      </dsp:txBody>
      <dsp:txXfrm>
        <a:off x="938804" y="5082017"/>
        <a:ext cx="5649886" cy="8128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E31D41-2798-4F71-9613-91C64918D01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A58177-202B-4309-AA28-E12054FB62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8654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</a:rPr>
              <a:t>Analyse why pupils might display poor behaviour in our Maths class  </a:t>
            </a:r>
          </a:p>
          <a:p>
            <a:endParaRPr lang="en-GB" sz="12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</a:rPr>
              <a:t>Evaluate behaviour/classroom management strategies </a:t>
            </a:r>
          </a:p>
          <a:p>
            <a:endParaRPr lang="en-GB" sz="12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200" dirty="0">
                <a:latin typeface="Calibri" panose="020F0502020204030204" pitchFamily="34" charset="0"/>
              </a:rPr>
              <a:t>Plan to create conditions conducive to learning in your classroom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E980CD-8002-477D-90BF-A1ADCDAA909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022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9A0D24D-67A1-4268-BCDD-E7C968FB8FDB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b="1">
                <a:latin typeface="Arial" panose="020B0604020202020204" pitchFamily="34" charset="0"/>
                <a:cs typeface="Arial" panose="020B0604020202020204" pitchFamily="34" charset="0"/>
              </a:rPr>
              <a:t>THERE ARE 4 THEMES TO DIAMOND RANKING DIAMOND 9 TASKS.  YOU MAY WANT TO PRINT OUT TO FACILITATE GROUP WORK. </a:t>
            </a:r>
          </a:p>
        </p:txBody>
      </p:sp>
    </p:spTree>
    <p:extLst>
      <p:ext uri="{BB962C8B-B14F-4D97-AF65-F5344CB8AC3E}">
        <p14:creationId xmlns:p14="http://schemas.microsoft.com/office/powerpoint/2010/main" val="985814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9A0D24D-67A1-4268-BCDD-E7C968FB8FDB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6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158750" indent="0" eaLnBrk="1" hangingPunct="1">
              <a:buNone/>
            </a:pPr>
            <a:endParaRPr lang="en-US" alt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814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3EE2C0F-FD12-4130-B40C-569736D7900A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7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3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3EE2C0F-FD12-4130-B40C-569736D7900A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34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4682E55-A7EF-44C1-81EA-444895DB1B6D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267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4682E55-A7EF-44C1-81EA-444895DB1B6D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10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2679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7C2E4DD-F9DD-421E-8AEB-6D74A92128E4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11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28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7C2E4DD-F9DD-421E-8AEB-6D74A92128E4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12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283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HYPERLINK TO YOU TUBE CLIP ABOUT BEHAVIOUR MANAGEMENT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0CFAF1-BF00-44B1-9661-63B2440FFC8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662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0CFAF1-BF00-44B1-9661-63B2440FFC8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8242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0CFAF1-BF00-44B1-9661-63B2440FFC8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698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Discuss in pairs and feedback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7C82F9-5BA0-415B-8B00-B3C6497BFB0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3968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B1471-7E15-4CDB-AF66-FB7184A546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AA33EE-A179-43E3-BB0E-314054FB731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710EFA-CFF4-468E-BC0B-4838E895F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ACB54F-E32E-42D0-8798-D8078E9BF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42AFDF-AE66-4034-BDF8-2DDB9368F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1035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C636B-D739-49F6-81B3-9DB19A622E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9109BD-2AD5-438F-9DB2-4C3E998AD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4953E-F808-47BD-BBCF-817A89F999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CA2D2-8DD2-44EA-A86E-0DDCD790E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0F7743-4CD1-4A3C-8DC7-FD2445363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4471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24E55-8E9C-430F-A0BF-FF2399E0A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A07068-4143-4D94-8669-BC84719A4D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F8B32C-CC65-4648-996D-BA7D95984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3C6AE-6D60-4B8B-81E0-C68999E377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34BE13-11D2-4454-8E86-838DC6B5E6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2934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7C004E-EED2-4DBD-8E0F-D46533E0B9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396CDE-BE78-4C00-A1DC-0FC2F6CBA1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2747CB6-A206-4F76-B522-EAC6319CC8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41AC99-0F74-4FA5-99E9-7DFC8BD9A4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FBF053-1F9B-4EE3-8628-A69D22B0E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737F6F-ABF5-42C0-8E79-FC7709324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2536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878FE-E5DB-4205-8515-41FB93D60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310EB3-ABFD-4776-AFE5-0905BF97A3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8F3BD7-1870-418E-BCCD-BCE7F70847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7B0A1C-FB79-4B92-97D4-CB612D2803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8F38B4-5174-4AF2-8C4D-C091DEC407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3D1FA0-28AC-4028-BD07-520DB6303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D579DA-E02E-495A-8A5F-7DBB0FECF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0792E6-4884-490B-A8A3-FD0E4BD89E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922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D436FC-FBBA-4C1B-AB6E-6614DE876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3047DA-F1C5-4B12-8895-65964D9E6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8A7ADE-EC16-4006-9CD3-8E9FFC015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BB7DE6-ED49-4596-A8B2-1CE97FB49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010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995664A-98F1-4AE2-A8DB-3B73CBEA59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DD6AD4-4C98-4D17-AC10-1E0D2618D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0A2B7-CEF8-4EE6-B57A-B2C7C6608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684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0A5E9-9EC4-4810-8C1D-5FD887B255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913437-57BF-4290-919A-CAFDE6013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AEEDDA-8E2D-466F-ADA9-61B18EBDC6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6EF457-481F-4DF7-813D-F5C34F9B4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EE9C84-9210-4A2C-9F1A-278BBEE876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4936F5-EA74-40A9-997A-326C3BDCF4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2962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87152-47A8-4857-A041-56E02BA150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B36B05-B0E7-4BD8-9754-A3978F2018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11A8D4-069B-4792-B041-CA7CEBE13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AD1458-2976-444C-800D-EE536BD20D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193D2E-53EC-403A-881A-59FFDC374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DFF22A-6018-4E67-8869-B0782674F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770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3E6E-EA18-4C7B-A570-EED5B7B51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0CC8776-A52E-4436-9E24-B0E9B1260E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266CB0-1F38-4B74-B5B8-4B316B1CF5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F8C9E-6F98-4027-9120-CD601F63B6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569A7F-4F61-424C-A758-D42C5D8FC0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303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AB0EE0-51CD-44B5-B870-B29784DA8F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3798F7-C5E3-4151-8583-8AA210177A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831D7-9663-4228-AFB5-7C839C36D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5A16E8-7CCE-4526-BF75-73984790C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F4A352-424B-4F35-A0BA-10B1E47021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301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38E3-B35F-4F21-B32C-C51C8F8AED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51936F-7853-4DA4-82E2-69F511F57E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26CCB-693C-473F-BFD3-1DEE84E6E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D00E-4343-419C-8A30-A75EB5513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60A6A-F096-45EA-93BE-9659A776B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2194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5C90-0513-420B-B6DF-7FB16553F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9AD42-BDD9-4FFE-AD6E-0B4373B74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A578B-3AE4-4843-AD9B-3F46725B8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83183-4C70-4A1A-866B-D69FC5DEF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A2B76-C146-4DBF-806C-1E5C4E91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3610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96D96-0B0F-49A2-B59C-3970C222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0FD58-7267-4B4B-86B3-35210390E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E4BDF-F908-4DB5-A9CE-2F13FA280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EC993-222A-4994-84DD-510537CE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BBCB0-7898-432E-80B0-2493A527C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9140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B66AF-8539-4BF7-B747-74A5D685C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EF163-5B0F-42CF-8811-16FF31E532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1C9D1-BC3F-4DDC-8F10-707BE4F88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05E32-4673-4B06-BE76-EFEFD9875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AEE3C-75F9-4BDA-A6C4-9AA2EC0AF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C29F1-3B38-4DE1-BE83-3548B3A5D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753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CC44-FF18-40F3-A4D2-40572883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DB9C57-CBD0-470A-9A30-85496B573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39927-93B2-427D-8502-E2952D29DB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993751-52E8-40AD-857A-F2570256C5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5BF2F7-C9ED-4875-B66A-42CC2E736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807FD-D9A4-4DAC-B8B1-352F37C7B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FFAEFA-4249-46C8-B206-06107F59D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39ADCF-90FE-4EA4-8E5C-56413D65E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583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5F53D-49A6-4187-A292-10181CE55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F11BF-4A18-44AA-BB24-904375FD8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43E94-EFD1-468A-8635-E25260519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66746-9A88-4B43-98AA-E0E37F342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437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7DCA39-8D41-42F6-9742-89367B5C5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171E3D-42F8-43D0-8167-D5141628E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3D38B-3959-4A07-8524-A36D7AD8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377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D4F57-B8E1-454B-A1A9-2E48D09C6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599B-6DC9-43EB-9D6E-1128CC245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659E98-9BF0-41C5-9568-6DC987096C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B6EFF-F2CA-48C2-BECC-D1C225F7E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A72134-8002-4761-BC55-4CB3FAC85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27F97-E237-4C96-8E67-309687B08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9849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67E06-FF1F-4261-B665-1BA3FD79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9AEBE9-899A-4A32-9C23-AC76E96F7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936F2-267B-433B-AD45-844F5D26AB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70372-F2DF-4729-BDA2-740A94EF0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5B476-A6DA-4724-B761-A8B754DA5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FFFED-A0F0-4A9B-A4D4-2079F0F27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23820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7A06B-1ADA-4198-BB3F-DE93D886B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293AE5-58E9-4FEC-9E20-E2E86DE61D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A05C2-C546-4A6F-BE0D-4D6DC433B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7FF7D-E8E7-4A5D-83EE-77A7FBC00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A3417-AD80-476C-91D0-D64533254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482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6052FD-7162-401C-8AA4-8999E17EC3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2E554-EF65-43CC-9419-1ED175C2D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4AFBB-11DC-46DD-B332-8A559EAEF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3EF28-B9E8-442A-AC31-E73C47354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92A1C-393A-48FD-9570-C72CE71E2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8307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19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5914D3D-FAF9-4472-B7BC-7F36F2DDD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8C9303-F110-4ACA-8E86-DA1DE77519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113C9-2FB2-413E-AE4F-C48055DE78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DF0AA0-8453-4E5E-947E-423F384B4E31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665776-F42A-46D2-BD2C-07B844C1CA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62A389-D0DA-4450-8EFD-716DAB4D7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16237-4A04-411B-80F0-B5B487C01B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444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1A673D-4968-4746-B07C-597998054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626FD-DB77-460E-B315-3A57CAD3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7EB3D-AB42-4094-B3D4-79FD56B648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CD1DD-42E7-43D8-9AC4-88366F6E3B83}" type="datetimeFigureOut">
              <a:rPr lang="en-GB" smtClean="0"/>
              <a:t>03/09/2025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AABAE-6960-485A-8216-169CD66F59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27E6F-5A95-4784-AA1D-165982F71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18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hyperlink" Target="https://www.bing.com/videos/riverview/relatedvideo?q=Educating+Cardiff+clips&amp;&amp;mid=E99BC85535247ECA47B8E99BC85535247ECA47B8&amp;mcid=1055BF1861A64A8AAE241B3E3ABF4EA4&amp;FORM=VAMGZC" TargetMode="External"/><Relationship Id="rId4" Type="http://schemas.openxmlformats.org/officeDocument/2006/relationships/hyperlink" Target="https://www.channel4.com/programmes/educating-cardiff/on-demand/58665-004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97TNZisixM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hyperlink" Target="https://neu.org.uk/advice/behaviour-tips-trainee-teachers" TargetMode="External"/><Relationship Id="rId4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FE3277A-92F2-47C4-92FE-13CE556160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7166" y="282102"/>
            <a:ext cx="8404698" cy="4883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2175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FA910A8-C908-427A-86EC-B9DC8B9499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0794"/>
          <a:stretch/>
        </p:blipFill>
        <p:spPr>
          <a:xfrm>
            <a:off x="8962571" y="78725"/>
            <a:ext cx="2946400" cy="283864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2154C45-9EEE-4117-B36A-784C12DCE356}"/>
              </a:ext>
            </a:extLst>
          </p:cNvPr>
          <p:cNvSpPr txBox="1"/>
          <p:nvPr/>
        </p:nvSpPr>
        <p:spPr>
          <a:xfrm>
            <a:off x="639761" y="251634"/>
            <a:ext cx="986325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Amcanion </a:t>
            </a:r>
            <a:r>
              <a:rPr lang="en-GB" sz="4400" b="1" dirty="0" err="1"/>
              <a:t>Sesiwn</a:t>
            </a:r>
            <a:r>
              <a:rPr lang="en-GB" sz="4400" b="1" dirty="0"/>
              <a:t>/ Session aims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20789C-959E-4264-9CFF-A601572F843F}"/>
              </a:ext>
            </a:extLst>
          </p:cNvPr>
          <p:cNvSpPr txBox="1"/>
          <p:nvPr/>
        </p:nvSpPr>
        <p:spPr>
          <a:xfrm>
            <a:off x="914400" y="1393185"/>
            <a:ext cx="88392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sz="320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>
              <a:latin typeface="Arial Rounded MT Bold" panose="020F07040305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D2646AC-3F56-4CA2-8955-1B63250540BE}"/>
              </a:ext>
            </a:extLst>
          </p:cNvPr>
          <p:cNvSpPr txBox="1"/>
          <p:nvPr/>
        </p:nvSpPr>
        <p:spPr>
          <a:xfrm>
            <a:off x="402372" y="900743"/>
            <a:ext cx="986325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</a:endParaRPr>
          </a:p>
          <a:p>
            <a:endParaRPr lang="en-GB" dirty="0">
              <a:hlinkClick r:id="rId4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hlinkClick r:id="rId5"/>
              </a:rPr>
              <a:t>Bing Videos</a:t>
            </a:r>
            <a:r>
              <a:rPr lang="en-GB" sz="2400" dirty="0"/>
              <a:t> </a:t>
            </a:r>
            <a:endParaRPr lang="en-GB" sz="2400" dirty="0">
              <a:latin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Calibri" panose="020F050202020403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E6F39A1-AE6D-4E7B-0FBF-837927B352CA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6337" t="22675" r="33571" b="35933"/>
          <a:stretch>
            <a:fillRect/>
          </a:stretch>
        </p:blipFill>
        <p:spPr>
          <a:xfrm>
            <a:off x="2780789" y="2693562"/>
            <a:ext cx="6181782" cy="2838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317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icture containing ware, fastening, sitting, pair&#10;&#10;Description automatically generated">
            <a:extLst>
              <a:ext uri="{FF2B5EF4-FFF2-40B4-BE49-F238E27FC236}">
                <a16:creationId xmlns:a16="http://schemas.microsoft.com/office/drawing/2014/main" id="{23AB88E5-DA6F-4CC6-8CAF-68AA8FB92B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2000"/>
          </a:blip>
          <a:srcRect t="15319" b="9695"/>
          <a:stretch/>
        </p:blipFill>
        <p:spPr>
          <a:xfrm>
            <a:off x="-93063" y="1282"/>
            <a:ext cx="12191980" cy="6856718"/>
          </a:xfrm>
          <a:prstGeom prst="rect">
            <a:avLst/>
          </a:prstGeom>
          <a:effectLst>
            <a:softEdge rad="127000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A92F476-B2BD-440F-9191-094E95298908}"/>
              </a:ext>
            </a:extLst>
          </p:cNvPr>
          <p:cNvSpPr txBox="1"/>
          <p:nvPr/>
        </p:nvSpPr>
        <p:spPr>
          <a:xfrm>
            <a:off x="457200" y="345233"/>
            <a:ext cx="11734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 err="1"/>
              <a:t>Egwyddorion</a:t>
            </a:r>
            <a:r>
              <a:rPr lang="en-GB" sz="4400" b="1" dirty="0"/>
              <a:t> </a:t>
            </a:r>
            <a:r>
              <a:rPr lang="en-GB" sz="4400" b="1" dirty="0" err="1"/>
              <a:t>Addysgegol</a:t>
            </a:r>
            <a:r>
              <a:rPr lang="en-GB" sz="4400" b="1" dirty="0"/>
              <a:t>/Pedagogical Principles: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B9A3FC-36AA-48DD-90D5-2553CBE14665}"/>
              </a:ext>
            </a:extLst>
          </p:cNvPr>
          <p:cNvSpPr txBox="1"/>
          <p:nvPr/>
        </p:nvSpPr>
        <p:spPr>
          <a:xfrm>
            <a:off x="6372136" y="1180482"/>
            <a:ext cx="555084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2. Good teaching and learning challenges all learners by encouraging them to recognise the importance of sustained effort in meeting expectations that are high but achievable for them.</a:t>
            </a:r>
          </a:p>
          <a:p>
            <a:endParaRPr lang="en-GB" sz="2000" dirty="0"/>
          </a:p>
          <a:p>
            <a:r>
              <a:rPr lang="en-GB" sz="2000" dirty="0"/>
              <a:t>10. Good teaching and learning encourages children and young people to take increasing responsibility for their own learning </a:t>
            </a:r>
          </a:p>
          <a:p>
            <a:endParaRPr lang="en-GB" sz="2000" dirty="0"/>
          </a:p>
          <a:p>
            <a:r>
              <a:rPr lang="en-GB" sz="2000" dirty="0"/>
              <a:t>11. Good teaching and learning supports social and emotional development and positive relationships 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A0BD94-CF3D-A016-FDF1-9A27670E40A9}"/>
              </a:ext>
            </a:extLst>
          </p:cNvPr>
          <p:cNvSpPr txBox="1"/>
          <p:nvPr/>
        </p:nvSpPr>
        <p:spPr>
          <a:xfrm>
            <a:off x="364117" y="1180482"/>
            <a:ext cx="5550839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2. Mae </a:t>
            </a:r>
            <a:r>
              <a:rPr lang="en-GB" sz="2000" dirty="0" err="1"/>
              <a:t>addysgu</a:t>
            </a:r>
            <a:r>
              <a:rPr lang="en-GB" sz="2000" dirty="0"/>
              <a:t> a </a:t>
            </a:r>
            <a:r>
              <a:rPr lang="en-GB" sz="2000" dirty="0" err="1"/>
              <a:t>dysgu</a:t>
            </a:r>
            <a:r>
              <a:rPr lang="en-GB" sz="2000" dirty="0"/>
              <a:t> da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rhoi</a:t>
            </a:r>
            <a:r>
              <a:rPr lang="en-GB" sz="2000" dirty="0"/>
              <a:t> her </a:t>
            </a:r>
            <a:r>
              <a:rPr lang="en-GB" sz="2000" dirty="0" err="1"/>
              <a:t>i’r</a:t>
            </a:r>
            <a:r>
              <a:rPr lang="en-GB" sz="2000" dirty="0"/>
              <a:t> </a:t>
            </a:r>
            <a:r>
              <a:rPr lang="en-GB" sz="2000" dirty="0" err="1"/>
              <a:t>holl</a:t>
            </a:r>
            <a:r>
              <a:rPr lang="en-GB" sz="2000" dirty="0"/>
              <a:t> </a:t>
            </a:r>
            <a:r>
              <a:rPr lang="en-GB" sz="2000" dirty="0" err="1"/>
              <a:t>ddysgwyr</a:t>
            </a:r>
            <a:r>
              <a:rPr lang="en-GB" sz="2000" dirty="0"/>
              <a:t> </a:t>
            </a:r>
            <a:r>
              <a:rPr lang="en-GB" sz="2000" dirty="0" err="1"/>
              <a:t>drwy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hannog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gydnabod</a:t>
            </a:r>
            <a:r>
              <a:rPr lang="en-GB" sz="2000" dirty="0"/>
              <a:t> </a:t>
            </a:r>
            <a:r>
              <a:rPr lang="en-GB" sz="2000" dirty="0" err="1"/>
              <a:t>pwysigrwydd</a:t>
            </a:r>
            <a:r>
              <a:rPr lang="en-GB" sz="2000" dirty="0"/>
              <a:t> </a:t>
            </a:r>
            <a:r>
              <a:rPr lang="en-GB" sz="2000" dirty="0" err="1"/>
              <a:t>ymdrechu’n</a:t>
            </a:r>
            <a:r>
              <a:rPr lang="en-GB" sz="2000" dirty="0"/>
              <a:t> </a:t>
            </a:r>
            <a:r>
              <a:rPr lang="en-GB" sz="2000" dirty="0" err="1"/>
              <a:t>barhaus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gwrdd</a:t>
            </a:r>
            <a:r>
              <a:rPr lang="en-GB" sz="2000" dirty="0"/>
              <a:t> â </a:t>
            </a:r>
            <a:r>
              <a:rPr lang="en-GB" sz="2000" dirty="0" err="1"/>
              <a:t>disgwyliadau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uchel</a:t>
            </a:r>
            <a:r>
              <a:rPr lang="en-GB" sz="2000" dirty="0"/>
              <a:t> </a:t>
            </a:r>
            <a:r>
              <a:rPr lang="en-GB" sz="2000" dirty="0" err="1"/>
              <a:t>ond</a:t>
            </a:r>
            <a:r>
              <a:rPr lang="en-GB" sz="2000" dirty="0"/>
              <a:t> o </a:t>
            </a:r>
            <a:r>
              <a:rPr lang="en-GB" sz="2000" dirty="0" err="1"/>
              <a:t>fewn</a:t>
            </a:r>
            <a:r>
              <a:rPr lang="en-GB" sz="2000" dirty="0"/>
              <a:t> </a:t>
            </a:r>
            <a:r>
              <a:rPr lang="en-GB" sz="2000" dirty="0" err="1"/>
              <a:t>eu</a:t>
            </a:r>
            <a:r>
              <a:rPr lang="en-GB" sz="2000" dirty="0"/>
              <a:t> </a:t>
            </a:r>
            <a:r>
              <a:rPr lang="en-GB" sz="2000" dirty="0" err="1"/>
              <a:t>cyrraedd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10. Mae </a:t>
            </a:r>
            <a:r>
              <a:rPr lang="en-GB" sz="2000" dirty="0" err="1"/>
              <a:t>addysgu</a:t>
            </a:r>
            <a:r>
              <a:rPr lang="en-GB" sz="2000" dirty="0"/>
              <a:t> a </a:t>
            </a:r>
            <a:r>
              <a:rPr lang="en-GB" sz="2000" dirty="0" err="1"/>
              <a:t>dysgu</a:t>
            </a:r>
            <a:r>
              <a:rPr lang="en-GB" sz="2000" dirty="0"/>
              <a:t> da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golygu</a:t>
            </a:r>
            <a:r>
              <a:rPr lang="en-GB" sz="2000" dirty="0"/>
              <a:t> </a:t>
            </a:r>
            <a:r>
              <a:rPr lang="en-GB" sz="2000" dirty="0" err="1"/>
              <a:t>defnyddio</a:t>
            </a:r>
            <a:r>
              <a:rPr lang="en-GB" sz="2000" dirty="0"/>
              <a:t> </a:t>
            </a:r>
            <a:r>
              <a:rPr lang="en-GB" sz="2000" dirty="0" err="1"/>
              <a:t>cymysgedd</a:t>
            </a:r>
            <a:r>
              <a:rPr lang="en-GB" sz="2000" dirty="0"/>
              <a:t> o </a:t>
            </a:r>
            <a:r>
              <a:rPr lang="en-GB" sz="2000" dirty="0" err="1"/>
              <a:t>ddulliau</a:t>
            </a:r>
            <a:r>
              <a:rPr lang="en-GB" sz="2000" dirty="0"/>
              <a:t> </a:t>
            </a:r>
            <a:r>
              <a:rPr lang="en-GB" sz="2000" dirty="0" err="1"/>
              <a:t>gan</a:t>
            </a:r>
            <a:r>
              <a:rPr lang="en-GB" sz="2000" dirty="0"/>
              <a:t> </a:t>
            </a:r>
            <a:r>
              <a:rPr lang="en-GB" sz="2000" dirty="0" err="1"/>
              <a:t>gynnwys</a:t>
            </a:r>
            <a:r>
              <a:rPr lang="en-GB" sz="2000" dirty="0"/>
              <a:t> y </a:t>
            </a:r>
            <a:r>
              <a:rPr lang="en-GB" sz="2000" dirty="0" err="1"/>
              <a:t>rheini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hybu</a:t>
            </a:r>
            <a:r>
              <a:rPr lang="en-GB" sz="2000" dirty="0"/>
              <a:t>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datrys</a:t>
            </a:r>
            <a:r>
              <a:rPr lang="en-GB" sz="2000" dirty="0"/>
              <a:t> </a:t>
            </a:r>
            <a:r>
              <a:rPr lang="en-GB" sz="2000" dirty="0" err="1"/>
              <a:t>problemau</a:t>
            </a:r>
            <a:r>
              <a:rPr lang="en-GB" sz="2000" dirty="0"/>
              <a:t>, </a:t>
            </a:r>
            <a:r>
              <a:rPr lang="en-GB" sz="2000" dirty="0" err="1"/>
              <a:t>sgiliau</a:t>
            </a:r>
            <a:r>
              <a:rPr lang="en-GB" sz="2000" dirty="0"/>
              <a:t> </a:t>
            </a:r>
            <a:r>
              <a:rPr lang="en-GB" sz="2000" dirty="0" err="1"/>
              <a:t>creadigol</a:t>
            </a:r>
            <a:r>
              <a:rPr lang="en-GB" sz="2000" dirty="0"/>
              <a:t> </a:t>
            </a:r>
            <a:r>
              <a:rPr lang="en-GB" sz="2000" dirty="0" err="1"/>
              <a:t>a’r</a:t>
            </a:r>
            <a:r>
              <a:rPr lang="en-GB" sz="2000" dirty="0"/>
              <a:t>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feddwl</a:t>
            </a:r>
            <a:r>
              <a:rPr lang="en-GB" sz="2000" dirty="0"/>
              <a:t> </a:t>
            </a:r>
            <a:r>
              <a:rPr lang="en-GB" sz="2000" dirty="0" err="1"/>
              <a:t>mewn</a:t>
            </a:r>
            <a:r>
              <a:rPr lang="en-GB" sz="2000" dirty="0"/>
              <a:t> </a:t>
            </a:r>
            <a:r>
              <a:rPr lang="en-GB" sz="2000" dirty="0" err="1"/>
              <a:t>modd</a:t>
            </a:r>
            <a:r>
              <a:rPr lang="en-GB" sz="2000" dirty="0"/>
              <a:t> </a:t>
            </a:r>
            <a:r>
              <a:rPr lang="en-GB" sz="2000" dirty="0" err="1"/>
              <a:t>beirniadol</a:t>
            </a:r>
            <a:endParaRPr lang="en-GB" sz="2000" dirty="0"/>
          </a:p>
          <a:p>
            <a:endParaRPr lang="en-GB" sz="2000" dirty="0"/>
          </a:p>
          <a:p>
            <a:r>
              <a:rPr lang="en-GB" sz="2000" dirty="0"/>
              <a:t>11. Mae </a:t>
            </a:r>
            <a:r>
              <a:rPr lang="en-GB" sz="2000" dirty="0" err="1"/>
              <a:t>addysgu</a:t>
            </a:r>
            <a:r>
              <a:rPr lang="en-GB" sz="2000" dirty="0"/>
              <a:t> a </a:t>
            </a:r>
            <a:r>
              <a:rPr lang="en-GB" sz="2000" dirty="0" err="1"/>
              <a:t>dysgu</a:t>
            </a:r>
            <a:r>
              <a:rPr lang="en-GB" sz="2000" dirty="0"/>
              <a:t> da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golygu</a:t>
            </a:r>
            <a:r>
              <a:rPr lang="en-GB" sz="2000" dirty="0"/>
              <a:t> </a:t>
            </a:r>
            <a:r>
              <a:rPr lang="en-GB" sz="2000" dirty="0" err="1"/>
              <a:t>gosod</a:t>
            </a:r>
            <a:r>
              <a:rPr lang="en-GB" sz="2000" dirty="0"/>
              <a:t> </a:t>
            </a:r>
            <a:r>
              <a:rPr lang="en-GB" sz="2000" dirty="0" err="1"/>
              <a:t>tasgau</a:t>
            </a:r>
            <a:r>
              <a:rPr lang="en-GB" sz="2000" dirty="0"/>
              <a:t> a </a:t>
            </a:r>
            <a:r>
              <a:rPr lang="en-GB" sz="2000" dirty="0" err="1"/>
              <a:t>dewis</a:t>
            </a:r>
            <a:r>
              <a:rPr lang="en-GB" sz="2000" dirty="0"/>
              <a:t> </a:t>
            </a:r>
            <a:r>
              <a:rPr lang="en-GB" sz="2000" dirty="0" err="1"/>
              <a:t>adnoddau</a:t>
            </a:r>
            <a:r>
              <a:rPr lang="en-GB" sz="2000" dirty="0"/>
              <a:t> </a:t>
            </a:r>
            <a:r>
              <a:rPr lang="en-GB" sz="2000" dirty="0" err="1"/>
              <a:t>sy’n</a:t>
            </a:r>
            <a:r>
              <a:rPr lang="en-GB" sz="2000" dirty="0"/>
              <a:t> </a:t>
            </a:r>
            <a:r>
              <a:rPr lang="en-GB" sz="2000" dirty="0" err="1"/>
              <a:t>adeiladu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wybodaeth</a:t>
            </a:r>
            <a:r>
              <a:rPr lang="en-GB" sz="2000" dirty="0"/>
              <a:t> a </a:t>
            </a:r>
            <a:r>
              <a:rPr lang="en-GB" sz="2000" dirty="0" err="1"/>
              <a:t>phrofiad</a:t>
            </a:r>
            <a:r>
              <a:rPr lang="en-GB" sz="2000" dirty="0"/>
              <a:t> </a:t>
            </a:r>
            <a:r>
              <a:rPr lang="en-GB" sz="2000" dirty="0" err="1"/>
              <a:t>blaenorol</a:t>
            </a:r>
            <a:r>
              <a:rPr lang="en-GB" sz="2000" dirty="0"/>
              <a:t> ac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ennyn</a:t>
            </a:r>
            <a:r>
              <a:rPr lang="en-GB" sz="2000" dirty="0"/>
              <a:t> </a:t>
            </a:r>
            <a:r>
              <a:rPr lang="en-GB" sz="2000" dirty="0" err="1"/>
              <a:t>diddordeb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66599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Conference room table">
            <a:extLst>
              <a:ext uri="{FF2B5EF4-FFF2-40B4-BE49-F238E27FC236}">
                <a16:creationId xmlns:a16="http://schemas.microsoft.com/office/drawing/2014/main" id="{C8B7DA17-CB3C-49FE-9E8E-362406E53C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572" r="8" b="8"/>
          <a:stretch/>
        </p:blipFill>
        <p:spPr>
          <a:xfrm>
            <a:off x="54430" y="40831"/>
            <a:ext cx="8546829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6D0BAF-8491-4DB8-913D-27299F72A6BC}"/>
              </a:ext>
            </a:extLst>
          </p:cNvPr>
          <p:cNvSpPr txBox="1"/>
          <p:nvPr/>
        </p:nvSpPr>
        <p:spPr>
          <a:xfrm>
            <a:off x="193221" y="238579"/>
            <a:ext cx="6703125" cy="418576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b="1" dirty="0">
              <a:solidFill>
                <a:schemeClr val="bg1"/>
              </a:solidFill>
              <a:cs typeface="Calibri"/>
            </a:endParaRPr>
          </a:p>
          <a:p>
            <a:r>
              <a:rPr lang="en-GB" b="1" dirty="0">
                <a:solidFill>
                  <a:schemeClr val="bg1"/>
                </a:solidFill>
                <a:cs typeface="Calibri"/>
              </a:rPr>
              <a:t>Discuss your thoughts, opinions and ideas to come to an agreement on how you would </a:t>
            </a:r>
            <a:r>
              <a:rPr lang="en-GB" b="1" u="sng" dirty="0">
                <a:solidFill>
                  <a:schemeClr val="bg1"/>
                </a:solidFill>
                <a:cs typeface="Calibri"/>
              </a:rPr>
              <a:t>rank the teacher responses on  the 4 different topics:-</a:t>
            </a:r>
          </a:p>
          <a:p>
            <a:endParaRPr lang="en-GB" b="1" u="sng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GB" sz="2800" b="1" dirty="0">
                <a:solidFill>
                  <a:srgbClr val="FF0000"/>
                </a:solidFill>
                <a:ea typeface="+mn-lt"/>
                <a:cs typeface="+mn-lt"/>
              </a:rPr>
              <a:t>Defiance</a:t>
            </a:r>
            <a:r>
              <a:rPr lang="en-GB" sz="2800" b="1" dirty="0">
                <a:ea typeface="+mn-lt"/>
                <a:cs typeface="+mn-lt"/>
              </a:rPr>
              <a:t>/ </a:t>
            </a:r>
            <a:r>
              <a:rPr lang="cy-GB" sz="2800" b="1" dirty="0">
                <a:solidFill>
                  <a:srgbClr val="FF0000"/>
                </a:solidFill>
              </a:rPr>
              <a:t>Herfeiddiol</a:t>
            </a:r>
            <a:endParaRPr lang="en-GB" sz="2800" b="1" dirty="0">
              <a:solidFill>
                <a:srgbClr val="FFFFFF"/>
              </a:solidFill>
              <a:ea typeface="+mn-lt"/>
              <a:cs typeface="+mn-lt"/>
            </a:endParaRPr>
          </a:p>
          <a:p>
            <a:r>
              <a:rPr lang="en-GB" sz="2800" b="1" dirty="0">
                <a:solidFill>
                  <a:schemeClr val="accent6"/>
                </a:solidFill>
                <a:ea typeface="+mn-lt"/>
                <a:cs typeface="+mn-lt"/>
              </a:rPr>
              <a:t>Low level disruption</a:t>
            </a:r>
            <a:r>
              <a:rPr lang="en-GB" sz="2800" b="1" dirty="0">
                <a:ea typeface="+mn-lt"/>
                <a:cs typeface="+mn-lt"/>
              </a:rPr>
              <a:t> </a:t>
            </a:r>
            <a:r>
              <a:rPr lang="en-GB" sz="2800" b="1" dirty="0">
                <a:solidFill>
                  <a:schemeClr val="accent6"/>
                </a:solidFill>
                <a:ea typeface="+mn-lt"/>
                <a:cs typeface="+mn-lt"/>
              </a:rPr>
              <a:t>(silly noises) </a:t>
            </a:r>
            <a:r>
              <a:rPr lang="en-GB" sz="2800" b="1" dirty="0">
                <a:ea typeface="+mn-lt"/>
                <a:cs typeface="+mn-lt"/>
              </a:rPr>
              <a:t>/ </a:t>
            </a:r>
            <a:r>
              <a:rPr lang="cy-GB" sz="2800" b="1" dirty="0">
                <a:solidFill>
                  <a:schemeClr val="accent6"/>
                </a:solidFill>
              </a:rPr>
              <a:t>Aflonyddwch lefel isel: gwneud synau hurt</a:t>
            </a:r>
            <a:endParaRPr lang="en-GB" sz="2800" b="1" dirty="0">
              <a:solidFill>
                <a:schemeClr val="accent6"/>
              </a:solidFill>
              <a:ea typeface="+mn-lt"/>
              <a:cs typeface="+mn-lt"/>
            </a:endParaRPr>
          </a:p>
          <a:p>
            <a:r>
              <a:rPr lang="en-GB" sz="2800" b="1" dirty="0">
                <a:solidFill>
                  <a:srgbClr val="0070C0"/>
                </a:solidFill>
                <a:ea typeface="+mn-lt"/>
                <a:cs typeface="+mn-lt"/>
              </a:rPr>
              <a:t>Refusal to work</a:t>
            </a:r>
            <a:r>
              <a:rPr lang="en-GB" sz="2800" b="1" dirty="0">
                <a:ea typeface="+mn-lt"/>
                <a:cs typeface="+mn-lt"/>
              </a:rPr>
              <a:t>/</a:t>
            </a:r>
            <a:r>
              <a:rPr lang="en-GB" sz="2800" b="1" dirty="0">
                <a:solidFill>
                  <a:srgbClr val="0070C0"/>
                </a:solidFill>
                <a:ea typeface="+mn-lt"/>
                <a:cs typeface="+mn-lt"/>
              </a:rPr>
              <a:t> </a:t>
            </a:r>
            <a:r>
              <a:rPr lang="cy-GB" sz="2800" b="1" dirty="0">
                <a:solidFill>
                  <a:schemeClr val="accent1"/>
                </a:solidFill>
              </a:rPr>
              <a:t>Gwrthod gweithio</a:t>
            </a:r>
            <a:endParaRPr lang="en-GB" sz="2800" b="1" dirty="0">
              <a:solidFill>
                <a:schemeClr val="accent1"/>
              </a:solidFill>
              <a:ea typeface="+mn-lt"/>
              <a:cs typeface="+mn-lt"/>
            </a:endParaRPr>
          </a:p>
          <a:p>
            <a:r>
              <a:rPr lang="en-GB" sz="2800" b="1" dirty="0">
                <a:solidFill>
                  <a:srgbClr val="7030A0"/>
                </a:solidFill>
                <a:ea typeface="+mn-lt"/>
                <a:cs typeface="+mn-lt"/>
              </a:rPr>
              <a:t>Abusive language </a:t>
            </a:r>
            <a:r>
              <a:rPr lang="en-GB" sz="2800" b="1" dirty="0">
                <a:ea typeface="+mn-lt"/>
                <a:cs typeface="+mn-lt"/>
              </a:rPr>
              <a:t>/ </a:t>
            </a:r>
            <a:r>
              <a:rPr lang="cy-GB" sz="2800" b="1" dirty="0">
                <a:solidFill>
                  <a:srgbClr val="7030A0"/>
                </a:solidFill>
              </a:rPr>
              <a:t>Iaith </a:t>
            </a:r>
            <a:r>
              <a:rPr lang="cy-GB" sz="2800" b="1" dirty="0" err="1">
                <a:solidFill>
                  <a:srgbClr val="7030A0"/>
                </a:solidFill>
              </a:rPr>
              <a:t>gamdriniol</a:t>
            </a:r>
            <a:endParaRPr lang="en-GB" sz="2800" b="1" dirty="0">
              <a:solidFill>
                <a:srgbClr val="7030A0"/>
              </a:solidFill>
              <a:cs typeface="Calibri"/>
            </a:endParaRPr>
          </a:p>
          <a:p>
            <a:endParaRPr lang="en-GB" dirty="0">
              <a:solidFill>
                <a:srgbClr val="7030A0"/>
              </a:solidFill>
              <a:cs typeface="Calibri"/>
            </a:endParaRPr>
          </a:p>
          <a:p>
            <a:r>
              <a:rPr lang="en-GB" b="1" dirty="0">
                <a:solidFill>
                  <a:schemeClr val="bg1"/>
                </a:solidFill>
                <a:cs typeface="Calibri"/>
              </a:rPr>
              <a:t>The task is detailed on the TASK </a:t>
            </a:r>
            <a:r>
              <a:rPr lang="en-GB" b="1" dirty="0" err="1">
                <a:solidFill>
                  <a:schemeClr val="bg1"/>
                </a:solidFill>
                <a:cs typeface="Calibri"/>
              </a:rPr>
              <a:t>powerpoint</a:t>
            </a:r>
            <a:r>
              <a:rPr lang="en-GB" b="1" dirty="0">
                <a:solidFill>
                  <a:schemeClr val="bg1"/>
                </a:solidFill>
                <a:cs typeface="Calibri"/>
              </a:rPr>
              <a:t>. </a:t>
            </a:r>
          </a:p>
        </p:txBody>
      </p:sp>
    </p:spTree>
    <p:extLst>
      <p:ext uri="{BB962C8B-B14F-4D97-AF65-F5344CB8AC3E}">
        <p14:creationId xmlns:p14="http://schemas.microsoft.com/office/powerpoint/2010/main" val="35927690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2"/>
          <p:cNvSpPr txBox="1">
            <a:spLocks noChangeArrowheads="1"/>
          </p:cNvSpPr>
          <p:nvPr/>
        </p:nvSpPr>
        <p:spPr bwMode="auto">
          <a:xfrm>
            <a:off x="2852739" y="327025"/>
            <a:ext cx="6142037" cy="52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800" b="1" u="sng">
                <a:solidFill>
                  <a:srgbClr val="000000"/>
                </a:solidFill>
              </a:rPr>
              <a:t>Behaviour Management – Defiance</a:t>
            </a:r>
          </a:p>
        </p:txBody>
      </p:sp>
      <p:grpSp>
        <p:nvGrpSpPr>
          <p:cNvPr id="2051" name="Group 46"/>
          <p:cNvGrpSpPr>
            <a:grpSpLocks/>
          </p:cNvGrpSpPr>
          <p:nvPr/>
        </p:nvGrpSpPr>
        <p:grpSpPr bwMode="auto">
          <a:xfrm>
            <a:off x="5754688" y="1733551"/>
            <a:ext cx="3973512" cy="3292475"/>
            <a:chOff x="971550" y="260350"/>
            <a:chExt cx="7200900" cy="6337300"/>
          </a:xfrm>
        </p:grpSpPr>
        <p:sp>
          <p:nvSpPr>
            <p:cNvPr id="2056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57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58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59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0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1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2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3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4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5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03400" y="868364"/>
            <a:ext cx="32400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Observed behaviour: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Talks back or laughs at teacher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Appears unaffected by what teacher says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Claims teacher is unfair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Poor relationship with peers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Blames others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Often over-emotional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83163" y="868363"/>
            <a:ext cx="3816350" cy="13843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Causes: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Low self esteem – tries to get attention in an inappropriate way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Interactions with others are often negative, therefore student feels frustrated 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19288" y="2347914"/>
            <a:ext cx="3835400" cy="2492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 dirty="0">
                <a:solidFill>
                  <a:srgbClr val="000000"/>
                </a:solidFill>
              </a:rPr>
              <a:t>Possible strategies: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Ignore the behaviour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Contact parents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Arrange lunch time or after school detention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Remove audience pressure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Acknowledge achievements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Respond with silence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Find out and use their interests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Call a member of the Senior Management Team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Tactically use a seating plan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Adjust the work to make it accessible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Explain the effect of their behaviour on others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 dirty="0">
                <a:solidFill>
                  <a:srgbClr val="000000"/>
                </a:solidFill>
              </a:rPr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288" y="5251450"/>
            <a:ext cx="8424862" cy="12001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Justification of preferred approaches: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55411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2"/>
          <p:cNvSpPr txBox="1">
            <a:spLocks noChangeArrowheads="1"/>
          </p:cNvSpPr>
          <p:nvPr/>
        </p:nvSpPr>
        <p:spPr bwMode="auto">
          <a:xfrm>
            <a:off x="2852739" y="327025"/>
            <a:ext cx="5588325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2800" b="1" u="sng" dirty="0">
                <a:solidFill>
                  <a:srgbClr val="FF0000"/>
                </a:solidFill>
              </a:rPr>
              <a:t>Rheoli Ymddygiad </a:t>
            </a:r>
            <a:r>
              <a:rPr lang="en-GB" altLang="en-US" sz="2800" b="1" u="sng" dirty="0">
                <a:solidFill>
                  <a:srgbClr val="FF0000"/>
                </a:solidFill>
              </a:rPr>
              <a:t>– </a:t>
            </a:r>
            <a:r>
              <a:rPr lang="cy-GB" sz="2800" b="1" u="sng" dirty="0">
                <a:solidFill>
                  <a:srgbClr val="FF0000"/>
                </a:solidFill>
              </a:rPr>
              <a:t>Herfeiddiol</a:t>
            </a:r>
            <a:endParaRPr lang="en-GB" altLang="en-US" sz="2800" b="1" u="sng" dirty="0">
              <a:solidFill>
                <a:srgbClr val="FF0000"/>
              </a:solidFill>
            </a:endParaRPr>
          </a:p>
        </p:txBody>
      </p:sp>
      <p:grpSp>
        <p:nvGrpSpPr>
          <p:cNvPr id="2051" name="Group 46"/>
          <p:cNvGrpSpPr>
            <a:grpSpLocks/>
          </p:cNvGrpSpPr>
          <p:nvPr/>
        </p:nvGrpSpPr>
        <p:grpSpPr bwMode="auto">
          <a:xfrm>
            <a:off x="5754688" y="1733552"/>
            <a:ext cx="3973512" cy="3292475"/>
            <a:chOff x="971550" y="260350"/>
            <a:chExt cx="7200900" cy="6337300"/>
          </a:xfrm>
        </p:grpSpPr>
        <p:sp>
          <p:nvSpPr>
            <p:cNvPr id="2056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57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58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59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0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1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2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3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4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2065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03400" y="868364"/>
            <a:ext cx="3240088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Ymddygiad a sylwyd: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Siarad yn ôl neu chwerthin ar ben athro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ymddangos yn ddi-hid i beth sydd gan yr athro i’w ddweud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Honiadau bod yr athro yn annheg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Perthynas wael â chyfoedion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Beio eraill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aml yn rhy emosiynol</a:t>
            </a:r>
            <a:endParaRPr lang="en-GB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4983163" y="868363"/>
            <a:ext cx="3816351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Achosion: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Hunan-barch isel – yn ceisio cael sylw mewn ffordd amhriodol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Mae rhyngweithio ag eraill yn aml yn negyddol, felly mae'r myfyriwr yn teimlo'n rhwystredig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1919288" y="2347913"/>
            <a:ext cx="3835400" cy="24929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Strategaethau posibl: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Anwybyddu'r ymddygiad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Cysylltu â’r rhieni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Trefnu amser cinio neu gadw ar ôl ysgol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Tynnu pwysau'r gynulleidfa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Cydnabod cyflawniadau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Ymateb gyda thawelwch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Darganfod a defnyddio eu diddordebau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Ffonio aelod o'r Uwch Dîm Rheoli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Defnyddio’r cynllun seddau’n dactegol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Addasu'r gwaith i'w wneud yn hygyrch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Esbonio effaith eu hymddygiad ar eraill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289" y="5251450"/>
            <a:ext cx="8822852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Os oes gennych strategaeth bosibl arall, nodwch hi isod, rhowch y rhif 13 iddi a’i hychwanegu wedyn at eich diemwnt 9 ar y sleid nesaf.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647804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2"/>
          <p:cNvSpPr txBox="1">
            <a:spLocks noChangeArrowheads="1"/>
          </p:cNvSpPr>
          <p:nvPr/>
        </p:nvSpPr>
        <p:spPr bwMode="auto">
          <a:xfrm>
            <a:off x="1919289" y="327026"/>
            <a:ext cx="8529637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800" b="1" u="sng">
                <a:solidFill>
                  <a:srgbClr val="000000"/>
                </a:solidFill>
              </a:rPr>
              <a:t>Behaviour Management – </a:t>
            </a:r>
            <a:r>
              <a:rPr lang="en-GB" altLang="en-US" sz="1400" b="1" u="sng">
                <a:solidFill>
                  <a:srgbClr val="000000"/>
                </a:solidFill>
              </a:rPr>
              <a:t>Low level disruption: making silly noises</a:t>
            </a:r>
            <a:endParaRPr lang="en-GB" altLang="en-US" b="1" u="sng">
              <a:solidFill>
                <a:srgbClr val="000000"/>
              </a:solidFill>
            </a:endParaRPr>
          </a:p>
        </p:txBody>
      </p:sp>
      <p:grpSp>
        <p:nvGrpSpPr>
          <p:cNvPr id="3075" name="Group 46"/>
          <p:cNvGrpSpPr>
            <a:grpSpLocks/>
          </p:cNvGrpSpPr>
          <p:nvPr/>
        </p:nvGrpSpPr>
        <p:grpSpPr bwMode="auto">
          <a:xfrm>
            <a:off x="5754688" y="1976439"/>
            <a:ext cx="3973512" cy="3292475"/>
            <a:chOff x="971550" y="260350"/>
            <a:chExt cx="7200900" cy="6337300"/>
          </a:xfrm>
        </p:grpSpPr>
        <p:sp>
          <p:nvSpPr>
            <p:cNvPr id="3080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1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2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3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4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5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6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7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8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9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03400" y="868364"/>
            <a:ext cx="3240088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Observed behaviour: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Makes noises in the classroom (humming, tapping the desk, whistling, etc.)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Pretends he is not the cause when asked to stop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Gives impression he is purposely trying to annoy the teacher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83163" y="868364"/>
            <a:ext cx="3816350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Causes: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Low self esteem – tries to get attention in an inappropriate way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May be bored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Avoidance tactic – fear of failure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Trying to satisfy need for power and belonging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19288" y="2347914"/>
            <a:ext cx="3835400" cy="2492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Possible strategies: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Ignore the behaviour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Contact parents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Arrange lunch time or after school detention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Remove audience pressure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Acknowledge achievements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Respond with silence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Find out and use their interests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Call a member of the Senior Management Team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Tactically use a seating plan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Adjust the work to make it accessible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Explain the effect of their behaviour on others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288" y="5251450"/>
            <a:ext cx="8424862" cy="12001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Justification of preferred approaches: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81073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2"/>
          <p:cNvSpPr txBox="1">
            <a:spLocks noChangeArrowheads="1"/>
          </p:cNvSpPr>
          <p:nvPr/>
        </p:nvSpPr>
        <p:spPr bwMode="auto">
          <a:xfrm>
            <a:off x="1919290" y="327026"/>
            <a:ext cx="8529637" cy="379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1867" b="1" u="sng" dirty="0">
                <a:solidFill>
                  <a:srgbClr val="FF0000"/>
                </a:solidFill>
              </a:rPr>
              <a:t>Rheoli Ymddygiad– Aflonyddwch lefel isel: gwneud synau hurt</a:t>
            </a:r>
          </a:p>
        </p:txBody>
      </p:sp>
      <p:grpSp>
        <p:nvGrpSpPr>
          <p:cNvPr id="3075" name="Group 46"/>
          <p:cNvGrpSpPr>
            <a:grpSpLocks/>
          </p:cNvGrpSpPr>
          <p:nvPr/>
        </p:nvGrpSpPr>
        <p:grpSpPr bwMode="auto">
          <a:xfrm>
            <a:off x="5754688" y="1976440"/>
            <a:ext cx="3973512" cy="3292475"/>
            <a:chOff x="971550" y="260350"/>
            <a:chExt cx="7200900" cy="6337300"/>
          </a:xfrm>
        </p:grpSpPr>
        <p:sp>
          <p:nvSpPr>
            <p:cNvPr id="3080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1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2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3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4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5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6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7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8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3089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03400" y="868364"/>
            <a:ext cx="3240088" cy="138499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Ymddygiad a sylwyd: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gwneud synau yn yr ystafell ddosbarth (hymian, tapio’r ddesg, chwibanu, ac ati)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Esgus nad ef yw'r achos pan ofynnir iddo stopio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rhoi argraff ei fod yn ceisio annog yr athro yn fwriadol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83163" y="868364"/>
            <a:ext cx="3816351" cy="138499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Achosion: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Hunan-barch isel – yn ceisio cael sylw mewn ffordd amhriodol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Efallai ei fod wedi diflasu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Tacteg osgoi – ofn methiant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Ceisio bodloni'r angen am bŵer a pherthyn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1919288" y="2347913"/>
            <a:ext cx="3835400" cy="24929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Strategaethau posibl: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Anwybyddu'r ymddygiad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Cysylltu â’r rhieni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Trefnu amser cinio neu gadw ar ôl ysgol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Tynnu pwysau'r gynulleidfa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Cydnabod cyflawniadau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Ymateb gyda thawelwch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Darganfod a defnyddio eu diddordebau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Ffonio aelod o'r Uwch Dîm Rheoli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Defnyddio’r cynllun seddau’n dactegol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Addasu'r gwaith i'w wneud yn hygyrch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Esbonio effaith eu hymddygiad ar eraill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289" y="5251450"/>
            <a:ext cx="8424863" cy="101566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Os oes gennych strategaeth bosibl arall, nodwch hi isod, rhowch y rhif 13 iddi a’i hychwanegu wedyn at eich diemwnt 9 ar y sleid nesaf.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5854265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2"/>
          <p:cNvSpPr txBox="1">
            <a:spLocks noChangeArrowheads="1"/>
          </p:cNvSpPr>
          <p:nvPr/>
        </p:nvSpPr>
        <p:spPr bwMode="auto">
          <a:xfrm>
            <a:off x="2852739" y="327026"/>
            <a:ext cx="731837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800" b="1" u="sng">
                <a:solidFill>
                  <a:srgbClr val="000000"/>
                </a:solidFill>
              </a:rPr>
              <a:t>Behaviour Management – Refusal to work</a:t>
            </a:r>
          </a:p>
        </p:txBody>
      </p:sp>
      <p:grpSp>
        <p:nvGrpSpPr>
          <p:cNvPr id="4099" name="Group 46"/>
          <p:cNvGrpSpPr>
            <a:grpSpLocks/>
          </p:cNvGrpSpPr>
          <p:nvPr/>
        </p:nvGrpSpPr>
        <p:grpSpPr bwMode="auto">
          <a:xfrm>
            <a:off x="5754688" y="1947864"/>
            <a:ext cx="3973512" cy="3292475"/>
            <a:chOff x="971550" y="260350"/>
            <a:chExt cx="7200900" cy="6337300"/>
          </a:xfrm>
        </p:grpSpPr>
        <p:sp>
          <p:nvSpPr>
            <p:cNvPr id="4104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5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6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7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8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9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0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1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2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3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03400" y="868364"/>
            <a:ext cx="3240088" cy="17541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Observed behaviour: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Draws, daydreams and uses a variety of tactics to avoid work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Frequently out of seat, wandering around the room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Fails to bring equipment to class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Short attention span  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83163" y="868364"/>
            <a:ext cx="5187950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Causes: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Few positive lesson experiences/successes to draw upon 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Lack of self worth:  ‘</a:t>
            </a:r>
            <a:r>
              <a:rPr lang="en-GB" sz="1200" i="1">
                <a:solidFill>
                  <a:srgbClr val="000000"/>
                </a:solidFill>
              </a:rPr>
              <a:t>there’s no point’ </a:t>
            </a:r>
            <a:r>
              <a:rPr lang="en-GB" sz="1200">
                <a:solidFill>
                  <a:srgbClr val="000000"/>
                </a:solidFill>
              </a:rPr>
              <a:t>attitude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Does not feel connected to the rest of the class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General lack of interest in school due to consistent failures and possibly family attitudes 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19288" y="2347914"/>
            <a:ext cx="3835400" cy="2492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Possible strategies: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Ignore the behaviour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Contact parents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Arrange lunch time or after school detention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Remove audience pressure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Acknowledge achievements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Respond with silence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Find out and use their interests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Call a member of the Senior Management Team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Tactically use a seating plan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Adjust the work to make it accessible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Explain the effect of their behaviour on others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288" y="5251450"/>
            <a:ext cx="8424862" cy="12001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Justification of preferred approaches: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57783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2"/>
          <p:cNvSpPr txBox="1">
            <a:spLocks noChangeArrowheads="1"/>
          </p:cNvSpPr>
          <p:nvPr/>
        </p:nvSpPr>
        <p:spPr bwMode="auto">
          <a:xfrm>
            <a:off x="2852739" y="327025"/>
            <a:ext cx="6744090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2800" b="1" u="sng" dirty="0">
                <a:solidFill>
                  <a:srgbClr val="FF0000"/>
                </a:solidFill>
              </a:rPr>
              <a:t>Rheoli Ymddygiad – Gwrthod gweithio</a:t>
            </a:r>
          </a:p>
        </p:txBody>
      </p:sp>
      <p:grpSp>
        <p:nvGrpSpPr>
          <p:cNvPr id="4099" name="Group 46"/>
          <p:cNvGrpSpPr>
            <a:grpSpLocks/>
          </p:cNvGrpSpPr>
          <p:nvPr/>
        </p:nvGrpSpPr>
        <p:grpSpPr bwMode="auto">
          <a:xfrm>
            <a:off x="5754688" y="1947865"/>
            <a:ext cx="3973512" cy="3292475"/>
            <a:chOff x="971550" y="260350"/>
            <a:chExt cx="7200900" cy="6337300"/>
          </a:xfrm>
        </p:grpSpPr>
        <p:sp>
          <p:nvSpPr>
            <p:cNvPr id="4104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5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6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7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8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09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0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1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2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4113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03400" y="868364"/>
            <a:ext cx="3240088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Ymddygiad a sylwyd: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tynnu llun, yn breuddwydio ac yn defnyddio amrywiaeth o dactegau i osgoi gwaith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aml allan o’i sedd, yn crwydro o gwmpas yr ystafell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Heb ddod ag offer i'r Dosbarth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Ystod canolbwyntio byr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 dirty="0"/>
          </a:p>
        </p:txBody>
      </p:sp>
      <p:sp>
        <p:nvSpPr>
          <p:cNvPr id="4" name="TextBox 3"/>
          <p:cNvSpPr txBox="1"/>
          <p:nvPr/>
        </p:nvSpPr>
        <p:spPr>
          <a:xfrm>
            <a:off x="4983163" y="868364"/>
            <a:ext cx="5187951" cy="1415772"/>
          </a:xfrm>
          <a:prstGeom prst="rect">
            <a:avLst/>
          </a:prstGeom>
          <a:noFill/>
        </p:spPr>
        <p:txBody>
          <a:bodyPr lIns="121920" tIns="60960" rIns="121920" bIns="6096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Achosion:</a:t>
            </a:r>
          </a:p>
          <a:p>
            <a:pPr marL="171022" indent="-171022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Ychydig o wersi cadarnhaol profiadau/llwyddiannau i dynnu arnynt</a:t>
            </a:r>
          </a:p>
          <a:p>
            <a:pPr marL="171022" indent="-171022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Diffyg hunan-werth: agwedd 'does dim pwynt’</a:t>
            </a:r>
          </a:p>
          <a:p>
            <a:pPr marL="171022" indent="-171022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Heb deimlo'n gysylltiedig â gweddill y Dosbarth</a:t>
            </a:r>
          </a:p>
          <a:p>
            <a:pPr marL="171022" indent="-171022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Diffyg diddordeb cyffredinol yn yr ysgol oherwydd methiannau cyson ac agweddau teuluol, o bosibl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1919288" y="2347913"/>
            <a:ext cx="3835400" cy="2708434"/>
          </a:xfrm>
          <a:prstGeom prst="rect">
            <a:avLst/>
          </a:prstGeom>
          <a:noFill/>
        </p:spPr>
        <p:txBody>
          <a:bodyPr lIns="121920" tIns="60960" rIns="121920" bIns="6096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Strategaethau posibl: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Anwybyddu'r ymddygiad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Cysylltu â’r rhieni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Trefnu amser cinio neu gadw ar ôl ysgol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Tynnu pwysau'r gynulleidfa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Cydnabod cyflawniadau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Ymateb gyda thawelwch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Darganfod a defnyddio eu diddordebau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Ffonio aelod o'r Uwch Dîm Rheoli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Defnyddio’r cynllun seddau’n dactegol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Addasu'r gwaith i'w wneud yn hygyrch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Esbonio effaith eu hymddygiad ar eraill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289" y="5251450"/>
            <a:ext cx="8424863" cy="12003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Os oes gennych strategaeth bosibl arall, nodwch hi isod, rhowch y rhif 13 iddi a’i hychwanegu wedyn at eich diemwnt 9 ar y sleid nesaf.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</p:txBody>
      </p:sp>
    </p:spTree>
    <p:extLst>
      <p:ext uri="{BB962C8B-B14F-4D97-AF65-F5344CB8AC3E}">
        <p14:creationId xmlns:p14="http://schemas.microsoft.com/office/powerpoint/2010/main" val="2285998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2"/>
          <p:cNvSpPr txBox="1">
            <a:spLocks noChangeArrowheads="1"/>
          </p:cNvSpPr>
          <p:nvPr/>
        </p:nvSpPr>
        <p:spPr bwMode="auto">
          <a:xfrm>
            <a:off x="2852739" y="327026"/>
            <a:ext cx="77057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800" b="1" u="sng">
                <a:solidFill>
                  <a:srgbClr val="000000"/>
                </a:solidFill>
              </a:rPr>
              <a:t>Behaviour Management – Abusive language</a:t>
            </a:r>
          </a:p>
        </p:txBody>
      </p:sp>
      <p:grpSp>
        <p:nvGrpSpPr>
          <p:cNvPr id="5123" name="Group 46"/>
          <p:cNvGrpSpPr>
            <a:grpSpLocks/>
          </p:cNvGrpSpPr>
          <p:nvPr/>
        </p:nvGrpSpPr>
        <p:grpSpPr bwMode="auto">
          <a:xfrm>
            <a:off x="5754688" y="1733551"/>
            <a:ext cx="3973512" cy="3292475"/>
            <a:chOff x="971550" y="260350"/>
            <a:chExt cx="7200900" cy="6337300"/>
          </a:xfrm>
        </p:grpSpPr>
        <p:sp>
          <p:nvSpPr>
            <p:cNvPr id="5128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29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0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1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2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3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4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5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6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7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803400" y="868363"/>
            <a:ext cx="3240088" cy="156966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Observed behaviour: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Loud, offensive, abusive to others in group situations yet can be polite in 1:1 situations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Can’t accept criticism from others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Attempts to shock staff and impress peers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Can find it difficult to form relationships with peers 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83164" y="868364"/>
            <a:ext cx="5360987" cy="15700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Causes: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A need for status and attention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Lack of social skills – inability to control temper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1200">
                <a:solidFill>
                  <a:srgbClr val="000000"/>
                </a:solidFill>
              </a:rPr>
              <a:t>May be a way of covering up inadequacies in group situations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>
              <a:solidFill>
                <a:srgbClr val="000000"/>
              </a:solidFill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1919288" y="2347914"/>
            <a:ext cx="3835400" cy="24923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Possible strategies: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Ignore the behaviour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Contact parents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Arrange lunch time or after school detention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Remove audience pressure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Acknowledge achievements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Respond with silence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Find out and use their interests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Call a member of the Senior Management Team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Tactically use a seating plan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Adjust the work to make it accessible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Explain the effect of their behaviour on others</a:t>
            </a:r>
          </a:p>
          <a:p>
            <a:pPr marL="228600" indent="-2286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1200">
                <a:solidFill>
                  <a:srgbClr val="000000"/>
                </a:solidFill>
              </a:rPr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919288" y="5251450"/>
            <a:ext cx="8424862" cy="120015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Justification of preferred approaches: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>
              <a:solidFill>
                <a:srgbClr val="000000"/>
              </a:solidFill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>
                <a:solidFill>
                  <a:srgbClr val="000000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81083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2"/>
          <p:cNvSpPr txBox="1">
            <a:spLocks noChangeArrowheads="1"/>
          </p:cNvSpPr>
          <p:nvPr/>
        </p:nvSpPr>
        <p:spPr bwMode="auto">
          <a:xfrm>
            <a:off x="2852739" y="327025"/>
            <a:ext cx="6385018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cy-GB" sz="2800" b="1" u="sng" dirty="0">
                <a:solidFill>
                  <a:srgbClr val="FF0000"/>
                </a:solidFill>
              </a:rPr>
              <a:t>Rheoli Ymddygiad – Iaith </a:t>
            </a:r>
            <a:r>
              <a:rPr lang="cy-GB" sz="2800" b="1" u="sng" dirty="0" err="1">
                <a:solidFill>
                  <a:srgbClr val="FF0000"/>
                </a:solidFill>
              </a:rPr>
              <a:t>gamdriniol</a:t>
            </a:r>
            <a:endParaRPr lang="cy-GB" sz="2800" b="1" u="sng" dirty="0">
              <a:solidFill>
                <a:srgbClr val="FF0000"/>
              </a:solidFill>
            </a:endParaRPr>
          </a:p>
        </p:txBody>
      </p:sp>
      <p:grpSp>
        <p:nvGrpSpPr>
          <p:cNvPr id="5123" name="Group 46"/>
          <p:cNvGrpSpPr>
            <a:grpSpLocks/>
          </p:cNvGrpSpPr>
          <p:nvPr/>
        </p:nvGrpSpPr>
        <p:grpSpPr bwMode="auto">
          <a:xfrm>
            <a:off x="5754688" y="1733552"/>
            <a:ext cx="3973512" cy="3292475"/>
            <a:chOff x="971550" y="260350"/>
            <a:chExt cx="7200900" cy="6337300"/>
          </a:xfrm>
        </p:grpSpPr>
        <p:sp>
          <p:nvSpPr>
            <p:cNvPr id="5128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29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0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1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2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3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4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5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6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  <p:sp>
          <p:nvSpPr>
            <p:cNvPr id="5137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80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703010" y="868364"/>
            <a:ext cx="3340479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Ymddygiad a sylwyd: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Swnllyd, sarhaus, ymosodol i eraill mewn sefyllfaoedd grŵp ond gall fod yn gwrtais mewn sefyllfaoedd 1:1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methu â derbyn beirniadaeth gan eraill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ceisio brawychu staff a gwneud argraff ar gyfoedion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Yn gallu ei chael hi'n anodd ffurfio perthynas â chyfoedion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983165" y="868364"/>
            <a:ext cx="5360987" cy="138499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Achosion: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Angen statws a sylw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Diffyg sgiliau cymdeithasol – anallu i reoli tymer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cy-GB" sz="1200" dirty="0"/>
              <a:t>Gall fod yn ffordd o guddio annigonolrwydd mewn sefyllfaoedd grŵp</a:t>
            </a:r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cy-GB" sz="1200" dirty="0"/>
          </a:p>
          <a:p>
            <a:pPr marL="171446" indent="-171446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1200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dirty="0"/>
          </a:p>
        </p:txBody>
      </p:sp>
      <p:sp>
        <p:nvSpPr>
          <p:cNvPr id="5" name="TextBox 4"/>
          <p:cNvSpPr txBox="1"/>
          <p:nvPr/>
        </p:nvSpPr>
        <p:spPr>
          <a:xfrm>
            <a:off x="1919288" y="2574029"/>
            <a:ext cx="3835400" cy="2708434"/>
          </a:xfrm>
          <a:prstGeom prst="rect">
            <a:avLst/>
          </a:prstGeom>
          <a:noFill/>
        </p:spPr>
        <p:txBody>
          <a:bodyPr lIns="121920" tIns="60960" rIns="121920" bIns="6096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Strategaethau posibl: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Anwybyddu'r ymddygiad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Cysylltu â’r rhieni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Trefnu amser cinio neu gadw ar ôl ysgol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Tynnu pwysau'r gynulleidfa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Cydnabod cyflawniadau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Ymateb gyda thawelwch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Darganfod a defnyddio eu diddordebau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Ffonio aelod o'r Uwch Dîm Rheoli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Defnyddio’r cynllun seddau’n dactegol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Addasu'r gwaith i'w wneud yn hygyrch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Esbonio effaith eu hymddygiad ar eraill</a:t>
            </a:r>
          </a:p>
          <a:p>
            <a:pPr marL="228594" indent="-228594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cy-GB" sz="1200" dirty="0"/>
              <a:t>Rhoi’r myfyriwr y tu allan i'r drws er mwyn iddo dawelu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813280" y="5166431"/>
            <a:ext cx="9432451" cy="1015663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y-GB" sz="1200" b="1" dirty="0"/>
              <a:t>Os oes gennych strategaeth bosibl arall, nodwch hi isod, rhowch y rhif 13 iddi a’i hychwanegu wedyn at eich diemwnt 9 ar y sleid nesaf.</a:t>
            </a: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1200" b="1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12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942316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3"/>
            <a:extLst>
              <a:ext uri="{FF2B5EF4-FFF2-40B4-BE49-F238E27FC236}">
                <a16:creationId xmlns:a16="http://schemas.microsoft.com/office/drawing/2014/main" id="{161E1282-1706-4EE0-B257-F9D5F42C29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90824" y="205273"/>
            <a:ext cx="1661432" cy="165151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B752F1F-7629-4586-A09B-AAAF1544C91A}"/>
              </a:ext>
            </a:extLst>
          </p:cNvPr>
          <p:cNvSpPr txBox="1"/>
          <p:nvPr/>
        </p:nvSpPr>
        <p:spPr>
          <a:xfrm>
            <a:off x="327171" y="419450"/>
            <a:ext cx="100636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/>
              <a:t>Behaviour management tips…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A25360-0ABC-4F07-A47F-05A7D93DCBBA}"/>
              </a:ext>
            </a:extLst>
          </p:cNvPr>
          <p:cNvSpPr txBox="1"/>
          <p:nvPr/>
        </p:nvSpPr>
        <p:spPr>
          <a:xfrm>
            <a:off x="327171" y="920621"/>
            <a:ext cx="1083857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Learn names – this will help to build positive relationships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Welcome students at the door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Ensure students sit in established seating plan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Wait for silence before you begin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Label the behaviour, not the student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Use regular positive language with all students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Try subtly walking towards students who are talking when you are talking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/>
              <a:t>Catch them being good!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b="1"/>
              <a:t>Don’t hold grudges – each lesson is a clean slate!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954A971-53C0-44D5-BBE4-56C2121C8330}"/>
              </a:ext>
            </a:extLst>
          </p:cNvPr>
          <p:cNvSpPr txBox="1"/>
          <p:nvPr/>
        </p:nvSpPr>
        <p:spPr>
          <a:xfrm>
            <a:off x="6593747" y="6014906"/>
            <a:ext cx="50585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Adapted from Boyne et al (2018)</a:t>
            </a:r>
          </a:p>
          <a:p>
            <a:r>
              <a:rPr lang="en-GB"/>
              <a:t>Thrive in your first 3 years of teaching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174519-1131-4E90-A764-D641D98399F8}"/>
              </a:ext>
            </a:extLst>
          </p:cNvPr>
          <p:cNvSpPr txBox="1"/>
          <p:nvPr/>
        </p:nvSpPr>
        <p:spPr>
          <a:xfrm>
            <a:off x="10282918" y="1812471"/>
            <a:ext cx="15729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Sue Cowley</a:t>
            </a:r>
          </a:p>
        </p:txBody>
      </p:sp>
    </p:spTree>
    <p:extLst>
      <p:ext uri="{BB962C8B-B14F-4D97-AF65-F5344CB8AC3E}">
        <p14:creationId xmlns:p14="http://schemas.microsoft.com/office/powerpoint/2010/main" val="38985196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FC72A0F-6ABD-4A7C-ABD4-08C13E34C2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60" t="41975" r="25833" b="40082"/>
          <a:stretch/>
        </p:blipFill>
        <p:spPr>
          <a:xfrm>
            <a:off x="426508" y="2132492"/>
            <a:ext cx="10628136" cy="204691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AE3BA35-66D8-432D-B11A-7374CFCE21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308" y="146755"/>
            <a:ext cx="1538624" cy="1588029"/>
          </a:xfrm>
          <a:prstGeom prst="rect">
            <a:avLst/>
          </a:prstGeom>
        </p:spPr>
      </p:pic>
      <p:pic>
        <p:nvPicPr>
          <p:cNvPr id="5" name="Picture 4">
            <a:hlinkClick r:id="rId5"/>
            <a:extLst>
              <a:ext uri="{FF2B5EF4-FFF2-40B4-BE49-F238E27FC236}">
                <a16:creationId xmlns:a16="http://schemas.microsoft.com/office/drawing/2014/main" id="{3A80C396-EA8B-41EC-8A5B-7CE83E8462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17469" y="2977041"/>
            <a:ext cx="1538624" cy="1529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161170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peech Bubble: Rectangle with Corners Rounded 21">
            <a:extLst>
              <a:ext uri="{FF2B5EF4-FFF2-40B4-BE49-F238E27FC236}">
                <a16:creationId xmlns:a16="http://schemas.microsoft.com/office/drawing/2014/main" id="{32F6815A-B316-49A0-BAD8-00A6AF2F8966}"/>
              </a:ext>
            </a:extLst>
          </p:cNvPr>
          <p:cNvSpPr/>
          <p:nvPr/>
        </p:nvSpPr>
        <p:spPr>
          <a:xfrm>
            <a:off x="321733" y="3612053"/>
            <a:ext cx="3651956" cy="2065867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Speech Bubble: Rectangle with Corners Rounded 23">
            <a:extLst>
              <a:ext uri="{FF2B5EF4-FFF2-40B4-BE49-F238E27FC236}">
                <a16:creationId xmlns:a16="http://schemas.microsoft.com/office/drawing/2014/main" id="{27367C9B-89F1-43CB-A684-BAB2EA346953}"/>
              </a:ext>
            </a:extLst>
          </p:cNvPr>
          <p:cNvSpPr/>
          <p:nvPr/>
        </p:nvSpPr>
        <p:spPr>
          <a:xfrm>
            <a:off x="4270022" y="3614183"/>
            <a:ext cx="3651956" cy="2065867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Speech Bubble: Rectangle with Corners Rounded 27">
            <a:extLst>
              <a:ext uri="{FF2B5EF4-FFF2-40B4-BE49-F238E27FC236}">
                <a16:creationId xmlns:a16="http://schemas.microsoft.com/office/drawing/2014/main" id="{2979FCB1-4012-44CB-B9A6-95EC2CCCB23D}"/>
              </a:ext>
            </a:extLst>
          </p:cNvPr>
          <p:cNvSpPr/>
          <p:nvPr/>
        </p:nvSpPr>
        <p:spPr>
          <a:xfrm>
            <a:off x="8105422" y="3643447"/>
            <a:ext cx="3651956" cy="2065867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Speech Bubble: Rectangle with Corners Rounded 29">
            <a:extLst>
              <a:ext uri="{FF2B5EF4-FFF2-40B4-BE49-F238E27FC236}">
                <a16:creationId xmlns:a16="http://schemas.microsoft.com/office/drawing/2014/main" id="{8C607AE8-5E82-4C5A-A860-F6F0C8D1A2CE}"/>
              </a:ext>
            </a:extLst>
          </p:cNvPr>
          <p:cNvSpPr/>
          <p:nvPr/>
        </p:nvSpPr>
        <p:spPr>
          <a:xfrm>
            <a:off x="8181622" y="1237171"/>
            <a:ext cx="3651956" cy="2065867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Speech Bubble: Rectangle with Corners Rounded 25">
            <a:extLst>
              <a:ext uri="{FF2B5EF4-FFF2-40B4-BE49-F238E27FC236}">
                <a16:creationId xmlns:a16="http://schemas.microsoft.com/office/drawing/2014/main" id="{9AB70CE5-0235-4B09-89CD-FF528B4A4493}"/>
              </a:ext>
            </a:extLst>
          </p:cNvPr>
          <p:cNvSpPr/>
          <p:nvPr/>
        </p:nvSpPr>
        <p:spPr>
          <a:xfrm>
            <a:off x="4278489" y="1275644"/>
            <a:ext cx="3651956" cy="2065867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DAE487-2259-4EB8-87C9-BB64D5283347}"/>
              </a:ext>
            </a:extLst>
          </p:cNvPr>
          <p:cNvSpPr txBox="1"/>
          <p:nvPr/>
        </p:nvSpPr>
        <p:spPr>
          <a:xfrm>
            <a:off x="434622" y="270933"/>
            <a:ext cx="113227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/>
              <a:t>Common classroom management issues for new teachers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4C2C26-919C-4A90-8A03-5744BC32B5E1}"/>
              </a:ext>
            </a:extLst>
          </p:cNvPr>
          <p:cNvSpPr txBox="1"/>
          <p:nvPr/>
        </p:nvSpPr>
        <p:spPr>
          <a:xfrm>
            <a:off x="7823200" y="6081510"/>
            <a:ext cx="436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Newman University College, Birmingham</a:t>
            </a:r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1871D3F-844C-4674-8674-34327CCB31A9}"/>
              </a:ext>
            </a:extLst>
          </p:cNvPr>
          <p:cNvSpPr/>
          <p:nvPr/>
        </p:nvSpPr>
        <p:spPr>
          <a:xfrm>
            <a:off x="409220" y="1261574"/>
            <a:ext cx="3651956" cy="2065867"/>
          </a:xfrm>
          <a:prstGeom prst="wedgeRound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60A40C-F292-428A-AD33-35B000971209}"/>
              </a:ext>
            </a:extLst>
          </p:cNvPr>
          <p:cNvSpPr txBox="1"/>
          <p:nvPr/>
        </p:nvSpPr>
        <p:spPr>
          <a:xfrm>
            <a:off x="434622" y="1490133"/>
            <a:ext cx="353906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600"/>
              <a:t>Undemanding work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DFD199A-BB57-4817-99C3-77F53CC8F12A}"/>
              </a:ext>
            </a:extLst>
          </p:cNvPr>
          <p:cNvSpPr txBox="1"/>
          <p:nvPr/>
        </p:nvSpPr>
        <p:spPr>
          <a:xfrm>
            <a:off x="287864" y="3728071"/>
            <a:ext cx="353906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/>
              <a:t>Too much teacher-led activity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9CFE98A-73B6-4FD6-B414-53DC54272A2C}"/>
              </a:ext>
            </a:extLst>
          </p:cNvPr>
          <p:cNvSpPr txBox="1"/>
          <p:nvPr/>
        </p:nvSpPr>
        <p:spPr>
          <a:xfrm>
            <a:off x="4236153" y="3974292"/>
            <a:ext cx="353906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/>
              <a:t>Problems with transitions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B6AF316-B4D0-4955-99E7-E5D11DACD243}"/>
              </a:ext>
            </a:extLst>
          </p:cNvPr>
          <p:cNvSpPr txBox="1"/>
          <p:nvPr/>
        </p:nvSpPr>
        <p:spPr>
          <a:xfrm>
            <a:off x="4326466" y="1490133"/>
            <a:ext cx="353906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600"/>
              <a:t>Unclear instructions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F07C16C-52B0-4BF9-B0E2-A024D24CEBD4}"/>
              </a:ext>
            </a:extLst>
          </p:cNvPr>
          <p:cNvSpPr txBox="1"/>
          <p:nvPr/>
        </p:nvSpPr>
        <p:spPr>
          <a:xfrm>
            <a:off x="8184442" y="1446450"/>
            <a:ext cx="353906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600"/>
              <a:t>Too much teacher talk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8BAB9DE-BCE6-4DA4-BA3A-5A460B2E748F}"/>
              </a:ext>
            </a:extLst>
          </p:cNvPr>
          <p:cNvSpPr txBox="1"/>
          <p:nvPr/>
        </p:nvSpPr>
        <p:spPr>
          <a:xfrm>
            <a:off x="8238066" y="3991930"/>
            <a:ext cx="353906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/>
              <a:t>Inaudible voice/Shouting </a:t>
            </a:r>
          </a:p>
        </p:txBody>
      </p:sp>
    </p:spTree>
    <p:extLst>
      <p:ext uri="{BB962C8B-B14F-4D97-AF65-F5344CB8AC3E}">
        <p14:creationId xmlns:p14="http://schemas.microsoft.com/office/powerpoint/2010/main" val="28172533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8DE10-5D10-4494-8A6A-4E12310000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GB" sz="4800"/>
              <a:t>How would you deal with …….?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4D6B10-47A8-4B15-AF0E-334950797D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003158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32469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0" ma:contentTypeDescription="Create a new document." ma:contentTypeScope="" ma:versionID="045b84b86c7879355cb05c10a8e166c1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cfb5c9f2fbbfb9f5abdc1f97cfc336e4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7142454-cb73-4cb4-a9c4-227541868151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  <MediaLengthInSeconds xmlns="4bebffc6-b3af-4121-a6f6-77b124c923cd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CBF7085-A345-4DCF-85F2-EEB06BDBFB6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82AC02B4-D47E-43CC-B289-523B6F50DB8C}">
  <ds:schemaRefs>
    <ds:schemaRef ds:uri="95a96852-b131-4598-b7ec-a8e94bbe3ddd"/>
    <ds:schemaRef ds:uri="cf19616a-23ad-4fd8-a146-2d8a5c50165e"/>
    <ds:schemaRef ds:uri="ebe861c4-9752-476b-95bf-faec8d80e167"/>
    <ds:schemaRef ds:uri="f8d1b9f2-fed3-4e8f-8f36-1fbf8a3a319c"/>
    <ds:schemaRef ds:uri="f9cd839b-d2f7-4d79-867e-33235b171cd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4bebffc6-b3af-4121-a6f6-77b124c923cd"/>
    <ds:schemaRef ds:uri="cece20dc-0d29-4254-a319-5ff0cdb992ff"/>
  </ds:schemaRefs>
</ds:datastoreItem>
</file>

<file path=customXml/itemProps3.xml><?xml version="1.0" encoding="utf-8"?>
<ds:datastoreItem xmlns:ds="http://schemas.openxmlformats.org/officeDocument/2006/customXml" ds:itemID="{976A9B7E-04A5-40E5-8EA1-08BDFC9FB87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1735</Words>
  <Application>Microsoft Office PowerPoint</Application>
  <PresentationFormat>Widescreen</PresentationFormat>
  <Paragraphs>303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Arial Rounded MT Bold</vt:lpstr>
      <vt:lpstr>Calibri</vt:lpstr>
      <vt:lpstr>Calibri Light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How would you deal with …….?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 Holloway</dc:creator>
  <cp:lastModifiedBy>Jessica Roberts</cp:lastModifiedBy>
  <cp:revision>38</cp:revision>
  <dcterms:created xsi:type="dcterms:W3CDTF">2020-10-11T10:32:59Z</dcterms:created>
  <dcterms:modified xsi:type="dcterms:W3CDTF">2025-09-03T19:27:50Z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Order">
    <vt:r8>27200</vt:r8>
  </property>
  <property fmtid="{D5CDD505-2E9C-101B-9397-08002B2CF9AE}" pid="4" name="ComplianceAssetId">
    <vt:lpwstr/>
  </property>
  <property fmtid="{D5CDD505-2E9C-101B-9397-08002B2CF9AE}" pid="5" name="MediaServiceImageTags">
    <vt:lpwstr/>
  </property>
  <property fmtid="{D5CDD505-2E9C-101B-9397-08002B2CF9AE}" pid="6" name="xd_ProgID">
    <vt:lpwstr/>
  </property>
  <property fmtid="{D5CDD505-2E9C-101B-9397-08002B2CF9AE}" pid="7" name="TemplateUrl">
    <vt:lpwstr/>
  </property>
  <property fmtid="{D5CDD505-2E9C-101B-9397-08002B2CF9AE}" pid="8" name="_ExtendedDescription">
    <vt:lpwstr/>
  </property>
  <property fmtid="{D5CDD505-2E9C-101B-9397-08002B2CF9AE}" pid="9" name="TriggerFlowInfo">
    <vt:lpwstr/>
  </property>
  <property fmtid="{D5CDD505-2E9C-101B-9397-08002B2CF9AE}" pid="10" name="xd_Signature">
    <vt:lpwstr/>
  </property>
</Properties>
</file>