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57" r:id="rId4"/>
    <p:sldId id="258" r:id="rId5"/>
    <p:sldId id="259" r:id="rId6"/>
    <p:sldId id="260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643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usulucianandrei@yahoo.com" userId="e0456483d4012560" providerId="LiveId" clId="{7634C002-3EC5-4439-8EDB-7879531DB4D8}"/>
    <pc:docChg chg="undo custSel addSld modSld sldOrd">
      <pc:chgData name="rusulucianandrei@yahoo.com" userId="e0456483d4012560" providerId="LiveId" clId="{7634C002-3EC5-4439-8EDB-7879531DB4D8}" dt="2022-08-12T15:01:28.224" v="2861" actId="20577"/>
      <pc:docMkLst>
        <pc:docMk/>
      </pc:docMkLst>
      <pc:sldChg chg="modSp mod">
        <pc:chgData name="rusulucianandrei@yahoo.com" userId="e0456483d4012560" providerId="LiveId" clId="{7634C002-3EC5-4439-8EDB-7879531DB4D8}" dt="2022-08-12T13:53:11.354" v="2850" actId="1076"/>
        <pc:sldMkLst>
          <pc:docMk/>
          <pc:sldMk cId="3143583406" sldId="256"/>
        </pc:sldMkLst>
        <pc:spChg chg="mod">
          <ac:chgData name="rusulucianandrei@yahoo.com" userId="e0456483d4012560" providerId="LiveId" clId="{7634C002-3EC5-4439-8EDB-7879531DB4D8}" dt="2022-08-12T13:53:11.354" v="2850" actId="1076"/>
          <ac:spMkLst>
            <pc:docMk/>
            <pc:sldMk cId="3143583406" sldId="256"/>
            <ac:spMk id="2" creationId="{34E81620-2AF3-AE1F-F435-F1BAC0337391}"/>
          </ac:spMkLst>
        </pc:spChg>
      </pc:sldChg>
      <pc:sldChg chg="addSp delSp modSp new mod">
        <pc:chgData name="rusulucianandrei@yahoo.com" userId="e0456483d4012560" providerId="LiveId" clId="{7634C002-3EC5-4439-8EDB-7879531DB4D8}" dt="2022-08-12T14:48:49.814" v="2854" actId="20577"/>
        <pc:sldMkLst>
          <pc:docMk/>
          <pc:sldMk cId="1147058128" sldId="257"/>
        </pc:sldMkLst>
        <pc:spChg chg="mod">
          <ac:chgData name="rusulucianandrei@yahoo.com" userId="e0456483d4012560" providerId="LiveId" clId="{7634C002-3EC5-4439-8EDB-7879531DB4D8}" dt="2022-08-12T13:51:35.972" v="2839" actId="27636"/>
          <ac:spMkLst>
            <pc:docMk/>
            <pc:sldMk cId="1147058128" sldId="257"/>
            <ac:spMk id="2" creationId="{B789B605-1A9F-D361-8B54-4525F325D26D}"/>
          </ac:spMkLst>
        </pc:spChg>
        <pc:spChg chg="del mod">
          <ac:chgData name="rusulucianandrei@yahoo.com" userId="e0456483d4012560" providerId="LiveId" clId="{7634C002-3EC5-4439-8EDB-7879531DB4D8}" dt="2022-08-12T08:42:17.162" v="1328"/>
          <ac:spMkLst>
            <pc:docMk/>
            <pc:sldMk cId="1147058128" sldId="257"/>
            <ac:spMk id="3" creationId="{D24F12CC-0599-4DD0-BDC0-1C404495FDC1}"/>
          </ac:spMkLst>
        </pc:spChg>
        <pc:spChg chg="mod">
          <ac:chgData name="rusulucianandrei@yahoo.com" userId="e0456483d4012560" providerId="LiveId" clId="{7634C002-3EC5-4439-8EDB-7879531DB4D8}" dt="2022-08-12T14:48:49.814" v="2854" actId="20577"/>
          <ac:spMkLst>
            <pc:docMk/>
            <pc:sldMk cId="1147058128" sldId="257"/>
            <ac:spMk id="4" creationId="{D18A6047-DE8F-D25D-1A9C-656A824BBF9A}"/>
          </ac:spMkLst>
        </pc:spChg>
        <pc:spChg chg="add del mod">
          <ac:chgData name="rusulucianandrei@yahoo.com" userId="e0456483d4012560" providerId="LiveId" clId="{7634C002-3EC5-4439-8EDB-7879531DB4D8}" dt="2022-08-12T08:43:13.529" v="1333" actId="931"/>
          <ac:spMkLst>
            <pc:docMk/>
            <pc:sldMk cId="1147058128" sldId="257"/>
            <ac:spMk id="7" creationId="{7CC3C9A1-FA3F-160D-8248-E95F4C9FDD9F}"/>
          </ac:spMkLst>
        </pc:spChg>
        <pc:spChg chg="add del mod">
          <ac:chgData name="rusulucianandrei@yahoo.com" userId="e0456483d4012560" providerId="LiveId" clId="{7634C002-3EC5-4439-8EDB-7879531DB4D8}" dt="2022-08-12T08:43:40.597" v="1336" actId="21"/>
          <ac:spMkLst>
            <pc:docMk/>
            <pc:sldMk cId="1147058128" sldId="257"/>
            <ac:spMk id="11" creationId="{9FB93F38-83C5-288D-7CAB-FB762FC07515}"/>
          </ac:spMkLst>
        </pc:spChg>
        <pc:picChg chg="add del mod">
          <ac:chgData name="rusulucianandrei@yahoo.com" userId="e0456483d4012560" providerId="LiveId" clId="{7634C002-3EC5-4439-8EDB-7879531DB4D8}" dt="2022-08-12T08:42:27.234" v="1329" actId="21"/>
          <ac:picMkLst>
            <pc:docMk/>
            <pc:sldMk cId="1147058128" sldId="257"/>
            <ac:picMk id="5" creationId="{D56670B7-EC13-E847-4CD3-EEC898941C8B}"/>
          </ac:picMkLst>
        </pc:picChg>
        <pc:picChg chg="add del mod">
          <ac:chgData name="rusulucianandrei@yahoo.com" userId="e0456483d4012560" providerId="LiveId" clId="{7634C002-3EC5-4439-8EDB-7879531DB4D8}" dt="2022-08-12T08:43:26.696" v="1335" actId="21"/>
          <ac:picMkLst>
            <pc:docMk/>
            <pc:sldMk cId="1147058128" sldId="257"/>
            <ac:picMk id="9" creationId="{2B44840A-AA95-EBD7-2768-C04F3E1D3AF7}"/>
          </ac:picMkLst>
        </pc:picChg>
        <pc:picChg chg="add del">
          <ac:chgData name="rusulucianandrei@yahoo.com" userId="e0456483d4012560" providerId="LiveId" clId="{7634C002-3EC5-4439-8EDB-7879531DB4D8}" dt="2022-08-12T08:43:53.187" v="1338" actId="21"/>
          <ac:picMkLst>
            <pc:docMk/>
            <pc:sldMk cId="1147058128" sldId="257"/>
            <ac:picMk id="12" creationId="{9F8B004D-ED0F-A1DA-3630-D028C9EB744B}"/>
          </ac:picMkLst>
        </pc:picChg>
        <pc:picChg chg="add mod">
          <ac:chgData name="rusulucianandrei@yahoo.com" userId="e0456483d4012560" providerId="LiveId" clId="{7634C002-3EC5-4439-8EDB-7879531DB4D8}" dt="2022-08-12T08:44:32.603" v="1345" actId="1076"/>
          <ac:picMkLst>
            <pc:docMk/>
            <pc:sldMk cId="1147058128" sldId="257"/>
            <ac:picMk id="14" creationId="{8325A5EE-E771-7498-6802-B35D94F212D6}"/>
          </ac:picMkLst>
        </pc:picChg>
      </pc:sldChg>
      <pc:sldChg chg="addSp delSp modSp new mod">
        <pc:chgData name="rusulucianandrei@yahoo.com" userId="e0456483d4012560" providerId="LiveId" clId="{7634C002-3EC5-4439-8EDB-7879531DB4D8}" dt="2022-08-12T08:47:38.855" v="1404" actId="20577"/>
        <pc:sldMkLst>
          <pc:docMk/>
          <pc:sldMk cId="2918345593" sldId="258"/>
        </pc:sldMkLst>
        <pc:spChg chg="mod">
          <ac:chgData name="rusulucianandrei@yahoo.com" userId="e0456483d4012560" providerId="LiveId" clId="{7634C002-3EC5-4439-8EDB-7879531DB4D8}" dt="2022-08-11T13:14:18.402" v="1097" actId="122"/>
          <ac:spMkLst>
            <pc:docMk/>
            <pc:sldMk cId="2918345593" sldId="258"/>
            <ac:spMk id="2" creationId="{45F8068F-5BD5-05C1-F9D4-50F5F960BC45}"/>
          </ac:spMkLst>
        </pc:spChg>
        <pc:spChg chg="del mod">
          <ac:chgData name="rusulucianandrei@yahoo.com" userId="e0456483d4012560" providerId="LiveId" clId="{7634C002-3EC5-4439-8EDB-7879531DB4D8}" dt="2022-08-12T08:31:57.588" v="1314"/>
          <ac:spMkLst>
            <pc:docMk/>
            <pc:sldMk cId="2918345593" sldId="258"/>
            <ac:spMk id="3" creationId="{6AE4296B-7297-F3B4-5E0A-9C0E97322851}"/>
          </ac:spMkLst>
        </pc:spChg>
        <pc:spChg chg="mod">
          <ac:chgData name="rusulucianandrei@yahoo.com" userId="e0456483d4012560" providerId="LiveId" clId="{7634C002-3EC5-4439-8EDB-7879531DB4D8}" dt="2022-08-12T08:47:38.855" v="1404" actId="20577"/>
          <ac:spMkLst>
            <pc:docMk/>
            <pc:sldMk cId="2918345593" sldId="258"/>
            <ac:spMk id="4" creationId="{3B31DB3F-C976-5FC3-AEC9-26D8C63BD960}"/>
          </ac:spMkLst>
        </pc:spChg>
        <pc:spChg chg="add del mod">
          <ac:chgData name="rusulucianandrei@yahoo.com" userId="e0456483d4012560" providerId="LiveId" clId="{7634C002-3EC5-4439-8EDB-7879531DB4D8}" dt="2022-08-12T08:44:44.771" v="1346" actId="21"/>
          <ac:spMkLst>
            <pc:docMk/>
            <pc:sldMk cId="2918345593" sldId="258"/>
            <ac:spMk id="7" creationId="{007DD301-1C6F-B72E-A2E3-EF719F8CA497}"/>
          </ac:spMkLst>
        </pc:spChg>
        <pc:picChg chg="add del mod">
          <ac:chgData name="rusulucianandrei@yahoo.com" userId="e0456483d4012560" providerId="LiveId" clId="{7634C002-3EC5-4439-8EDB-7879531DB4D8}" dt="2022-08-12T08:33:15.047" v="1320" actId="21"/>
          <ac:picMkLst>
            <pc:docMk/>
            <pc:sldMk cId="2918345593" sldId="258"/>
            <ac:picMk id="5" creationId="{049C5FEB-45F1-D1D8-6A42-CB3F7C81688D}"/>
          </ac:picMkLst>
        </pc:picChg>
        <pc:picChg chg="add mod">
          <ac:chgData name="rusulucianandrei@yahoo.com" userId="e0456483d4012560" providerId="LiveId" clId="{7634C002-3EC5-4439-8EDB-7879531DB4D8}" dt="2022-08-12T08:46:14.225" v="1352" actId="1440"/>
          <ac:picMkLst>
            <pc:docMk/>
            <pc:sldMk cId="2918345593" sldId="258"/>
            <ac:picMk id="9" creationId="{57F226E1-4E14-FBE1-11B6-593849F1245E}"/>
          </ac:picMkLst>
        </pc:picChg>
      </pc:sldChg>
      <pc:sldChg chg="addSp delSp modSp new mod">
        <pc:chgData name="rusulucianandrei@yahoo.com" userId="e0456483d4012560" providerId="LiveId" clId="{7634C002-3EC5-4439-8EDB-7879531DB4D8}" dt="2022-08-12T14:52:45.449" v="2859" actId="20577"/>
        <pc:sldMkLst>
          <pc:docMk/>
          <pc:sldMk cId="2773876221" sldId="259"/>
        </pc:sldMkLst>
        <pc:spChg chg="mod">
          <ac:chgData name="rusulucianandrei@yahoo.com" userId="e0456483d4012560" providerId="LiveId" clId="{7634C002-3EC5-4439-8EDB-7879531DB4D8}" dt="2022-08-11T13:14:54.929" v="1102" actId="122"/>
          <ac:spMkLst>
            <pc:docMk/>
            <pc:sldMk cId="2773876221" sldId="259"/>
            <ac:spMk id="2" creationId="{D8086919-D2DA-621C-A743-B38662DAE38D}"/>
          </ac:spMkLst>
        </pc:spChg>
        <pc:spChg chg="del mod">
          <ac:chgData name="rusulucianandrei@yahoo.com" userId="e0456483d4012560" providerId="LiveId" clId="{7634C002-3EC5-4439-8EDB-7879531DB4D8}" dt="2022-08-12T08:49:40.578" v="1405" actId="21"/>
          <ac:spMkLst>
            <pc:docMk/>
            <pc:sldMk cId="2773876221" sldId="259"/>
            <ac:spMk id="3" creationId="{CB88E0E2-028A-AB8C-7104-BAC6F5575E40}"/>
          </ac:spMkLst>
        </pc:spChg>
        <pc:spChg chg="mod">
          <ac:chgData name="rusulucianandrei@yahoo.com" userId="e0456483d4012560" providerId="LiveId" clId="{7634C002-3EC5-4439-8EDB-7879531DB4D8}" dt="2022-08-12T14:52:45.449" v="2859" actId="20577"/>
          <ac:spMkLst>
            <pc:docMk/>
            <pc:sldMk cId="2773876221" sldId="259"/>
            <ac:spMk id="4" creationId="{03CCE2A5-7E8D-F61E-56A1-C01BD176EE45}"/>
          </ac:spMkLst>
        </pc:spChg>
        <pc:picChg chg="add mod">
          <ac:chgData name="rusulucianandrei@yahoo.com" userId="e0456483d4012560" providerId="LiveId" clId="{7634C002-3EC5-4439-8EDB-7879531DB4D8}" dt="2022-08-12T08:50:28.458" v="1413" actId="1076"/>
          <ac:picMkLst>
            <pc:docMk/>
            <pc:sldMk cId="2773876221" sldId="259"/>
            <ac:picMk id="6" creationId="{4F489CEC-583F-18E8-9142-D7AE2BCCCEAC}"/>
          </ac:picMkLst>
        </pc:picChg>
      </pc:sldChg>
      <pc:sldChg chg="addSp delSp modSp new mod">
        <pc:chgData name="rusulucianandrei@yahoo.com" userId="e0456483d4012560" providerId="LiveId" clId="{7634C002-3EC5-4439-8EDB-7879531DB4D8}" dt="2022-08-12T08:51:46.673" v="1418" actId="1440"/>
        <pc:sldMkLst>
          <pc:docMk/>
          <pc:sldMk cId="1247764734" sldId="260"/>
        </pc:sldMkLst>
        <pc:spChg chg="mod">
          <ac:chgData name="rusulucianandrei@yahoo.com" userId="e0456483d4012560" providerId="LiveId" clId="{7634C002-3EC5-4439-8EDB-7879531DB4D8}" dt="2022-08-11T13:15:19.514" v="1106" actId="122"/>
          <ac:spMkLst>
            <pc:docMk/>
            <pc:sldMk cId="1247764734" sldId="260"/>
            <ac:spMk id="2" creationId="{FD20583A-ECF5-08C5-F73B-000227F37B0F}"/>
          </ac:spMkLst>
        </pc:spChg>
        <pc:spChg chg="del mod">
          <ac:chgData name="rusulucianandrei@yahoo.com" userId="e0456483d4012560" providerId="LiveId" clId="{7634C002-3EC5-4439-8EDB-7879531DB4D8}" dt="2022-08-12T08:50:49.109" v="1414" actId="21"/>
          <ac:spMkLst>
            <pc:docMk/>
            <pc:sldMk cId="1247764734" sldId="260"/>
            <ac:spMk id="3" creationId="{1C5BC750-8E04-9A7D-336D-74BF7077C716}"/>
          </ac:spMkLst>
        </pc:spChg>
        <pc:spChg chg="mod">
          <ac:chgData name="rusulucianandrei@yahoo.com" userId="e0456483d4012560" providerId="LiveId" clId="{7634C002-3EC5-4439-8EDB-7879531DB4D8}" dt="2022-08-11T13:15:24.360" v="1107" actId="207"/>
          <ac:spMkLst>
            <pc:docMk/>
            <pc:sldMk cId="1247764734" sldId="260"/>
            <ac:spMk id="4" creationId="{511CD443-99EB-3AF3-6368-3E3C9E7EEBBE}"/>
          </ac:spMkLst>
        </pc:spChg>
        <pc:picChg chg="add mod">
          <ac:chgData name="rusulucianandrei@yahoo.com" userId="e0456483d4012560" providerId="LiveId" clId="{7634C002-3EC5-4439-8EDB-7879531DB4D8}" dt="2022-08-12T08:51:46.673" v="1418" actId="1440"/>
          <ac:picMkLst>
            <pc:docMk/>
            <pc:sldMk cId="1247764734" sldId="260"/>
            <ac:picMk id="6" creationId="{AD8B812A-F99E-1DBA-FF5A-F900969E9A2F}"/>
          </ac:picMkLst>
        </pc:picChg>
      </pc:sldChg>
      <pc:sldChg chg="modSp new mod ord">
        <pc:chgData name="rusulucianandrei@yahoo.com" userId="e0456483d4012560" providerId="LiveId" clId="{7634C002-3EC5-4439-8EDB-7879531DB4D8}" dt="2022-08-12T13:51:35.698" v="2838"/>
        <pc:sldMkLst>
          <pc:docMk/>
          <pc:sldMk cId="1333913465" sldId="261"/>
        </pc:sldMkLst>
        <pc:spChg chg="mod">
          <ac:chgData name="rusulucianandrei@yahoo.com" userId="e0456483d4012560" providerId="LiveId" clId="{7634C002-3EC5-4439-8EDB-7879531DB4D8}" dt="2022-08-12T13:51:35.698" v="2838"/>
          <ac:spMkLst>
            <pc:docMk/>
            <pc:sldMk cId="1333913465" sldId="261"/>
            <ac:spMk id="2" creationId="{D340C6E1-4993-74E4-79B2-96E02B32E50E}"/>
          </ac:spMkLst>
        </pc:spChg>
        <pc:spChg chg="mod">
          <ac:chgData name="rusulucianandrei@yahoo.com" userId="e0456483d4012560" providerId="LiveId" clId="{7634C002-3EC5-4439-8EDB-7879531DB4D8}" dt="2022-08-12T13:51:35.698" v="2838"/>
          <ac:spMkLst>
            <pc:docMk/>
            <pc:sldMk cId="1333913465" sldId="261"/>
            <ac:spMk id="3" creationId="{36BAE81E-8F6B-0752-B128-EB80D63DB87E}"/>
          </ac:spMkLst>
        </pc:spChg>
      </pc:sldChg>
      <pc:sldChg chg="addSp modSp new mod">
        <pc:chgData name="rusulucianandrei@yahoo.com" userId="e0456483d4012560" providerId="LiveId" clId="{7634C002-3EC5-4439-8EDB-7879531DB4D8}" dt="2022-08-12T13:52:36.346" v="2849" actId="1076"/>
        <pc:sldMkLst>
          <pc:docMk/>
          <pc:sldMk cId="3270019412" sldId="262"/>
        </pc:sldMkLst>
        <pc:spChg chg="mod">
          <ac:chgData name="rusulucianandrei@yahoo.com" userId="e0456483d4012560" providerId="LiveId" clId="{7634C002-3EC5-4439-8EDB-7879531DB4D8}" dt="2022-08-12T13:52:24.770" v="2848" actId="1076"/>
          <ac:spMkLst>
            <pc:docMk/>
            <pc:sldMk cId="3270019412" sldId="262"/>
            <ac:spMk id="2" creationId="{C7EEBF99-37AB-4DF4-8137-C39F3810F7A9}"/>
          </ac:spMkLst>
        </pc:spChg>
        <pc:spChg chg="mod">
          <ac:chgData name="rusulucianandrei@yahoo.com" userId="e0456483d4012560" providerId="LiveId" clId="{7634C002-3EC5-4439-8EDB-7879531DB4D8}" dt="2022-08-12T13:52:36.346" v="2849" actId="1076"/>
          <ac:spMkLst>
            <pc:docMk/>
            <pc:sldMk cId="3270019412" sldId="262"/>
            <ac:spMk id="3" creationId="{3432F4F6-6A8B-CF5A-047D-C05FAE4ACC7C}"/>
          </ac:spMkLst>
        </pc:spChg>
        <pc:spChg chg="mod">
          <ac:chgData name="rusulucianandrei@yahoo.com" userId="e0456483d4012560" providerId="LiveId" clId="{7634C002-3EC5-4439-8EDB-7879531DB4D8}" dt="2022-08-12T13:51:36.123" v="2840" actId="27636"/>
          <ac:spMkLst>
            <pc:docMk/>
            <pc:sldMk cId="3270019412" sldId="262"/>
            <ac:spMk id="4" creationId="{0C66E9A7-C829-9737-C9DB-85066041E060}"/>
          </ac:spMkLst>
        </pc:spChg>
        <pc:picChg chg="add mod">
          <ac:chgData name="rusulucianandrei@yahoo.com" userId="e0456483d4012560" providerId="LiveId" clId="{7634C002-3EC5-4439-8EDB-7879531DB4D8}" dt="2022-08-12T09:17:09.348" v="1619" actId="1076"/>
          <ac:picMkLst>
            <pc:docMk/>
            <pc:sldMk cId="3270019412" sldId="262"/>
            <ac:picMk id="6" creationId="{240659AA-526B-D85D-12DE-093E10FE083E}"/>
          </ac:picMkLst>
        </pc:picChg>
        <pc:picChg chg="add mod">
          <ac:chgData name="rusulucianandrei@yahoo.com" userId="e0456483d4012560" providerId="LiveId" clId="{7634C002-3EC5-4439-8EDB-7879531DB4D8}" dt="2022-08-12T09:18:14.905" v="1623" actId="1440"/>
          <ac:picMkLst>
            <pc:docMk/>
            <pc:sldMk cId="3270019412" sldId="262"/>
            <ac:picMk id="8" creationId="{73170BD0-3473-8DA9-E8C9-2FA5FDD2F61D}"/>
          </ac:picMkLst>
        </pc:picChg>
      </pc:sldChg>
      <pc:sldChg chg="addSp delSp modSp new mod">
        <pc:chgData name="rusulucianandrei@yahoo.com" userId="e0456483d4012560" providerId="LiveId" clId="{7634C002-3EC5-4439-8EDB-7879531DB4D8}" dt="2022-08-12T08:55:33.924" v="1439" actId="1440"/>
        <pc:sldMkLst>
          <pc:docMk/>
          <pc:sldMk cId="411897276" sldId="263"/>
        </pc:sldMkLst>
        <pc:spChg chg="mod">
          <ac:chgData name="rusulucianandrei@yahoo.com" userId="e0456483d4012560" providerId="LiveId" clId="{7634C002-3EC5-4439-8EDB-7879531DB4D8}" dt="2022-08-11T13:31:19.398" v="1309" actId="122"/>
          <ac:spMkLst>
            <pc:docMk/>
            <pc:sldMk cId="411897276" sldId="263"/>
            <ac:spMk id="2" creationId="{6F88D829-AE90-585C-928C-99B798D7482B}"/>
          </ac:spMkLst>
        </pc:spChg>
        <pc:spChg chg="del mod">
          <ac:chgData name="rusulucianandrei@yahoo.com" userId="e0456483d4012560" providerId="LiveId" clId="{7634C002-3EC5-4439-8EDB-7879531DB4D8}" dt="2022-08-12T08:54:39.226" v="1434" actId="21"/>
          <ac:spMkLst>
            <pc:docMk/>
            <pc:sldMk cId="411897276" sldId="263"/>
            <ac:spMk id="3" creationId="{82CA9CB2-648D-61E0-20B0-EC6295503074}"/>
          </ac:spMkLst>
        </pc:spChg>
        <pc:spChg chg="mod">
          <ac:chgData name="rusulucianandrei@yahoo.com" userId="e0456483d4012560" providerId="LiveId" clId="{7634C002-3EC5-4439-8EDB-7879531DB4D8}" dt="2022-08-12T08:54:33.352" v="1433" actId="207"/>
          <ac:spMkLst>
            <pc:docMk/>
            <pc:sldMk cId="411897276" sldId="263"/>
            <ac:spMk id="4" creationId="{D5C9A7EF-4C16-768A-B16C-AA5205D1DFEE}"/>
          </ac:spMkLst>
        </pc:spChg>
        <pc:picChg chg="add mod">
          <ac:chgData name="rusulucianandrei@yahoo.com" userId="e0456483d4012560" providerId="LiveId" clId="{7634C002-3EC5-4439-8EDB-7879531DB4D8}" dt="2022-08-12T08:55:33.924" v="1439" actId="1440"/>
          <ac:picMkLst>
            <pc:docMk/>
            <pc:sldMk cId="411897276" sldId="263"/>
            <ac:picMk id="6" creationId="{847A267A-9A36-62CC-D05D-CD2721EA6D11}"/>
          </ac:picMkLst>
        </pc:picChg>
      </pc:sldChg>
      <pc:sldChg chg="addSp delSp modSp new mod">
        <pc:chgData name="rusulucianandrei@yahoo.com" userId="e0456483d4012560" providerId="LiveId" clId="{7634C002-3EC5-4439-8EDB-7879531DB4D8}" dt="2022-08-12T15:01:28.224" v="2861" actId="20577"/>
        <pc:sldMkLst>
          <pc:docMk/>
          <pc:sldMk cId="2341006572" sldId="264"/>
        </pc:sldMkLst>
        <pc:spChg chg="mod">
          <ac:chgData name="rusulucianandrei@yahoo.com" userId="e0456483d4012560" providerId="LiveId" clId="{7634C002-3EC5-4439-8EDB-7879531DB4D8}" dt="2022-08-12T14:59:07.914" v="2860" actId="20577"/>
          <ac:spMkLst>
            <pc:docMk/>
            <pc:sldMk cId="2341006572" sldId="264"/>
            <ac:spMk id="2" creationId="{C940ABCE-38AC-1058-9115-9C5D2D55B8B0}"/>
          </ac:spMkLst>
        </pc:spChg>
        <pc:spChg chg="del mod">
          <ac:chgData name="rusulucianandrei@yahoo.com" userId="e0456483d4012560" providerId="LiveId" clId="{7634C002-3EC5-4439-8EDB-7879531DB4D8}" dt="2022-08-12T09:03:17.642" v="1493" actId="21"/>
          <ac:spMkLst>
            <pc:docMk/>
            <pc:sldMk cId="2341006572" sldId="264"/>
            <ac:spMk id="3" creationId="{EE77A009-2F92-0732-885A-4A2C7DE4409B}"/>
          </ac:spMkLst>
        </pc:spChg>
        <pc:spChg chg="del mod">
          <ac:chgData name="rusulucianandrei@yahoo.com" userId="e0456483d4012560" providerId="LiveId" clId="{7634C002-3EC5-4439-8EDB-7879531DB4D8}" dt="2022-08-12T09:03:10.941" v="1492" actId="21"/>
          <ac:spMkLst>
            <pc:docMk/>
            <pc:sldMk cId="2341006572" sldId="264"/>
            <ac:spMk id="4" creationId="{5ADAEEEA-628F-56C1-BF22-BE39871002D3}"/>
          </ac:spMkLst>
        </pc:spChg>
        <pc:spChg chg="add del mod">
          <ac:chgData name="rusulucianandrei@yahoo.com" userId="e0456483d4012560" providerId="LiveId" clId="{7634C002-3EC5-4439-8EDB-7879531DB4D8}" dt="2022-08-12T09:03:29.011" v="1495" actId="21"/>
          <ac:spMkLst>
            <pc:docMk/>
            <pc:sldMk cId="2341006572" sldId="264"/>
            <ac:spMk id="10" creationId="{B6609467-D208-A8DA-F3D9-D0D7BB54C935}"/>
          </ac:spMkLst>
        </pc:spChg>
        <pc:spChg chg="add del mod">
          <ac:chgData name="rusulucianandrei@yahoo.com" userId="e0456483d4012560" providerId="LiveId" clId="{7634C002-3EC5-4439-8EDB-7879531DB4D8}" dt="2022-08-12T09:03:23.997" v="1494" actId="21"/>
          <ac:spMkLst>
            <pc:docMk/>
            <pc:sldMk cId="2341006572" sldId="264"/>
            <ac:spMk id="12" creationId="{5323B626-DDA2-6F6E-467E-92D9B03936AD}"/>
          </ac:spMkLst>
        </pc:spChg>
        <pc:graphicFrameChg chg="add del modGraphic">
          <ac:chgData name="rusulucianandrei@yahoo.com" userId="e0456483d4012560" providerId="LiveId" clId="{7634C002-3EC5-4439-8EDB-7879531DB4D8}" dt="2022-08-12T09:01:56.996" v="1487" actId="21"/>
          <ac:graphicFrameMkLst>
            <pc:docMk/>
            <pc:sldMk cId="2341006572" sldId="264"/>
            <ac:graphicFrameMk id="7" creationId="{7F572FC2-C3AA-C1DE-5896-3AB1B824C8A7}"/>
          </ac:graphicFrameMkLst>
        </pc:graphicFrameChg>
        <pc:graphicFrameChg chg="add mod modGraphic">
          <ac:chgData name="rusulucianandrei@yahoo.com" userId="e0456483d4012560" providerId="LiveId" clId="{7634C002-3EC5-4439-8EDB-7879531DB4D8}" dt="2022-08-12T15:01:28.224" v="2861" actId="20577"/>
          <ac:graphicFrameMkLst>
            <pc:docMk/>
            <pc:sldMk cId="2341006572" sldId="264"/>
            <ac:graphicFrameMk id="8" creationId="{5BCE9EEE-5563-E1BD-2FA3-C8518A2804BB}"/>
          </ac:graphicFrameMkLst>
        </pc:graphicFrameChg>
        <pc:picChg chg="add del mod">
          <ac:chgData name="rusulucianandrei@yahoo.com" userId="e0456483d4012560" providerId="LiveId" clId="{7634C002-3EC5-4439-8EDB-7879531DB4D8}" dt="2022-08-12T08:58:28.139" v="1456" actId="21"/>
          <ac:picMkLst>
            <pc:docMk/>
            <pc:sldMk cId="2341006572" sldId="264"/>
            <ac:picMk id="5" creationId="{8E7936BB-D0CB-A754-8D4A-FB83633B914E}"/>
          </ac:picMkLst>
        </pc:picChg>
        <pc:picChg chg="add del mod">
          <ac:chgData name="rusulucianandrei@yahoo.com" userId="e0456483d4012560" providerId="LiveId" clId="{7634C002-3EC5-4439-8EDB-7879531DB4D8}" dt="2022-08-12T08:58:34.262" v="1457" actId="21"/>
          <ac:picMkLst>
            <pc:docMk/>
            <pc:sldMk cId="2341006572" sldId="264"/>
            <ac:picMk id="6" creationId="{11708376-AA98-6D74-E14E-2E0A2F9D11FF}"/>
          </ac:picMkLst>
        </pc:picChg>
      </pc:sldChg>
      <pc:sldChg chg="modSp new mod">
        <pc:chgData name="rusulucianandrei@yahoo.com" userId="e0456483d4012560" providerId="LiveId" clId="{7634C002-3EC5-4439-8EDB-7879531DB4D8}" dt="2022-08-12T13:51:36.198" v="2844" actId="27636"/>
        <pc:sldMkLst>
          <pc:docMk/>
          <pc:sldMk cId="2766478497" sldId="265"/>
        </pc:sldMkLst>
        <pc:spChg chg="mod">
          <ac:chgData name="rusulucianandrei@yahoo.com" userId="e0456483d4012560" providerId="LiveId" clId="{7634C002-3EC5-4439-8EDB-7879531DB4D8}" dt="2022-08-12T13:51:35.698" v="2838"/>
          <ac:spMkLst>
            <pc:docMk/>
            <pc:sldMk cId="2766478497" sldId="265"/>
            <ac:spMk id="2" creationId="{80790D89-BD81-C4A2-E02C-A36C6CDA7945}"/>
          </ac:spMkLst>
        </pc:spChg>
        <pc:spChg chg="mod">
          <ac:chgData name="rusulucianandrei@yahoo.com" userId="e0456483d4012560" providerId="LiveId" clId="{7634C002-3EC5-4439-8EDB-7879531DB4D8}" dt="2022-08-12T13:51:36.198" v="2844" actId="27636"/>
          <ac:spMkLst>
            <pc:docMk/>
            <pc:sldMk cId="2766478497" sldId="265"/>
            <ac:spMk id="3" creationId="{790D378C-85DA-F50A-2690-780267F9702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E2303-1876-419C-B028-FE9C6B3F999D}" type="datetimeFigureOut">
              <a:rPr lang="en-GB" smtClean="0"/>
              <a:t>12/08/2022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1CC43-CB0C-470B-B6FB-6F67312C45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65184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E2303-1876-419C-B028-FE9C6B3F999D}" type="datetimeFigureOut">
              <a:rPr lang="en-GB" smtClean="0"/>
              <a:t>12/08/2022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1CC43-CB0C-470B-B6FB-6F67312C45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2556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E2303-1876-419C-B028-FE9C6B3F999D}" type="datetimeFigureOut">
              <a:rPr lang="en-GB" smtClean="0"/>
              <a:t>12/08/2022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1CC43-CB0C-470B-B6FB-6F67312C45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19472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E2303-1876-419C-B028-FE9C6B3F999D}" type="datetimeFigureOut">
              <a:rPr lang="en-GB" smtClean="0"/>
              <a:t>12/08/2022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1CC43-CB0C-470B-B6FB-6F67312C45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86468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E2303-1876-419C-B028-FE9C6B3F999D}" type="datetimeFigureOut">
              <a:rPr lang="en-GB" smtClean="0"/>
              <a:t>12/08/2022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1CC43-CB0C-470B-B6FB-6F67312C45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10178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E2303-1876-419C-B028-FE9C6B3F999D}" type="datetimeFigureOut">
              <a:rPr lang="en-GB" smtClean="0"/>
              <a:t>12/08/2022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1CC43-CB0C-470B-B6FB-6F67312C45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3664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E2303-1876-419C-B028-FE9C6B3F999D}" type="datetimeFigureOut">
              <a:rPr lang="en-GB" smtClean="0"/>
              <a:t>12/08/2022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1CC43-CB0C-470B-B6FB-6F67312C45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55990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E2303-1876-419C-B028-FE9C6B3F999D}" type="datetimeFigureOut">
              <a:rPr lang="en-GB" smtClean="0"/>
              <a:t>12/08/2022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1CC43-CB0C-470B-B6FB-6F67312C45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29258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E2303-1876-419C-B028-FE9C6B3F999D}" type="datetimeFigureOut">
              <a:rPr lang="en-GB" smtClean="0"/>
              <a:t>12/08/2022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1CC43-CB0C-470B-B6FB-6F67312C45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4042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E2303-1876-419C-B028-FE9C6B3F999D}" type="datetimeFigureOut">
              <a:rPr lang="en-GB" smtClean="0"/>
              <a:t>12/08/2022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1CC43-CB0C-470B-B6FB-6F67312C45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7213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E2303-1876-419C-B028-FE9C6B3F999D}" type="datetimeFigureOut">
              <a:rPr lang="en-GB" smtClean="0"/>
              <a:t>12/08/2022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1CC43-CB0C-470B-B6FB-6F67312C45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08562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E2303-1876-419C-B028-FE9C6B3F999D}" type="datetimeFigureOut">
              <a:rPr lang="en-GB" smtClean="0"/>
              <a:t>12/08/2022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1CC43-CB0C-470B-B6FB-6F67312C456C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992268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E2303-1876-419C-B028-FE9C6B3F999D}" type="datetimeFigureOut">
              <a:rPr lang="en-GB" smtClean="0"/>
              <a:t>12/08/2022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1CC43-CB0C-470B-B6FB-6F67312C45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3691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E2303-1876-419C-B028-FE9C6B3F999D}" type="datetimeFigureOut">
              <a:rPr lang="en-GB" smtClean="0"/>
              <a:t>12/08/2022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1CC43-CB0C-470B-B6FB-6F67312C45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92105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E2303-1876-419C-B028-FE9C6B3F999D}" type="datetimeFigureOut">
              <a:rPr lang="en-GB" smtClean="0"/>
              <a:t>12/08/2022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1CC43-CB0C-470B-B6FB-6F67312C45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8931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E2303-1876-419C-B028-FE9C6B3F999D}" type="datetimeFigureOut">
              <a:rPr lang="en-GB" smtClean="0"/>
              <a:t>12/08/2022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1CC43-CB0C-470B-B6FB-6F67312C45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87588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E2303-1876-419C-B028-FE9C6B3F999D}" type="datetimeFigureOut">
              <a:rPr lang="en-GB" smtClean="0"/>
              <a:t>12/08/2022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41CC43-CB0C-470B-B6FB-6F67312C45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327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6EBE2303-1876-419C-B028-FE9C6B3F999D}" type="datetimeFigureOut">
              <a:rPr lang="en-GB" smtClean="0"/>
              <a:t>12/08/2022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41CC43-CB0C-470B-B6FB-6F67312C45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567290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mp"/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E81620-2AF3-AE1F-F435-F1BAC03373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607574"/>
            <a:ext cx="9144000" cy="1994463"/>
          </a:xfrm>
        </p:spPr>
        <p:txBody>
          <a:bodyPr/>
          <a:lstStyle/>
          <a:p>
            <a:r>
              <a:rPr lang="en-GB" dirty="0"/>
              <a:t>Key skills for becoming a future manager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A6D8E34-4AFF-E29B-1969-1059836E35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3074065"/>
          </a:xfrm>
        </p:spPr>
        <p:txBody>
          <a:bodyPr/>
          <a:lstStyle/>
          <a:p>
            <a:pPr algn="l"/>
            <a:r>
              <a:rPr lang="en-GB" dirty="0"/>
              <a:t>Student Name: Daniela Rusu</a:t>
            </a:r>
          </a:p>
          <a:p>
            <a:pPr algn="l"/>
            <a:r>
              <a:rPr lang="en-GB" dirty="0"/>
              <a:t>Student ID: 2133710</a:t>
            </a:r>
          </a:p>
          <a:p>
            <a:pPr algn="l"/>
            <a:r>
              <a:rPr lang="en-GB" dirty="0"/>
              <a:t>Module: Academic And Employability Skills </a:t>
            </a:r>
          </a:p>
          <a:p>
            <a:pPr algn="l"/>
            <a:r>
              <a:rPr lang="en-GB" dirty="0"/>
              <a:t>Module Code: BMSW4001</a:t>
            </a:r>
          </a:p>
          <a:p>
            <a:pPr algn="l"/>
            <a:r>
              <a:rPr lang="en-GB" dirty="0"/>
              <a:t>Lecturer: Sukhpreet Grewal</a:t>
            </a:r>
          </a:p>
        </p:txBody>
      </p:sp>
    </p:spTree>
    <p:extLst>
      <p:ext uri="{BB962C8B-B14F-4D97-AF65-F5344CB8AC3E}">
        <p14:creationId xmlns:p14="http://schemas.microsoft.com/office/powerpoint/2010/main" val="31435834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40C6E1-4993-74E4-79B2-96E02B32E5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Key skills for becoming a future manager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BAE81E-8F6B-0752-B128-EB80D63DB87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    A competent manager does more than just supervise employees, projects, and results. Successful managers build a skill set that helps others to lead teams successfully.</a:t>
            </a:r>
          </a:p>
          <a:p>
            <a:pPr marL="0" indent="0">
              <a:buNone/>
            </a:pPr>
            <a:r>
              <a:rPr lang="en-GB" dirty="0"/>
              <a:t>    Key points of presentation:</a:t>
            </a:r>
          </a:p>
          <a:p>
            <a:r>
              <a:rPr lang="en-GB" dirty="0"/>
              <a:t>1 Skills that I already have </a:t>
            </a:r>
          </a:p>
          <a:p>
            <a:r>
              <a:rPr lang="en-GB" dirty="0"/>
              <a:t>2 Skills that I have to improve for my future job</a:t>
            </a:r>
          </a:p>
          <a:p>
            <a:r>
              <a:rPr lang="en-GB" dirty="0"/>
              <a:t>3 How I use SWOT analyses on my job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339134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89B605-1A9F-D361-8B54-4525F325D2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482" y="391886"/>
            <a:ext cx="6102187" cy="1054359"/>
          </a:xfrm>
        </p:spPr>
        <p:txBody>
          <a:bodyPr>
            <a:normAutofit fontScale="90000"/>
          </a:bodyPr>
          <a:lstStyle/>
          <a:p>
            <a:r>
              <a:rPr lang="en-GB" dirty="0"/>
              <a:t>1 Skills that I already have and use on my actual job: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8A6047-DE8F-D25D-1A9C-656A824BBF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46481" y="1523206"/>
            <a:ext cx="5349519" cy="4345749"/>
          </a:xfrm>
        </p:spPr>
        <p:txBody>
          <a:bodyPr>
            <a:normAutofit/>
          </a:bodyPr>
          <a:lstStyle/>
          <a:p>
            <a:r>
              <a:rPr lang="en-GB" sz="2000" dirty="0"/>
              <a:t>     1 </a:t>
            </a:r>
            <a:r>
              <a:rPr lang="en-GB" sz="2000" dirty="0">
                <a:solidFill>
                  <a:srgbClr val="FF0000"/>
                </a:solidFill>
              </a:rPr>
              <a:t>Time management-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using my time efficient, I am achieving my goals easier and faster,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 important to help me prioritise better and increase  productivity.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also reduce the day-by-day stress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helps me to work smarter, not harder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when I manage my time well, allows me to have a better control of my day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endParaRPr lang="en-GB" sz="2000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8325A5EE-E771-7498-6802-B35D94F212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7540" y="1940767"/>
            <a:ext cx="5349519" cy="434574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1470581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F8068F-5BD5-05C1-F9D4-50F5F960BC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861" y="377889"/>
            <a:ext cx="6848636" cy="979714"/>
          </a:xfrm>
        </p:spPr>
        <p:txBody>
          <a:bodyPr/>
          <a:lstStyle/>
          <a:p>
            <a:pPr algn="ctr"/>
            <a:r>
              <a:rPr lang="en-GB" dirty="0"/>
              <a:t>Actual Skills(cont.):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B31DB3F-C976-5FC3-AEC9-26D8C63BD9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708744" y="1581538"/>
            <a:ext cx="3946815" cy="4613987"/>
          </a:xfrm>
        </p:spPr>
        <p:txBody>
          <a:bodyPr/>
          <a:lstStyle/>
          <a:p>
            <a:r>
              <a:rPr lang="en-GB" sz="2000" dirty="0"/>
              <a:t> </a:t>
            </a:r>
            <a:r>
              <a:rPr lang="en-GB" sz="2000" dirty="0">
                <a:solidFill>
                  <a:srgbClr val="FF0000"/>
                </a:solidFill>
              </a:rPr>
              <a:t>2 Communication </a:t>
            </a:r>
            <a:r>
              <a:rPr lang="en-GB" sz="2000" dirty="0"/>
              <a:t>–is a key skill that I use with my colleagues and customers.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will enhance a company’s productivity and efficiency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help to prevent the wastage of precious time and resources (Cole, 2019)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A clearer understanding of customer needs </a:t>
            </a:r>
          </a:p>
          <a:p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7F226E1-4E14-FBE1-11B6-593849F124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671" y="969706"/>
            <a:ext cx="4598586" cy="508919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183455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086919-D2DA-621C-A743-B38662DAE3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6580188" cy="1184988"/>
          </a:xfrm>
        </p:spPr>
        <p:txBody>
          <a:bodyPr/>
          <a:lstStyle/>
          <a:p>
            <a:pPr algn="ctr"/>
            <a:r>
              <a:rPr lang="en-GB" dirty="0"/>
              <a:t>Actual Skills(cont.):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CCE2A5-7E8D-F61E-56A1-C01BD176EE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1856791"/>
            <a:ext cx="4945192" cy="4282751"/>
          </a:xfrm>
        </p:spPr>
        <p:txBody>
          <a:bodyPr>
            <a:normAutofit/>
          </a:bodyPr>
          <a:lstStyle/>
          <a:p>
            <a:r>
              <a:rPr lang="en-GB" sz="2000" dirty="0"/>
              <a:t>      </a:t>
            </a:r>
            <a:r>
              <a:rPr lang="en-GB" sz="2000" dirty="0">
                <a:solidFill>
                  <a:srgbClr val="FF0000"/>
                </a:solidFill>
              </a:rPr>
              <a:t>3 Punctuality- </a:t>
            </a:r>
            <a:r>
              <a:rPr lang="en-GB" sz="2000" dirty="0"/>
              <a:t>is the ability to be prompt, attend appointments on time and submit your assignments by the deadline (Crews and May, 2016)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 requires forward preparation and making arrangements to guarantee that you can complete your duties on time.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No matter where my job is, it's crucial to constantly arrive at work on time.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F489CEC-583F-18E8-9142-D7AE2BCCCE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2261" y="884143"/>
            <a:ext cx="5831632" cy="560996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738762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20583A-ECF5-08C5-F73B-000227F37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5062" y="233265"/>
            <a:ext cx="5667764" cy="1147666"/>
          </a:xfrm>
        </p:spPr>
        <p:txBody>
          <a:bodyPr/>
          <a:lstStyle/>
          <a:p>
            <a:pPr algn="ctr"/>
            <a:r>
              <a:rPr lang="en-GB" dirty="0"/>
              <a:t>Actual Skills(cont.):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1CD443-99EB-3AF3-6368-3E3C9E7EEB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533087" y="1758820"/>
            <a:ext cx="6463246" cy="4940560"/>
          </a:xfrm>
        </p:spPr>
        <p:txBody>
          <a:bodyPr>
            <a:normAutofit/>
          </a:bodyPr>
          <a:lstStyle/>
          <a:p>
            <a:r>
              <a:rPr lang="en-GB" sz="2000" dirty="0"/>
              <a:t>    </a:t>
            </a:r>
            <a:r>
              <a:rPr lang="en-GB" sz="2000" dirty="0">
                <a:solidFill>
                  <a:srgbClr val="FF0000"/>
                </a:solidFill>
              </a:rPr>
              <a:t>4 Listening skills- </a:t>
            </a:r>
            <a:r>
              <a:rPr lang="en-GB" sz="2000" dirty="0"/>
              <a:t>Your ability to listen has a big impact on how productive you are at work and how well you get along with other people. </a:t>
            </a:r>
            <a:br>
              <a:rPr lang="en-GB" sz="2000" dirty="0"/>
            </a:br>
            <a:r>
              <a:rPr lang="en-GB" sz="2000" dirty="0"/>
              <a:t>Active listening will provide some advantages, per example: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helps me to understand critical information better,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involves listening with all senses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 improved self-esteem and confidence</a:t>
            </a:r>
          </a:p>
          <a:p>
            <a:endParaRPr lang="en-GB" sz="20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D8B812A-F99E-1DBA-FF5A-F900969E9A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252" y="1038548"/>
            <a:ext cx="4580017" cy="494056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477647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EEBF99-37AB-4DF4-8137-C39F3810F7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11387" y="201354"/>
            <a:ext cx="7249853" cy="1138334"/>
          </a:xfrm>
        </p:spPr>
        <p:txBody>
          <a:bodyPr>
            <a:normAutofit/>
          </a:bodyPr>
          <a:lstStyle/>
          <a:p>
            <a:r>
              <a:rPr lang="en-GB" dirty="0"/>
              <a:t>2 Skills that I have to improve for my future job: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32F4F6-6A8B-CF5A-047D-C05FAE4ACC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7102" y="1775149"/>
            <a:ext cx="5742960" cy="3009122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Problem-solving</a:t>
            </a:r>
            <a:r>
              <a:rPr lang="en-GB" dirty="0"/>
              <a:t>- is the process of finding solution to eliminate impediments to reaching an  objective (Prasad, 2021).</a:t>
            </a:r>
          </a:p>
          <a:p>
            <a:r>
              <a:rPr lang="en-GB" dirty="0"/>
              <a:t>Improving this skill, will help me to define the problem, generate alternative solutions, evaluate and select an alternative.</a:t>
            </a:r>
          </a:p>
          <a:p>
            <a:endParaRPr lang="en-GB" sz="2400" dirty="0"/>
          </a:p>
          <a:p>
            <a:endParaRPr lang="en-GB" sz="2800" dirty="0"/>
          </a:p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C66E9A7-C829-9737-C9DB-85066041E0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9792" y="1399592"/>
            <a:ext cx="5066522" cy="2883159"/>
          </a:xfrm>
        </p:spPr>
        <p:txBody>
          <a:bodyPr>
            <a:normAutofit fontScale="85000" lnSpcReduction="2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FF0000"/>
                </a:solidFill>
              </a:rPr>
              <a:t>Self-management</a:t>
            </a:r>
            <a:r>
              <a:rPr lang="en-GB" sz="2400" dirty="0"/>
              <a:t>- is about planning for the future, owning your present, and being conscientious about what you do - as well as learning how to do it better the next time (Patnaik, 2021).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Improving my self management I will manage my behaviour, thoughts, and emotions in a conscious and productive way.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40659AA-526B-D85D-12DE-093E10FE08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792" y="4282751"/>
            <a:ext cx="4831422" cy="237389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3170BD0-3473-8DA9-E8C9-2FA5FDD2F6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1100" y="4282751"/>
            <a:ext cx="5265876" cy="2347163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700194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88D829-AE90-585C-928C-99B798D748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4857" y="335902"/>
            <a:ext cx="7930988" cy="1007706"/>
          </a:xfrm>
        </p:spPr>
        <p:txBody>
          <a:bodyPr/>
          <a:lstStyle/>
          <a:p>
            <a:pPr algn="ctr"/>
            <a:r>
              <a:rPr lang="en-GB" dirty="0"/>
              <a:t>2 Skills that I have to improve for my future job(cont.):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C9A7EF-4C16-768A-B16C-AA5205D1DFE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749249" cy="4464698"/>
          </a:xfrm>
        </p:spPr>
        <p:txBody>
          <a:bodyPr>
            <a:normAutofit/>
          </a:bodyPr>
          <a:lstStyle/>
          <a:p>
            <a:r>
              <a:rPr lang="en-GB" sz="2400" dirty="0">
                <a:solidFill>
                  <a:srgbClr val="FF0000"/>
                </a:solidFill>
              </a:rPr>
              <a:t>Teamwork</a:t>
            </a:r>
            <a:r>
              <a:rPr lang="en-GB" sz="2400" dirty="0"/>
              <a:t>- improving my teamwork skills will enable to: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 work harmoniously with other colleagues,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It can increase my hiring chances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It can help me to solve conflicts(Payne, 2000)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  <a:p>
            <a:endParaRPr lang="en-GB" sz="24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47A267A-9A36-62CC-D05D-CD2721EA6D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2370" y="2057400"/>
            <a:ext cx="5273497" cy="4306078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118972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40ABCE-38AC-1058-9115-9C5D2D55B8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7" y="326571"/>
            <a:ext cx="10422262" cy="1707502"/>
          </a:xfrm>
        </p:spPr>
        <p:txBody>
          <a:bodyPr>
            <a:normAutofit fontScale="90000"/>
          </a:bodyPr>
          <a:lstStyle/>
          <a:p>
            <a:r>
              <a:rPr lang="en-GB" sz="2400" dirty="0"/>
              <a:t>3 How I use SWOT(strengths, weaknesses, opportunities and threats) analyses on my job when I have to make some important decisions. </a:t>
            </a:r>
            <a:br>
              <a:rPr lang="en-GB" sz="2400" dirty="0"/>
            </a:br>
            <a:br>
              <a:rPr lang="en-GB" sz="2400" dirty="0"/>
            </a:br>
            <a:r>
              <a:rPr lang="en-GB" sz="2400" dirty="0"/>
              <a:t> As an example, when I have to change the beauty salon to a new location:</a:t>
            </a:r>
          </a:p>
        </p:txBody>
      </p:sp>
      <p:graphicFrame>
        <p:nvGraphicFramePr>
          <p:cNvPr id="8" name="Table 8">
            <a:extLst>
              <a:ext uri="{FF2B5EF4-FFF2-40B4-BE49-F238E27FC236}">
                <a16:creationId xmlns:a16="http://schemas.microsoft.com/office/drawing/2014/main" id="{5BCE9EEE-5563-E1BD-2FA3-C8518A2804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7040527"/>
              </p:ext>
            </p:extLst>
          </p:nvPr>
        </p:nvGraphicFramePr>
        <p:xfrm>
          <a:off x="649999" y="2304661"/>
          <a:ext cx="10702213" cy="42267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48208">
                  <a:extLst>
                    <a:ext uri="{9D8B030D-6E8A-4147-A177-3AD203B41FA5}">
                      <a16:colId xmlns:a16="http://schemas.microsoft.com/office/drawing/2014/main" val="1160199988"/>
                    </a:ext>
                  </a:extLst>
                </a:gridCol>
                <a:gridCol w="5354005">
                  <a:extLst>
                    <a:ext uri="{9D8B030D-6E8A-4147-A177-3AD203B41FA5}">
                      <a16:colId xmlns:a16="http://schemas.microsoft.com/office/drawing/2014/main" val="1843140787"/>
                    </a:ext>
                  </a:extLst>
                </a:gridCol>
              </a:tblGrid>
              <a:tr h="2113384">
                <a:tc>
                  <a:txBody>
                    <a:bodyPr/>
                    <a:lstStyle/>
                    <a:p>
                      <a:r>
                        <a:rPr lang="en-GB" dirty="0"/>
                        <a:t>Strengths-well trained team </a:t>
                      </a:r>
                    </a:p>
                    <a:p>
                      <a:r>
                        <a:rPr lang="en-GB" dirty="0"/>
                        <a:t>                  -high traffic location </a:t>
                      </a:r>
                    </a:p>
                    <a:p>
                      <a:r>
                        <a:rPr lang="en-GB" dirty="0"/>
                        <a:t>                  -discounted prices for customers</a:t>
                      </a:r>
                    </a:p>
                    <a:p>
                      <a:r>
                        <a:rPr lang="en-GB" dirty="0"/>
                        <a:t>                  -quality services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Weaknesses-lack of team training</a:t>
                      </a:r>
                    </a:p>
                    <a:p>
                      <a:r>
                        <a:rPr lang="en-GB" dirty="0"/>
                        <a:t>                      -inventory</a:t>
                      </a:r>
                    </a:p>
                    <a:p>
                      <a:r>
                        <a:rPr lang="en-GB" dirty="0"/>
                        <a:t>                      -wrong location</a:t>
                      </a:r>
                    </a:p>
                    <a:p>
                      <a:r>
                        <a:rPr lang="en-GB" dirty="0"/>
                        <a:t>                      - no parking spaces for customers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831664"/>
                  </a:ext>
                </a:extLst>
              </a:tr>
              <a:tr h="2113384">
                <a:tc>
                  <a:txBody>
                    <a:bodyPr/>
                    <a:lstStyle/>
                    <a:p>
                      <a:r>
                        <a:rPr lang="en-GB" dirty="0"/>
                        <a:t>Opportunities-new styling methods</a:t>
                      </a:r>
                    </a:p>
                    <a:p>
                      <a:r>
                        <a:rPr lang="en-GB" dirty="0"/>
                        <a:t>                         -introducing new products</a:t>
                      </a:r>
                    </a:p>
                    <a:p>
                      <a:r>
                        <a:rPr lang="en-GB" dirty="0"/>
                        <a:t>                         -bringing new brands </a:t>
                      </a:r>
                    </a:p>
                    <a:p>
                      <a:r>
                        <a:rPr lang="en-GB" dirty="0"/>
                        <a:t>                         -attracting new clients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Threats-competitive saloons from new location</a:t>
                      </a:r>
                    </a:p>
                    <a:p>
                      <a:r>
                        <a:rPr lang="en-GB" dirty="0"/>
                        <a:t>             -ending active promotions </a:t>
                      </a:r>
                    </a:p>
                    <a:p>
                      <a:r>
                        <a:rPr lang="en-GB" dirty="0"/>
                        <a:t>             </a:t>
                      </a:r>
                      <a:r>
                        <a:rPr lang="en-GB"/>
                        <a:t>-losing </a:t>
                      </a:r>
                      <a:r>
                        <a:rPr lang="en-GB" dirty="0"/>
                        <a:t>the main customers</a:t>
                      </a:r>
                    </a:p>
                    <a:p>
                      <a:r>
                        <a:rPr lang="en-GB" dirty="0"/>
                        <a:t>             -transport network from the new location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04003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410065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790D89-BD81-C4A2-E02C-A36C6CDA79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0D378C-85DA-F50A-2690-780267F970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Crews, T., B., and May, K.,B. (2016). </a:t>
            </a:r>
            <a:r>
              <a:rPr lang="en-GB" i="1" dirty="0"/>
              <a:t>Digital Media: Concepts and Applications.</a:t>
            </a:r>
            <a:r>
              <a:rPr lang="en-GB" dirty="0"/>
              <a:t> 4</a:t>
            </a:r>
            <a:r>
              <a:rPr lang="en-GB" baseline="30000" dirty="0"/>
              <a:t>th</a:t>
            </a:r>
            <a:r>
              <a:rPr lang="en-GB" dirty="0"/>
              <a:t> Edition. Boston: Cengage Learning</a:t>
            </a:r>
          </a:p>
          <a:p>
            <a:r>
              <a:rPr lang="en-GB" dirty="0"/>
              <a:t>Cole, S. (2019). </a:t>
            </a:r>
            <a:r>
              <a:rPr lang="en-GB" i="1" dirty="0"/>
              <a:t>Communication Skills Training: 2 in 1: How to Handle Difficult Conversations, Improve Your  Persuasion Skills, And Become a Master at Public Speaking</a:t>
            </a:r>
            <a:r>
              <a:rPr lang="en-GB" dirty="0"/>
              <a:t>. Roland Bind</a:t>
            </a:r>
          </a:p>
          <a:p>
            <a:r>
              <a:rPr lang="en-GB" dirty="0"/>
              <a:t>Payne, M. (2000). </a:t>
            </a:r>
            <a:r>
              <a:rPr lang="en-GB" i="1" dirty="0"/>
              <a:t>Teamwork in </a:t>
            </a:r>
            <a:r>
              <a:rPr lang="en-GB" i="1" dirty="0" err="1"/>
              <a:t>Multiprofessional</a:t>
            </a:r>
            <a:r>
              <a:rPr lang="en-GB" i="1" dirty="0"/>
              <a:t> Care</a:t>
            </a:r>
            <a:r>
              <a:rPr lang="en-GB" dirty="0"/>
              <a:t>. Michigan: Lyceum Books </a:t>
            </a:r>
          </a:p>
          <a:p>
            <a:r>
              <a:rPr lang="en-GB" dirty="0"/>
              <a:t>Patnaik, S. (2021). </a:t>
            </a:r>
            <a:r>
              <a:rPr lang="en-GB" i="1" dirty="0"/>
              <a:t>Self-Management: For Individual and Organizational Success. </a:t>
            </a:r>
            <a:r>
              <a:rPr lang="en-GB" dirty="0"/>
              <a:t>Partridge Publishing </a:t>
            </a:r>
          </a:p>
          <a:p>
            <a:r>
              <a:rPr lang="en-GB" dirty="0"/>
              <a:t>Prasad, M. (2021). </a:t>
            </a:r>
            <a:r>
              <a:rPr lang="en-GB" i="1" dirty="0"/>
              <a:t>Problem-Solving Sociology: A Guide for Students</a:t>
            </a:r>
            <a:r>
              <a:rPr lang="en-GB" dirty="0"/>
              <a:t>. New York: Oxford University Press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647849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534</TotalTime>
  <Words>759</Words>
  <Application>Microsoft Office PowerPoint</Application>
  <PresentationFormat>Widescreen</PresentationFormat>
  <Paragraphs>70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Century Gothic</vt:lpstr>
      <vt:lpstr>Wingdings 3</vt:lpstr>
      <vt:lpstr>Ion</vt:lpstr>
      <vt:lpstr>Key skills for becoming a future manager </vt:lpstr>
      <vt:lpstr>Key skills for becoming a future manager </vt:lpstr>
      <vt:lpstr>1 Skills that I already have and use on my actual job:</vt:lpstr>
      <vt:lpstr>Actual Skills(cont.):</vt:lpstr>
      <vt:lpstr>Actual Skills(cont.):</vt:lpstr>
      <vt:lpstr>Actual Skills(cont.):</vt:lpstr>
      <vt:lpstr>2 Skills that I have to improve for my future job: </vt:lpstr>
      <vt:lpstr>2 Skills that I have to improve for my future job(cont.):</vt:lpstr>
      <vt:lpstr>3 How I use SWOT(strengths, weaknesses, opportunities and threats) analyses on my job when I have to make some important decisions.    As an example, when I have to change the beauty salon to a new location:</vt:lpstr>
      <vt:lpstr>References: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Key skills for becoming a manager </dc:title>
  <dc:creator>rusulucianandrei@yahoo.com</dc:creator>
  <cp:lastModifiedBy>rusulucianandrei@yahoo.com</cp:lastModifiedBy>
  <cp:revision>12</cp:revision>
  <dcterms:created xsi:type="dcterms:W3CDTF">2022-08-10T12:23:37Z</dcterms:created>
  <dcterms:modified xsi:type="dcterms:W3CDTF">2022-08-12T15:01:32Z</dcterms:modified>
</cp:coreProperties>
</file>