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5.jpg" ContentType="image/jpeg"/>
  <Override PartName="/ppt/media/image7.jpg" ContentType="image/jpeg"/>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296" r:id="rId3"/>
    <p:sldId id="297" r:id="rId4"/>
    <p:sldId id="321" r:id="rId5"/>
    <p:sldId id="322" r:id="rId6"/>
    <p:sldId id="320" r:id="rId7"/>
    <p:sldId id="323" r:id="rId8"/>
    <p:sldId id="324" r:id="rId9"/>
    <p:sldId id="325" r:id="rId10"/>
    <p:sldId id="326" r:id="rId11"/>
    <p:sldId id="327" r:id="rId12"/>
    <p:sldId id="328" r:id="rId13"/>
    <p:sldId id="329" r:id="rId14"/>
    <p:sldId id="330" r:id="rId15"/>
    <p:sldId id="331" r:id="rId16"/>
    <p:sldId id="332" r:id="rId17"/>
    <p:sldId id="278" r:id="rId18"/>
    <p:sldId id="279" r:id="rId19"/>
    <p:sldId id="280" r:id="rId20"/>
    <p:sldId id="283" r:id="rId21"/>
    <p:sldId id="282" r:id="rId22"/>
    <p:sldId id="306" r:id="rId23"/>
    <p:sldId id="307" r:id="rId24"/>
    <p:sldId id="319" r:id="rId25"/>
    <p:sldId id="309" r:id="rId26"/>
    <p:sldId id="284" r:id="rId27"/>
    <p:sldId id="301"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6D2EC6-64BC-4F40-9C07-D1D41CA69D57}" v="68" dt="2021-05-17T11:52:44.7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82" d="100"/>
          <a:sy n="82" d="100"/>
        </p:scale>
        <p:origin x="957" y="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ye adams" userId="03cc8a34b628f8aa" providerId="LiveId" clId="{526D2EC6-64BC-4F40-9C07-D1D41CA69D57}"/>
    <pc:docChg chg="modSld sldOrd">
      <pc:chgData name="skye adams" userId="03cc8a34b628f8aa" providerId="LiveId" clId="{526D2EC6-64BC-4F40-9C07-D1D41CA69D57}" dt="2021-05-17T11:55:17.665" v="150" actId="9405"/>
      <pc:docMkLst>
        <pc:docMk/>
      </pc:docMkLst>
      <pc:sldChg chg="addSp delSp modSp mod">
        <pc:chgData name="skye adams" userId="03cc8a34b628f8aa" providerId="LiveId" clId="{526D2EC6-64BC-4F40-9C07-D1D41CA69D57}" dt="2021-05-17T11:55:17.665" v="150" actId="9405"/>
        <pc:sldMkLst>
          <pc:docMk/>
          <pc:sldMk cId="3811833672" sldId="279"/>
        </pc:sldMkLst>
        <pc:grpChg chg="del mod">
          <ac:chgData name="skye adams" userId="03cc8a34b628f8aa" providerId="LiveId" clId="{526D2EC6-64BC-4F40-9C07-D1D41CA69D57}" dt="2021-05-17T11:43:01.426" v="43"/>
          <ac:grpSpMkLst>
            <pc:docMk/>
            <pc:sldMk cId="3811833672" sldId="279"/>
            <ac:grpSpMk id="45" creationId="{C4EF69B8-B4A6-49FC-B11B-621BF84BE6D5}"/>
          </ac:grpSpMkLst>
        </pc:grpChg>
        <pc:inkChg chg="del">
          <ac:chgData name="skye adams" userId="03cc8a34b628f8aa" providerId="LiveId" clId="{526D2EC6-64BC-4F40-9C07-D1D41CA69D57}" dt="2021-05-17T11:43:04.144" v="48"/>
          <ac:inkMkLst>
            <pc:docMk/>
            <pc:sldMk cId="3811833672" sldId="279"/>
            <ac:inkMk id="6" creationId="{0AADBEAA-B681-4D7B-A377-9E67DF9BDDE9}"/>
          </ac:inkMkLst>
        </pc:inkChg>
        <pc:inkChg chg="del">
          <ac:chgData name="skye adams" userId="03cc8a34b628f8aa" providerId="LiveId" clId="{526D2EC6-64BC-4F40-9C07-D1D41CA69D57}" dt="2021-05-17T11:43:04.143" v="45"/>
          <ac:inkMkLst>
            <pc:docMk/>
            <pc:sldMk cId="3811833672" sldId="279"/>
            <ac:inkMk id="7" creationId="{18E23255-9B73-48D8-B5B4-DB1E38BA29D4}"/>
          </ac:inkMkLst>
        </pc:inkChg>
        <pc:inkChg chg="del">
          <ac:chgData name="skye adams" userId="03cc8a34b628f8aa" providerId="LiveId" clId="{526D2EC6-64BC-4F40-9C07-D1D41CA69D57}" dt="2021-05-17T11:42:57.785" v="25"/>
          <ac:inkMkLst>
            <pc:docMk/>
            <pc:sldMk cId="3811833672" sldId="279"/>
            <ac:inkMk id="8" creationId="{9C0CF624-F77F-4872-AB1D-E8FBB3DF5A5F}"/>
          </ac:inkMkLst>
        </pc:inkChg>
        <pc:inkChg chg="del">
          <ac:chgData name="skye adams" userId="03cc8a34b628f8aa" providerId="LiveId" clId="{526D2EC6-64BC-4F40-9C07-D1D41CA69D57}" dt="2021-05-17T11:42:57.780" v="21"/>
          <ac:inkMkLst>
            <pc:docMk/>
            <pc:sldMk cId="3811833672" sldId="279"/>
            <ac:inkMk id="9" creationId="{0CBD95BB-796A-4DFD-8BFD-CE54517ADF5F}"/>
          </ac:inkMkLst>
        </pc:inkChg>
        <pc:inkChg chg="add">
          <ac:chgData name="skye adams" userId="03cc8a34b628f8aa" providerId="LiveId" clId="{526D2EC6-64BC-4F40-9C07-D1D41CA69D57}" dt="2021-05-17T11:55:17.665" v="150" actId="9405"/>
          <ac:inkMkLst>
            <pc:docMk/>
            <pc:sldMk cId="3811833672" sldId="279"/>
            <ac:inkMk id="10" creationId="{9FD76845-355F-41D6-B2A0-F9E84884FB92}"/>
          </ac:inkMkLst>
        </pc:inkChg>
        <pc:inkChg chg="del">
          <ac:chgData name="skye adams" userId="03cc8a34b628f8aa" providerId="LiveId" clId="{526D2EC6-64BC-4F40-9C07-D1D41CA69D57}" dt="2021-05-17T11:43:04.143" v="44"/>
          <ac:inkMkLst>
            <pc:docMk/>
            <pc:sldMk cId="3811833672" sldId="279"/>
            <ac:inkMk id="11" creationId="{B7649239-E306-4513-8EE5-F994BC5B72C4}"/>
          </ac:inkMkLst>
        </pc:inkChg>
        <pc:inkChg chg="del">
          <ac:chgData name="skye adams" userId="03cc8a34b628f8aa" providerId="LiveId" clId="{526D2EC6-64BC-4F40-9C07-D1D41CA69D57}" dt="2021-05-17T11:43:04.143" v="46"/>
          <ac:inkMkLst>
            <pc:docMk/>
            <pc:sldMk cId="3811833672" sldId="279"/>
            <ac:inkMk id="13" creationId="{17D919A6-FE8C-48D1-B97E-9DB71F87E1EA}"/>
          </ac:inkMkLst>
        </pc:inkChg>
        <pc:inkChg chg="del">
          <ac:chgData name="skye adams" userId="03cc8a34b628f8aa" providerId="LiveId" clId="{526D2EC6-64BC-4F40-9C07-D1D41CA69D57}" dt="2021-05-17T11:43:04.147" v="49"/>
          <ac:inkMkLst>
            <pc:docMk/>
            <pc:sldMk cId="3811833672" sldId="279"/>
            <ac:inkMk id="15" creationId="{59C52483-BB09-4197-A492-5E515ABEFD85}"/>
          </ac:inkMkLst>
        </pc:inkChg>
        <pc:inkChg chg="del mod">
          <ac:chgData name="skye adams" userId="03cc8a34b628f8aa" providerId="LiveId" clId="{526D2EC6-64BC-4F40-9C07-D1D41CA69D57}" dt="2021-05-17T11:42:58.252" v="28"/>
          <ac:inkMkLst>
            <pc:docMk/>
            <pc:sldMk cId="3811833672" sldId="279"/>
            <ac:inkMk id="17" creationId="{28AE6EA1-1E67-43FC-AC16-739AC8043E33}"/>
          </ac:inkMkLst>
        </pc:inkChg>
        <pc:inkChg chg="del">
          <ac:chgData name="skye adams" userId="03cc8a34b628f8aa" providerId="LiveId" clId="{526D2EC6-64BC-4F40-9C07-D1D41CA69D57}" dt="2021-05-17T11:42:57.762" v="20"/>
          <ac:inkMkLst>
            <pc:docMk/>
            <pc:sldMk cId="3811833672" sldId="279"/>
            <ac:inkMk id="18" creationId="{6F9C15C6-29B7-4EBA-A25E-05690A6317D0}"/>
          </ac:inkMkLst>
        </pc:inkChg>
        <pc:inkChg chg="del mod">
          <ac:chgData name="skye adams" userId="03cc8a34b628f8aa" providerId="LiveId" clId="{526D2EC6-64BC-4F40-9C07-D1D41CA69D57}" dt="2021-05-17T11:43:01.422" v="42"/>
          <ac:inkMkLst>
            <pc:docMk/>
            <pc:sldMk cId="3811833672" sldId="279"/>
            <ac:inkMk id="20" creationId="{E9936E7B-B970-4893-ADB3-9B75585B11DA}"/>
          </ac:inkMkLst>
        </pc:inkChg>
        <pc:inkChg chg="del mod">
          <ac:chgData name="skye adams" userId="03cc8a34b628f8aa" providerId="LiveId" clId="{526D2EC6-64BC-4F40-9C07-D1D41CA69D57}" dt="2021-05-17T11:42:57.784" v="22"/>
          <ac:inkMkLst>
            <pc:docMk/>
            <pc:sldMk cId="3811833672" sldId="279"/>
            <ac:inkMk id="21" creationId="{71145334-4BC1-4674-BFB1-9269504F47EE}"/>
          </ac:inkMkLst>
        </pc:inkChg>
        <pc:inkChg chg="del">
          <ac:chgData name="skye adams" userId="03cc8a34b628f8aa" providerId="LiveId" clId="{526D2EC6-64BC-4F40-9C07-D1D41CA69D57}" dt="2021-05-17T11:42:57.785" v="23"/>
          <ac:inkMkLst>
            <pc:docMk/>
            <pc:sldMk cId="3811833672" sldId="279"/>
            <ac:inkMk id="23" creationId="{DDED2BB7-DD11-4120-9727-BC6080EBBDAF}"/>
          </ac:inkMkLst>
        </pc:inkChg>
        <pc:inkChg chg="del">
          <ac:chgData name="skye adams" userId="03cc8a34b628f8aa" providerId="LiveId" clId="{526D2EC6-64BC-4F40-9C07-D1D41CA69D57}" dt="2021-05-17T11:42:57.785" v="24"/>
          <ac:inkMkLst>
            <pc:docMk/>
            <pc:sldMk cId="3811833672" sldId="279"/>
            <ac:inkMk id="25" creationId="{2A1360BB-6EAF-4A10-8A66-D19B1C6CE928}"/>
          </ac:inkMkLst>
        </pc:inkChg>
        <pc:inkChg chg="del">
          <ac:chgData name="skye adams" userId="03cc8a34b628f8aa" providerId="LiveId" clId="{526D2EC6-64BC-4F40-9C07-D1D41CA69D57}" dt="2021-05-17T11:42:57.786" v="27"/>
          <ac:inkMkLst>
            <pc:docMk/>
            <pc:sldMk cId="3811833672" sldId="279"/>
            <ac:inkMk id="27" creationId="{7EE79361-5A7B-40E8-9AD1-D52F7D6CF8B1}"/>
          </ac:inkMkLst>
        </pc:inkChg>
        <pc:inkChg chg="del mod">
          <ac:chgData name="skye adams" userId="03cc8a34b628f8aa" providerId="LiveId" clId="{526D2EC6-64BC-4F40-9C07-D1D41CA69D57}" dt="2021-05-17T11:42:59.648" v="37"/>
          <ac:inkMkLst>
            <pc:docMk/>
            <pc:sldMk cId="3811833672" sldId="279"/>
            <ac:inkMk id="29" creationId="{46DB3458-4869-4B10-85AB-FD4236E6444D}"/>
          </ac:inkMkLst>
        </pc:inkChg>
        <pc:inkChg chg="del mod">
          <ac:chgData name="skye adams" userId="03cc8a34b628f8aa" providerId="LiveId" clId="{526D2EC6-64BC-4F40-9C07-D1D41CA69D57}" dt="2021-05-17T11:42:59.646" v="35"/>
          <ac:inkMkLst>
            <pc:docMk/>
            <pc:sldMk cId="3811833672" sldId="279"/>
            <ac:inkMk id="30" creationId="{7EC6DF43-0DA5-4E50-8169-0063EB9B933F}"/>
          </ac:inkMkLst>
        </pc:inkChg>
        <pc:inkChg chg="del mod">
          <ac:chgData name="skye adams" userId="03cc8a34b628f8aa" providerId="LiveId" clId="{526D2EC6-64BC-4F40-9C07-D1D41CA69D57}" dt="2021-05-17T11:42:57.786" v="26"/>
          <ac:inkMkLst>
            <pc:docMk/>
            <pc:sldMk cId="3811833672" sldId="279"/>
            <ac:inkMk id="32" creationId="{A270D38A-25F4-449B-9F40-CACB0CF6498A}"/>
          </ac:inkMkLst>
        </pc:inkChg>
        <pc:inkChg chg="del mod">
          <ac:chgData name="skye adams" userId="03cc8a34b628f8aa" providerId="LiveId" clId="{526D2EC6-64BC-4F40-9C07-D1D41CA69D57}" dt="2021-05-17T11:42:58.255" v="31"/>
          <ac:inkMkLst>
            <pc:docMk/>
            <pc:sldMk cId="3811833672" sldId="279"/>
            <ac:inkMk id="33" creationId="{58D27E4C-89C0-450D-B419-1F24375CDEBF}"/>
          </ac:inkMkLst>
        </pc:inkChg>
        <pc:inkChg chg="del mod">
          <ac:chgData name="skye adams" userId="03cc8a34b628f8aa" providerId="LiveId" clId="{526D2EC6-64BC-4F40-9C07-D1D41CA69D57}" dt="2021-05-17T11:42:58.255" v="30"/>
          <ac:inkMkLst>
            <pc:docMk/>
            <pc:sldMk cId="3811833672" sldId="279"/>
            <ac:inkMk id="34" creationId="{DC2809ED-2C36-45EC-9CC0-E19D5458D29A}"/>
          </ac:inkMkLst>
        </pc:inkChg>
        <pc:inkChg chg="del mod">
          <ac:chgData name="skye adams" userId="03cc8a34b628f8aa" providerId="LiveId" clId="{526D2EC6-64BC-4F40-9C07-D1D41CA69D57}" dt="2021-05-17T11:42:59.648" v="36"/>
          <ac:inkMkLst>
            <pc:docMk/>
            <pc:sldMk cId="3811833672" sldId="279"/>
            <ac:inkMk id="35" creationId="{3F2AD980-F167-42FC-AB4F-321277B5B477}"/>
          </ac:inkMkLst>
        </pc:inkChg>
        <pc:inkChg chg="del mod">
          <ac:chgData name="skye adams" userId="03cc8a34b628f8aa" providerId="LiveId" clId="{526D2EC6-64BC-4F40-9C07-D1D41CA69D57}" dt="2021-05-17T11:43:00.087" v="40"/>
          <ac:inkMkLst>
            <pc:docMk/>
            <pc:sldMk cId="3811833672" sldId="279"/>
            <ac:inkMk id="36" creationId="{4E497FA4-BC10-4C0C-AC69-91A3877C4BEB}"/>
          </ac:inkMkLst>
        </pc:inkChg>
        <pc:inkChg chg="del mod">
          <ac:chgData name="skye adams" userId="03cc8a34b628f8aa" providerId="LiveId" clId="{526D2EC6-64BC-4F40-9C07-D1D41CA69D57}" dt="2021-05-17T11:43:00.086" v="39"/>
          <ac:inkMkLst>
            <pc:docMk/>
            <pc:sldMk cId="3811833672" sldId="279"/>
            <ac:inkMk id="37" creationId="{C17A166F-AC8D-4B8E-87A7-FB2AC0AB08B8}"/>
          </ac:inkMkLst>
        </pc:inkChg>
        <pc:inkChg chg="del mod">
          <ac:chgData name="skye adams" userId="03cc8a34b628f8aa" providerId="LiveId" clId="{526D2EC6-64BC-4F40-9C07-D1D41CA69D57}" dt="2021-05-17T11:43:00.086" v="38"/>
          <ac:inkMkLst>
            <pc:docMk/>
            <pc:sldMk cId="3811833672" sldId="279"/>
            <ac:inkMk id="38" creationId="{C3AFEB5B-94F8-4317-B926-F40A3E8D15A0}"/>
          </ac:inkMkLst>
        </pc:inkChg>
        <pc:inkChg chg="del mod">
          <ac:chgData name="skye adams" userId="03cc8a34b628f8aa" providerId="LiveId" clId="{526D2EC6-64BC-4F40-9C07-D1D41CA69D57}" dt="2021-05-17T11:43:04.144" v="47"/>
          <ac:inkMkLst>
            <pc:docMk/>
            <pc:sldMk cId="3811833672" sldId="279"/>
            <ac:inkMk id="39" creationId="{D58DFAAD-142E-4628-825A-1A85513CE36A}"/>
          </ac:inkMkLst>
        </pc:inkChg>
        <pc:inkChg chg="del mod">
          <ac:chgData name="skye adams" userId="03cc8a34b628f8aa" providerId="LiveId" clId="{526D2EC6-64BC-4F40-9C07-D1D41CA69D57}" dt="2021-05-17T11:43:01.426" v="43"/>
          <ac:inkMkLst>
            <pc:docMk/>
            <pc:sldMk cId="3811833672" sldId="279"/>
            <ac:inkMk id="40" creationId="{48DC1AF6-5E27-4A8F-9E27-00541DC8D6CA}"/>
          </ac:inkMkLst>
        </pc:inkChg>
        <pc:inkChg chg="del mod">
          <ac:chgData name="skye adams" userId="03cc8a34b628f8aa" providerId="LiveId" clId="{526D2EC6-64BC-4F40-9C07-D1D41CA69D57}" dt="2021-05-17T11:42:58.254" v="29"/>
          <ac:inkMkLst>
            <pc:docMk/>
            <pc:sldMk cId="3811833672" sldId="279"/>
            <ac:inkMk id="42" creationId="{F87F1787-9466-4E46-983D-B3D363D0A8D6}"/>
          </ac:inkMkLst>
        </pc:inkChg>
        <pc:inkChg chg="del mod">
          <ac:chgData name="skye adams" userId="03cc8a34b628f8aa" providerId="LiveId" clId="{526D2EC6-64BC-4F40-9C07-D1D41CA69D57}" dt="2021-05-17T11:42:58.259" v="33"/>
          <ac:inkMkLst>
            <pc:docMk/>
            <pc:sldMk cId="3811833672" sldId="279"/>
            <ac:inkMk id="43" creationId="{E208A201-E39A-4552-8A61-6F821475A64E}"/>
          </ac:inkMkLst>
        </pc:inkChg>
        <pc:inkChg chg="del mod">
          <ac:chgData name="skye adams" userId="03cc8a34b628f8aa" providerId="LiveId" clId="{526D2EC6-64BC-4F40-9C07-D1D41CA69D57}" dt="2021-05-17T11:42:58.705" v="34"/>
          <ac:inkMkLst>
            <pc:docMk/>
            <pc:sldMk cId="3811833672" sldId="279"/>
            <ac:inkMk id="44" creationId="{689C87BE-7D1A-47D2-8917-84CBE0D76ADD}"/>
          </ac:inkMkLst>
        </pc:inkChg>
      </pc:sldChg>
      <pc:sldChg chg="addSp delSp modSp mod">
        <pc:chgData name="skye adams" userId="03cc8a34b628f8aa" providerId="LiveId" clId="{526D2EC6-64BC-4F40-9C07-D1D41CA69D57}" dt="2021-05-17T11:52:44.714" v="144"/>
        <pc:sldMkLst>
          <pc:docMk/>
          <pc:sldMk cId="2948918502" sldId="280"/>
        </pc:sldMkLst>
        <pc:grpChg chg="del mod">
          <ac:chgData name="skye adams" userId="03cc8a34b628f8aa" providerId="LiveId" clId="{526D2EC6-64BC-4F40-9C07-D1D41CA69D57}" dt="2021-05-17T11:48:52.875" v="52"/>
          <ac:grpSpMkLst>
            <pc:docMk/>
            <pc:sldMk cId="2948918502" sldId="280"/>
            <ac:grpSpMk id="9" creationId="{8D4F9B19-4E94-4B14-9907-F50C90D06DCE}"/>
          </ac:grpSpMkLst>
        </pc:grpChg>
        <pc:grpChg chg="del mod">
          <ac:chgData name="skye adams" userId="03cc8a34b628f8aa" providerId="LiveId" clId="{526D2EC6-64BC-4F40-9C07-D1D41CA69D57}" dt="2021-05-17T11:48:57.262" v="55"/>
          <ac:grpSpMkLst>
            <pc:docMk/>
            <pc:sldMk cId="2948918502" sldId="280"/>
            <ac:grpSpMk id="15" creationId="{42C39EC3-6E05-4D63-A1F2-A9E91549993E}"/>
          </ac:grpSpMkLst>
        </pc:grpChg>
        <pc:grpChg chg="del mod">
          <ac:chgData name="skye adams" userId="03cc8a34b628f8aa" providerId="LiveId" clId="{526D2EC6-64BC-4F40-9C07-D1D41CA69D57}" dt="2021-05-17T11:49:47.130" v="67"/>
          <ac:grpSpMkLst>
            <pc:docMk/>
            <pc:sldMk cId="2948918502" sldId="280"/>
            <ac:grpSpMk id="22" creationId="{63D6FC51-E9E3-40B1-AB10-2953B3993D82}"/>
          </ac:grpSpMkLst>
        </pc:grpChg>
        <pc:grpChg chg="del mod">
          <ac:chgData name="skye adams" userId="03cc8a34b628f8aa" providerId="LiveId" clId="{526D2EC6-64BC-4F40-9C07-D1D41CA69D57}" dt="2021-05-17T11:50:28.821" v="90"/>
          <ac:grpSpMkLst>
            <pc:docMk/>
            <pc:sldMk cId="2948918502" sldId="280"/>
            <ac:grpSpMk id="23" creationId="{2668BF96-2637-4F27-B1B7-B8ACCBF77A41}"/>
          </ac:grpSpMkLst>
        </pc:grpChg>
        <pc:grpChg chg="mod">
          <ac:chgData name="skye adams" userId="03cc8a34b628f8aa" providerId="LiveId" clId="{526D2EC6-64BC-4F40-9C07-D1D41CA69D57}" dt="2021-05-17T11:49:47.130" v="67"/>
          <ac:grpSpMkLst>
            <pc:docMk/>
            <pc:sldMk cId="2948918502" sldId="280"/>
            <ac:grpSpMk id="26" creationId="{89872BA4-B82C-48A2-8BDC-B0E326EE1AA4}"/>
          </ac:grpSpMkLst>
        </pc:grpChg>
        <pc:grpChg chg="del mod">
          <ac:chgData name="skye adams" userId="03cc8a34b628f8aa" providerId="LiveId" clId="{526D2EC6-64BC-4F40-9C07-D1D41CA69D57}" dt="2021-05-17T11:50:27.819" v="89"/>
          <ac:grpSpMkLst>
            <pc:docMk/>
            <pc:sldMk cId="2948918502" sldId="280"/>
            <ac:grpSpMk id="39" creationId="{B46D9332-1B11-4C34-9BE2-C1327C311CA9}"/>
          </ac:grpSpMkLst>
        </pc:grpChg>
        <pc:grpChg chg="del mod">
          <ac:chgData name="skye adams" userId="03cc8a34b628f8aa" providerId="LiveId" clId="{526D2EC6-64BC-4F40-9C07-D1D41CA69D57}" dt="2021-05-17T11:50:31.806" v="107"/>
          <ac:grpSpMkLst>
            <pc:docMk/>
            <pc:sldMk cId="2948918502" sldId="280"/>
            <ac:grpSpMk id="48" creationId="{A1C9592A-69B8-4972-BE64-0E7072A6A856}"/>
          </ac:grpSpMkLst>
        </pc:grpChg>
        <pc:grpChg chg="del mod">
          <ac:chgData name="skye adams" userId="03cc8a34b628f8aa" providerId="LiveId" clId="{526D2EC6-64BC-4F40-9C07-D1D41CA69D57}" dt="2021-05-17T11:50:38.996" v="119"/>
          <ac:grpSpMkLst>
            <pc:docMk/>
            <pc:sldMk cId="2948918502" sldId="280"/>
            <ac:grpSpMk id="54" creationId="{667CA81B-F18B-4C5B-9601-CFA1DE4D60DB}"/>
          </ac:grpSpMkLst>
        </pc:grpChg>
        <pc:grpChg chg="del mod">
          <ac:chgData name="skye adams" userId="03cc8a34b628f8aa" providerId="LiveId" clId="{526D2EC6-64BC-4F40-9C07-D1D41CA69D57}" dt="2021-05-17T11:50:41.594" v="125"/>
          <ac:grpSpMkLst>
            <pc:docMk/>
            <pc:sldMk cId="2948918502" sldId="280"/>
            <ac:grpSpMk id="60" creationId="{8D2FD7FC-61B1-4A6A-82CC-11CD24895772}"/>
          </ac:grpSpMkLst>
        </pc:grpChg>
        <pc:grpChg chg="del mod">
          <ac:chgData name="skye adams" userId="03cc8a34b628f8aa" providerId="LiveId" clId="{526D2EC6-64BC-4F40-9C07-D1D41CA69D57}" dt="2021-05-17T11:50:45.036" v="127"/>
          <ac:grpSpMkLst>
            <pc:docMk/>
            <pc:sldMk cId="2948918502" sldId="280"/>
            <ac:grpSpMk id="66" creationId="{1832A4C0-C2E5-4BE8-8A6A-00D71073B457}"/>
          </ac:grpSpMkLst>
        </pc:grpChg>
        <pc:grpChg chg="del mod">
          <ac:chgData name="skye adams" userId="03cc8a34b628f8aa" providerId="LiveId" clId="{526D2EC6-64BC-4F40-9C07-D1D41CA69D57}" dt="2021-05-17T11:50:49.277" v="130"/>
          <ac:grpSpMkLst>
            <pc:docMk/>
            <pc:sldMk cId="2948918502" sldId="280"/>
            <ac:grpSpMk id="68" creationId="{CEBAAC4F-C8C6-4F30-87DF-0A150C61549F}"/>
          </ac:grpSpMkLst>
        </pc:grpChg>
        <pc:grpChg chg="del mod">
          <ac:chgData name="skye adams" userId="03cc8a34b628f8aa" providerId="LiveId" clId="{526D2EC6-64BC-4F40-9C07-D1D41CA69D57}" dt="2021-05-17T11:50:52.249" v="134"/>
          <ac:grpSpMkLst>
            <pc:docMk/>
            <pc:sldMk cId="2948918502" sldId="280"/>
            <ac:grpSpMk id="71" creationId="{FB4F4A67-81AE-46DA-9B1E-EBE67B164EFC}"/>
          </ac:grpSpMkLst>
        </pc:grpChg>
        <pc:grpChg chg="del mod">
          <ac:chgData name="skye adams" userId="03cc8a34b628f8aa" providerId="LiveId" clId="{526D2EC6-64BC-4F40-9C07-D1D41CA69D57}" dt="2021-05-17T11:52:44.714" v="144"/>
          <ac:grpSpMkLst>
            <pc:docMk/>
            <pc:sldMk cId="2948918502" sldId="280"/>
            <ac:grpSpMk id="75" creationId="{7D6FB767-657E-4DA7-B952-8C605D5A0882}"/>
          </ac:grpSpMkLst>
        </pc:grpChg>
        <pc:grpChg chg="mod">
          <ac:chgData name="skye adams" userId="03cc8a34b628f8aa" providerId="LiveId" clId="{526D2EC6-64BC-4F40-9C07-D1D41CA69D57}" dt="2021-05-17T11:52:44.714" v="144"/>
          <ac:grpSpMkLst>
            <pc:docMk/>
            <pc:sldMk cId="2948918502" sldId="280"/>
            <ac:grpSpMk id="85" creationId="{14D3CEAC-95CC-458C-AD04-B1E9A0B7CC37}"/>
          </ac:grpSpMkLst>
        </pc:grpChg>
        <pc:inkChg chg="del mod">
          <ac:chgData name="skye adams" userId="03cc8a34b628f8aa" providerId="LiveId" clId="{526D2EC6-64BC-4F40-9C07-D1D41CA69D57}" dt="2021-05-17T11:48:52.878" v="53"/>
          <ac:inkMkLst>
            <pc:docMk/>
            <pc:sldMk cId="2948918502" sldId="280"/>
            <ac:inkMk id="6" creationId="{3782D80C-4280-4221-882F-C2AD0FC8F90D}"/>
          </ac:inkMkLst>
        </pc:inkChg>
        <pc:inkChg chg="del mod">
          <ac:chgData name="skye adams" userId="03cc8a34b628f8aa" providerId="LiveId" clId="{526D2EC6-64BC-4F40-9C07-D1D41CA69D57}" dt="2021-05-17T11:48:52.875" v="52"/>
          <ac:inkMkLst>
            <pc:docMk/>
            <pc:sldMk cId="2948918502" sldId="280"/>
            <ac:inkMk id="7" creationId="{6CC740FD-69FE-4907-BEC8-0271B5D6A5ED}"/>
          </ac:inkMkLst>
        </pc:inkChg>
        <pc:inkChg chg="del">
          <ac:chgData name="skye adams" userId="03cc8a34b628f8aa" providerId="LiveId" clId="{526D2EC6-64BC-4F40-9C07-D1D41CA69D57}" dt="2021-05-17T11:48:52.873" v="51"/>
          <ac:inkMkLst>
            <pc:docMk/>
            <pc:sldMk cId="2948918502" sldId="280"/>
            <ac:inkMk id="8" creationId="{225DB0B5-97C7-4E09-AA37-B0B99EA20396}"/>
          </ac:inkMkLst>
        </pc:inkChg>
        <pc:inkChg chg="del">
          <ac:chgData name="skye adams" userId="03cc8a34b628f8aa" providerId="LiveId" clId="{526D2EC6-64BC-4F40-9C07-D1D41CA69D57}" dt="2021-05-17T11:48:52.865" v="50"/>
          <ac:inkMkLst>
            <pc:docMk/>
            <pc:sldMk cId="2948918502" sldId="280"/>
            <ac:inkMk id="10" creationId="{C0788B81-9D98-4F0A-80B2-4FFD1850EFB9}"/>
          </ac:inkMkLst>
        </pc:inkChg>
        <pc:inkChg chg="del">
          <ac:chgData name="skye adams" userId="03cc8a34b628f8aa" providerId="LiveId" clId="{526D2EC6-64BC-4F40-9C07-D1D41CA69D57}" dt="2021-05-17T11:48:53.445" v="54"/>
          <ac:inkMkLst>
            <pc:docMk/>
            <pc:sldMk cId="2948918502" sldId="280"/>
            <ac:inkMk id="11" creationId="{5041385A-B6A3-4C17-92D0-6CAA2286D4D3}"/>
          </ac:inkMkLst>
        </pc:inkChg>
        <pc:inkChg chg="del">
          <ac:chgData name="skye adams" userId="03cc8a34b628f8aa" providerId="LiveId" clId="{526D2EC6-64BC-4F40-9C07-D1D41CA69D57}" dt="2021-05-17T11:48:57.263" v="58"/>
          <ac:inkMkLst>
            <pc:docMk/>
            <pc:sldMk cId="2948918502" sldId="280"/>
            <ac:inkMk id="12" creationId="{37795F4D-B8A2-4CB4-AB40-17F9B7400D64}"/>
          </ac:inkMkLst>
        </pc:inkChg>
        <pc:inkChg chg="del">
          <ac:chgData name="skye adams" userId="03cc8a34b628f8aa" providerId="LiveId" clId="{526D2EC6-64BC-4F40-9C07-D1D41CA69D57}" dt="2021-05-17T11:48:57.262" v="55"/>
          <ac:inkMkLst>
            <pc:docMk/>
            <pc:sldMk cId="2948918502" sldId="280"/>
            <ac:inkMk id="13" creationId="{0F00613D-C5EE-4D26-9196-5B3160D6134B}"/>
          </ac:inkMkLst>
        </pc:inkChg>
        <pc:inkChg chg="del mod">
          <ac:chgData name="skye adams" userId="03cc8a34b628f8aa" providerId="LiveId" clId="{526D2EC6-64BC-4F40-9C07-D1D41CA69D57}" dt="2021-05-17T11:48:57.262" v="56"/>
          <ac:inkMkLst>
            <pc:docMk/>
            <pc:sldMk cId="2948918502" sldId="280"/>
            <ac:inkMk id="14" creationId="{8006098B-CC49-4C8F-812F-720180068D8C}"/>
          </ac:inkMkLst>
        </pc:inkChg>
        <pc:inkChg chg="del">
          <ac:chgData name="skye adams" userId="03cc8a34b628f8aa" providerId="LiveId" clId="{526D2EC6-64BC-4F40-9C07-D1D41CA69D57}" dt="2021-05-17T11:48:57.262" v="57"/>
          <ac:inkMkLst>
            <pc:docMk/>
            <pc:sldMk cId="2948918502" sldId="280"/>
            <ac:inkMk id="16" creationId="{21862120-E2C4-4032-8943-09B8E197B42B}"/>
          </ac:inkMkLst>
        </pc:inkChg>
        <pc:inkChg chg="add">
          <ac:chgData name="skye adams" userId="03cc8a34b628f8aa" providerId="LiveId" clId="{526D2EC6-64BC-4F40-9C07-D1D41CA69D57}" dt="2021-05-17T11:49:11.716" v="59" actId="9405"/>
          <ac:inkMkLst>
            <pc:docMk/>
            <pc:sldMk cId="2948918502" sldId="280"/>
            <ac:inkMk id="17" creationId="{89A1D3B0-67FE-4C84-B009-2F015EA285E6}"/>
          </ac:inkMkLst>
        </pc:inkChg>
        <pc:inkChg chg="add del mod">
          <ac:chgData name="skye adams" userId="03cc8a34b628f8aa" providerId="LiveId" clId="{526D2EC6-64BC-4F40-9C07-D1D41CA69D57}" dt="2021-05-17T11:50:28.821" v="90"/>
          <ac:inkMkLst>
            <pc:docMk/>
            <pc:sldMk cId="2948918502" sldId="280"/>
            <ac:inkMk id="18" creationId="{2E93ACE3-4D13-4847-A074-5BEACEA77DB6}"/>
          </ac:inkMkLst>
        </pc:inkChg>
        <pc:inkChg chg="add mod">
          <ac:chgData name="skye adams" userId="03cc8a34b628f8aa" providerId="LiveId" clId="{526D2EC6-64BC-4F40-9C07-D1D41CA69D57}" dt="2021-05-17T11:50:28.821" v="90"/>
          <ac:inkMkLst>
            <pc:docMk/>
            <pc:sldMk cId="2948918502" sldId="280"/>
            <ac:inkMk id="19" creationId="{C905B47B-8B33-4B7A-A078-11CE213B6990}"/>
          </ac:inkMkLst>
        </pc:inkChg>
        <pc:inkChg chg="add mod">
          <ac:chgData name="skye adams" userId="03cc8a34b628f8aa" providerId="LiveId" clId="{526D2EC6-64BC-4F40-9C07-D1D41CA69D57}" dt="2021-05-17T11:49:47.130" v="67"/>
          <ac:inkMkLst>
            <pc:docMk/>
            <pc:sldMk cId="2948918502" sldId="280"/>
            <ac:inkMk id="20" creationId="{CDE2EBD2-806F-46FF-818A-13C0ED95E728}"/>
          </ac:inkMkLst>
        </pc:inkChg>
        <pc:inkChg chg="add mod">
          <ac:chgData name="skye adams" userId="03cc8a34b628f8aa" providerId="LiveId" clId="{526D2EC6-64BC-4F40-9C07-D1D41CA69D57}" dt="2021-05-17T11:49:47.130" v="67"/>
          <ac:inkMkLst>
            <pc:docMk/>
            <pc:sldMk cId="2948918502" sldId="280"/>
            <ac:inkMk id="21" creationId="{5E81C2AF-FCD1-45D9-8EDE-6B9C8957F23E}"/>
          </ac:inkMkLst>
        </pc:inkChg>
        <pc:inkChg chg="add mod">
          <ac:chgData name="skye adams" userId="03cc8a34b628f8aa" providerId="LiveId" clId="{526D2EC6-64BC-4F40-9C07-D1D41CA69D57}" dt="2021-05-17T11:49:47.130" v="67"/>
          <ac:inkMkLst>
            <pc:docMk/>
            <pc:sldMk cId="2948918502" sldId="280"/>
            <ac:inkMk id="24" creationId="{82691803-B078-47CD-9414-3CDD12B0FCC6}"/>
          </ac:inkMkLst>
        </pc:inkChg>
        <pc:inkChg chg="add mod">
          <ac:chgData name="skye adams" userId="03cc8a34b628f8aa" providerId="LiveId" clId="{526D2EC6-64BC-4F40-9C07-D1D41CA69D57}" dt="2021-05-17T11:49:47.130" v="67"/>
          <ac:inkMkLst>
            <pc:docMk/>
            <pc:sldMk cId="2948918502" sldId="280"/>
            <ac:inkMk id="25" creationId="{43E189AD-60EE-45D6-8CAD-0AFD313BED2C}"/>
          </ac:inkMkLst>
        </pc:inkChg>
        <pc:inkChg chg="add">
          <ac:chgData name="skye adams" userId="03cc8a34b628f8aa" providerId="LiveId" clId="{526D2EC6-64BC-4F40-9C07-D1D41CA69D57}" dt="2021-05-17T11:50:10.853" v="68" actId="9405"/>
          <ac:inkMkLst>
            <pc:docMk/>
            <pc:sldMk cId="2948918502" sldId="280"/>
            <ac:inkMk id="27" creationId="{03B4AFDD-BD0C-4CE2-BB0C-9514114F48E4}"/>
          </ac:inkMkLst>
        </pc:inkChg>
        <pc:inkChg chg="add mod">
          <ac:chgData name="skye adams" userId="03cc8a34b628f8aa" providerId="LiveId" clId="{526D2EC6-64BC-4F40-9C07-D1D41CA69D57}" dt="2021-05-17T11:50:27.819" v="89"/>
          <ac:inkMkLst>
            <pc:docMk/>
            <pc:sldMk cId="2948918502" sldId="280"/>
            <ac:inkMk id="28" creationId="{E27650EE-6BEE-452B-86AC-1715776DD8EF}"/>
          </ac:inkMkLst>
        </pc:inkChg>
        <pc:inkChg chg="add del mod">
          <ac:chgData name="skye adams" userId="03cc8a34b628f8aa" providerId="LiveId" clId="{526D2EC6-64BC-4F40-9C07-D1D41CA69D57}" dt="2021-05-17T11:50:31.803" v="101"/>
          <ac:inkMkLst>
            <pc:docMk/>
            <pc:sldMk cId="2948918502" sldId="280"/>
            <ac:inkMk id="29" creationId="{A9CEEF78-D07A-4861-8E88-13586644D482}"/>
          </ac:inkMkLst>
        </pc:inkChg>
        <pc:inkChg chg="add del mod">
          <ac:chgData name="skye adams" userId="03cc8a34b628f8aa" providerId="LiveId" clId="{526D2EC6-64BC-4F40-9C07-D1D41CA69D57}" dt="2021-05-17T11:50:31.804" v="103"/>
          <ac:inkMkLst>
            <pc:docMk/>
            <pc:sldMk cId="2948918502" sldId="280"/>
            <ac:inkMk id="30" creationId="{21AB9C5A-5081-4C2E-BA84-33D1B02CD770}"/>
          </ac:inkMkLst>
        </pc:inkChg>
        <pc:inkChg chg="add del mod">
          <ac:chgData name="skye adams" userId="03cc8a34b628f8aa" providerId="LiveId" clId="{526D2EC6-64BC-4F40-9C07-D1D41CA69D57}" dt="2021-05-17T11:50:31.798" v="91"/>
          <ac:inkMkLst>
            <pc:docMk/>
            <pc:sldMk cId="2948918502" sldId="280"/>
            <ac:inkMk id="31" creationId="{898FD065-026E-4A38-9293-C0DD9F3065EC}"/>
          </ac:inkMkLst>
        </pc:inkChg>
        <pc:inkChg chg="add del mod">
          <ac:chgData name="skye adams" userId="03cc8a34b628f8aa" providerId="LiveId" clId="{526D2EC6-64BC-4F40-9C07-D1D41CA69D57}" dt="2021-05-17T11:50:31.803" v="102"/>
          <ac:inkMkLst>
            <pc:docMk/>
            <pc:sldMk cId="2948918502" sldId="280"/>
            <ac:inkMk id="32" creationId="{91798AEC-C5F1-46A8-BDBA-AE753C67EE45}"/>
          </ac:inkMkLst>
        </pc:inkChg>
        <pc:inkChg chg="add del mod">
          <ac:chgData name="skye adams" userId="03cc8a34b628f8aa" providerId="LiveId" clId="{526D2EC6-64BC-4F40-9C07-D1D41CA69D57}" dt="2021-05-17T11:50:31.801" v="96"/>
          <ac:inkMkLst>
            <pc:docMk/>
            <pc:sldMk cId="2948918502" sldId="280"/>
            <ac:inkMk id="33" creationId="{D0337215-4A80-4B2C-9228-03FB6556C4EE}"/>
          </ac:inkMkLst>
        </pc:inkChg>
        <pc:inkChg chg="add del mod">
          <ac:chgData name="skye adams" userId="03cc8a34b628f8aa" providerId="LiveId" clId="{526D2EC6-64BC-4F40-9C07-D1D41CA69D57}" dt="2021-05-17T11:50:31.802" v="98"/>
          <ac:inkMkLst>
            <pc:docMk/>
            <pc:sldMk cId="2948918502" sldId="280"/>
            <ac:inkMk id="34" creationId="{C12CF505-15E2-418D-8E04-DA1F8101798C}"/>
          </ac:inkMkLst>
        </pc:inkChg>
        <pc:inkChg chg="add del mod">
          <ac:chgData name="skye adams" userId="03cc8a34b628f8aa" providerId="LiveId" clId="{526D2EC6-64BC-4F40-9C07-D1D41CA69D57}" dt="2021-05-17T11:50:31.799" v="93"/>
          <ac:inkMkLst>
            <pc:docMk/>
            <pc:sldMk cId="2948918502" sldId="280"/>
            <ac:inkMk id="35" creationId="{91226584-70D3-473D-BE4A-5588AF274601}"/>
          </ac:inkMkLst>
        </pc:inkChg>
        <pc:inkChg chg="add del mod">
          <ac:chgData name="skye adams" userId="03cc8a34b628f8aa" providerId="LiveId" clId="{526D2EC6-64BC-4F40-9C07-D1D41CA69D57}" dt="2021-05-17T11:50:31.805" v="105"/>
          <ac:inkMkLst>
            <pc:docMk/>
            <pc:sldMk cId="2948918502" sldId="280"/>
            <ac:inkMk id="36" creationId="{3AF3F1A4-EBD1-4A9D-8695-093E23BB5751}"/>
          </ac:inkMkLst>
        </pc:inkChg>
        <pc:inkChg chg="add del mod">
          <ac:chgData name="skye adams" userId="03cc8a34b628f8aa" providerId="LiveId" clId="{526D2EC6-64BC-4F40-9C07-D1D41CA69D57}" dt="2021-05-17T11:50:31.805" v="106"/>
          <ac:inkMkLst>
            <pc:docMk/>
            <pc:sldMk cId="2948918502" sldId="280"/>
            <ac:inkMk id="37" creationId="{B7B10602-57DD-41CD-B6E0-EBE6B7DE105F}"/>
          </ac:inkMkLst>
        </pc:inkChg>
        <pc:inkChg chg="add del mod">
          <ac:chgData name="skye adams" userId="03cc8a34b628f8aa" providerId="LiveId" clId="{526D2EC6-64BC-4F40-9C07-D1D41CA69D57}" dt="2021-05-17T11:50:31.803" v="100"/>
          <ac:inkMkLst>
            <pc:docMk/>
            <pc:sldMk cId="2948918502" sldId="280"/>
            <ac:inkMk id="38" creationId="{5E318E51-6D54-4989-AA7F-60BB90B92A4A}"/>
          </ac:inkMkLst>
        </pc:inkChg>
        <pc:inkChg chg="add del mod">
          <ac:chgData name="skye adams" userId="03cc8a34b628f8aa" providerId="LiveId" clId="{526D2EC6-64BC-4F40-9C07-D1D41CA69D57}" dt="2021-05-17T11:50:31.806" v="107"/>
          <ac:inkMkLst>
            <pc:docMk/>
            <pc:sldMk cId="2948918502" sldId="280"/>
            <ac:inkMk id="40" creationId="{A55B6C95-F1C0-40D9-AE5F-1BBBBCCBBF35}"/>
          </ac:inkMkLst>
        </pc:inkChg>
        <pc:inkChg chg="add del mod">
          <ac:chgData name="skye adams" userId="03cc8a34b628f8aa" providerId="LiveId" clId="{526D2EC6-64BC-4F40-9C07-D1D41CA69D57}" dt="2021-05-17T11:50:31.800" v="94"/>
          <ac:inkMkLst>
            <pc:docMk/>
            <pc:sldMk cId="2948918502" sldId="280"/>
            <ac:inkMk id="41" creationId="{5F81B8EF-D220-413B-AB20-980CE85545E0}"/>
          </ac:inkMkLst>
        </pc:inkChg>
        <pc:inkChg chg="add del mod">
          <ac:chgData name="skye adams" userId="03cc8a34b628f8aa" providerId="LiveId" clId="{526D2EC6-64BC-4F40-9C07-D1D41CA69D57}" dt="2021-05-17T11:50:31.800" v="95"/>
          <ac:inkMkLst>
            <pc:docMk/>
            <pc:sldMk cId="2948918502" sldId="280"/>
            <ac:inkMk id="42" creationId="{2E2CCA4D-CE52-4DBC-9D48-158B0171611C}"/>
          </ac:inkMkLst>
        </pc:inkChg>
        <pc:inkChg chg="add del mod">
          <ac:chgData name="skye adams" userId="03cc8a34b628f8aa" providerId="LiveId" clId="{526D2EC6-64BC-4F40-9C07-D1D41CA69D57}" dt="2021-05-17T11:50:31.804" v="104"/>
          <ac:inkMkLst>
            <pc:docMk/>
            <pc:sldMk cId="2948918502" sldId="280"/>
            <ac:inkMk id="43" creationId="{6D2B89E3-B2C2-41D2-8D6A-10C12B45693B}"/>
          </ac:inkMkLst>
        </pc:inkChg>
        <pc:inkChg chg="add del mod">
          <ac:chgData name="skye adams" userId="03cc8a34b628f8aa" providerId="LiveId" clId="{526D2EC6-64BC-4F40-9C07-D1D41CA69D57}" dt="2021-05-17T11:50:31.802" v="97"/>
          <ac:inkMkLst>
            <pc:docMk/>
            <pc:sldMk cId="2948918502" sldId="280"/>
            <ac:inkMk id="44" creationId="{A6F75678-7E51-4EC6-A8F5-C9AECD82C6E7}"/>
          </ac:inkMkLst>
        </pc:inkChg>
        <pc:inkChg chg="add mod">
          <ac:chgData name="skye adams" userId="03cc8a34b628f8aa" providerId="LiveId" clId="{526D2EC6-64BC-4F40-9C07-D1D41CA69D57}" dt="2021-05-17T11:50:31.806" v="107"/>
          <ac:inkMkLst>
            <pc:docMk/>
            <pc:sldMk cId="2948918502" sldId="280"/>
            <ac:inkMk id="45" creationId="{DC85E075-5E28-4CE6-B7F3-4C01401ABE4B}"/>
          </ac:inkMkLst>
        </pc:inkChg>
        <pc:inkChg chg="add del mod">
          <ac:chgData name="skye adams" userId="03cc8a34b628f8aa" providerId="LiveId" clId="{526D2EC6-64BC-4F40-9C07-D1D41CA69D57}" dt="2021-05-17T11:50:31.799" v="92"/>
          <ac:inkMkLst>
            <pc:docMk/>
            <pc:sldMk cId="2948918502" sldId="280"/>
            <ac:inkMk id="46" creationId="{4B012847-D4B8-4671-B937-39F85DD7AD2F}"/>
          </ac:inkMkLst>
        </pc:inkChg>
        <pc:inkChg chg="add del mod">
          <ac:chgData name="skye adams" userId="03cc8a34b628f8aa" providerId="LiveId" clId="{526D2EC6-64BC-4F40-9C07-D1D41CA69D57}" dt="2021-05-17T11:50:31.802" v="99"/>
          <ac:inkMkLst>
            <pc:docMk/>
            <pc:sldMk cId="2948918502" sldId="280"/>
            <ac:inkMk id="47" creationId="{5DE4F721-2378-4F7B-81BD-047E16B3E202}"/>
          </ac:inkMkLst>
        </pc:inkChg>
        <pc:inkChg chg="add mod">
          <ac:chgData name="skye adams" userId="03cc8a34b628f8aa" providerId="LiveId" clId="{526D2EC6-64BC-4F40-9C07-D1D41CA69D57}" dt="2021-05-17T11:52:44.714" v="144"/>
          <ac:inkMkLst>
            <pc:docMk/>
            <pc:sldMk cId="2948918502" sldId="280"/>
            <ac:inkMk id="49" creationId="{43DD8D05-8E8E-421B-A390-5DEA14BF6992}"/>
          </ac:inkMkLst>
        </pc:inkChg>
        <pc:inkChg chg="add mod">
          <ac:chgData name="skye adams" userId="03cc8a34b628f8aa" providerId="LiveId" clId="{526D2EC6-64BC-4F40-9C07-D1D41CA69D57}" dt="2021-05-17T11:52:44.714" v="144"/>
          <ac:inkMkLst>
            <pc:docMk/>
            <pc:sldMk cId="2948918502" sldId="280"/>
            <ac:inkMk id="50" creationId="{9DF16BDC-2A7D-46BC-9153-A732379939DA}"/>
          </ac:inkMkLst>
        </pc:inkChg>
        <pc:inkChg chg="add mod">
          <ac:chgData name="skye adams" userId="03cc8a34b628f8aa" providerId="LiveId" clId="{526D2EC6-64BC-4F40-9C07-D1D41CA69D57}" dt="2021-05-17T11:52:44.714" v="144"/>
          <ac:inkMkLst>
            <pc:docMk/>
            <pc:sldMk cId="2948918502" sldId="280"/>
            <ac:inkMk id="51" creationId="{284A2D0B-8687-4BFE-88DF-C4ACE336D785}"/>
          </ac:inkMkLst>
        </pc:inkChg>
        <pc:inkChg chg="add mod">
          <ac:chgData name="skye adams" userId="03cc8a34b628f8aa" providerId="LiveId" clId="{526D2EC6-64BC-4F40-9C07-D1D41CA69D57}" dt="2021-05-17T11:52:44.714" v="144"/>
          <ac:inkMkLst>
            <pc:docMk/>
            <pc:sldMk cId="2948918502" sldId="280"/>
            <ac:inkMk id="52" creationId="{7637E281-EB76-42A1-864F-AC5BA1B37E6B}"/>
          </ac:inkMkLst>
        </pc:inkChg>
        <pc:inkChg chg="add mod">
          <ac:chgData name="skye adams" userId="03cc8a34b628f8aa" providerId="LiveId" clId="{526D2EC6-64BC-4F40-9C07-D1D41CA69D57}" dt="2021-05-17T11:52:44.714" v="144"/>
          <ac:inkMkLst>
            <pc:docMk/>
            <pc:sldMk cId="2948918502" sldId="280"/>
            <ac:inkMk id="53" creationId="{0994C084-0A8D-449C-A67E-C8E787F209FC}"/>
          </ac:inkMkLst>
        </pc:inkChg>
        <pc:inkChg chg="add mod">
          <ac:chgData name="skye adams" userId="03cc8a34b628f8aa" providerId="LiveId" clId="{526D2EC6-64BC-4F40-9C07-D1D41CA69D57}" dt="2021-05-17T11:52:44.714" v="144"/>
          <ac:inkMkLst>
            <pc:docMk/>
            <pc:sldMk cId="2948918502" sldId="280"/>
            <ac:inkMk id="55" creationId="{042C30A1-83ED-4D11-8248-FEEA28572FE9}"/>
          </ac:inkMkLst>
        </pc:inkChg>
        <pc:inkChg chg="add mod">
          <ac:chgData name="skye adams" userId="03cc8a34b628f8aa" providerId="LiveId" clId="{526D2EC6-64BC-4F40-9C07-D1D41CA69D57}" dt="2021-05-17T11:52:44.714" v="144"/>
          <ac:inkMkLst>
            <pc:docMk/>
            <pc:sldMk cId="2948918502" sldId="280"/>
            <ac:inkMk id="56" creationId="{51ABC0DE-41EB-43F4-9C8A-C4E01BD3FC86}"/>
          </ac:inkMkLst>
        </pc:inkChg>
        <pc:inkChg chg="add mod">
          <ac:chgData name="skye adams" userId="03cc8a34b628f8aa" providerId="LiveId" clId="{526D2EC6-64BC-4F40-9C07-D1D41CA69D57}" dt="2021-05-17T11:52:44.714" v="144"/>
          <ac:inkMkLst>
            <pc:docMk/>
            <pc:sldMk cId="2948918502" sldId="280"/>
            <ac:inkMk id="57" creationId="{27C48A7B-66B6-4D0F-A2E1-93C73A15AA9B}"/>
          </ac:inkMkLst>
        </pc:inkChg>
        <pc:inkChg chg="add mod">
          <ac:chgData name="skye adams" userId="03cc8a34b628f8aa" providerId="LiveId" clId="{526D2EC6-64BC-4F40-9C07-D1D41CA69D57}" dt="2021-05-17T11:52:44.714" v="144"/>
          <ac:inkMkLst>
            <pc:docMk/>
            <pc:sldMk cId="2948918502" sldId="280"/>
            <ac:inkMk id="58" creationId="{5100A8FC-48ED-43BD-8003-6FE3971126FA}"/>
          </ac:inkMkLst>
        </pc:inkChg>
        <pc:inkChg chg="add mod">
          <ac:chgData name="skye adams" userId="03cc8a34b628f8aa" providerId="LiveId" clId="{526D2EC6-64BC-4F40-9C07-D1D41CA69D57}" dt="2021-05-17T11:52:44.714" v="144"/>
          <ac:inkMkLst>
            <pc:docMk/>
            <pc:sldMk cId="2948918502" sldId="280"/>
            <ac:inkMk id="59" creationId="{B8C841AA-4623-4E13-8AD5-684F61105316}"/>
          </ac:inkMkLst>
        </pc:inkChg>
        <pc:inkChg chg="add mod">
          <ac:chgData name="skye adams" userId="03cc8a34b628f8aa" providerId="LiveId" clId="{526D2EC6-64BC-4F40-9C07-D1D41CA69D57}" dt="2021-05-17T11:52:44.714" v="144"/>
          <ac:inkMkLst>
            <pc:docMk/>
            <pc:sldMk cId="2948918502" sldId="280"/>
            <ac:inkMk id="61" creationId="{D9A4576D-3DFE-4D5B-8EBD-1D9431BC3F60}"/>
          </ac:inkMkLst>
        </pc:inkChg>
        <pc:inkChg chg="add mod">
          <ac:chgData name="skye adams" userId="03cc8a34b628f8aa" providerId="LiveId" clId="{526D2EC6-64BC-4F40-9C07-D1D41CA69D57}" dt="2021-05-17T11:52:44.714" v="144"/>
          <ac:inkMkLst>
            <pc:docMk/>
            <pc:sldMk cId="2948918502" sldId="280"/>
            <ac:inkMk id="62" creationId="{E2DAEA97-4AB9-43F1-A568-609EC512CFCC}"/>
          </ac:inkMkLst>
        </pc:inkChg>
        <pc:inkChg chg="add mod">
          <ac:chgData name="skye adams" userId="03cc8a34b628f8aa" providerId="LiveId" clId="{526D2EC6-64BC-4F40-9C07-D1D41CA69D57}" dt="2021-05-17T11:52:44.714" v="144"/>
          <ac:inkMkLst>
            <pc:docMk/>
            <pc:sldMk cId="2948918502" sldId="280"/>
            <ac:inkMk id="63" creationId="{A36EA209-A1C6-4335-AA12-230552CEBE07}"/>
          </ac:inkMkLst>
        </pc:inkChg>
        <pc:inkChg chg="add mod">
          <ac:chgData name="skye adams" userId="03cc8a34b628f8aa" providerId="LiveId" clId="{526D2EC6-64BC-4F40-9C07-D1D41CA69D57}" dt="2021-05-17T11:52:44.714" v="144"/>
          <ac:inkMkLst>
            <pc:docMk/>
            <pc:sldMk cId="2948918502" sldId="280"/>
            <ac:inkMk id="64" creationId="{003C0B28-2A7D-49E9-8476-8A932559D020}"/>
          </ac:inkMkLst>
        </pc:inkChg>
        <pc:inkChg chg="add mod">
          <ac:chgData name="skye adams" userId="03cc8a34b628f8aa" providerId="LiveId" clId="{526D2EC6-64BC-4F40-9C07-D1D41CA69D57}" dt="2021-05-17T11:52:44.714" v="144"/>
          <ac:inkMkLst>
            <pc:docMk/>
            <pc:sldMk cId="2948918502" sldId="280"/>
            <ac:inkMk id="65" creationId="{2C56F09D-1179-40F4-B157-EBDD3D114BFA}"/>
          </ac:inkMkLst>
        </pc:inkChg>
        <pc:inkChg chg="add mod">
          <ac:chgData name="skye adams" userId="03cc8a34b628f8aa" providerId="LiveId" clId="{526D2EC6-64BC-4F40-9C07-D1D41CA69D57}" dt="2021-05-17T11:50:49.277" v="130"/>
          <ac:inkMkLst>
            <pc:docMk/>
            <pc:sldMk cId="2948918502" sldId="280"/>
            <ac:inkMk id="67" creationId="{9E03D80B-D754-4937-9257-B4DA7CE714D8}"/>
          </ac:inkMkLst>
        </pc:inkChg>
        <pc:inkChg chg="add mod">
          <ac:chgData name="skye adams" userId="03cc8a34b628f8aa" providerId="LiveId" clId="{526D2EC6-64BC-4F40-9C07-D1D41CA69D57}" dt="2021-05-17T11:52:44.714" v="144"/>
          <ac:inkMkLst>
            <pc:docMk/>
            <pc:sldMk cId="2948918502" sldId="280"/>
            <ac:inkMk id="69" creationId="{22A48227-FB01-4F47-89FA-E718EFF223E6}"/>
          </ac:inkMkLst>
        </pc:inkChg>
        <pc:inkChg chg="add mod">
          <ac:chgData name="skye adams" userId="03cc8a34b628f8aa" providerId="LiveId" clId="{526D2EC6-64BC-4F40-9C07-D1D41CA69D57}" dt="2021-05-17T11:52:44.714" v="144"/>
          <ac:inkMkLst>
            <pc:docMk/>
            <pc:sldMk cId="2948918502" sldId="280"/>
            <ac:inkMk id="70" creationId="{A1CCDB7D-B3E8-4886-85B1-9393CD01AF3B}"/>
          </ac:inkMkLst>
        </pc:inkChg>
        <pc:inkChg chg="add mod">
          <ac:chgData name="skye adams" userId="03cc8a34b628f8aa" providerId="LiveId" clId="{526D2EC6-64BC-4F40-9C07-D1D41CA69D57}" dt="2021-05-17T11:52:44.714" v="144"/>
          <ac:inkMkLst>
            <pc:docMk/>
            <pc:sldMk cId="2948918502" sldId="280"/>
            <ac:inkMk id="72" creationId="{5C1CAC8E-8914-412A-90D2-FAB22022FB06}"/>
          </ac:inkMkLst>
        </pc:inkChg>
        <pc:inkChg chg="add mod">
          <ac:chgData name="skye adams" userId="03cc8a34b628f8aa" providerId="LiveId" clId="{526D2EC6-64BC-4F40-9C07-D1D41CA69D57}" dt="2021-05-17T11:52:44.714" v="144"/>
          <ac:inkMkLst>
            <pc:docMk/>
            <pc:sldMk cId="2948918502" sldId="280"/>
            <ac:inkMk id="73" creationId="{C3DE2293-0E4C-4763-8468-1D374E070E6D}"/>
          </ac:inkMkLst>
        </pc:inkChg>
        <pc:inkChg chg="add mod">
          <ac:chgData name="skye adams" userId="03cc8a34b628f8aa" providerId="LiveId" clId="{526D2EC6-64BC-4F40-9C07-D1D41CA69D57}" dt="2021-05-17T11:52:44.714" v="144"/>
          <ac:inkMkLst>
            <pc:docMk/>
            <pc:sldMk cId="2948918502" sldId="280"/>
            <ac:inkMk id="74" creationId="{A7432F6F-9AED-4542-9331-25E2CCA92DEF}"/>
          </ac:inkMkLst>
        </pc:inkChg>
        <pc:inkChg chg="add mod">
          <ac:chgData name="skye adams" userId="03cc8a34b628f8aa" providerId="LiveId" clId="{526D2EC6-64BC-4F40-9C07-D1D41CA69D57}" dt="2021-05-17T11:52:44.714" v="144"/>
          <ac:inkMkLst>
            <pc:docMk/>
            <pc:sldMk cId="2948918502" sldId="280"/>
            <ac:inkMk id="76" creationId="{722AEEFB-A287-4C93-A5C0-801FA5C0794F}"/>
          </ac:inkMkLst>
        </pc:inkChg>
        <pc:inkChg chg="add mod">
          <ac:chgData name="skye adams" userId="03cc8a34b628f8aa" providerId="LiveId" clId="{526D2EC6-64BC-4F40-9C07-D1D41CA69D57}" dt="2021-05-17T11:52:44.714" v="144"/>
          <ac:inkMkLst>
            <pc:docMk/>
            <pc:sldMk cId="2948918502" sldId="280"/>
            <ac:inkMk id="77" creationId="{5FFB7662-5302-497E-B09F-3180493A6794}"/>
          </ac:inkMkLst>
        </pc:inkChg>
        <pc:inkChg chg="add mod">
          <ac:chgData name="skye adams" userId="03cc8a34b628f8aa" providerId="LiveId" clId="{526D2EC6-64BC-4F40-9C07-D1D41CA69D57}" dt="2021-05-17T11:52:44.714" v="144"/>
          <ac:inkMkLst>
            <pc:docMk/>
            <pc:sldMk cId="2948918502" sldId="280"/>
            <ac:inkMk id="78" creationId="{812D3742-46DE-47D4-A9AA-E1687997FA07}"/>
          </ac:inkMkLst>
        </pc:inkChg>
        <pc:inkChg chg="add mod">
          <ac:chgData name="skye adams" userId="03cc8a34b628f8aa" providerId="LiveId" clId="{526D2EC6-64BC-4F40-9C07-D1D41CA69D57}" dt="2021-05-17T11:52:44.714" v="144"/>
          <ac:inkMkLst>
            <pc:docMk/>
            <pc:sldMk cId="2948918502" sldId="280"/>
            <ac:inkMk id="79" creationId="{EDA78065-98D9-4EC9-8E5A-312C888258BE}"/>
          </ac:inkMkLst>
        </pc:inkChg>
        <pc:inkChg chg="add mod">
          <ac:chgData name="skye adams" userId="03cc8a34b628f8aa" providerId="LiveId" clId="{526D2EC6-64BC-4F40-9C07-D1D41CA69D57}" dt="2021-05-17T11:52:44.714" v="144"/>
          <ac:inkMkLst>
            <pc:docMk/>
            <pc:sldMk cId="2948918502" sldId="280"/>
            <ac:inkMk id="80" creationId="{77833E53-DFE1-4280-B261-9D79EE87A72E}"/>
          </ac:inkMkLst>
        </pc:inkChg>
        <pc:inkChg chg="add mod">
          <ac:chgData name="skye adams" userId="03cc8a34b628f8aa" providerId="LiveId" clId="{526D2EC6-64BC-4F40-9C07-D1D41CA69D57}" dt="2021-05-17T11:52:44.714" v="144"/>
          <ac:inkMkLst>
            <pc:docMk/>
            <pc:sldMk cId="2948918502" sldId="280"/>
            <ac:inkMk id="81" creationId="{A2F13624-A95E-476C-837A-B186FB5038EA}"/>
          </ac:inkMkLst>
        </pc:inkChg>
        <pc:inkChg chg="add mod">
          <ac:chgData name="skye adams" userId="03cc8a34b628f8aa" providerId="LiveId" clId="{526D2EC6-64BC-4F40-9C07-D1D41CA69D57}" dt="2021-05-17T11:52:44.714" v="144"/>
          <ac:inkMkLst>
            <pc:docMk/>
            <pc:sldMk cId="2948918502" sldId="280"/>
            <ac:inkMk id="82" creationId="{388D7AD3-D52E-43FB-8E6E-7DB97C1BD9EA}"/>
          </ac:inkMkLst>
        </pc:inkChg>
        <pc:inkChg chg="add mod">
          <ac:chgData name="skye adams" userId="03cc8a34b628f8aa" providerId="LiveId" clId="{526D2EC6-64BC-4F40-9C07-D1D41CA69D57}" dt="2021-05-17T11:52:44.714" v="144"/>
          <ac:inkMkLst>
            <pc:docMk/>
            <pc:sldMk cId="2948918502" sldId="280"/>
            <ac:inkMk id="83" creationId="{0DB929AD-844A-4EA8-9977-836B436447C8}"/>
          </ac:inkMkLst>
        </pc:inkChg>
        <pc:inkChg chg="add mod">
          <ac:chgData name="skye adams" userId="03cc8a34b628f8aa" providerId="LiveId" clId="{526D2EC6-64BC-4F40-9C07-D1D41CA69D57}" dt="2021-05-17T11:52:44.714" v="144"/>
          <ac:inkMkLst>
            <pc:docMk/>
            <pc:sldMk cId="2948918502" sldId="280"/>
            <ac:inkMk id="84" creationId="{2DE1BA56-10DE-48BF-8771-9E9AC0D01ED4}"/>
          </ac:inkMkLst>
        </pc:inkChg>
      </pc:sldChg>
      <pc:sldChg chg="addSp mod ord">
        <pc:chgData name="skye adams" userId="03cc8a34b628f8aa" providerId="LiveId" clId="{526D2EC6-64BC-4F40-9C07-D1D41CA69D57}" dt="2021-05-17T11:55:08.172" v="149" actId="9405"/>
        <pc:sldMkLst>
          <pc:docMk/>
          <pc:sldMk cId="433510660" sldId="283"/>
        </pc:sldMkLst>
        <pc:inkChg chg="add">
          <ac:chgData name="skye adams" userId="03cc8a34b628f8aa" providerId="LiveId" clId="{526D2EC6-64BC-4F40-9C07-D1D41CA69D57}" dt="2021-05-17T11:54:17.759" v="147" actId="9405"/>
          <ac:inkMkLst>
            <pc:docMk/>
            <pc:sldMk cId="433510660" sldId="283"/>
            <ac:inkMk id="6" creationId="{3EB9AC24-6994-47BD-B7D0-2D22671E87FF}"/>
          </ac:inkMkLst>
        </pc:inkChg>
        <pc:inkChg chg="add">
          <ac:chgData name="skye adams" userId="03cc8a34b628f8aa" providerId="LiveId" clId="{526D2EC6-64BC-4F40-9C07-D1D41CA69D57}" dt="2021-05-17T11:54:53.366" v="148" actId="9405"/>
          <ac:inkMkLst>
            <pc:docMk/>
            <pc:sldMk cId="433510660" sldId="283"/>
            <ac:inkMk id="7" creationId="{B2315050-4A51-4568-81E4-344B51F7ED7B}"/>
          </ac:inkMkLst>
        </pc:inkChg>
        <pc:inkChg chg="add">
          <ac:chgData name="skye adams" userId="03cc8a34b628f8aa" providerId="LiveId" clId="{526D2EC6-64BC-4F40-9C07-D1D41CA69D57}" dt="2021-05-17T11:55:08.172" v="149" actId="9405"/>
          <ac:inkMkLst>
            <pc:docMk/>
            <pc:sldMk cId="433510660" sldId="283"/>
            <ac:inkMk id="8" creationId="{6F217962-C3E3-4C06-8EEE-5679698A6322}"/>
          </ac:inkMkLst>
        </pc:inkChg>
      </pc:sldChg>
      <pc:sldChg chg="modSp mod">
        <pc:chgData name="skye adams" userId="03cc8a34b628f8aa" providerId="LiveId" clId="{526D2EC6-64BC-4F40-9C07-D1D41CA69D57}" dt="2021-05-17T10:13:19.252" v="19" actId="20577"/>
        <pc:sldMkLst>
          <pc:docMk/>
          <pc:sldMk cId="870261316" sldId="327"/>
        </pc:sldMkLst>
        <pc:spChg chg="mod">
          <ac:chgData name="skye adams" userId="03cc8a34b628f8aa" providerId="LiveId" clId="{526D2EC6-64BC-4F40-9C07-D1D41CA69D57}" dt="2021-05-17T10:13:19.252" v="19" actId="20577"/>
          <ac:spMkLst>
            <pc:docMk/>
            <pc:sldMk cId="870261316" sldId="327"/>
            <ac:spMk id="3" creationId="{9583CD2F-6D18-48EB-B551-67BC9E82459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1-20T16:59:19.939"/>
    </inkml:context>
    <inkml:brush xml:id="br0">
      <inkml:brushProperty name="width" value="0.05" units="cm"/>
      <inkml:brushProperty name="height" value="0.05" units="cm"/>
    </inkml:brush>
  </inkml:definitions>
  <inkml:trace contextRef="#ctx0" brushRef="#br0">755 277 5960 0 0,'0'0'266'0'0,"0"0"1"0"0,0 0-130 0 0,-10-10 649 0 0,1-7-1294 0 0,5 10 316 0 0,3 6 117 0 0,1 1 10 0 0,0 0 51 0 0,0 0 214 0 0,-1-2 229 0 0,0 0 0 0 0,0 0-1 0 0,0 0 1 0 0,0 0-1 0 0,0 0 1 0 0,0 0-1 0 0,1 0 1 0 0,-1 0-1 0 0,0-3 1 0 0,5-1 4 0 0,0-1 1 0 0,0 0 0 0 0,1 1-1 0 0,0 0 1 0 0,9-9 0 0 0,2-3-212 0 0,-15 17-123 0 0,0 0 1 0 0,0 0 0 0 0,0 0-1 0 0,-1 0 1 0 0,1-1 0 0 0,0 1-1 0 0,0 0 1 0 0,-1 0 0 0 0,1-1 0 0 0,-1 1-1 0 0,1 0 1 0 0,-1-1 0 0 0,0 1-1 0 0,0-1 1 0 0,1 1 0 0 0,-1 0-1 0 0,0-4 1 0 0,0 3 42 0 0,0 1 263 0 0,0 1-11 0 0,-8-13 1116 0 0,5 11-1312 0 0,1 0 0 0 0,-1 0 0 0 0,0 0 0 0 0,0-1 0 0 0,1 1 0 0 0,-1-1 0 0 0,-2-4 0 0 0,3 4-144 0 0,0 1 0 0 0,0-1 0 0 0,0 1-1 0 0,-1-1 1 0 0,1 1 0 0 0,0 0 0 0 0,-1 0-1 0 0,0 0 1 0 0,1 1 0 0 0,-6-3 0 0 0,-15-10 95 0 0,21 12-107 0 0,-1 0 0 0 0,0 0-1 0 0,0 0 1 0 0,0 1 0 0 0,-1-1 0 0 0,1 1 0 0 0,-6-2 0 0 0,-21-8 390 0 0,24 9-311 0 0,0-1 1 0 0,1 1-1 0 0,-1 1 0 0 0,0-1 0 0 0,-7 0 1 0 0,-25-3 278 0 0,26 3-343 0 0,0 0 0 0 0,0 1 0 0 0,-23 0 0 0 0,34 1-53 0 0,-12 1 22 0 0,0 1-1 0 0,0 0 0 0 0,0 0 0 0 0,-20 7 0 0 0,11-2-26 0 0,15-5 27 0 0,-1 1 0 0 0,0 0 0 0 0,0 0-1 0 0,-13 9 1 0 0,14-8-2 0 0,0-1 0 0 0,0 1-1 0 0,-12 4 1 0 0,-10 4 105 0 0,12-4-18 0 0,10-4 3 0 0,0 0 0 0 0,0 0-1 0 0,0 0 1 0 0,-11 10 0 0 0,9-7-92 0 0,1 1-1 0 0,0 0 0 0 0,0 1 1 0 0,1 0-1 0 0,0 0 0 0 0,0 0 1 0 0,1 1-1 0 0,-6 12 0 0 0,-51 151 131 0 0,59-163-153 0 0,0 1 0 0 0,-7 10 0 0 0,6-12 5 0 0,0-1 0 0 0,1 1 0 0 0,-5 17 1 0 0,8-23 0 0 0,-13 67 158 0 0,12-61-142 0 0,2 1 1 0 0,-1-1 0 0 0,1 0 0 0 0,1 0-1 0 0,2 17 1 0 0,0-14-13 0 0,0-1-1 0 0,0-1 0 0 0,1 1 0 0 0,0 0 1 0 0,1-1-1 0 0,0 0 0 0 0,0 0 1 0 0,10 12-1 0 0,1 7 45 0 0,-14-24-41 0 0,0 1 0 0 0,1-1 1 0 0,0 0-1 0 0,0 0 0 0 0,6 6 1 0 0,0-1 15 0 0,4 4 86 0 0,0-1 0 0 0,22 17 0 0 0,-11-12-102 0 0,-14-9-12 0 0,1-1 0 0 0,0-1 0 0 0,0 0 0 0 0,1 0 0 0 0,14 5 0 0 0,-13-6 8 0 0,-10-5 0 0 0,1 1-1 0 0,-1-1 0 0 0,0 0 1 0 0,1 0-1 0 0,-1 0 0 0 0,0 0 1 0 0,8 0-1 0 0,-1-1 48 0 0,1 1-1 0 0,20 5 1 0 0,-20-4-12 0 0,0 0 0 0 0,20 1 0 0 0,-10-2-10 0 0,37 7 0 0 0,-38-5 77 0 0,38 2 0 0 0,-49-5-58 0 0,0-2 0 0 0,0 1 0 0 0,-1-1 0 0 0,1 0 0 0 0,0-1 0 0 0,9-4 0 0 0,16-4 37 0 0,-20 6-57 0 0,0 0-1 0 0,19-10 1 0 0,-8 3-10 0 0,160-69 448 0 0,-182 80-464 0 0,60-31 93 0 0,-57 29-73 0 0,0-1-1 0 0,0 0 0 0 0,-1-1 0 0 0,0 1 0 0 0,1-1 0 0 0,-2 0 0 0 0,10-11 0 0 0,-13 13-9 0 0,1 0 0 0 0,0 1 0 0 0,-1-1 0 0 0,1 0 0 0 0,-1 0 0 0 0,0 0 0 0 0,0-1 0 0 0,0 1 0 0 0,-1 0 0 0 0,1 0 0 0 0,-1 0 0 0 0,0-1 0 0 0,0 1 0 0 0,0-4 0 0 0,-5-19 21 0 0,4 21-20 0 0,0 0 1 0 0,0-1-1 0 0,0 1 1 0 0,-1 0-1 0 0,1-1 0 0 0,-2 1 1 0 0,-1-5-1 0 0,-31-51 154 0 0,-121-146 237 0 0,132 182-351 0 0,0 0 0 0 0,-2 2 1 0 0,-42-30-1 0 0,46 39-57 0 0,-1 2 0 0 0,-36-14 0 0 0,51 22 0 0 0,-11-3-68 0 0,0 0 1 0 0,0 1-1 0 0,-1 1 0 0 0,1 1 1 0 0,-34-2-1 0 0,37 5-7 0 0,0 1 0 0 0,0 0-1 0 0,0 2 1 0 0,0-1 0 0 0,0 2 0 0 0,1 0-1 0 0,-25 9 1 0 0,13-1-715 0 0,0 1 0 0 0,1 1 0 0 0,-29 19 0 0 0,17-7-1314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1-20T16:59:46.337"/>
    </inkml:context>
    <inkml:brush xml:id="br0">
      <inkml:brushProperty name="width" value="0.05" units="cm"/>
      <inkml:brushProperty name="height" value="0.05" units="cm"/>
    </inkml:brush>
  </inkml:definitions>
  <inkml:trace contextRef="#ctx0" brushRef="#br0">448 109 5840 0 0,'0'0'266'0'0,"-21"10"1414"0"0,18-10-1653 0 0,0 0 37 0 0,2-1-2 0 0,0 1-1 0 0,0-1 0 0 0,0 1 1 0 0,0-1-1 0 0,0 1 1 0 0,0-1-1 0 0,0 0 0 0 0,0 0 1 0 0,0 1-1 0 0,1-1 1 0 0,-1 0-1 0 0,0 0 0 0 0,0 0 1 0 0,1 0-1 0 0,-1 0 1 0 0,-1-2-1 0 0,-5-6 1666 0 0,7 8-1475 0 0,0 1-18 0 0,0 0-8 0 0,0 0-2 0 0,0-14 92 0 0,3 8 65 0 0,-3 5-318 0 0,1 1 1 0 0,-1 0-1 0 0,0-1 1 0 0,1 1-1 0 0,-1 0 0 0 0,0-1 1 0 0,1 1-1 0 0,-1-1 0 0 0,0 1 1 0 0,0-1-1 0 0,1 1 1 0 0,-1-1-1 0 0,0 1 0 0 0,0-1 1 0 0,0 1-1 0 0,0-1 0 0 0,0 1 1 0 0,0-1-1 0 0,0 1 1 0 0,0-1-1 0 0,0 1 0 0 0,0-1 1 0 0,0 1-1 0 0,0-1 0 0 0,0 1 1 0 0,0-1-1 0 0,-1 0 1 0 0,0-1 7 0 0,0 0 1 0 0,0 0-1 0 0,0 0 1 0 0,0 0 0 0 0,-1 1-1 0 0,1-1 1 0 0,-1 0-1 0 0,0 1 1 0 0,1-1-1 0 0,-1 1 1 0 0,0-1 0 0 0,0 1-1 0 0,0 0 1 0 0,0 0-1 0 0,0 0 1 0 0,0 0 0 0 0,0 0-1 0 0,0 0 1 0 0,0 1-1 0 0,-1-1 1 0 0,1 1 0 0 0,0-1-1 0 0,0 1 1 0 0,-1 0-1 0 0,-2 0 1 0 0,4 0-7 0 0,0 0-47 0 0,0 1-1 0 0,-1-1 1 0 0,1 0-1 0 0,0 0 1 0 0,0 0-1 0 0,0 0 1 0 0,0 0-1 0 0,0 0 1 0 0,-1 0 0 0 0,1 0-1 0 0,-1 0 1 0 0,-10 0-11 0 0,-27 9 3 0 0,23-7 35 0 0,8-1 226 0 0,-1 0 0 0 0,0 1 0 0 0,0 0 0 0 0,1 0 0 0 0,-11 5 0 0 0,13-4-275 0 0,1 0 0 0 0,-1 1 0 0 0,1-1 0 0 0,0 1 0 0 0,0 0 0 0 0,0 1 0 0 0,0-1 0 0 0,1 1 0 0 0,-7 10 0 0 0,-9 7 2 0 0,14-15 79 0 0,0 0 0 0 0,0 1 0 0 0,1 0 0 0 0,0 0 0 0 0,0 0 0 0 0,1 0 0 0 0,-6 15 0 0 0,-2 18 150 0 0,9-32-199 0 0,-1 1-1 0 0,1-1 0 0 0,0 1 1 0 0,-2 14-1 0 0,-16 54 49 0 0,18-67-76 0 0,1 0 0 0 0,1 0 0 0 0,0 0 0 0 0,1 16 0 0 0,0-22 19 0 0,1 1 0 0 0,0-1 0 0 0,0 1 0 0 0,0-1 0 0 0,1 0 0 0 0,0 0-1 0 0,4 9 1 0 0,-1-1 37 0 0,-2-6-3 0 0,0 0 1 0 0,1-1-1 0 0,7 12 1 0 0,1 5-27 0 0,-8-17-27 0 0,0 1 0 0 0,0-1 0 0 0,1 1 0 0 0,-1-1 0 0 0,1-1 0 0 0,1 1 0 0 0,8 7 0 0 0,-7-7 6 0 0,0-1 0 0 0,1 0 0 0 0,8 5 0 0 0,12 7 101 0 0,-15-8 20 0 0,0-2-1 0 0,0 0 0 0 0,1 0 1 0 0,0-1-1 0 0,18 4 1 0 0,-12-3-118 0 0,-10-4 93 0 0,0-1 0 0 0,1 0 0 0 0,0-1 0 0 0,19 0-1 0 0,-26-2-38 0 0,-1 1 1 0 0,1-1-1 0 0,0 0 0 0 0,0 0 0 0 0,-1 0 0 0 0,1 0 0 0 0,4-3 0 0 0,10-3 152 0 0,-16 5-182 0 0,1 1 1 0 0,-1-1-1 0 0,1 1 0 0 0,-1-1 0 0 0,1 0 0 0 0,-1 0 0 0 0,4-4 0 0 0,8-6 126 0 0,-10 8-98 0 0,-1 1 0 0 0,1-1 0 0 0,-1 0 0 0 0,6-7-1 0 0,5-14 74 0 0,2 1-1 0 0,36-42 0 0 0,-45 58-133 0 0,-1 0 0 0 0,8-15-1 0 0,-9 15 5 0 0,0-1 0 0 0,10-10 0 0 0,8-22 113 0 0,-19 36-117 0 0,-1-1 0 0 0,0 1 0 0 0,-1-1 0 0 0,1 0 0 0 0,-1 1 0 0 0,2-9 0 0 0,-1 6 0 0 0,5-27 60 0 0,-6 25-58 0 0,0 1-1 0 0,5-15 0 0 0,-5 18 18 0 0,0-1 1 0 0,-1 0-1 0 0,0 0 0 0 0,0-1 0 0 0,-1 1 0 0 0,0 0 1 0 0,0 0-1 0 0,-1 0 0 0 0,-2-10 0 0 0,1 10-6 0 0,0 1 1 0 0,-1-1-1 0 0,1 1 0 0 0,-2 0 0 0 0,1 0 0 0 0,-1 0 1 0 0,0 0-1 0 0,-8-8 0 0 0,5 5-27 0 0,-49-58 85 0 0,45 56-54 0 0,1 0 0 0 0,-1 1 0 0 0,-22-15 0 0 0,24 19 18 0 0,6 4-22 0 0,0-1-1 0 0,0 1 1 0 0,-1 0-1 0 0,1 1 1 0 0,0-1-1 0 0,-1 0 0 0 0,1 1 1 0 0,-1 0-1 0 0,0 0 1 0 0,-6-1-1 0 0,8 2-11 0 0,-14-2 11 0 0,0 0-1 0 0,-1 2 0 0 0,1 0 1 0 0,-1 1-1 0 0,1 0 0 0 0,-25 6 0 0 0,0 2-11 0 0,30-7 0 0 0,1 0 0 0 0,-1 0 0 0 0,0 1 0 0 0,-10 5 0 0 0,0 2-29 0 0,-63 32-529 0 0,70-34 429 0 0,1 1 0 0 0,0 0 0 0 0,1 0 0 0 0,-12 13 0 0 0,-11 13-2197 0 0,17-15-4891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5:17.662"/>
    </inkml:context>
    <inkml:brush xml:id="br0">
      <inkml:brushProperty name="width" value="0.05" units="cm"/>
      <inkml:brushProperty name="height" value="0.05" units="cm"/>
    </inkml:brush>
  </inkml:definitions>
  <inkml:trace contextRef="#ctx0" brushRef="#br0">6600 618 2760 0 0,'-6'-2'107'0'0,"0"0"0"0"0,1-1 0 0 0,-1 0 0 0 0,1 0 0 0 0,0 0 0 0 0,0-1 0 0 0,-7-5 0 0 0,10 7 607 0 0,0 0 0 0 0,0-1 1 0 0,0 1-1 0 0,1 0 0 0 0,-1 0 0 0 0,-1-6 1 0 0,-9-14 4940 0 0,-9-12-3620 0 0,11 20-2044 0 0,-10-22 0 0 0,2 4 440 0 0,13 25-231 0 0,1 0 1 0 0,0-1-1 0 0,0 1 0 0 0,-4-14 1 0 0,4 10 75 0 0,0 1 1 0 0,-1 0-1 0 0,0 0 0 0 0,0 0 1 0 0,-1 0-1 0 0,-8-8 1 0 0,1-2 85 0 0,-13-13-77 0 0,24 29-248 0 0,-1 1 0 0 0,-1 0 0 0 0,1 0 0 0 0,0 0 0 0 0,-1 0 0 0 0,0 0 0 0 0,-6-3 0 0 0,-3 1 55 0 0,-1 0 0 0 0,0 1 0 0 0,0 1 0 0 0,0 0 0 0 0,-28-2 0 0 0,-64-12-172 0 0,54 12 80 0 0,-15-1 0 0 0,39 4 0 0 0,1-1 0 0 0,-1-1 0 0 0,-32-9 0 0 0,-10-2 0 0 0,-52-7 229 0 0,-218-30-143 0 0,212 42-31 0 0,-159-10-57 0 0,162 15 2 0 0,-66-1 0 0 0,15 0 0 0 0,55 1 0 0 0,-454 1 576 0 0,247 20-552 0 0,2 21-212 0 0,219-22-36 0 0,35-2 319 0 0,-17 3 120 0 0,-422 65-81 0 0,297-43-134 0 0,-28 3-116 0 0,-83 14-341 0 0,-143 30 494 0 0,165-31 14 0 0,276-50-19 0 0,-87 8 68 0 0,35-4 16 0 0,34-3 111 0 0,-67 18-1 0 0,77-13-82 0 0,1 2 0 0 0,-34 16 0 0 0,56-21-120 0 0,0 0 0 0 0,-16 14 0 0 0,12-8-24 0 0,4-4 0 0 0,1 0 0 0 0,1 1 0 0 0,-1 1 0 0 0,2-1 0 0 0,0 1 0 0 0,0 1 0 0 0,1 0 0 0 0,0 0 0 0 0,1 1 0 0 0,0-1 0 0 0,1 2 0 0 0,1-1 0 0 0,0 1 0 0 0,1-1 0 0 0,-5 25 0 0 0,9-31 0 0 0,-1 1 0 0 0,2-1 0 0 0,0 7 0 0 0,-1-8 0 0 0,1 0 0 0 0,-1-1 0 0 0,0 1 0 0 0,0 0 0 0 0,-1 0 0 0 0,-1 5 0 0 0,1-4 0 0 0,0-1 0 0 0,1 1 0 0 0,-1 0 0 0 0,1-1 0 0 0,2 12 0 0 0,-1 10 0 0 0,-1-22 0 0 0,0 1 0 0 0,0 0 0 0 0,1-1 0 0 0,0 1 0 0 0,0-1 0 0 0,0 1 0 0 0,1-1 0 0 0,0 0 0 0 0,4 9 0 0 0,3 7 0 0 0,-7-16 0 0 0,0 0 0 0 0,1 0 0 0 0,-1-1 0 0 0,1 1 0 0 0,1-1 0 0 0,-1 0 0 0 0,7 8 0 0 0,11 9 0 0 0,-12-11 0 0 0,1-1 0 0 0,0-1 0 0 0,1 1 0 0 0,16 10 0 0 0,55 29 0 0 0,-59-36 0 0 0,49 20 0 0 0,-34-17 0 0 0,4 2 15 0 0,2-1 0 0 0,0-3 0 0 0,0-1 0 0 0,50 7 0 0 0,-58-14 9 0 0,171 20 69 0 0,166-14-29 0 0,-241-7-26 0 0,-25-1-12 0 0,-21-2-15 0 0,194 7 50 0 0,-33 6-61 0 0,105 9 0 0 0,202 41-53 0 0,-234-9 42 0 0,-63-9 11 0 0,-7-2 0 0 0,177 24 0 0 0,-236-52 103 0 0,273-10 0 0 0,-382-10-15 0 0,265-18 241 0 0,242-57 224 0 0,-363 49-422 0 0,-47 8-34 0 0,-126 13-34 0 0,241-37 294 0 0,-130 19-185 0 0,233-50 751 0 0,-361 67-934 0 0,-2 0 24 0 0,59-22-1 0 0,-83 26 28 0 0,1 0-1 0 0,-1 0 1 0 0,-1-1 0 0 0,1-1-1 0 0,-1 1 1 0 0,0-1 0 0 0,0-1-1 0 0,-1 0 1 0 0,12-14 0 0 0,-16 17-2 0 0,-1 1 1 0 0,0-1-1 0 0,-1 0 1 0 0,1 0-1 0 0,-1 0 1 0 0,0 0-1 0 0,0-1 1 0 0,-1 1-1 0 0,0 0 1 0 0,1-1-1 0 0,-2 1 1 0 0,1-1-1 0 0,-1 0 1 0 0,0 1-1 0 0,0-1 1 0 0,-1-6-1 0 0,-2-7 77 0 0,-1 0 0 0 0,-1 0 1 0 0,-10-24-1 0 0,9 26-64 0 0,0 3-45 0 0,0 0 0 0 0,-1 1 0 0 0,0 0-1 0 0,-16-21 1 0 0,-43-47-8 0 0,29 38-1 0 0,-95-101 3 0 0,85 102 4 0 0,-1 2-1 0 0,-90-58 1 0 0,42 42 72 0 0,-1 4 0 0 0,-3 4 0 0 0,-184-61 0 0 0,149 69-50 0 0,-1 7-1 0 0,-253-30 1 0 0,169 46-568 0 0,-2 9 1 0 0,-323 30-1 0 0,308 2-945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49:11.664"/>
    </inkml:context>
    <inkml:brush xml:id="br0">
      <inkml:brushProperty name="width" value="0.05" units="cm"/>
      <inkml:brushProperty name="height" value="0.05" units="cm"/>
    </inkml:brush>
  </inkml:definitions>
  <inkml:trace contextRef="#ctx0" brushRef="#br0">0 356 6912 0 0,'0'0'314'0'0,"2"-1"-6"0"0,-1 0-299 0 0,0 0 0 0 0,0 0 0 0 0,0 0 0 0 0,0 0 0 0 0,0 0 0 0 0,0 0 0 0 0,0-1 0 0 0,0 1 0 0 0,0 0-1 0 0,1-3 1 0 0,-2 3 45 0 0,1-1 0 0 0,0 0-1 0 0,0 1 1 0 0,0-1 0 0 0,0 1-1 0 0,1 0 1 0 0,-1-1 0 0 0,0 1-1 0 0,3-2 1 0 0,-4 3 225 0 0,1-1-147 0 0,0 1 0 0 0,0-1 1 0 0,0 1-1 0 0,0-1 0 0 0,-1 1 1 0 0,1-1-1 0 0,0 1 0 0 0,-1-1 0 0 0,1 0 1 0 0,0 1-1 0 0,-1-1 0 0 0,2-1 1 0 0,7-6 1445 0 0,4-1-800 0 0,-11 8-604 0 0,1-1 0 0 0,0 0 1 0 0,-1 0-1 0 0,1 1 1 0 0,0 0-1 0 0,4-2 1 0 0,24-11 369 0 0,-25 11-455 0 0,0 0 1 0 0,0 0-1 0 0,13-3 0 0 0,-9 4-6 0 0,-1-1 0 0 0,18-9 0 0 0,16-3-48 0 0,-27 10 109 0 0,1 1 0 0 0,-1 1-1 0 0,1 1 1 0 0,24-1 0 0 0,73 11 742 0 0,-90-6-649 0 0,31-3 0 0 0,-13 0 25 0 0,-18 0-17 0 0,0-1 0 0 0,27-7 0 0 0,14-1 332 0 0,15-3 161 0 0,21-2-76 0 0,-22 9-422 0 0,58-2 35 0 0,1 13-158 0 0,-81-4-117 0 0,-39-1 0 0 0,36 3 0 0 0,-21 3 0 0 0,18 2 0 0 0,62 6 59 0 0,-27-2-54 0 0,-30-5-5 0 0,52 4 0 0 0,-103-11 0 0 0,207 2 0 0 0,-86-4 45 0 0,-74 3 89 0 0,74-8-1 0 0,116-19 150 0 0,-202 23-180 0 0,22-3 73 0 0,89-9 480 0 0,-100 7-345 0 0,95-12 248 0 0,-120 16-464 0 0,0-1-1 0 0,32-10 0 0 0,-5 2 15 0 0,117-22 322 0 0,-29 8-259 0 0,10 5-129 0 0,-57 11 135 0 0,-77 10-79 0 0,-1 0 1 0 0,0 1-1 0 0,29 3 0 0 0,48 12 516 0 0,-70-11-455 0 0,2 3 73 0 0,-23-6-181 0 0,1 0 1 0 0,0 0-1 0 0,0 0 0 0 0,0 0 1 0 0,0-1-1 0 0,0 0 1 0 0,5 1-1 0 0,16 1 459 0 0,-20 0-474 0 0,-17-1-1162 0 0,10-1 737 0 0,0 0 0 0 0,1 0 0 0 0,-1 1 1 0 0,0-1-1 0 0,1 1 0 0 0,-1 0 0 0 0,1 0 0 0 0,-5 2 0 0 0,-8 5-7703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49:40.503"/>
    </inkml:context>
    <inkml:brush xml:id="br0">
      <inkml:brushProperty name="width" value="0.05" units="cm"/>
      <inkml:brushProperty name="height" value="0.05" units="cm"/>
    </inkml:brush>
  </inkml:definitions>
  <inkml:trace contextRef="#ctx0" brushRef="#br0">23 11 2760 0 0,'-19'7'125'0'0,"19"-7"-86"0"0,0 0 1 0 0,0 0-1 0 0,0 0 0 0 0,0 0 0 0 0,-1 0 0 0 0,1 0 0 0 0,0 0 0 0 0,0 0 1 0 0,0 0-1 0 0,0 0 0 0 0,0 0 0 0 0,-1 0 0 0 0,1 0 0 0 0,0 0 0 0 0,0 0 0 0 0,0 0 1 0 0,0 0-1 0 0,0 0 0 0 0,-1 0 0 0 0,1-1 0 0 0,0 1 0 0 0,0 0 0 0 0,0 0 1 0 0,0 0-1 0 0,0 0 0 0 0,0 0 0 0 0,0 0 0 0 0,-1 0 0 0 0,1-1 0 0 0,0 1 1 0 0,0 0-1 0 0,0 0 0 0 0,0 0 0 0 0,3-6 5051 0 0,24-1 1490 0 0,-24 6-5347 0 0,-2 1-1169 0 0,0 0 1 0 0,0-1-1 0 0,1 1 0 0 0,-1 0 0 0 0,0 0 0 0 0,0 0 0 0 0,0 0 0 0 0,1 0 0 0 0,-1 0 0 0 0,2 1 0 0 0,6-1 219 0 0,6 1-264 0 0,-1 1 0 0 0,0 0 0 0 0,-1 1 0 0 0,1 0 0 0 0,0 2 0 0 0,-1-1 0 0 0,0 1 0 0 0,0 1 0 0 0,0 0 0 0 0,-1 1 0 0 0,18 14 0 0 0,-21-16-18 0 0,0 0-1 0 0,1 0 1 0 0,-1 0-1 0 0,1-1 1 0 0,11 3-1 0 0,54 11 43 0 0,-51-13-25 0 0,44 7 613 0 0,99 2 0 0 0,-118-11-337 0 0,252 10 1806 0 0,-39 4-609 0 0,-179-10-1086 0 0,433 20 1046 0 0,-483-26-1382 0 0,-18 0-42 0 0,223 3 385 0 0,-94-3-250 0 0,-36 2-55 0 0,499-12 441 0 0,-268 6 52 0 0,27 15 212 0 0,-100 11-242 0 0,-2 24-80 0 0,-238-42-374 0 0,33 2-1 0 0,-40-5-58 0 0,7-1 72 0 0,-18 1-247 0 0,-6-1 87 0 0,0 1 1 0 0,0-1 0 0 0,0 1-1 0 0,1-1 1 0 0,-1 0 0 0 0,1 0-1 0 0,2 1 1 0 0,-3-1 73 0 0,-1-1-829 0 0,0 0 738 0 0,-1 0-1 0 0,0 1 1 0 0,0-1-1 0 0,0 0 1 0 0,0 0 0 0 0,0 0-1 0 0,1 0 1 0 0,-1 1 0 0 0,0-1-1 0 0,0 0 1 0 0,0 0-1 0 0,0 0 1 0 0,0 1 0 0 0,0-1-1 0 0,0 0 1 0 0,0 0-1 0 0,0 1 1 0 0,0-1 0 0 0,0 0-1 0 0,0 0 1 0 0,0 0 0 0 0,0 1-1 0 0,0-1 1 0 0,0 0-1 0 0,0 0 1 0 0,0 0 0 0 0,0 1-1 0 0,0-1 1 0 0,0 0 0 0 0,0 0-1 0 0,0 1 1 0 0,0-1-1 0 0,-3 9-1585 0 0,-2 2 144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49:41.651"/>
    </inkml:context>
    <inkml:brush xml:id="br0">
      <inkml:brushProperty name="width" value="0.05" units="cm"/>
      <inkml:brushProperty name="height" value="0.05" units="cm"/>
    </inkml:brush>
  </inkml:definitions>
  <inkml:trace contextRef="#ctx0" brushRef="#br0">1 60 12440 0 0,'86'-6'874'0'0,"-21"0"-388"0"0,379 5 4009 0 0,-184-1-3048 0 0,-96-3-674 0 0,546-15 1739 0 0,-199 0-788 0 0,-5 31 344 0 0,-421-6-1896 0 0,30-2 177 0 0,-52-3 49 0 0,95 14 0 0 0,-90-5-334 0 0,22 4 29 0 0,-74-10-85 0 0,-1 0 0 0 0,0 2 0 0 0,24 10-1 0 0,0 1 113 0 0,-27-13-109 0 0,-2-1-11 0 0,-2 1-12 0 0,14 6-48 0 0,-9-3-302 0 0,22 12-2509 0 0,-23-13-269 0 0,0 2 1009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49:42.714"/>
    </inkml:context>
    <inkml:brush xml:id="br0">
      <inkml:brushProperty name="width" value="0.05" units="cm"/>
      <inkml:brushProperty name="height" value="0.05" units="cm"/>
    </inkml:brush>
  </inkml:definitions>
  <inkml:trace contextRef="#ctx0" brushRef="#br0">111 55 12464 0 0,'-2'-1'88'0'0,"0"1"1"0"0,0-1 0 0 0,0 1 0 0 0,0-1 0 0 0,0 1 0 0 0,0 0-1 0 0,0 0 1 0 0,0 0 0 0 0,0 0 0 0 0,0 0 0 0 0,0 0 0 0 0,0 1 0 0 0,0-1-1 0 0,-4 2 1 0 0,3-1-69 0 0,-17 1 883 0 0,19-3-863 0 0,0 1 0 0 0,0 0 0 0 0,0 0 0 0 0,0 0 1 0 0,0 0-1 0 0,0-1 0 0 0,0 1 0 0 0,0 0 0 0 0,0-1 0 0 0,0 1 0 0 0,1-1 0 0 0,-1 1 1 0 0,0-1-1 0 0,0 0 0 0 0,0 1 0 0 0,0-1 0 0 0,1 0 0 0 0,-1 0 0 0 0,0 1 1 0 0,1-1-1 0 0,-1 0 0 0 0,1 0 0 0 0,-1 0 0 0 0,0-1 0 0 0,1 1-47 0 0,-1 1 0 0 0,1 0-1 0 0,0-1 1 0 0,0 1 0 0 0,-1-1 0 0 0,1 1-1 0 0,-1 0 1 0 0,1 0 0 0 0,0-1-1 0 0,-1 1 1 0 0,1 0 0 0 0,-1 0 0 0 0,1-1-1 0 0,0 1 1 0 0,-1 0 0 0 0,1 0-1 0 0,-2 0 1 0 0,-4-4-174 0 0,3 1 1 0 0,0-1-1 0 0,1 1 1 0 0,0-1-1 0 0,0 1 1 0 0,0-1-1 0 0,-3-9 2258 0 0,6 14-2056 0 0,-1-1 1 0 0,1 0-1 0 0,-1 0 1 0 0,1 1 0 0 0,-1-1-1 0 0,1 1 1 0 0,-1-1-1 0 0,1 0 1 0 0,-1 1 0 0 0,1-1-1 0 0,-1 1 1 0 0,0-1-1 0 0,1 1 1 0 0,-1-1 0 0 0,0 1-1 0 0,1-1 1 0 0,-1 1-1 0 0,0-1 1 0 0,1 1 0 0 0,-1 0-1 0 0,0-1 1 0 0,0 2 0 0 0,6 8 378 0 0,0-5-321 0 0,0-1 0 0 0,1 0 1 0 0,-1-1-1 0 0,1 1 0 0 0,0-1 0 0 0,0-1 1 0 0,0 1-1 0 0,12 2 0 0 0,8 0 148 0 0,0-1 0 0 0,45 1 0 0 0,56-9 697 0 0,-94 3-624 0 0,94 2 398 0 0,38-3-18 0 0,163 4 603 0 0,-216 3-956 0 0,214-5 704 0 0,-195-6-446 0 0,137-3 1011 0 0,-262 9-1535 0 0,0 0-1 0 0,0 1 0 0 0,0 0 1 0 0,1 0-1 0 0,-1 1 0 0 0,0 0 1 0 0,0 0-1 0 0,-1 1 0 0 0,1-1 1 0 0,10 7-1 0 0,-8-3-60 0 0,-8-5 0 0 0,0 0-1 0 0,0 0 1 0 0,0 0 0 0 0,1 0-1 0 0,-1 0 1 0 0,-1 0 0 0 0,1 0-1 0 0,0 0 1 0 0,0 0-1 0 0,0 0 1 0 0,0 0 0 0 0,-1 1-1 0 0,1 1 1 0 0,0-2 6 0 0,0 1-1 0 0,-1-1 1 0 0,1 1 0 0 0,0-1 0 0 0,0 1 0 0 0,0-1-1 0 0,0 0 1 0 0,0 0 0 0 0,0 1 0 0 0,1-1-1 0 0,0 1 1 0 0,0 0 418 0 0,-5 10-2541 0 0,1 1-3900 0 0,-2-1-2208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49:45.166"/>
    </inkml:context>
    <inkml:brush xml:id="br0">
      <inkml:brushProperty name="width" value="0.05" units="cm"/>
      <inkml:brushProperty name="height" value="0.05" units="cm"/>
    </inkml:brush>
  </inkml:definitions>
  <inkml:trace contextRef="#ctx0" brushRef="#br0">381 215 3224 0 0,'-6'0'111'0'0,"-1"1"1"0"0,0 0-1 0 0,0 1 0 0 0,-13 4 1 0 0,13-4 1038 0 0,-1 1 1 0 0,-16 1 0 0 0,-9 1 2070 0 0,19-3-2389 0 0,-23 0 0 0 0,1 1-501 0 0,29-2-315 0 0,-1-1 0 0 0,1 1 0 0 0,0-1-1 0 0,0-1 1 0 0,0 1 0 0 0,-1-1 0 0 0,1 0 0 0 0,-13-4 0 0 0,17 3-26 0 0,1 0-1 0 0,-1 0 1 0 0,0 0 0 0 0,0 0 0 0 0,1 0 0 0 0,-1-1 0 0 0,1 1 0 0 0,0-1 0 0 0,0 1 0 0 0,0-1 0 0 0,0 0 0 0 0,-2-4-1 0 0,-9-11-113 0 0,7 9 355 0 0,0 0 0 0 0,0 0 0 0 0,1 0 0 0 0,0-1 0 0 0,1 0 0 0 0,-6-17 0 0 0,1-13 2326 0 0,9 39-2505 0 0,0 1 0 0 0,0 0 0 0 0,0 0 0 0 0,0-1 0 0 0,0 1 0 0 0,0 0 0 0 0,1-1 0 0 0,-1 1 0 0 0,0 0 0 0 0,0 0 0 0 0,0-1 0 0 0,0 1 0 0 0,0 0 0 0 0,0-1 0 0 0,1 1 0 0 0,-1 0 0 0 0,0 0 0 0 0,0 0 0 0 0,0-1 0 0 0,1 1 0 0 0,-1 0 0 0 0,0 0 0 0 0,0 0 0 0 0,1-1 0 0 0,-1 1 0 0 0,0 0 0 0 0,0 0 0 0 0,1 0 0 0 0,-1 0 0 0 0,0 0 0 0 0,0 0 0 0 0,1 0 0 0 0,-1-1 0 0 0,0 1 0 0 0,1 0 0 0 0,-1 0 0 0 0,0 0 0 0 0,1 0 0 0 0,-1 0 0 0 0,0 0 0 0 0,1 1 0 0 0,12-1-227 0 0,12 7 175 0 0,-21-6 0 0 0,-1 1 0 0 0,1-1 0 0 0,-1 0 0 0 0,1 0 0 0 0,0-1 0 0 0,6 1 0 0 0,19 1 79 0 0,41 6-1 0 0,-41-3 276 0 0,45 1-1 0 0,-71-6-336 0 0,19 0 415 0 0,40 5-1 0 0,-38-2-145 0 0,1-2 0 0 0,-1 0-1 0 0,0-1 1 0 0,36-5 0 0 0,5-1 75 0 0,58-5-16 0 0,-52 3-209 0 0,81-16 44 0 0,17-1-167 0 0,-135 22 23 0 0,241-7 1072 0 0,-76 10-588 0 0,-153-4-484 0 0,-24 2-10 0 0,35 0 0 0 0,111 6 176 0 0,60 5 196 0 0,90 39 426 0 0,-264-39-756 0 0,99 2 0 0 0,-21-13-73 0 0,-4 0 101 0 0,-34 2 9 0 0,28 1 3 0 0,-32 4-36 0 0,140 14 123 0 0,-147-8-150 0 0,158 27 161 0 0,-133-20-195 0 0,-44-7 48 0 0,-17-5 1 0 0,0-1 0 0 0,0-2-1 0 0,56-4 1 0 0,-64 0-25 0 0,38 5 0 0 0,16 1-13 0 0,-5-1 345 0 0,35 0 163 0 0,-104-4-530 0 0,1 0 0 0 0,34 7 0 0 0,-32-3 0 0 0,70 1-80 0 0,-64-4 113 0 0,50-4 1 0 0,-32 0-26 0 0,124-8 98 0 0,13-8 23 0 0,-15 1-31 0 0,-98 13-101 0 0,-30 1 13 0 0,53 2-1 0 0,135-4 329 0 0,-54-1-167 0 0,139-15 69 0 0,-137-4-114 0 0,26-3-73 0 0,-59 13-43 0 0,105-5 740 0 0,-91 16-323 0 0,-156 5-427 0 0,11-1-13 0 0,1 2-1 0 0,0 0 1 0 0,13 2-1 0 0,-18-1 22 0 0,1 0-1 0 0,-1-1 0 0 0,1-1 0 0 0,0 1 1 0 0,-1-2-1 0 0,14-1 0 0 0,-15 0 4 0 0,-1 2 75 0 0,-5 0-81 0 0,-1 0 0 0 0,0 1 1 0 0,1-1-1 0 0,-1 0 1 0 0,0 0-1 0 0,1 0 0 0 0,-1 0 1 0 0,0 0-1 0 0,1 0 1 0 0,-1 0-1 0 0,0 0 0 0 0,1 0 1 0 0,-1-1-1 0 0,0 1 1 0 0,1 0-1 0 0,-1 0 0 0 0,0 0 1 0 0,1 0-1 0 0,-1 0 1 0 0,0-1-1 0 0,1 1 0 0 0,-1 0 1 0 0,0 0-1 0 0,0 0 0 0 0,1-1 1 0 0,-1 1-1 0 0,0 0 1 0 0,0 0-1 0 0,0-1 0 0 0,1 1 1 0 0,-1 0-1 0 0,0-1 1 0 0,0 1-1 0 0,0-1 0 0 0,1 1-105 0 0,-2-2-438 0 0,0 0 364 0 0,-1 0 1 0 0,0 0 0 0 0,0 0 0 0 0,0 0-1 0 0,0 0 1 0 0,0 0 0 0 0,-1 1-1 0 0,1-1 1 0 0,0 1 0 0 0,-1 0-1 0 0,1 0 1 0 0,-1 0 0 0 0,1 0 0 0 0,-1 0-1 0 0,0 0 1 0 0,1 0 0 0 0,-6 0-1 0 0,-6 0-868 0 0,0 0-1 0 0,-19 1 0 0 0,17 1-582 0 0,-22-1-6636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49:46.490"/>
    </inkml:context>
    <inkml:brush xml:id="br0">
      <inkml:brushProperty name="width" value="0.05" units="cm"/>
      <inkml:brushProperty name="height" value="0.05" units="cm"/>
    </inkml:brush>
  </inkml:definitions>
  <inkml:trace contextRef="#ctx0" brushRef="#br0">0 235 8640 0 0,'0'0'3814'0'0,"7"-9"-2046"0"0,15-7-854 0 0,-21 15-869 0 0,0 1 0 0 0,0-1 1 0 0,1 0-1 0 0,-1 1 1 0 0,0-1-1 0 0,1 1 0 0 0,-1 0 1 0 0,0-1-1 0 0,1 1 1 0 0,-1 0-1 0 0,1 0 1 0 0,-1 0-1 0 0,2 0 0 0 0,-1 0 10 0 0,0 0 0 0 0,0 0-1 0 0,0-1 1 0 0,0 1 0 0 0,0 0-1 0 0,0-1 1 0 0,0 0 0 0 0,4-1 0 0 0,3-2 156 0 0,1 0 1 0 0,0 1-1 0 0,0 0 1 0 0,0 1-1 0 0,0 0 1 0 0,18-2-1 0 0,17-2 179 0 0,115-19 364 0 0,-76 13-623 0 0,-19 1-59 0 0,50-6-20 0 0,65-2 524 0 0,-46 14-168 0 0,-46-3-226 0 0,162-17 352 0 0,53-1-279 0 0,-155 15 208 0 0,44 3 148 0 0,-44 4-429 0 0,-19 8-72 0 0,-74 0-7 0 0,48 7 128 0 0,-30-2-120 0 0,111 16 176 0 0,-36-5 158 0 0,-106-16-266 0 0,31 5 94 0 0,-16-1-369 0 0,99 4 0 0 0,-16-5 428 0 0,88 3 290 0 0,-11-3-350 0 0,-106-6-276 0 0,176-5 768 0 0,25-8-573 0 0,-209 7-316 0 0,19 1 282 0 0,3-1-82 0 0,-56 1-91 0 0,3 0-55 0 0,41 0 68 0 0,302 4 363 0 0,-317 7-211 0 0,3 0-2 0 0,-26-8-25 0 0,154 5 247 0 0,-36 4-243 0 0,-123-8-29 0 0,129-16-1 0 0,-122 7-18 0 0,82-14 302 0 0,31-2-37 0 0,-151 22-301 0 0,89-4 126 0 0,-107 7-104 0 0,1 1 0 0 0,-1 0 0 0 0,39 10 0 0 0,-14-1-30 0 0,-24-6 35 0 0,30 11-1 0 0,-20-5 55 0 0,-23-8-60 0 0,0 1 0 0 0,0 0 0 0 0,-1 1 0 0 0,13 6-1 0 0,5 2 109 0 0,-19-9-103 0 0,-6-2-63 0 0,0-1 0 0 0,0 0 0 0 0,-1 1 0 0 0,1-1 0 0 0,0 0 0 0 0,0 1-1 0 0,-1-1 1 0 0,1 1 0 0 0,0-1 0 0 0,-1 1 0 0 0,1 0 0 0 0,-1-1 0 0 0,2 2-1 0 0,4 4-1 0 0,-6-5 0 0 0,1-1 0 0 0,-1 1 0 0 0,1-1 0 0 0,-1 1 0 0 0,1-1 0 0 0,-1 1 0 0 0,0 0 1 0 0,0-1-1 0 0,1 1 0 0 0,-1 0 0 0 0,0-1 0 0 0,0 1 0 0 0,0 0 0 0 0,1-1 0 0 0,-1 2 0 0 0,0 0 1 0 0,0 10-79 0 0,-11 16-1916 0 0,3-10-5276 0 0,-4-3-1543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10.851"/>
    </inkml:context>
    <inkml:brush xml:id="br0">
      <inkml:brushProperty name="width" value="0.05" units="cm"/>
      <inkml:brushProperty name="height" value="0.05" units="cm"/>
    </inkml:brush>
  </inkml:definitions>
  <inkml:trace contextRef="#ctx0" brushRef="#br0">99 204 2760 0 0,'0'0'5374'0'0,"-9"4"-8836"0"0,-46 38 747 0 0,43-31 2897 0 0,-2 1 752 0 0,12-12-508 0 0,-2 2 553 0 0,1-1-1102 0 0,9-1-1425 0 0,-4-1 1536 0 0,0 1 1 0 0,0-1-1 0 0,1 1 1 0 0,-1-1-1 0 0,0 0 1 0 0,0 0-1 0 0,0 0 0 0 0,0 0 1 0 0,0 0-1 0 0,3-3 1 0 0,24-14 708 0 0,-29 17-659 0 0,1 1-1 0 0,-1 0 0 0 0,1-1 1 0 0,-1 1-1 0 0,1-1 0 0 0,0 1 1 0 0,-1 0-1 0 0,1-1 0 0 0,-1 1 1 0 0,1 0-1 0 0,0 0 0 0 0,0 0 1 0 0,-1-1-1 0 0,1 1 0 0 0,0 0 1 0 0,1 0-1 0 0,1 0 99 0 0,9-4 574 0 0,0 1 0 0 0,22-2 1 0 0,11-4-301 0 0,-34 7-276 0 0,1 1 0 0 0,22-1 0 0 0,9-1-188 0 0,-31 2 76 0 0,-1 0-1 0 0,21 2 1 0 0,-4 0 316 0 0,1 3 36 0 0,-23-2-205 0 0,1-1-1 0 0,-1 0 0 0 0,10 0 1 0 0,67 2 1080 0 0,-27 2-298 0 0,-12-4-72 0 0,-18 0-151 0 0,42-4 1 0 0,140-28 1783 0 0,-65 13-1620 0 0,-98 13-606 0 0,31-5 243 0 0,47-11 3 0 0,-60 14-368 0 0,-6 1-58 0 0,64-10 48 0 0,-6 3-106 0 0,21-3 161 0 0,-96 12-131 0 0,189-12 334 0 0,-93 9-343 0 0,50 2 657 0 0,13 3-81 0 0,-108 3-460 0 0,80 4 35 0 0,124 7 180 0 0,-120-8-400 0 0,-114-5 0 0 0,114-8 5 0 0,-143 7 6 0 0,140-14 336 0 0,103-7 106 0 0,-180 18-320 0 0,65-1-122 0 0,-31 5-11 0 0,115 2 0 0 0,93-9 272 0 0,-137 7-38 0 0,-111 2-134 0 0,30 4 77 0 0,-67-1-128 0 0,36 5 31 0 0,-51-4-20 0 0,42 1 0 0 0,70-2 4 0 0,-106-3-102 0 0,-1-1-1 0 0,75-10 1 0 0,-91 7 33 0 0,28 0 106 0 0,-36 3-38 0 0,1-1 1 0 0,19-4-1 0 0,-22 2-14 0 0,28 0 1 0 0,-27 2 1 0 0,21-4 0 0 0,-27 4-47 0 0,0 0-1 0 0,0 1 1 0 0,13 1-1 0 0,3 0-5 0 0,14 4 56 0 0,-35-4-46 0 0,20 1-22 0 0,-22-1-135 0 0,0-1 0 0 0,0 1 0 0 0,0 0 0 0 0,-1 0 0 0 0,1 0 0 0 0,0 1 1 0 0,-1-1-1 0 0,1 1 0 0 0,-1 0 0 0 0,4 2 0 0 0,-1 3-2106 0 0,-6-6 1820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18.305"/>
    </inkml:context>
    <inkml:brush xml:id="br0">
      <inkml:brushProperty name="width" value="0.05" units="cm"/>
      <inkml:brushProperty name="height" value="0.05" units="cm"/>
    </inkml:brush>
  </inkml:definitions>
  <inkml:trace contextRef="#ctx0" brushRef="#br0">165 187 456 0 0,'-9'0'3296'0'0,"-12"-8"810"0"0,20 8-3844 0 0,-6-1 82 0 0,-15-8-9 0 0,20 7-129 0 0,-1 1-1 0 0,0-1 1 0 0,1 1 0 0 0,-1 0 0 0 0,0 0 0 0 0,0 0 0 0 0,0 1-1 0 0,0-1 1 0 0,-3 0 0 0 0,3 1 164 0 0,0 0 0 0 0,0-1 0 0 0,0 1 0 0 0,1-1 0 0 0,-1 0-1 0 0,-5-2 1 0 0,5 2-212 0 0,1 0-1 0 0,-1 0 1 0 0,1 0-1 0 0,0 1 1 0 0,-1-1-1 0 0,-4 0 1 0 0,7 1 125 0 0,-2 0-181 0 0,-4 0-107 0 0,5 0 78 0 0,1 0-55 0 0,0 0 0 0 0,0 0 0 0 0,0 0 0 0 0,0-1 0 0 0,0 1-1 0 0,0 0 1 0 0,-1 0 0 0 0,1 0 0 0 0,0 0 0 0 0,0 0 0 0 0,0 0 0 0 0,0-1 0 0 0,0 1-1 0 0,0 0 1 0 0,0 0 0 0 0,-1 0 0 0 0,1 0 0 0 0,0 0 0 0 0,0 0 0 0 0,0 0 0 0 0,0 0-1 0 0,0 0 1 0 0,-1 0 0 0 0,1-1 0 0 0,0 1 0 0 0,0 0 0 0 0,0 0 0 0 0,0 0 0 0 0,0 0 0 0 0,-1 0-1 0 0,1 0 1 0 0,0 0 0 0 0,0 0 0 0 0,0 0 0 0 0,0 0 0 0 0,-1 0 0 0 0,1 1 0 0 0,0-1-1 0 0,0 0 1 0 0,-9 2 715 0 0,6-1-595 0 0,11 2-25 0 0,1-1 1 0 0,0 0-1 0 0,0 0 1 0 0,-1 0-1 0 0,1-1 1 0 0,0-1-1 0 0,15 0 1 0 0,67-11 615 0 0,-19 2-227 0 0,106-11 655 0 0,30-1 94 0 0,-80 19-411 0 0,173 20 0 0 0,-196-6-617 0 0,109 29 0 0 0,-23-7-157 0 0,-121-23-210 0 0,-51-8 112 0 0,28-1-1 0 0,-6 0 34 0 0,-11-1 469 0 0,49-5-1 0 0,-65 1-428 0 0,0 0-1 0 0,0 0 1 0 0,-1-1 0 0 0,1-1 0 0 0,-1 0-1 0 0,17-10 1 0 0,-26 13-41 0 0,-1 1 0 0 0,-1-1 0 0 0,0 1 0 0 0,1-1 0 0 0,-1 0 0 0 0,0 1 0 0 0,0-1 0 0 0,0 0 0 0 0,3-3 0 0 0,1-2 0 0 0,-2 3 14 0 0,-4 4-10 0 0,0-1 0 0 0,0 1 0 0 0,0 0 0 0 0,1 0 1 0 0,-1-1-1 0 0,0 1 0 0 0,0 0 0 0 0,0-1 1 0 0,0 1-1 0 0,0 0 0 0 0,0-1 0 0 0,0 1 0 0 0,0 0 1 0 0,0-1-1 0 0,0 1 0 0 0,0 0 0 0 0,0 0 1 0 0,0-1-1 0 0,0 1 0 0 0,0 0 0 0 0,0-1 0 0 0,0 1 1 0 0,0 0-1 0 0,0-1 0 0 0,0 1 0 0 0,0 0 1 0 0,0 0-1 0 0,-1-1 0 0 0,1 1 0 0 0,-5-8 0 0 0,1 5-55 0 0,0 0-1 0 0,-1 1 0 0 0,1-1 1 0 0,-1 1-1 0 0,0 0 0 0 0,1 0 0 0 0,-1 1 1 0 0,0-1-1 0 0,0 1 0 0 0,0 0 1 0 0,0 0-1 0 0,0 1 0 0 0,-9 0 1 0 0,-26-5-359 0 0,16 1 340 0 0,-1 2 0 0 0,1 1 0 0 0,-29 2 0 0 0,8 0 27 0 0,-66-2 24 0 0,-177 7-66 0 0,190 0 111 0 0,-27 4 12 0 0,-109 19-38 0 0,107-2-80 0 0,43-8 20 0 0,7 1 2 0 0,6 0 32 0 0,49-13 26 0 0,19-5 0 0 0,-1-1 0 0 0,1 0 0 0 0,0 0 0 0 0,0 0 0 0 0,0 0 0 0 0,-1 0 0 0 0,-4-1 0 0 0,6 0 0 0 0,-1 0 1 0 0,-8 5-12 0 0,9-4-43 0 0,5-2 1 0 0,23-7 140 0 0,44-5-1 0 0,12-3 374 0 0,28-5 116 0 0,-63 13-409 0 0,116-12-28 0 0,145-10 139 0 0,-161 18-106 0 0,222-5 231 0 0,-233 14-326 0 0,-65 0-68 0 0,163-2 46 0 0,-115 10 157 0 0,-88-5 174 0 0,40 6 0 0 0,-144-8-402 0 0,-11-1-363 0 0,-22-3 30 0 0,-313-47 21 0 0,231 34 231 0 0,68 8 66 0 0,-26 4-7 0 0,43 3 2 0 0,28 2-47 0 0,-95 9 0 0 0,-111 28-71 0 0,130-1 28 0 0,119-26 118 0 0,6 0-240 0 0,26-8 247 0 0,0 0-1 0 0,0 0 1 0 0,0 0-1 0 0,0 0 0 0 0,0 0 1 0 0,0 0-1 0 0,0 0 1 0 0,0 0-1 0 0,0 0 1 0 0,-1 0-1 0 0,1 0 1 0 0,0 0-1 0 0,0 0 0 0 0,0 0 1 0 0,0 0-1 0 0,0 0 1 0 0,0 0-1 0 0,0 0 1 0 0,0 0-1 0 0,0 0 1 0 0,0 0-1 0 0,0 0 0 0 0,0 0 1 0 0,0 0-1 0 0,0 0 1 0 0,-1 0-1 0 0,1 0 1 0 0,0 0-1 0 0,0 0 0 0 0,0 0 1 0 0,0 1-1 0 0,0-1 1 0 0,0 0-1 0 0,0 0 1 0 0,0 0-1 0 0,0 0 1 0 0,0 0-1 0 0,0 0 0 0 0,0 0 1 0 0,0 0-1 0 0,0 0 1 0 0,0 0-1 0 0,0 0 1 0 0,0 0-1 0 0,0 0 0 0 0,0 1 1 0 0,0-1-1 0 0,0 0 1 0 0,0 0-1 0 0,0 0 1 0 0,0 0-1 0 0,0 0 1 0 0,0 0-1 0 0,0 0 0 0 0,0 0 1 0 0,0 0-1 0 0,0 0 1 0 0,0 0-1 0 0,0 0 1 0 0,0 0-1 0 0,0 0 1 0 0,1 1-1 0 0,-1-1 0 0 0,0 0 1 0 0,0 0-1 0 0,12 1 15 0 0,39-4 233 0 0,0-2 0 0 0,58-13 0 0 0,49-5 105 0 0,118 5-329 0 0,1 20-27 0 0,-128 5 41 0 0,99 9-1850 0 0,-184-10-3904 0 0,1-3-1881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25.987"/>
    </inkml:context>
    <inkml:brush xml:id="br0">
      <inkml:brushProperty name="width" value="0.05" units="cm"/>
      <inkml:brushProperty name="height" value="0.05" units="cm"/>
    </inkml:brush>
  </inkml:definitions>
  <inkml:trace contextRef="#ctx0" brushRef="#br0">23 7 10136 0 0,'-22'-7'448'0'0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44.086"/>
    </inkml:context>
    <inkml:brush xml:id="br0">
      <inkml:brushProperty name="width" value="0.05" units="cm"/>
      <inkml:brushProperty name="height" value="0.05" units="cm"/>
    </inkml:brush>
  </inkml:definitions>
  <inkml:trace contextRef="#ctx0" brushRef="#br0">267 258 9760 0 0,'0'0'446'0'0,"-9"-1"146"0"0,5-2 2144 0 0,1-17-2385 0 0,2 17-355 0 0,1 0 1 0 0,-1-1-1 0 0,1 1 0 0 0,0 0 1 0 0,0 0-1 0 0,0 0 0 0 0,0-4 1 0 0,1 0 209 0 0,0 1 0 0 0,-1-1 0 0 0,-1-12 0 0 0,0-4 2791 0 0,-13 23-2163 0 0,6 0-509 0 0,6 0-223 0 0,0 0 0 0 0,0 0-1 0 0,0 0 1 0 0,0 0 0 0 0,0 1-1 0 0,0-1 1 0 0,0 0 0 0 0,0 1 0 0 0,0-1-1 0 0,1 1 1 0 0,-4 1 0 0 0,-1 0-55 0 0,0-1 0 0 0,0 0-1 0 0,-1 0 1 0 0,1-1 0 0 0,0 0 0 0 0,-1 0 0 0 0,1 0 0 0 0,0-1 0 0 0,0 0 0 0 0,-9-2 0 0 0,12 2 19 0 0,0 0 1 0 0,-1 0-1 0 0,1 0 1 0 0,-1 0-1 0 0,1 0 0 0 0,-1 1 1 0 0,1-1-1 0 0,-1 1 1 0 0,1 0-1 0 0,-1 0 1 0 0,1 1-1 0 0,-5 0 1 0 0,8-1-55 0 0,-1 0 1 0 0,1 0-1 0 0,0 0 1 0 0,0 0 0 0 0,0 0-1 0 0,0 0 1 0 0,-1 0 0 0 0,1 0-1 0 0,0 0 1 0 0,0 1-1 0 0,0-1 1 0 0,-1 0 0 0 0,1 0-1 0 0,0 0 1 0 0,0 0-1 0 0,0 0 1 0 0,0-1 0 0 0,-1 1-1 0 0,1 0 1 0 0,0 0-1 0 0,0 0 1 0 0,0 0 0 0 0,-1 0-1 0 0,1 0 1 0 0,0 0-1 0 0,0 0 1 0 0,0 0 0 0 0,0 0-1 0 0,0-1 1 0 0,-1 1-1 0 0,1 0 1 0 0,0 0 0 0 0,0 0-1 0 0,0 0 0 0 0,0-1 0 0 0,-1 1 0 0 0,1 0 0 0 0,0 0 0 0 0,0 0-1 0 0,0 0 1 0 0,0 0 0 0 0,0-1 0 0 0,-1 1 0 0 0,1 0 0 0 0,0 0 0 0 0,0 0-1 0 0,0 0 1 0 0,0 0 0 0 0,-1 0 0 0 0,1 0 0 0 0,0 0 0 0 0,0 0 0 0 0,0 0 0 0 0,-1 0-1 0 0,1 0 1 0 0,0 0 0 0 0,0 0 0 0 0,0 0 0 0 0,0 0 0 0 0,-1 0 0 0 0,1 0-1 0 0,0 0 1 0 0,0 0 0 0 0,0 0 0 0 0,-1 0 0 0 0,1 0 0 0 0,0 1 0 0 0,-4 0 8 0 0,1 0 0 0 0,-1 1 0 0 0,1-1 0 0 0,-1 1 0 0 0,1 0 0 0 0,0 0 0 0 0,-1 0 0 0 0,1 1 0 0 0,1-1 1 0 0,-1 1-1 0 0,0 0 0 0 0,0-1 0 0 0,1 1 0 0 0,0 0 0 0 0,-1 1 0 0 0,1-1 0 0 0,1 0 0 0 0,-1 1 0 0 0,0-1 0 0 0,1 1 1 0 0,-1-1-1 0 0,1 1 0 0 0,0 0 0 0 0,1-1 0 0 0,-1 1 0 0 0,0 0 0 0 0,1 0 0 0 0,0 0 0 0 0,1 7 0 0 0,0 2-36 0 0,0-1-1 0 0,-2 16 0 0 0,0-3-5 0 0,2-19 22 0 0,0 0 0 0 0,0 0 0 0 0,0 0 0 0 0,5 11 0 0 0,1 11 0 0 0,0 4-27 0 0,17 46-1 0 0,-14-45 19 0 0,1-6 9 0 0,-8-22 0 0 0,0 1 0 0 0,-1 0 0 0 0,0 0 0 0 0,2 8 0 0 0,0-4 0 0 0,5 0 0 0 0,-5-8 11 0 0,-1 0 0 0 0,1 0 0 0 0,-1-1 0 0 0,1 1 0 0 0,-1-1 0 0 0,1 0 0 0 0,0 0 0 0 0,-1 0 0 0 0,1 0 0 0 0,0-1 0 0 0,0 0 0 0 0,0 1 0 0 0,0-1 0 0 0,-1-1 0 0 0,1 1 0 0 0,0-1 0 0 0,0 1 0 0 0,0-1 0 0 0,3-1 0 0 0,9-4 79 0 0,0 0 1 0 0,-1-1-1 0 0,17-10 0 0 0,-4 3-7 0 0,5-3 9 0 0,0-1 0 0 0,-1-2 0 0 0,53-43 0 0 0,-74 54-95 0 0,0-1-1 0 0,18-21 1 0 0,-27 27 12 0 0,1 0 0 0 0,0 0 0 0 0,-1 0 0 0 0,0 0 1 0 0,0 0-1 0 0,0 0 0 0 0,0-1 0 0 0,-1 1 0 0 0,1-1 0 0 0,-1 1 0 0 0,-1-1 0 0 0,1 0 0 0 0,0-5 1 0 0,-1-15-22 0 0,0 0 1 0 0,-2 0-1 0 0,-1-1 1 0 0,-7-27-1 0 0,2-8-520 0 0,6 44 775 0 0,1 1 0 0 0,2-33 0 0 0,0 13 70 0 0,-1 34 845 0 0,0 13-1014 0 0,-9 92 304 0 0,9-15 16 0 0,8 296 296 0 0,-3-267-790 0 0,0 16-150 0 0,0-96-33 0 0,0 20-549 0 0,-5-36-482 0 0,0-16-730 0 0,0-14 1049 0 0,0 0 719 0 0,0 0-1 0 0,-1 0 0 0 0,0 0 1 0 0,0 0-1 0 0,-5-15 0 0 0,-7-29-219 0 0,10 38 319 0 0,-9-28 0 0 0,0 9 105 0 0,-8-43 0 0 0,19 72 38 0 0,1 0 0 0 0,-1 0-1 0 0,1 0 1 0 0,1 0-1 0 0,-1 0 1 0 0,1 0-1 0 0,-1 1 1 0 0,1-1-1 0 0,1 0 1 0 0,-1 0 0 0 0,1 0-1 0 0,0 1 1 0 0,0-1-1 0 0,4-5 1 0 0,-4 6-42 0 0,20-43 66 0 0,-17 38-60 0 0,-2 0 0 0 0,6-19 0 0 0,-2 6 0 0 0,-5 14 48 0 0,0 0 0 0 0,-1-1 0 0 0,0 1 0 0 0,0-1 0 0 0,-1 0 0 0 0,0 1 0 0 0,0-1 0 0 0,-3-13 0 0 0,-4-5 634 0 0,-18-45 0 0 0,-2-9 266 0 0,24 74-851 0 0,1 0 0 0 0,-1 1 0 0 0,-7-12 0 0 0,-5-10 179 0 0,12 22-301 0 0,0 0 0 0 0,0 0-1 0 0,-1 1 1 0 0,0-1 0 0 0,-1 1 0 0 0,1-1-1 0 0,-1 1 1 0 0,-10-8 0 0 0,-4-2 178 0 0,-24-13 0 0 0,41 27-149 0 0,-5-2 62 0 0,0 0 0 0 0,0 0 1 0 0,-1 1-1 0 0,1 0 0 0 0,-1 0 1 0 0,1 1-1 0 0,-1 0 0 0 0,0 1 0 0 0,-13 0 1 0 0,15 0-5 0 0,-1 1 1 0 0,1 0-1 0 0,0 0 1 0 0,-8 3 0 0 0,-16 3 62 0 0,11-2-134 0 0,13-3-6 0 0,-1 0 0 0 0,0 0 0 0 0,-13 1 0 0 0,16-2 59 0 0,-1 0 1 0 0,1 0-1 0 0,-1 1 1 0 0,1-1-1 0 0,-1 1 1 0 0,1 0-1 0 0,0 0 0 0 0,0 1 1 0 0,0-1-1 0 0,0 1 1 0 0,-6 6-1 0 0,6-5-3 0 0,0 0-1 0 0,1 1 1 0 0,-1-1-1 0 0,1 1 1 0 0,0 0-1 0 0,1 0 1 0 0,-1 0-1 0 0,1 0 1 0 0,0 0-1 0 0,0 1 1 0 0,1-1-1 0 0,-1 1 1 0 0,1-1 0 0 0,0 8-1 0 0,-1-1-55 0 0,2-1 0 0 0,0 1-1 0 0,0 0 1 0 0,1-1 0 0 0,0 1 0 0 0,4 12 0 0 0,3 8-66 0 0,2 0 0 0 0,1-1 0 0 0,16 34 0 0 0,-24-59 29 0 0,0 0 0 0 0,1 0 0 0 0,0 0 1 0 0,0-1-1 0 0,0 1 0 0 0,0-1 0 0 0,1 0 0 0 0,0 0 1 0 0,0-1-1 0 0,7 5 0 0 0,-8-6-215 0 0,0-1 0 0 0,-1 0 0 0 0,1-1 0 0 0,0 1 1 0 0,0-1-1 0 0,0 0 0 0 0,0 0 0 0 0,0 0 0 0 0,0 0 0 0 0,0-1 0 0 0,1 1 0 0 0,-1-1 0 0 0,0 0 0 0 0,0-1 0 0 0,0 1 0 0 0,1-1 0 0 0,-1 1 0 0 0,4-3 0 0 0,15-4-7204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3.926"/>
    </inkml:context>
    <inkml:brush xml:id="br0">
      <inkml:brushProperty name="width" value="0.05" units="cm"/>
      <inkml:brushProperty name="height" value="0.05" units="cm"/>
    </inkml:brush>
  </inkml:definitions>
  <inkml:trace contextRef="#ctx0" brushRef="#br0">295 304 9216 0 0,'-15'-13'208'0'0,"15"13"-192"0"0,-1 0 0 0 0,1-1 0 0 0,0 1 0 0 0,0-1 0 0 0,0 1 0 0 0,0 0 0 0 0,0-1 0 0 0,0 1 0 0 0,0-1 0 0 0,0 1 0 0 0,0 0 0 0 0,1-1 0 0 0,-1 1 0 0 0,0-1 0 0 0,0 1 0 0 0,0 0 0 0 0,0-1 0 0 0,1 1 0 0 0,-1 0 0 0 0,0-1 0 0 0,0 1 0 0 0,0 0 0 0 0,1-1 0 0 0,-1 1 0 0 0,0 0 0 0 0,1-1 0 0 0,-1 1 0 0 0,0 0 0 0 0,1 0 0 0 0,-1-1 0 0 0,1 1-9 0 0,-1-1 0 0 0,1 1-1 0 0,-1-1 1 0 0,0 0 0 0 0,1 1 0 0 0,-1-1 0 0 0,0 1 0 0 0,0-1 0 0 0,1 0 0 0 0,-1 1 0 0 0,0-1 0 0 0,0 0 0 0 0,0 1 0 0 0,0-1 0 0 0,0 0 0 0 0,0 1 0 0 0,0-1-1 0 0,0 0 1 0 0,0 1 0 0 0,0-1 0 0 0,0 0 0 0 0,0 1 0 0 0,-1-1 0 0 0,1 0 0 0 0,0 1 0 0 0,0-1 0 0 0,-1 0 0 0 0,1 0 0 0 0,-1 0-4 0 0,0 0 1 0 0,1 0-1 0 0,0 0 0 0 0,-1 0 1 0 0,1 0-1 0 0,0 0 1 0 0,0 0-1 0 0,-1 0 1 0 0,1 0-1 0 0,0-1 1 0 0,0 1-1 0 0,0 0 0 0 0,0 0 1 0 0,0 0-1 0 0,1-2 1 0 0,5-15 114 0 0,-4 12 0 0 0,1 0 0 0 0,-2 0 1 0 0,1-1-1 0 0,-1 1 0 0 0,0 0 0 0 0,0-9 0 0 0,0 0 492 0 0,0-1 0 0 0,5-22-1 0 0,-1-6 898 0 0,-5 42-1376 0 0,1 0 0 0 0,-1 0 1 0 0,0 0-1 0 0,0 1 0 0 0,-1-1 0 0 0,1 0 0 0 0,0 0 1 0 0,0 0-1 0 0,-1 0 0 0 0,1 1 0 0 0,-1-1 1 0 0,0 0-1 0 0,0 1 0 0 0,1-1 0 0 0,-1 0 0 0 0,0 1 1 0 0,0-1-1 0 0,0 1 0 0 0,-1-1 0 0 0,1 1 1 0 0,0 0-1 0 0,-1-1 0 0 0,-1 0 0 0 0,1 0 119 0 0,-1 0 1 0 0,1 0-1 0 0,-1 1 0 0 0,1-1 0 0 0,-1 1 0 0 0,0-1 0 0 0,0 1 1 0 0,1 0-1 0 0,-1 0 0 0 0,0 1 0 0 0,0-1 0 0 0,0 1 1 0 0,-4-1-1 0 0,6 1 280 0 0,-9 9 336 0 0,-2 0-569 0 0,9-7-238 0 0,1 0 0 0 0,-1-1 0 0 0,1 1 0 0 0,-1 0 0 0 0,1 0 0 0 0,0 0 0 0 0,0 1 0 0 0,0-1 1 0 0,-2 4-1 0 0,-1 8 108 0 0,4-12-137 0 0,0 1 1 0 0,0 0 0 0 0,0 0 0 0 0,0 0 0 0 0,0-1-1 0 0,-1 1 1 0 0,-2 4 0 0 0,-6 4 69 0 0,5-5-53 0 0,1 0 0 0 0,-1 0 1 0 0,1 0-1 0 0,0 0 0 0 0,0 1 1 0 0,1 0-1 0 0,-4 9 1 0 0,-24 59 176 0 0,20-53-133 0 0,2 0 1 0 0,-13 44-1 0 0,8-1 38 0 0,-9 37 104 0 0,14-58-54 0 0,2 0 0 0 0,-3 85 0 0 0,7-81-46 0 0,-1 72 343 0 0,19 194 0 0 0,-11-282-405 0 0,2-1 0 0 0,12 41 0 0 0,26 59 144 0 0,-35-107-171 0 0,-4-10-8 0 0,1 0 0 0 0,1-1 1 0 0,0 0-1 0 0,1-1 0 0 0,18 24 0 0 0,55 47 238 0 0,-68-71-230 0 0,0-1 0 0 0,1-1 0 0 0,1 0 0 0 0,-1-1 0 0 0,2-1 1 0 0,-1 0-1 0 0,1-1 0 0 0,19 5 0 0 0,3-1-170 0 0,0-1 0 0 0,57 5-1 0 0,-83-14 27 0 0,1 0-1 0 0,0-1 1 0 0,-1 0-1 0 0,1-1 1 0 0,-1-1-1 0 0,1 0 0 0 0,15-4 1 0 0,-17 2-801 0 0,1 0 1 0 0,-1 0 0 0 0,0-1-1 0 0,15-10 1 0 0,-5 0-7358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4.444"/>
    </inkml:context>
    <inkml:brush xml:id="br0">
      <inkml:brushProperty name="width" value="0.05" units="cm"/>
      <inkml:brushProperty name="height" value="0.05" units="cm"/>
    </inkml:brush>
  </inkml:definitions>
  <inkml:trace contextRef="#ctx0" brushRef="#br0">162 10 2304 0 0,'-22'0'112'0'0,"-35"-4"0"0"0,38 3 478 0 0,15 1 377 0 0,1 0 1 0 0,-1 0 0 0 0,0 0-1 0 0,1-1 1 0 0,-5-1 0 0 0,1 1 4064 0 0,1 1-2771 0 0,-14 1-988 0 0,16 11-564 0 0,4-9-499 0 0,0 0-1 0 0,0 0 1 0 0,0 1-1 0 0,0-1 0 0 0,2 6 1 0 0,0 10 485 0 0,-2-4-223 0 0,-1-10-342 0 0,1-1 0 0 0,0 1 0 0 0,0-1 0 0 0,0 1 0 0 0,1-1 0 0 0,-1 1 0 0 0,3 4 0 0 0,1 2 117 0 0,-2-6-130 0 0,0 0 0 0 0,-1 0 0 0 0,1 0 0 0 0,-1 0 1 0 0,1 7-1 0 0,-1 5 152 0 0,2 0 0 0 0,0 0 1 0 0,1 0-1 0 0,0-1 0 0 0,14 30 1 0 0,-11-23 18 0 0,7 33 0 0 0,-9-36-115 0 0,0 0 0 0 0,11 29-1 0 0,-5-25-56 0 0,-2-5-4 0 0,0 1 0 0 0,-2 0 0 0 0,7 29 0 0 0,7 30 21 0 0,-13-53-95 0 0,-1 0 1 0 0,7 52-1 0 0,-13-71-38 0 0,-1 9 0 0 0,2-1 0 0 0,0 0 0 0 0,8 29 0 0 0,-6-28 0 0 0,6 31 0 0 0,-9-45-10 0 0,-1 0 0 0 0,1 1 0 0 0,0-1 0 0 0,0 0 0 0 0,0 0 0 0 0,0 0 0 0 0,0 0-1 0 0,0 0 1 0 0,3 2 0 0 0,1 4-105 0 0,-4-7-169 0 0,-2-7-1622 0 0,0 0 1219 0 0,-1-1 0 0 0,0 1 0 0 0,-3-7 1 0 0,-5-16-1650 0 0,-7-18 240 0 0,-5-2-14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4.821"/>
    </inkml:context>
    <inkml:brush xml:id="br0">
      <inkml:brushProperty name="width" value="0.05" units="cm"/>
      <inkml:brushProperty name="height" value="0.05" units="cm"/>
    </inkml:brush>
  </inkml:definitions>
  <inkml:trace contextRef="#ctx0" brushRef="#br0">1 316 12440 0 0,'0'0'957'0'0,"0"-1"-624"0"0,3-3-189 0 0,0 1-1 0 0,0 0 1 0 0,1 1-1 0 0,-1-1 1 0 0,1 1-1 0 0,-1-1 1 0 0,1 1-1 0 0,0 0 1 0 0,0 0-1 0 0,-1 1 1 0 0,8-3-1 0 0,5-2 877 0 0,39-23 1857 0 0,7-3-2104 0 0,226-78-313 0 0,-200 83-377 0 0,72-20 326 0 0,-123 38 53 0 0,0 1 0 0 0,55-4 1 0 0,-73 10-308 0 0,-6 1 58 0 0,1 1-1 0 0,23 1 1 0 0,-35 0-190 0 0,1-1 0 0 0,0 1 0 0 0,0-1 0 0 0,0 1 1 0 0,0 0-1 0 0,0 0 0 0 0,-1 0 0 0 0,1 0 0 0 0,0 1 0 0 0,-1-1 1 0 0,1 1-1 0 0,-1-1 0 0 0,1 1 0 0 0,-1 0 0 0 0,0 0 0 0 0,0 0 1 0 0,0 0-1 0 0,2 3 0 0 0,-3-4-16 0 0,-1 1 0 0 0,1-1-1 0 0,-1 0 1 0 0,1 0 0 0 0,-1 1 0 0 0,0-1 0 0 0,0 0 0 0 0,1 1-1 0 0,-1-1 1 0 0,0 1 0 0 0,0-1 0 0 0,0 0 0 0 0,-1 1 0 0 0,1-1-1 0 0,0 0 1 0 0,0 1 0 0 0,-1-1 0 0 0,0 2 0 0 0,-13 28 43 0 0,5-15 14 0 0,0 2 14 0 0,-1-1 0 0 0,-1-1 0 0 0,-1 1-1 0 0,-23 24 1 0 0,-3 4 66 0 0,-96 104 136 0 0,99-113-190 0 0,7-10-46 0 0,0-1 0 0 0,-2-2 1 0 0,0 0-1 0 0,-2-3 0 0 0,0 0 1 0 0,-36 14-1 0 0,49-26-2 0 0,-1-1 0 0 0,0-1 0 0 0,-33 7 0 0 0,-11 2 150 0 0,40-8-296 0 0,0 0 0 0 0,0-2 0 0 0,-1-1 0 0 0,-35 2 0 0 0,59-6-150 0 0,15 0-2085 0 0,56-14-1603 0 0,-44 8 2141 0 0,12-2-4414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5.321"/>
    </inkml:context>
    <inkml:brush xml:id="br0">
      <inkml:brushProperty name="width" value="0.05" units="cm"/>
      <inkml:brushProperty name="height" value="0.05" units="cm"/>
    </inkml:brush>
  </inkml:definitions>
  <inkml:trace contextRef="#ctx0" brushRef="#br0">1 140 20127 0 0,'0'0'987'0'0,"2"-1"-436"0"0,4-1-251 0 0,27-8 70 0 0,-28 9-360 0 0,-1 0 17 0 0,-1 0 0 0 0,1 1 0 0 0,-1-1-1 0 0,1 1 1 0 0,0 0 0 0 0,-1 0 0 0 0,7 0-1 0 0,-1 9 44 0 0,-7-5-68 0 0,0-2 17 0 0,-1 1 0 0 0,1-1-1 0 0,-1 1 1 0 0,1-1 0 0 0,-1 1-1 0 0,0 0 1 0 0,0 0 0 0 0,0-1-1 0 0,-1 1 1 0 0,1 0 0 0 0,-1 0-1 0 0,0 0 1 0 0,1 0 0 0 0,-1 0-1 0 0,-1 5 1 0 0,2-4 58 0 0,-1 0 1 0 0,1 0-1 0 0,0 0 1 0 0,0 0-1 0 0,0 0 1 0 0,0 0-1 0 0,1 0 1 0 0,2 5-1 0 0,6 16 273 0 0,-5-9-214 0 0,1-1 1 0 0,1 0-1 0 0,1 0 1 0 0,0 0-1 0 0,0-1 1 0 0,18 22 0 0 0,30 54 253 0 0,-51-82-299 0 0,0 0-1 0 0,0-1 0 0 0,-1 2 0 0 0,0-1 1 0 0,-1 0-1 0 0,4 13 0 0 0,1-7-10 0 0,-8-13-70 0 0,1 0-1 0 0,0 0 1 0 0,-1 0 0 0 0,1 0-1 0 0,-1 0 1 0 0,1 0 0 0 0,-1 0-1 0 0,1 0 1 0 0,-1 1 0 0 0,0-1 0 0 0,1 2-1 0 0,-1-2 747 0 0,1-2-490 0 0,-1 0-229 0 0,1 0 1 0 0,-1 0 0 0 0,0-1-1 0 0,1 1 1 0 0,-1 0 0 0 0,0 0 0 0 0,0 0-1 0 0,1 0 1 0 0,-1 0 0 0 0,0-1 0 0 0,0 1-1 0 0,0 0 1 0 0,-1-1 0 0 0,1-1 12 0 0,0 1-1 0 0,0 0 1 0 0,0 0 0 0 0,0 0 0 0 0,0 0 0 0 0,1-1-1 0 0,0-2 1 0 0,11-46 114 0 0,-10 40-139 0 0,0-1 0 0 0,1 1 0 0 0,0 0 1 0 0,1 0-1 0 0,0 1 0 0 0,8-14 0 0 0,4-1-221 0 0,1 1 0 0 0,1 1 0 0 0,1 0 0 0 0,1 1 0 0 0,1 1 0 0 0,35-26 0 0 0,-41 35 108 0 0,78-53-421 0 0,-52 42-630 0 0,0 2-1 0 0,1 2 1 0 0,70-21 0 0 0,-70 29-1551 0 0,0 2-4485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5.756"/>
    </inkml:context>
    <inkml:brush xml:id="br0">
      <inkml:brushProperty name="width" value="0.05" units="cm"/>
      <inkml:brushProperty name="height" value="0.05" units="cm"/>
    </inkml:brush>
  </inkml:definitions>
  <inkml:trace contextRef="#ctx0" brushRef="#br0">69 232 10136 0 0,'-26'12'1588'0'0,"28"-13"-1602"0"0,0 1 1 0 0,0-1 0 0 0,1 1 0 0 0,-1 0 0 0 0,0 0-1 0 0,0 0 1 0 0,0 0 0 0 0,1 1 0 0 0,-1-1-1 0 0,0 1 1 0 0,0-1 0 0 0,0 1 0 0 0,0-1 0 0 0,1 1-1 0 0,-1 0 1 0 0,2 2 0 0 0,6 2 799 0 0,-1 0 1 0 0,10 9-1 0 0,-13-9-57 0 0,0 1 1 0 0,-1 0-1 0 0,1 0 0 0 0,7 11 0 0 0,10 13 465 0 0,9 8-338 0 0,-24-28-741 0 0,0 0 0 0 0,0 0 0 0 0,1-1 0 0 0,0 0 0 0 0,0-1 0 0 0,19 13 0 0 0,-16-14 26 0 0,-10-5-73 0 0,0-1 1 0 0,0 1-1 0 0,1-1 1 0 0,-1 0-1 0 0,1 0 0 0 0,-1 0 1 0 0,1 0-1 0 0,-1 0 0 0 0,1 0 1 0 0,-1-1-1 0 0,4 1 1 0 0,-3-1-2 0 0,-1-1 1 0 0,0 0 0 0 0,0 0 0 0 0,0 0 0 0 0,1 0 0 0 0,-1 0-1 0 0,0-1 1 0 0,-1 1 0 0 0,1 0 0 0 0,0-1 0 0 0,2-1-1 0 0,-2 1 1 0 0,2-3-35 0 0,1 1 0 0 0,-1-1 0 0 0,0 0 0 0 0,-1 0 0 0 0,1-1-1 0 0,-1 1 1 0 0,0-1 0 0 0,0 0 0 0 0,-1 1 0 0 0,1-1 0 0 0,-1 0 0 0 0,-1-1 0 0 0,2-6 0 0 0,0-7 92 0 0,0-1 1 0 0,-2-34-1 0 0,-2 21-103 0 0,-3 0-1 0 0,-9-46 0 0 0,10 70-21 0 0,1 0 0 0 0,-1 0 0 0 0,-1 0 0 0 0,0 0 0 0 0,0 1 0 0 0,-1 0 0 0 0,0-1 0 0 0,-7-8 0 0 0,9 15 0 0 0,1-1 0 0 0,-1 1 0 0 0,-1 0 0 0 0,1 0 0 0 0,0 0 0 0 0,-1 0 0 0 0,0 1 0 0 0,1-1 0 0 0,-6-2 0 0 0,6 4 0 0 0,0 0 0 0 0,0 0 0 0 0,1 1 0 0 0,-1-1 0 0 0,0 0 0 0 0,0 1 0 0 0,0 0 0 0 0,0 0 0 0 0,0 0 0 0 0,0 0 0 0 0,0 0 0 0 0,0 0 0 0 0,0 1 0 0 0,0 0 0 0 0,-3 0 0 0 0,-12 7-16 0 0,1 0 0 0 0,0 0 0 0 0,0 2-1 0 0,-31 23 1 0 0,33-22-7 0 0,-2 2-32 0 0,0 2-1 0 0,1 0 1 0 0,1 2-1 0 0,-17 21 1 0 0,28-33-49 0 0,0 1 1 0 0,0 0-1 0 0,0 0 1 0 0,1 0-1 0 0,0 1 1 0 0,0-1-1 0 0,0 1 0 0 0,1 0 1 0 0,0 0-1 0 0,1 0 1 0 0,-2 11-1 0 0,3-15-114 0 0,0 0 0 0 0,0 0 0 0 0,0 0 0 0 0,1 0 0 0 0,-1 0 0 0 0,1 0 0 0 0,-1-1 1 0 0,1 1-1 0 0,0 0 0 0 0,0 0 0 0 0,0 0 0 0 0,1-1 0 0 0,-1 1 0 0 0,1-1 0 0 0,-1 1 0 0 0,1-1 0 0 0,0 1 0 0 0,0-1 0 0 0,0 0 0 0 0,0 0 0 0 0,0 0 0 0 0,1 0 0 0 0,-1 0 0 0 0,1-1 0 0 0,-1 1 0 0 0,1-1 0 0 0,0 1 0 0 0,-1-1 0 0 0,1 0 0 0 0,5 1 0 0 0,32 9-1786 0 0,-1-2-10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6.540"/>
    </inkml:context>
    <inkml:brush xml:id="br0">
      <inkml:brushProperty name="width" value="0.05" units="cm"/>
      <inkml:brushProperty name="height" value="0.05" units="cm"/>
    </inkml:brush>
  </inkml:definitions>
  <inkml:trace contextRef="#ctx0" brushRef="#br0">497 171 10136 0 0,'0'0'6280'0'0,"12"-13"-7296"0"0,-11 11 1032 0 0,0 1 0 0 0,0-1 0 0 0,0 0 0 0 0,0 1 0 0 0,0-1 0 0 0,-1 0 0 0 0,1 0 0 0 0,-1 0 0 0 0,1 0 0 0 0,-1 1 0 0 0,0-1 0 0 0,1 0 1 0 0,-1-3-1 0 0,-1-33 2421 0 0,0 19-985 0 0,1 14-1163 0 0,-1 1 0 0 0,0 0 0 0 0,0 0 0 0 0,0 0 0 0 0,-2-5 0 0 0,2 5-161 0 0,-1 1-1 0 0,1-1 1 0 0,0 0 0 0 0,1 1-1 0 0,-2-6 1 0 0,2 8-98 0 0,0 0-1 0 0,-1 0 1 0 0,1 0 0 0 0,-1 0-1 0 0,1 1 1 0 0,-1-1 0 0 0,0 0 0 0 0,1 0-1 0 0,-1 0 1 0 0,0 1 0 0 0,1-1-1 0 0,-2 0 1 0 0,1 0-17 0 0,1 1 0 0 0,0 0 0 0 0,0-1 0 0 0,-1 1 0 0 0,1 0 0 0 0,0-1 0 0 0,0 1 0 0 0,-1 0 0 0 0,1 0 0 0 0,0-1 0 0 0,-1 1 0 0 0,1 0 0 0 0,-1 0 0 0 0,1 0 0 0 0,0 0 1 0 0,-1 0-1 0 0,1-1 0 0 0,-1 1 0 0 0,1 0 0 0 0,0 0 0 0 0,-1 0 0 0 0,1 0 0 0 0,-1 0 0 0 0,1 0 0 0 0,0 0 0 0 0,-1 0 0 0 0,1 0 0 0 0,-1 1 0 0 0,-10 11 13 0 0,9-10-12 0 0,0 0 0 0 0,0-1 1 0 0,0 1-1 0 0,0 1 1 0 0,0-1-1 0 0,1 0 1 0 0,-2 3-1 0 0,-2 6 29 0 0,1 0 0 0 0,0 1 0 0 0,0 0-1 0 0,1-1 1 0 0,1 1 0 0 0,-2 19 0 0 0,2 77 634 0 0,3-61-322 0 0,9 68 0 0 0,-3-42-227 0 0,15 128 212 0 0,-2-7 648 0 0,-17-166-939 0 0,2 38 99 0 0,-3 83 0 0 0,-4-99-182 0 0,-5 49-189 0 0,5-83 158 0 0,-1 0 1 0 0,-1 0-1 0 0,0-1 0 0 0,-8 19 0 0 0,12-32-14 0 0,-1 0 0 0 0,0 0 0 0 0,0 0 0 0 0,0 0 0 0 0,-1 0 0 0 0,1 0 0 0 0,0 0-1 0 0,-1 0 1 0 0,1-1 0 0 0,-1 1 0 0 0,0 0 0 0 0,1-1 0 0 0,-1 1 0 0 0,0-1 0 0 0,0 0 0 0 0,0 0 0 0 0,-3 2 0 0 0,3-3-44 0 0,-1 1 0 0 0,0-1 0 0 0,1 1 0 0 0,-1-1 0 0 0,0 0 1 0 0,0 0-1 0 0,1 0 0 0 0,-1 0 0 0 0,0-1 0 0 0,1 1 0 0 0,-1-1 0 0 0,0 0 0 0 0,1 1 0 0 0,-5-3 0 0 0,-9-5-991 0 0,1-1-1 0 0,1 0 1 0 0,0 0 0 0 0,0-2-1 0 0,0 0 1 0 0,-20-22-1 0 0,17 17 593 0 0,3 1-198 0 0,-22-28 1 0 0,7 6-46 0 0,8 11-179 0 0,0-2 1 0 0,-31-59 0 0 0,5-16 1878 0 0,40 86-21 0 0,1 0-1 0 0,0 0 1 0 0,2-1 0 0 0,-5-33-1 0 0,9 44-586 0 0,-1 1-1 0 0,1-1 0 0 0,1 1 1 0 0,-1-1-1 0 0,1 0 0 0 0,1 1 1 0 0,-1-1-1 0 0,1 1 0 0 0,0 0 0 0 0,0-1 1 0 0,1 1-1 0 0,0 0 0 0 0,0 0 1 0 0,0 1-1 0 0,1-1 0 0 0,7-8 1 0 0,-4 6-81 0 0,1 0 1 0 0,1 1 0 0 0,0-1 0 0 0,0 1-1 0 0,0 1 1 0 0,18-10 0 0 0,65-22 414 0 0,-51 23-495 0 0,25-9-14 0 0,88-18 0 0 0,-94 31-40 0 0,102-5-1 0 0,-141 14-94 0 0,-4 2 54 0 0,0 1-1 0 0,-1 0 0 0 0,32 7 0 0 0,-30-4 7 0 0,1-1 0 0 0,22 0 0 0 0,-22-1 79 0 0,-13 1-2680 0 0,-6-4 2302 0 0,-1 0 0 0 0,1 0-1 0 0,0 0 1 0 0,0 0-1 0 0,0 0 1 0 0,0 0 0 0 0,0 0-1 0 0,0 0 1 0 0,0 0-1 0 0,1 0 1 0 0,-1 0 0 0 0,0 0-1 0 0,0 0 1 0 0,1 0-1 0 0,-1 0 1 0 0,1 0 0 0 0,-1 0-1 0 0,1 0 1 0 0,-1 0-1 0 0,1 0 1 0 0,1-1 0 0 0,-1-1-739 0 0,0-5-3177 0 0,-1 1-862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6.958"/>
    </inkml:context>
    <inkml:brush xml:id="br0">
      <inkml:brushProperty name="width" value="0.05" units="cm"/>
      <inkml:brushProperty name="height" value="0.05" units="cm"/>
    </inkml:brush>
  </inkml:definitions>
  <inkml:trace contextRef="#ctx0" brushRef="#br0">47 0 15664 0 0,'-4'5'242'0'0,"-1"-1"0"0"0,1 0 0 0 0,0 0 1 0 0,-1 0-1 0 0,0-1 0 0 0,-14 6 7635 0 0,28 2-10560 0 0,-6-10 2433 0 0,1 1-1 0 0,0-1 0 0 0,-1 1 0 0 0,1-1 1 0 0,0 0-1 0 0,0 0 0 0 0,-1-1 0 0 0,1 1 1 0 0,0-1-1 0 0,0 0 0 0 0,0 0 1 0 0,5-1-1 0 0,1 1-483 0 0,9 0-641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7.348"/>
    </inkml:context>
    <inkml:brush xml:id="br0">
      <inkml:brushProperty name="width" value="0.05" units="cm"/>
      <inkml:brushProperty name="height" value="0.05" units="cm"/>
    </inkml:brush>
  </inkml:definitions>
  <inkml:trace contextRef="#ctx0" brushRef="#br0">82 71 4144 0 0,'-9'2'428'0'0,"2"-1"-137"0"0,6-1 118 0 0,0-1 0 0 0,0 1 0 0 0,0 0 0 0 0,0-1 0 0 0,0 1 1 0 0,0-1-1 0 0,0 1 0 0 0,1-1 0 0 0,-1 0 0 0 0,0 1 1 0 0,0-1-1 0 0,0 0 0 0 0,0 0 0 0 0,1 1 0 0 0,-1-1 0 0 0,0-1 1 0 0,-11-15 218 0 0,11 14-777 0 0,-6-9-370 0 0,7 11 538 0 0,-1 0 0 0 0,1 0 1 0 0,-1 0-1 0 0,1 0 0 0 0,-1 0 0 0 0,0 0 1 0 0,1 0-1 0 0,-1 1 0 0 0,0-1 0 0 0,0 0 1 0 0,1 0-1 0 0,-1 1 0 0 0,0-1 0 0 0,-1-1 1 0 0,-18-14 12295 0 0,22 16-12149 0 0,-1 0-126 0 0,0-1 0 0 0,1 1 1 0 0,-1 0-1 0 0,1 0 0 0 0,-1 0 0 0 0,1 0 1 0 0,-1 1-1 0 0,0-1 0 0 0,1 0 0 0 0,-1 1 0 0 0,1-1 1 0 0,-1 1-1 0 0,0-1 0 0 0,1 1 0 0 0,-1-1 1 0 0,0 1-1 0 0,0 0 0 0 0,0 0 0 0 0,1 0 0 0 0,-1 0 1 0 0,0 0-1 0 0,0 0 0 0 0,0 0 0 0 0,0 0 1 0 0,0 0-1 0 0,-1 0 0 0 0,2 2 0 0 0,1 1-25 0 0,1 2-2 0 0,0 0 1 0 0,0 0 0 0 0,-1 0-1 0 0,0 0 1 0 0,0 1 0 0 0,-1-1 0 0 0,4 12-1 0 0,31 200 283 0 0,-18-135-420 0 0,-1-8 14 0 0,-16-63 185 0 0,1 0 0 0 0,5 16 1 0 0,-7-26-105 0 0,0 1 1 0 0,0-1-1 0 0,0 1 1 0 0,0-1 0 0 0,0 0-1 0 0,1 0 1 0 0,-1 1-1 0 0,1-1 1 0 0,-1 0 0 0 0,1 0-1 0 0,0 0 1 0 0,0-1-1 0 0,0 1 1 0 0,0 0-1 0 0,0-1 1 0 0,0 1 0 0 0,4 1-1 0 0,-6-3-14 0 0,1 0 0 0 0,0 0 0 0 0,0 1 0 0 0,0-1 0 0 0,0 0 0 0 0,-1 0 0 0 0,1 0 0 0 0,0 0 0 0 0,0 0 0 0 0,0 0 0 0 0,0 0 0 0 0,-1-1 0 0 0,1 1 0 0 0,0 0 0 0 0,0 0 0 0 0,0-1 0 0 0,0 1 0 0 0,-1 0-1 0 0,1-1 1 0 0,0 1 0 0 0,-1-1 0 0 0,1 1 0 0 0,0-1 0 0 0,-1 1 0 0 0,1-1 0 0 0,0 1 0 0 0,-1-1 0 0 0,1 0 0 0 0,-1 1 0 0 0,2-3 0 0 0,0-1-772 0 0,0 0 1 0 0,0 0-1 0 0,0 0 1 0 0,1-7-1 0 0,-1 3-1830 0 0,8-20-4894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7.960"/>
    </inkml:context>
    <inkml:brush xml:id="br0">
      <inkml:brushProperty name="width" value="0.05" units="cm"/>
      <inkml:brushProperty name="height" value="0.05" units="cm"/>
    </inkml:brush>
  </inkml:definitions>
  <inkml:trace contextRef="#ctx0" brushRef="#br0">27 32 2304 0 0,'-1'-1'167'0'0,"0"0"-157"0"0,1-1 0 0 0,-1 1 0 0 0,0 0 0 0 0,-19-20 17972 0 0,17 17-16156 0 0,6 10-1691 0 0,0 0 0 0 0,0 0-1 0 0,-1 1 1 0 0,0-1-1 0 0,0 1 1 0 0,1 9-1 0 0,3 7 236 0 0,-6-22-351 0 0,32 138 818 0 0,-21-72-678 0 0,10 82-150 0 0,-2-19-9 0 0,3 44 0 0 0,7 38-266 0 0,-18-147-84 0 0,-5 7-412 0 0,-2-14-158 0 0,-4-56 852 0 0,1 0 1 0 0,-1-1 0 0 0,0 1 0 0 0,0 0-1 0 0,0-1 1 0 0,0 1 0 0 0,-1 0 0 0 0,1 0 0 0 0,0-1-1 0 0,-1 1 1 0 0,1-1 0 0 0,-1 1 0 0 0,0 2-1 0 0,0-4-39 0 0,1 0 0 0 0,-1 0 0 0 0,1 0 0 0 0,-1-1 0 0 0,1 1 0 0 0,-1 0 0 0 0,1 0 0 0 0,-1 0 0 0 0,1 0 0 0 0,-1 0 0 0 0,1-1 0 0 0,-1 1 0 0 0,1 0 0 0 0,-1 0 0 0 0,1-1 0 0 0,0 1 0 0 0,-1 0 0 0 0,0-1 0 0 0,0 0-236 0 0,-1 0 87 0 0,-1-1 1 0 0,1 0-1 0 0,-1 0 0 0 0,1 0 0 0 0,0-1 0 0 0,0 1 0 0 0,0-1 0 0 0,0 1 0 0 0,0-1 0 0 0,0 1 0 0 0,1-1 0 0 0,-1 0 0 0 0,-1-5 0 0 0,-3-5-451 0 0,-18-37-1498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8.428"/>
    </inkml:context>
    <inkml:brush xml:id="br0">
      <inkml:brushProperty name="width" value="0.05" units="cm"/>
      <inkml:brushProperty name="height" value="0.05" units="cm"/>
    </inkml:brush>
  </inkml:definitions>
  <inkml:trace contextRef="#ctx0" brushRef="#br0">9 209 18399 0 0,'-1'1'94'0'0,"0"1"-1"0"0,0 0 0 0 0,0-1 1 0 0,0 1-1 0 0,1 0 0 0 0,-1 0 1 0 0,1-1-1 0 0,-1 1 0 0 0,1 0 1 0 0,-1 0-1 0 0,1 0 0 0 0,0 0 1 0 0,0-1-1 0 0,0 1 0 0 0,0 0 1 0 0,0 0-1 0 0,1 0 0 0 0,-1 0 1 0 0,0 0-1 0 0,2 3 0 0 0,0 0-55 0 0,0 0 0 0 0,0 0-1 0 0,1 0 1 0 0,0 0 0 0 0,0-1-1 0 0,0 1 1 0 0,0-1-1 0 0,1 0 1 0 0,0 0 0 0 0,0 0-1 0 0,0 0 1 0 0,5 3 0 0 0,2 0 149 0 0,1 0 0 0 0,-1 0 0 0 0,1-2 0 0 0,0 1 0 0 0,0-1 0 0 0,1-1 0 0 0,15 3 0 0 0,96 12-109 0 0,-73-12-76 0 0,183 16-67 0 0,-165-20 419 0 0,98-9 1 0 0,-119 0-175 0 0,-1-2 0 0 0,1-1 0 0 0,70-25 0 0 0,-105 29-195 0 0,0 0 1 0 0,0-1-1 0 0,-1 0 1 0 0,0-1-1 0 0,0-1 1 0 0,0 0 0 0 0,-1 0-1 0 0,-1-1 1 0 0,1 0-1 0 0,14-18 1 0 0,-22 23-32 0 0,0-1-1 0 0,0 1 1 0 0,-1 0 0 0 0,1-1-1 0 0,-1 0 1 0 0,0 1-1 0 0,0-1 1 0 0,-1 0 0 0 0,0 0-1 0 0,1 0 1 0 0,-2 0 0 0 0,1 0-1 0 0,0 0 1 0 0,-1-1 0 0 0,0 1-1 0 0,0 0 1 0 0,-1 0 0 0 0,0 0-1 0 0,0 0 1 0 0,0 0 0 0 0,0 0-1 0 0,-1 0 1 0 0,1 0-1 0 0,-5-7 1 0 0,2 5-45 0 0,0-1-1 0 0,0 1 1 0 0,-1 0-1 0 0,0 1 0 0 0,-1-1 1 0 0,1 1-1 0 0,-1 0 1 0 0,0 1-1 0 0,-1-1 1 0 0,1 1-1 0 0,-1 0 1 0 0,0 1-1 0 0,-1 0 1 0 0,-11-6-1 0 0,4 5 150 0 0,0-1 0 0 0,-1 2 1 0 0,1 0-1 0 0,-1 1 0 0 0,0 1 0 0 0,0 0 1 0 0,0 1-1 0 0,-1 1 0 0 0,1 0 0 0 0,0 1 0 0 0,0 1 1 0 0,0 1-1 0 0,0 0 0 0 0,1 1 0 0 0,-1 0 1 0 0,1 2-1 0 0,-26 12 0 0 0,26-10 0 0 0,1 1 0 0 0,0 1 0 0 0,0 1 1 0 0,1 0-1 0 0,1 0 0 0 0,0 2 0 0 0,0-1 0 0 0,1 1 0 0 0,-15 24 0 0 0,17-21-28 0 0,1 0 0 0 0,0 0 0 0 0,-6 23 0 0 0,13-36-30 0 0,-2 6-5 0 0,1 1 0 0 0,0-1 1 0 0,1 0-1 0 0,0 0 0 0 0,0 1 0 0 0,1-1 0 0 0,0 0 0 0 0,2 11 0 0 0,0-3 54 0 0,1 1 1 0 0,1-1-1 0 0,8 24 1 0 0,-5-26 70 0 0,1 0 0 0 0,1 0 0 0 0,0-1 1 0 0,0 0-1 0 0,19 20 0 0 0,-15-20-20 0 0,1-1 0 0 0,0 0-1 0 0,1-1 1 0 0,1-1 0 0 0,0 0 0 0 0,29 14 0 0 0,-22-15-45 0 0,2 0 1 0 0,25 6 0 0 0,-34-11 26 0 0,3 0 146 0 0,-1-1-1 0 0,30 2 1 0 0,-8-1 466 0 0,-18-5-462 0 0,-18-1-214 0 0,0 1 0 0 0,0-1-1 0 0,0 1 1 0 0,0 0-1 0 0,0 1 1 0 0,0-1-1 0 0,0 1 1 0 0,0 0 0 0 0,7 2-1 0 0,20 8-219 0 0,-23-9-114 0 0,-6-1 92 0 0,-1-1 0 0 0,0 1-1 0 0,0-1 1 0 0,0 0 0 0 0,1 0-1 0 0,-1 0 1 0 0,0 0 0 0 0,0 0-1 0 0,0 0 1 0 0,1 0 0 0 0,-1 0-1 0 0,0 0 1 0 0,0-1-1 0 0,0 1 1 0 0,0 0 0 0 0,3-2-1 0 0,-3 2 45 0 0,0-1-1 0 0,0 1 0 0 0,1-1 0 0 0,-1 0 1 0 0,0 0-1 0 0,0 0 0 0 0,0 0 0 0 0,0 1 0 0 0,0-1 1 0 0,0-1-1 0 0,0 1 0 0 0,0 0 0 0 0,-1 0 1 0 0,1 0-1 0 0,0 0 0 0 0,0-1 0 0 0,-1 1 1 0 0,1 0-1 0 0,-1 0 0 0 0,0-1 0 0 0,1 1 1 0 0,0-3-1 0 0,0-2-364 0 0,9-23-1876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8.999"/>
    </inkml:context>
    <inkml:brush xml:id="br0">
      <inkml:brushProperty name="width" value="0.05" units="cm"/>
      <inkml:brushProperty name="height" value="0.05" units="cm"/>
    </inkml:brush>
  </inkml:definitions>
  <inkml:trace contextRef="#ctx0" brushRef="#br0">64 0 19407 0 0,'0'0'439'0'0,"-1"2"62"0"0,-2 0-404 0 0,1 1 0 0 0,0 0 0 0 0,0-1 0 0 0,0 1-1 0 0,1 0 1 0 0,-1 0 0 0 0,1 0 0 0 0,-1 1 0 0 0,1-1-1 0 0,0 0 1 0 0,0 0 0 0 0,0 6 0 0 0,-1 4-255 0 0,2 1 1 0 0,0 13 0 0 0,0 11-35 0 0,1 169-41 0 0,16-61 1172 0 0,-7-75-409 0 0,-1-13 122 0 0,3 0 1 0 0,34 100-1 0 0,-35-123-529 0 0,12 32-454 0 0,-16-42 179 0 0,-31-119-8 0 0,22 79 68 0 0,0-1-1 0 0,1 0 1 0 0,0 1-1 0 0,1-1 1 0 0,1 0-1 0 0,1 0 0 0 0,0 1 1 0 0,1-1-1 0 0,0 1 1 0 0,2 0-1 0 0,8-21 1 0 0,-9 25 22 0 0,1 0 1 0 0,0 0-1 0 0,1 1 1 0 0,0 0 0 0 0,1 0-1 0 0,0 1 1 0 0,0 0-1 0 0,1 0 1 0 0,0 0 0 0 0,1 1-1 0 0,-1 1 1 0 0,2-1-1 0 0,-1 1 1 0 0,1 1 0 0 0,0 0-1 0 0,0 0 1 0 0,1 1-1 0 0,11-4 1 0 0,-13 5 109 0 0,1 1-1 0 0,-1 0 1 0 0,1 0 0 0 0,0 1-1 0 0,0 0 1 0 0,0 1 0 0 0,17-1-1 0 0,-7 3 104 0 0,-1 1-1 0 0,1 1 0 0 0,27 8 0 0 0,-37-8-94 0 0,-1 0 0 0 0,0 1-1 0 0,0 0 1 0 0,0 0 0 0 0,-1 1 0 0 0,0 0-1 0 0,0 1 1 0 0,15 13 0 0 0,-16-12-24 0 0,0 1 0 0 0,0 0 0 0 0,0 0 0 0 0,-1 0 0 0 0,0 1 0 0 0,-1 0 0 0 0,0 1 0 0 0,0-1 0 0 0,5 17 1 0 0,-8-19-6 0 0,0 0 0 0 0,-1 1 0 0 0,0-1 1 0 0,0 1-1 0 0,0-1 0 0 0,-1 1 0 0 0,0-1 1 0 0,-1 1-1 0 0,0-1 0 0 0,0 1 0 0 0,0-1 1 0 0,-1 1-1 0 0,0-1 0 0 0,-4 8 0 0 0,1-3 67 0 0,-1 0-1 0 0,-1-1 1 0 0,0 0-1 0 0,0-1 0 0 0,-1 1 1 0 0,-1-2-1 0 0,0 1 1 0 0,0-1-1 0 0,0 0 0 0 0,-1-1 1 0 0,-1 0-1 0 0,-11 7 1 0 0,1-3 24 0 0,-2 0 1 0 0,1-2-1 0 0,-1 0 1 0 0,-1-1-1 0 0,-33 7 1 0 0,26-10-75 0 0,1-1 1 0 0,-2-1-1 0 0,-31-1 1 0 0,-93-8 363 0 0,132 3-140 0 0,-36-9 0 0 0,55 10-643 0 0,17 5 195 0 0,22 6 41 0 0,16 3-7 0 0,1-3 1 0 0,1-2 0 0 0,-1-2 0 0 0,1-2 0 0 0,0-3 0 0 0,74-7 0 0 0,-98 2-391 0 0,0-1 1 0 0,-1-2 0 0 0,1 0 0 0 0,-1-2 0 0 0,0-1 0 0 0,-1-1 0 0 0,39-23-1 0 0,-18 3-1168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9.383"/>
    </inkml:context>
    <inkml:brush xml:id="br0">
      <inkml:brushProperty name="width" value="0.05" units="cm"/>
      <inkml:brushProperty name="height" value="0.05" units="cm"/>
    </inkml:brush>
  </inkml:definitions>
  <inkml:trace contextRef="#ctx0" brushRef="#br0">75 0 16527 0 0,'0'0'760'0'0,"-2"1"-21"0"0,-4 3-487 0 0,3-3-247 0 0,1 0 1 0 0,0 0-1 0 0,0 0 0 0 0,0 1 0 0 0,0-1 0 0 0,0 0 0 0 0,-2 4 0 0 0,-7 6 66 0 0,9-10-12 0 0,0 1 0 0 0,0-1 0 0 0,0 1 0 0 0,1 0 1 0 0,-1 0-1 0 0,1 0 0 0 0,0 0 0 0 0,-1 0 0 0 0,1 0 1 0 0,-1 2-1 0 0,-2 10 115 0 0,0 0-1 0 0,1 0 1 0 0,1 0 0 0 0,0 0 0 0 0,0 27-1 0 0,1-12-97 0 0,4 107 321 0 0,0-64-186 0 0,0 37 894 0 0,26 161 0 0 0,8-43 61 0 0,-30-191-876 0 0,24 64 0 0 0,-14-49-159 0 0,-10-26-62 0 0,2-1 1 0 0,1 1-1 0 0,23 41 0 0 0,-22-46-110 0 0,-5-9 5 0 0,1 1 0 0 0,13 17 0 0 0,-18-27 21 0 0,0 0 0 0 0,0 0 0 0 0,0 0 0 0 0,0 0 0 0 0,0 0-1 0 0,0 0 1 0 0,1-1 0 0 0,-1 1 0 0 0,0-1 0 0 0,1 0 0 0 0,-1 0 0 0 0,1 1 0 0 0,0-1 0 0 0,-1-1 0 0 0,1 1 0 0 0,0 0-1 0 0,0-1 1 0 0,3 1 0 0 0,-4-2-23 0 0,1 1 0 0 0,-1-1 0 0 0,1 1 0 0 0,-1-1 0 0 0,0 0 0 0 0,1 0 1 0 0,-1 0-1 0 0,0 0 0 0 0,0 0 0 0 0,0-1 0 0 0,1 1 0 0 0,-1-1 0 0 0,-1 1 0 0 0,1-1 0 0 0,0 0 0 0 0,0 0 0 0 0,2-3 0 0 0,3-4-453 0 0,-1-1-1 0 0,9-15 1 0 0,16-44-5977 0 0,-29 65 5854 0 0,15-42-6058 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39.832"/>
    </inkml:context>
    <inkml:brush xml:id="br0">
      <inkml:brushProperty name="width" value="0.05" units="cm"/>
      <inkml:brushProperty name="height" value="0.05" units="cm"/>
    </inkml:brush>
  </inkml:definitions>
  <inkml:trace contextRef="#ctx0" brushRef="#br0">102 58 19087 0 0,'-17'23'564'0'0,"2"0"-1"0"0,1 1 1 0 0,-21 46-1 0 0,31-59-603 0 0,0 0-1 0 0,1 1 1 0 0,0-1-1 0 0,1 1 1 0 0,0 0-1 0 0,1 0 1 0 0,0 0-1 0 0,1 0 1 0 0,0 0-1 0 0,1 0 1 0 0,3 17-1 0 0,-3-23 149 0 0,0 1-1 0 0,1-1 0 0 0,0 0 1 0 0,0 0-1 0 0,0 0 0 0 0,1 0 0 0 0,-1 0 1 0 0,1 0-1 0 0,1-1 0 0 0,-1 1 1 0 0,1-1-1 0 0,0 0 0 0 0,0 0 0 0 0,1 0 1 0 0,-1-1-1 0 0,11 8 0 0 0,-7-7 17 0 0,1 0 0 0 0,-1 0 0 0 0,1-1 0 0 0,0-1 0 0 0,0 0 0 0 0,0 0 0 0 0,0 0 0 0 0,1-1 0 0 0,-1-1-1 0 0,1 1 1 0 0,-1-1 0 0 0,1-1 0 0 0,12-1 0 0 0,2-1-74 0 0,-1 0 0 0 0,1-2 0 0 0,0-1-1 0 0,25-9 1 0 0,-32 9-29 0 0,0-2 0 0 0,0 0 1 0 0,-1-1-1 0 0,0 0 0 0 0,0-2 0 0 0,24-18 0 0 0,-30 19-39 0 0,0 0 0 0 0,0-1 0 0 0,-1 0 0 0 0,0 0 0 0 0,-1-1 0 0 0,0 0 0 0 0,-1 0 0 0 0,0-1 0 0 0,7-18 0 0 0,-8 17-27 0 0,-2 1-1 0 0,0-1 1 0 0,0 0-1 0 0,-1 0 1 0 0,0-1-1 0 0,-2 1 1 0 0,1 0 0 0 0,-2-1-1 0 0,0-17 1 0 0,-1 26 24 0 0,-6-48-273 0 0,6 48 257 0 0,-1 1 1 0 0,1-1-1 0 0,-1 1 1 0 0,1 0-1 0 0,-1 0 1 0 0,-1 0-1 0 0,1-1 1 0 0,-1 2-1 0 0,-3-7 1 0 0,4 9 29 0 0,1 0 0 0 0,0-1 1 0 0,-1 1-1 0 0,1 0 0 0 0,-1 0 0 0 0,1 0 1 0 0,-1 0-1 0 0,0 0 0 0 0,1 0 1 0 0,-1 0-1 0 0,0 0 0 0 0,0 1 1 0 0,1-1-1 0 0,-1 1 0 0 0,0-1 1 0 0,0 1-1 0 0,0 0 0 0 0,0 0 1 0 0,0 0-1 0 0,1 0 0 0 0,-1 0 1 0 0,0 0-1 0 0,0 0 0 0 0,0 1 0 0 0,0-1 1 0 0,0 1-1 0 0,-2 1 0 0 0,-3 1-17 0 0,0 0-1 0 0,0 1 0 0 0,1 0 0 0 0,-1 1 1 0 0,-6 6-1 0 0,9-8 23 0 0,-8 7 4 0 0,0 2 0 0 0,0 0-1 0 0,1 0 1 0 0,0 1-1 0 0,1 0 1 0 0,1 0-1 0 0,0 2 1 0 0,1-1 0 0 0,-8 18-1 0 0,15-29 7 0 0,-6 11 31 0 0,2-1 1 0 0,-1 1-1 0 0,2 0 0 0 0,-6 26 0 0 0,8-24 20 0 0,0 0 0 0 0,1-1 0 0 0,0 1 0 0 0,1 0-1 0 0,1 0 1 0 0,1 0 0 0 0,3 17 0 0 0,22 58 395 0 0,-22-78-368 0 0,1 0 0 0 0,0 0 1 0 0,0-1-1 0 0,16 21 0 0 0,-5-11 161 0 0,28 27-1 0 0,-37-41-126 0 0,2 0 1 0 0,-1 0 0 0 0,1-1-1 0 0,0 0 1 0 0,20 8-1 0 0,-15-8-80 0 0,0 0 0 0 0,0-2 0 0 0,1 0 0 0 0,0-1 0 0 0,0 0 0 0 0,0-1 0 0 0,0-1 0 0 0,0-1 0 0 0,1 0 0 0 0,-1-1 0 0 0,1-1-1 0 0,-1 0 1 0 0,0-1 0 0 0,0-1 0 0 0,0-1 0 0 0,0 0 0 0 0,0-1 0 0 0,-1 0 0 0 0,0-2 0 0 0,0 1 0 0 0,0-2 0 0 0,20-14 0 0 0,-13 5-828 0 0,-1-2 0 0 0,-1 0 0 0 0,0-1 0 0 0,-2-1 0 0 0,18-26 0 0 0,-13 14-779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40.248"/>
    </inkml:context>
    <inkml:brush xml:id="br0">
      <inkml:brushProperty name="width" value="0.05" units="cm"/>
      <inkml:brushProperty name="height" value="0.05" units="cm"/>
    </inkml:brush>
  </inkml:definitions>
  <inkml:trace contextRef="#ctx0" brushRef="#br0">0 0 14280 0 0,'30'28'1818'0'0,"6"6"249"0"0,-2-9-238 0 0,58 48 68 0 0,-75-58-1814 0 0,-1 0 0 0 0,-1 2 0 0 0,18 23 0 0 0,1 11-101 0 0,35 68-1 0 0,17 63 208 0 0,6 35 718 0 0,-50-109-181 0 0,27 113-1 0 0,-61-192-651 0 0,0-2 6 0 0,-2 0 1 0 0,0 1-1 0 0,2 50 0 0 0,-8-62-35 0 0,0 1-1 0 0,-1-1 1 0 0,-1 0-1 0 0,-1 0 1 0 0,0 0-1 0 0,-1 0 1 0 0,-11 29 0 0 0,10-34 7 0 0,0-1 0 0 0,0 1 1 0 0,-1-1-1 0 0,0 0 1 0 0,-1 0-1 0 0,0 0 1 0 0,-1-1-1 0 0,0 0 1 0 0,0-1-1 0 0,-1 0 0 0 0,0 0 1 0 0,0-1-1 0 0,-1 0 1 0 0,0-1-1 0 0,0 0 1 0 0,0 0-1 0 0,-19 6 1 0 0,20-8-3 0 0,0-1 1 0 0,0 0 0 0 0,-1-1-1 0 0,1 0 1 0 0,-1 0 0 0 0,-19 0-1 0 0,23-2-294 0 0,0 0-1 0 0,1-1 1 0 0,-1 0-1 0 0,0 0 0 0 0,-7-3 1 0 0,8 2-767 0 0,0 0 0 0 0,0 0 1 0 0,0-1-1 0 0,1 0 0 0 0,-1 0 0 0 0,-6-5 1 0 0,-6-6-6839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40.637"/>
    </inkml:context>
    <inkml:brush xml:id="br0">
      <inkml:brushProperty name="width" value="0.05" units="cm"/>
      <inkml:brushProperty name="height" value="0.05" units="cm"/>
    </inkml:brush>
  </inkml:definitions>
  <inkml:trace contextRef="#ctx0" brushRef="#br0">51 1 25999 0 0,'-5'15'576'0'0,"-3"5"112"0"0,3 1 24 0 0,0-8 24 0 0,-4-1-592 0 0,-1-8-144 0 0,6-4 0 0 0,4-12-7680 0 0,-5-12-1559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47.741"/>
    </inkml:context>
    <inkml:brush xml:id="br0">
      <inkml:brushProperty name="width" value="0.05" units="cm"/>
      <inkml:brushProperty name="height" value="0.05" units="cm"/>
    </inkml:brush>
  </inkml:definitions>
  <inkml:trace contextRef="#ctx0" brushRef="#br0">1 711 456 0 0,'3'-7'463'0'0,"0"-1"0"0"0,3-13 0 0 0,-4 14 206 0 0,0 0 0 0 0,0 0 0 0 0,7-12 0 0 0,-6 6-726 0 0,2-3 1359 0 0,2 8 3177 0 0,-3 6-4185 0 0,11-10 895 0 0,25-18-720 0 0,-16 6-3292 0 0,31-40 1 0 0,-38 49 8652 0 0,-30 18-3584 0 0,0 2-1730 0 0,1 1 1 0 0,-13 7 0 0 0,18-6-503 0 0,-3-5-5 0 0,9-2-6 0 0,-1 0 55 0 0,-4 4 1506 0 0,43-14-665 0 0,-26 7-693 0 0,-1 1 1 0 0,1-2 0 0 0,15-6-1 0 0,92-61 633 0 0,-38 20-510 0 0,-18 10-94 0 0,10-5 194 0 0,-43 30-278 0 0,88-53 732 0 0,-29 24-150 0 0,-1-1 76 0 0,-24 14-284 0 0,-42 22-313 0 0,20-13 1 0 0,-18 13-71 0 0,-19 8-328 0 0,-20 4-1437 0 0,14-2 878 0 0,-4 1 498 0 0,-16-1-13835 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48.352"/>
    </inkml:context>
    <inkml:brush xml:id="br0">
      <inkml:brushProperty name="width" value="0.05" units="cm"/>
      <inkml:brushProperty name="height" value="0.05" units="cm"/>
    </inkml:brush>
  </inkml:definitions>
  <inkml:trace contextRef="#ctx0" brushRef="#br0">1 751 3680 0 0,'0'0'663'0'0,"2"0"807"0"0,2 0-893 0 0,-1-1 0 0 0,1 1 0 0 0,-1-1 0 0 0,1 0 0 0 0,-1 0 0 0 0,0 0 0 0 0,1-1 0 0 0,-1 1 0 0 0,0-1 0 0 0,4-2 0 0 0,32-24 9 0 0,-25 16-364 0 0,-5 4-19 0 0,0-1 0 0 0,-1 1 1 0 0,13-18-1 0 0,-13 15 480 0 0,1 1 0 0 0,14-15 0 0 0,55-32 1720 0 0,-20 16-1477 0 0,-32 24-445 0 0,1 0-1 0 0,1 2 1 0 0,1 1-1 0 0,34-11 0 0 0,-29 11-203 0 0,54-22 478 0 0,92-40 475 0 0,-111 46-843 0 0,92-47 441 0 0,-124 58-649 0 0,-20 10-36 0 0,0-1 1 0 0,23-16-1 0 0,-6 3 45 0 0,-24 17-99 0 0,-1 0 0 0 0,16-13 0 0 0,-20 15-52 0 0,0 0 0 0 0,0 0 0 0 0,1 0 0 0 0,0 1 0 0 0,-1 0 0 0 0,12-4 0 0 0,-6 2 9 0 0,-10 5-35 0 0,1-1 0 0 0,-1 0-1 0 0,1 0 1 0 0,-1 0 0 0 0,1 0-1 0 0,-1 0 1 0 0,1 0 0 0 0,-1-1-1 0 0,0 1 1 0 0,0 0 0 0 0,2-2-1 0 0,9-4 364 0 0,-13 6-380 0 0,0 0 1 0 0,-1 0-1 0 0,1 1 1 0 0,-1-1-1 0 0,1 0 1 0 0,-1 1-1 0 0,0-1 1 0 0,1 0-1 0 0,-1 1 1 0 0,0 0-1 0 0,1-1 1 0 0,-1 1-1 0 0,0 0 1 0 0,-3 0-1 0 0,-25 5-459 0 0,2 0-26 0 0,26-5 268 0 0,0 0-246 0 0,-6 0 316 0 0,5-9-5993 0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49.278"/>
    </inkml:context>
    <inkml:brush xml:id="br0">
      <inkml:brushProperty name="width" value="0.05" units="cm"/>
      <inkml:brushProperty name="height" value="0.05" units="cm"/>
    </inkml:brush>
  </inkml:definitions>
  <inkml:trace contextRef="#ctx0" brushRef="#br0">82 7 3224 0 0,'-1'-1'4434'0'0,"-5"-1"-3537"0"0,1 1 0 0 0,-1 0-1 0 0,1 0 1 0 0,-1 1-1 0 0,0-1 1 0 0,1 1-1 0 0,-1 0 1 0 0,-9 2-1 0 0,-5-1 1794 0 0,30 10-2020 0 0,14 1 80 0 0,-23-11-497 0 0,2 0-49 0 0,1 3-104 0 0,0 0 0 0 0,0-1-1 0 0,0 1 1 0 0,0 1 0 0 0,-1-1 0 0 0,1 1-1 0 0,-1-1 1 0 0,0 1 0 0 0,0 0 0 0 0,1 5-1 0 0,-2-7-55 0 0,0 0 0 0 0,0 0-1 0 0,0-1 1 0 0,0 1-1 0 0,1-1 1 0 0,-1 0 0 0 0,5 4-1 0 0,-5-5-26 0 0,0 1 0 0 0,0 0 0 0 0,0-1-1 0 0,0 1 1 0 0,-1 0 0 0 0,1 0 0 0 0,0 0 0 0 0,-1 0-1 0 0,0 1 1 0 0,1-1 0 0 0,-1 0 0 0 0,0 1 0 0 0,2 4-1 0 0,-1-1 20 0 0,0 0 0 0 0,1 0-1 0 0,0 0 1 0 0,0-1 0 0 0,7 10-1 0 0,-7-10-14 0 0,0-1-1 0 0,0 1 1 0 0,0 0-1 0 0,0 0 1 0 0,-1 1-1 0 0,4 10 1 0 0,-4-6-19 0 0,1 0 0 0 0,1-1 0 0 0,0 1 0 0 0,5 8 0 0 0,5 11-2 0 0,-5-11-34 0 0,0 0 1 0 0,2 0-1 0 0,17 23 0 0 0,11 17 96 0 0,-25-37-4 0 0,-10-15-45 0 0,1 1-1 0 0,-1 0 1 0 0,-1 0 0 0 0,1 0 0 0 0,-1 0 0 0 0,3 12 0 0 0,-1-1 39 0 0,7 19-1 0 0,-6-23-26 0 0,-6-11-9 0 0,1 0 1 0 0,-1-1-1 0 0,1 1 0 0 0,-1 0 1 0 0,0-1-1 0 0,0 6 0 0 0,0-6 1 0 0,0 0-1 0 0,-1 0 0 0 0,2 0 1 0 0,-1 0-1 0 0,0 0 1 0 0,0 0-1 0 0,2 3 0 0 0,-1-3 154 0 0,-2 1-22 0 0,0 0-132 0 0,10 7 277 0 0,-8-8-365 0 0,0-5-36 0 0,0-3-37 0 0,0 1 1 0 0,-1 0-1 0 0,1-1 0 0 0,-1 1 1 0 0,0-1-1 0 0,-2-7 0 0 0,1 3-781 0 0,1 1-1 0 0,0-15 1 0 0,3-4-3991 0 0,-2-1-1356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50.133"/>
    </inkml:context>
    <inkml:brush xml:id="br0">
      <inkml:brushProperty name="width" value="0.05" units="cm"/>
      <inkml:brushProperty name="height" value="0.05" units="cm"/>
    </inkml:brush>
  </inkml:definitions>
  <inkml:trace contextRef="#ctx0" brushRef="#br0">0 136 8032 0 0,'0'0'616'0'0,"2"-1"-430"0"0,2-3-168 0 0,1-2-17 0 0,0 1-1 0 0,0 0 1 0 0,1 1 0 0 0,0-1-1 0 0,11-6 1 0 0,-10 8 8 0 0,-4 3 12 0 0,-1-1 1 0 0,1 0 0 0 0,-1 0-1 0 0,1 0 1 0 0,-1-1 0 0 0,1 1 0 0 0,-1-1-1 0 0,0 1 1 0 0,0-1 0 0 0,0 0-1 0 0,3-2 1 0 0,-3 2 187 0 0,-1 0 1 0 0,1 0-1 0 0,0 0 0 0 0,0 1 1 0 0,0-1-1 0 0,0 1 1 0 0,0-1-1 0 0,0 1 0 0 0,1 0 1 0 0,1-1-1 0 0,30-11 2759 0 0,-24 9-2220 0 0,2-3 241 0 0,-11 6-876 0 0,1 0 1 0 0,-1 1 0 0 0,0-1 0 0 0,0 0-1 0 0,1 1 1 0 0,-1-1 0 0 0,1 0-1 0 0,-1 1 1 0 0,0 0 0 0 0,3-1-1 0 0,18-4 787 0 0,11-2-142 0 0,1 0-424 0 0,-32 6-174 0 0,0 1 16 0 0,45 0 592 0 0,-13-2-306 0 0,1 3 0 0 0,-1 0 0 0 0,68 13 0 0 0,-9 6-408 0 0,-64-16 40 0 0,-28-4-85 0 0,-1 0 1 0 0,1 0-1 0 0,-1 0 0 0 0,1 0 0 0 0,-1 0 0 0 0,1 0 0 0 0,-1 0 0 0 0,1 1 0 0 0,-1-1 0 0 0,0 0 0 0 0,1 0 0 0 0,-1 1 1 0 0,1-1-1 0 0,-1 0 0 0 0,0 1 0 0 0,1-1 0 0 0,-1 0 0 0 0,1 1 0 0 0,3 2 30 0 0,1-1 111 0 0,0-1 0 0 0,0 0 0 0 0,0-1 0 0 0,1 1 0 0 0,-1-1 0 0 0,6 0 0 0 0,-5 0 52 0 0,-5 0 97 0 0,13 0-67 0 0,-11 0-216 0 0,-1 0 18 0 0,1 0 0 0 0,0 0 0 0 0,0 0 0 0 0,-1 0 0 0 0,1-1 0 0 0,0 1 0 0 0,0-1 0 0 0,-1 1 0 0 0,1-1-1 0 0,-1 0 1 0 0,1 0 0 0 0,3-2 0 0 0,-6 3-28 0 0,0 0-1 0 0,0 0 0 0 0,0 0 1 0 0,0 0-1 0 0,0-1 1 0 0,0 1-1 0 0,0 0 0 0 0,0 0 1 0 0,0 0-1 0 0,0-1 1 0 0,0 1-1 0 0,0 0 0 0 0,0 0 1 0 0,-1 0-1 0 0,1 0 1 0 0,0-1-1 0 0,0 1 0 0 0,0 0 1 0 0,0 0-1 0 0,0 0 1 0 0,0 0-1 0 0,0 0 0 0 0,0-1 1 0 0,-1 1-1 0 0,1 0 1 0 0,0 0-1 0 0,0 0 0 0 0,0 0 1 0 0,0 0-1 0 0,0 0 1 0 0,-1 0-1 0 0,1 0 1 0 0,0-1-1 0 0,-1 1 17 0 0,-1-7-4 0 0,8 3-2 0 0,-6 4-13 0 0,0 0 0 0 0,0 0 0 0 0,0 0 0 0 0,0 0 0 0 0,0 0 0 0 0,0 0 0 0 0,1 0 0 0 0,-1 0 0 0 0,0 0 0 0 0,0-1 0 0 0,0 1 0 0 0,0 0 0 0 0,0 0 0 0 0,0 0 0 0 0,0 0-1 0 0,0 0 1 0 0,0 0 0 0 0,0 0 0 0 0,1 0 0 0 0,-1-1 0 0 0,0 1 0 0 0,0 0 0 0 0,0 0 0 0 0,0 0 0 0 0,0 0 0 0 0,0 0 0 0 0,0-1 0 0 0,0 1 0 0 0,0 0 0 0 0,0 0 0 0 0,0 0 0 0 0,0 0 0 0 0,0 0 0 0 0,0 0 0 0 0,0-1-1 0 0,0 1 1 0 0,0 0 0 0 0,0 0 0 0 0,-1 0 0 0 0,1 0 0 0 0,0 0 0 0 0,0-1 0 0 0,0 1-1 0 0,0 0 0 0 0,0 0 1 0 0,0 0-1 0 0,0 0 1 0 0,0 0-1 0 0,0 0 0 0 0,0-1 1 0 0,0 1-1 0 0,0 0 1 0 0,0 0-1 0 0,0 0 0 0 0,0 0 1 0 0,0 0-1 0 0,0-1 1 0 0,0 1-1 0 0,0 0 1 0 0,0 0-1 0 0,0 0 0 0 0,0 0 1 0 0,0 0-1 0 0,0-1 1 0 0,0 1-1 0 0,0 0 0 0 0,0 0 1 0 0,0 0-1 0 0,0 0 1 0 0,0 0-1 0 0,0 0 0 0 0,1 0 1 0 0,-1-1-1 0 0,0 1 1 0 0,0 0-1 0 0,0 0 0 0 0,0 0 1 0 0,0 0-1 0 0,0 0 1 0 0,0 0-1 0 0,1 0 0 0 0,-1 0 1 0 0,0 0-1 0 0,0 0 1 0 0,0 0-1 0 0,0 0 0 0 0,1 0 1 0 0,6-4 10 0 0,-12-1-13 0 0,2-1 0 0 0,11 4 0 0 0,-1 0 119 0 0,-6 0 141 0 0,-5 3 103 0 0,-19 15-558 0 0,22-15 295 0 0,0 0-25 0 0,0-1-75 0 0,1 0 0 0 0,-1 1 1 0 0,1-1-1 0 0,-1 0 1 0 0,1 1-1 0 0,-1-1 1 0 0,1 0-1 0 0,-1 1 1 0 0,1-1-1 0 0,-1 1 1 0 0,1-1-1 0 0,0 1 0 0 0,-1-1 1 0 0,1 0-1 0 0,0 1 1 0 0,0 0-1 0 0,-1-1 1 0 0,1 1-1 0 0,0-1 1 0 0,0 1-1 0 0,0-1 1 0 0,-1 1-1 0 0,1-1 0 0 0,0 1 1 0 0,0 0-1 0 0,0-1 1 0 0,0 1-1 0 0,0-1 1 0 0,0 1-1 0 0,0-1 1 0 0,1 1-1 0 0,-1 0 1 0 0,0 0-1 0 0,1 0-1 0 0,-1 3 1 0 0,0 0 0 0 0,0 0 0 0 0,-1 0 0 0 0,1 0 0 0 0,-1 0 0 0 0,0-1 0 0 0,0 1 0 0 0,0 0 0 0 0,0 0 0 0 0,-1-1 0 0 0,1 1 0 0 0,-4 4 0 0 0,-6 21 0 0 0,3-9 0 0 0,3-7 0 0 0,1 0 0 0 0,0 0 0 0 0,-2 14 0 0 0,4-14 0 0 0,-1 0 0 0 0,-1 0 0 0 0,-7 16 0 0 0,1-7 0 0 0,4-12 0 0 0,1 1 0 0 0,0 0 0 0 0,1 0 0 0 0,-5 20 0 0 0,-43 206-145 0 0,43-201 204 0 0,-4 19 1 0 0,10-40-58 0 0,-1 1 1 0 0,0-1 0 0 0,-12 29-1 0 0,9-29 8 0 0,5-9 6 0 0,0 0 0 0 0,0-1 0 0 0,-1 1 1 0 0,-3 4-1 0 0,6-9 9 0 0,-1 2-15 0 0,8-11 134 0 0,-1 1-463 0 0,-4 5 206 0 0,1 0 1 0 0,-1 0-1 0 0,-1-1 0 0 0,1 1 1 0 0,0-1-1 0 0,-1 1 0 0 0,1-1 1 0 0,-1 1-1 0 0,1-1 0 0 0,-1 0 1 0 0,1-5-1 0 0,-2 5-280 0 0,0 0 0 0 0,0-1 0 0 0,0 1 1 0 0,0 0-1 0 0,1 0 0 0 0,0 0 0 0 0,-1-1 0 0 0,1 1 0 0 0,0 0 0 0 0,1 0 1 0 0,-1 0-1 0 0,0 0 0 0 0,3-3 0 0 0,9-7-6793 0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0:51.624"/>
    </inkml:context>
    <inkml:brush xml:id="br0">
      <inkml:brushProperty name="width" value="0.05" units="cm"/>
      <inkml:brushProperty name="height" value="0.05" units="cm"/>
    </inkml:brush>
  </inkml:definitions>
  <inkml:trace contextRef="#ctx0" brushRef="#br0">176 210 4920 0 0,'0'0'224'0'0,"-2"-2"-39"0"0,-31-12-795 0 0,31 13 347 0 0,-11-7-385 0 0,9 6 1087 0 0,0 0 1 0 0,-1 0-1 0 0,1 1 1 0 0,0-1-1 0 0,-1 1 1 0 0,1 0-1 0 0,-1 1 1 0 0,0-1-1 0 0,-7 0 0 0 0,-5-5 1913 0 0,12 4 583 0 0,-2-2-872 0 0,3 2-1625 0 0,10 1 2091 0 0,-8 0-2209 0 0,2 0-309 0 0,0 1 0 0 0,0 0 0 0 0,0 0 0 0 0,0 0 1 0 0,0 0-1 0 0,-1 0 0 0 0,1 0 0 0 0,0 0 0 0 0,0 0 0 0 0,0 0 0 0 0,0 0 0 0 0,0 0 0 0 0,0 0 0 0 0,0-1 1 0 0,-1 1-1 0 0,1 0 0 0 0,0 0 0 0 0,0 0 0 0 0,0 0 0 0 0,0 0 0 0 0,0 0 0 0 0,0 0 0 0 0,0-1 0 0 0,0 1 1 0 0,0 0-1 0 0,0 0 0 0 0,0 0 0 0 0,0 0 0 0 0,0 0 0 0 0,0-1 0 0 0,0 1 0 0 0,0 0 0 0 0,0 0 0 0 0,0 0 1 0 0,0 0-1 0 0,0 0 0 0 0,0 0 0 0 0,0-1 0 0 0,0 1 0 0 0,0 0 0 0 0,0 0 0 0 0,0 0 0 0 0,0 0 0 0 0,7-6 301 0 0,-5 4 255 0 0,0 2-462 0 0,5-2 65 0 0,-5 1-43 0 0,1 0 0 0 0,-1 0 0 0 0,1 1 0 0 0,-1-1 0 0 0,1 1 1 0 0,-1-1-1 0 0,1 1 0 0 0,-1 0 0 0 0,1 0 0 0 0,-1 0 0 0 0,5 1 0 0 0,2 1-71 0 0,-8-1-49 0 0,0-1 0 0 0,-1 0 0 0 0,1 1 0 0 0,-1-1 0 0 0,1 0 1 0 0,0 1-1 0 0,-1-1 0 0 0,1 1 0 0 0,-1-1 0 0 0,1 0 0 0 0,-1 1 0 0 0,1 0 0 0 0,-1-1 0 0 0,1 1 0 0 0,-1-1 0 0 0,1 1 0 0 0,-1 0 1 0 0,1 0-1 0 0,0 2 11 0 0,5 5 51 0 0,0 1 0 0 0,-1 0-1 0 0,4 10 1 0 0,-4-9 5 0 0,0 0 0 0 0,8 12-1 0 0,-8-15-28 0 0,-1 0 0 0 0,0 0 1 0 0,4 11-1 0 0,10 16 86 0 0,-14-26-100 0 0,0 1 0 0 0,0-1 0 0 0,0 1 0 0 0,-1 0 0 0 0,2 10 0 0 0,-2-7 2 0 0,1-1-1 0 0,6 14 0 0 0,-8-22-31 0 0,6 14 45 0 0,11 29 0 0 0,-12-28-54 0 0,2-1 0 0 0,-1 1 0 0 0,16 20 0 0 0,-4-5-168 0 0,-3-11 111 0 0,-15-20 88 0 0,0 0 0 0 0,1 1-1 0 0,-1 0 1 0 0,0-1 0 0 0,-1 1-1 0 0,1 0 1 0 0,0 0-1 0 0,-1 0 1 0 0,0 0 0 0 0,2 4-1 0 0,-3-5 9 0 0,0-1 0 0 0,1 0 0 0 0,-1 0-1 0 0,0 0 1 0 0,1 0 0 0 0,-1 1-1 0 0,1-1 1 0 0,-1 0 0 0 0,1 0 0 0 0,-1 0-1 0 0,1 0 1 0 0,0 0 0 0 0,0 0 0 0 0,-1-1-1 0 0,1 1 1 0 0,0 0 0 0 0,0 0 0 0 0,2 1-1 0 0,-5 6 325 0 0,-1-11-354 0 0,-1 1 0 0 0,0 0 1 0 0,1-1-1 0 0,0 0 0 0 0,0 0 1 0 0,0 0-1 0 0,0 0 0 0 0,0 0 0 0 0,1-1 1 0 0,-5-6-1 0 0,-9-12-16 0 0,14 21 6 0 0,1-1 1 0 0,0 0-1 0 0,0 0 1 0 0,0 0-1 0 0,0 0 1 0 0,0 0 0 0 0,1 0-1 0 0,-1 0 1 0 0,0 0-1 0 0,1 0 1 0 0,-1 0 0 0 0,1-3-1 0 0,-6-17-216 0 0,4 17 140 0 0,1 1 0 0 0,-1-1 1 0 0,1 0-1 0 0,0 0 0 0 0,0 0 0 0 0,0-9 1 0 0,1 8-14 0 0,-1-1 0 0 0,0 1 0 0 0,0 0 0 0 0,-2-8 0 0 0,0 7 32 0 0,0 0-25 0 0,1 0 1 0 0,0-1 0 0 0,0 1 0 0 0,-1-9 0 0 0,2 10 59 0 0,-1 0 1 0 0,0 0-1 0 0,0 0 0 0 0,0 0 0 0 0,-1 1 1 0 0,0-1-1 0 0,0 1 0 0 0,-5-6 0 0 0,-2-6-205 0 0,2 5-15 0 0,0-1 0 0 0,-1 1 1 0 0,-21-21-1 0 0,25 28 206 0 0,0-2 0 0 0,-7-11 0 0 0,9 13 35 0 0,-1 0 1 0 0,0-1-1 0 0,1 2 1 0 0,-2-1 0 0 0,-4-5-1 0 0,1 4 39 0 0,5 4-16 0 0,1 0-1 0 0,-1 1 0 0 0,1-2 1 0 0,0 1-1 0 0,0 0 0 0 0,-1 0 0 0 0,1-1 1 0 0,1 1-1 0 0,-1-1 0 0 0,0 0 1 0 0,1 1-1 0 0,-1-1 0 0 0,0-3 0 0 0,0 1 6 0 0,0 1-1 0 0,0 0 0 0 0,-1 0 0 0 0,-4-7 0 0 0,0 1 52 0 0,3-2-9 0 0,4 11-59 0 0,-1 0 1 0 0,1 0 0 0 0,0-1 0 0 0,-1 1 0 0 0,1 0-1 0 0,0 0 1 0 0,-1 0 0 0 0,1 0 0 0 0,-1 0 0 0 0,0 0 0 0 0,0-2-1 0 0,-25-21 277 0 0,23 18 145 0 0,3 5-415 0 0,0 1 0 0 0,0 0 0 0 0,0-1 0 0 0,0 1 0 0 0,0 0 0 0 0,0-1 0 0 0,0 1 0 0 0,0 0 0 0 0,0 0 0 0 0,0-1 0 0 0,0 1 0 0 0,-1 0 0 0 0,1-1 0 0 0,0 1 0 0 0,0 0 0 0 0,0 0 0 0 0,0-1 0 0 0,-1 1 0 0 0,1 0 0 0 0,0 0 0 0 0,0 0 0 0 0,-1-1-1 0 0,1 1 1 0 0,0 0 0 0 0,0 0 0 0 0,-1 0 0 0 0,1 0 0 0 0,-1-1 0 0 0,-1 0 51 0 0,1 0 0 0 0,-1-1 0 0 0,0 1 0 0 0,0-1 0 0 0,1 1-1 0 0,-1-1 1 0 0,1 0 0 0 0,-1 0 0 0 0,1 0 0 0 0,0 0 0 0 0,-1 0 0 0 0,1 0-1 0 0,-1-4 1 0 0,8 4 93 0 0,-6 2-150 0 0,0 0-1 0 0,0 0 1 0 0,0 0-1 0 0,0 0 1 0 0,1 0-1 0 0,-1 0 1 0 0,0 0-1 0 0,0-1 1 0 0,0 1 0 0 0,0 0-1 0 0,0 0 1 0 0,0 0-1 0 0,0 0 1 0 0,0 0-1 0 0,0 0 1 0 0,0-1-1 0 0,0 1 1 0 0,1 0-1 0 0,-1 0 1 0 0,0 0-1 0 0,0 0 1 0 0,0 0-1 0 0,0-1 1 0 0,0 1-1 0 0,0 0 1 0 0,0 0-1 0 0,0 0 1 0 0,0 0-1 0 0,0 0 1 0 0,-1-1 0 0 0,1 1-1 0 0,0 0 1 0 0,0 0-1 0 0,0 0 1 0 0,0 0-1 0 0,0 0 1 0 0,0-1-1 0 0,0 1 1 0 0,0 0-1 0 0,0 0 1 0 0,0 0-1 0 0,0 0 1 0 0,-1 0-1 0 0,1 0 1 0 0,0 0-1 0 0,0-1 1 0 0,0 1-1 0 0,0 0 1 0 0,0 0-1 0 0,0 0 1 0 0,-1 0 0 0 0,1 0-1 0 0,0 0 1 0 0,0 0-1 0 0,0 0 1 0 0,0 0-1 0 0,0 0 1 0 0,-1 0-1 0 0,1 0 1 0 0,0 0-1 0 0,0 0 1 0 0,0 0-1 0 0,-8-5 184 0 0,13 0 103 0 0,-3 4-255 0 0,-2 1-28 0 0,0 0 0 0 0,0 0 0 0 0,0 0 0 0 0,0 0 0 0 0,0 0 0 0 0,0 0 1 0 0,0-1-1 0 0,0 1 0 0 0,0 0 0 0 0,0 0 0 0 0,0 0 0 0 0,0 0 0 0 0,0 0 0 0 0,0 0 1 0 0,0 0-1 0 0,0 0 0 0 0,0-1 0 0 0,0 1 0 0 0,0 0 0 0 0,0 0 0 0 0,0 0 0 0 0,0 0 1 0 0,0 0-1 0 0,0 0 0 0 0,0 0 0 0 0,0 0 0 0 0,-1 0 0 0 0,1 0 0 0 0,0-1 1 0 0,0 1-1 0 0,0 0 0 0 0,0 0 0 0 0,0 0 0 0 0,0 0 0 0 0,0 0 0 0 0,0 0 0 0 0,0 0 1 0 0,0 0-1 0 0,-1 0 0 0 0,1 0 0 0 0,0 0 0 0 0,0 0 0 0 0,0 0 0 0 0,0 0 1 0 0,0 0-1 0 0,0 0 0 0 0,0 0 0 0 0,-3-3 215 0 0,3 3-219 0 0,1-1-1 0 0,-1 1 1 0 0,0 0-1 0 0,1 0 1 0 0,-1-1-1 0 0,0 1 1 0 0,1 0-1 0 0,-1-1 1 0 0,0 1-1 0 0,1 0 1 0 0,-1-1-1 0 0,0 1 1 0 0,0 0-1 0 0,1-1 1 0 0,-1 1-1 0 0,0-1 1 0 0,0 1-1 0 0,0 0 1 0 0,0-1-1 0 0,0 1 1 0 0,0-1 0 0 0,0 1-1 0 0,1-1 1 0 0,-1 1-1 0 0,0 0 1 0 0,0-1-1 0 0,-1 1 1 0 0,1-1-1 0 0,0 1 1 0 0,0-1-1 0 0,0 1 1 0 0,0-1-1 0 0,0 1 1 0 0,0 0-1 0 0,-1-1 1 0 0,1 1-1 0 0,0-1 1 0 0,0 1-1 0 0,-1 0 1 0 0,1-1-1 0 0,0 1 1 0 0,0 0-1 0 0,-1-1 1 0 0,1 1-1 0 0,0 0 1 0 0,-1 0-1 0 0,1-1 1 0 0,0 1-1 0 0,-1 0 1 0 0,-1-1 1 0 0,-4-9-32 0 0,5 10 29 0 0,1-1 0 0 0,0 1 0 0 0,0-1 0 0 0,-1 1 0 0 0,1-1 0 0 0,0 1 0 0 0,-1 0 0 0 0,1-1 0 0 0,-1 1 1 0 0,1 0-1 0 0,0-1 0 0 0,-1 1 0 0 0,1 0 0 0 0,-1 0 0 0 0,1-1 0 0 0,-1 1 0 0 0,1 0 0 0 0,-1 0 0 0 0,1 0 0 0 0,-1 0 0 0 0,1 0 0 0 0,-1-1 0 0 0,0 1 0 0 0,0 0 270 0 0,3-2-215 0 0,7-3-33 0 0,-5 3 22 0 0,0 2-38 0 0,-1 0 1 0 0,1 1-1 0 0,0-1 1 0 0,-1 1-1 0 0,1 0 1 0 0,6 2-1 0 0,2 0 21 0 0,60 14-15 0 0,-55-13-12 0 0,57 17 1 0 0,126 30 663 0 0,-46-9-134 0 0,-131-36-434 0 0,-1 2-1 0 0,27 13 1 0 0,5 1-339 0 0,36 15 804 0 0,-88-36 144 0 0,-3-2-650 0 0,-20-17-56 0 0,19 16-59 0 0,1 2-4 0 0,-1-4 62 0 0,2 1 46 0 0,-2-5-33 0 0,-6 3-26 0 0,-8-8-117 0 0,5 9 122 0 0,10 5 7 0 0,-1-1 0 0 0,1 0 0 0 0,-1 0 0 0 0,1 0 0 0 0,0 1 0 0 0,-1-1 0 0 0,1 1 0 0 0,0-1 0 0 0,-1 1 0 0 0,1 0 1 0 0,0-1-1 0 0,0 1 0 0 0,-1 0 0 0 0,1 0 0 0 0,-2 1 0 0 0,-16 17-61 0 0,19-19 65 0 0,-2 2-5 0 0,1 1 0 0 0,0-1 0 0 0,-1 0 1 0 0,1 0-1 0 0,0 0 0 0 0,0 1 0 0 0,-1 4 0 0 0,-7 14-28 0 0,2-13 33 0 0,5-5 0 0 0,0 0 0 0 0,0 0 0 0 0,-1 0 0 0 0,2 0 0 0 0,-1 1 0 0 0,0-1 0 0 0,1 1 0 0 0,-2 4 0 0 0,-22 77 3 0 0,-12 51-18 0 0,28-87-15 0 0,-24 71 0 0 0,-7 8-71 0 0,-31 82-159 0 0,-11-21-443 0 0,21-73-302 0 0,37-73-1242 0 0,13-21-5804 0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2:38.745"/>
    </inkml:context>
    <inkml:brush xml:id="br0">
      <inkml:brushProperty name="width" value="0.05" units="cm"/>
      <inkml:brushProperty name="height" value="0.05" units="cm"/>
    </inkml:brush>
  </inkml:definitions>
  <inkml:trace contextRef="#ctx0" brushRef="#br0">83 251 2304 0 0,'-25'0'1988'0'0,"15"-2"-30"0"0,-6-1-16 0 0,-2-4-1394 0 0,18 7-520 0 0,-1-1 1 0 0,0 1 0 0 0,0 0-1 0 0,0-1 1 0 0,1 1 0 0 0,-1-1-1 0 0,0 1 1 0 0,1-1-1 0 0,-1 1 1 0 0,0-1 0 0 0,1 0-1 0 0,-1 1 1 0 0,0-1 0 0 0,1 0-1 0 0,-1 1 1 0 0,1-1 0 0 0,0 0-1 0 0,-1 1 1 0 0,1-1 0 0 0,-1 0-1 0 0,1 0 1 0 0,0 0-1 0 0,0 0 1 0 0,-1 1 0 0 0,1-1-1 0 0,0 0 1 0 0,0 0 0 0 0,0 0-1 0 0,0 0 1 0 0,0 0 0 0 0,0-1-1 0 0,1 0 67 0 0,0 0 1 0 0,0-1-1 0 0,-1 1 0 0 0,1 0 0 0 0,1 0 0 0 0,-1 0 1 0 0,0 0-1 0 0,3-4 0 0 0,-3 6-64 0 0,-1-1 0 0 0,0 1 0 0 0,1-1 0 0 0,-1 1 1 0 0,0-1-1 0 0,1 1 0 0 0,-1-1 0 0 0,0 1 0 0 0,0-1 0 0 0,0 1 0 0 0,0-1 0 0 0,1 1 1 0 0,-1-1-1 0 0,0 1 0 0 0,0-1 0 0 0,0 1 0 0 0,0-1 0 0 0,0 0 0 0 0,0 0 1 0 0,-1 1-1 0 0,1-1 0 0 0,0 1 1 0 0,0-1-1 0 0,1 1 1 0 0,-1-1-1 0 0,0 1 1 0 0,0-1-1 0 0,0 1 0 0 0,0-1 1 0 0,0 1-1 0 0,0-1 1 0 0,1 1-1 0 0,-1-1 0 0 0,0 1 1 0 0,1-1-1 0 0,-1 1 1 0 0,1-1-1 0 0,1-2 83 0 0,-1 2-59 0 0,0 0 1 0 0,0 0 0 0 0,0 0-1 0 0,0 0 1 0 0,-1 0 0 0 0,1 0 0 0 0,0 0-1 0 0,0-1 1 0 0,-1 1 0 0 0,1 0-1 0 0,-1-1 1 0 0,1 1 0 0 0,-1 0 0 0 0,0-1-1 0 0,1 1 1 0 0,-1 0 0 0 0,0-1 0 0 0,0 1-1 0 0,0-1 1 0 0,0 1 0 0 0,0-1-1 0 0,0 1 1 0 0,0 0 0 0 0,-1-2 0 0 0,1 2-21 0 0,-1 0-1 0 0,1 0 1 0 0,0 0 0 0 0,0 0 0 0 0,0 0 0 0 0,0 0 0 0 0,0 1 0 0 0,0-1 0 0 0,0 0 0 0 0,1 0 0 0 0,-1 0 0 0 0,0 0 0 0 0,0 0-1 0 0,1 1 1 0 0,-1-1 0 0 0,0 0 0 0 0,1-1 0 0 0,0 1 6 0 0,-1 0 0 0 0,1 0-1 0 0,-1 0 1 0 0,0 0 0 0 0,1 0-1 0 0,-1 0 1 0 0,0 0 0 0 0,0 0 0 0 0,1 0-1 0 0,-1 0 1 0 0,0 0 0 0 0,0 0-1 0 0,0 0 1 0 0,-1 0 0 0 0,1-2 0 0 0,-1 1 4 0 0,1 1-16 0 0,-1-1 0 0 0,1 1 0 0 0,0 0 0 0 0,-1-1 0 0 0,1 1 0 0 0,0-1 0 0 0,0 1-1 0 0,0 0 1 0 0,0-1 0 0 0,0 1 0 0 0,0 0 0 0 0,0-1 0 0 0,1 1 0 0 0,-1-1 0 0 0,0 1 0 0 0,1 0 0 0 0,-1-1 0 0 0,1 1 0 0 0,0-2 0 0 0,0 2 12 0 0,0-1 1 0 0,0 1 0 0 0,0-1 0 0 0,-1 0 0 0 0,1 1 0 0 0,-1-1 0 0 0,1 1-1 0 0,-1-1 1 0 0,0 0 0 0 0,1-2 0 0 0,1-9 314 0 0,-1 12-333 0 0,-1 0 0 0 0,1-1 0 0 0,0 1 0 0 0,0 0 0 0 0,-1 0 0 0 0,1 0 0 0 0,0 0 0 0 0,0 0 1 0 0,0 0-1 0 0,0 0 0 0 0,0 1 0 0 0,0-1 0 0 0,1 0 0 0 0,0 0 0 0 0,0 0 5 0 0,-2 1-7 0 0,0 0-1 0 0,1-1 0 0 0,-1 1 1 0 0,0 0-1 0 0,0 0 0 0 0,1 0 1 0 0,-1 0-1 0 0,0-1 0 0 0,0 1 1 0 0,1 0-1 0 0,-1 0 0 0 0,0 0 1 0 0,0-1-1 0 0,0 1 0 0 0,0 0 1 0 0,1 0-1 0 0,-1-1 0 0 0,0 1 1 0 0,0 0-1 0 0,0-1 0 0 0,0 1 1 0 0,0 0-1 0 0,0-1 0 0 0,0 1 1 0 0,0 0-1 0 0,0 0 0 0 0,0-1 1 0 0,0 1-1 0 0,0 0 0 0 0,0-1 1 0 0,0 1-1 0 0,0 0 0 0 0,0-1 1 0 0,0 1-1 0 0,0 0 0 0 0,0-1 1 0 0,0 1-1 0 0,0 0 0 0 0,0 0 1 0 0,-1-1-1 0 0,1 1 0 0 0,0 0 1 0 0,0 0-1 0 0,0-1 0 0 0,-1 1 1 0 0,1 0-1 0 0,0 0 0 0 0,0 0 1 0 0,0-1-1 0 0,-1 1 0 0 0,1 0 1 0 0,-5-8 1410 0 0,-9 8-344 0 0,11 6-1054 0 0,3-3-24 0 0,0 0-1 0 0,0-1 0 0 0,0 1 0 0 0,0 0 0 0 0,1 0 0 0 0,-1 0 0 0 0,1 0 1 0 0,0-1-1 0 0,0 1 0 0 0,0 0 0 0 0,0-1 0 0 0,0 1 0 0 0,1 0 1 0 0,1 2-1 0 0,-1-3 17 0 0,-1 0-1 0 0,0 0 1 0 0,0 0 0 0 0,0 0 0 0 0,0 1 0 0 0,1 3-1 0 0,0 6 199 0 0,-2-9-170 0 0,1 0-1 0 0,-1-1 1 0 0,0 1 0 0 0,1 0 0 0 0,0-1 0 0 0,1 4-1 0 0,5 10 160 0 0,-6-11-122 0 0,0-1-1 0 0,1 0 1 0 0,0 0-1 0 0,0 0 1 0 0,0 0-1 0 0,0-1 1 0 0,6 7-1 0 0,-5-6-55 0 0,0 0-1 0 0,0 1 1 0 0,0-1-1 0 0,-1 1 1 0 0,0 0-1 0 0,1 0 1 0 0,1 6-1 0 0,-2-5-32 0 0,0 0 0 0 0,0 0-1 0 0,1 0 1 0 0,0-1 0 0 0,5 7-1 0 0,-2-4 23 0 0,0 0 16 0 0,1 0 0 0 0,-2 0 0 0 0,1 0 0 0 0,-1 1 0 0 0,4 9-1 0 0,8 21 48 0 0,-8-20-85 0 0,0 1 0 0 0,10 39-1 0 0,-16-45 0 0 0,-1-6-4 0 0,0 0 0 0 0,0 0 0 0 0,6 13 0 0 0,-1-6-22 0 0,-1-1-1 0 0,7 23 0 0 0,-6-13 30 0 0,2-1 0 0 0,0 0 1 0 0,22 37-1 0 0,-11-22 51 0 0,-13-24-20 0 0,8 30-1 0 0,4 9 20 0 0,-4-21-17 0 0,19 45-19 0 0,-10-18 21 0 0,-16-42-28 0 0,-1 0-1 0 0,0 0 0 0 0,5 29 0 0 0,-9-30 12 0 0,-3-10-16 0 0,1-1 1 0 0,0 1-1 0 0,0-1 1 0 0,1 0-1 0 0,1 6 0 0 0,1-3-4 0 0,0-1 7 0 0,-1 0-1 0 0,0 0 1 0 0,-1 1-1 0 0,1-1 1 0 0,-2 1-1 0 0,3 13 1 0 0,-3-11 23 0 0,1 0-1 0 0,0 0 1 0 0,7 17 0 0 0,3 15 175 0 0,-11-31-122 0 0,3 6 23 0 0,-3-16-41 0 0,-3 0 39 0 0,0 3-91 0 0,-11 2-5 0 0,13-6-13 0 0,0 0 0 0 0,-1 0-1 0 0,1 0 1 0 0,-1 0-1 0 0,1 0 1 0 0,-1 0 0 0 0,1-1-1 0 0,0 1 1 0 0,-1 0-1 0 0,1 0 1 0 0,0-1 0 0 0,-1 1-1 0 0,1 0 1 0 0,0 0-1 0 0,-1-1 1 0 0,1 1 0 0 0,0 0-1 0 0,-1-1 1 0 0,1 1-1 0 0,0-1 1 0 0,-1 0-21 0 0,-11-6-151 0 0,10 6 133 0 0,0 0-1 0 0,-1 0 1 0 0,1-1-1 0 0,0 1 1 0 0,0-1-1 0 0,-1 1 1 0 0,1-1-1 0 0,1 0 1 0 0,-4-3-1 0 0,-4-8-399 0 0,0 0-1645 0 0,-19-19-1 0 0,14 15-4586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2:39.350"/>
    </inkml:context>
    <inkml:brush xml:id="br0">
      <inkml:brushProperty name="width" value="0.05" units="cm"/>
      <inkml:brushProperty name="height" value="0.05" units="cm"/>
    </inkml:brush>
  </inkml:definitions>
  <inkml:trace contextRef="#ctx0" brushRef="#br0">19 653 1840 0 0,'-2'-2'133'0'0,"2"2"-86"0"0,-1-1 1 0 0,1 1-1 0 0,-1-1 0 0 0,1 0 0 0 0,-1 1 0 0 0,1-1 0 0 0,0 0 0 0 0,-1 1 0 0 0,1-1 1 0 0,0 0-1 0 0,0 0 0 0 0,-1 1 0 0 0,1-1 0 0 0,0 0 0 0 0,0 0 0 0 0,0 1 0 0 0,0-1 0 0 0,0 0 1 0 0,0 0-1 0 0,0 1 0 0 0,0-1 0 0 0,1 0 0 0 0,-1 0 0 0 0,1-1 0 0 0,-1 1 315 0 0,0-1 0 0 0,1 1 0 0 0,-1-1 1 0 0,0 1-1 0 0,0 0 0 0 0,0-1 0 0 0,0 1 0 0 0,0-1 0 0 0,-1-1 0 0 0,1 1 29 0 0,-1 1-1 0 0,1-1 1 0 0,-1 0 0 0 0,1 0 0 0 0,0 0 0 0 0,0 1 0 0 0,0-1-1 0 0,0 0 1 0 0,0 0 0 0 0,0 0 0 0 0,0 1 0 0 0,0-1 0 0 0,1 0-1 0 0,0-3 1 0 0,0 3-359 0 0,-1 0 0 0 0,0 0 0 0 0,1 0 0 0 0,-1 0-1 0 0,0 0 1 0 0,0 0 0 0 0,-1 0 0 0 0,1-1 0 0 0,0 1 0 0 0,-1 0-1 0 0,0-2 1 0 0,-2-12 48 0 0,3 15-78 0 0,0 1 0 0 0,0-1 1 0 0,0 1-1 0 0,0-1 0 0 0,0 1 1 0 0,0 0-1 0 0,0-1 0 0 0,0 1 1 0 0,0-1-1 0 0,0 1 1 0 0,0-1-1 0 0,0 1 0 0 0,-1-1 1 0 0,1 1-1 0 0,0 0 0 0 0,0-1 1 0 0,0 1-1 0 0,-1-1 0 0 0,1 1 1 0 0,0 0-1 0 0,-1-1 0 0 0,1 1 1 0 0,0 0-1 0 0,-1-1 0 0 0,1 1 1 0 0,0 0-1 0 0,-1-1 1 0 0,-1 0 52 0 0,2 0-44 0 0,-1 0 0 0 0,1 0 1 0 0,0 1-1 0 0,-1-1 0 0 0,1 0 1 0 0,0 0-1 0 0,0 0 0 0 0,0 0 0 0 0,0 0 1 0 0,0 0-1 0 0,0 1 0 0 0,0-1 0 0 0,0 0 1 0 0,0 0-1 0 0,0 0 0 0 0,1 0 1 0 0,-1 0-1 0 0,1-1 0 0 0,-1 1 85 0 0,1 0 1 0 0,-1 0-1 0 0,0 0 0 0 0,0 0 1 0 0,1 0-1 0 0,-1 0 1 0 0,0 0-1 0 0,0 0 0 0 0,0 0 1 0 0,0-1-1 0 0,0 1 0 0 0,-1-1 1 0 0,1 1-29 0 0,0 0 0 0 0,0 0 0 0 0,0 0 0 0 0,0 0 0 0 0,0 1 1 0 0,0-1-1 0 0,0 0 0 0 0,1 0 0 0 0,-1 0 0 0 0,0 0 1 0 0,0 0-1 0 0,1 0 0 0 0,-1 0 0 0 0,1 1 0 0 0,-1-1 0 0 0,0 0 1 0 0,1 0-1 0 0,0 1 0 0 0,-1-1 0 0 0,1 0 0 0 0,-1 1 1 0 0,1-1-1 0 0,1-1 0 0 0,7-10 466 0 0,-8 8-393 0 0,1 0 16 0 0,-1-1 1 0 0,1 1 0 0 0,0-1-1 0 0,1 1 1 0 0,-1 0-1 0 0,5-7 1 0 0,54-67 795 0 0,-55 71-906 0 0,0 0 0 0 0,0 0 0 0 0,1 0 0 0 0,11-8 0 0 0,16-16 92 0 0,-21 18-55 0 0,0 0 0 0 0,1 0 0 0 0,22-14 0 0 0,50-27 172 0 0,-7 5-106 0 0,-54 31 9 0 0,2 2 0 0 0,47-22 0 0 0,-59 32-33 0 0,-1 1 0 0 0,2 0 0 0 0,-1 1 1 0 0,0 1-1 0 0,1 0 0 0 0,0 1 1 0 0,19 0-1 0 0,-30 3-97 0 0,0-1 1 0 0,0 1-1 0 0,0 0 1 0 0,0 0-1 0 0,0 0 0 0 0,-1 1 1 0 0,1-1-1 0 0,0 1 1 0 0,-1 0-1 0 0,1 1 0 0 0,-1-1 1 0 0,0 1-1 0 0,5 3 0 0 0,4 6 38 0 0,0-1 0 0 0,16 21-1 0 0,-23-26-60 0 0,-5-4-6 0 0,1 1 0 0 0,0-1 0 0 0,-1 1 0 0 0,0 0 0 0 0,1-1 0 0 0,-1 1 0 0 0,0 0 0 0 0,0 0 0 0 0,-1 0 0 0 0,1 0 0 0 0,0 3 0 0 0,6 19 14 0 0,-6-23-9 0 0,0 0 1 0 0,1 1 1 0 0,-1 0-1 0 0,1 0 0 0 0,-1-1 1 0 0,0 1-1 0 0,0 0 1 0 0,0 0-1 0 0,0 1 0 0 0,-1-1 1 0 0,1 0-1 0 0,-1 0 1 0 0,0 0-1 0 0,0 0 1 0 0,0 0-1 0 0,0 0 0 0 0,0 1 1 0 0,-1-1-1 0 0,1 0 1 0 0,-2 4-1 0 0,-8 29 55 0 0,-6 22 123 0 0,11-48-138 0 0,1-2-1 0 0,-2 1 1 0 0,1-1 0 0 0,-12 14-1 0 0,-5 7 119 0 0,6-6-113 0 0,-1 0 0 0 0,-2-2 0 0 0,-37 36 0 0 0,15-23 23 0 0,-52 34 0 0 0,40-37 183 0 0,-81 37-1 0 0,43-24-89 0 0,35-16-160 0 0,-54 29-542 0 0,109-56 522 0 0,-1 0-36 0 0,0 0-1 0 0,-1 0 0 0 0,1 0 1 0 0,0 1-1 0 0,0-1 1 0 0,1 1-1 0 0,-1 0 0 0 0,0 0 1 0 0,0-1-1 0 0,-2 5 1 0 0,3-4-45 0 0,-1 0 1 0 0,0 0 0 0 0,0-1 0 0 0,0 1-1 0 0,0 0 1 0 0,0-1 0 0 0,-3 2-1 0 0,4-2 39 0 0,-1 0-403 0 0,37 2-5826 0 0,-11-6 1960 0 0,-10-2-497 0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2:40.651"/>
    </inkml:context>
    <inkml:brush xml:id="br0">
      <inkml:brushProperty name="width" value="0.05" units="cm"/>
      <inkml:brushProperty name="height" value="0.05" units="cm"/>
    </inkml:brush>
  </inkml:definitions>
  <inkml:trace contextRef="#ctx0" brushRef="#br0">0 205 11488 0 0,'11'5'1226'0'0,"31"-1"-484"0"0,-40-4-357 0 0,0-1-22 0 0,1 1-402 0 0,17-3 849 0 0,-20 3-728 0 0,1 0 0 0 0,0 0 0 0 0,0 0 0 0 0,-1 0 0 0 0,1 0 0 0 0,0 0 0 0 0,0-1 0 0 0,-1 1 0 0 0,1 0 0 0 0,0 0 0 0 0,-1-1 0 0 0,1 1 0 0 0,0-1 0 0 0,-1 1 0 0 0,1 0 0 0 0,0-2 816 0 0,1 4-476 0 0,-1-1-336 0 0,0 0 0 0 0,0 0 0 0 0,0 0 0 0 0,0 0 0 0 0,1-1 0 0 0,-1 1 0 0 0,0 0 0 0 0,0 0 0 0 0,1-1 0 0 0,-1 1 0 0 0,3 0 0 0 0,2 8 485 0 0,-1-5-458 0 0,-4-3-92 0 0,0 0 0 0 0,0-1 0 0 0,0 1 0 0 0,0-1 0 0 0,-1 1 0 0 0,1 0 0 0 0,0-1-1 0 0,0 1 1 0 0,-1 0 0 0 0,1 0 0 0 0,-1 0 0 0 0,1 0 0 0 0,-1 0 0 0 0,1-1 0 0 0,-1 1 0 0 0,1 0 0 0 0,-1 0 0 0 0,0 0 0 0 0,1 0 0 0 0,-1 0 0 0 0,0 0 0 0 0,0 0 0 0 0,0 0 0 0 0,0 1 0 0 0,0-1 0 0 0,0 0 0 0 0,0 0 0 0 0,0 0-1 0 0,-1 2 1 0 0,1-2 18 0 0,0 0 1 0 0,0 1-1 0 0,0-1 0 0 0,0 0 0 0 0,0 1 0 0 0,0-1 0 0 0,0 1 0 0 0,1-1 0 0 0,-1 0 0 0 0,0 1 1 0 0,1-1-1 0 0,-1 0 0 0 0,2 3 0 0 0,-1-3-14 0 0,0 1 0 0 0,-1-1 0 0 0,1 0 0 0 0,-1 1 0 0 0,1-1 0 0 0,-1 0 0 0 0,0 1 0 0 0,1-1 0 0 0,-1 1-1 0 0,0-1 1 0 0,0 0 0 0 0,0 3 0 0 0,-9 17 310 0 0,1-1-62 0 0,2 25 302 0 0,5-42-542 0 0,0 1 0 0 0,0-1 1 0 0,1 1-1 0 0,-1-1 0 0 0,1 1 0 0 0,0 0 0 0 0,0-1 1 0 0,0 1-1 0 0,1 0 0 0 0,-1-1 0 0 0,1 1 0 0 0,0-1 0 0 0,0 1 1 0 0,0-1-1 0 0,1 0 0 0 0,-1 1 0 0 0,1-1 0 0 0,2 4 1 0 0,-3-4-8 0 0,1 0 1 0 0,-1 1 0 0 0,0-1-1 0 0,0 1 1 0 0,0-1 0 0 0,0 7 0 0 0,0-6-1 0 0,-1 0 1 0 0,1 0-1 0 0,0 0 1 0 0,3 8 0 0 0,2 3-11 0 0,-1 0 1 0 0,0 0-1 0 0,-1 1 1 0 0,2 17-1 0 0,3 9-16 0 0,-5-23 0 0 0,4 33 0 0 0,-7-42 0 0 0,0-1 0 0 0,0 1 0 0 0,1 0 0 0 0,0-1 0 0 0,1 1 0 0 0,6 14 0 0 0,9 26 286 0 0,-15-37-172 0 0,1-1-1 0 0,1 1 0 0 0,0-1 0 0 0,1-1 0 0 0,10 17 1 0 0,-1-5-304 0 0,17 21-10 0 0,-26-37 224 0 0,-5-5 344 0 0,-5-16-248 0 0,-4-4-120 0 0,7 17 0 0 0,0-1 0 0 0,-1 0 0 0 0,2 1 0 0 0,-1-1 0 0 0,0 0 0 0 0,0 0 0 0 0,0 0 0 0 0,1 0 0 0 0,-1 0 0 0 0,1 0 0 0 0,0 0 0 0 0,-1-3 0 0 0,1 2 0 0 0,0 0 0 0 0,-1 0 0 0 0,1 1 0 0 0,-1-1 0 0 0,0 0 0 0 0,0 0 0 0 0,-2-5 0 0 0,-4-9 0 0 0,-2-18 0 0 0,-4-42 0 0 0,13 13-102 0 0,-2 46 12 0 0,1-1 0 0 0,0 1 0 0 0,3-21 0 0 0,-2 27 45 0 0,0 0-1 0 0,0 0 1 0 0,-5-20 0 0 0,1 5-56 0 0,2 13 8 0 0,-7-24-1 0 0,6 29 165 0 0,0 1-1 0 0,1-1 0 0 0,0 0 1 0 0,1 0-1 0 0,0 0 1 0 0,0 0-1 0 0,2-11 0 0 0,-2-8 154 0 0,1 23-234 0 0,0 1-1 0 0,0-1 0 0 0,0 0 1 0 0,0 0-1 0 0,1-5 0 0 0,3-1 24 0 0,-1 0 0 0 0,1 1 0 0 0,1-1 0 0 0,0 1 0 0 0,0 0 0 0 0,1 1 0 0 0,0-1 0 0 0,1 1 0 0 0,0 0 0 0 0,1 1 0 0 0,-1 0 0 0 0,2 0 0 0 0,-1 1 0 0 0,1 0 0 0 0,17-11 0 0 0,-24 17-13 0 0,89-53-256 0 0,-73 45 174 0 0,1 0-1 0 0,0 2 0 0 0,24-7 1 0 0,73-9-542 0 0,-21 5 42 0 0,-33 7-124 0 0,-37 7-264 0 0,-1-1-1 0 0,26-8 1 0 0,-9-3-3759 0 0,-3 4-1316 0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2:41.425"/>
    </inkml:context>
    <inkml:brush xml:id="br0">
      <inkml:brushProperty name="width" value="0.05" units="cm"/>
      <inkml:brushProperty name="height" value="0.05" units="cm"/>
    </inkml:brush>
  </inkml:definitions>
  <inkml:trace contextRef="#ctx0" brushRef="#br0">292 1 7368 0 0,'-3'0'568'0'0,"-46"12"1493"0"0,27-6 1547 0 0,17-5-2939 0 0,1 0 1 0 0,-1 0 0 0 0,0 0-1 0 0,-8 1 1 0 0,8-2-727 0 0,1 2 0 0 0,-1-1 0 0 0,1 0-1 0 0,0 1 1 0 0,0 0 0 0 0,-1 0 0 0 0,1 0 0 0 0,0 0 0 0 0,-7 6 0 0 0,1-1-45 0 0,7-4 77 0 0,-1 0 0 0 0,0 0 0 0 0,1 0 0 0 0,0 1 0 0 0,0 0 0 0 0,0-1 0 0 0,0 1 0 0 0,1 0 0 0 0,-1 0 0 0 0,1 1 0 0 0,0-1 1 0 0,-2 8-1 0 0,-8 14 91 0 0,5-9 9 0 0,0 0-1 0 0,2 0 0 0 0,-6 28 0 0 0,1-6 65 0 0,5-18-11 0 0,1-1 1 0 0,1 1-1 0 0,1 0 0 0 0,0 23 0 0 0,3-31-17 0 0,1 1-1 0 0,0-1 1 0 0,1 0-1 0 0,1 0 0 0 0,0 0 1 0 0,1 0-1 0 0,0-1 1 0 0,1 1-1 0 0,14 21 0 0 0,-17-29-96 0 0,1 0 0 0 0,0 0 0 0 0,0-1 0 0 0,0 1 0 0 0,1-1 0 0 0,-1 0 0 0 0,1-1 0 0 0,0 1 0 0 0,0-1 0 0 0,0 0 0 0 0,9 4-1 0 0,-10-5 78 0 0,0-1-1 0 0,0 1 0 0 0,1-1 0 0 0,-1 0 0 0 0,0 0 0 0 0,1-1 1 0 0,-1 1-1 0 0,1-1 0 0 0,-1 0 0 0 0,0 0 0 0 0,1-1 1 0 0,-1 1-1 0 0,1-1 0 0 0,-1 0 0 0 0,0 0 0 0 0,7-3 0 0 0,-3 0 29 0 0,1-1 0 0 0,-1 0 0 0 0,-1-1 0 0 0,1 1 0 0 0,-1-1 0 0 0,0-1 0 0 0,-1 1 0 0 0,1-1 0 0 0,-1-1 0 0 0,-1 1 0 0 0,1-1 0 0 0,-1 0-1 0 0,-1 0 1 0 0,6-12 0 0 0,26-61 79 0 0,-26 57-187 0 0,-5 14-11 0 0,-1 0-1 0 0,5-21 1 0 0,-6 16-9 0 0,1 0-50 0 0,-2 0 1 0 0,3-30 0 0 0,-5 38 51 0 0,0 0-1 0 0,-1 0 0 0 0,0 0 0 0 0,0 0 0 0 0,-1 0 0 0 0,1 1 1 0 0,-1-1-1 0 0,-1 0 0 0 0,-4-8 0 0 0,5 12 8 0 0,0-1 1 0 0,0 1-1 0 0,0 0 0 0 0,-1 0 1 0 0,1 0-1 0 0,-1 0 0 0 0,0 1 1 0 0,0-1-1 0 0,0 1 0 0 0,0-1 1 0 0,0 1-1 0 0,-1 0 0 0 0,1 1 1 0 0,0-1-1 0 0,-1 0 0 0 0,0 1 1 0 0,1 0-1 0 0,-6-2 0 0 0,-6 1 24 0 0,1 1-1 0 0,0 0 1 0 0,-1 1 0 0 0,1 0-1 0 0,0 1 1 0 0,-1 1-1 0 0,1 0 1 0 0,0 1-1 0 0,0 1 1 0 0,1 0-1 0 0,-1 1 1 0 0,1 0 0 0 0,0 1-1 0 0,0 0 1 0 0,0 1-1 0 0,1 1 1 0 0,-21 16-1 0 0,29-20-128 0 0,-1-1-1 0 0,1 1 1 0 0,0 0 0 0 0,0 0-1 0 0,0 1 1 0 0,1-1-1 0 0,0 1 1 0 0,-1 0-1 0 0,2 0 1 0 0,-1 0-1 0 0,-3 7 1 0 0,6-10-2 0 0,0 0 0 0 0,-1-1 0 0 0,1 1 0 0 0,0 0 0 0 0,0 0 0 0 0,0 0 0 0 0,0 0 0 0 0,0-1 0 0 0,0 1 0 0 0,1 0 0 0 0,-1 0 0 0 0,1 0 0 0 0,-1-1 0 0 0,1 1 0 0 0,0 0 0 0 0,-1-1 0 0 0,1 1 0 0 0,0 0 0 0 0,0-1 0 0 0,2 3 0 0 0,0-1-353 0 0,0 0 1 0 0,0 0-1 0 0,0 0 1 0 0,0-1-1 0 0,0 1 0 0 0,1-1 1 0 0,-1 0-1 0 0,5 2 0 0 0,10 4-1170 0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2:42.439"/>
    </inkml:context>
    <inkml:brush xml:id="br0">
      <inkml:brushProperty name="width" value="0.05" units="cm"/>
      <inkml:brushProperty name="height" value="0.05" units="cm"/>
    </inkml:brush>
  </inkml:definitions>
  <inkml:trace contextRef="#ctx0" brushRef="#br0">247 296 8496 0 0,'0'0'765'0'0,"2"-2"-626"0"0,-1 0-136 0 0,1-1 0 0 0,0 0 0 0 0,-1 0 1 0 0,0 0-1 0 0,0 1 0 0 0,1-1 0 0 0,-2-1 1 0 0,1 1-1 0 0,0 0 0 0 0,-1 0 0 0 0,1 0 1 0 0,-1-4-1 0 0,1 1-91 0 0,0 0 0 0 0,0 0 0 0 0,3-9 0 0 0,-1 6-307 0 0,0 1-1 0 0,3-16 0 0 0,-4 7 6485 0 0,-2 16-5987 0 0,0 1 1 0 0,0 0-1 0 0,0-1 1 0 0,-1 1-1 0 0,1-1 1 0 0,0 1-1 0 0,0-1 1 0 0,0 1-1 0 0,-1-1 1 0 0,1 1-1 0 0,0 0 1 0 0,0-1-1 0 0,-1 1 1 0 0,1-1-1 0 0,0 1 1 0 0,-1 0 0 0 0,1-1-1 0 0,0 1 1 0 0,-1 0-1 0 0,1 0 1 0 0,-1-1-1 0 0,1 1 1 0 0,0 0-1 0 0,-1 0 1 0 0,1 0-1 0 0,-1-1 1 0 0,1 1-1 0 0,-1 0 1 0 0,1 0-1 0 0,-1 0 1 0 0,0 0-1 0 0,-21-2 295 0 0,5 1-195 0 0,12 0-173 0 0,1 0-12 0 0,0 0-1 0 0,1 0 1 0 0,-1 0 0 0 0,0 0-1 0 0,1-1 1 0 0,-1 1 0 0 0,1-1-1 0 0,-1 0 1 0 0,1 0 0 0 0,0-1-1 0 0,-1 1 1 0 0,-4-5 0 0 0,-52-55 481 0 0,46 51 124 0 0,1 1 0 0 0,-2 0 0 0 0,-29-16 0 0 0,42 25-332 0 0,-13 2 1454 0 0,9 4-1722 0 0,5 6-34 0 0,-4 47 32 0 0,4-53-20 0 0,1-4 0 0 0,-1 1 0 0 0,1-1 0 0 0,0 1 0 0 0,0-1 0 0 0,0 1 0 0 0,0-1 0 0 0,0 1 0 0 0,1-1 0 0 0,-1 0 0 0 0,0 1 0 0 0,2 2 0 0 0,-1 7 165 0 0,-1 1-1 0 0,1 0 1 0 0,-3 14-1 0 0,1 5 150 0 0,0-4-258 0 0,1-7 10 0 0,0-1-1 0 0,6 39 0 0 0,-1-23-23 0 0,3 59 0 0 0,-3-10 2 0 0,55 391 212 0 0,-38-243-256 0 0,-11-99 0 0 0,-7 60-6 0 0,-3-42 72 0 0,9-76 106 0 0,-6-47-62 0 0,-1-17-88 0 0,1-3 2 0 0,-3-7-128 0 0,-9-13-2881 0 0,-8-14 843 0 0,10 16-70 0 0,0 1 1 0 0,-4-12-1 0 0,1 1-3541 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2:42.906"/>
    </inkml:context>
    <inkml:brush xml:id="br0">
      <inkml:brushProperty name="width" value="0.05" units="cm"/>
      <inkml:brushProperty name="height" value="0.05" units="cm"/>
    </inkml:brush>
  </inkml:definitions>
  <inkml:trace contextRef="#ctx0" brushRef="#br0">24 481 16671 0 0,'-2'0'382'0'0,"-11"8"271"0"0,5-3-1 0 0,12-16-517 0 0,3 2-147 0 0,0 0 1 0 0,0 1 0 0 0,1 0-1 0 0,0 0 1 0 0,1 1-1 0 0,12-9 1 0 0,4-4 247 0 0,30-25 927 0 0,107-66 0 0 0,-102 75-762 0 0,128-71 237 0 0,-156 91-508 0 0,1 2 0 0 0,0 1 0 0 0,1 2-1 0 0,36-8 1 0 0,-41 13 26 0 0,-10 1 42 0 0,28-2 0 0 0,-20 4-26 0 0,-7 1-70 0 0,26-1 0 0 0,-44 3-192 0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2:43.296"/>
    </inkml:context>
    <inkml:brush xml:id="br0">
      <inkml:brushProperty name="width" value="0.05" units="cm"/>
      <inkml:brushProperty name="height" value="0.05" units="cm"/>
    </inkml:brush>
  </inkml:definitions>
  <inkml:trace contextRef="#ctx0" brushRef="#br0">37 182 6912 0 0,'-5'-4'714'0'0,"-12"-15"18"0"0,15 15-68 0 0,0 1-1 0 0,0-1 1 0 0,0 1-1 0 0,1-1 1 0 0,0 1-1 0 0,-1-1 1 0 0,2 0-1 0 0,-1 0 1 0 0,0 1-1 0 0,1-1 1 0 0,-1 0-1 0 0,1 0 1 0 0,1-5-1 0 0,3-12-740 0 0,1 3 215 0 0,7-18 89 0 0,-2 11 2517 0 0,0 24-2024 0 0,-9 1-666 0 0,0 0 0 0 0,0 0 0 0 0,0 0-1 0 0,0 0 1 0 0,0 0 0 0 0,0 0 0 0 0,0 0 0 0 0,0 0-1 0 0,-1 0 1 0 0,1 1 0 0 0,0-1 0 0 0,0 0 0 0 0,0 1-1 0 0,0-1 1 0 0,0 1 0 0 0,0-1 0 0 0,0 1 0 0 0,0-1 0 0 0,1 2-1 0 0,2 3-24 0 0,1-1-1 0 0,-1 1 0 0 0,0 1 1 0 0,0-1-1 0 0,0 1 1 0 0,-1-1-1 0 0,0 1 0 0 0,0 0 1 0 0,4 12-1 0 0,1 1 2 0 0,9 28 168 0 0,-13-34-110 0 0,1 0 0 0 0,0 0-1 0 0,7 12 1 0 0,9 21 297 0 0,-17-34-258 0 0,1 0 0 0 0,10 16-1 0 0,-13-24-126 0 0,-1-3 0 0 0,1 1 0 0 0,-2-1 0 0 0,1 1 0 0 0,0 0 0 0 0,0-1 0 0 0,0 1 0 0 0,-1 0 0 0 0,1 0 0 0 0,-1 0 0 0 0,1 1 0 0 0,3 14 0 0 0,-1-9-14 0 0,-2-7-32 0 0,-1-4-307 0 0,1-13-461 0 0,1 0 0 0 0,5-21 1 0 0,0-6-1950 0 0,-2 9 795 0 0,0-6-14 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2:43.728"/>
    </inkml:context>
    <inkml:brush xml:id="br0">
      <inkml:brushProperty name="width" value="0.05" units="cm"/>
      <inkml:brushProperty name="height" value="0.05" units="cm"/>
    </inkml:brush>
  </inkml:definitions>
  <inkml:trace contextRef="#ctx0" brushRef="#br0">235 280 9672 0 0,'-2'-1'440'0'0,"-4"-3"-262"0"0,0 1 1 0 0,0 1 0 0 0,0-1 0 0 0,0 1-1 0 0,-1 0 1 0 0,1 0 0 0 0,-1 1 0 0 0,-6-1-1 0 0,-58 0 6452 0 0,51 2-4542 0 0,13 0-1852 0 0,-1 1-1 0 0,1 0 1 0 0,0 0-1 0 0,-1 1 1 0 0,1-1 0 0 0,-9 5-1 0 0,16-6-228 0 0,0 0-1 0 0,-1 0 1 0 0,1 0 0 0 0,0 0-1 0 0,-1 0 1 0 0,1 0-1 0 0,0 0 1 0 0,-1 0-1 0 0,1 0 1 0 0,0 1-1 0 0,-1-1 1 0 0,1 0 0 0 0,0 0-1 0 0,-1 0 1 0 0,1 0-1 0 0,0 1 1 0 0,0-1-1 0 0,-1 0 1 0 0,1 0-1 0 0,0 1 1 0 0,0-1-1 0 0,-1 0 1 0 0,1 1 0 0 0,0-1-1 0 0,0 0 1 0 0,0 0-1 0 0,0 1 1 0 0,-1-1-1 0 0,1 0 1 0 0,0 1-1 0 0,0-1 1 0 0,0 0 0 0 0,0 1-1 0 0,-1 2-66 0 0,-7 2-193 0 0,6-5-809 0 0</inkml:trace>
  <inkml:trace contextRef="#ctx0" brushRef="#br0" timeOffset="0.99">844 47 11056 0 0,'-33'-17'1367'0'0,"22"11"-664"0"0,1 0 0 0 0,-1 2 1 0 0,1-1-1 0 0,-13-3 1 0 0,19 8-527 0 0,0-1 0 0 0,0 1 0 0 0,1 0 0 0 0,-1 0 1 0 0,0 0-1 0 0,0 1 0 0 0,0-1 0 0 0,1 1 0 0 0,-1 0 1 0 0,0 0-1 0 0,1 0 0 0 0,-1 1 0 0 0,1-1 1 0 0,-1 1-1 0 0,1 0 0 0 0,0-1 0 0 0,0 2 0 0 0,0-1 1 0 0,0 0-1 0 0,0 1 0 0 0,0-1 0 0 0,0 1 1 0 0,-4 6-1 0 0,4-5-14 0 0,-1 1 0 0 0,1 0 0 0 0,0 0 0 0 0,0 0 0 0 0,0 0 0 0 0,1 1 0 0 0,0-1 1 0 0,0 1-1 0 0,0 0 0 0 0,1-1 0 0 0,0 1 0 0 0,0 0 0 0 0,0 0 0 0 0,1 10 0 0 0,1-6-110 0 0,1 1-1 0 0,1-1 0 0 0,0-1 0 0 0,4 12 0 0 0,3 9-9 0 0,9 23-215 0 0,45 92 0 0 0,-37-90-34 0 0,25 74 0 0 0,8 62-878 0 0,-53-167 905 0 0,-2-8-730 0 0,-1-1-1 0 0,0 1 1 0 0,-1 0 0 0 0,1 22 0 0 0,-4-24-5181 0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2:44.210"/>
    </inkml:context>
    <inkml:brush xml:id="br0">
      <inkml:brushProperty name="width" value="0.05" units="cm"/>
      <inkml:brushProperty name="height" value="0.05" units="cm"/>
    </inkml:brush>
  </inkml:definitions>
  <inkml:trace contextRef="#ctx0" brushRef="#br0">4 136 12440 0 0,'0'0'957'0'0,"0"1"-624"0"0,-3 6 3410 0 0,3-6-3458 0 0,1 0 0 0 0,0-1 1 0 0,0 1-1 0 0,0 0 0 0 0,0-1 1 0 0,-1 1-1 0 0,1-1 0 0 0,0 1 0 0 0,0-1 1 0 0,0 0-1 0 0,2 1 0 0 0,-1 0 124 0 0,2 0-347 0 0,1 1 0 0 0,-1-1 0 0 0,0-1 0 0 0,1 1 0 0 0,-1 0 0 0 0,1-1 0 0 0,-1 0 0 0 0,0 0 0 0 0,1-1 0 0 0,6 0 0 0 0,7-3-202 0 0,21-7-1 0 0,-19 5 90 0 0,259-82-1534 0 0,-201 62-3404 0 0,-14 6-1492 0 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4:17.755"/>
    </inkml:context>
    <inkml:brush xml:id="br0">
      <inkml:brushProperty name="width" value="0.05" units="cm"/>
      <inkml:brushProperty name="height" value="0.05" units="cm"/>
    </inkml:brush>
  </inkml:definitions>
  <inkml:trace contextRef="#ctx0" brushRef="#br0">447 331 14800 0 0,'-3'-4'22'0'0,"1"1"89"0"0,0 0 1 0 0,0 0-1 0 0,0-1 0 0 0,1 1 1 0 0,-1-1-1 0 0,1 1 0 0 0,0-1 1 0 0,0 0-1 0 0,0 0 0 0 0,0 1 1 0 0,1-1-1 0 0,-1 0 0 0 0,1-7 1 0 0,0 0-60 0 0,0 1 0 0 0,0 0 0 0 0,-2 0 0 0 0,-3-16 0 0 0,0-6 709 0 0,4 23-495 0 0,0 1 0 0 0,-1-1 1 0 0,0 1-1 0 0,-6-16 0 0 0,7 20-192 0 0,-1-1 0 0 0,1 0-1 0 0,0 0 1 0 0,0 1 0 0 0,0-9 0 0 0,1 8-116 0 0,-1 0 1 0 0,1 0-1 0 0,-1 0 0 0 0,0 1 1 0 0,-3-9-1 0 0,1 6-104 0 0,1 5 54 0 0,1-1 0 0 0,0 1-1 0 0,1 0 1 0 0,-1 0 0 0 0,0 0 0 0 0,1 0-1 0 0,-1-4 1 0 0,-1 5-86 0 0,1 0 1 0 0,-1-1-1 0 0,0 1 0 0 0,1 0 0 0 0,-1 0 0 0 0,0 0 1 0 0,0 1-1 0 0,-4-2 0 0 0,1 1 152 0 0,0 1 0 0 0,0-1-1 0 0,0 1 1 0 0,0 0 0 0 0,0 1-1 0 0,0-1 1 0 0,-8 3 0 0 0,-1 4-54 0 0,-5 2-56 0 0,17-8 112 0 0,0 0 0 0 0,0 0 0 0 0,0-1 0 0 0,0 2 0 0 0,0-1 0 0 0,0 0 0 0 0,0 0 0 0 0,0 1 0 0 0,1-1 0 0 0,-1 1 0 0 0,0-1 0 0 0,1 1 0 0 0,-1 0 0 0 0,1-1 0 0 0,0 1 0 0 0,0 0 0 0 0,-2 3 0 0 0,-1 8-220 0 0,3-11 195 0 0,1 0 1 0 0,-1 0-1 0 0,0 0 1 0 0,1-1-1 0 0,-1 1 1 0 0,0 0-1 0 0,0 0 1 0 0,-1 1 0 0 0,2-2 36 0 0,-1-1 0 0 0,1 0 0 0 0,0 1 0 0 0,0-1 0 0 0,0 0 0 0 0,0 0 0 0 0,0 1 0 0 0,0-1 0 0 0,0 0 0 0 0,1 1 0 0 0,-1-1 0 0 0,0 0 0 0 0,0 1 0 0 0,0-1 0 0 0,0 0 0 0 0,0 1 0 0 0,0-1 0 0 0,1 0 0 0 0,-1 0 0 0 0,0 1 0 0 0,0-1 0 0 0,0 0 0 0 0,1 1 0 0 0,2 3-68 0 0,-1-2-112 0 0,15-9-574 0 0,-16 7 862 0 0,1-1-45 0 0,-1-1 10 0 0,1 0 1 0 0,-1 1-1 0 0,1-1 1 0 0,0 1-1 0 0,0-1 1 0 0,-1 1-1 0 0,1 0 1 0 0,0 0-1 0 0,4-2 1 0 0,-5 3 518 0 0,-1 0-572 0 0,1-1 1 0 0,-1 1 0 0 0,0 0 0 0 0,0 0 0 0 0,0 0 0 0 0,0 0 0 0 0,0-1 0 0 0,0 1 0 0 0,1 0-1 0 0,-1 0 1 0 0,0 0 0 0 0,0 0 0 0 0,0 0 0 0 0,1 0 0 0 0,-1 0 0 0 0,0 0 0 0 0,0-1-1 0 0,0 1 1 0 0,1 0 0 0 0,-1 0 0 0 0,0 0 0 0 0,0 0 0 0 0,0 0 0 0 0,1 0 0 0 0,-1 0 0 0 0,0 0-1 0 0,0 0 1 0 0,0 0 0 0 0,1 0 0 0 0,-1 1 0 0 0,0-1 0 0 0,0 0 0 0 0,0 0 0 0 0,1 0 0 0 0,-1 0-1 0 0,0 0 1 0 0,2 1 393 0 0,-6-3 1929 0 0,19 13-2276 0 0,-14-9-36 0 0,-1 4 78 0 0,-9 2-12 0 0,-1 1-75 0 0,4 1-10 0 0,7 0 0 0 0,1-7-49 0 0,0 0-1 0 0,1 0 0 0 0,0-1 0 0 0,-1 1 0 0 0,1-1 0 0 0,0 0 0 0 0,1 1 0 0 0,-1-1 0 0 0,0-1 0 0 0,0 1 0 0 0,5 1 0 0 0,-5-1-31 0 0,-1-1-175 0 0,-3 0-132 0 0,-7 10 378 0 0,9-7 6 0 0,-1-4 6 0 0,0 1-1 0 0,0-1 1 0 0,0 0 0 0 0,0 0-1 0 0,0 0 1 0 0,0 1-1 0 0,1-1 1 0 0,-1 0 0 0 0,0 0-1 0 0,0 0 1 0 0,0 1-1 0 0,0-1 1 0 0,0 0-1 0 0,0 0 1 0 0,0 0 0 0 0,0 1-1 0 0,0-1 1 0 0,0 0-1 0 0,0 0 1 0 0,0 1 0 0 0,0-1-1 0 0,-1 0 1 0 0,1 0-1 0 0,0 0 1 0 0,0 1 0 0 0,0-1-1 0 0,0 0 1 0 0,0 0-1 0 0,0 0 1 0 0,0 0-1 0 0,-1 1 1 0 0,1-1 0 0 0,0 0-1 0 0,0 0 1 0 0,-18 22 944 0 0,15-17-906 0 0,4-2-27 0 0,0-1 0 0 0,0 1 0 0 0,0 0 0 0 0,0-1 0 0 0,0 0 0 0 0,0 1-1 0 0,1-1 1 0 0,-1 0 0 0 0,1 1 0 0 0,0-1 0 0 0,0 0 0 0 0,0 0 0 0 0,0-1 0 0 0,3 3-1 0 0,0-1 0 0 0,0 0-1 0 0,0-1 1 0 0,0 1-1 0 0,10 2 1 0 0,6 3-7 0 0,-5-3-5 0 0,-1 0 0 0 0,1 0 0 0 0,0-2 0 0 0,25 3 0 0 0,-2 1 0 0 0,207 25 15 0 0,-17-12 252 0 0,-35-4 83 0 0,-13-9-170 0 0,-70-5-88 0 0,48 5 3 0 0,204 7 34 0 0,-40 7 231 0 0,-116 12 206 0 0,-150-22-340 0 0,-44-8-150 0 0,-1 0-1 0 0,16 7 1 0 0,36 10 119 0 0,-61-19 79 0 0,-4 0-260 0 0,0 0-1 0 0,0 0 1 0 0,0 0-1 0 0,0-1 1 0 0,0 1-1 0 0,0 0 1 0 0,0 0 0 0 0,0-1-1 0 0,0 1 1 0 0,0 0-1 0 0,0-1 1 0 0,-1 1-1 0 0,1-1 1 0 0,0 0-1 0 0,0 1 1 0 0,-1-1-1 0 0,0 0 1 0 0,0 1 8 0 0,-6 1 24 0 0,-1-1 0 0 0,0 0 0 0 0,0 0 0 0 0,0-1 0 0 0,0 0 0 0 0,1-1 0 0 0,-12-1 0 0 0,-10-1 22 0 0,-200-27 245 0 0,221 28-301 0 0,-304-47 263 0 0,-233-7-67 0 0,536 55-206 0 0,-53-4-2 0 0,-63-3 0 0 0,-3 7 0 0 0,-263 7 0 0 0,64 9 11 0 0,127-5 106 0 0,149-5-117 0 0,-72 18 0 0 0,80-14 0 0 0,40-7-18 0 0,5 0-73 0 0,6 2 54 0 0,-1-1 0 0 0,0 0-1 0 0,1-1 1 0 0,0 0 0 0 0,-1 0 0 0 0,15 2 0 0 0,46 2 5 0 0,-43-4 33 0 0,120 3 40 0 0,-54-3 48 0 0,406-17 367 0 0,-425 10-384 0 0,294-24 325 0 0,-264 22-309 0 0,185-8 163 0 0,-161 12-106 0 0,205-1-33 0 0,-163 11-154 0 0,-1 6-1 0 0,173 38 1 0 0,-283-40 81 0 0,-1 3 0 0 0,-1 2 0 0 0,54 25 0 0 0,-61-16-39 0 0,-46-24 0 0 0,-1-1 0 0 0,0 0 0 0 0,1 0 0 0 0,-1 0 0 0 0,0 0 0 0 0,0 0 0 0 0,1 1 0 0 0,-1-1 0 0 0,0 0 0 0 0,0 0 0 0 0,1 0 0 0 0,-1 1 0 0 0,0-1 0 0 0,0 0 0 0 0,0 1 0 0 0,1-1 0 0 0,-1 0 0 0 0,0 0 0 0 0,0 1 0 0 0,0-1 0 0 0,0 0 0 0 0,0 1 0 0 0,0-1 0 0 0,0 0 0 0 0,1 1 0 0 0,-1-1 0 0 0,-1 1 0 0 0,0 0 0 0 0,1 0 0 0 0,-1 0 0 0 0,0-1 0 0 0,0 1 0 0 0,0 0 0 0 0,1-1 0 0 0,-1 1 0 0 0,0-1 0 0 0,0 1 0 0 0,0-1 0 0 0,0 1 0 0 0,0-1 0 0 0,-2 1 0 0 0,-17 5 0 0 0,4-4 0 0 0,0 0 0 0 0,0-1 0 0 0,0-1 0 0 0,0-1 0 0 0,-29-4 0 0 0,-8-1 0 0 0,-211-30 0 0 0,163 19 0 0 0,-258-28 118 0 0,223 31-144 0 0,-179-14-192 0 0,-193 16 264 0 0,232 24-294 0 0,206-4-75 0 0,-131 33 0 0 0,179-35 266 0 0,-6 2-83 0 0,-38 15-1 0 0,23-8-6 0 0,36-13 118 0 0,-1 0 0 0 0,1 1-1 0 0,-1 0 1 0 0,1 0 0 0 0,0 1 0 0 0,0-1-1 0 0,0 1 1 0 0,1 1 0 0 0,-12 9-1 0 0,14-5 30 0 0,4-9-1 0 0,0 1-1 0 0,0 0 0 0 0,0-1 1 0 0,0 1-1 0 0,0 0 0 0 0,0-1 0 0 0,0 1 1 0 0,0 0-1 0 0,0 0 0 0 0,0-1 1 0 0,0 1-1 0 0,1 0 0 0 0,-1-1 1 0 0,1 2-1 0 0,0-1-22 0 0,1 1 0 0 0,-1-1 0 0 0,1 0 0 0 0,0 1 0 0 0,-1-1 0 0 0,1 0 0 0 0,0 0 0 0 0,0 0 0 0 0,0 0 0 0 0,0-1 0 0 0,0 1 0 0 0,3 0 0 0 0,28 6-259 0 0,-3-3 273 0 0,0-1 0 0 0,43-2 0 0 0,63-11 14 0 0,-58 4-6 0 0,454-26 258 0 0,-288 25-251 0 0,-128 6 50 0 0,293 4-43 0 0,-199 7-6 0 0,262 46-1 0 0,-337-25 49 0 0,-61-12-55 0 0,-68-18 1 0 0,1 1 0 0 0,-1 0 0 0 0,0 0 0 0 0,0 1 0 0 0,0 0 0 0 0,0 0 0 0 0,0 0 0 0 0,10 9 0 0 0,-10-8 11 0 0,-4-4 42 0 0,-17 1 75 0 0,-8 1-116 0 0,0-2 0 0 0,0 0 0 0 0,-1-1 0 0 0,-36-8 0 0 0,16 3-8 0 0,-271-30 56 0 0,73 10-16 0 0,-228-18 236 0 0,35 20-40 0 0,311 18-241 0 0,-337 0-8 0 0,308 12-45 0 0,-147 11-10 0 0,122 1 64 0 0,151-15 0 0 0,0 2 0 0 0,0 1 0 0 0,-35 12 0 0 0,55-15-14 0 0,-1 0 0 0 0,0 0 0 0 0,0 1 0 0 0,1 0-1 0 0,0 0 1 0 0,0 0 0 0 0,-10 9 0 0 0,17-13 5 0 0,-1 1 1 0 0,1-1-1 0 0,-1 1 0 0 0,1 0 0 0 0,-1-1 1 0 0,1 1-1 0 0,-1 0 0 0 0,1-1 1 0 0,-1 1-1 0 0,1 0 0 0 0,0 0 1 0 0,-1-1-1 0 0,1 1 0 0 0,0 0 0 0 0,0 0 1 0 0,-1 0-1 0 0,1-1 0 0 0,0 1 1 0 0,0 0-1 0 0,0 0 0 0 0,0 0 1 0 0,0 0-1 0 0,0-1 0 0 0,0 1 1 0 0,1 0-1 0 0,-1 0 0 0 0,0 0 0 0 0,0-1 1 0 0,1 1-1 0 0,-1 0 0 0 0,0 0 1 0 0,2 1-1 0 0,0 1-39 0 0,1 1 0 0 0,0-1-1 0 0,0 1 1 0 0,7 5 0 0 0,-2-1-24 0 0,-3-4 59 0 0,-1 0 1 0 0,1 0-1 0 0,0-1 1 0 0,0 1-1 0 0,0-1 1 0 0,1 0-1 0 0,7 3 1 0 0,44 13-43 0 0,-36-13 37 0 0,55 16 144 0 0,1-4 0 0 0,88 9 0 0 0,160 0-137 0 0,-135-13 92 0 0,167-1 133 0 0,0-20 96 0 0,-139 2-128 0 0,89-3-75 0 0,202-2-90 0 0,-433 10-47 0 0,0 4 0 0 0,130 22 0 0 0,-176-18-12 0 0,-21-6 38 0 0,-1 1 0 0 0,14 1 0 0 0,-8-1 4 0 0,-14-3 2 0 0,1 0-1 0 0,-1 0 0 0 0,0 0 0 0 0,0 0 1 0 0,0 0-1 0 0,0 0 0 0 0,1 0 1 0 0,-1 0-1 0 0,0 0 0 0 0,0 0 1 0 0,0 0-1 0 0,1 0 0 0 0,-1 0 0 0 0,0 0 1 0 0,0 0-1 0 0,0 1 0 0 0,0-1 1 0 0,0 0-1 0 0,1 0 0 0 0,-1 0 1 0 0,0 0-1 0 0,0 0 0 0 0,0 0 0 0 0,0 1 1 0 0,0-1-1 0 0,0 0 0 0 0,0 0 1 0 0,0 0-1 0 0,1 0 0 0 0,-1 1 1 0 0,0-1-1 0 0,0 0 0 0 0,0 0 0 0 0,0 0 1 0 0,0 1-1 0 0,-5 4 23 0 0,-10 2-4 0 0,3-5-15 0 0,0 0 1 0 0,-1 0-1 0 0,1-1 0 0 0,-18-1 1 0 0,-1 0-40 0 0,-108 6-66 0 0,-218 1 340 0 0,-7-7-272 0 0,219 0 440 0 0,-51 1-72 0 0,-223 43-577 0 0,318-29 18 0 0,-159 32-11 0 0,181-29 195 0 0,22-5-64 0 0,-59 21-1 0 0,74-19 43 0 0,8-3-105 0 0,-61 30 1 0 0,84-36 127 0 0,-8 4-2 0 0,1 0 0 0 0,0 2 0 0 0,0 0 1 0 0,-17 16-1 0 0,31-24 20 0 0,0 0 0 0 0,0 0 0 0 0,1 0 1 0 0,0 1-1 0 0,0-1 0 0 0,0 1 0 0 0,0 0 0 0 0,1 0 0 0 0,-2 5 0 0 0,3-8 0 0 0,1 1 0 0 0,-1-1-1 0 0,1 1 1 0 0,-1-1-1 0 0,1 1 1 0 0,0-1 0 0 0,0 1-1 0 0,0-1 1 0 0,1 1 0 0 0,-1-1-1 0 0,0 1 1 0 0,1-1-1 0 0,0 1 1 0 0,-1-1 0 0 0,1 0-1 0 0,0 1 1 0 0,0-1-1 0 0,1 0 1 0 0,-1 0 0 0 0,2 3-1 0 0,-2-4 18 0 0,3 6-30 0 0,1 0 0 0 0,1 0-1 0 0,-1 0 1 0 0,1 0 0 0 0,1-1 0 0 0,-1 0 0 0 0,1-1 0 0 0,0 1 0 0 0,0-1-1 0 0,11 6 1 0 0,21 5 146 0 0,1-1 0 0 0,0-2 0 0 0,65 12 1 0 0,129 8 163 0 0,-135-22-259 0 0,238 23 120 0 0,-56-6 144 0 0,-76-7-188 0 0,340 52-92 0 0,-454-59-3 0 0,48 12 56 0 0,22 21 19 0 0,-161-47-75 0 0,0 0 1 0 0,-1 0-1 0 0,1 0 0 0 0,0 0 0 0 0,0 0 0 0 0,-1 0 1 0 0,1 0-1 0 0,0 0 0 0 0,0 1 0 0 0,0-1 0 0 0,-1 0 1 0 0,1 0-1 0 0,0 0 0 0 0,0 0 0 0 0,0 1 0 0 0,0-1 1 0 0,-1 0-1 0 0,1 0 0 0 0,0 0 0 0 0,0 1 0 0 0,0-1 1 0 0,0 0-1 0 0,0 0 0 0 0,0 1 0 0 0,0-1 0 0 0,-1 0 0 0 0,1 0 1 0 0,0 1-1 0 0,0-1 0 0 0,0 0 0 0 0,0 0 0 0 0,0 1 1 0 0,0-1-1 0 0,0 0 0 0 0,0 0 0 0 0,1 1 0 0 0,-1-1 1 0 0,0 0-1 0 0,0 0 0 0 0,0 1 0 0 0,0-1 0 0 0,0 0 1 0 0,0 0-1 0 0,0 0 0 0 0,0 1 0 0 0,1-1 0 0 0,-1 0 0 0 0,0 0 1 0 0,0 0-1 0 0,0 1 0 0 0,0-1 0 0 0,1 0 0 0 0,-1 0 1 0 0,0 0-1 0 0,0 0 0 0 0,0 0 0 0 0,1 1 0 0 0,-1-1 1 0 0,0 0-1 0 0,0 0 0 0 0,1 0 0 0 0,-1 0 0 0 0,0 0 1 0 0,0 0-1 0 0,1 0 0 0 0,-5 1 0 0 0,0 1 0 0 0,0-1 0 0 0,1 0 0 0 0,-1-1 0 0 0,0 1-1 0 0,0-1 1 0 0,0 0 0 0 0,0 0 0 0 0,-8-1 0 0 0,-11 1-13 0 0,-302 17-422 0 0,-123 11 305 0 0,312-15 287 0 0,-125 15 80 0 0,-75 42-183 0 0,242-46-50 0 0,-116 37-83 0 0,165-44 46 0 0,-81 31-69 0 0,96-35 84 0 0,1 1 0 0 0,-31 22-1 0 0,52-31 4 0 0,0 1-1 0 0,0 0 1 0 0,1 1-1 0 0,0-1 1 0 0,-10 12-1 0 0,15-15 1 0 0,0-1 1 0 0,1 1-1 0 0,-1-1 0 0 0,0 1 0 0 0,1 0 0 0 0,0 0 0 0 0,0 0 0 0 0,-1-1 1 0 0,2 1-1 0 0,-1 0 0 0 0,0 1 0 0 0,1-1 0 0 0,-1 0 0 0 0,1 0 0 0 0,0 0 1 0 0,0 0-1 0 0,0 0 0 0 0,0 0 0 0 0,1 0 0 0 0,0 5 0 0 0,5 13-90 0 0,-6-17 95 0 0,1-1 0 0 0,0 1 0 0 0,0 0 0 0 0,0 0 0 0 0,0-1 0 0 0,1 1 0 0 0,-1-1 0 0 0,1 1 0 0 0,0-1 0 0 0,0 0 0 0 0,0 1 0 0 0,1-1 0 0 0,-1 0 0 0 0,1-1 0 0 0,-1 1 0 0 0,6 4 0 0 0,10 5 2 0 0,1 0 0 0 0,0-1 0 0 0,1-1-1 0 0,0-1 1 0 0,1-1 0 0 0,26 8 0 0 0,343 54 590 0 0,68-25-93 0 0,-145-27-108 0 0,-152-11-168 0 0,-109-4-135 0 0,209 19 298 0 0,-238-18-353 0 0,0 1-1 0 0,-1 1 0 0 0,0 1 1 0 0,0 0-1 0 0,37 21 0 0 0,-55-26-18 0 0,0 0 0 0 0,0 1 0 0 0,-1-1 0 0 0,1 1-1 0 0,-1 0 1 0 0,1 0 0 0 0,-1 1 0 0 0,0-1 0 0 0,0 0-1 0 0,0 1 1 0 0,-1 0 0 0 0,4 5 0 0 0,-5-6-28 0 0,0 0 1 0 0,0-1 0 0 0,0 1-1 0 0,0 0 1 0 0,0 0-1 0 0,-1 0 1 0 0,1 0-1 0 0,-1 0 1 0 0,0 0 0 0 0,0 0-1 0 0,0 0 1 0 0,0 0-1 0 0,-1 0 1 0 0,1 0-1 0 0,-1 0 1 0 0,0 0 0 0 0,1 0-1 0 0,-1-1 1 0 0,-3 6-1 0 0,-1 0-22 0 0,0 1 1 0 0,-1-1-1 0 0,0 1 0 0 0,-13 12 0 0 0,-32 26 209 0 0,43-39-131 0 0,-16 9-59 0 0,0 0 0 0 0,-1-1-1 0 0,0-2 1 0 0,-32 14 0 0 0,13-6-7 0 0,-8 1 436 0 0,-108 32 1 0 0,81-31-308 0 0,-305 81 263 0 0,234-67-26 0 0,93-24-274 0 0,-6 1 35 0 0,-97 38-1 0 0,110-33-88 0 0,-46 22-22 0 0,88-37-27 0 0,-1 0 1 0 0,1 0-1 0 0,-13 12 0 0 0,0 0-83 0 0,20-15 119 0 0,-1-1-1 0 0,1 0 1 0 0,0 0 0 0 0,-1 1-1 0 0,1-1 1 0 0,0 1-1 0 0,0-1 1 0 0,0 1 0 0 0,0 0-1 0 0,0-1 1 0 0,0 1-1 0 0,0 0 1 0 0,1 0-1 0 0,-1 0 1 0 0,1-1 0 0 0,-1 4-1 0 0,0 1-19 0 0,1 1-1 0 0,0-1 0 0 0,2 11 0 0 0,-1 3-30 0 0,-2-8 21 0 0,1-9 36 0 0,0-1 0 0 0,0 1 0 0 0,0-1 0 0 0,0 1 1 0 0,0-1-1 0 0,1 1 0 0 0,-1-1 0 0 0,1 1 0 0 0,-1-1 0 0 0,2 3 0 0 0,23 62-59 0 0,-15-40 64 0 0,0 1 0 0 0,27 46 0 0 0,-26-56-1 0 0,-2-2 0 0 0,1-1 0 0 0,0 1 0 0 0,2-2 0 0 0,15 17 0 0 0,-8-12-66 0 0,2-1 0 0 0,-1-1 0 0 0,2-1-1 0 0,0 0 1 0 0,44 21 0 0 0,72 18 297 0 0,-100-40-207 0 0,1-2 1 0 0,1-2 0 0 0,76 13-1 0 0,-60-14-20 0 0,-10-3 14 0 0,70 3 0 0 0,47-10 46 0 0,-83 0-41 0 0,-64 0 1 0 0,-9 2-7 0 0,-9 0 1 0 0,-9 0 0 0 0,-40 5 25 0 0,-88 23 0 0 0,100-20-47 0 0,-123 42-171 0 0,65-19 300 0 0,31-8-93 0 0,-117 61 0 0 0,17 20 42 0 0,112-69-60 0 0,32-20-14 0 0,0 2 0 0 0,-37 39 0 0 0,42-41 0 0 0,16-16 0 0 0,-8 8 0 0 0,-1 1 0 0 0,1 0 0 0 0,1 0 0 0 0,0 1 0 0 0,0 0 0 0 0,1 0 0 0 0,1 0 0 0 0,-7 16 0 0 0,-3 12 0 0 0,10-28 0 0 0,1 1 0 0 0,1 0 0 0 0,0 0 0 0 0,-3 17 0 0 0,4-11 0 0 0,-1 9 0 0 0,-1 38 0 0 0,5-60 0 0 0,1-1 0 0 0,0 1 0 0 0,0-1 0 0 0,0 0 0 0 0,0 1 0 0 0,1-1 0 0 0,0 0 0 0 0,0 0 0 0 0,0 0 1 0 0,0 0-1 0 0,6 6 0 0 0,5 11 11 0 0,-7-12 2 0 0,0 1 0 0 0,1-1 0 0 0,0 0 1 0 0,1 0-1 0 0,0-1 0 0 0,0 0 0 0 0,1-1 0 0 0,0 0 0 0 0,11 7 0 0 0,11 4 42 0 0,54 24 1 0 0,-57-31-3 0 0,1-1 0 0 0,31 6 0 0 0,-14-4 30 0 0,387 70 1017 0 0,-110-27-1032 0 0,-158-13-68 0 0,-137-33 0 0 0,-1 2 0 0 0,0 0 0 0 0,45 28 0 0 0,-66-36 0 0 0,0 2 0 0 0,0-1 0 0 0,-1 1 0 0 0,1-1 0 0 0,-1 1 0 0 0,-1 1 0 0 0,1-1 0 0 0,-1 1 0 0 0,0 0 0 0 0,7 12 0 0 0,-9-14 0 0 0,-1 0 0 0 0,1 1 0 0 0,-1-1 0 0 0,1 1 0 0 0,-1-1 0 0 0,-1 1 0 0 0,1 0 0 0 0,-1 0 0 0 0,1-1 0 0 0,-1 1 0 0 0,-1 0 0 0 0,1 0 0 0 0,-1-1 0 0 0,1 1 0 0 0,-1 0 0 0 0,-1-1 0 0 0,-1 5 0 0 0,-6 11 0 0 0,-1 0 0 0 0,-1-1 0 0 0,-1 0 0 0 0,0-1 0 0 0,-2 0 0 0 0,0-1 0 0 0,-1-1 0 0 0,-21 19 0 0 0,-16 9 0 0 0,-77 50 0 0 0,-73 38 0 0 0,-44 22 62 0 0,225-141-24 0 0,-73 55 126 0 0,8-6-100 0 0,64-46-57 0 0,1 1 0 0 0,1 0 1 0 0,0 1-1 0 0,1 1 0 0 0,1 1 0 0 0,1 1 0 0 0,1 1 0 0 0,-15 26 0 0 0,23-33-14 0 0,1-1 0 0 0,1 1 0 0 0,0 0 0 0 0,2 0 0 0 0,-1 1 0 0 0,2 0-1 0 0,0 0 1 0 0,-1 18 0 0 0,4-22 7 0 0,0-1 0 0 0,1 1 0 0 0,1-1 0 0 0,0 0 0 0 0,0 1 0 0 0,8 19 0 0 0,0 4 0 0 0,-7-26 0 0 0,0 1 0 0 0,1-1 1 0 0,0 0-1 0 0,0 0 0 0 0,1 0 0 0 0,1 0 0 0 0,-1-1 0 0 0,12 13 0 0 0,6 3-4 0 0,34 28 0 0 0,-39-36-3 0 0,15 11-52 0 0,61 38 1 0 0,44 14 56 0 0,-101-58 37 0 0,148 64-743 0 0,-89-44-659 0 0,-54-24 320 0 0,-1-1-37 0 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4:53.364"/>
    </inkml:context>
    <inkml:brush xml:id="br0">
      <inkml:brushProperty name="width" value="0.05" units="cm"/>
      <inkml:brushProperty name="height" value="0.05" units="cm"/>
    </inkml:brush>
  </inkml:definitions>
  <inkml:trace contextRef="#ctx0" brushRef="#br0">4073 430 1376 0 0,'-24'-13'96'0'0,"17"9"-88"0"0,0 0 0 0 0,0 0 0 0 0,-1 1 0 0 0,-8-3 0 0 0,9 3 885 0 0,-1 0 1 0 0,1-1-1 0 0,0 1 1 0 0,0-2-1 0 0,-9-6 1 0 0,-19-10 3846 0 0,-14-4-3145 0 0,7 4-1216 0 0,-51-18-1 0 0,86 37-365 0 0,-213-66 1322 0 0,109 35-440 0 0,33 9-449 0 0,-84-11 176 0 0,132 29-539 0 0,-39-10 133 0 0,-25-4 64 0 0,-115 0-477 0 0,86 10 162 0 0,64 7 70 0 0,-19-3 42 0 0,-80-6 96 0 0,94 9-90 0 0,-35 1-63 0 0,-1 4 0 0 0,1 4 0 0 0,-102 21 0 0 0,133-16-20 0 0,-116 34 0 0 0,104-19 0 0 0,24-9 0 0 0,-98 43 0 0 0,60-14 0 0 0,-49 24 0 0 0,136-66 4 0 0,-41 21-35 0 0,-49 35 1 0 0,41-21 111 0 0,-34 26 13 0 0,-201 211-653 0 0,250-235 560 0 0,-139 157 67 0 0,159-171-39 0 0,2 0 0 0 0,0 1 0 0 0,2 1 0 0 0,1 1 0 0 0,2 0 0 0 0,1 1 0 0 0,1 0 0 0 0,-14 60-1 0 0,17-41-69 0 0,1 0 0 0 0,3 0 0 0 0,2 0 0 0 0,3 1 0 0 0,1-1 0 0 0,10 63-1 0 0,-6-89 67 0 0,0 0-1 0 0,2 0 0 0 0,10 25 0 0 0,33 65 139 0 0,-47-108-161 0 0,29 54-127 0 0,2-1 1 0 0,79 100-1 0 0,-63-96 61 0 0,3-1 0 0 0,3-3 0 0 0,86 70 0 0 0,-64-67-58 0 0,4-3 0 0 0,1-4-1 0 0,163 79 1 0 0,-171-103 76 0 0,1-3 0 0 0,1-3 0 0 0,1-4 0 0 0,151 21 0 0 0,-46-24-36 0 0,189-6 1 0 0,-28-30 28 0 0,-197 7 52 0 0,516-72 352 0 0,-402 27 120 0 0,-169 34-217 0 0,-2-3 0 0 0,101-44 0 0 0,-99 31-158 0 0,158-90 0 0 0,-40-15 209 0 0,-175 115-223 0 0,-1-3 0 0 0,-1 0 0 0 0,43-56-1 0 0,-43 43 71 0 0,31-54 0 0 0,-49 71-54 0 0,-1-1 1 0 0,-1-1-1 0 0,14-45 1 0 0,-17 33 47 0 0,-1-1 0 0 0,-2 0 1 0 0,-1-1-1 0 0,-3 0 1 0 0,-1 0-1 0 0,-3 0 0 0 0,-1 0 1 0 0,-9-50-1 0 0,2 54-52 0 0,-2 1 0 0 0,-1 0 0 0 0,-2 1 1 0 0,-19-37-1 0 0,8 23-26 0 0,-2 1 1 0 0,-3 2-1 0 0,-1 0 0 0 0,-3 2 1 0 0,-68-71-1 0 0,-173-136-4 0 0,246 229-64 0 0,-153-117 0 0 0,135 109 0 0 0,-1 1 0 0 0,-54-24 0 0 0,-1 8 94 0 0,-2 5-1 0 0,-131-34 0 0 0,147 53-43 0 0,-2 5 0 0 0,-1 3 0 0 0,-102-2 0 0 0,70 14-41 0 0,-159 17 1 0 0,201-4-381 0 0,1 4 1 0 0,-152 45-1 0 0,145-25-758 0 0,-4 5-57 0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5-17T11:55:08.170"/>
    </inkml:context>
    <inkml:brush xml:id="br0">
      <inkml:brushProperty name="width" value="0.05" units="cm"/>
      <inkml:brushProperty name="height" value="0.05" units="cm"/>
    </inkml:brush>
  </inkml:definitions>
  <inkml:trace contextRef="#ctx0" brushRef="#br0">2530 830 4400 0 0,'0'0'200'0'0,"1"-2"-8"0"0,1 0-164 0 0,6-15-16 0 0,4-16-1451 0 0,-11 32 605 0 0,-1-1 111 0 0,0-18 596 0 0,0 18 1422 0 0,-6-7 2830 0 0,-1 6-2928 0 0,1-1 0 0 0,1 1 0 0 0,-10-8 0 0 0,-16-11-250 0 0,27 21-898 0 0,2 0-1 0 0,0 0 0 0 0,-1-1-1 0 0,1 1 1 0 0,0-1 0 0 0,0 1 0 0 0,-4-4 0 0 0,2 1 115 0 0,-1 1 1 0 0,1-1 0 0 0,-1 1 0 0 0,-6-3 0 0 0,-10-7 321 0 0,10 4-361 0 0,0 0 1 0 0,0-1 0 0 0,-16-18-1 0 0,23 23-74 0 0,0 1-1 0 0,-1 0 0 0 0,1 0 1 0 0,-1 1-1 0 0,-8-5 0 0 0,-11-9 281 0 0,-1-1 121 0 0,19 14-365 0 0,1 1 1 0 0,0-1-1 0 0,0 0 1 0 0,-5-5-1 0 0,3 3 12 0 0,1 0-1 0 0,-1 1 1 0 0,-1 0-1 0 0,1 0 1 0 0,-1 0-1 0 0,-13-5 0 0 0,-16-9 197 0 0,-9-2 26 0 0,38 17-231 0 0,-1 0-1 0 0,0 1 1 0 0,-11-4-1 0 0,2 1-46 0 0,-93-28 274 0 0,44 15-23 0 0,32 10-154 0 0,4 1-125 0 0,-38-13 52 0 0,-39-12 12 0 0,38 11 92 0 0,-25-8 277 0 0,73 23-282 0 0,-37-7 0 0 0,9 3-67 0 0,7 4-43 0 0,32 6-32 0 0,1-1 0 0 0,0 0 0 0 0,-16-5 0 0 0,16 4 4 0 0,0 1 0 0 0,0 0 0 0 0,-19-2 0 0 0,-8-1 67 0 0,35 5-88 0 0,-11-3 35 0 0,-1 0 0 0 0,-14-6-1 0 0,-58-11-40 0 0,-51-30 575 0 0,71 26-246 0 0,29 11-143 0 0,-1 3 0 0 0,-46-8 0 0 0,47 13-167 0 0,-1 2 1 0 0,0 1-1 0 0,-47 5 0 0 0,-114 20-1675 0 0,98-5-3385 0 0,-8 9-1640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17/05/2021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17/05/2021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17/05/2021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17/05/2021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17/05/2021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17/05/2021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17/05/2021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17/05/2021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17/05/2021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17/05/2021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17/05/2021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17/05/2021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customXml" Target="../ink/ink2.xml"/><Relationship Id="rId5" Type="http://schemas.openxmlformats.org/officeDocument/2006/relationships/image" Target="../media/image13.png"/><Relationship Id="rId4" Type="http://schemas.openxmlformats.org/officeDocument/2006/relationships/customXml" Target="../ink/ink1.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customXml" Target="../ink/ink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3" Type="http://schemas.openxmlformats.org/officeDocument/2006/relationships/image" Target="../media/image23.png"/><Relationship Id="rId18" Type="http://schemas.openxmlformats.org/officeDocument/2006/relationships/customXml" Target="../ink/ink12.xml"/><Relationship Id="rId26" Type="http://schemas.openxmlformats.org/officeDocument/2006/relationships/customXml" Target="../ink/ink16.xml"/><Relationship Id="rId39" Type="http://schemas.openxmlformats.org/officeDocument/2006/relationships/image" Target="../media/image36.png"/><Relationship Id="rId21" Type="http://schemas.openxmlformats.org/officeDocument/2006/relationships/image" Target="../media/image27.png"/><Relationship Id="rId34" Type="http://schemas.openxmlformats.org/officeDocument/2006/relationships/customXml" Target="../ink/ink20.xml"/><Relationship Id="rId42" Type="http://schemas.openxmlformats.org/officeDocument/2006/relationships/customXml" Target="../ink/ink24.xml"/><Relationship Id="rId47" Type="http://schemas.openxmlformats.org/officeDocument/2006/relationships/image" Target="../media/image40.png"/><Relationship Id="rId50" Type="http://schemas.openxmlformats.org/officeDocument/2006/relationships/customXml" Target="../ink/ink28.xml"/><Relationship Id="rId55" Type="http://schemas.openxmlformats.org/officeDocument/2006/relationships/image" Target="../media/image44.png"/><Relationship Id="rId63" Type="http://schemas.openxmlformats.org/officeDocument/2006/relationships/image" Target="../media/image48.png"/><Relationship Id="rId68" Type="http://schemas.openxmlformats.org/officeDocument/2006/relationships/customXml" Target="../ink/ink37.xml"/><Relationship Id="rId76" Type="http://schemas.openxmlformats.org/officeDocument/2006/relationships/customXml" Target="../ink/ink41.xml"/><Relationship Id="rId7" Type="http://schemas.openxmlformats.org/officeDocument/2006/relationships/image" Target="../media/image20.png"/><Relationship Id="rId71" Type="http://schemas.openxmlformats.org/officeDocument/2006/relationships/image" Target="../media/image52.png"/><Relationship Id="rId2" Type="http://schemas.openxmlformats.org/officeDocument/2006/relationships/customXml" Target="../ink/ink4.xml"/><Relationship Id="rId16" Type="http://schemas.openxmlformats.org/officeDocument/2006/relationships/customXml" Target="../ink/ink11.xml"/><Relationship Id="rId29" Type="http://schemas.openxmlformats.org/officeDocument/2006/relationships/image" Target="../media/image31.png"/><Relationship Id="rId11" Type="http://schemas.openxmlformats.org/officeDocument/2006/relationships/image" Target="../media/image22.png"/><Relationship Id="rId24" Type="http://schemas.openxmlformats.org/officeDocument/2006/relationships/customXml" Target="../ink/ink15.xml"/><Relationship Id="rId32" Type="http://schemas.openxmlformats.org/officeDocument/2006/relationships/customXml" Target="../ink/ink19.xml"/><Relationship Id="rId37" Type="http://schemas.openxmlformats.org/officeDocument/2006/relationships/image" Target="../media/image35.png"/><Relationship Id="rId40" Type="http://schemas.openxmlformats.org/officeDocument/2006/relationships/customXml" Target="../ink/ink23.xml"/><Relationship Id="rId45" Type="http://schemas.openxmlformats.org/officeDocument/2006/relationships/image" Target="../media/image39.png"/><Relationship Id="rId53" Type="http://schemas.openxmlformats.org/officeDocument/2006/relationships/image" Target="../media/image43.png"/><Relationship Id="rId58" Type="http://schemas.openxmlformats.org/officeDocument/2006/relationships/customXml" Target="../ink/ink32.xml"/><Relationship Id="rId66" Type="http://schemas.openxmlformats.org/officeDocument/2006/relationships/customXml" Target="../ink/ink36.xml"/><Relationship Id="rId74" Type="http://schemas.openxmlformats.org/officeDocument/2006/relationships/customXml" Target="../ink/ink40.xml"/><Relationship Id="rId79" Type="http://schemas.openxmlformats.org/officeDocument/2006/relationships/image" Target="../media/image56.png"/><Relationship Id="rId5" Type="http://schemas.openxmlformats.org/officeDocument/2006/relationships/image" Target="../media/image19.png"/><Relationship Id="rId61" Type="http://schemas.openxmlformats.org/officeDocument/2006/relationships/image" Target="../media/image47.png"/><Relationship Id="rId10" Type="http://schemas.openxmlformats.org/officeDocument/2006/relationships/customXml" Target="../ink/ink8.xml"/><Relationship Id="rId19" Type="http://schemas.openxmlformats.org/officeDocument/2006/relationships/image" Target="../media/image26.png"/><Relationship Id="rId31" Type="http://schemas.openxmlformats.org/officeDocument/2006/relationships/image" Target="../media/image32.png"/><Relationship Id="rId44" Type="http://schemas.openxmlformats.org/officeDocument/2006/relationships/customXml" Target="../ink/ink25.xml"/><Relationship Id="rId52" Type="http://schemas.openxmlformats.org/officeDocument/2006/relationships/customXml" Target="../ink/ink29.xml"/><Relationship Id="rId60" Type="http://schemas.openxmlformats.org/officeDocument/2006/relationships/customXml" Target="../ink/ink33.xml"/><Relationship Id="rId65" Type="http://schemas.openxmlformats.org/officeDocument/2006/relationships/image" Target="../media/image49.png"/><Relationship Id="rId73" Type="http://schemas.openxmlformats.org/officeDocument/2006/relationships/image" Target="../media/image53.png"/><Relationship Id="rId78" Type="http://schemas.openxmlformats.org/officeDocument/2006/relationships/customXml" Target="../ink/ink42.xml"/><Relationship Id="rId4" Type="http://schemas.openxmlformats.org/officeDocument/2006/relationships/customXml" Target="../ink/ink5.xml"/><Relationship Id="rId9" Type="http://schemas.openxmlformats.org/officeDocument/2006/relationships/image" Target="../media/image21.png"/><Relationship Id="rId14" Type="http://schemas.openxmlformats.org/officeDocument/2006/relationships/customXml" Target="../ink/ink10.xml"/><Relationship Id="rId22" Type="http://schemas.openxmlformats.org/officeDocument/2006/relationships/customXml" Target="../ink/ink14.xml"/><Relationship Id="rId27" Type="http://schemas.openxmlformats.org/officeDocument/2006/relationships/image" Target="../media/image30.png"/><Relationship Id="rId30" Type="http://schemas.openxmlformats.org/officeDocument/2006/relationships/customXml" Target="../ink/ink18.xml"/><Relationship Id="rId35" Type="http://schemas.openxmlformats.org/officeDocument/2006/relationships/image" Target="../media/image34.png"/><Relationship Id="rId43" Type="http://schemas.openxmlformats.org/officeDocument/2006/relationships/image" Target="../media/image38.png"/><Relationship Id="rId48" Type="http://schemas.openxmlformats.org/officeDocument/2006/relationships/customXml" Target="../ink/ink27.xml"/><Relationship Id="rId56" Type="http://schemas.openxmlformats.org/officeDocument/2006/relationships/customXml" Target="../ink/ink31.xml"/><Relationship Id="rId64" Type="http://schemas.openxmlformats.org/officeDocument/2006/relationships/customXml" Target="../ink/ink35.xml"/><Relationship Id="rId69" Type="http://schemas.openxmlformats.org/officeDocument/2006/relationships/image" Target="../media/image51.png"/><Relationship Id="rId77" Type="http://schemas.openxmlformats.org/officeDocument/2006/relationships/image" Target="../media/image55.png"/><Relationship Id="rId8" Type="http://schemas.openxmlformats.org/officeDocument/2006/relationships/customXml" Target="../ink/ink7.xml"/><Relationship Id="rId51" Type="http://schemas.openxmlformats.org/officeDocument/2006/relationships/image" Target="../media/image42.png"/><Relationship Id="rId72" Type="http://schemas.openxmlformats.org/officeDocument/2006/relationships/customXml" Target="../ink/ink39.xml"/><Relationship Id="rId3" Type="http://schemas.openxmlformats.org/officeDocument/2006/relationships/image" Target="../media/image18.png"/><Relationship Id="rId12" Type="http://schemas.openxmlformats.org/officeDocument/2006/relationships/customXml" Target="../ink/ink9.xml"/><Relationship Id="rId17" Type="http://schemas.openxmlformats.org/officeDocument/2006/relationships/image" Target="../media/image25.png"/><Relationship Id="rId25" Type="http://schemas.openxmlformats.org/officeDocument/2006/relationships/image" Target="../media/image29.png"/><Relationship Id="rId33" Type="http://schemas.openxmlformats.org/officeDocument/2006/relationships/image" Target="../media/image33.png"/><Relationship Id="rId38" Type="http://schemas.openxmlformats.org/officeDocument/2006/relationships/customXml" Target="../ink/ink22.xml"/><Relationship Id="rId46" Type="http://schemas.openxmlformats.org/officeDocument/2006/relationships/customXml" Target="../ink/ink26.xml"/><Relationship Id="rId59" Type="http://schemas.openxmlformats.org/officeDocument/2006/relationships/image" Target="../media/image46.png"/><Relationship Id="rId67" Type="http://schemas.openxmlformats.org/officeDocument/2006/relationships/image" Target="../media/image50.png"/><Relationship Id="rId20" Type="http://schemas.openxmlformats.org/officeDocument/2006/relationships/customXml" Target="../ink/ink13.xml"/><Relationship Id="rId41" Type="http://schemas.openxmlformats.org/officeDocument/2006/relationships/image" Target="../media/image37.png"/><Relationship Id="rId54" Type="http://schemas.openxmlformats.org/officeDocument/2006/relationships/customXml" Target="../ink/ink30.xml"/><Relationship Id="rId62" Type="http://schemas.openxmlformats.org/officeDocument/2006/relationships/customXml" Target="../ink/ink34.xml"/><Relationship Id="rId70" Type="http://schemas.openxmlformats.org/officeDocument/2006/relationships/customXml" Target="../ink/ink38.xml"/><Relationship Id="rId75"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customXml" Target="../ink/ink6.xml"/><Relationship Id="rId15" Type="http://schemas.openxmlformats.org/officeDocument/2006/relationships/image" Target="../media/image24.png"/><Relationship Id="rId23" Type="http://schemas.openxmlformats.org/officeDocument/2006/relationships/image" Target="../media/image28.png"/><Relationship Id="rId28" Type="http://schemas.openxmlformats.org/officeDocument/2006/relationships/customXml" Target="../ink/ink17.xml"/><Relationship Id="rId36" Type="http://schemas.openxmlformats.org/officeDocument/2006/relationships/customXml" Target="../ink/ink21.xml"/><Relationship Id="rId49" Type="http://schemas.openxmlformats.org/officeDocument/2006/relationships/image" Target="../media/image41.png"/><Relationship Id="rId57" Type="http://schemas.openxmlformats.org/officeDocument/2006/relationships/image" Target="../media/image45.png"/></Relationships>
</file>

<file path=ppt/slides/_rels/slide20.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image" Target="../media/image59.png"/><Relationship Id="rId2" Type="http://schemas.openxmlformats.org/officeDocument/2006/relationships/customXml" Target="../ink/ink43.xml"/><Relationship Id="rId1" Type="http://schemas.openxmlformats.org/officeDocument/2006/relationships/slideLayout" Target="../slideLayouts/slideLayout2.xml"/><Relationship Id="rId6" Type="http://schemas.openxmlformats.org/officeDocument/2006/relationships/customXml" Target="../ink/ink45.xml"/><Relationship Id="rId5" Type="http://schemas.openxmlformats.org/officeDocument/2006/relationships/image" Target="../media/image58.png"/><Relationship Id="rId4" Type="http://schemas.openxmlformats.org/officeDocument/2006/relationships/customXml" Target="../ink/ink4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1.png"/><Relationship Id="rId18" Type="http://schemas.openxmlformats.org/officeDocument/2006/relationships/image" Target="../media/image76.png"/><Relationship Id="rId3" Type="http://schemas.openxmlformats.org/officeDocument/2006/relationships/image" Target="../media/image61.png"/><Relationship Id="rId7" Type="http://schemas.openxmlformats.org/officeDocument/2006/relationships/image" Target="../media/image65.png"/><Relationship Id="rId12" Type="http://schemas.openxmlformats.org/officeDocument/2006/relationships/image" Target="../media/image70.png"/><Relationship Id="rId17" Type="http://schemas.openxmlformats.org/officeDocument/2006/relationships/image" Target="../media/image75.png"/><Relationship Id="rId2" Type="http://schemas.openxmlformats.org/officeDocument/2006/relationships/image" Target="../media/image60.png"/><Relationship Id="rId16" Type="http://schemas.openxmlformats.org/officeDocument/2006/relationships/image" Target="../media/image74.png"/><Relationship Id="rId20" Type="http://schemas.openxmlformats.org/officeDocument/2006/relationships/image" Target="../media/image78.png"/><Relationship Id="rId1" Type="http://schemas.openxmlformats.org/officeDocument/2006/relationships/slideLayout" Target="../slideLayouts/slideLayout4.xml"/><Relationship Id="rId6" Type="http://schemas.openxmlformats.org/officeDocument/2006/relationships/image" Target="../media/image64.png"/><Relationship Id="rId11" Type="http://schemas.openxmlformats.org/officeDocument/2006/relationships/image" Target="../media/image69.png"/><Relationship Id="rId5" Type="http://schemas.openxmlformats.org/officeDocument/2006/relationships/image" Target="../media/image63.png"/><Relationship Id="rId15" Type="http://schemas.openxmlformats.org/officeDocument/2006/relationships/image" Target="../media/image73.png"/><Relationship Id="rId10" Type="http://schemas.openxmlformats.org/officeDocument/2006/relationships/image" Target="../media/image68.png"/><Relationship Id="rId19" Type="http://schemas.openxmlformats.org/officeDocument/2006/relationships/image" Target="../media/image77.png"/><Relationship Id="rId4" Type="http://schemas.openxmlformats.org/officeDocument/2006/relationships/image" Target="../media/image62.png"/><Relationship Id="rId9" Type="http://schemas.openxmlformats.org/officeDocument/2006/relationships/image" Target="../media/image67.png"/><Relationship Id="rId14" Type="http://schemas.openxmlformats.org/officeDocument/2006/relationships/image" Target="../media/image7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1</a:t>
            </a:r>
          </a:p>
          <a:p>
            <a:pPr eaLnBrk="1" hangingPunct="1"/>
            <a:r>
              <a:rPr lang="en-GB" altLang="en-US" dirty="0">
                <a:solidFill>
                  <a:schemeClr val="accent2"/>
                </a:solidFill>
              </a:rPr>
              <a:t>Introduction to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0F60B-88A5-447C-A093-24E05FEF2224}"/>
              </a:ext>
            </a:extLst>
          </p:cNvPr>
          <p:cNvSpPr>
            <a:spLocks noGrp="1"/>
          </p:cNvSpPr>
          <p:nvPr>
            <p:ph type="title"/>
          </p:nvPr>
        </p:nvSpPr>
        <p:spPr>
          <a:xfrm>
            <a:off x="457200" y="274638"/>
            <a:ext cx="8229600" cy="1143000"/>
          </a:xfrm>
        </p:spPr>
        <p:txBody>
          <a:bodyPr wrap="square" anchor="ctr">
            <a:normAutofit/>
          </a:bodyPr>
          <a:lstStyle/>
          <a:p>
            <a:r>
              <a:rPr lang="en-GB" b="1" dirty="0"/>
              <a:t>The Aim This Week </a:t>
            </a:r>
          </a:p>
        </p:txBody>
      </p:sp>
      <p:pic>
        <p:nvPicPr>
          <p:cNvPr id="6146" name="Picture 2" descr="Adoption in Merseyside (AiM) - First4Adoption">
            <a:extLst>
              <a:ext uri="{FF2B5EF4-FFF2-40B4-BE49-F238E27FC236}">
                <a16:creationId xmlns:a16="http://schemas.microsoft.com/office/drawing/2014/main" id="{2C1E84C8-D839-4DD3-81FA-9C6791D3C62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81980" y="1600201"/>
            <a:ext cx="3989040" cy="3989040"/>
          </a:xfrm>
          <a:prstGeom prst="rect">
            <a:avLst/>
          </a:prstGeom>
          <a:solidFill>
            <a:srgbClr val="FFFFFF"/>
          </a:solidFill>
        </p:spPr>
      </p:pic>
      <p:sp>
        <p:nvSpPr>
          <p:cNvPr id="11" name="Content Placeholder 3">
            <a:extLst>
              <a:ext uri="{FF2B5EF4-FFF2-40B4-BE49-F238E27FC236}">
                <a16:creationId xmlns:a16="http://schemas.microsoft.com/office/drawing/2014/main" id="{EA663322-FFF9-4F84-BE47-256B47239F53}"/>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2400"/>
              <a:t>To Introduce </a:t>
            </a:r>
            <a:r>
              <a:rPr lang="en-GB" sz="2400" b="1"/>
              <a:t>myself</a:t>
            </a:r>
            <a:r>
              <a:rPr lang="en-GB" sz="2400"/>
              <a:t> to you</a:t>
            </a:r>
          </a:p>
          <a:p>
            <a:pPr marL="0" indent="0">
              <a:lnSpc>
                <a:spcPct val="90000"/>
              </a:lnSpc>
              <a:buNone/>
            </a:pPr>
            <a:endParaRPr lang="en-GB" sz="2400"/>
          </a:p>
          <a:p>
            <a:pPr marL="0" indent="0">
              <a:lnSpc>
                <a:spcPct val="90000"/>
              </a:lnSpc>
              <a:buNone/>
            </a:pPr>
            <a:r>
              <a:rPr lang="en-GB" sz="2400"/>
              <a:t>To get to know about </a:t>
            </a:r>
            <a:r>
              <a:rPr lang="en-GB" sz="2400" b="1"/>
              <a:t>you</a:t>
            </a:r>
            <a:r>
              <a:rPr lang="en-GB" sz="2400"/>
              <a:t>.</a:t>
            </a:r>
          </a:p>
          <a:p>
            <a:pPr marL="0" indent="0">
              <a:lnSpc>
                <a:spcPct val="90000"/>
              </a:lnSpc>
              <a:buNone/>
            </a:pPr>
            <a:endParaRPr lang="en-GB" sz="2400"/>
          </a:p>
          <a:p>
            <a:pPr marL="0" indent="0">
              <a:lnSpc>
                <a:spcPct val="90000"/>
              </a:lnSpc>
              <a:buNone/>
            </a:pPr>
            <a:r>
              <a:rPr lang="en-GB" sz="2400"/>
              <a:t>To understand the Module and its Content</a:t>
            </a:r>
          </a:p>
          <a:p>
            <a:pPr marL="0" indent="0">
              <a:lnSpc>
                <a:spcPct val="90000"/>
              </a:lnSpc>
              <a:buNone/>
            </a:pPr>
            <a:endParaRPr lang="en-GB" sz="2400"/>
          </a:p>
          <a:p>
            <a:pPr marL="0" indent="0">
              <a:lnSpc>
                <a:spcPct val="90000"/>
              </a:lnSpc>
              <a:buNone/>
            </a:pPr>
            <a:r>
              <a:rPr lang="en-GB" sz="2400"/>
              <a:t>To have an Overview of Marketing </a:t>
            </a:r>
          </a:p>
          <a:p>
            <a:pPr>
              <a:lnSpc>
                <a:spcPct val="90000"/>
              </a:lnSpc>
            </a:pPr>
            <a:endParaRPr lang="en-US" sz="2400"/>
          </a:p>
        </p:txBody>
      </p:sp>
      <p:sp>
        <p:nvSpPr>
          <p:cNvPr id="4" name="Date Placeholder 3">
            <a:extLst>
              <a:ext uri="{FF2B5EF4-FFF2-40B4-BE49-F238E27FC236}">
                <a16:creationId xmlns:a16="http://schemas.microsoft.com/office/drawing/2014/main" id="{0CD2BD31-969C-4FBE-AF6C-EAB37E23EDD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17/05/2021</a:t>
            </a:fld>
            <a:endParaRPr lang="en-GB" altLang="en-US" sz="900"/>
          </a:p>
        </p:txBody>
      </p:sp>
      <p:sp>
        <p:nvSpPr>
          <p:cNvPr id="5" name="Slide Number Placeholder 4">
            <a:extLst>
              <a:ext uri="{FF2B5EF4-FFF2-40B4-BE49-F238E27FC236}">
                <a16:creationId xmlns:a16="http://schemas.microsoft.com/office/drawing/2014/main" id="{3095DCCB-0ED1-4F12-8ED7-819D35683D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313925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0DB1F26-B5C9-4CB0-A960-59B121FCF300}"/>
              </a:ext>
            </a:extLst>
          </p:cNvPr>
          <p:cNvSpPr>
            <a:spLocks noGrp="1"/>
          </p:cNvSpPr>
          <p:nvPr>
            <p:ph type="dt" sz="half" idx="10"/>
          </p:nvPr>
        </p:nvSpPr>
        <p:spPr/>
        <p:txBody>
          <a:bodyPr/>
          <a:lstStyle/>
          <a:p>
            <a:pPr>
              <a:defRPr/>
            </a:pPr>
            <a:fld id="{F7614AD2-EBEE-4B9C-B8EB-7B45076136C4}" type="datetime1">
              <a:rPr lang="en-GB" altLang="en-US" smtClean="0"/>
              <a:pPr>
                <a:defRPr/>
              </a:pPr>
              <a:t>17/05/2021</a:t>
            </a:fld>
            <a:endParaRPr lang="en-GB" altLang="en-US"/>
          </a:p>
        </p:txBody>
      </p:sp>
      <p:sp>
        <p:nvSpPr>
          <p:cNvPr id="6" name="Slide Number Placeholder 5">
            <a:extLst>
              <a:ext uri="{FF2B5EF4-FFF2-40B4-BE49-F238E27FC236}">
                <a16:creationId xmlns:a16="http://schemas.microsoft.com/office/drawing/2014/main" id="{9240032A-4B32-4F95-9125-EF00E68C4269}"/>
              </a:ext>
            </a:extLst>
          </p:cNvPr>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a:p>
        </p:txBody>
      </p:sp>
      <p:pic>
        <p:nvPicPr>
          <p:cNvPr id="7" name="Content Placeholder 6" descr="A picture containing drawing&#10;&#10;Description automatically generated">
            <a:extLst>
              <a:ext uri="{FF2B5EF4-FFF2-40B4-BE49-F238E27FC236}">
                <a16:creationId xmlns:a16="http://schemas.microsoft.com/office/drawing/2014/main" id="{5B1E6A3A-C41E-403A-B256-B9DF524B329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3702"/>
          <a:stretch/>
        </p:blipFill>
        <p:spPr>
          <a:xfrm>
            <a:off x="677710" y="188640"/>
            <a:ext cx="7788579" cy="3975131"/>
          </a:xfrm>
          <a:prstGeom prst="rect">
            <a:avLst/>
          </a:prstGeom>
        </p:spPr>
      </p:pic>
      <p:sp>
        <p:nvSpPr>
          <p:cNvPr id="8" name="Rectangle 7">
            <a:extLst>
              <a:ext uri="{FF2B5EF4-FFF2-40B4-BE49-F238E27FC236}">
                <a16:creationId xmlns:a16="http://schemas.microsoft.com/office/drawing/2014/main" id="{F91F06E8-1AA6-47F8-9FA7-46D8001C68C1}"/>
              </a:ext>
            </a:extLst>
          </p:cNvPr>
          <p:cNvSpPr/>
          <p:nvPr/>
        </p:nvSpPr>
        <p:spPr>
          <a:xfrm>
            <a:off x="323528" y="4581128"/>
            <a:ext cx="7944130" cy="10006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a:lnSpc>
                <a:spcPct val="90000"/>
              </a:lnSpc>
              <a:spcBef>
                <a:spcPct val="0"/>
              </a:spcBef>
              <a:spcAft>
                <a:spcPts val="600"/>
              </a:spcAft>
            </a:pPr>
            <a:r>
              <a:rPr lang="en-US" sz="3800">
                <a:solidFill>
                  <a:srgbClr val="000000"/>
                </a:solidFill>
                <a:latin typeface="+mj-lt"/>
                <a:ea typeface="+mj-ea"/>
                <a:cs typeface="+mj-cs"/>
              </a:rPr>
              <a:t>ONLINE LECTRUES </a:t>
            </a:r>
          </a:p>
        </p:txBody>
      </p:sp>
      <p:sp>
        <p:nvSpPr>
          <p:cNvPr id="10" name="Rectangle 9">
            <a:extLst>
              <a:ext uri="{FF2B5EF4-FFF2-40B4-BE49-F238E27FC236}">
                <a16:creationId xmlns:a16="http://schemas.microsoft.com/office/drawing/2014/main" id="{91AC7FAC-1A27-47CB-AFC5-9B2A93B4B037}"/>
              </a:ext>
            </a:extLst>
          </p:cNvPr>
          <p:cNvSpPr/>
          <p:nvPr/>
        </p:nvSpPr>
        <p:spPr>
          <a:xfrm>
            <a:off x="5076056" y="4241650"/>
            <a:ext cx="3968775" cy="6442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000" b="1" dirty="0">
                <a:latin typeface="Eras Bold ITC" panose="020B0907030504020204" pitchFamily="34" charset="0"/>
              </a:rPr>
              <a:t>LET US GO THROUGH THE CODE OF CONDUCT</a:t>
            </a:r>
          </a:p>
        </p:txBody>
      </p:sp>
    </p:spTree>
    <p:extLst>
      <p:ext uri="{BB962C8B-B14F-4D97-AF65-F5344CB8AC3E}">
        <p14:creationId xmlns:p14="http://schemas.microsoft.com/office/powerpoint/2010/main" val="1616082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3728A16B-2585-4823-8F67-AAFBBD720B5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249" r="1" b="1"/>
          <a:stretch/>
        </p:blipFill>
        <p:spPr>
          <a:xfrm>
            <a:off x="1043608" y="332656"/>
            <a:ext cx="7247135" cy="5199532"/>
          </a:xfrm>
          <a:prstGeom prst="rect">
            <a:avLst/>
          </a:prstGeom>
          <a:ln>
            <a:solidFill>
              <a:schemeClr val="accent6">
                <a:lumMod val="60000"/>
                <a:lumOff val="40000"/>
              </a:schemeClr>
            </a:solidFill>
          </a:ln>
        </p:spPr>
      </p:pic>
    </p:spTree>
    <p:extLst>
      <p:ext uri="{BB962C8B-B14F-4D97-AF65-F5344CB8AC3E}">
        <p14:creationId xmlns:p14="http://schemas.microsoft.com/office/powerpoint/2010/main" val="2117494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6E3637BD-3F2B-47E6-B34E-33DC5023C42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1640" y="1196752"/>
            <a:ext cx="6552331" cy="3276166"/>
          </a:xfrm>
          <a:prstGeom prst="rect">
            <a:avLst/>
          </a:prstGeom>
          <a:solidFill>
            <a:schemeClr val="accent6"/>
          </a:solidFill>
          <a:ln w="228600" cap="sq" cmpd="thickThin">
            <a:solidFill>
              <a:schemeClr val="accent6"/>
            </a:solidFill>
            <a:prstDash val="solid"/>
            <a:miter lim="800000"/>
          </a:ln>
          <a:effectLst>
            <a:innerShdw blurRad="76200">
              <a:srgbClr val="000000"/>
            </a:innerShdw>
          </a:effectLst>
        </p:spPr>
      </p:pic>
    </p:spTree>
    <p:extLst>
      <p:ext uri="{BB962C8B-B14F-4D97-AF65-F5344CB8AC3E}">
        <p14:creationId xmlns:p14="http://schemas.microsoft.com/office/powerpoint/2010/main" val="3496666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close up of a coffee mug&#10;&#10;Description automatically generated">
            <a:extLst>
              <a:ext uri="{FF2B5EF4-FFF2-40B4-BE49-F238E27FC236}">
                <a16:creationId xmlns:a16="http://schemas.microsoft.com/office/drawing/2014/main" id="{8B6F7B21-7D45-4042-852E-7D9582FEFD5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6075" r="22899"/>
          <a:stretch/>
        </p:blipFill>
        <p:spPr>
          <a:xfrm rot="21480000">
            <a:off x="853377" y="1003258"/>
            <a:ext cx="7437246" cy="4764396"/>
          </a:xfrm>
          <a:prstGeom prst="rect">
            <a:avLst/>
          </a:prstGeom>
        </p:spPr>
      </p:pic>
    </p:spTree>
    <p:extLst>
      <p:ext uri="{BB962C8B-B14F-4D97-AF65-F5344CB8AC3E}">
        <p14:creationId xmlns:p14="http://schemas.microsoft.com/office/powerpoint/2010/main" val="1577648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overview</a:t>
            </a:r>
          </a:p>
        </p:txBody>
      </p:sp>
      <p:sp>
        <p:nvSpPr>
          <p:cNvPr id="3" name="Content Placeholder 2"/>
          <p:cNvSpPr>
            <a:spLocks noGrp="1"/>
          </p:cNvSpPr>
          <p:nvPr>
            <p:ph idx="1"/>
          </p:nvPr>
        </p:nvSpPr>
        <p:spPr/>
        <p:txBody>
          <a:bodyPr>
            <a:normAutofit/>
          </a:bodyPr>
          <a:lstStyle/>
          <a:p>
            <a:r>
              <a:rPr lang="en-GB" dirty="0"/>
              <a:t>Title -	Marketing Fundamentals </a:t>
            </a:r>
          </a:p>
          <a:p>
            <a:endParaRPr lang="en-GB" dirty="0"/>
          </a:p>
          <a:p>
            <a:r>
              <a:rPr lang="en-GB" dirty="0"/>
              <a:t>Module – LCBB4004</a:t>
            </a:r>
          </a:p>
          <a:p>
            <a:r>
              <a:rPr lang="en-GB" dirty="0"/>
              <a:t>Code</a:t>
            </a:r>
          </a:p>
          <a:p>
            <a:endParaRPr lang="en-GB" dirty="0"/>
          </a:p>
          <a:p>
            <a:r>
              <a:rPr lang="en-GB" dirty="0"/>
              <a:t>Credits - 	20 (Level 4)</a:t>
            </a:r>
          </a:p>
          <a:p>
            <a:pPr marL="0" indent="0">
              <a:buNone/>
            </a:pPr>
            <a:endParaRPr lang="en-GB" dirty="0"/>
          </a:p>
        </p:txBody>
      </p:sp>
      <p:pic>
        <p:nvPicPr>
          <p:cNvPr id="4" name="Picture 3"/>
          <p:cNvPicPr>
            <a:picLocks noChangeAspect="1"/>
          </p:cNvPicPr>
          <p:nvPr/>
        </p:nvPicPr>
        <p:blipFill>
          <a:blip r:embed="rId2"/>
          <a:stretch>
            <a:fillRect/>
          </a:stretch>
        </p:blipFill>
        <p:spPr>
          <a:xfrm>
            <a:off x="6404610" y="2176780"/>
            <a:ext cx="2412365" cy="35458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853AA-69C0-4194-AFF3-555DC5F0E3DA}"/>
              </a:ext>
            </a:extLst>
          </p:cNvPr>
          <p:cNvSpPr>
            <a:spLocks noGrp="1"/>
          </p:cNvSpPr>
          <p:nvPr>
            <p:ph type="title"/>
          </p:nvPr>
        </p:nvSpPr>
        <p:spPr/>
        <p:txBody>
          <a:bodyPr/>
          <a:lstStyle/>
          <a:p>
            <a:r>
              <a:rPr lang="en-GB" b="1" dirty="0"/>
              <a:t>Aims and Learning Outcomes</a:t>
            </a:r>
            <a:endParaRPr lang="en-GB" dirty="0"/>
          </a:p>
        </p:txBody>
      </p:sp>
      <p:sp>
        <p:nvSpPr>
          <p:cNvPr id="3" name="Content Placeholder 2">
            <a:extLst>
              <a:ext uri="{FF2B5EF4-FFF2-40B4-BE49-F238E27FC236}">
                <a16:creationId xmlns:a16="http://schemas.microsoft.com/office/drawing/2014/main" id="{E7E665B8-2FB2-4151-B5C9-2DACF9D677FB}"/>
              </a:ext>
            </a:extLst>
          </p:cNvPr>
          <p:cNvSpPr>
            <a:spLocks noGrp="1"/>
          </p:cNvSpPr>
          <p:nvPr>
            <p:ph idx="1"/>
          </p:nvPr>
        </p:nvSpPr>
        <p:spPr/>
        <p:txBody>
          <a:bodyPr/>
          <a:lstStyle/>
          <a:p>
            <a:pPr marL="0" indent="0">
              <a:buNone/>
            </a:pPr>
            <a:r>
              <a:rPr lang="en-GB" b="1" dirty="0"/>
              <a:t>AIM: </a:t>
            </a:r>
            <a:br>
              <a:rPr lang="en-GB" b="1" dirty="0"/>
            </a:br>
            <a:endParaRPr lang="en-GB" b="1" dirty="0"/>
          </a:p>
          <a:p>
            <a:pPr lvl="0"/>
            <a:r>
              <a:rPr lang="en-GB" sz="2800" dirty="0"/>
              <a:t>To provide the student with the knowledge of current activities and trends in marketing.</a:t>
            </a:r>
          </a:p>
          <a:p>
            <a:pPr marL="0" indent="0">
              <a:buNone/>
            </a:pPr>
            <a:endParaRPr lang="en-GB" sz="2800" dirty="0"/>
          </a:p>
          <a:p>
            <a:pPr lvl="0"/>
            <a:r>
              <a:rPr lang="en-GB" sz="2800" dirty="0"/>
              <a:t>To encourage the student to explore the range of possibilities and future opportunities in this field.</a:t>
            </a:r>
          </a:p>
          <a:p>
            <a:r>
              <a:rPr lang="en-GB" dirty="0"/>
              <a:t> </a:t>
            </a:r>
          </a:p>
          <a:p>
            <a:endParaRPr lang="en-GB" dirty="0"/>
          </a:p>
        </p:txBody>
      </p:sp>
      <p:sp>
        <p:nvSpPr>
          <p:cNvPr id="4" name="Date Placeholder 3">
            <a:extLst>
              <a:ext uri="{FF2B5EF4-FFF2-40B4-BE49-F238E27FC236}">
                <a16:creationId xmlns:a16="http://schemas.microsoft.com/office/drawing/2014/main" id="{2BF0E143-92AD-4BB2-A232-DEAA2B0BE6EF}"/>
              </a:ext>
            </a:extLst>
          </p:cNvPr>
          <p:cNvSpPr>
            <a:spLocks noGrp="1"/>
          </p:cNvSpPr>
          <p:nvPr>
            <p:ph type="dt" sz="half" idx="10"/>
          </p:nvPr>
        </p:nvSpPr>
        <p:spPr/>
        <p:txBody>
          <a:bodyPr/>
          <a:lstStyle/>
          <a:p>
            <a:pPr>
              <a:defRPr/>
            </a:pPr>
            <a:fld id="{2303D31F-598B-47EE-BA37-93F097A3D676}" type="datetime1">
              <a:rPr lang="en-GB" altLang="en-US" smtClean="0"/>
              <a:pPr>
                <a:defRPr/>
              </a:pPr>
              <a:t>17/05/2021</a:t>
            </a:fld>
            <a:endParaRPr lang="en-GB" altLang="en-US"/>
          </a:p>
        </p:txBody>
      </p:sp>
      <p:sp>
        <p:nvSpPr>
          <p:cNvPr id="5" name="Slide Number Placeholder 4">
            <a:extLst>
              <a:ext uri="{FF2B5EF4-FFF2-40B4-BE49-F238E27FC236}">
                <a16:creationId xmlns:a16="http://schemas.microsoft.com/office/drawing/2014/main" id="{8B08EC0F-2261-4FA7-98C8-888DC31070AE}"/>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677431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F5CCB-9F0E-413F-A8C1-AB6835263DB6}"/>
              </a:ext>
            </a:extLst>
          </p:cNvPr>
          <p:cNvSpPr>
            <a:spLocks noGrp="1"/>
          </p:cNvSpPr>
          <p:nvPr>
            <p:ph type="title"/>
          </p:nvPr>
        </p:nvSpPr>
        <p:spPr>
          <a:xfrm>
            <a:off x="457200" y="114300"/>
            <a:ext cx="8229600" cy="1143000"/>
          </a:xfrm>
        </p:spPr>
        <p:txBody>
          <a:bodyPr/>
          <a:lstStyle/>
          <a:p>
            <a:r>
              <a:rPr lang="en-GB" dirty="0"/>
              <a:t> </a:t>
            </a:r>
            <a:br>
              <a:rPr lang="en-GB" dirty="0"/>
            </a:br>
            <a:r>
              <a:rPr lang="en-GB" b="1" dirty="0"/>
              <a:t>LEARNING OUTCOMES</a:t>
            </a:r>
            <a:br>
              <a:rPr lang="en-GB" dirty="0"/>
            </a:br>
            <a:endParaRPr lang="en-GB" dirty="0"/>
          </a:p>
        </p:txBody>
      </p:sp>
      <p:sp>
        <p:nvSpPr>
          <p:cNvPr id="3" name="Content Placeholder 2">
            <a:extLst>
              <a:ext uri="{FF2B5EF4-FFF2-40B4-BE49-F238E27FC236}">
                <a16:creationId xmlns:a16="http://schemas.microsoft.com/office/drawing/2014/main" id="{B1BB1267-6B4F-4E5B-91A0-FF871A9BE3B2}"/>
              </a:ext>
            </a:extLst>
          </p:cNvPr>
          <p:cNvSpPr>
            <a:spLocks noGrp="1"/>
          </p:cNvSpPr>
          <p:nvPr>
            <p:ph idx="1"/>
          </p:nvPr>
        </p:nvSpPr>
        <p:spPr>
          <a:xfrm>
            <a:off x="466388" y="1124744"/>
            <a:ext cx="8229600" cy="4464496"/>
          </a:xfrm>
        </p:spPr>
        <p:txBody>
          <a:bodyPr/>
          <a:lstStyle/>
          <a:p>
            <a:pPr marL="0" indent="0">
              <a:buNone/>
            </a:pPr>
            <a:r>
              <a:rPr lang="en-GB" sz="2400" b="1" dirty="0"/>
              <a:t>Upon the successful completion of this module, the student should be able to:</a:t>
            </a:r>
            <a:endParaRPr lang="en-GB" b="1" dirty="0"/>
          </a:p>
          <a:p>
            <a:pPr lvl="0"/>
            <a:r>
              <a:rPr lang="en-GB" sz="2400" dirty="0"/>
              <a:t>Assess the development of marketing in creating value for customers;</a:t>
            </a:r>
            <a:br>
              <a:rPr lang="en-GB" sz="2400" dirty="0"/>
            </a:br>
            <a:endParaRPr lang="en-GB" sz="2400" dirty="0"/>
          </a:p>
          <a:p>
            <a:pPr lvl="0"/>
            <a:r>
              <a:rPr lang="en-GB" sz="2400" dirty="0"/>
              <a:t>identify relevant stakeholders and assess their impact on the marketing activities of the organisation;</a:t>
            </a:r>
            <a:br>
              <a:rPr lang="en-GB" sz="2400" dirty="0"/>
            </a:br>
            <a:endParaRPr lang="en-GB" sz="2400" dirty="0"/>
          </a:p>
          <a:p>
            <a:pPr lvl="0"/>
            <a:r>
              <a:rPr lang="en-GB" sz="2400" dirty="0"/>
              <a:t>understand the processes and stages of marketing, including the role of the marketing environment, marketing research and the marketing mix.</a:t>
            </a:r>
          </a:p>
          <a:p>
            <a:r>
              <a:rPr lang="en-GB" sz="2400" dirty="0"/>
              <a:t> </a:t>
            </a:r>
          </a:p>
          <a:p>
            <a:endParaRPr lang="en-GB" dirty="0"/>
          </a:p>
        </p:txBody>
      </p:sp>
      <p:sp>
        <p:nvSpPr>
          <p:cNvPr id="4" name="Date Placeholder 3">
            <a:extLst>
              <a:ext uri="{FF2B5EF4-FFF2-40B4-BE49-F238E27FC236}">
                <a16:creationId xmlns:a16="http://schemas.microsoft.com/office/drawing/2014/main" id="{E81EADB7-AE33-49ED-9CE8-3E37D661E5F4}"/>
              </a:ext>
            </a:extLst>
          </p:cNvPr>
          <p:cNvSpPr>
            <a:spLocks noGrp="1"/>
          </p:cNvSpPr>
          <p:nvPr>
            <p:ph type="dt" sz="half" idx="10"/>
          </p:nvPr>
        </p:nvSpPr>
        <p:spPr/>
        <p:txBody>
          <a:bodyPr/>
          <a:lstStyle/>
          <a:p>
            <a:pPr>
              <a:defRPr/>
            </a:pPr>
            <a:fld id="{2303D31F-598B-47EE-BA37-93F097A3D676}" type="datetime1">
              <a:rPr lang="en-GB" altLang="en-US" smtClean="0"/>
              <a:pPr>
                <a:defRPr/>
              </a:pPr>
              <a:t>17/05/2021</a:t>
            </a:fld>
            <a:endParaRPr lang="en-GB" altLang="en-US"/>
          </a:p>
        </p:txBody>
      </p:sp>
      <p:sp>
        <p:nvSpPr>
          <p:cNvPr id="5" name="Slide Number Placeholder 4">
            <a:extLst>
              <a:ext uri="{FF2B5EF4-FFF2-40B4-BE49-F238E27FC236}">
                <a16:creationId xmlns:a16="http://schemas.microsoft.com/office/drawing/2014/main" id="{57ADD5E7-CCEC-462D-BF4C-7EA15E2AF338}"/>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4004922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E161F-AD26-4223-BAD0-B0F5114E6A4A}"/>
              </a:ext>
            </a:extLst>
          </p:cNvPr>
          <p:cNvSpPr>
            <a:spLocks noGrp="1"/>
          </p:cNvSpPr>
          <p:nvPr>
            <p:ph type="title"/>
          </p:nvPr>
        </p:nvSpPr>
        <p:spPr>
          <a:xfrm>
            <a:off x="437210" y="21309"/>
            <a:ext cx="8229600" cy="1143000"/>
          </a:xfrm>
        </p:spPr>
        <p:txBody>
          <a:bodyPr/>
          <a:lstStyle/>
          <a:p>
            <a:r>
              <a:rPr lang="en-GB" dirty="0"/>
              <a:t> </a:t>
            </a:r>
            <a:br>
              <a:rPr lang="en-GB" dirty="0"/>
            </a:br>
            <a:r>
              <a:rPr lang="en-GB" b="1" dirty="0"/>
              <a:t>INDICATIVE CONTENT</a:t>
            </a:r>
            <a:br>
              <a:rPr lang="en-GB" dirty="0"/>
            </a:br>
            <a:endParaRPr lang="en-GB" dirty="0"/>
          </a:p>
        </p:txBody>
      </p:sp>
      <p:sp>
        <p:nvSpPr>
          <p:cNvPr id="3" name="Content Placeholder 2">
            <a:extLst>
              <a:ext uri="{FF2B5EF4-FFF2-40B4-BE49-F238E27FC236}">
                <a16:creationId xmlns:a16="http://schemas.microsoft.com/office/drawing/2014/main" id="{F564F945-A543-48BF-9201-739A9D28960F}"/>
              </a:ext>
            </a:extLst>
          </p:cNvPr>
          <p:cNvSpPr>
            <a:spLocks noGrp="1"/>
          </p:cNvSpPr>
          <p:nvPr>
            <p:ph idx="1"/>
          </p:nvPr>
        </p:nvSpPr>
        <p:spPr>
          <a:xfrm>
            <a:off x="539552" y="1052736"/>
            <a:ext cx="8229600" cy="4752528"/>
          </a:xfrm>
        </p:spPr>
        <p:txBody>
          <a:bodyPr/>
          <a:lstStyle/>
          <a:p>
            <a:pPr lvl="0"/>
            <a:r>
              <a:rPr lang="en-GB" sz="2800" dirty="0"/>
              <a:t>The Marketing Concept.</a:t>
            </a:r>
          </a:p>
          <a:p>
            <a:pPr lvl="0"/>
            <a:r>
              <a:rPr lang="en-GB" sz="2800" dirty="0"/>
              <a:t>Marketing: past, present and future.</a:t>
            </a:r>
          </a:p>
          <a:p>
            <a:pPr lvl="0"/>
            <a:r>
              <a:rPr lang="en-GB" sz="2800" dirty="0"/>
              <a:t>Customers and other stakeholders</a:t>
            </a:r>
          </a:p>
          <a:p>
            <a:r>
              <a:rPr lang="en-GB" sz="2800" dirty="0"/>
              <a:t>Marketing Communications</a:t>
            </a:r>
          </a:p>
          <a:p>
            <a:pPr lvl="0"/>
            <a:r>
              <a:rPr lang="en-GB" sz="2800" dirty="0"/>
              <a:t>Marketing strategy and planning.</a:t>
            </a:r>
          </a:p>
          <a:p>
            <a:pPr lvl="0"/>
            <a:r>
              <a:rPr lang="en-GB" sz="2800" dirty="0"/>
              <a:t>Macro and micro environment - Globalisation</a:t>
            </a:r>
          </a:p>
          <a:p>
            <a:pPr lvl="0"/>
            <a:r>
              <a:rPr lang="en-GB" sz="2800" dirty="0"/>
              <a:t>Marketing information and research.</a:t>
            </a:r>
          </a:p>
          <a:p>
            <a:pPr lvl="0"/>
            <a:r>
              <a:rPr lang="en-GB" sz="2800" dirty="0"/>
              <a:t>Segmentation, targeting and positioning.</a:t>
            </a:r>
          </a:p>
          <a:p>
            <a:pPr lvl="0"/>
            <a:r>
              <a:rPr lang="en-GB" sz="2800" dirty="0"/>
              <a:t>The Marketing Mix and 7 P’s.</a:t>
            </a:r>
            <a:br>
              <a:rPr lang="en-GB" sz="2800" b="1" dirty="0"/>
            </a:br>
            <a:endParaRPr lang="en-GB" sz="2800" dirty="0"/>
          </a:p>
        </p:txBody>
      </p:sp>
      <p:sp>
        <p:nvSpPr>
          <p:cNvPr id="4" name="Date Placeholder 3">
            <a:extLst>
              <a:ext uri="{FF2B5EF4-FFF2-40B4-BE49-F238E27FC236}">
                <a16:creationId xmlns:a16="http://schemas.microsoft.com/office/drawing/2014/main" id="{1E571986-8AF3-485A-BDD1-A189FDF6DA60}"/>
              </a:ext>
            </a:extLst>
          </p:cNvPr>
          <p:cNvSpPr>
            <a:spLocks noGrp="1"/>
          </p:cNvSpPr>
          <p:nvPr>
            <p:ph type="dt" sz="half" idx="10"/>
          </p:nvPr>
        </p:nvSpPr>
        <p:spPr/>
        <p:txBody>
          <a:bodyPr/>
          <a:lstStyle/>
          <a:p>
            <a:pPr>
              <a:defRPr/>
            </a:pPr>
            <a:fld id="{2303D31F-598B-47EE-BA37-93F097A3D676}" type="datetime1">
              <a:rPr lang="en-GB" altLang="en-US" smtClean="0"/>
              <a:pPr>
                <a:defRPr/>
              </a:pPr>
              <a:t>17/05/2021</a:t>
            </a:fld>
            <a:endParaRPr lang="en-GB" altLang="en-US"/>
          </a:p>
        </p:txBody>
      </p:sp>
      <p:sp>
        <p:nvSpPr>
          <p:cNvPr id="5" name="Slide Number Placeholder 4">
            <a:extLst>
              <a:ext uri="{FF2B5EF4-FFF2-40B4-BE49-F238E27FC236}">
                <a16:creationId xmlns:a16="http://schemas.microsoft.com/office/drawing/2014/main" id="{5863D98F-FF17-4173-AC20-5281B3814EB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861186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4649E-C8B6-462B-B181-7C6ACD845FC3}"/>
              </a:ext>
            </a:extLst>
          </p:cNvPr>
          <p:cNvSpPr>
            <a:spLocks noGrp="1"/>
          </p:cNvSpPr>
          <p:nvPr>
            <p:ph type="title"/>
          </p:nvPr>
        </p:nvSpPr>
        <p:spPr/>
        <p:txBody>
          <a:bodyPr/>
          <a:lstStyle/>
          <a:p>
            <a:r>
              <a:rPr lang="en-GB" b="1" dirty="0"/>
              <a:t>SCHEME OF WORK</a:t>
            </a:r>
          </a:p>
        </p:txBody>
      </p:sp>
      <p:sp>
        <p:nvSpPr>
          <p:cNvPr id="3" name="Content Placeholder 2">
            <a:extLst>
              <a:ext uri="{FF2B5EF4-FFF2-40B4-BE49-F238E27FC236}">
                <a16:creationId xmlns:a16="http://schemas.microsoft.com/office/drawing/2014/main" id="{9583CD2F-6D18-48EB-B551-67BC9E824592}"/>
              </a:ext>
            </a:extLst>
          </p:cNvPr>
          <p:cNvSpPr>
            <a:spLocks noGrp="1"/>
          </p:cNvSpPr>
          <p:nvPr>
            <p:ph idx="1"/>
          </p:nvPr>
        </p:nvSpPr>
        <p:spPr>
          <a:xfrm>
            <a:off x="457200" y="1196752"/>
            <a:ext cx="8229600" cy="3917032"/>
          </a:xfrm>
        </p:spPr>
        <p:txBody>
          <a:bodyPr/>
          <a:lstStyle/>
          <a:p>
            <a:endParaRPr lang="en-GB" dirty="0"/>
          </a:p>
          <a:p>
            <a:endParaRPr lang="en-GB" dirty="0"/>
          </a:p>
          <a:p>
            <a:r>
              <a:rPr lang="en-GB" dirty="0"/>
              <a:t>Let us Refer to the Weekly Schedule for the Term – May 2021</a:t>
            </a:r>
          </a:p>
        </p:txBody>
      </p:sp>
      <p:sp>
        <p:nvSpPr>
          <p:cNvPr id="4" name="Date Placeholder 3">
            <a:extLst>
              <a:ext uri="{FF2B5EF4-FFF2-40B4-BE49-F238E27FC236}">
                <a16:creationId xmlns:a16="http://schemas.microsoft.com/office/drawing/2014/main" id="{6CECF809-A8C5-4846-BA73-CB886B114483}"/>
              </a:ext>
            </a:extLst>
          </p:cNvPr>
          <p:cNvSpPr>
            <a:spLocks noGrp="1"/>
          </p:cNvSpPr>
          <p:nvPr>
            <p:ph type="dt" sz="half" idx="10"/>
          </p:nvPr>
        </p:nvSpPr>
        <p:spPr/>
        <p:txBody>
          <a:bodyPr/>
          <a:lstStyle/>
          <a:p>
            <a:pPr>
              <a:defRPr/>
            </a:pPr>
            <a:fld id="{2303D31F-598B-47EE-BA37-93F097A3D676}" type="datetime1">
              <a:rPr lang="en-GB" altLang="en-US" smtClean="0"/>
              <a:pPr>
                <a:defRPr/>
              </a:pPr>
              <a:t>17/05/2021</a:t>
            </a:fld>
            <a:endParaRPr lang="en-GB" altLang="en-US"/>
          </a:p>
        </p:txBody>
      </p:sp>
      <p:sp>
        <p:nvSpPr>
          <p:cNvPr id="5" name="Slide Number Placeholder 4">
            <a:extLst>
              <a:ext uri="{FF2B5EF4-FFF2-40B4-BE49-F238E27FC236}">
                <a16:creationId xmlns:a16="http://schemas.microsoft.com/office/drawing/2014/main" id="{2083B6B7-6B0D-468C-9AD7-78ABCE564E7C}"/>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870261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84834-ED55-40FE-B966-3E0833C18061}"/>
              </a:ext>
            </a:extLst>
          </p:cNvPr>
          <p:cNvSpPr>
            <a:spLocks noGrp="1"/>
          </p:cNvSpPr>
          <p:nvPr>
            <p:ph type="title"/>
          </p:nvPr>
        </p:nvSpPr>
        <p:spPr/>
        <p:txBody>
          <a:bodyPr/>
          <a:lstStyle/>
          <a:p>
            <a:r>
              <a:rPr lang="en-GB" b="1" dirty="0"/>
              <a:t>ASSESSMENTS </a:t>
            </a:r>
            <a:endParaRPr lang="en-GB" dirty="0"/>
          </a:p>
        </p:txBody>
      </p:sp>
      <p:sp>
        <p:nvSpPr>
          <p:cNvPr id="4" name="Date Placeholder 3">
            <a:extLst>
              <a:ext uri="{FF2B5EF4-FFF2-40B4-BE49-F238E27FC236}">
                <a16:creationId xmlns:a16="http://schemas.microsoft.com/office/drawing/2014/main" id="{5D7F8C74-5216-4170-8293-58A9092773C2}"/>
              </a:ext>
            </a:extLst>
          </p:cNvPr>
          <p:cNvSpPr>
            <a:spLocks noGrp="1"/>
          </p:cNvSpPr>
          <p:nvPr>
            <p:ph type="dt" sz="half" idx="10"/>
          </p:nvPr>
        </p:nvSpPr>
        <p:spPr/>
        <p:txBody>
          <a:bodyPr/>
          <a:lstStyle/>
          <a:p>
            <a:pPr>
              <a:defRPr/>
            </a:pPr>
            <a:fld id="{2303D31F-598B-47EE-BA37-93F097A3D676}" type="datetime1">
              <a:rPr lang="en-GB" altLang="en-US" smtClean="0"/>
              <a:pPr>
                <a:defRPr/>
              </a:pPr>
              <a:t>17/05/2021</a:t>
            </a:fld>
            <a:endParaRPr lang="en-GB" altLang="en-US"/>
          </a:p>
        </p:txBody>
      </p:sp>
      <p:sp>
        <p:nvSpPr>
          <p:cNvPr id="5" name="Slide Number Placeholder 4">
            <a:extLst>
              <a:ext uri="{FF2B5EF4-FFF2-40B4-BE49-F238E27FC236}">
                <a16:creationId xmlns:a16="http://schemas.microsoft.com/office/drawing/2014/main" id="{21488CD1-47A4-4399-A232-B17F84E69769}"/>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graphicFrame>
        <p:nvGraphicFramePr>
          <p:cNvPr id="11" name="Content Placeholder 10">
            <a:extLst>
              <a:ext uri="{FF2B5EF4-FFF2-40B4-BE49-F238E27FC236}">
                <a16:creationId xmlns:a16="http://schemas.microsoft.com/office/drawing/2014/main" id="{17A93F92-6FD8-4A66-AECC-C534D97859D4}"/>
              </a:ext>
            </a:extLst>
          </p:cNvPr>
          <p:cNvGraphicFramePr>
            <a:graphicFrameLocks noGrp="1"/>
          </p:cNvGraphicFramePr>
          <p:nvPr>
            <p:ph idx="1"/>
            <p:extLst>
              <p:ext uri="{D42A27DB-BD31-4B8C-83A1-F6EECF244321}">
                <p14:modId xmlns:p14="http://schemas.microsoft.com/office/powerpoint/2010/main" val="944341956"/>
              </p:ext>
            </p:extLst>
          </p:nvPr>
        </p:nvGraphicFramePr>
        <p:xfrm>
          <a:off x="457200" y="1559949"/>
          <a:ext cx="8229600" cy="1631031"/>
        </p:xfrm>
        <a:graphic>
          <a:graphicData uri="http://schemas.openxmlformats.org/drawingml/2006/table">
            <a:tbl>
              <a:tblPr>
                <a:tableStyleId>{5C22544A-7EE6-4342-B048-85BDC9FD1C3A}</a:tableStyleId>
              </a:tblPr>
              <a:tblGrid>
                <a:gridCol w="3067396">
                  <a:extLst>
                    <a:ext uri="{9D8B030D-6E8A-4147-A177-3AD203B41FA5}">
                      <a16:colId xmlns:a16="http://schemas.microsoft.com/office/drawing/2014/main" val="3146453426"/>
                    </a:ext>
                  </a:extLst>
                </a:gridCol>
                <a:gridCol w="1720734">
                  <a:extLst>
                    <a:ext uri="{9D8B030D-6E8A-4147-A177-3AD203B41FA5}">
                      <a16:colId xmlns:a16="http://schemas.microsoft.com/office/drawing/2014/main" val="1334850935"/>
                    </a:ext>
                  </a:extLst>
                </a:gridCol>
                <a:gridCol w="1982586">
                  <a:extLst>
                    <a:ext uri="{9D8B030D-6E8A-4147-A177-3AD203B41FA5}">
                      <a16:colId xmlns:a16="http://schemas.microsoft.com/office/drawing/2014/main" val="3803523029"/>
                    </a:ext>
                  </a:extLst>
                </a:gridCol>
                <a:gridCol w="1458884">
                  <a:extLst>
                    <a:ext uri="{9D8B030D-6E8A-4147-A177-3AD203B41FA5}">
                      <a16:colId xmlns:a16="http://schemas.microsoft.com/office/drawing/2014/main" val="2156497368"/>
                    </a:ext>
                  </a:extLst>
                </a:gridCol>
              </a:tblGrid>
              <a:tr h="717156">
                <a:tc>
                  <a:txBody>
                    <a:bodyPr/>
                    <a:lstStyle/>
                    <a:p>
                      <a:pPr algn="ctr"/>
                      <a:r>
                        <a:rPr lang="en-GB" sz="1600" b="1" dirty="0">
                          <a:effectLst/>
                        </a:rPr>
                        <a:t>Mode of assessment</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gridSpan="2">
                  <a:txBody>
                    <a:bodyPr/>
                    <a:lstStyle/>
                    <a:p>
                      <a:pPr marR="12700" algn="ctr"/>
                      <a:r>
                        <a:rPr lang="en-GB" sz="1600" b="1">
                          <a:effectLst/>
                        </a:rPr>
                        <a:t>Volume</a:t>
                      </a:r>
                      <a:endParaRPr lang="en-GB" sz="1600" b="1">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hMerge="1">
                  <a:txBody>
                    <a:bodyPr/>
                    <a:lstStyle/>
                    <a:p>
                      <a:endParaRPr lang="en-GB"/>
                    </a:p>
                  </a:txBody>
                  <a:tcPr/>
                </a:tc>
                <a:tc>
                  <a:txBody>
                    <a:bodyPr/>
                    <a:lstStyle/>
                    <a:p>
                      <a:pPr algn="ctr"/>
                      <a:r>
                        <a:rPr lang="en-GB" sz="1600" b="1">
                          <a:effectLst/>
                        </a:rPr>
                        <a:t>Weighting</a:t>
                      </a:r>
                      <a:endParaRPr lang="en-GB" sz="1600" b="1">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2478259374"/>
                  </a:ext>
                </a:extLst>
              </a:tr>
              <a:tr h="605100">
                <a:tc>
                  <a:txBody>
                    <a:bodyPr/>
                    <a:lstStyle/>
                    <a:p>
                      <a:pPr algn="ctr">
                        <a:lnSpc>
                          <a:spcPts val="1210"/>
                        </a:lnSpc>
                      </a:pPr>
                      <a:r>
                        <a:rPr lang="en-GB" sz="1600" b="1" dirty="0">
                          <a:effectLst/>
                        </a:rPr>
                        <a:t>Group Report</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gridSpan="2">
                  <a:txBody>
                    <a:bodyPr/>
                    <a:lstStyle/>
                    <a:p>
                      <a:pPr marR="12700" algn="ctr">
                        <a:lnSpc>
                          <a:spcPts val="1210"/>
                        </a:lnSpc>
                      </a:pPr>
                      <a:r>
                        <a:rPr lang="en-GB" sz="1600" b="1" dirty="0">
                          <a:effectLst/>
                        </a:rPr>
                        <a:t>1500 words</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hMerge="1">
                  <a:txBody>
                    <a:bodyPr/>
                    <a:lstStyle/>
                    <a:p>
                      <a:endParaRPr lang="en-GB"/>
                    </a:p>
                  </a:txBody>
                  <a:tcPr/>
                </a:tc>
                <a:tc>
                  <a:txBody>
                    <a:bodyPr/>
                    <a:lstStyle/>
                    <a:p>
                      <a:pPr algn="ctr">
                        <a:lnSpc>
                          <a:spcPts val="1210"/>
                        </a:lnSpc>
                      </a:pPr>
                      <a:r>
                        <a:rPr lang="en-GB" sz="1600" b="1" dirty="0">
                          <a:effectLst/>
                        </a:rPr>
                        <a:t>30%</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1374038597"/>
                  </a:ext>
                </a:extLst>
              </a:tr>
              <a:tr h="308775">
                <a:tc>
                  <a:txBody>
                    <a:bodyPr/>
                    <a:lstStyle/>
                    <a:p>
                      <a:r>
                        <a:rPr lang="en-GB" sz="1600" b="1">
                          <a:effectLst/>
                        </a:rPr>
                        <a:t> </a:t>
                      </a:r>
                      <a:endParaRPr lang="en-GB" sz="1600" b="1">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r>
                        <a:rPr lang="en-GB" sz="1600" b="1" dirty="0">
                          <a:effectLst/>
                        </a:rPr>
                        <a:t> </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r>
                        <a:rPr lang="en-GB" sz="1600" b="1" dirty="0">
                          <a:effectLst/>
                        </a:rPr>
                        <a:t> </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r>
                        <a:rPr lang="en-GB" sz="1600" b="1" dirty="0">
                          <a:effectLst/>
                        </a:rPr>
                        <a:t> </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522601803"/>
                  </a:ext>
                </a:extLst>
              </a:tr>
            </a:tbl>
          </a:graphicData>
        </a:graphic>
      </p:graphicFrame>
      <p:sp>
        <p:nvSpPr>
          <p:cNvPr id="12" name="Rectangle 3">
            <a:extLst>
              <a:ext uri="{FF2B5EF4-FFF2-40B4-BE49-F238E27FC236}">
                <a16:creationId xmlns:a16="http://schemas.microsoft.com/office/drawing/2014/main" id="{E3E41BD9-7303-4D79-898C-899A24BC3B5C}"/>
              </a:ext>
            </a:extLst>
          </p:cNvPr>
          <p:cNvSpPr>
            <a:spLocks noChangeArrowheads="1"/>
          </p:cNvSpPr>
          <p:nvPr/>
        </p:nvSpPr>
        <p:spPr bwMode="auto">
          <a:xfrm>
            <a:off x="257542" y="1246203"/>
            <a:ext cx="466506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Arial" panose="020B0604020202020204" pitchFamily="34" charset="0"/>
              </a:rPr>
              <a:t> </a:t>
            </a:r>
            <a:r>
              <a:rPr kumimoji="0" lang="en-GB" altLang="en-US" b="1" i="0" u="none" strike="noStrike" cap="none" normalizeH="0" baseline="0" dirty="0">
                <a:ln>
                  <a:noFill/>
                </a:ln>
                <a:solidFill>
                  <a:schemeClr val="tx1"/>
                </a:solidFill>
                <a:effectLst/>
                <a:latin typeface="Arial" panose="020B0604020202020204" pitchFamily="34" charset="0"/>
                <a:ea typeface="Arial" panose="020B0604020202020204" pitchFamily="34" charset="0"/>
                <a:cs typeface="Arial" panose="020B0604020202020204" pitchFamily="34" charset="0"/>
              </a:rPr>
              <a:t>Assessment Component 1 - Coursework</a:t>
            </a:r>
            <a:endParaRPr kumimoji="0" lang="en-GB" altLang="en-US"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13" name="Table 12">
            <a:extLst>
              <a:ext uri="{FF2B5EF4-FFF2-40B4-BE49-F238E27FC236}">
                <a16:creationId xmlns:a16="http://schemas.microsoft.com/office/drawing/2014/main" id="{9B4E8888-33DA-4770-8810-EBEE2FF143B0}"/>
              </a:ext>
            </a:extLst>
          </p:cNvPr>
          <p:cNvGraphicFramePr>
            <a:graphicFrameLocks noGrp="1"/>
          </p:cNvGraphicFramePr>
          <p:nvPr>
            <p:extLst>
              <p:ext uri="{D42A27DB-BD31-4B8C-83A1-F6EECF244321}">
                <p14:modId xmlns:p14="http://schemas.microsoft.com/office/powerpoint/2010/main" val="4170084709"/>
              </p:ext>
            </p:extLst>
          </p:nvPr>
        </p:nvGraphicFramePr>
        <p:xfrm>
          <a:off x="457200" y="3190980"/>
          <a:ext cx="8229600" cy="1637794"/>
        </p:xfrm>
        <a:graphic>
          <a:graphicData uri="http://schemas.openxmlformats.org/drawingml/2006/table">
            <a:tbl>
              <a:tblPr>
                <a:tableStyleId>{5C22544A-7EE6-4342-B048-85BDC9FD1C3A}</a:tableStyleId>
              </a:tblPr>
              <a:tblGrid>
                <a:gridCol w="3067396">
                  <a:extLst>
                    <a:ext uri="{9D8B030D-6E8A-4147-A177-3AD203B41FA5}">
                      <a16:colId xmlns:a16="http://schemas.microsoft.com/office/drawing/2014/main" val="3516416607"/>
                    </a:ext>
                  </a:extLst>
                </a:gridCol>
                <a:gridCol w="1720735">
                  <a:extLst>
                    <a:ext uri="{9D8B030D-6E8A-4147-A177-3AD203B41FA5}">
                      <a16:colId xmlns:a16="http://schemas.microsoft.com/office/drawing/2014/main" val="238520077"/>
                    </a:ext>
                  </a:extLst>
                </a:gridCol>
                <a:gridCol w="1982586">
                  <a:extLst>
                    <a:ext uri="{9D8B030D-6E8A-4147-A177-3AD203B41FA5}">
                      <a16:colId xmlns:a16="http://schemas.microsoft.com/office/drawing/2014/main" val="3884733315"/>
                    </a:ext>
                  </a:extLst>
                </a:gridCol>
                <a:gridCol w="1458883">
                  <a:extLst>
                    <a:ext uri="{9D8B030D-6E8A-4147-A177-3AD203B41FA5}">
                      <a16:colId xmlns:a16="http://schemas.microsoft.com/office/drawing/2014/main" val="211723357"/>
                    </a:ext>
                  </a:extLst>
                </a:gridCol>
              </a:tblGrid>
              <a:tr h="495794">
                <a:tc gridSpan="3">
                  <a:txBody>
                    <a:bodyPr/>
                    <a:lstStyle/>
                    <a:p>
                      <a:r>
                        <a:rPr lang="en-GB" sz="1800" b="1" dirty="0">
                          <a:effectLst/>
                        </a:rPr>
                        <a:t>Assessment Component 2 - Coursework</a:t>
                      </a:r>
                      <a:endParaRPr lang="en-GB" sz="18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hMerge="1">
                  <a:txBody>
                    <a:bodyPr/>
                    <a:lstStyle/>
                    <a:p>
                      <a:endParaRPr lang="en-GB"/>
                    </a:p>
                  </a:txBody>
                  <a:tcPr/>
                </a:tc>
                <a:tc hMerge="1">
                  <a:txBody>
                    <a:bodyPr/>
                    <a:lstStyle/>
                    <a:p>
                      <a:endParaRPr lang="en-GB"/>
                    </a:p>
                  </a:txBody>
                  <a:tcPr/>
                </a:tc>
                <a:tc>
                  <a:txBody>
                    <a:bodyPr/>
                    <a:lstStyle/>
                    <a:p>
                      <a:r>
                        <a:rPr lang="en-GB" sz="1200">
                          <a:effectLst/>
                        </a:rPr>
                        <a:t> </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3336878449"/>
                  </a:ext>
                </a:extLst>
              </a:tr>
              <a:tr h="390298">
                <a:tc>
                  <a:txBody>
                    <a:bodyPr/>
                    <a:lstStyle/>
                    <a:p>
                      <a:r>
                        <a:rPr lang="en-GB" sz="1200">
                          <a:effectLst/>
                        </a:rPr>
                        <a:t> </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r>
                        <a:rPr lang="en-GB" sz="1200">
                          <a:effectLst/>
                        </a:rPr>
                        <a:t> </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r>
                        <a:rPr lang="en-GB" sz="1200">
                          <a:effectLst/>
                        </a:rPr>
                        <a:t> </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r>
                        <a:rPr lang="en-GB" sz="1200">
                          <a:effectLst/>
                        </a:rPr>
                        <a:t> </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1393925482"/>
                  </a:ext>
                </a:extLst>
              </a:tr>
              <a:tr h="265496">
                <a:tc>
                  <a:txBody>
                    <a:bodyPr/>
                    <a:lstStyle/>
                    <a:p>
                      <a:pPr algn="ctr">
                        <a:lnSpc>
                          <a:spcPts val="1315"/>
                        </a:lnSpc>
                      </a:pPr>
                      <a:r>
                        <a:rPr lang="en-GB" sz="1600" b="1" dirty="0">
                          <a:effectLst/>
                        </a:rPr>
                        <a:t>Mode of assessment</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gridSpan="2">
                  <a:txBody>
                    <a:bodyPr/>
                    <a:lstStyle/>
                    <a:p>
                      <a:pPr marR="12700" algn="ctr">
                        <a:lnSpc>
                          <a:spcPts val="1315"/>
                        </a:lnSpc>
                      </a:pPr>
                      <a:r>
                        <a:rPr lang="en-GB" sz="1600" b="1">
                          <a:effectLst/>
                        </a:rPr>
                        <a:t>Volume</a:t>
                      </a:r>
                      <a:endParaRPr lang="en-GB" sz="1600" b="1">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hMerge="1">
                  <a:txBody>
                    <a:bodyPr/>
                    <a:lstStyle/>
                    <a:p>
                      <a:endParaRPr lang="en-GB"/>
                    </a:p>
                  </a:txBody>
                  <a:tcPr/>
                </a:tc>
                <a:tc>
                  <a:txBody>
                    <a:bodyPr/>
                    <a:lstStyle/>
                    <a:p>
                      <a:pPr algn="ctr">
                        <a:lnSpc>
                          <a:spcPts val="1315"/>
                        </a:lnSpc>
                      </a:pPr>
                      <a:r>
                        <a:rPr lang="en-GB" sz="1600" b="1">
                          <a:effectLst/>
                        </a:rPr>
                        <a:t>Weighting</a:t>
                      </a:r>
                      <a:endParaRPr lang="en-GB" sz="1600" b="1">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3416395607"/>
                  </a:ext>
                </a:extLst>
              </a:tr>
              <a:tr h="242366">
                <a:tc>
                  <a:txBody>
                    <a:bodyPr/>
                    <a:lstStyle/>
                    <a:p>
                      <a:pPr algn="ctr">
                        <a:lnSpc>
                          <a:spcPts val="1200"/>
                        </a:lnSpc>
                      </a:pPr>
                      <a:r>
                        <a:rPr lang="en-GB" sz="1600" b="1" dirty="0">
                          <a:effectLst/>
                        </a:rPr>
                        <a:t>Essay</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gridSpan="2">
                  <a:txBody>
                    <a:bodyPr/>
                    <a:lstStyle/>
                    <a:p>
                      <a:pPr marR="12700" algn="ctr">
                        <a:lnSpc>
                          <a:spcPts val="1200"/>
                        </a:lnSpc>
                      </a:pPr>
                      <a:r>
                        <a:rPr lang="en-GB" sz="1600" b="1" dirty="0">
                          <a:effectLst/>
                        </a:rPr>
                        <a:t>3500 words</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hMerge="1">
                  <a:txBody>
                    <a:bodyPr/>
                    <a:lstStyle/>
                    <a:p>
                      <a:endParaRPr lang="en-GB"/>
                    </a:p>
                  </a:txBody>
                  <a:tcPr/>
                </a:tc>
                <a:tc>
                  <a:txBody>
                    <a:bodyPr/>
                    <a:lstStyle/>
                    <a:p>
                      <a:pPr algn="ctr">
                        <a:lnSpc>
                          <a:spcPts val="1200"/>
                        </a:lnSpc>
                      </a:pPr>
                      <a:r>
                        <a:rPr lang="en-GB" sz="1600" b="1">
                          <a:effectLst/>
                        </a:rPr>
                        <a:t>70%</a:t>
                      </a:r>
                      <a:endParaRPr lang="en-GB" sz="1600" b="1">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4009759131"/>
                  </a:ext>
                </a:extLst>
              </a:tr>
              <a:tr h="124703">
                <a:tc>
                  <a:txBody>
                    <a:bodyPr/>
                    <a:lstStyle/>
                    <a:p>
                      <a:r>
                        <a:rPr lang="en-GB" sz="1600" b="1">
                          <a:effectLst/>
                        </a:rPr>
                        <a:t> </a:t>
                      </a:r>
                      <a:endParaRPr lang="en-GB" sz="1600" b="1">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r>
                        <a:rPr lang="en-GB" sz="1600" b="1" dirty="0">
                          <a:effectLst/>
                        </a:rPr>
                        <a:t> </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r>
                        <a:rPr lang="en-GB" sz="1600" b="1" dirty="0">
                          <a:effectLst/>
                        </a:rPr>
                        <a:t> </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r>
                        <a:rPr lang="en-GB" sz="1600" b="1" dirty="0">
                          <a:effectLst/>
                        </a:rPr>
                        <a:t> </a:t>
                      </a:r>
                      <a:endParaRPr lang="en-GB" sz="1600" b="1"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3383428277"/>
                  </a:ext>
                </a:extLst>
              </a:tr>
            </a:tbl>
          </a:graphicData>
        </a:graphic>
      </p:graphicFrame>
    </p:spTree>
    <p:extLst>
      <p:ext uri="{BB962C8B-B14F-4D97-AF65-F5344CB8AC3E}">
        <p14:creationId xmlns:p14="http://schemas.microsoft.com/office/powerpoint/2010/main" val="19865276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033E6-AA29-4B9C-BECE-989034507924}"/>
              </a:ext>
            </a:extLst>
          </p:cNvPr>
          <p:cNvSpPr>
            <a:spLocks noGrp="1"/>
          </p:cNvSpPr>
          <p:nvPr>
            <p:ph type="title"/>
          </p:nvPr>
        </p:nvSpPr>
        <p:spPr>
          <a:xfrm>
            <a:off x="395536" y="-256775"/>
            <a:ext cx="8573078" cy="1162050"/>
          </a:xfrm>
        </p:spPr>
        <p:txBody>
          <a:bodyPr wrap="square" anchor="b">
            <a:noAutofit/>
          </a:bodyPr>
          <a:lstStyle/>
          <a:p>
            <a:r>
              <a:rPr lang="en-GB" sz="4000" b="1" dirty="0"/>
              <a:t>ACCESSING INFORMATION </a:t>
            </a:r>
          </a:p>
        </p:txBody>
      </p:sp>
      <p:pic>
        <p:nvPicPr>
          <p:cNvPr id="6" name="Content Placeholder 5">
            <a:extLst>
              <a:ext uri="{FF2B5EF4-FFF2-40B4-BE49-F238E27FC236}">
                <a16:creationId xmlns:a16="http://schemas.microsoft.com/office/drawing/2014/main" id="{FD34133E-F24E-4275-B500-F750BF4BC6F3}"/>
              </a:ext>
            </a:extLst>
          </p:cNvPr>
          <p:cNvPicPr>
            <a:picLocks noGrp="1" noChangeAspect="1"/>
          </p:cNvPicPr>
          <p:nvPr>
            <p:ph idx="1"/>
          </p:nvPr>
        </p:nvPicPr>
        <p:blipFill>
          <a:blip r:embed="rId2"/>
          <a:stretch>
            <a:fillRect/>
          </a:stretch>
        </p:blipFill>
        <p:spPr>
          <a:xfrm>
            <a:off x="5882791" y="1700808"/>
            <a:ext cx="2438884" cy="1371872"/>
          </a:xfrm>
          <a:prstGeom prst="rect">
            <a:avLst/>
          </a:prstGeom>
          <a:noFill/>
        </p:spPr>
      </p:pic>
      <p:sp>
        <p:nvSpPr>
          <p:cNvPr id="11" name="Text Placeholder 3">
            <a:extLst>
              <a:ext uri="{FF2B5EF4-FFF2-40B4-BE49-F238E27FC236}">
                <a16:creationId xmlns:a16="http://schemas.microsoft.com/office/drawing/2014/main" id="{18CD38CF-4146-4765-913F-9E9EED5C6143}"/>
              </a:ext>
            </a:extLst>
          </p:cNvPr>
          <p:cNvSpPr>
            <a:spLocks noGrp="1"/>
          </p:cNvSpPr>
          <p:nvPr>
            <p:ph type="body" sz="half" idx="2"/>
          </p:nvPr>
        </p:nvSpPr>
        <p:spPr>
          <a:xfrm>
            <a:off x="467544" y="973116"/>
            <a:ext cx="5338936" cy="4544116"/>
          </a:xfrm>
        </p:spPr>
        <p:txBody>
          <a:bodyPr/>
          <a:lstStyle/>
          <a:p>
            <a:r>
              <a:rPr lang="en-GB" sz="3200" dirty="0"/>
              <a:t>There are two main ways that you are going to be able access information…</a:t>
            </a:r>
          </a:p>
          <a:p>
            <a:r>
              <a:rPr lang="en-GB" sz="3200" dirty="0"/>
              <a:t>Module Information will be stored on </a:t>
            </a:r>
          </a:p>
          <a:p>
            <a:r>
              <a:rPr lang="en-GB" sz="3200" dirty="0"/>
              <a:t>Microsoft Teams </a:t>
            </a:r>
          </a:p>
          <a:p>
            <a:r>
              <a:rPr lang="en-GB" sz="3200" dirty="0"/>
              <a:t>As well as</a:t>
            </a:r>
          </a:p>
          <a:p>
            <a:r>
              <a:rPr lang="en-GB" sz="3200" dirty="0"/>
              <a:t>And secondly Moodle</a:t>
            </a:r>
          </a:p>
          <a:p>
            <a:endParaRPr lang="en-US" dirty="0"/>
          </a:p>
        </p:txBody>
      </p:sp>
      <p:sp>
        <p:nvSpPr>
          <p:cNvPr id="4" name="Date Placeholder 3">
            <a:extLst>
              <a:ext uri="{FF2B5EF4-FFF2-40B4-BE49-F238E27FC236}">
                <a16:creationId xmlns:a16="http://schemas.microsoft.com/office/drawing/2014/main" id="{A282B21A-CC4D-4527-BDC2-9BC8B3FFCAB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17/05/2021</a:t>
            </a:fld>
            <a:endParaRPr lang="en-GB" altLang="en-US" sz="900"/>
          </a:p>
        </p:txBody>
      </p:sp>
      <p:sp>
        <p:nvSpPr>
          <p:cNvPr id="5" name="Slide Number Placeholder 4">
            <a:extLst>
              <a:ext uri="{FF2B5EF4-FFF2-40B4-BE49-F238E27FC236}">
                <a16:creationId xmlns:a16="http://schemas.microsoft.com/office/drawing/2014/main" id="{332640E1-FC2A-4943-BB6E-44740CC93F3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pic>
        <p:nvPicPr>
          <p:cNvPr id="8" name="Picture 7">
            <a:extLst>
              <a:ext uri="{FF2B5EF4-FFF2-40B4-BE49-F238E27FC236}">
                <a16:creationId xmlns:a16="http://schemas.microsoft.com/office/drawing/2014/main" id="{29F5957C-F43C-43DB-8A6F-AD20AE15FBBF}"/>
              </a:ext>
            </a:extLst>
          </p:cNvPr>
          <p:cNvPicPr>
            <a:picLocks noChangeAspect="1"/>
          </p:cNvPicPr>
          <p:nvPr/>
        </p:nvPicPr>
        <p:blipFill rotWithShape="1">
          <a:blip r:embed="rId3"/>
          <a:srcRect l="5079" t="8022" r="3490" b="10707"/>
          <a:stretch/>
        </p:blipFill>
        <p:spPr>
          <a:xfrm>
            <a:off x="7080447" y="3176329"/>
            <a:ext cx="1752206" cy="1621816"/>
          </a:xfrm>
          <a:prstGeom prst="rect">
            <a:avLst/>
          </a:prstGeom>
        </p:spPr>
      </p:pic>
    </p:spTree>
    <p:extLst>
      <p:ext uri="{BB962C8B-B14F-4D97-AF65-F5344CB8AC3E}">
        <p14:creationId xmlns:p14="http://schemas.microsoft.com/office/powerpoint/2010/main" val="1239532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0B73A4B-0A0D-49A0-9B6C-28403AA1277B}"/>
              </a:ext>
            </a:extLst>
          </p:cNvPr>
          <p:cNvSpPr>
            <a:spLocks noGrp="1"/>
          </p:cNvSpPr>
          <p:nvPr>
            <p:ph type="body" sz="half" idx="2"/>
          </p:nvPr>
        </p:nvSpPr>
        <p:spPr>
          <a:xfrm>
            <a:off x="323528" y="1196752"/>
            <a:ext cx="3682752" cy="4772295"/>
          </a:xfrm>
        </p:spPr>
        <p:txBody>
          <a:bodyPr/>
          <a:lstStyle/>
          <a:p>
            <a:r>
              <a:rPr lang="en-GB" sz="2400" dirty="0"/>
              <a:t>Each team that you are a member of will have the same top tab, and in the </a:t>
            </a:r>
            <a:r>
              <a:rPr lang="en-GB" sz="2400" dirty="0">
                <a:solidFill>
                  <a:srgbClr val="6600FF"/>
                </a:solidFill>
              </a:rPr>
              <a:t>Files</a:t>
            </a:r>
            <a:r>
              <a:rPr lang="en-GB" sz="2400" dirty="0"/>
              <a:t> section you will be able to find learning resources that will be added by your Lecturer, and within the </a:t>
            </a:r>
            <a:r>
              <a:rPr lang="en-GB" sz="2400" dirty="0">
                <a:solidFill>
                  <a:srgbClr val="6600FF"/>
                </a:solidFill>
              </a:rPr>
              <a:t>Posts</a:t>
            </a:r>
            <a:r>
              <a:rPr lang="en-GB" sz="2400" dirty="0"/>
              <a:t> the recordings of each session that has been scheduled… so you can watch again and again</a:t>
            </a:r>
          </a:p>
          <a:p>
            <a:endParaRPr lang="en-GB" dirty="0"/>
          </a:p>
        </p:txBody>
      </p:sp>
      <p:sp>
        <p:nvSpPr>
          <p:cNvPr id="5" name="Date Placeholder 4">
            <a:extLst>
              <a:ext uri="{FF2B5EF4-FFF2-40B4-BE49-F238E27FC236}">
                <a16:creationId xmlns:a16="http://schemas.microsoft.com/office/drawing/2014/main" id="{48D26E77-A0EF-49B6-9B85-0C9837C80C69}"/>
              </a:ext>
            </a:extLst>
          </p:cNvPr>
          <p:cNvSpPr>
            <a:spLocks noGrp="1"/>
          </p:cNvSpPr>
          <p:nvPr>
            <p:ph type="dt" sz="half" idx="10"/>
          </p:nvPr>
        </p:nvSpPr>
        <p:spPr/>
        <p:txBody>
          <a:bodyPr/>
          <a:lstStyle/>
          <a:p>
            <a:pPr>
              <a:defRPr/>
            </a:pPr>
            <a:fld id="{0AF297A0-C124-4ADC-9EF2-B843F7980417}" type="datetime1">
              <a:rPr lang="en-GB" altLang="en-US" smtClean="0"/>
              <a:pPr>
                <a:defRPr/>
              </a:pPr>
              <a:t>17/05/2021</a:t>
            </a:fld>
            <a:endParaRPr lang="en-GB" altLang="en-US"/>
          </a:p>
        </p:txBody>
      </p:sp>
      <p:sp>
        <p:nvSpPr>
          <p:cNvPr id="6" name="Slide Number Placeholder 5">
            <a:extLst>
              <a:ext uri="{FF2B5EF4-FFF2-40B4-BE49-F238E27FC236}">
                <a16:creationId xmlns:a16="http://schemas.microsoft.com/office/drawing/2014/main" id="{DFB14FEC-40E1-4390-998E-BB080F6BBBF0}"/>
              </a:ext>
            </a:extLst>
          </p:cNvPr>
          <p:cNvSpPr>
            <a:spLocks noGrp="1"/>
          </p:cNvSpPr>
          <p:nvPr>
            <p:ph type="sldNum" sz="quarter" idx="11"/>
          </p:nvPr>
        </p:nvSpPr>
        <p:spPr/>
        <p:txBody>
          <a:bodyPr/>
          <a:lstStyle/>
          <a:p>
            <a:pPr>
              <a:defRPr/>
            </a:pPr>
            <a:fld id="{EF707D33-CDDE-408A-A9D9-8533BBB69567}" type="slidenum">
              <a:rPr lang="en-GB" altLang="en-US" smtClean="0"/>
              <a:pPr>
                <a:defRPr/>
              </a:pPr>
              <a:t>14</a:t>
            </a:fld>
            <a:endParaRPr lang="en-GB" altLang="en-US"/>
          </a:p>
        </p:txBody>
      </p:sp>
      <p:pic>
        <p:nvPicPr>
          <p:cNvPr id="11" name="Content Placeholder 10">
            <a:extLst>
              <a:ext uri="{FF2B5EF4-FFF2-40B4-BE49-F238E27FC236}">
                <a16:creationId xmlns:a16="http://schemas.microsoft.com/office/drawing/2014/main" id="{0A639B3B-433A-40E3-ABA4-8ACD6CF92C63}"/>
              </a:ext>
            </a:extLst>
          </p:cNvPr>
          <p:cNvPicPr>
            <a:picLocks noGrp="1" noChangeAspect="1"/>
          </p:cNvPicPr>
          <p:nvPr>
            <p:ph idx="1"/>
          </p:nvPr>
        </p:nvPicPr>
        <p:blipFill>
          <a:blip r:embed="rId2"/>
          <a:stretch>
            <a:fillRect/>
          </a:stretch>
        </p:blipFill>
        <p:spPr>
          <a:xfrm>
            <a:off x="4211960" y="476672"/>
            <a:ext cx="4896544" cy="4449516"/>
          </a:xfrm>
          <a:prstGeom prst="rect">
            <a:avLst/>
          </a:prstGeom>
        </p:spPr>
      </p:pic>
      <p:pic>
        <p:nvPicPr>
          <p:cNvPr id="12" name="Picture 11">
            <a:extLst>
              <a:ext uri="{FF2B5EF4-FFF2-40B4-BE49-F238E27FC236}">
                <a16:creationId xmlns:a16="http://schemas.microsoft.com/office/drawing/2014/main" id="{9EFD0C7F-ED53-4C52-A846-D4D750A63BC9}"/>
              </a:ext>
            </a:extLst>
          </p:cNvPr>
          <p:cNvPicPr>
            <a:picLocks noChangeAspect="1"/>
          </p:cNvPicPr>
          <p:nvPr/>
        </p:nvPicPr>
        <p:blipFill>
          <a:blip r:embed="rId3"/>
          <a:stretch>
            <a:fillRect/>
          </a:stretch>
        </p:blipFill>
        <p:spPr>
          <a:xfrm>
            <a:off x="1205534" y="188640"/>
            <a:ext cx="1621677" cy="1085182"/>
          </a:xfrm>
          <a:prstGeom prst="rect">
            <a:avLst/>
          </a:prstGeom>
        </p:spPr>
      </p:pic>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FBA9D504-E50E-41E3-98B8-83DE17182EBF}"/>
                  </a:ext>
                </a:extLst>
              </p14:cNvPr>
              <p14:cNvContentPartPr/>
              <p14:nvPr/>
            </p14:nvContentPartPr>
            <p14:xfrm>
              <a:off x="6344804" y="997789"/>
              <a:ext cx="389160" cy="350280"/>
            </p14:xfrm>
          </p:contentPart>
        </mc:Choice>
        <mc:Fallback xmlns="">
          <p:pic>
            <p:nvPicPr>
              <p:cNvPr id="2" name="Ink 1">
                <a:extLst>
                  <a:ext uri="{FF2B5EF4-FFF2-40B4-BE49-F238E27FC236}">
                    <a16:creationId xmlns:a16="http://schemas.microsoft.com/office/drawing/2014/main" id="{FBA9D504-E50E-41E3-98B8-83DE17182EBF}"/>
                  </a:ext>
                </a:extLst>
              </p:cNvPr>
              <p:cNvPicPr/>
              <p:nvPr/>
            </p:nvPicPr>
            <p:blipFill>
              <a:blip r:embed="rId5"/>
              <a:stretch>
                <a:fillRect/>
              </a:stretch>
            </p:blipFill>
            <p:spPr>
              <a:xfrm>
                <a:off x="6335804" y="988789"/>
                <a:ext cx="406800" cy="3679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 name="Ink 2">
                <a:extLst>
                  <a:ext uri="{FF2B5EF4-FFF2-40B4-BE49-F238E27FC236}">
                    <a16:creationId xmlns:a16="http://schemas.microsoft.com/office/drawing/2014/main" id="{A57647AE-2408-4D94-9D8C-6DCA492DF2E3}"/>
                  </a:ext>
                </a:extLst>
              </p14:cNvPr>
              <p14:cNvContentPartPr/>
              <p14:nvPr/>
            </p14:nvContentPartPr>
            <p14:xfrm>
              <a:off x="6611564" y="1026229"/>
              <a:ext cx="252720" cy="267840"/>
            </p14:xfrm>
          </p:contentPart>
        </mc:Choice>
        <mc:Fallback xmlns="">
          <p:pic>
            <p:nvPicPr>
              <p:cNvPr id="3" name="Ink 2">
                <a:extLst>
                  <a:ext uri="{FF2B5EF4-FFF2-40B4-BE49-F238E27FC236}">
                    <a16:creationId xmlns:a16="http://schemas.microsoft.com/office/drawing/2014/main" id="{A57647AE-2408-4D94-9D8C-6DCA492DF2E3}"/>
                  </a:ext>
                </a:extLst>
              </p:cNvPr>
              <p:cNvPicPr/>
              <p:nvPr/>
            </p:nvPicPr>
            <p:blipFill>
              <a:blip r:embed="rId7"/>
              <a:stretch>
                <a:fillRect/>
              </a:stretch>
            </p:blipFill>
            <p:spPr>
              <a:xfrm>
                <a:off x="6602564" y="1017589"/>
                <a:ext cx="270360" cy="285480"/>
              </a:xfrm>
              <a:prstGeom prst="rect">
                <a:avLst/>
              </a:prstGeom>
            </p:spPr>
          </p:pic>
        </mc:Fallback>
      </mc:AlternateContent>
    </p:spTree>
    <p:extLst>
      <p:ext uri="{BB962C8B-B14F-4D97-AF65-F5344CB8AC3E}">
        <p14:creationId xmlns:p14="http://schemas.microsoft.com/office/powerpoint/2010/main" val="1612267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098334F-B7B8-476B-8CCB-1EFE62420E51}"/>
              </a:ext>
            </a:extLst>
          </p:cNvPr>
          <p:cNvSpPr>
            <a:spLocks noGrp="1"/>
          </p:cNvSpPr>
          <p:nvPr>
            <p:ph type="dt" sz="half" idx="10"/>
          </p:nvPr>
        </p:nvSpPr>
        <p:spPr/>
        <p:txBody>
          <a:bodyPr/>
          <a:lstStyle/>
          <a:p>
            <a:pPr>
              <a:defRPr/>
            </a:pPr>
            <a:fld id="{0AF297A0-C124-4ADC-9EF2-B843F7980417}" type="datetime1">
              <a:rPr lang="en-GB" altLang="en-US" smtClean="0"/>
              <a:pPr>
                <a:defRPr/>
              </a:pPr>
              <a:t>17/05/2021</a:t>
            </a:fld>
            <a:endParaRPr lang="en-GB" altLang="en-US"/>
          </a:p>
        </p:txBody>
      </p:sp>
      <p:sp>
        <p:nvSpPr>
          <p:cNvPr id="6" name="Slide Number Placeholder 5">
            <a:extLst>
              <a:ext uri="{FF2B5EF4-FFF2-40B4-BE49-F238E27FC236}">
                <a16:creationId xmlns:a16="http://schemas.microsoft.com/office/drawing/2014/main" id="{F9AA8B72-AF6F-41E9-8763-4A65CC7B58D3}"/>
              </a:ext>
            </a:extLst>
          </p:cNvPr>
          <p:cNvSpPr>
            <a:spLocks noGrp="1"/>
          </p:cNvSpPr>
          <p:nvPr>
            <p:ph type="sldNum" sz="quarter" idx="11"/>
          </p:nvPr>
        </p:nvSpPr>
        <p:spPr/>
        <p:txBody>
          <a:bodyPr/>
          <a:lstStyle/>
          <a:p>
            <a:pPr>
              <a:defRPr/>
            </a:pPr>
            <a:fld id="{EF707D33-CDDE-408A-A9D9-8533BBB69567}" type="slidenum">
              <a:rPr lang="en-GB" altLang="en-US" smtClean="0"/>
              <a:pPr>
                <a:defRPr/>
              </a:pPr>
              <a:t>15</a:t>
            </a:fld>
            <a:endParaRPr lang="en-GB" altLang="en-US"/>
          </a:p>
        </p:txBody>
      </p:sp>
      <p:sp>
        <p:nvSpPr>
          <p:cNvPr id="8" name="Content Placeholder 7">
            <a:extLst>
              <a:ext uri="{FF2B5EF4-FFF2-40B4-BE49-F238E27FC236}">
                <a16:creationId xmlns:a16="http://schemas.microsoft.com/office/drawing/2014/main" id="{AE624A94-15EA-4856-B303-7CC75F20FCD5}"/>
              </a:ext>
            </a:extLst>
          </p:cNvPr>
          <p:cNvSpPr>
            <a:spLocks noGrp="1"/>
          </p:cNvSpPr>
          <p:nvPr>
            <p:ph idx="1"/>
          </p:nvPr>
        </p:nvSpPr>
        <p:spPr>
          <a:xfrm>
            <a:off x="179512" y="273050"/>
            <a:ext cx="8507288" cy="5172173"/>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On the left Tab of your screen under files you will see three dots …</a:t>
            </a:r>
          </a:p>
          <a:p>
            <a:pPr marL="0" indent="0">
              <a:buNone/>
            </a:pPr>
            <a:r>
              <a:rPr lang="en-GB" dirty="0"/>
              <a:t>If you click there you will have access to other applications that you may find useful when accessing information such as </a:t>
            </a:r>
            <a:r>
              <a:rPr lang="en-GB" b="1" dirty="0">
                <a:solidFill>
                  <a:srgbClr val="990033"/>
                </a:solidFill>
              </a:rPr>
              <a:t>STREAM</a:t>
            </a:r>
            <a:r>
              <a:rPr lang="en-GB" dirty="0"/>
              <a:t> which provides access to video content</a:t>
            </a:r>
          </a:p>
          <a:p>
            <a:endParaRPr lang="en-GB" dirty="0"/>
          </a:p>
        </p:txBody>
      </p:sp>
      <p:pic>
        <p:nvPicPr>
          <p:cNvPr id="9" name="Picture 8">
            <a:extLst>
              <a:ext uri="{FF2B5EF4-FFF2-40B4-BE49-F238E27FC236}">
                <a16:creationId xmlns:a16="http://schemas.microsoft.com/office/drawing/2014/main" id="{2335D274-088C-40E7-9523-7C96675F3A41}"/>
              </a:ext>
            </a:extLst>
          </p:cNvPr>
          <p:cNvPicPr>
            <a:picLocks noChangeAspect="1"/>
          </p:cNvPicPr>
          <p:nvPr/>
        </p:nvPicPr>
        <p:blipFill>
          <a:blip r:embed="rId2"/>
          <a:stretch>
            <a:fillRect/>
          </a:stretch>
        </p:blipFill>
        <p:spPr>
          <a:xfrm>
            <a:off x="1205534" y="188640"/>
            <a:ext cx="2474972" cy="1656184"/>
          </a:xfrm>
          <a:prstGeom prst="rect">
            <a:avLst/>
          </a:prstGeom>
        </p:spPr>
      </p:pic>
    </p:spTree>
    <p:extLst>
      <p:ext uri="{BB962C8B-B14F-4D97-AF65-F5344CB8AC3E}">
        <p14:creationId xmlns:p14="http://schemas.microsoft.com/office/powerpoint/2010/main" val="3609397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56A84-D02D-4758-B269-02A17253449E}"/>
              </a:ext>
            </a:extLst>
          </p:cNvPr>
          <p:cNvSpPr>
            <a:spLocks noGrp="1"/>
          </p:cNvSpPr>
          <p:nvPr>
            <p:ph type="title"/>
          </p:nvPr>
        </p:nvSpPr>
        <p:spPr>
          <a:xfrm>
            <a:off x="457200" y="274638"/>
            <a:ext cx="8229600" cy="1354162"/>
          </a:xfrm>
        </p:spPr>
        <p:txBody>
          <a:bodyPr/>
          <a:lstStyle/>
          <a:p>
            <a:pPr marL="0" indent="0"/>
            <a:r>
              <a:rPr lang="en-GB" b="1" dirty="0"/>
              <a:t>Learning Outcomes:</a:t>
            </a:r>
            <a:br>
              <a:rPr lang="en-GB" dirty="0"/>
            </a:br>
            <a:r>
              <a:rPr lang="en-GB" sz="2400" dirty="0"/>
              <a:t>To provide the student with the knowledge of current activities and trends in marketing</a:t>
            </a:r>
          </a:p>
        </p:txBody>
      </p:sp>
      <p:sp>
        <p:nvSpPr>
          <p:cNvPr id="3" name="Date Placeholder 2">
            <a:extLst>
              <a:ext uri="{FF2B5EF4-FFF2-40B4-BE49-F238E27FC236}">
                <a16:creationId xmlns:a16="http://schemas.microsoft.com/office/drawing/2014/main" id="{494B015C-B09A-4F06-9BC6-644C0058AFDD}"/>
              </a:ext>
            </a:extLst>
          </p:cNvPr>
          <p:cNvSpPr>
            <a:spLocks noGrp="1"/>
          </p:cNvSpPr>
          <p:nvPr>
            <p:ph type="dt" sz="half" idx="10"/>
          </p:nvPr>
        </p:nvSpPr>
        <p:spPr/>
        <p:txBody>
          <a:bodyPr/>
          <a:lstStyle/>
          <a:p>
            <a:pPr>
              <a:defRPr/>
            </a:pPr>
            <a:fld id="{D58B45E6-64D3-4C5F-BDB6-A1B894EEEA29}" type="datetime1">
              <a:rPr lang="en-GB" altLang="en-US" smtClean="0"/>
              <a:pPr>
                <a:defRPr/>
              </a:pPr>
              <a:t>17/05/2021</a:t>
            </a:fld>
            <a:endParaRPr lang="en-GB" altLang="en-US"/>
          </a:p>
        </p:txBody>
      </p:sp>
      <p:sp>
        <p:nvSpPr>
          <p:cNvPr id="4" name="Slide Number Placeholder 3">
            <a:extLst>
              <a:ext uri="{FF2B5EF4-FFF2-40B4-BE49-F238E27FC236}">
                <a16:creationId xmlns:a16="http://schemas.microsoft.com/office/drawing/2014/main" id="{25880EA3-CDD2-4755-AC46-758668EAC0C1}"/>
              </a:ext>
            </a:extLst>
          </p:cNvPr>
          <p:cNvSpPr>
            <a:spLocks noGrp="1"/>
          </p:cNvSpPr>
          <p:nvPr>
            <p:ph type="sldNum" sz="quarter" idx="11"/>
          </p:nvPr>
        </p:nvSpPr>
        <p:spPr/>
        <p:txBody>
          <a:bodyPr/>
          <a:lstStyle/>
          <a:p>
            <a:pPr>
              <a:defRPr/>
            </a:pPr>
            <a:fld id="{FAF5663D-1B9D-48C8-BD8E-835F92F174D7}" type="slidenum">
              <a:rPr lang="en-GB" altLang="en-US" smtClean="0"/>
              <a:pPr>
                <a:defRPr/>
              </a:pPr>
              <a:t>16</a:t>
            </a:fld>
            <a:endParaRPr lang="en-GB" altLang="en-US"/>
          </a:p>
        </p:txBody>
      </p:sp>
      <p:sp>
        <p:nvSpPr>
          <p:cNvPr id="6" name="TextBox 5">
            <a:extLst>
              <a:ext uri="{FF2B5EF4-FFF2-40B4-BE49-F238E27FC236}">
                <a16:creationId xmlns:a16="http://schemas.microsoft.com/office/drawing/2014/main" id="{E4527C08-E205-43B8-8C43-A86E4E895C23}"/>
              </a:ext>
            </a:extLst>
          </p:cNvPr>
          <p:cNvSpPr txBox="1"/>
          <p:nvPr/>
        </p:nvSpPr>
        <p:spPr>
          <a:xfrm>
            <a:off x="457200" y="1700808"/>
            <a:ext cx="8229600" cy="2769989"/>
          </a:xfrm>
          <a:prstGeom prst="rect">
            <a:avLst/>
          </a:prstGeom>
          <a:noFill/>
        </p:spPr>
        <p:txBody>
          <a:bodyPr wrap="square" rtlCol="0">
            <a:spAutoFit/>
          </a:bodyPr>
          <a:lstStyle/>
          <a:p>
            <a:r>
              <a:rPr lang="en-GB" sz="4000" dirty="0"/>
              <a:t>What do you think Marketing is  </a:t>
            </a:r>
          </a:p>
          <a:p>
            <a:endParaRPr lang="en-GB" sz="4000" dirty="0"/>
          </a:p>
          <a:p>
            <a:endParaRPr lang="en-GB" sz="4000"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9A6B16CC-1190-40D2-9DA0-F98172156776}"/>
              </a:ext>
            </a:extLst>
          </p:cNvPr>
          <p:cNvPicPr>
            <a:picLocks noChangeAspect="1"/>
          </p:cNvPicPr>
          <p:nvPr/>
        </p:nvPicPr>
        <p:blipFill rotWithShape="1">
          <a:blip r:embed="rId2"/>
          <a:srcRect l="15494" t="9501" r="15495" b="14900"/>
          <a:stretch/>
        </p:blipFill>
        <p:spPr>
          <a:xfrm>
            <a:off x="7524328" y="1588291"/>
            <a:ext cx="678933" cy="864096"/>
          </a:xfrm>
          <a:prstGeom prst="rect">
            <a:avLst/>
          </a:prstGeom>
        </p:spPr>
      </p:pic>
      <p:pic>
        <p:nvPicPr>
          <p:cNvPr id="8" name="Picture 7">
            <a:extLst>
              <a:ext uri="{FF2B5EF4-FFF2-40B4-BE49-F238E27FC236}">
                <a16:creationId xmlns:a16="http://schemas.microsoft.com/office/drawing/2014/main" id="{2A538F6C-D6E7-4B34-8358-D5529D4655B2}"/>
              </a:ext>
            </a:extLst>
          </p:cNvPr>
          <p:cNvPicPr>
            <a:picLocks noChangeAspect="1"/>
          </p:cNvPicPr>
          <p:nvPr/>
        </p:nvPicPr>
        <p:blipFill rotWithShape="1">
          <a:blip r:embed="rId3"/>
          <a:srcRect l="5000" t="21650" r="5000" b="18107"/>
          <a:stretch/>
        </p:blipFill>
        <p:spPr>
          <a:xfrm>
            <a:off x="1907704" y="2708920"/>
            <a:ext cx="5002306" cy="2232248"/>
          </a:xfrm>
          <a:prstGeom prst="rect">
            <a:avLst/>
          </a:prstGeom>
        </p:spPr>
      </p:pic>
    </p:spTree>
    <p:extLst>
      <p:ext uri="{BB962C8B-B14F-4D97-AF65-F5344CB8AC3E}">
        <p14:creationId xmlns:p14="http://schemas.microsoft.com/office/powerpoint/2010/main" val="3516197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Some Definitions</a:t>
            </a:r>
          </a:p>
        </p:txBody>
      </p:sp>
      <p:sp>
        <p:nvSpPr>
          <p:cNvPr id="3" name="Content Placeholder 2"/>
          <p:cNvSpPr>
            <a:spLocks noGrp="1"/>
          </p:cNvSpPr>
          <p:nvPr>
            <p:ph idx="1"/>
          </p:nvPr>
        </p:nvSpPr>
        <p:spPr>
          <a:xfrm>
            <a:off x="457200" y="1196752"/>
            <a:ext cx="8229600" cy="3917032"/>
          </a:xfrm>
        </p:spPr>
        <p:txBody>
          <a:bodyPr>
            <a:normAutofit fontScale="92500" lnSpcReduction="20000"/>
          </a:bodyPr>
          <a:lstStyle/>
          <a:p>
            <a:pPr marL="0" indent="0">
              <a:buNone/>
            </a:pPr>
            <a:r>
              <a:rPr lang="en-GB" sz="2800" b="1" dirty="0"/>
              <a:t>Marketing Defined:</a:t>
            </a:r>
            <a:br>
              <a:rPr lang="en-GB" sz="2800" b="1" dirty="0"/>
            </a:br>
            <a:endParaRPr lang="en-GB" sz="2800" dirty="0"/>
          </a:p>
          <a:p>
            <a:pPr marL="0" indent="0">
              <a:buNone/>
            </a:pPr>
            <a:r>
              <a:rPr lang="en-GB" sz="2000" i="1" dirty="0"/>
              <a:t>Simply put marketing is managing profitable customer relationships. The aim of marketing is to create value for customers and capture value from customers in return” (Kotler 2013)</a:t>
            </a:r>
            <a:br>
              <a:rPr lang="en-GB" sz="2000" i="1" dirty="0"/>
            </a:br>
            <a:endParaRPr lang="en-GB" sz="2000" i="1" dirty="0"/>
          </a:p>
          <a:p>
            <a:pPr marL="0" indent="0">
              <a:buNone/>
            </a:pPr>
            <a:r>
              <a:rPr lang="en-GB" sz="2000" i="1" dirty="0"/>
              <a:t>“During the last decade, the international marketing field has developed enormously, and the marketing function has now taken the central position in most companies….The Globalisation of the marketplace is now a reality” (</a:t>
            </a:r>
            <a:r>
              <a:rPr lang="en-GB" sz="2000" i="1" dirty="0" err="1"/>
              <a:t>Ghauri</a:t>
            </a:r>
            <a:r>
              <a:rPr lang="en-GB" sz="2000" i="1" dirty="0"/>
              <a:t> 2014)</a:t>
            </a:r>
            <a:br>
              <a:rPr lang="en-GB" sz="2000" i="1" dirty="0"/>
            </a:br>
            <a:br>
              <a:rPr lang="en-GB" sz="2000" i="1" dirty="0"/>
            </a:br>
            <a:r>
              <a:rPr lang="en-GB" sz="2000" dirty="0"/>
              <a:t>“Whether we recognise it or not, we are all involved, willingly or unwillingly, passively or actively, in marketing. We encounter marketing practices every day when we are exposed to advertising and product displays, evaluate brands, make buying decisions, shop and consume” (Bowie et al 2017)</a:t>
            </a:r>
          </a:p>
          <a:p>
            <a:pPr marL="0" indent="0">
              <a:buNone/>
            </a:pPr>
            <a:endParaRPr lang="en-GB" sz="2000" i="1" dirty="0">
              <a:solidFill>
                <a:srgbClr val="00B0F0"/>
              </a:solidFill>
            </a:endParaRPr>
          </a:p>
          <a:p>
            <a:pPr marL="0" indent="0">
              <a:buNone/>
            </a:pPr>
            <a:endParaRPr lang="en-GB" sz="2000" i="1" dirty="0">
              <a:solidFill>
                <a:srgbClr val="00B0F0"/>
              </a:solidFill>
            </a:endParaRPr>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17/05/2021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F5E1A-4E07-42C9-821D-98E01570A49D}"/>
              </a:ext>
            </a:extLst>
          </p:cNvPr>
          <p:cNvSpPr>
            <a:spLocks noGrp="1"/>
          </p:cNvSpPr>
          <p:nvPr>
            <p:ph type="title"/>
          </p:nvPr>
        </p:nvSpPr>
        <p:spPr>
          <a:xfrm>
            <a:off x="429806" y="443529"/>
            <a:ext cx="8229600" cy="1143000"/>
          </a:xfrm>
        </p:spPr>
        <p:txBody>
          <a:bodyPr/>
          <a:lstStyle/>
          <a:p>
            <a:r>
              <a:rPr lang="en-GB" sz="2800" b="1" dirty="0"/>
              <a:t>According to the </a:t>
            </a:r>
            <a:r>
              <a:rPr lang="en-GB" sz="2800" b="1" u="sng" dirty="0"/>
              <a:t>UK Chartered Institute of Marketing</a:t>
            </a:r>
            <a:r>
              <a:rPr lang="en-GB" sz="2800" b="1" dirty="0"/>
              <a:t>:</a:t>
            </a:r>
            <a:endParaRPr lang="en-GB" sz="2800" dirty="0"/>
          </a:p>
        </p:txBody>
      </p:sp>
      <p:sp>
        <p:nvSpPr>
          <p:cNvPr id="3" name="Content Placeholder 2">
            <a:extLst>
              <a:ext uri="{FF2B5EF4-FFF2-40B4-BE49-F238E27FC236}">
                <a16:creationId xmlns:a16="http://schemas.microsoft.com/office/drawing/2014/main" id="{602AA37C-5ED6-4BFC-8A35-78A106681FB3}"/>
              </a:ext>
            </a:extLst>
          </p:cNvPr>
          <p:cNvSpPr>
            <a:spLocks noGrp="1"/>
          </p:cNvSpPr>
          <p:nvPr>
            <p:ph idx="1"/>
          </p:nvPr>
        </p:nvSpPr>
        <p:spPr/>
        <p:txBody>
          <a:bodyPr/>
          <a:lstStyle/>
          <a:p>
            <a:r>
              <a:rPr lang="en-GB" dirty="0"/>
              <a:t>Marketing is the Management Process responsible for Identifying, Anticipating and Satisfying Consumers’ Requirements Profitably.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FBFB221E-BA5A-4B10-A567-C42332E92C07}"/>
              </a:ext>
            </a:extLst>
          </p:cNvPr>
          <p:cNvSpPr>
            <a:spLocks noGrp="1"/>
          </p:cNvSpPr>
          <p:nvPr>
            <p:ph type="dt" sz="half" idx="10"/>
          </p:nvPr>
        </p:nvSpPr>
        <p:spPr/>
        <p:txBody>
          <a:bodyPr/>
          <a:lstStyle/>
          <a:p>
            <a:pPr>
              <a:defRPr/>
            </a:pPr>
            <a:fld id="{2303D31F-598B-47EE-BA37-93F097A3D676}" type="datetime1">
              <a:rPr lang="en-GB" altLang="en-US" smtClean="0"/>
              <a:pPr>
                <a:defRPr/>
              </a:pPr>
              <a:t>17/05/2021</a:t>
            </a:fld>
            <a:endParaRPr lang="en-GB" altLang="en-US"/>
          </a:p>
        </p:txBody>
      </p:sp>
      <p:sp>
        <p:nvSpPr>
          <p:cNvPr id="5" name="Slide Number Placeholder 4">
            <a:extLst>
              <a:ext uri="{FF2B5EF4-FFF2-40B4-BE49-F238E27FC236}">
                <a16:creationId xmlns:a16="http://schemas.microsoft.com/office/drawing/2014/main" id="{8250BF99-B9A6-4298-B430-AB6756CA85C5}"/>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mc:AlternateContent xmlns:mc="http://schemas.openxmlformats.org/markup-compatibility/2006">
        <mc:Choice xmlns:p14="http://schemas.microsoft.com/office/powerpoint/2010/main" Requires="p14">
          <p:contentPart p14:bwMode="auto" r:id="rId2">
            <p14:nvContentPartPr>
              <p14:cNvPr id="10" name="Ink 9">
                <a:extLst>
                  <a:ext uri="{FF2B5EF4-FFF2-40B4-BE49-F238E27FC236}">
                    <a16:creationId xmlns:a16="http://schemas.microsoft.com/office/drawing/2014/main" id="{9FD76845-355F-41D6-B2A0-F9E84884FB92}"/>
                  </a:ext>
                </a:extLst>
              </p14:cNvPr>
              <p14:cNvContentPartPr/>
              <p14:nvPr/>
            </p14:nvContentPartPr>
            <p14:xfrm>
              <a:off x="5608839" y="2071325"/>
              <a:ext cx="2712600" cy="650520"/>
            </p14:xfrm>
          </p:contentPart>
        </mc:Choice>
        <mc:Fallback>
          <p:pic>
            <p:nvPicPr>
              <p:cNvPr id="10" name="Ink 9">
                <a:extLst>
                  <a:ext uri="{FF2B5EF4-FFF2-40B4-BE49-F238E27FC236}">
                    <a16:creationId xmlns:a16="http://schemas.microsoft.com/office/drawing/2014/main" id="{9FD76845-355F-41D6-B2A0-F9E84884FB92}"/>
                  </a:ext>
                </a:extLst>
              </p:cNvPr>
              <p:cNvPicPr/>
              <p:nvPr/>
            </p:nvPicPr>
            <p:blipFill>
              <a:blip r:embed="rId3"/>
              <a:stretch>
                <a:fillRect/>
              </a:stretch>
            </p:blipFill>
            <p:spPr>
              <a:xfrm>
                <a:off x="5599839" y="2062325"/>
                <a:ext cx="2730240" cy="668160"/>
              </a:xfrm>
              <a:prstGeom prst="rect">
                <a:avLst/>
              </a:prstGeom>
            </p:spPr>
          </p:pic>
        </mc:Fallback>
      </mc:AlternateContent>
    </p:spTree>
    <p:extLst>
      <p:ext uri="{BB962C8B-B14F-4D97-AF65-F5344CB8AC3E}">
        <p14:creationId xmlns:p14="http://schemas.microsoft.com/office/powerpoint/2010/main" val="3811833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9FCD-E0B4-486A-A3EE-98E79F94892C}"/>
              </a:ext>
            </a:extLst>
          </p:cNvPr>
          <p:cNvSpPr>
            <a:spLocks noGrp="1"/>
          </p:cNvSpPr>
          <p:nvPr>
            <p:ph type="title"/>
          </p:nvPr>
        </p:nvSpPr>
        <p:spPr/>
        <p:txBody>
          <a:bodyPr/>
          <a:lstStyle/>
          <a:p>
            <a:r>
              <a:rPr lang="en-GB" sz="2400" b="1" dirty="0"/>
              <a:t>A rather different definition has been developed by</a:t>
            </a:r>
            <a:r>
              <a:rPr lang="en-GB" sz="2400" b="1" i="1" dirty="0"/>
              <a:t> </a:t>
            </a:r>
            <a:r>
              <a:rPr lang="en-GB" sz="2400" b="1" dirty="0"/>
              <a:t>the </a:t>
            </a:r>
            <a:r>
              <a:rPr lang="en-GB" sz="2400" b="1" u="sng" dirty="0"/>
              <a:t>American Marketing Association (AMA):</a:t>
            </a:r>
            <a:br>
              <a:rPr lang="en-GB" sz="2400" b="1" dirty="0"/>
            </a:br>
            <a:endParaRPr lang="en-GB" sz="2400" dirty="0"/>
          </a:p>
        </p:txBody>
      </p:sp>
      <p:sp>
        <p:nvSpPr>
          <p:cNvPr id="3" name="Content Placeholder 2">
            <a:extLst>
              <a:ext uri="{FF2B5EF4-FFF2-40B4-BE49-F238E27FC236}">
                <a16:creationId xmlns:a16="http://schemas.microsoft.com/office/drawing/2014/main" id="{25A76979-5F35-49D3-A880-EA121E27B524}"/>
              </a:ext>
            </a:extLst>
          </p:cNvPr>
          <p:cNvSpPr>
            <a:spLocks noGrp="1"/>
          </p:cNvSpPr>
          <p:nvPr>
            <p:ph idx="1"/>
          </p:nvPr>
        </p:nvSpPr>
        <p:spPr/>
        <p:txBody>
          <a:bodyPr/>
          <a:lstStyle/>
          <a:p>
            <a:r>
              <a:rPr lang="en-GB" dirty="0"/>
              <a:t>Marketing is the process of planning and executing the pricing, promotion, and distribution of goods and services to create exchanges that satisfy individual and organisational goals.</a:t>
            </a:r>
          </a:p>
          <a:p>
            <a:pPr marL="0" indent="0">
              <a:buNone/>
            </a:pPr>
            <a:endParaRPr lang="en-GB" dirty="0"/>
          </a:p>
        </p:txBody>
      </p:sp>
      <p:sp>
        <p:nvSpPr>
          <p:cNvPr id="4" name="Date Placeholder 3">
            <a:extLst>
              <a:ext uri="{FF2B5EF4-FFF2-40B4-BE49-F238E27FC236}">
                <a16:creationId xmlns:a16="http://schemas.microsoft.com/office/drawing/2014/main" id="{BC5C37A6-B087-4BAA-B948-9545E13D8862}"/>
              </a:ext>
            </a:extLst>
          </p:cNvPr>
          <p:cNvSpPr>
            <a:spLocks noGrp="1"/>
          </p:cNvSpPr>
          <p:nvPr>
            <p:ph type="dt" sz="half" idx="10"/>
          </p:nvPr>
        </p:nvSpPr>
        <p:spPr/>
        <p:txBody>
          <a:bodyPr/>
          <a:lstStyle/>
          <a:p>
            <a:pPr>
              <a:defRPr/>
            </a:pPr>
            <a:fld id="{2303D31F-598B-47EE-BA37-93F097A3D676}" type="datetime1">
              <a:rPr lang="en-GB" altLang="en-US" smtClean="0"/>
              <a:pPr>
                <a:defRPr/>
              </a:pPr>
              <a:t>17/05/2021</a:t>
            </a:fld>
            <a:endParaRPr lang="en-GB" altLang="en-US"/>
          </a:p>
        </p:txBody>
      </p:sp>
      <p:sp>
        <p:nvSpPr>
          <p:cNvPr id="5" name="Slide Number Placeholder 4">
            <a:extLst>
              <a:ext uri="{FF2B5EF4-FFF2-40B4-BE49-F238E27FC236}">
                <a16:creationId xmlns:a16="http://schemas.microsoft.com/office/drawing/2014/main" id="{8BA95349-C2A6-4CC0-B3AA-7D9A52AE6931}"/>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mc:AlternateContent xmlns:mc="http://schemas.openxmlformats.org/markup-compatibility/2006">
        <mc:Choice xmlns:p14="http://schemas.microsoft.com/office/powerpoint/2010/main" Requires="p14">
          <p:contentPart p14:bwMode="auto" r:id="rId2">
            <p14:nvContentPartPr>
              <p14:cNvPr id="17" name="Ink 16">
                <a:extLst>
                  <a:ext uri="{FF2B5EF4-FFF2-40B4-BE49-F238E27FC236}">
                    <a16:creationId xmlns:a16="http://schemas.microsoft.com/office/drawing/2014/main" id="{89A1D3B0-67FE-4C84-B009-2F015EA285E6}"/>
                  </a:ext>
                </a:extLst>
              </p14:cNvPr>
              <p14:cNvContentPartPr/>
              <p14:nvPr/>
            </p14:nvContentPartPr>
            <p14:xfrm>
              <a:off x="4001799" y="2056565"/>
              <a:ext cx="1468800" cy="128160"/>
            </p14:xfrm>
          </p:contentPart>
        </mc:Choice>
        <mc:Fallback>
          <p:pic>
            <p:nvPicPr>
              <p:cNvPr id="17" name="Ink 16">
                <a:extLst>
                  <a:ext uri="{FF2B5EF4-FFF2-40B4-BE49-F238E27FC236}">
                    <a16:creationId xmlns:a16="http://schemas.microsoft.com/office/drawing/2014/main" id="{89A1D3B0-67FE-4C84-B009-2F015EA285E6}"/>
                  </a:ext>
                </a:extLst>
              </p:cNvPr>
              <p:cNvPicPr/>
              <p:nvPr/>
            </p:nvPicPr>
            <p:blipFill>
              <a:blip r:embed="rId3"/>
              <a:stretch>
                <a:fillRect/>
              </a:stretch>
            </p:blipFill>
            <p:spPr>
              <a:xfrm>
                <a:off x="3992799" y="2047925"/>
                <a:ext cx="1486440" cy="1458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19" name="Ink 18">
                <a:extLst>
                  <a:ext uri="{FF2B5EF4-FFF2-40B4-BE49-F238E27FC236}">
                    <a16:creationId xmlns:a16="http://schemas.microsoft.com/office/drawing/2014/main" id="{C905B47B-8B33-4B7A-A078-11CE213B6990}"/>
                  </a:ext>
                </a:extLst>
              </p14:cNvPr>
              <p14:cNvContentPartPr/>
              <p14:nvPr/>
            </p14:nvContentPartPr>
            <p14:xfrm>
              <a:off x="5538639" y="2493605"/>
              <a:ext cx="1581480" cy="126000"/>
            </p14:xfrm>
          </p:contentPart>
        </mc:Choice>
        <mc:Fallback>
          <p:pic>
            <p:nvPicPr>
              <p:cNvPr id="19" name="Ink 18">
                <a:extLst>
                  <a:ext uri="{FF2B5EF4-FFF2-40B4-BE49-F238E27FC236}">
                    <a16:creationId xmlns:a16="http://schemas.microsoft.com/office/drawing/2014/main" id="{C905B47B-8B33-4B7A-A078-11CE213B6990}"/>
                  </a:ext>
                </a:extLst>
              </p:cNvPr>
              <p:cNvPicPr/>
              <p:nvPr/>
            </p:nvPicPr>
            <p:blipFill>
              <a:blip r:embed="rId5"/>
              <a:stretch>
                <a:fillRect/>
              </a:stretch>
            </p:blipFill>
            <p:spPr>
              <a:xfrm>
                <a:off x="5529639" y="2484965"/>
                <a:ext cx="1599120" cy="143640"/>
              </a:xfrm>
              <a:prstGeom prst="rect">
                <a:avLst/>
              </a:prstGeom>
            </p:spPr>
          </p:pic>
        </mc:Fallback>
      </mc:AlternateContent>
      <p:grpSp>
        <p:nvGrpSpPr>
          <p:cNvPr id="26" name="Group 25">
            <a:extLst>
              <a:ext uri="{FF2B5EF4-FFF2-40B4-BE49-F238E27FC236}">
                <a16:creationId xmlns:a16="http://schemas.microsoft.com/office/drawing/2014/main" id="{89872BA4-B82C-48A2-8BDC-B0E326EE1AA4}"/>
              </a:ext>
            </a:extLst>
          </p:cNvPr>
          <p:cNvGrpSpPr/>
          <p:nvPr/>
        </p:nvGrpSpPr>
        <p:grpSpPr>
          <a:xfrm>
            <a:off x="1545159" y="3033605"/>
            <a:ext cx="5355000" cy="164520"/>
            <a:chOff x="1545159" y="3033605"/>
            <a:chExt cx="5355000" cy="164520"/>
          </a:xfrm>
        </p:grpSpPr>
        <mc:AlternateContent xmlns:mc="http://schemas.openxmlformats.org/markup-compatibility/2006">
          <mc:Choice xmlns:p14="http://schemas.microsoft.com/office/powerpoint/2010/main" Requires="p14">
            <p:contentPart p14:bwMode="auto" r:id="rId6">
              <p14:nvContentPartPr>
                <p14:cNvPr id="20" name="Ink 19">
                  <a:extLst>
                    <a:ext uri="{FF2B5EF4-FFF2-40B4-BE49-F238E27FC236}">
                      <a16:creationId xmlns:a16="http://schemas.microsoft.com/office/drawing/2014/main" id="{CDE2EBD2-806F-46FF-818A-13C0ED95E728}"/>
                    </a:ext>
                  </a:extLst>
                </p14:cNvPr>
                <p14:cNvContentPartPr/>
                <p14:nvPr/>
              </p14:nvContentPartPr>
              <p14:xfrm>
                <a:off x="1545159" y="3143765"/>
                <a:ext cx="1286640" cy="54360"/>
              </p14:xfrm>
            </p:contentPart>
          </mc:Choice>
          <mc:Fallback>
            <p:pic>
              <p:nvPicPr>
                <p:cNvPr id="20" name="Ink 19">
                  <a:extLst>
                    <a:ext uri="{FF2B5EF4-FFF2-40B4-BE49-F238E27FC236}">
                      <a16:creationId xmlns:a16="http://schemas.microsoft.com/office/drawing/2014/main" id="{CDE2EBD2-806F-46FF-818A-13C0ED95E728}"/>
                    </a:ext>
                  </a:extLst>
                </p:cNvPr>
                <p:cNvPicPr/>
                <p:nvPr/>
              </p:nvPicPr>
              <p:blipFill>
                <a:blip r:embed="rId7"/>
                <a:stretch>
                  <a:fillRect/>
                </a:stretch>
              </p:blipFill>
              <p:spPr>
                <a:xfrm>
                  <a:off x="1536519" y="3134765"/>
                  <a:ext cx="130428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21" name="Ink 20">
                  <a:extLst>
                    <a:ext uri="{FF2B5EF4-FFF2-40B4-BE49-F238E27FC236}">
                      <a16:creationId xmlns:a16="http://schemas.microsoft.com/office/drawing/2014/main" id="{5E81C2AF-FCD1-45D9-8EDE-6B9C8957F23E}"/>
                    </a:ext>
                  </a:extLst>
                </p14:cNvPr>
                <p14:cNvContentPartPr/>
                <p14:nvPr/>
              </p14:nvContentPartPr>
              <p14:xfrm>
                <a:off x="3900639" y="3125405"/>
                <a:ext cx="707040" cy="56880"/>
              </p14:xfrm>
            </p:contentPart>
          </mc:Choice>
          <mc:Fallback>
            <p:pic>
              <p:nvPicPr>
                <p:cNvPr id="21" name="Ink 20">
                  <a:extLst>
                    <a:ext uri="{FF2B5EF4-FFF2-40B4-BE49-F238E27FC236}">
                      <a16:creationId xmlns:a16="http://schemas.microsoft.com/office/drawing/2014/main" id="{5E81C2AF-FCD1-45D9-8EDE-6B9C8957F23E}"/>
                    </a:ext>
                  </a:extLst>
                </p:cNvPr>
                <p:cNvPicPr/>
                <p:nvPr/>
              </p:nvPicPr>
              <p:blipFill>
                <a:blip r:embed="rId9"/>
                <a:stretch>
                  <a:fillRect/>
                </a:stretch>
              </p:blipFill>
              <p:spPr>
                <a:xfrm>
                  <a:off x="3891639" y="3116405"/>
                  <a:ext cx="724680" cy="7452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24" name="Ink 23">
                  <a:extLst>
                    <a:ext uri="{FF2B5EF4-FFF2-40B4-BE49-F238E27FC236}">
                      <a16:creationId xmlns:a16="http://schemas.microsoft.com/office/drawing/2014/main" id="{82691803-B078-47CD-9414-3CDD12B0FCC6}"/>
                    </a:ext>
                  </a:extLst>
                </p14:cNvPr>
                <p14:cNvContentPartPr/>
                <p14:nvPr/>
              </p14:nvContentPartPr>
              <p14:xfrm>
                <a:off x="4199439" y="3033605"/>
                <a:ext cx="2700720" cy="89280"/>
              </p14:xfrm>
            </p:contentPart>
          </mc:Choice>
          <mc:Fallback>
            <p:pic>
              <p:nvPicPr>
                <p:cNvPr id="24" name="Ink 23">
                  <a:extLst>
                    <a:ext uri="{FF2B5EF4-FFF2-40B4-BE49-F238E27FC236}">
                      <a16:creationId xmlns:a16="http://schemas.microsoft.com/office/drawing/2014/main" id="{82691803-B078-47CD-9414-3CDD12B0FCC6}"/>
                    </a:ext>
                  </a:extLst>
                </p:cNvPr>
                <p:cNvPicPr/>
                <p:nvPr/>
              </p:nvPicPr>
              <p:blipFill>
                <a:blip r:embed="rId11"/>
                <a:stretch>
                  <a:fillRect/>
                </a:stretch>
              </p:blipFill>
              <p:spPr>
                <a:xfrm>
                  <a:off x="4190439" y="3024965"/>
                  <a:ext cx="2718360" cy="10692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25" name="Ink 24">
                  <a:extLst>
                    <a:ext uri="{FF2B5EF4-FFF2-40B4-BE49-F238E27FC236}">
                      <a16:creationId xmlns:a16="http://schemas.microsoft.com/office/drawing/2014/main" id="{43E189AD-60EE-45D6-8CAD-0AFD313BED2C}"/>
                    </a:ext>
                  </a:extLst>
                </p14:cNvPr>
                <p14:cNvContentPartPr/>
                <p14:nvPr/>
              </p14:nvContentPartPr>
              <p14:xfrm>
                <a:off x="4101159" y="3071045"/>
                <a:ext cx="2646000" cy="84600"/>
              </p14:xfrm>
            </p:contentPart>
          </mc:Choice>
          <mc:Fallback>
            <p:pic>
              <p:nvPicPr>
                <p:cNvPr id="25" name="Ink 24">
                  <a:extLst>
                    <a:ext uri="{FF2B5EF4-FFF2-40B4-BE49-F238E27FC236}">
                      <a16:creationId xmlns:a16="http://schemas.microsoft.com/office/drawing/2014/main" id="{43E189AD-60EE-45D6-8CAD-0AFD313BED2C}"/>
                    </a:ext>
                  </a:extLst>
                </p:cNvPr>
                <p:cNvPicPr/>
                <p:nvPr/>
              </p:nvPicPr>
              <p:blipFill>
                <a:blip r:embed="rId13"/>
                <a:stretch>
                  <a:fillRect/>
                </a:stretch>
              </p:blipFill>
              <p:spPr>
                <a:xfrm>
                  <a:off x="4092159" y="3062405"/>
                  <a:ext cx="2663640" cy="10224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4">
            <p14:nvContentPartPr>
              <p14:cNvPr id="27" name="Ink 26">
                <a:extLst>
                  <a:ext uri="{FF2B5EF4-FFF2-40B4-BE49-F238E27FC236}">
                    <a16:creationId xmlns:a16="http://schemas.microsoft.com/office/drawing/2014/main" id="{03B4AFDD-BD0C-4CE2-BB0C-9514114F48E4}"/>
                  </a:ext>
                </a:extLst>
              </p14:cNvPr>
              <p14:cNvContentPartPr/>
              <p14:nvPr/>
            </p14:nvContentPartPr>
            <p14:xfrm>
              <a:off x="835599" y="3469925"/>
              <a:ext cx="2334600" cy="99360"/>
            </p14:xfrm>
          </p:contentPart>
        </mc:Choice>
        <mc:Fallback>
          <p:pic>
            <p:nvPicPr>
              <p:cNvPr id="27" name="Ink 26">
                <a:extLst>
                  <a:ext uri="{FF2B5EF4-FFF2-40B4-BE49-F238E27FC236}">
                    <a16:creationId xmlns:a16="http://schemas.microsoft.com/office/drawing/2014/main" id="{03B4AFDD-BD0C-4CE2-BB0C-9514114F48E4}"/>
                  </a:ext>
                </a:extLst>
              </p:cNvPr>
              <p:cNvPicPr/>
              <p:nvPr/>
            </p:nvPicPr>
            <p:blipFill>
              <a:blip r:embed="rId15"/>
              <a:stretch>
                <a:fillRect/>
              </a:stretch>
            </p:blipFill>
            <p:spPr>
              <a:xfrm>
                <a:off x="826599" y="3461285"/>
                <a:ext cx="2352240" cy="11700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28" name="Ink 27">
                <a:extLst>
                  <a:ext uri="{FF2B5EF4-FFF2-40B4-BE49-F238E27FC236}">
                    <a16:creationId xmlns:a16="http://schemas.microsoft.com/office/drawing/2014/main" id="{E27650EE-6BEE-452B-86AC-1715776DD8EF}"/>
                  </a:ext>
                </a:extLst>
              </p14:cNvPr>
              <p14:cNvContentPartPr/>
              <p14:nvPr/>
            </p14:nvContentPartPr>
            <p14:xfrm>
              <a:off x="4378719" y="4130885"/>
              <a:ext cx="871200" cy="91440"/>
            </p14:xfrm>
          </p:contentPart>
        </mc:Choice>
        <mc:Fallback>
          <p:pic>
            <p:nvPicPr>
              <p:cNvPr id="28" name="Ink 27">
                <a:extLst>
                  <a:ext uri="{FF2B5EF4-FFF2-40B4-BE49-F238E27FC236}">
                    <a16:creationId xmlns:a16="http://schemas.microsoft.com/office/drawing/2014/main" id="{E27650EE-6BEE-452B-86AC-1715776DD8EF}"/>
                  </a:ext>
                </a:extLst>
              </p:cNvPr>
              <p:cNvPicPr/>
              <p:nvPr/>
            </p:nvPicPr>
            <p:blipFill>
              <a:blip r:embed="rId17"/>
              <a:stretch>
                <a:fillRect/>
              </a:stretch>
            </p:blipFill>
            <p:spPr>
              <a:xfrm>
                <a:off x="4370079" y="4122245"/>
                <a:ext cx="888840" cy="10908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45" name="Ink 44">
                <a:extLst>
                  <a:ext uri="{FF2B5EF4-FFF2-40B4-BE49-F238E27FC236}">
                    <a16:creationId xmlns:a16="http://schemas.microsoft.com/office/drawing/2014/main" id="{DC85E075-5E28-4CE6-B7F3-4C01401ABE4B}"/>
                  </a:ext>
                </a:extLst>
              </p14:cNvPr>
              <p14:cNvContentPartPr/>
              <p14:nvPr/>
            </p14:nvContentPartPr>
            <p14:xfrm>
              <a:off x="8260599" y="3974285"/>
              <a:ext cx="8280" cy="2880"/>
            </p14:xfrm>
          </p:contentPart>
        </mc:Choice>
        <mc:Fallback>
          <p:pic>
            <p:nvPicPr>
              <p:cNvPr id="45" name="Ink 44">
                <a:extLst>
                  <a:ext uri="{FF2B5EF4-FFF2-40B4-BE49-F238E27FC236}">
                    <a16:creationId xmlns:a16="http://schemas.microsoft.com/office/drawing/2014/main" id="{DC85E075-5E28-4CE6-B7F3-4C01401ABE4B}"/>
                  </a:ext>
                </a:extLst>
              </p:cNvPr>
              <p:cNvPicPr/>
              <p:nvPr/>
            </p:nvPicPr>
            <p:blipFill>
              <a:blip r:embed="rId19"/>
              <a:stretch>
                <a:fillRect/>
              </a:stretch>
            </p:blipFill>
            <p:spPr>
              <a:xfrm>
                <a:off x="8251959" y="3965285"/>
                <a:ext cx="25920" cy="2052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67" name="Ink 66">
                <a:extLst>
                  <a:ext uri="{FF2B5EF4-FFF2-40B4-BE49-F238E27FC236}">
                    <a16:creationId xmlns:a16="http://schemas.microsoft.com/office/drawing/2014/main" id="{9E03D80B-D754-4937-9257-B4DA7CE714D8}"/>
                  </a:ext>
                </a:extLst>
              </p14:cNvPr>
              <p14:cNvContentPartPr/>
              <p14:nvPr/>
            </p14:nvContentPartPr>
            <p14:xfrm>
              <a:off x="7180239" y="3819125"/>
              <a:ext cx="194760" cy="344520"/>
            </p14:xfrm>
          </p:contentPart>
        </mc:Choice>
        <mc:Fallback>
          <p:pic>
            <p:nvPicPr>
              <p:cNvPr id="67" name="Ink 66">
                <a:extLst>
                  <a:ext uri="{FF2B5EF4-FFF2-40B4-BE49-F238E27FC236}">
                    <a16:creationId xmlns:a16="http://schemas.microsoft.com/office/drawing/2014/main" id="{9E03D80B-D754-4937-9257-B4DA7CE714D8}"/>
                  </a:ext>
                </a:extLst>
              </p:cNvPr>
              <p:cNvPicPr/>
              <p:nvPr/>
            </p:nvPicPr>
            <p:blipFill>
              <a:blip r:embed="rId21"/>
              <a:stretch>
                <a:fillRect/>
              </a:stretch>
            </p:blipFill>
            <p:spPr>
              <a:xfrm>
                <a:off x="7171239" y="3810125"/>
                <a:ext cx="212400" cy="362160"/>
              </a:xfrm>
              <a:prstGeom prst="rect">
                <a:avLst/>
              </a:prstGeom>
            </p:spPr>
          </p:pic>
        </mc:Fallback>
      </mc:AlternateContent>
      <p:grpSp>
        <p:nvGrpSpPr>
          <p:cNvPr id="85" name="Group 84">
            <a:extLst>
              <a:ext uri="{FF2B5EF4-FFF2-40B4-BE49-F238E27FC236}">
                <a16:creationId xmlns:a16="http://schemas.microsoft.com/office/drawing/2014/main" id="{14D3CEAC-95CC-458C-AD04-B1E9A0B7CC37}"/>
              </a:ext>
            </a:extLst>
          </p:cNvPr>
          <p:cNvGrpSpPr/>
          <p:nvPr/>
        </p:nvGrpSpPr>
        <p:grpSpPr>
          <a:xfrm>
            <a:off x="5179719" y="3411965"/>
            <a:ext cx="3429720" cy="1055160"/>
            <a:chOff x="5179719" y="3411965"/>
            <a:chExt cx="3429720" cy="1055160"/>
          </a:xfrm>
        </p:grpSpPr>
        <mc:AlternateContent xmlns:mc="http://schemas.openxmlformats.org/markup-compatibility/2006">
          <mc:Choice xmlns:p14="http://schemas.microsoft.com/office/powerpoint/2010/main" Requires="p14">
            <p:contentPart p14:bwMode="auto" r:id="rId22">
              <p14:nvContentPartPr>
                <p14:cNvPr id="49" name="Ink 48">
                  <a:extLst>
                    <a:ext uri="{FF2B5EF4-FFF2-40B4-BE49-F238E27FC236}">
                      <a16:creationId xmlns:a16="http://schemas.microsoft.com/office/drawing/2014/main" id="{43DD8D05-8E8E-421B-A390-5DEA14BF6992}"/>
                    </a:ext>
                  </a:extLst>
                </p14:cNvPr>
                <p14:cNvContentPartPr/>
                <p14:nvPr/>
              </p14:nvContentPartPr>
              <p14:xfrm>
                <a:off x="5470599" y="3652085"/>
                <a:ext cx="275760" cy="649800"/>
              </p14:xfrm>
            </p:contentPart>
          </mc:Choice>
          <mc:Fallback>
            <p:pic>
              <p:nvPicPr>
                <p:cNvPr id="49" name="Ink 48">
                  <a:extLst>
                    <a:ext uri="{FF2B5EF4-FFF2-40B4-BE49-F238E27FC236}">
                      <a16:creationId xmlns:a16="http://schemas.microsoft.com/office/drawing/2014/main" id="{43DD8D05-8E8E-421B-A390-5DEA14BF6992}"/>
                    </a:ext>
                  </a:extLst>
                </p:cNvPr>
                <p:cNvPicPr/>
                <p:nvPr/>
              </p:nvPicPr>
              <p:blipFill>
                <a:blip r:embed="rId23"/>
                <a:stretch>
                  <a:fillRect/>
                </a:stretch>
              </p:blipFill>
              <p:spPr>
                <a:xfrm>
                  <a:off x="5461599" y="3643445"/>
                  <a:ext cx="293400" cy="66744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50" name="Ink 49">
                  <a:extLst>
                    <a:ext uri="{FF2B5EF4-FFF2-40B4-BE49-F238E27FC236}">
                      <a16:creationId xmlns:a16="http://schemas.microsoft.com/office/drawing/2014/main" id="{9DF16BDC-2A7D-46BC-9153-A732379939DA}"/>
                    </a:ext>
                  </a:extLst>
                </p14:cNvPr>
                <p14:cNvContentPartPr/>
                <p14:nvPr/>
              </p14:nvContentPartPr>
              <p14:xfrm>
                <a:off x="5717919" y="3806885"/>
                <a:ext cx="89640" cy="357840"/>
              </p14:xfrm>
            </p:contentPart>
          </mc:Choice>
          <mc:Fallback>
            <p:pic>
              <p:nvPicPr>
                <p:cNvPr id="50" name="Ink 49">
                  <a:extLst>
                    <a:ext uri="{FF2B5EF4-FFF2-40B4-BE49-F238E27FC236}">
                      <a16:creationId xmlns:a16="http://schemas.microsoft.com/office/drawing/2014/main" id="{9DF16BDC-2A7D-46BC-9153-A732379939DA}"/>
                    </a:ext>
                  </a:extLst>
                </p:cNvPr>
                <p:cNvPicPr/>
                <p:nvPr/>
              </p:nvPicPr>
              <p:blipFill>
                <a:blip r:embed="rId25"/>
                <a:stretch>
                  <a:fillRect/>
                </a:stretch>
              </p:blipFill>
              <p:spPr>
                <a:xfrm>
                  <a:off x="5709279" y="3798245"/>
                  <a:ext cx="107280" cy="37548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51" name="Ink 50">
                  <a:extLst>
                    <a:ext uri="{FF2B5EF4-FFF2-40B4-BE49-F238E27FC236}">
                      <a16:creationId xmlns:a16="http://schemas.microsoft.com/office/drawing/2014/main" id="{284A2D0B-8687-4BFE-88DF-C4ACE336D785}"/>
                    </a:ext>
                  </a:extLst>
                </p14:cNvPr>
                <p14:cNvContentPartPr/>
                <p14:nvPr/>
              </p14:nvContentPartPr>
              <p14:xfrm>
                <a:off x="5619639" y="3672965"/>
                <a:ext cx="367920" cy="249480"/>
              </p14:xfrm>
            </p:contentPart>
          </mc:Choice>
          <mc:Fallback>
            <p:pic>
              <p:nvPicPr>
                <p:cNvPr id="51" name="Ink 50">
                  <a:extLst>
                    <a:ext uri="{FF2B5EF4-FFF2-40B4-BE49-F238E27FC236}">
                      <a16:creationId xmlns:a16="http://schemas.microsoft.com/office/drawing/2014/main" id="{284A2D0B-8687-4BFE-88DF-C4ACE336D785}"/>
                    </a:ext>
                  </a:extLst>
                </p:cNvPr>
                <p:cNvPicPr/>
                <p:nvPr/>
              </p:nvPicPr>
              <p:blipFill>
                <a:blip r:embed="rId27"/>
                <a:stretch>
                  <a:fillRect/>
                </a:stretch>
              </p:blipFill>
              <p:spPr>
                <a:xfrm>
                  <a:off x="5610999" y="3664325"/>
                  <a:ext cx="385560" cy="26712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52" name="Ink 51">
                  <a:extLst>
                    <a:ext uri="{FF2B5EF4-FFF2-40B4-BE49-F238E27FC236}">
                      <a16:creationId xmlns:a16="http://schemas.microsoft.com/office/drawing/2014/main" id="{7637E281-EB76-42A1-864F-AC5BA1B37E6B}"/>
                    </a:ext>
                  </a:extLst>
                </p14:cNvPr>
                <p14:cNvContentPartPr/>
                <p14:nvPr/>
              </p14:nvContentPartPr>
              <p14:xfrm>
                <a:off x="5956959" y="3851525"/>
                <a:ext cx="338760" cy="204120"/>
              </p14:xfrm>
            </p:contentPart>
          </mc:Choice>
          <mc:Fallback>
            <p:pic>
              <p:nvPicPr>
                <p:cNvPr id="52" name="Ink 51">
                  <a:extLst>
                    <a:ext uri="{FF2B5EF4-FFF2-40B4-BE49-F238E27FC236}">
                      <a16:creationId xmlns:a16="http://schemas.microsoft.com/office/drawing/2014/main" id="{7637E281-EB76-42A1-864F-AC5BA1B37E6B}"/>
                    </a:ext>
                  </a:extLst>
                </p:cNvPr>
                <p:cNvPicPr/>
                <p:nvPr/>
              </p:nvPicPr>
              <p:blipFill>
                <a:blip r:embed="rId29"/>
                <a:stretch>
                  <a:fillRect/>
                </a:stretch>
              </p:blipFill>
              <p:spPr>
                <a:xfrm>
                  <a:off x="5948319" y="3842885"/>
                  <a:ext cx="356400" cy="22176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53" name="Ink 52">
                  <a:extLst>
                    <a:ext uri="{FF2B5EF4-FFF2-40B4-BE49-F238E27FC236}">
                      <a16:creationId xmlns:a16="http://schemas.microsoft.com/office/drawing/2014/main" id="{0994C084-0A8D-449C-A67E-C8E787F209FC}"/>
                    </a:ext>
                  </a:extLst>
                </p14:cNvPr>
                <p14:cNvContentPartPr/>
                <p14:nvPr/>
              </p14:nvContentPartPr>
              <p14:xfrm>
                <a:off x="6257559" y="3863765"/>
                <a:ext cx="149040" cy="172800"/>
              </p14:xfrm>
            </p:contentPart>
          </mc:Choice>
          <mc:Fallback>
            <p:pic>
              <p:nvPicPr>
                <p:cNvPr id="53" name="Ink 52">
                  <a:extLst>
                    <a:ext uri="{FF2B5EF4-FFF2-40B4-BE49-F238E27FC236}">
                      <a16:creationId xmlns:a16="http://schemas.microsoft.com/office/drawing/2014/main" id="{0994C084-0A8D-449C-A67E-C8E787F209FC}"/>
                    </a:ext>
                  </a:extLst>
                </p:cNvPr>
                <p:cNvPicPr/>
                <p:nvPr/>
              </p:nvPicPr>
              <p:blipFill>
                <a:blip r:embed="rId31"/>
                <a:stretch>
                  <a:fillRect/>
                </a:stretch>
              </p:blipFill>
              <p:spPr>
                <a:xfrm>
                  <a:off x="6248919" y="3855125"/>
                  <a:ext cx="166680" cy="190440"/>
                </a:xfrm>
                <a:prstGeom prst="rect">
                  <a:avLst/>
                </a:prstGeom>
              </p:spPr>
            </p:pic>
          </mc:Fallback>
        </mc:AlternateContent>
        <mc:AlternateContent xmlns:mc="http://schemas.openxmlformats.org/markup-compatibility/2006">
          <mc:Choice xmlns:p14="http://schemas.microsoft.com/office/powerpoint/2010/main" Requires="p14">
            <p:contentPart p14:bwMode="auto" r:id="rId32">
              <p14:nvContentPartPr>
                <p14:cNvPr id="55" name="Ink 54">
                  <a:extLst>
                    <a:ext uri="{FF2B5EF4-FFF2-40B4-BE49-F238E27FC236}">
                      <a16:creationId xmlns:a16="http://schemas.microsoft.com/office/drawing/2014/main" id="{042C30A1-83ED-4D11-8248-FEEA28572FE9}"/>
                    </a:ext>
                  </a:extLst>
                </p14:cNvPr>
                <p14:cNvContentPartPr/>
                <p14:nvPr/>
              </p14:nvContentPartPr>
              <p14:xfrm>
                <a:off x="6435039" y="3891845"/>
                <a:ext cx="331920" cy="501840"/>
              </p14:xfrm>
            </p:contentPart>
          </mc:Choice>
          <mc:Fallback>
            <p:pic>
              <p:nvPicPr>
                <p:cNvPr id="55" name="Ink 54">
                  <a:extLst>
                    <a:ext uri="{FF2B5EF4-FFF2-40B4-BE49-F238E27FC236}">
                      <a16:creationId xmlns:a16="http://schemas.microsoft.com/office/drawing/2014/main" id="{042C30A1-83ED-4D11-8248-FEEA28572FE9}"/>
                    </a:ext>
                  </a:extLst>
                </p:cNvPr>
                <p:cNvPicPr/>
                <p:nvPr/>
              </p:nvPicPr>
              <p:blipFill>
                <a:blip r:embed="rId33"/>
                <a:stretch>
                  <a:fillRect/>
                </a:stretch>
              </p:blipFill>
              <p:spPr>
                <a:xfrm>
                  <a:off x="6426039" y="3882845"/>
                  <a:ext cx="349560" cy="519480"/>
                </a:xfrm>
                <a:prstGeom prst="rect">
                  <a:avLst/>
                </a:prstGeom>
              </p:spPr>
            </p:pic>
          </mc:Fallback>
        </mc:AlternateContent>
        <mc:AlternateContent xmlns:mc="http://schemas.openxmlformats.org/markup-compatibility/2006">
          <mc:Choice xmlns:p14="http://schemas.microsoft.com/office/powerpoint/2010/main" Requires="p14">
            <p:contentPart p14:bwMode="auto" r:id="rId34">
              <p14:nvContentPartPr>
                <p14:cNvPr id="56" name="Ink 55">
                  <a:extLst>
                    <a:ext uri="{FF2B5EF4-FFF2-40B4-BE49-F238E27FC236}">
                      <a16:creationId xmlns:a16="http://schemas.microsoft.com/office/drawing/2014/main" id="{51ABC0DE-41EB-43F4-9C8A-C4E01BD3FC86}"/>
                    </a:ext>
                  </a:extLst>
                </p14:cNvPr>
                <p14:cNvContentPartPr/>
                <p14:nvPr/>
              </p14:nvContentPartPr>
              <p14:xfrm>
                <a:off x="6718719" y="3814805"/>
                <a:ext cx="33480" cy="19800"/>
              </p14:xfrm>
            </p:contentPart>
          </mc:Choice>
          <mc:Fallback>
            <p:pic>
              <p:nvPicPr>
                <p:cNvPr id="56" name="Ink 55">
                  <a:extLst>
                    <a:ext uri="{FF2B5EF4-FFF2-40B4-BE49-F238E27FC236}">
                      <a16:creationId xmlns:a16="http://schemas.microsoft.com/office/drawing/2014/main" id="{51ABC0DE-41EB-43F4-9C8A-C4E01BD3FC86}"/>
                    </a:ext>
                  </a:extLst>
                </p:cNvPr>
                <p:cNvPicPr/>
                <p:nvPr/>
              </p:nvPicPr>
              <p:blipFill>
                <a:blip r:embed="rId35"/>
                <a:stretch>
                  <a:fillRect/>
                </a:stretch>
              </p:blipFill>
              <p:spPr>
                <a:xfrm>
                  <a:off x="6710079" y="3805805"/>
                  <a:ext cx="51120" cy="3744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57" name="Ink 56">
                  <a:extLst>
                    <a:ext uri="{FF2B5EF4-FFF2-40B4-BE49-F238E27FC236}">
                      <a16:creationId xmlns:a16="http://schemas.microsoft.com/office/drawing/2014/main" id="{27C48A7B-66B6-4D0F-A2E1-93C73A15AA9B}"/>
                    </a:ext>
                  </a:extLst>
                </p14:cNvPr>
                <p14:cNvContentPartPr/>
                <p14:nvPr/>
              </p14:nvContentPartPr>
              <p14:xfrm>
                <a:off x="6740319" y="3964925"/>
                <a:ext cx="84960" cy="198360"/>
              </p14:xfrm>
            </p:contentPart>
          </mc:Choice>
          <mc:Fallback>
            <p:pic>
              <p:nvPicPr>
                <p:cNvPr id="57" name="Ink 56">
                  <a:extLst>
                    <a:ext uri="{FF2B5EF4-FFF2-40B4-BE49-F238E27FC236}">
                      <a16:creationId xmlns:a16="http://schemas.microsoft.com/office/drawing/2014/main" id="{27C48A7B-66B6-4D0F-A2E1-93C73A15AA9B}"/>
                    </a:ext>
                  </a:extLst>
                </p:cNvPr>
                <p:cNvPicPr/>
                <p:nvPr/>
              </p:nvPicPr>
              <p:blipFill>
                <a:blip r:embed="rId37"/>
                <a:stretch>
                  <a:fillRect/>
                </a:stretch>
              </p:blipFill>
              <p:spPr>
                <a:xfrm>
                  <a:off x="6731319" y="3955925"/>
                  <a:ext cx="1026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38">
              <p14:nvContentPartPr>
                <p14:cNvPr id="58" name="Ink 57">
                  <a:extLst>
                    <a:ext uri="{FF2B5EF4-FFF2-40B4-BE49-F238E27FC236}">
                      <a16:creationId xmlns:a16="http://schemas.microsoft.com/office/drawing/2014/main" id="{5100A8FC-48ED-43BD-8003-6FE3971126FA}"/>
                    </a:ext>
                  </a:extLst>
                </p14:cNvPr>
                <p14:cNvContentPartPr/>
                <p14:nvPr/>
              </p14:nvContentPartPr>
              <p14:xfrm>
                <a:off x="6941199" y="3745685"/>
                <a:ext cx="65160" cy="421560"/>
              </p14:xfrm>
            </p:contentPart>
          </mc:Choice>
          <mc:Fallback>
            <p:pic>
              <p:nvPicPr>
                <p:cNvPr id="58" name="Ink 57">
                  <a:extLst>
                    <a:ext uri="{FF2B5EF4-FFF2-40B4-BE49-F238E27FC236}">
                      <a16:creationId xmlns:a16="http://schemas.microsoft.com/office/drawing/2014/main" id="{5100A8FC-48ED-43BD-8003-6FE3971126FA}"/>
                    </a:ext>
                  </a:extLst>
                </p:cNvPr>
                <p:cNvPicPr/>
                <p:nvPr/>
              </p:nvPicPr>
              <p:blipFill>
                <a:blip r:embed="rId39"/>
                <a:stretch>
                  <a:fillRect/>
                </a:stretch>
              </p:blipFill>
              <p:spPr>
                <a:xfrm>
                  <a:off x="6932199" y="3737045"/>
                  <a:ext cx="82800" cy="439200"/>
                </a:xfrm>
                <a:prstGeom prst="rect">
                  <a:avLst/>
                </a:prstGeom>
              </p:spPr>
            </p:pic>
          </mc:Fallback>
        </mc:AlternateContent>
        <mc:AlternateContent xmlns:mc="http://schemas.openxmlformats.org/markup-compatibility/2006">
          <mc:Choice xmlns:p14="http://schemas.microsoft.com/office/powerpoint/2010/main" Requires="p14">
            <p:contentPart p14:bwMode="auto" r:id="rId40">
              <p14:nvContentPartPr>
                <p14:cNvPr id="59" name="Ink 58">
                  <a:extLst>
                    <a:ext uri="{FF2B5EF4-FFF2-40B4-BE49-F238E27FC236}">
                      <a16:creationId xmlns:a16="http://schemas.microsoft.com/office/drawing/2014/main" id="{B8C841AA-4623-4E13-8AD5-684F61105316}"/>
                    </a:ext>
                  </a:extLst>
                </p14:cNvPr>
                <p14:cNvContentPartPr/>
                <p14:nvPr/>
              </p14:nvContentPartPr>
              <p14:xfrm>
                <a:off x="6878199" y="3798605"/>
                <a:ext cx="449640" cy="266400"/>
              </p14:xfrm>
            </p:contentPart>
          </mc:Choice>
          <mc:Fallback>
            <p:pic>
              <p:nvPicPr>
                <p:cNvPr id="59" name="Ink 58">
                  <a:extLst>
                    <a:ext uri="{FF2B5EF4-FFF2-40B4-BE49-F238E27FC236}">
                      <a16:creationId xmlns:a16="http://schemas.microsoft.com/office/drawing/2014/main" id="{B8C841AA-4623-4E13-8AD5-684F61105316}"/>
                    </a:ext>
                  </a:extLst>
                </p:cNvPr>
                <p:cNvPicPr/>
                <p:nvPr/>
              </p:nvPicPr>
              <p:blipFill>
                <a:blip r:embed="rId41"/>
                <a:stretch>
                  <a:fillRect/>
                </a:stretch>
              </p:blipFill>
              <p:spPr>
                <a:xfrm>
                  <a:off x="6869559" y="3789965"/>
                  <a:ext cx="467280" cy="284040"/>
                </a:xfrm>
                <a:prstGeom prst="rect">
                  <a:avLst/>
                </a:prstGeom>
              </p:spPr>
            </p:pic>
          </mc:Fallback>
        </mc:AlternateContent>
        <mc:AlternateContent xmlns:mc="http://schemas.openxmlformats.org/markup-compatibility/2006">
          <mc:Choice xmlns:p14="http://schemas.microsoft.com/office/powerpoint/2010/main" Requires="p14">
            <p:contentPart p14:bwMode="auto" r:id="rId42">
              <p14:nvContentPartPr>
                <p14:cNvPr id="61" name="Ink 60">
                  <a:extLst>
                    <a:ext uri="{FF2B5EF4-FFF2-40B4-BE49-F238E27FC236}">
                      <a16:creationId xmlns:a16="http://schemas.microsoft.com/office/drawing/2014/main" id="{D9A4576D-3DFE-4D5B-8EBD-1D9431BC3F60}"/>
                    </a:ext>
                  </a:extLst>
                </p14:cNvPr>
                <p14:cNvContentPartPr/>
                <p14:nvPr/>
              </p14:nvContentPartPr>
              <p14:xfrm>
                <a:off x="7427559" y="3663965"/>
                <a:ext cx="282240" cy="371520"/>
              </p14:xfrm>
            </p:contentPart>
          </mc:Choice>
          <mc:Fallback>
            <p:pic>
              <p:nvPicPr>
                <p:cNvPr id="61" name="Ink 60">
                  <a:extLst>
                    <a:ext uri="{FF2B5EF4-FFF2-40B4-BE49-F238E27FC236}">
                      <a16:creationId xmlns:a16="http://schemas.microsoft.com/office/drawing/2014/main" id="{D9A4576D-3DFE-4D5B-8EBD-1D9431BC3F60}"/>
                    </a:ext>
                  </a:extLst>
                </p:cNvPr>
                <p:cNvPicPr/>
                <p:nvPr/>
              </p:nvPicPr>
              <p:blipFill>
                <a:blip r:embed="rId43"/>
                <a:stretch>
                  <a:fillRect/>
                </a:stretch>
              </p:blipFill>
              <p:spPr>
                <a:xfrm>
                  <a:off x="7418559" y="3654965"/>
                  <a:ext cx="299880" cy="389160"/>
                </a:xfrm>
                <a:prstGeom prst="rect">
                  <a:avLst/>
                </a:prstGeom>
              </p:spPr>
            </p:pic>
          </mc:Fallback>
        </mc:AlternateContent>
        <mc:AlternateContent xmlns:mc="http://schemas.openxmlformats.org/markup-compatibility/2006">
          <mc:Choice xmlns:p14="http://schemas.microsoft.com/office/powerpoint/2010/main" Requires="p14">
            <p:contentPart p14:bwMode="auto" r:id="rId44">
              <p14:nvContentPartPr>
                <p14:cNvPr id="62" name="Ink 61">
                  <a:extLst>
                    <a:ext uri="{FF2B5EF4-FFF2-40B4-BE49-F238E27FC236}">
                      <a16:creationId xmlns:a16="http://schemas.microsoft.com/office/drawing/2014/main" id="{E2DAEA97-4AB9-43F1-A568-609EC512CFCC}"/>
                    </a:ext>
                  </a:extLst>
                </p14:cNvPr>
                <p14:cNvContentPartPr/>
                <p14:nvPr/>
              </p14:nvContentPartPr>
              <p14:xfrm>
                <a:off x="7755519" y="3572525"/>
                <a:ext cx="144720" cy="514800"/>
              </p14:xfrm>
            </p:contentPart>
          </mc:Choice>
          <mc:Fallback>
            <p:pic>
              <p:nvPicPr>
                <p:cNvPr id="62" name="Ink 61">
                  <a:extLst>
                    <a:ext uri="{FF2B5EF4-FFF2-40B4-BE49-F238E27FC236}">
                      <a16:creationId xmlns:a16="http://schemas.microsoft.com/office/drawing/2014/main" id="{E2DAEA97-4AB9-43F1-A568-609EC512CFCC}"/>
                    </a:ext>
                  </a:extLst>
                </p:cNvPr>
                <p:cNvPicPr/>
                <p:nvPr/>
              </p:nvPicPr>
              <p:blipFill>
                <a:blip r:embed="rId45"/>
                <a:stretch>
                  <a:fillRect/>
                </a:stretch>
              </p:blipFill>
              <p:spPr>
                <a:xfrm>
                  <a:off x="7746879" y="3563525"/>
                  <a:ext cx="162360" cy="532440"/>
                </a:xfrm>
                <a:prstGeom prst="rect">
                  <a:avLst/>
                </a:prstGeom>
              </p:spPr>
            </p:pic>
          </mc:Fallback>
        </mc:AlternateContent>
        <mc:AlternateContent xmlns:mc="http://schemas.openxmlformats.org/markup-compatibility/2006">
          <mc:Choice xmlns:p14="http://schemas.microsoft.com/office/powerpoint/2010/main" Requires="p14">
            <p:contentPart p14:bwMode="auto" r:id="rId46">
              <p14:nvContentPartPr>
                <p14:cNvPr id="63" name="Ink 62">
                  <a:extLst>
                    <a:ext uri="{FF2B5EF4-FFF2-40B4-BE49-F238E27FC236}">
                      <a16:creationId xmlns:a16="http://schemas.microsoft.com/office/drawing/2014/main" id="{A36EA209-A1C6-4335-AA12-230552CEBE07}"/>
                    </a:ext>
                  </a:extLst>
                </p14:cNvPr>
                <p14:cNvContentPartPr/>
                <p14:nvPr/>
              </p14:nvContentPartPr>
              <p14:xfrm>
                <a:off x="7880079" y="3797165"/>
                <a:ext cx="391680" cy="275040"/>
              </p14:xfrm>
            </p:contentPart>
          </mc:Choice>
          <mc:Fallback>
            <p:pic>
              <p:nvPicPr>
                <p:cNvPr id="63" name="Ink 62">
                  <a:extLst>
                    <a:ext uri="{FF2B5EF4-FFF2-40B4-BE49-F238E27FC236}">
                      <a16:creationId xmlns:a16="http://schemas.microsoft.com/office/drawing/2014/main" id="{A36EA209-A1C6-4335-AA12-230552CEBE07}"/>
                    </a:ext>
                  </a:extLst>
                </p:cNvPr>
                <p:cNvPicPr/>
                <p:nvPr/>
              </p:nvPicPr>
              <p:blipFill>
                <a:blip r:embed="rId47"/>
                <a:stretch>
                  <a:fillRect/>
                </a:stretch>
              </p:blipFill>
              <p:spPr>
                <a:xfrm>
                  <a:off x="7871439" y="3788525"/>
                  <a:ext cx="409320" cy="292680"/>
                </a:xfrm>
                <a:prstGeom prst="rect">
                  <a:avLst/>
                </a:prstGeom>
              </p:spPr>
            </p:pic>
          </mc:Fallback>
        </mc:AlternateContent>
        <mc:AlternateContent xmlns:mc="http://schemas.openxmlformats.org/markup-compatibility/2006">
          <mc:Choice xmlns:p14="http://schemas.microsoft.com/office/powerpoint/2010/main" Requires="p14">
            <p:contentPart p14:bwMode="auto" r:id="rId48">
              <p14:nvContentPartPr>
                <p14:cNvPr id="64" name="Ink 63">
                  <a:extLst>
                    <a:ext uri="{FF2B5EF4-FFF2-40B4-BE49-F238E27FC236}">
                      <a16:creationId xmlns:a16="http://schemas.microsoft.com/office/drawing/2014/main" id="{003C0B28-2A7D-49E9-8476-8A932559D020}"/>
                    </a:ext>
                  </a:extLst>
                </p14:cNvPr>
                <p14:cNvContentPartPr/>
                <p14:nvPr/>
              </p14:nvContentPartPr>
              <p14:xfrm>
                <a:off x="8273559" y="3411965"/>
                <a:ext cx="252720" cy="600840"/>
              </p14:xfrm>
            </p:contentPart>
          </mc:Choice>
          <mc:Fallback>
            <p:pic>
              <p:nvPicPr>
                <p:cNvPr id="64" name="Ink 63">
                  <a:extLst>
                    <a:ext uri="{FF2B5EF4-FFF2-40B4-BE49-F238E27FC236}">
                      <a16:creationId xmlns:a16="http://schemas.microsoft.com/office/drawing/2014/main" id="{003C0B28-2A7D-49E9-8476-8A932559D020}"/>
                    </a:ext>
                  </a:extLst>
                </p:cNvPr>
                <p:cNvPicPr/>
                <p:nvPr/>
              </p:nvPicPr>
              <p:blipFill>
                <a:blip r:embed="rId49"/>
                <a:stretch>
                  <a:fillRect/>
                </a:stretch>
              </p:blipFill>
              <p:spPr>
                <a:xfrm>
                  <a:off x="8264559" y="3402965"/>
                  <a:ext cx="270360" cy="618480"/>
                </a:xfrm>
                <a:prstGeom prst="rect">
                  <a:avLst/>
                </a:prstGeom>
              </p:spPr>
            </p:pic>
          </mc:Fallback>
        </mc:AlternateContent>
        <mc:AlternateContent xmlns:mc="http://schemas.openxmlformats.org/markup-compatibility/2006">
          <mc:Choice xmlns:p14="http://schemas.microsoft.com/office/powerpoint/2010/main" Requires="p14">
            <p:contentPart p14:bwMode="auto" r:id="rId50">
              <p14:nvContentPartPr>
                <p14:cNvPr id="65" name="Ink 64">
                  <a:extLst>
                    <a:ext uri="{FF2B5EF4-FFF2-40B4-BE49-F238E27FC236}">
                      <a16:creationId xmlns:a16="http://schemas.microsoft.com/office/drawing/2014/main" id="{2C56F09D-1179-40F4-B157-EBDD3D114BFA}"/>
                    </a:ext>
                  </a:extLst>
                </p14:cNvPr>
                <p14:cNvContentPartPr/>
                <p14:nvPr/>
              </p14:nvContentPartPr>
              <p14:xfrm>
                <a:off x="8590719" y="4011005"/>
                <a:ext cx="18720" cy="30960"/>
              </p14:xfrm>
            </p:contentPart>
          </mc:Choice>
          <mc:Fallback>
            <p:pic>
              <p:nvPicPr>
                <p:cNvPr id="65" name="Ink 64">
                  <a:extLst>
                    <a:ext uri="{FF2B5EF4-FFF2-40B4-BE49-F238E27FC236}">
                      <a16:creationId xmlns:a16="http://schemas.microsoft.com/office/drawing/2014/main" id="{2C56F09D-1179-40F4-B157-EBDD3D114BFA}"/>
                    </a:ext>
                  </a:extLst>
                </p:cNvPr>
                <p:cNvPicPr/>
                <p:nvPr/>
              </p:nvPicPr>
              <p:blipFill>
                <a:blip r:embed="rId51"/>
                <a:stretch>
                  <a:fillRect/>
                </a:stretch>
              </p:blipFill>
              <p:spPr>
                <a:xfrm>
                  <a:off x="8581719" y="4002365"/>
                  <a:ext cx="36360" cy="48600"/>
                </a:xfrm>
                <a:prstGeom prst="rect">
                  <a:avLst/>
                </a:prstGeom>
              </p:spPr>
            </p:pic>
          </mc:Fallback>
        </mc:AlternateContent>
        <mc:AlternateContent xmlns:mc="http://schemas.openxmlformats.org/markup-compatibility/2006">
          <mc:Choice xmlns:p14="http://schemas.microsoft.com/office/powerpoint/2010/main" Requires="p14">
            <p:contentPart p14:bwMode="auto" r:id="rId52">
              <p14:nvContentPartPr>
                <p14:cNvPr id="69" name="Ink 68">
                  <a:extLst>
                    <a:ext uri="{FF2B5EF4-FFF2-40B4-BE49-F238E27FC236}">
                      <a16:creationId xmlns:a16="http://schemas.microsoft.com/office/drawing/2014/main" id="{22A48227-FB01-4F47-89FA-E718EFF223E6}"/>
                    </a:ext>
                  </a:extLst>
                </p14:cNvPr>
                <p14:cNvContentPartPr/>
                <p14:nvPr/>
              </p14:nvContentPartPr>
              <p14:xfrm>
                <a:off x="5238039" y="4030445"/>
                <a:ext cx="363600" cy="256320"/>
              </p14:xfrm>
            </p:contentPart>
          </mc:Choice>
          <mc:Fallback>
            <p:pic>
              <p:nvPicPr>
                <p:cNvPr id="69" name="Ink 68">
                  <a:extLst>
                    <a:ext uri="{FF2B5EF4-FFF2-40B4-BE49-F238E27FC236}">
                      <a16:creationId xmlns:a16="http://schemas.microsoft.com/office/drawing/2014/main" id="{22A48227-FB01-4F47-89FA-E718EFF223E6}"/>
                    </a:ext>
                  </a:extLst>
                </p:cNvPr>
                <p:cNvPicPr/>
                <p:nvPr/>
              </p:nvPicPr>
              <p:blipFill>
                <a:blip r:embed="rId53"/>
                <a:stretch>
                  <a:fillRect/>
                </a:stretch>
              </p:blipFill>
              <p:spPr>
                <a:xfrm>
                  <a:off x="5229399" y="4021445"/>
                  <a:ext cx="381240" cy="273960"/>
                </a:xfrm>
                <a:prstGeom prst="rect">
                  <a:avLst/>
                </a:prstGeom>
              </p:spPr>
            </p:pic>
          </mc:Fallback>
        </mc:AlternateContent>
        <mc:AlternateContent xmlns:mc="http://schemas.openxmlformats.org/markup-compatibility/2006">
          <mc:Choice xmlns:p14="http://schemas.microsoft.com/office/powerpoint/2010/main" Requires="p14">
            <p:contentPart p14:bwMode="auto" r:id="rId54">
              <p14:nvContentPartPr>
                <p14:cNvPr id="70" name="Ink 69">
                  <a:extLst>
                    <a:ext uri="{FF2B5EF4-FFF2-40B4-BE49-F238E27FC236}">
                      <a16:creationId xmlns:a16="http://schemas.microsoft.com/office/drawing/2014/main" id="{A1CCDB7D-B3E8-4886-85B1-9393CD01AF3B}"/>
                    </a:ext>
                  </a:extLst>
                </p14:cNvPr>
                <p14:cNvContentPartPr/>
                <p14:nvPr/>
              </p14:nvContentPartPr>
              <p14:xfrm>
                <a:off x="5179719" y="4110725"/>
                <a:ext cx="469440" cy="270720"/>
              </p14:xfrm>
            </p:contentPart>
          </mc:Choice>
          <mc:Fallback>
            <p:pic>
              <p:nvPicPr>
                <p:cNvPr id="70" name="Ink 69">
                  <a:extLst>
                    <a:ext uri="{FF2B5EF4-FFF2-40B4-BE49-F238E27FC236}">
                      <a16:creationId xmlns:a16="http://schemas.microsoft.com/office/drawing/2014/main" id="{A1CCDB7D-B3E8-4886-85B1-9393CD01AF3B}"/>
                    </a:ext>
                  </a:extLst>
                </p:cNvPr>
                <p:cNvPicPr/>
                <p:nvPr/>
              </p:nvPicPr>
              <p:blipFill>
                <a:blip r:embed="rId55"/>
                <a:stretch>
                  <a:fillRect/>
                </a:stretch>
              </p:blipFill>
              <p:spPr>
                <a:xfrm>
                  <a:off x="5171079" y="4101725"/>
                  <a:ext cx="487080" cy="288360"/>
                </a:xfrm>
                <a:prstGeom prst="rect">
                  <a:avLst/>
                </a:prstGeom>
              </p:spPr>
            </p:pic>
          </mc:Fallback>
        </mc:AlternateContent>
        <mc:AlternateContent xmlns:mc="http://schemas.openxmlformats.org/markup-compatibility/2006">
          <mc:Choice xmlns:p14="http://schemas.microsoft.com/office/powerpoint/2010/main" Requires="p14">
            <p:contentPart p14:bwMode="auto" r:id="rId56">
              <p14:nvContentPartPr>
                <p14:cNvPr id="72" name="Ink 71">
                  <a:extLst>
                    <a:ext uri="{FF2B5EF4-FFF2-40B4-BE49-F238E27FC236}">
                      <a16:creationId xmlns:a16="http://schemas.microsoft.com/office/drawing/2014/main" id="{5C1CAC8E-8914-412A-90D2-FAB22022FB06}"/>
                    </a:ext>
                  </a:extLst>
                </p14:cNvPr>
                <p14:cNvContentPartPr/>
                <p14:nvPr/>
              </p14:nvContentPartPr>
              <p14:xfrm>
                <a:off x="5470599" y="3981845"/>
                <a:ext cx="139680" cy="244800"/>
              </p14:xfrm>
            </p:contentPart>
          </mc:Choice>
          <mc:Fallback>
            <p:pic>
              <p:nvPicPr>
                <p:cNvPr id="72" name="Ink 71">
                  <a:extLst>
                    <a:ext uri="{FF2B5EF4-FFF2-40B4-BE49-F238E27FC236}">
                      <a16:creationId xmlns:a16="http://schemas.microsoft.com/office/drawing/2014/main" id="{5C1CAC8E-8914-412A-90D2-FAB22022FB06}"/>
                    </a:ext>
                  </a:extLst>
                </p:cNvPr>
                <p:cNvPicPr/>
                <p:nvPr/>
              </p:nvPicPr>
              <p:blipFill>
                <a:blip r:embed="rId57"/>
                <a:stretch>
                  <a:fillRect/>
                </a:stretch>
              </p:blipFill>
              <p:spPr>
                <a:xfrm>
                  <a:off x="5461959" y="3972845"/>
                  <a:ext cx="157320" cy="262440"/>
                </a:xfrm>
                <a:prstGeom prst="rect">
                  <a:avLst/>
                </a:prstGeom>
              </p:spPr>
            </p:pic>
          </mc:Fallback>
        </mc:AlternateContent>
        <mc:AlternateContent xmlns:mc="http://schemas.openxmlformats.org/markup-compatibility/2006">
          <mc:Choice xmlns:p14="http://schemas.microsoft.com/office/powerpoint/2010/main" Requires="p14">
            <p:contentPart p14:bwMode="auto" r:id="rId58">
              <p14:nvContentPartPr>
                <p14:cNvPr id="73" name="Ink 72">
                  <a:extLst>
                    <a:ext uri="{FF2B5EF4-FFF2-40B4-BE49-F238E27FC236}">
                      <a16:creationId xmlns:a16="http://schemas.microsoft.com/office/drawing/2014/main" id="{C3DE2293-0E4C-4763-8468-1D374E070E6D}"/>
                    </a:ext>
                  </a:extLst>
                </p14:cNvPr>
                <p14:cNvContentPartPr/>
                <p14:nvPr/>
              </p14:nvContentPartPr>
              <p14:xfrm>
                <a:off x="5459079" y="3975005"/>
                <a:ext cx="284040" cy="302760"/>
              </p14:xfrm>
            </p:contentPart>
          </mc:Choice>
          <mc:Fallback>
            <p:pic>
              <p:nvPicPr>
                <p:cNvPr id="73" name="Ink 72">
                  <a:extLst>
                    <a:ext uri="{FF2B5EF4-FFF2-40B4-BE49-F238E27FC236}">
                      <a16:creationId xmlns:a16="http://schemas.microsoft.com/office/drawing/2014/main" id="{C3DE2293-0E4C-4763-8468-1D374E070E6D}"/>
                    </a:ext>
                  </a:extLst>
                </p:cNvPr>
                <p:cNvPicPr/>
                <p:nvPr/>
              </p:nvPicPr>
              <p:blipFill>
                <a:blip r:embed="rId59"/>
                <a:stretch>
                  <a:fillRect/>
                </a:stretch>
              </p:blipFill>
              <p:spPr>
                <a:xfrm>
                  <a:off x="5450079" y="3966365"/>
                  <a:ext cx="301680" cy="320400"/>
                </a:xfrm>
                <a:prstGeom prst="rect">
                  <a:avLst/>
                </a:prstGeom>
              </p:spPr>
            </p:pic>
          </mc:Fallback>
        </mc:AlternateContent>
        <mc:AlternateContent xmlns:mc="http://schemas.openxmlformats.org/markup-compatibility/2006">
          <mc:Choice xmlns:p14="http://schemas.microsoft.com/office/powerpoint/2010/main" Requires="p14">
            <p:contentPart p14:bwMode="auto" r:id="rId60">
              <p14:nvContentPartPr>
                <p14:cNvPr id="74" name="Ink 73">
                  <a:extLst>
                    <a:ext uri="{FF2B5EF4-FFF2-40B4-BE49-F238E27FC236}">
                      <a16:creationId xmlns:a16="http://schemas.microsoft.com/office/drawing/2014/main" id="{A7432F6F-9AED-4542-9331-25E2CCA92DEF}"/>
                    </a:ext>
                  </a:extLst>
                </p14:cNvPr>
                <p14:cNvContentPartPr/>
                <p14:nvPr/>
              </p14:nvContentPartPr>
              <p14:xfrm>
                <a:off x="5496879" y="3947285"/>
                <a:ext cx="294120" cy="502200"/>
              </p14:xfrm>
            </p:contentPart>
          </mc:Choice>
          <mc:Fallback>
            <p:pic>
              <p:nvPicPr>
                <p:cNvPr id="74" name="Ink 73">
                  <a:extLst>
                    <a:ext uri="{FF2B5EF4-FFF2-40B4-BE49-F238E27FC236}">
                      <a16:creationId xmlns:a16="http://schemas.microsoft.com/office/drawing/2014/main" id="{A7432F6F-9AED-4542-9331-25E2CCA92DEF}"/>
                    </a:ext>
                  </a:extLst>
                </p:cNvPr>
                <p:cNvPicPr/>
                <p:nvPr/>
              </p:nvPicPr>
              <p:blipFill>
                <a:blip r:embed="rId61"/>
                <a:stretch>
                  <a:fillRect/>
                </a:stretch>
              </p:blipFill>
              <p:spPr>
                <a:xfrm>
                  <a:off x="5488239" y="3938285"/>
                  <a:ext cx="311760" cy="519840"/>
                </a:xfrm>
                <a:prstGeom prst="rect">
                  <a:avLst/>
                </a:prstGeom>
              </p:spPr>
            </p:pic>
          </mc:Fallback>
        </mc:AlternateContent>
        <mc:AlternateContent xmlns:mc="http://schemas.openxmlformats.org/markup-compatibility/2006">
          <mc:Choice xmlns:p14="http://schemas.microsoft.com/office/powerpoint/2010/main" Requires="p14">
            <p:contentPart p14:bwMode="auto" r:id="rId62">
              <p14:nvContentPartPr>
                <p14:cNvPr id="76" name="Ink 75">
                  <a:extLst>
                    <a:ext uri="{FF2B5EF4-FFF2-40B4-BE49-F238E27FC236}">
                      <a16:creationId xmlns:a16="http://schemas.microsoft.com/office/drawing/2014/main" id="{722AEEFB-A287-4C93-A5C0-801FA5C0794F}"/>
                    </a:ext>
                  </a:extLst>
                </p14:cNvPr>
                <p14:cNvContentPartPr/>
                <p14:nvPr/>
              </p14:nvContentPartPr>
              <p14:xfrm>
                <a:off x="5694879" y="3768725"/>
                <a:ext cx="206280" cy="497520"/>
              </p14:xfrm>
            </p:contentPart>
          </mc:Choice>
          <mc:Fallback>
            <p:pic>
              <p:nvPicPr>
                <p:cNvPr id="76" name="Ink 75">
                  <a:extLst>
                    <a:ext uri="{FF2B5EF4-FFF2-40B4-BE49-F238E27FC236}">
                      <a16:creationId xmlns:a16="http://schemas.microsoft.com/office/drawing/2014/main" id="{722AEEFB-A287-4C93-A5C0-801FA5C0794F}"/>
                    </a:ext>
                  </a:extLst>
                </p:cNvPr>
                <p:cNvPicPr/>
                <p:nvPr/>
              </p:nvPicPr>
              <p:blipFill>
                <a:blip r:embed="rId63"/>
                <a:stretch>
                  <a:fillRect/>
                </a:stretch>
              </p:blipFill>
              <p:spPr>
                <a:xfrm>
                  <a:off x="5685879" y="3760085"/>
                  <a:ext cx="223920" cy="515160"/>
                </a:xfrm>
                <a:prstGeom prst="rect">
                  <a:avLst/>
                </a:prstGeom>
              </p:spPr>
            </p:pic>
          </mc:Fallback>
        </mc:AlternateContent>
        <mc:AlternateContent xmlns:mc="http://schemas.openxmlformats.org/markup-compatibility/2006">
          <mc:Choice xmlns:p14="http://schemas.microsoft.com/office/powerpoint/2010/main" Requires="p14">
            <p:contentPart p14:bwMode="auto" r:id="rId64">
              <p14:nvContentPartPr>
                <p14:cNvPr id="77" name="Ink 76">
                  <a:extLst>
                    <a:ext uri="{FF2B5EF4-FFF2-40B4-BE49-F238E27FC236}">
                      <a16:creationId xmlns:a16="http://schemas.microsoft.com/office/drawing/2014/main" id="{5FFB7662-5302-497E-B09F-3180493A6794}"/>
                    </a:ext>
                  </a:extLst>
                </p14:cNvPr>
                <p14:cNvContentPartPr/>
                <p14:nvPr/>
              </p14:nvContentPartPr>
              <p14:xfrm>
                <a:off x="5679399" y="3572525"/>
                <a:ext cx="307800" cy="320400"/>
              </p14:xfrm>
            </p:contentPart>
          </mc:Choice>
          <mc:Fallback>
            <p:pic>
              <p:nvPicPr>
                <p:cNvPr id="77" name="Ink 76">
                  <a:extLst>
                    <a:ext uri="{FF2B5EF4-FFF2-40B4-BE49-F238E27FC236}">
                      <a16:creationId xmlns:a16="http://schemas.microsoft.com/office/drawing/2014/main" id="{5FFB7662-5302-497E-B09F-3180493A6794}"/>
                    </a:ext>
                  </a:extLst>
                </p:cNvPr>
                <p:cNvPicPr/>
                <p:nvPr/>
              </p:nvPicPr>
              <p:blipFill>
                <a:blip r:embed="rId65"/>
                <a:stretch>
                  <a:fillRect/>
                </a:stretch>
              </p:blipFill>
              <p:spPr>
                <a:xfrm>
                  <a:off x="5670759" y="3563525"/>
                  <a:ext cx="325440" cy="338040"/>
                </a:xfrm>
                <a:prstGeom prst="rect">
                  <a:avLst/>
                </a:prstGeom>
              </p:spPr>
            </p:pic>
          </mc:Fallback>
        </mc:AlternateContent>
        <mc:AlternateContent xmlns:mc="http://schemas.openxmlformats.org/markup-compatibility/2006">
          <mc:Choice xmlns:p14="http://schemas.microsoft.com/office/powerpoint/2010/main" Requires="p14">
            <p:contentPart p14:bwMode="auto" r:id="rId66">
              <p14:nvContentPartPr>
                <p14:cNvPr id="78" name="Ink 77">
                  <a:extLst>
                    <a:ext uri="{FF2B5EF4-FFF2-40B4-BE49-F238E27FC236}">
                      <a16:creationId xmlns:a16="http://schemas.microsoft.com/office/drawing/2014/main" id="{812D3742-46DE-47D4-A9AA-E1687997FA07}"/>
                    </a:ext>
                  </a:extLst>
                </p14:cNvPr>
                <p14:cNvContentPartPr/>
                <p14:nvPr/>
              </p14:nvContentPartPr>
              <p14:xfrm>
                <a:off x="5955159" y="3826325"/>
                <a:ext cx="357480" cy="366480"/>
              </p14:xfrm>
            </p:contentPart>
          </mc:Choice>
          <mc:Fallback>
            <p:pic>
              <p:nvPicPr>
                <p:cNvPr id="78" name="Ink 77">
                  <a:extLst>
                    <a:ext uri="{FF2B5EF4-FFF2-40B4-BE49-F238E27FC236}">
                      <a16:creationId xmlns:a16="http://schemas.microsoft.com/office/drawing/2014/main" id="{812D3742-46DE-47D4-A9AA-E1687997FA07}"/>
                    </a:ext>
                  </a:extLst>
                </p:cNvPr>
                <p:cNvPicPr/>
                <p:nvPr/>
              </p:nvPicPr>
              <p:blipFill>
                <a:blip r:embed="rId67"/>
                <a:stretch>
                  <a:fillRect/>
                </a:stretch>
              </p:blipFill>
              <p:spPr>
                <a:xfrm>
                  <a:off x="5946159" y="3817685"/>
                  <a:ext cx="375120" cy="384120"/>
                </a:xfrm>
                <a:prstGeom prst="rect">
                  <a:avLst/>
                </a:prstGeom>
              </p:spPr>
            </p:pic>
          </mc:Fallback>
        </mc:AlternateContent>
        <mc:AlternateContent xmlns:mc="http://schemas.openxmlformats.org/markup-compatibility/2006">
          <mc:Choice xmlns:p14="http://schemas.microsoft.com/office/powerpoint/2010/main" Requires="p14">
            <p:contentPart p14:bwMode="auto" r:id="rId68">
              <p14:nvContentPartPr>
                <p14:cNvPr id="79" name="Ink 78">
                  <a:extLst>
                    <a:ext uri="{FF2B5EF4-FFF2-40B4-BE49-F238E27FC236}">
                      <a16:creationId xmlns:a16="http://schemas.microsoft.com/office/drawing/2014/main" id="{EDA78065-98D9-4EC9-8E5A-312C888258BE}"/>
                    </a:ext>
                  </a:extLst>
                </p14:cNvPr>
                <p14:cNvContentPartPr/>
                <p14:nvPr/>
              </p14:nvContentPartPr>
              <p14:xfrm>
                <a:off x="6226959" y="3822005"/>
                <a:ext cx="141840" cy="219600"/>
              </p14:xfrm>
            </p:contentPart>
          </mc:Choice>
          <mc:Fallback>
            <p:pic>
              <p:nvPicPr>
                <p:cNvPr id="79" name="Ink 78">
                  <a:extLst>
                    <a:ext uri="{FF2B5EF4-FFF2-40B4-BE49-F238E27FC236}">
                      <a16:creationId xmlns:a16="http://schemas.microsoft.com/office/drawing/2014/main" id="{EDA78065-98D9-4EC9-8E5A-312C888258BE}"/>
                    </a:ext>
                  </a:extLst>
                </p:cNvPr>
                <p:cNvPicPr/>
                <p:nvPr/>
              </p:nvPicPr>
              <p:blipFill>
                <a:blip r:embed="rId69"/>
                <a:stretch>
                  <a:fillRect/>
                </a:stretch>
              </p:blipFill>
              <p:spPr>
                <a:xfrm>
                  <a:off x="6218319" y="3813365"/>
                  <a:ext cx="159480" cy="237240"/>
                </a:xfrm>
                <a:prstGeom prst="rect">
                  <a:avLst/>
                </a:prstGeom>
              </p:spPr>
            </p:pic>
          </mc:Fallback>
        </mc:AlternateContent>
        <mc:AlternateContent xmlns:mc="http://schemas.openxmlformats.org/markup-compatibility/2006">
          <mc:Choice xmlns:p14="http://schemas.microsoft.com/office/powerpoint/2010/main" Requires="p14">
            <p:contentPart p14:bwMode="auto" r:id="rId70">
              <p14:nvContentPartPr>
                <p14:cNvPr id="80" name="Ink 79">
                  <a:extLst>
                    <a:ext uri="{FF2B5EF4-FFF2-40B4-BE49-F238E27FC236}">
                      <a16:creationId xmlns:a16="http://schemas.microsoft.com/office/drawing/2014/main" id="{77833E53-DFE1-4280-B261-9D79EE87A72E}"/>
                    </a:ext>
                  </a:extLst>
                </p14:cNvPr>
                <p14:cNvContentPartPr/>
                <p14:nvPr/>
              </p14:nvContentPartPr>
              <p14:xfrm>
                <a:off x="6533679" y="3805445"/>
                <a:ext cx="102240" cy="661680"/>
              </p14:xfrm>
            </p:contentPart>
          </mc:Choice>
          <mc:Fallback>
            <p:pic>
              <p:nvPicPr>
                <p:cNvPr id="80" name="Ink 79">
                  <a:extLst>
                    <a:ext uri="{FF2B5EF4-FFF2-40B4-BE49-F238E27FC236}">
                      <a16:creationId xmlns:a16="http://schemas.microsoft.com/office/drawing/2014/main" id="{77833E53-DFE1-4280-B261-9D79EE87A72E}"/>
                    </a:ext>
                  </a:extLst>
                </p:cNvPr>
                <p:cNvPicPr/>
                <p:nvPr/>
              </p:nvPicPr>
              <p:blipFill>
                <a:blip r:embed="rId71"/>
                <a:stretch>
                  <a:fillRect/>
                </a:stretch>
              </p:blipFill>
              <p:spPr>
                <a:xfrm>
                  <a:off x="6524679" y="3796805"/>
                  <a:ext cx="119880" cy="679320"/>
                </a:xfrm>
                <a:prstGeom prst="rect">
                  <a:avLst/>
                </a:prstGeom>
              </p:spPr>
            </p:pic>
          </mc:Fallback>
        </mc:AlternateContent>
        <mc:AlternateContent xmlns:mc="http://schemas.openxmlformats.org/markup-compatibility/2006">
          <mc:Choice xmlns:p14="http://schemas.microsoft.com/office/powerpoint/2010/main" Requires="p14">
            <p:contentPart p14:bwMode="auto" r:id="rId72">
              <p14:nvContentPartPr>
                <p14:cNvPr id="81" name="Ink 80">
                  <a:extLst>
                    <a:ext uri="{FF2B5EF4-FFF2-40B4-BE49-F238E27FC236}">
                      <a16:creationId xmlns:a16="http://schemas.microsoft.com/office/drawing/2014/main" id="{A2F13624-A95E-476C-837A-B186FB5038EA}"/>
                    </a:ext>
                  </a:extLst>
                </p14:cNvPr>
                <p14:cNvContentPartPr/>
                <p14:nvPr/>
              </p14:nvContentPartPr>
              <p14:xfrm>
                <a:off x="6325239" y="4049165"/>
                <a:ext cx="343440" cy="177840"/>
              </p14:xfrm>
            </p:contentPart>
          </mc:Choice>
          <mc:Fallback>
            <p:pic>
              <p:nvPicPr>
                <p:cNvPr id="81" name="Ink 80">
                  <a:extLst>
                    <a:ext uri="{FF2B5EF4-FFF2-40B4-BE49-F238E27FC236}">
                      <a16:creationId xmlns:a16="http://schemas.microsoft.com/office/drawing/2014/main" id="{A2F13624-A95E-476C-837A-B186FB5038EA}"/>
                    </a:ext>
                  </a:extLst>
                </p:cNvPr>
                <p:cNvPicPr/>
                <p:nvPr/>
              </p:nvPicPr>
              <p:blipFill>
                <a:blip r:embed="rId73"/>
                <a:stretch>
                  <a:fillRect/>
                </a:stretch>
              </p:blipFill>
              <p:spPr>
                <a:xfrm>
                  <a:off x="6316599" y="4040165"/>
                  <a:ext cx="361080" cy="195480"/>
                </a:xfrm>
                <a:prstGeom prst="rect">
                  <a:avLst/>
                </a:prstGeom>
              </p:spPr>
            </p:pic>
          </mc:Fallback>
        </mc:AlternateContent>
        <mc:AlternateContent xmlns:mc="http://schemas.openxmlformats.org/markup-compatibility/2006">
          <mc:Choice xmlns:p14="http://schemas.microsoft.com/office/powerpoint/2010/main" Requires="p14">
            <p:contentPart p14:bwMode="auto" r:id="rId74">
              <p14:nvContentPartPr>
                <p14:cNvPr id="82" name="Ink 81">
                  <a:extLst>
                    <a:ext uri="{FF2B5EF4-FFF2-40B4-BE49-F238E27FC236}">
                      <a16:creationId xmlns:a16="http://schemas.microsoft.com/office/drawing/2014/main" id="{388D7AD3-D52E-43FB-8E6E-7DB97C1BD9EA}"/>
                    </a:ext>
                  </a:extLst>
                </p14:cNvPr>
                <p14:cNvContentPartPr/>
                <p14:nvPr/>
              </p14:nvContentPartPr>
              <p14:xfrm>
                <a:off x="6685239" y="4005605"/>
                <a:ext cx="88560" cy="126360"/>
              </p14:xfrm>
            </p:contentPart>
          </mc:Choice>
          <mc:Fallback>
            <p:pic>
              <p:nvPicPr>
                <p:cNvPr id="82" name="Ink 81">
                  <a:extLst>
                    <a:ext uri="{FF2B5EF4-FFF2-40B4-BE49-F238E27FC236}">
                      <a16:creationId xmlns:a16="http://schemas.microsoft.com/office/drawing/2014/main" id="{388D7AD3-D52E-43FB-8E6E-7DB97C1BD9EA}"/>
                    </a:ext>
                  </a:extLst>
                </p:cNvPr>
                <p:cNvPicPr/>
                <p:nvPr/>
              </p:nvPicPr>
              <p:blipFill>
                <a:blip r:embed="rId75"/>
                <a:stretch>
                  <a:fillRect/>
                </a:stretch>
              </p:blipFill>
              <p:spPr>
                <a:xfrm>
                  <a:off x="6676239" y="3996965"/>
                  <a:ext cx="106200" cy="144000"/>
                </a:xfrm>
                <a:prstGeom prst="rect">
                  <a:avLst/>
                </a:prstGeom>
              </p:spPr>
            </p:pic>
          </mc:Fallback>
        </mc:AlternateContent>
        <mc:AlternateContent xmlns:mc="http://schemas.openxmlformats.org/markup-compatibility/2006">
          <mc:Choice xmlns:p14="http://schemas.microsoft.com/office/powerpoint/2010/main" Requires="p14">
            <p:contentPart p14:bwMode="auto" r:id="rId76">
              <p14:nvContentPartPr>
                <p14:cNvPr id="83" name="Ink 82">
                  <a:extLst>
                    <a:ext uri="{FF2B5EF4-FFF2-40B4-BE49-F238E27FC236}">
                      <a16:creationId xmlns:a16="http://schemas.microsoft.com/office/drawing/2014/main" id="{0DB929AD-844A-4EA8-9977-836B436447C8}"/>
                    </a:ext>
                  </a:extLst>
                </p14:cNvPr>
                <p14:cNvContentPartPr/>
                <p14:nvPr/>
              </p14:nvContentPartPr>
              <p14:xfrm>
                <a:off x="6707199" y="3685925"/>
                <a:ext cx="325440" cy="335520"/>
              </p14:xfrm>
            </p:contentPart>
          </mc:Choice>
          <mc:Fallback>
            <p:pic>
              <p:nvPicPr>
                <p:cNvPr id="83" name="Ink 82">
                  <a:extLst>
                    <a:ext uri="{FF2B5EF4-FFF2-40B4-BE49-F238E27FC236}">
                      <a16:creationId xmlns:a16="http://schemas.microsoft.com/office/drawing/2014/main" id="{0DB929AD-844A-4EA8-9977-836B436447C8}"/>
                    </a:ext>
                  </a:extLst>
                </p:cNvPr>
                <p:cNvPicPr/>
                <p:nvPr/>
              </p:nvPicPr>
              <p:blipFill>
                <a:blip r:embed="rId77"/>
                <a:stretch>
                  <a:fillRect/>
                </a:stretch>
              </p:blipFill>
              <p:spPr>
                <a:xfrm>
                  <a:off x="6698199" y="3676925"/>
                  <a:ext cx="343080" cy="353160"/>
                </a:xfrm>
                <a:prstGeom prst="rect">
                  <a:avLst/>
                </a:prstGeom>
              </p:spPr>
            </p:pic>
          </mc:Fallback>
        </mc:AlternateContent>
        <mc:AlternateContent xmlns:mc="http://schemas.openxmlformats.org/markup-compatibility/2006">
          <mc:Choice xmlns:p14="http://schemas.microsoft.com/office/powerpoint/2010/main" Requires="p14">
            <p:contentPart p14:bwMode="auto" r:id="rId78">
              <p14:nvContentPartPr>
                <p14:cNvPr id="84" name="Ink 83">
                  <a:extLst>
                    <a:ext uri="{FF2B5EF4-FFF2-40B4-BE49-F238E27FC236}">
                      <a16:creationId xmlns:a16="http://schemas.microsoft.com/office/drawing/2014/main" id="{2DE1BA56-10DE-48BF-8771-9E9AC0D01ED4}"/>
                    </a:ext>
                  </a:extLst>
                </p14:cNvPr>
                <p14:cNvContentPartPr/>
                <p14:nvPr/>
              </p14:nvContentPartPr>
              <p14:xfrm>
                <a:off x="6836439" y="3863045"/>
                <a:ext cx="204480" cy="56880"/>
              </p14:xfrm>
            </p:contentPart>
          </mc:Choice>
          <mc:Fallback>
            <p:pic>
              <p:nvPicPr>
                <p:cNvPr id="84" name="Ink 83">
                  <a:extLst>
                    <a:ext uri="{FF2B5EF4-FFF2-40B4-BE49-F238E27FC236}">
                      <a16:creationId xmlns:a16="http://schemas.microsoft.com/office/drawing/2014/main" id="{2DE1BA56-10DE-48BF-8771-9E9AC0D01ED4}"/>
                    </a:ext>
                  </a:extLst>
                </p:cNvPr>
                <p:cNvPicPr/>
                <p:nvPr/>
              </p:nvPicPr>
              <p:blipFill>
                <a:blip r:embed="rId79"/>
                <a:stretch>
                  <a:fillRect/>
                </a:stretch>
              </p:blipFill>
              <p:spPr>
                <a:xfrm>
                  <a:off x="6827799" y="3854405"/>
                  <a:ext cx="222120" cy="74520"/>
                </a:xfrm>
                <a:prstGeom prst="rect">
                  <a:avLst/>
                </a:prstGeom>
              </p:spPr>
            </p:pic>
          </mc:Fallback>
        </mc:AlternateContent>
      </p:grpSp>
    </p:spTree>
    <p:extLst>
      <p:ext uri="{BB962C8B-B14F-4D97-AF65-F5344CB8AC3E}">
        <p14:creationId xmlns:p14="http://schemas.microsoft.com/office/powerpoint/2010/main" val="2948918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417C7-D690-4CF0-A55D-FD922A5B728A}"/>
              </a:ext>
            </a:extLst>
          </p:cNvPr>
          <p:cNvSpPr>
            <a:spLocks noGrp="1"/>
          </p:cNvSpPr>
          <p:nvPr>
            <p:ph type="title"/>
          </p:nvPr>
        </p:nvSpPr>
        <p:spPr/>
        <p:txBody>
          <a:bodyPr/>
          <a:lstStyle/>
          <a:p>
            <a:r>
              <a:rPr lang="en-GB" b="1" dirty="0"/>
              <a:t>Wants</a:t>
            </a:r>
            <a:endParaRPr lang="en-GB" dirty="0"/>
          </a:p>
        </p:txBody>
      </p:sp>
      <p:sp>
        <p:nvSpPr>
          <p:cNvPr id="3" name="Content Placeholder 2">
            <a:extLst>
              <a:ext uri="{FF2B5EF4-FFF2-40B4-BE49-F238E27FC236}">
                <a16:creationId xmlns:a16="http://schemas.microsoft.com/office/drawing/2014/main" id="{82C534EC-9084-4719-B175-5BDF1C14C43A}"/>
              </a:ext>
            </a:extLst>
          </p:cNvPr>
          <p:cNvSpPr>
            <a:spLocks noGrp="1"/>
          </p:cNvSpPr>
          <p:nvPr>
            <p:ph idx="1"/>
          </p:nvPr>
        </p:nvSpPr>
        <p:spPr/>
        <p:txBody>
          <a:bodyPr/>
          <a:lstStyle/>
          <a:p>
            <a:r>
              <a:rPr lang="en-GB" b="1" dirty="0"/>
              <a:t>Wants</a:t>
            </a:r>
            <a:r>
              <a:rPr lang="en-GB" dirty="0"/>
              <a:t> reflect a person's desires or preferences.</a:t>
            </a:r>
          </a:p>
          <a:p>
            <a:pPr marL="0" indent="0">
              <a:buNone/>
            </a:pPr>
            <a:endParaRPr lang="en-GB" dirty="0"/>
          </a:p>
        </p:txBody>
      </p:sp>
      <p:sp>
        <p:nvSpPr>
          <p:cNvPr id="4" name="Date Placeholder 3">
            <a:extLst>
              <a:ext uri="{FF2B5EF4-FFF2-40B4-BE49-F238E27FC236}">
                <a16:creationId xmlns:a16="http://schemas.microsoft.com/office/drawing/2014/main" id="{C6E8C08F-E593-4357-8176-A7FFB48029C5}"/>
              </a:ext>
            </a:extLst>
          </p:cNvPr>
          <p:cNvSpPr>
            <a:spLocks noGrp="1"/>
          </p:cNvSpPr>
          <p:nvPr>
            <p:ph type="dt" sz="half" idx="10"/>
          </p:nvPr>
        </p:nvSpPr>
        <p:spPr/>
        <p:txBody>
          <a:bodyPr/>
          <a:lstStyle/>
          <a:p>
            <a:pPr>
              <a:defRPr/>
            </a:pPr>
            <a:fld id="{2303D31F-598B-47EE-BA37-93F097A3D676}" type="datetime1">
              <a:rPr lang="en-GB" altLang="en-US" smtClean="0"/>
              <a:pPr>
                <a:defRPr/>
              </a:pPr>
              <a:t>17/05/2021</a:t>
            </a:fld>
            <a:endParaRPr lang="en-GB" altLang="en-US"/>
          </a:p>
        </p:txBody>
      </p:sp>
      <p:sp>
        <p:nvSpPr>
          <p:cNvPr id="5" name="Slide Number Placeholder 4">
            <a:extLst>
              <a:ext uri="{FF2B5EF4-FFF2-40B4-BE49-F238E27FC236}">
                <a16:creationId xmlns:a16="http://schemas.microsoft.com/office/drawing/2014/main" id="{3D702888-B42E-48A8-B7AE-1E6437145DF4}"/>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mc:AlternateContent xmlns:mc="http://schemas.openxmlformats.org/markup-compatibility/2006">
        <mc:Choice xmlns:p14="http://schemas.microsoft.com/office/powerpoint/2010/main" Requires="p14">
          <p:contentPart p14:bwMode="auto" r:id="rId2">
            <p14:nvContentPartPr>
              <p14:cNvPr id="6" name="Ink 5">
                <a:extLst>
                  <a:ext uri="{FF2B5EF4-FFF2-40B4-BE49-F238E27FC236}">
                    <a16:creationId xmlns:a16="http://schemas.microsoft.com/office/drawing/2014/main" id="{3EB9AC24-6994-47BD-B7D0-2D22671E87FF}"/>
                  </a:ext>
                </a:extLst>
              </p14:cNvPr>
              <p14:cNvContentPartPr/>
              <p14:nvPr/>
            </p14:nvContentPartPr>
            <p14:xfrm>
              <a:off x="5425959" y="2040365"/>
              <a:ext cx="1159560" cy="2690640"/>
            </p14:xfrm>
          </p:contentPart>
        </mc:Choice>
        <mc:Fallback>
          <p:pic>
            <p:nvPicPr>
              <p:cNvPr id="6" name="Ink 5">
                <a:extLst>
                  <a:ext uri="{FF2B5EF4-FFF2-40B4-BE49-F238E27FC236}">
                    <a16:creationId xmlns:a16="http://schemas.microsoft.com/office/drawing/2014/main" id="{3EB9AC24-6994-47BD-B7D0-2D22671E87FF}"/>
                  </a:ext>
                </a:extLst>
              </p:cNvPr>
              <p:cNvPicPr/>
              <p:nvPr/>
            </p:nvPicPr>
            <p:blipFill>
              <a:blip r:embed="rId3"/>
              <a:stretch>
                <a:fillRect/>
              </a:stretch>
            </p:blipFill>
            <p:spPr>
              <a:xfrm>
                <a:off x="5417319" y="2031365"/>
                <a:ext cx="1177200" cy="270828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7" name="Ink 6">
                <a:extLst>
                  <a:ext uri="{FF2B5EF4-FFF2-40B4-BE49-F238E27FC236}">
                    <a16:creationId xmlns:a16="http://schemas.microsoft.com/office/drawing/2014/main" id="{B2315050-4A51-4568-81E4-344B51F7ED7B}"/>
                  </a:ext>
                </a:extLst>
              </p14:cNvPr>
              <p14:cNvContentPartPr/>
              <p14:nvPr/>
            </p14:nvContentPartPr>
            <p14:xfrm>
              <a:off x="4971639" y="1417925"/>
              <a:ext cx="1756800" cy="1107360"/>
            </p14:xfrm>
          </p:contentPart>
        </mc:Choice>
        <mc:Fallback>
          <p:pic>
            <p:nvPicPr>
              <p:cNvPr id="7" name="Ink 6">
                <a:extLst>
                  <a:ext uri="{FF2B5EF4-FFF2-40B4-BE49-F238E27FC236}">
                    <a16:creationId xmlns:a16="http://schemas.microsoft.com/office/drawing/2014/main" id="{B2315050-4A51-4568-81E4-344B51F7ED7B}"/>
                  </a:ext>
                </a:extLst>
              </p:cNvPr>
              <p:cNvPicPr/>
              <p:nvPr/>
            </p:nvPicPr>
            <p:blipFill>
              <a:blip r:embed="rId5"/>
              <a:stretch>
                <a:fillRect/>
              </a:stretch>
            </p:blipFill>
            <p:spPr>
              <a:xfrm>
                <a:off x="4962999" y="1409285"/>
                <a:ext cx="1774440" cy="1125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8" name="Ink 7">
                <a:extLst>
                  <a:ext uri="{FF2B5EF4-FFF2-40B4-BE49-F238E27FC236}">
                    <a16:creationId xmlns:a16="http://schemas.microsoft.com/office/drawing/2014/main" id="{6F217962-C3E3-4C06-8EEE-5679698A6322}"/>
                  </a:ext>
                </a:extLst>
              </p14:cNvPr>
              <p14:cNvContentPartPr/>
              <p14:nvPr/>
            </p14:nvContentPartPr>
            <p14:xfrm>
              <a:off x="5576799" y="1375805"/>
              <a:ext cx="919800" cy="298800"/>
            </p14:xfrm>
          </p:contentPart>
        </mc:Choice>
        <mc:Fallback>
          <p:pic>
            <p:nvPicPr>
              <p:cNvPr id="8" name="Ink 7">
                <a:extLst>
                  <a:ext uri="{FF2B5EF4-FFF2-40B4-BE49-F238E27FC236}">
                    <a16:creationId xmlns:a16="http://schemas.microsoft.com/office/drawing/2014/main" id="{6F217962-C3E3-4C06-8EEE-5679698A6322}"/>
                  </a:ext>
                </a:extLst>
              </p:cNvPr>
              <p:cNvPicPr/>
              <p:nvPr/>
            </p:nvPicPr>
            <p:blipFill>
              <a:blip r:embed="rId7"/>
              <a:stretch>
                <a:fillRect/>
              </a:stretch>
            </p:blipFill>
            <p:spPr>
              <a:xfrm>
                <a:off x="5567799" y="1366805"/>
                <a:ext cx="937440" cy="316440"/>
              </a:xfrm>
              <a:prstGeom prst="rect">
                <a:avLst/>
              </a:prstGeom>
            </p:spPr>
          </p:pic>
        </mc:Fallback>
      </mc:AlternateContent>
    </p:spTree>
    <p:extLst>
      <p:ext uri="{BB962C8B-B14F-4D97-AF65-F5344CB8AC3E}">
        <p14:creationId xmlns:p14="http://schemas.microsoft.com/office/powerpoint/2010/main" val="433510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720C5-8345-44AE-986D-280F525E18FE}"/>
              </a:ext>
            </a:extLst>
          </p:cNvPr>
          <p:cNvSpPr>
            <a:spLocks noGrp="1"/>
          </p:cNvSpPr>
          <p:nvPr>
            <p:ph type="title"/>
          </p:nvPr>
        </p:nvSpPr>
        <p:spPr/>
        <p:txBody>
          <a:bodyPr/>
          <a:lstStyle/>
          <a:p>
            <a:r>
              <a:rPr lang="en-GB" dirty="0"/>
              <a:t>An unsatisfied </a:t>
            </a:r>
            <a:r>
              <a:rPr lang="en-GB" b="1" dirty="0"/>
              <a:t>need</a:t>
            </a:r>
            <a:r>
              <a:rPr lang="en-GB" dirty="0"/>
              <a:t> is:</a:t>
            </a:r>
            <a:br>
              <a:rPr lang="en-GB" dirty="0"/>
            </a:br>
            <a:endParaRPr lang="en-GB" dirty="0"/>
          </a:p>
        </p:txBody>
      </p:sp>
      <p:sp>
        <p:nvSpPr>
          <p:cNvPr id="3" name="Content Placeholder 2">
            <a:extLst>
              <a:ext uri="{FF2B5EF4-FFF2-40B4-BE49-F238E27FC236}">
                <a16:creationId xmlns:a16="http://schemas.microsoft.com/office/drawing/2014/main" id="{F8EC277F-9401-4CBC-A45C-2C4624CC4D3D}"/>
              </a:ext>
            </a:extLst>
          </p:cNvPr>
          <p:cNvSpPr>
            <a:spLocks noGrp="1"/>
          </p:cNvSpPr>
          <p:nvPr>
            <p:ph idx="1"/>
          </p:nvPr>
        </p:nvSpPr>
        <p:spPr/>
        <p:txBody>
          <a:bodyPr/>
          <a:lstStyle/>
          <a:p>
            <a:r>
              <a:rPr lang="en-GB" dirty="0"/>
              <a:t>An unsatisfied </a:t>
            </a:r>
            <a:r>
              <a:rPr lang="en-GB" b="1" dirty="0"/>
              <a:t>need</a:t>
            </a:r>
            <a:r>
              <a:rPr lang="en-GB" dirty="0"/>
              <a:t> is a gap between a person's actual and desired states on some physical or psychological dimension.</a:t>
            </a:r>
          </a:p>
          <a:p>
            <a:pPr marL="0" indent="0">
              <a:buNone/>
            </a:pPr>
            <a:endParaRPr lang="en-GB" dirty="0"/>
          </a:p>
        </p:txBody>
      </p:sp>
      <p:sp>
        <p:nvSpPr>
          <p:cNvPr id="4" name="Date Placeholder 3">
            <a:extLst>
              <a:ext uri="{FF2B5EF4-FFF2-40B4-BE49-F238E27FC236}">
                <a16:creationId xmlns:a16="http://schemas.microsoft.com/office/drawing/2014/main" id="{51D10CC3-D8B0-408C-B3DC-B42C772FB3CA}"/>
              </a:ext>
            </a:extLst>
          </p:cNvPr>
          <p:cNvSpPr>
            <a:spLocks noGrp="1"/>
          </p:cNvSpPr>
          <p:nvPr>
            <p:ph type="dt" sz="half" idx="10"/>
          </p:nvPr>
        </p:nvSpPr>
        <p:spPr/>
        <p:txBody>
          <a:bodyPr/>
          <a:lstStyle/>
          <a:p>
            <a:pPr>
              <a:defRPr/>
            </a:pPr>
            <a:fld id="{2303D31F-598B-47EE-BA37-93F097A3D676}" type="datetime1">
              <a:rPr lang="en-GB" altLang="en-US" smtClean="0"/>
              <a:pPr>
                <a:defRPr/>
              </a:pPr>
              <a:t>17/05/2021</a:t>
            </a:fld>
            <a:endParaRPr lang="en-GB" altLang="en-US"/>
          </a:p>
        </p:txBody>
      </p:sp>
      <p:sp>
        <p:nvSpPr>
          <p:cNvPr id="5" name="Slide Number Placeholder 4">
            <a:extLst>
              <a:ext uri="{FF2B5EF4-FFF2-40B4-BE49-F238E27FC236}">
                <a16:creationId xmlns:a16="http://schemas.microsoft.com/office/drawing/2014/main" id="{4A6762A8-1553-44A5-8A29-847735B4CBA8}"/>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3143048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66B8C-4B99-45F0-B0A2-0065C9ED295E}"/>
              </a:ext>
            </a:extLst>
          </p:cNvPr>
          <p:cNvSpPr>
            <a:spLocks noGrp="1"/>
          </p:cNvSpPr>
          <p:nvPr>
            <p:ph type="title"/>
          </p:nvPr>
        </p:nvSpPr>
        <p:spPr/>
        <p:txBody>
          <a:bodyPr>
            <a:normAutofit/>
          </a:bodyPr>
          <a:lstStyle/>
          <a:p>
            <a:r>
              <a:rPr lang="en-GB" sz="2800" b="1" i="1" dirty="0"/>
              <a:t>Let’s take a walk down the high street….How any brands do you recognise?</a:t>
            </a:r>
          </a:p>
        </p:txBody>
      </p:sp>
      <p:pic>
        <p:nvPicPr>
          <p:cNvPr id="6" name="Content Placeholder 5">
            <a:extLst>
              <a:ext uri="{FF2B5EF4-FFF2-40B4-BE49-F238E27FC236}">
                <a16:creationId xmlns:a16="http://schemas.microsoft.com/office/drawing/2014/main" id="{B62BA37A-75A8-49EB-9F73-AEF648F69BB3}"/>
              </a:ext>
            </a:extLst>
          </p:cNvPr>
          <p:cNvPicPr>
            <a:picLocks noGrp="1" noChangeAspect="1"/>
          </p:cNvPicPr>
          <p:nvPr>
            <p:ph sz="half" idx="1"/>
          </p:nvPr>
        </p:nvPicPr>
        <p:blipFill>
          <a:blip r:embed="rId2"/>
          <a:stretch>
            <a:fillRect/>
          </a:stretch>
        </p:blipFill>
        <p:spPr>
          <a:xfrm>
            <a:off x="481806" y="1600200"/>
            <a:ext cx="1641922" cy="1641922"/>
          </a:xfrm>
        </p:spPr>
      </p:pic>
      <p:pic>
        <p:nvPicPr>
          <p:cNvPr id="14" name="Content Placeholder 13">
            <a:extLst>
              <a:ext uri="{FF2B5EF4-FFF2-40B4-BE49-F238E27FC236}">
                <a16:creationId xmlns:a16="http://schemas.microsoft.com/office/drawing/2014/main" id="{73DC03F2-1A3B-443F-B30E-9B1B7A7F9BD3}"/>
              </a:ext>
            </a:extLst>
          </p:cNvPr>
          <p:cNvPicPr>
            <a:picLocks noGrp="1" noChangeAspect="1"/>
          </p:cNvPicPr>
          <p:nvPr>
            <p:ph sz="half" idx="2"/>
          </p:nvPr>
        </p:nvPicPr>
        <p:blipFill rotWithShape="1">
          <a:blip r:embed="rId3"/>
          <a:srcRect l="19509" t="11799" r="21652" b="69506"/>
          <a:stretch/>
        </p:blipFill>
        <p:spPr>
          <a:xfrm>
            <a:off x="3769747" y="1632591"/>
            <a:ext cx="2376264" cy="504057"/>
          </a:xfrm>
        </p:spPr>
      </p:pic>
      <p:pic>
        <p:nvPicPr>
          <p:cNvPr id="8" name="Picture 7">
            <a:extLst>
              <a:ext uri="{FF2B5EF4-FFF2-40B4-BE49-F238E27FC236}">
                <a16:creationId xmlns:a16="http://schemas.microsoft.com/office/drawing/2014/main" id="{A1C39557-F966-4807-81A3-7204B3B09555}"/>
              </a:ext>
            </a:extLst>
          </p:cNvPr>
          <p:cNvPicPr>
            <a:picLocks noChangeAspect="1"/>
          </p:cNvPicPr>
          <p:nvPr/>
        </p:nvPicPr>
        <p:blipFill rotWithShape="1">
          <a:blip r:embed="rId4"/>
          <a:srcRect l="22437" t="9314" r="22439" b="10625"/>
          <a:stretch/>
        </p:blipFill>
        <p:spPr>
          <a:xfrm>
            <a:off x="2051720" y="1196753"/>
            <a:ext cx="1311639" cy="1143000"/>
          </a:xfrm>
          <a:prstGeom prst="rect">
            <a:avLst/>
          </a:prstGeom>
        </p:spPr>
      </p:pic>
      <p:pic>
        <p:nvPicPr>
          <p:cNvPr id="10" name="Picture 9">
            <a:extLst>
              <a:ext uri="{FF2B5EF4-FFF2-40B4-BE49-F238E27FC236}">
                <a16:creationId xmlns:a16="http://schemas.microsoft.com/office/drawing/2014/main" id="{351FD0B6-9554-45B9-AE71-A14CEB9ACA40}"/>
              </a:ext>
            </a:extLst>
          </p:cNvPr>
          <p:cNvPicPr>
            <a:picLocks noChangeAspect="1"/>
          </p:cNvPicPr>
          <p:nvPr/>
        </p:nvPicPr>
        <p:blipFill rotWithShape="1">
          <a:blip r:embed="rId5"/>
          <a:srcRect l="18632" t="18631" r="18631" b="18632"/>
          <a:stretch/>
        </p:blipFill>
        <p:spPr>
          <a:xfrm>
            <a:off x="1907704" y="2461566"/>
            <a:ext cx="1143000" cy="1143000"/>
          </a:xfrm>
          <a:prstGeom prst="rect">
            <a:avLst/>
          </a:prstGeom>
        </p:spPr>
      </p:pic>
      <p:pic>
        <p:nvPicPr>
          <p:cNvPr id="12" name="Picture 11">
            <a:extLst>
              <a:ext uri="{FF2B5EF4-FFF2-40B4-BE49-F238E27FC236}">
                <a16:creationId xmlns:a16="http://schemas.microsoft.com/office/drawing/2014/main" id="{9BDBBE49-ACED-4A95-8350-5639720F9340}"/>
              </a:ext>
            </a:extLst>
          </p:cNvPr>
          <p:cNvPicPr>
            <a:picLocks noChangeAspect="1"/>
          </p:cNvPicPr>
          <p:nvPr/>
        </p:nvPicPr>
        <p:blipFill rotWithShape="1">
          <a:blip r:embed="rId6"/>
          <a:srcRect l="11406" t="8930" r="13676" b="27184"/>
          <a:stretch/>
        </p:blipFill>
        <p:spPr>
          <a:xfrm>
            <a:off x="682236" y="3646470"/>
            <a:ext cx="1796143" cy="1143000"/>
          </a:xfrm>
          <a:prstGeom prst="rect">
            <a:avLst/>
          </a:prstGeom>
        </p:spPr>
      </p:pic>
      <p:pic>
        <p:nvPicPr>
          <p:cNvPr id="16" name="Picture 15">
            <a:extLst>
              <a:ext uri="{FF2B5EF4-FFF2-40B4-BE49-F238E27FC236}">
                <a16:creationId xmlns:a16="http://schemas.microsoft.com/office/drawing/2014/main" id="{D833A04A-EB0B-4541-A825-D75FDD716E70}"/>
              </a:ext>
            </a:extLst>
          </p:cNvPr>
          <p:cNvPicPr>
            <a:picLocks noChangeAspect="1"/>
          </p:cNvPicPr>
          <p:nvPr/>
        </p:nvPicPr>
        <p:blipFill rotWithShape="1">
          <a:blip r:embed="rId7"/>
          <a:srcRect t="16736" b="19760"/>
          <a:stretch/>
        </p:blipFill>
        <p:spPr>
          <a:xfrm>
            <a:off x="3655641" y="2493026"/>
            <a:ext cx="1641922" cy="695114"/>
          </a:xfrm>
          <a:prstGeom prst="rect">
            <a:avLst/>
          </a:prstGeom>
        </p:spPr>
      </p:pic>
      <p:pic>
        <p:nvPicPr>
          <p:cNvPr id="18" name="Picture 17">
            <a:extLst>
              <a:ext uri="{FF2B5EF4-FFF2-40B4-BE49-F238E27FC236}">
                <a16:creationId xmlns:a16="http://schemas.microsoft.com/office/drawing/2014/main" id="{1FA81D39-C094-47C9-903F-F8F988F519D3}"/>
              </a:ext>
            </a:extLst>
          </p:cNvPr>
          <p:cNvPicPr>
            <a:picLocks noChangeAspect="1"/>
          </p:cNvPicPr>
          <p:nvPr/>
        </p:nvPicPr>
        <p:blipFill rotWithShape="1">
          <a:blip r:embed="rId8"/>
          <a:srcRect l="13776" t="14533" r="16926" b="18966"/>
          <a:stretch/>
        </p:blipFill>
        <p:spPr>
          <a:xfrm>
            <a:off x="2760105" y="3646470"/>
            <a:ext cx="1791072" cy="915889"/>
          </a:xfrm>
          <a:prstGeom prst="rect">
            <a:avLst/>
          </a:prstGeom>
        </p:spPr>
      </p:pic>
      <p:pic>
        <p:nvPicPr>
          <p:cNvPr id="20" name="Picture 19">
            <a:extLst>
              <a:ext uri="{FF2B5EF4-FFF2-40B4-BE49-F238E27FC236}">
                <a16:creationId xmlns:a16="http://schemas.microsoft.com/office/drawing/2014/main" id="{1EC87F4B-D283-44FB-9F03-8847CAED6097}"/>
              </a:ext>
            </a:extLst>
          </p:cNvPr>
          <p:cNvPicPr>
            <a:picLocks noChangeAspect="1"/>
          </p:cNvPicPr>
          <p:nvPr/>
        </p:nvPicPr>
        <p:blipFill rotWithShape="1">
          <a:blip r:embed="rId9"/>
          <a:srcRect l="6800" t="16881" r="6800" b="16724"/>
          <a:stretch/>
        </p:blipFill>
        <p:spPr>
          <a:xfrm>
            <a:off x="5808368" y="2174767"/>
            <a:ext cx="1971345" cy="865662"/>
          </a:xfrm>
          <a:prstGeom prst="rect">
            <a:avLst/>
          </a:prstGeom>
        </p:spPr>
      </p:pic>
      <p:pic>
        <p:nvPicPr>
          <p:cNvPr id="22" name="Picture 21">
            <a:extLst>
              <a:ext uri="{FF2B5EF4-FFF2-40B4-BE49-F238E27FC236}">
                <a16:creationId xmlns:a16="http://schemas.microsoft.com/office/drawing/2014/main" id="{7C630D21-8F60-4FE8-84E6-1D38E5AFF5B8}"/>
              </a:ext>
            </a:extLst>
          </p:cNvPr>
          <p:cNvPicPr>
            <a:picLocks noChangeAspect="1"/>
          </p:cNvPicPr>
          <p:nvPr/>
        </p:nvPicPr>
        <p:blipFill rotWithShape="1">
          <a:blip r:embed="rId10"/>
          <a:srcRect l="13366" t="32162" r="13366" b="34242"/>
          <a:stretch/>
        </p:blipFill>
        <p:spPr>
          <a:xfrm>
            <a:off x="1350513" y="4828749"/>
            <a:ext cx="2819184" cy="678677"/>
          </a:xfrm>
          <a:prstGeom prst="rect">
            <a:avLst/>
          </a:prstGeom>
        </p:spPr>
      </p:pic>
      <p:pic>
        <p:nvPicPr>
          <p:cNvPr id="24" name="Picture 23">
            <a:extLst>
              <a:ext uri="{FF2B5EF4-FFF2-40B4-BE49-F238E27FC236}">
                <a16:creationId xmlns:a16="http://schemas.microsoft.com/office/drawing/2014/main" id="{CD58F7A8-02BE-49BE-AF65-794124910111}"/>
              </a:ext>
            </a:extLst>
          </p:cNvPr>
          <p:cNvPicPr>
            <a:picLocks noChangeAspect="1"/>
          </p:cNvPicPr>
          <p:nvPr/>
        </p:nvPicPr>
        <p:blipFill rotWithShape="1">
          <a:blip r:embed="rId11"/>
          <a:srcRect l="36444" t="19201" r="36478" b="22786"/>
          <a:stretch/>
        </p:blipFill>
        <p:spPr>
          <a:xfrm>
            <a:off x="4668603" y="3312742"/>
            <a:ext cx="1257920" cy="1516007"/>
          </a:xfrm>
          <a:prstGeom prst="rect">
            <a:avLst/>
          </a:prstGeom>
        </p:spPr>
      </p:pic>
      <p:pic>
        <p:nvPicPr>
          <p:cNvPr id="26" name="Picture 25">
            <a:extLst>
              <a:ext uri="{FF2B5EF4-FFF2-40B4-BE49-F238E27FC236}">
                <a16:creationId xmlns:a16="http://schemas.microsoft.com/office/drawing/2014/main" id="{79F012CF-80B3-4B25-9B26-5C4DBC9928DD}"/>
              </a:ext>
            </a:extLst>
          </p:cNvPr>
          <p:cNvPicPr>
            <a:picLocks noChangeAspect="1"/>
          </p:cNvPicPr>
          <p:nvPr/>
        </p:nvPicPr>
        <p:blipFill rotWithShape="1">
          <a:blip r:embed="rId12"/>
          <a:srcRect l="23960" t="38450" r="24801" b="40757"/>
          <a:stretch/>
        </p:blipFill>
        <p:spPr>
          <a:xfrm>
            <a:off x="16354" y="2973393"/>
            <a:ext cx="1944216" cy="631173"/>
          </a:xfrm>
          <a:prstGeom prst="rect">
            <a:avLst/>
          </a:prstGeom>
        </p:spPr>
      </p:pic>
      <p:pic>
        <p:nvPicPr>
          <p:cNvPr id="28" name="Picture 27">
            <a:extLst>
              <a:ext uri="{FF2B5EF4-FFF2-40B4-BE49-F238E27FC236}">
                <a16:creationId xmlns:a16="http://schemas.microsoft.com/office/drawing/2014/main" id="{0E4844BA-9757-450D-BDF2-A8C6AED232AB}"/>
              </a:ext>
            </a:extLst>
          </p:cNvPr>
          <p:cNvPicPr>
            <a:picLocks noChangeAspect="1"/>
          </p:cNvPicPr>
          <p:nvPr/>
        </p:nvPicPr>
        <p:blipFill rotWithShape="1">
          <a:blip r:embed="rId13"/>
          <a:srcRect t="25808" b="32454"/>
          <a:stretch/>
        </p:blipFill>
        <p:spPr>
          <a:xfrm>
            <a:off x="6554956" y="1285034"/>
            <a:ext cx="1665449" cy="695114"/>
          </a:xfrm>
          <a:prstGeom prst="rect">
            <a:avLst/>
          </a:prstGeom>
        </p:spPr>
      </p:pic>
      <p:pic>
        <p:nvPicPr>
          <p:cNvPr id="30" name="Picture 29">
            <a:extLst>
              <a:ext uri="{FF2B5EF4-FFF2-40B4-BE49-F238E27FC236}">
                <a16:creationId xmlns:a16="http://schemas.microsoft.com/office/drawing/2014/main" id="{1C94C8D9-1F5B-4C41-806D-F460F6E75A40}"/>
              </a:ext>
            </a:extLst>
          </p:cNvPr>
          <p:cNvPicPr>
            <a:picLocks noChangeAspect="1"/>
          </p:cNvPicPr>
          <p:nvPr/>
        </p:nvPicPr>
        <p:blipFill rotWithShape="1">
          <a:blip r:embed="rId14"/>
          <a:srcRect l="10626" t="34734" r="10101" b="36795"/>
          <a:stretch/>
        </p:blipFill>
        <p:spPr>
          <a:xfrm>
            <a:off x="6097087" y="3214059"/>
            <a:ext cx="1977343" cy="372829"/>
          </a:xfrm>
          <a:prstGeom prst="rect">
            <a:avLst/>
          </a:prstGeom>
        </p:spPr>
      </p:pic>
      <p:pic>
        <p:nvPicPr>
          <p:cNvPr id="32" name="Picture 31">
            <a:extLst>
              <a:ext uri="{FF2B5EF4-FFF2-40B4-BE49-F238E27FC236}">
                <a16:creationId xmlns:a16="http://schemas.microsoft.com/office/drawing/2014/main" id="{E681F4B6-D58B-44C8-860E-B9F30373001B}"/>
              </a:ext>
            </a:extLst>
          </p:cNvPr>
          <p:cNvPicPr>
            <a:picLocks noChangeAspect="1"/>
          </p:cNvPicPr>
          <p:nvPr/>
        </p:nvPicPr>
        <p:blipFill>
          <a:blip r:embed="rId15"/>
          <a:stretch>
            <a:fillRect/>
          </a:stretch>
        </p:blipFill>
        <p:spPr>
          <a:xfrm>
            <a:off x="6043949" y="3789212"/>
            <a:ext cx="1143000" cy="1143000"/>
          </a:xfrm>
          <a:prstGeom prst="rect">
            <a:avLst/>
          </a:prstGeom>
        </p:spPr>
      </p:pic>
      <p:pic>
        <p:nvPicPr>
          <p:cNvPr id="34" name="Picture 33">
            <a:extLst>
              <a:ext uri="{FF2B5EF4-FFF2-40B4-BE49-F238E27FC236}">
                <a16:creationId xmlns:a16="http://schemas.microsoft.com/office/drawing/2014/main" id="{64AED84E-5803-45D2-A5D2-5C4488BFFD51}"/>
              </a:ext>
            </a:extLst>
          </p:cNvPr>
          <p:cNvPicPr>
            <a:picLocks noChangeAspect="1"/>
          </p:cNvPicPr>
          <p:nvPr/>
        </p:nvPicPr>
        <p:blipFill rotWithShape="1">
          <a:blip r:embed="rId16"/>
          <a:srcRect l="16138" t="35261" r="16138" b="35434"/>
          <a:stretch/>
        </p:blipFill>
        <p:spPr>
          <a:xfrm>
            <a:off x="4956895" y="4965137"/>
            <a:ext cx="1905540" cy="612395"/>
          </a:xfrm>
          <a:prstGeom prst="rect">
            <a:avLst/>
          </a:prstGeom>
        </p:spPr>
      </p:pic>
      <p:pic>
        <p:nvPicPr>
          <p:cNvPr id="36" name="Picture 35">
            <a:extLst>
              <a:ext uri="{FF2B5EF4-FFF2-40B4-BE49-F238E27FC236}">
                <a16:creationId xmlns:a16="http://schemas.microsoft.com/office/drawing/2014/main" id="{09D55F43-DF55-47C4-95E8-E38D3649A1F9}"/>
              </a:ext>
            </a:extLst>
          </p:cNvPr>
          <p:cNvPicPr>
            <a:picLocks noChangeAspect="1"/>
          </p:cNvPicPr>
          <p:nvPr/>
        </p:nvPicPr>
        <p:blipFill rotWithShape="1">
          <a:blip r:embed="rId17"/>
          <a:srcRect l="18500" t="32319" r="17713" b="38183"/>
          <a:stretch/>
        </p:blipFill>
        <p:spPr>
          <a:xfrm>
            <a:off x="7201403" y="3760518"/>
            <a:ext cx="1830688" cy="564173"/>
          </a:xfrm>
          <a:prstGeom prst="rect">
            <a:avLst/>
          </a:prstGeom>
        </p:spPr>
      </p:pic>
      <p:pic>
        <p:nvPicPr>
          <p:cNvPr id="38" name="Picture 37">
            <a:extLst>
              <a:ext uri="{FF2B5EF4-FFF2-40B4-BE49-F238E27FC236}">
                <a16:creationId xmlns:a16="http://schemas.microsoft.com/office/drawing/2014/main" id="{BF7A0B3E-1BF6-41F4-B3AB-A8CA3EC35228}"/>
              </a:ext>
            </a:extLst>
          </p:cNvPr>
          <p:cNvPicPr>
            <a:picLocks noChangeAspect="1"/>
          </p:cNvPicPr>
          <p:nvPr/>
        </p:nvPicPr>
        <p:blipFill rotWithShape="1">
          <a:blip r:embed="rId18"/>
          <a:srcRect l="11955" t="2850" r="14928" b="2850"/>
          <a:stretch/>
        </p:blipFill>
        <p:spPr>
          <a:xfrm>
            <a:off x="7472197" y="4366535"/>
            <a:ext cx="1208209" cy="1246592"/>
          </a:xfrm>
          <a:prstGeom prst="rect">
            <a:avLst/>
          </a:prstGeom>
        </p:spPr>
      </p:pic>
      <p:pic>
        <p:nvPicPr>
          <p:cNvPr id="40" name="Picture 39">
            <a:extLst>
              <a:ext uri="{FF2B5EF4-FFF2-40B4-BE49-F238E27FC236}">
                <a16:creationId xmlns:a16="http://schemas.microsoft.com/office/drawing/2014/main" id="{4C5FA661-6B44-4845-88C8-6587029B40F6}"/>
              </a:ext>
            </a:extLst>
          </p:cNvPr>
          <p:cNvPicPr>
            <a:picLocks noChangeAspect="1"/>
          </p:cNvPicPr>
          <p:nvPr/>
        </p:nvPicPr>
        <p:blipFill>
          <a:blip r:embed="rId19"/>
          <a:stretch>
            <a:fillRect/>
          </a:stretch>
        </p:blipFill>
        <p:spPr>
          <a:xfrm>
            <a:off x="923595" y="1058711"/>
            <a:ext cx="878539" cy="878539"/>
          </a:xfrm>
          <a:prstGeom prst="rect">
            <a:avLst/>
          </a:prstGeom>
        </p:spPr>
      </p:pic>
      <p:pic>
        <p:nvPicPr>
          <p:cNvPr id="42" name="Picture 41">
            <a:extLst>
              <a:ext uri="{FF2B5EF4-FFF2-40B4-BE49-F238E27FC236}">
                <a16:creationId xmlns:a16="http://schemas.microsoft.com/office/drawing/2014/main" id="{1E8E48EB-0972-432B-8CA1-3393A45252DA}"/>
              </a:ext>
            </a:extLst>
          </p:cNvPr>
          <p:cNvPicPr>
            <a:picLocks noChangeAspect="1"/>
          </p:cNvPicPr>
          <p:nvPr/>
        </p:nvPicPr>
        <p:blipFill>
          <a:blip r:embed="rId20"/>
          <a:stretch>
            <a:fillRect/>
          </a:stretch>
        </p:blipFill>
        <p:spPr>
          <a:xfrm>
            <a:off x="7890703" y="2010233"/>
            <a:ext cx="1143001" cy="1143001"/>
          </a:xfrm>
          <a:prstGeom prst="rect">
            <a:avLst/>
          </a:prstGeom>
        </p:spPr>
      </p:pic>
    </p:spTree>
    <p:extLst>
      <p:ext uri="{BB962C8B-B14F-4D97-AF65-F5344CB8AC3E}">
        <p14:creationId xmlns:p14="http://schemas.microsoft.com/office/powerpoint/2010/main" val="12340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8"/>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0"/>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6"/>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8"/>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4"/>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431ADD-45BE-414B-AC9A-93FCA2C12E23}"/>
              </a:ext>
            </a:extLst>
          </p:cNvPr>
          <p:cNvSpPr>
            <a:spLocks noGrp="1"/>
          </p:cNvSpPr>
          <p:nvPr>
            <p:ph idx="1"/>
          </p:nvPr>
        </p:nvSpPr>
        <p:spPr>
          <a:xfrm>
            <a:off x="457200" y="692696"/>
            <a:ext cx="8229600" cy="4824537"/>
          </a:xfrm>
        </p:spPr>
        <p:txBody>
          <a:bodyPr/>
          <a:lstStyle/>
          <a:p>
            <a:pPr marL="0" indent="0">
              <a:buNone/>
            </a:pPr>
            <a:r>
              <a:rPr lang="en-GB" i="1" dirty="0"/>
              <a:t>We can become confused about the term  marketing and think that it is only associated with advertising or selling.… but its much more than that</a:t>
            </a:r>
          </a:p>
          <a:p>
            <a:pPr marL="0" indent="0">
              <a:buNone/>
            </a:pPr>
            <a:endParaRPr lang="en-GB" i="1" dirty="0"/>
          </a:p>
          <a:p>
            <a:pPr marL="0" indent="0">
              <a:buNone/>
            </a:pPr>
            <a:r>
              <a:rPr lang="en-GB" i="1" dirty="0"/>
              <a:t>Let me tell you about my experience of marketing with one client……the choices I made and the choices they made, make notes and think of some questions!</a:t>
            </a:r>
          </a:p>
        </p:txBody>
      </p:sp>
    </p:spTree>
    <p:extLst>
      <p:ext uri="{BB962C8B-B14F-4D97-AF65-F5344CB8AC3E}">
        <p14:creationId xmlns:p14="http://schemas.microsoft.com/office/powerpoint/2010/main" val="266464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What is reflection? | Psychology | tutor2u">
            <a:extLst>
              <a:ext uri="{FF2B5EF4-FFF2-40B4-BE49-F238E27FC236}">
                <a16:creationId xmlns:a16="http://schemas.microsoft.com/office/drawing/2014/main" id="{DCF263D0-F400-4E31-87D7-265A5BB4715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596453" y="2132856"/>
            <a:ext cx="3622414" cy="2590026"/>
          </a:xfrm>
          <a:prstGeom prst="rect">
            <a:avLst/>
          </a:prstGeom>
          <a:solidFill>
            <a:schemeClr val="accent6"/>
          </a:solidFill>
          <a:ln>
            <a:solidFill>
              <a:schemeClr val="accent6"/>
            </a:solidFill>
          </a:ln>
        </p:spPr>
      </p:pic>
      <p:sp>
        <p:nvSpPr>
          <p:cNvPr id="3" name="Content Placeholder 2">
            <a:extLst>
              <a:ext uri="{FF2B5EF4-FFF2-40B4-BE49-F238E27FC236}">
                <a16:creationId xmlns:a16="http://schemas.microsoft.com/office/drawing/2014/main" id="{D3CA25A3-49DE-4056-B2B0-F7777367F201}"/>
              </a:ext>
            </a:extLst>
          </p:cNvPr>
          <p:cNvSpPr>
            <a:spLocks noGrp="1"/>
          </p:cNvSpPr>
          <p:nvPr>
            <p:ph sz="half" idx="2"/>
          </p:nvPr>
        </p:nvSpPr>
        <p:spPr>
          <a:xfrm>
            <a:off x="4499992" y="556200"/>
            <a:ext cx="4186808" cy="4680521"/>
          </a:xfrm>
        </p:spPr>
        <p:txBody>
          <a:bodyPr wrap="square" anchor="t">
            <a:normAutofit/>
          </a:bodyPr>
          <a:lstStyle/>
          <a:p>
            <a:pPr marL="0" indent="0">
              <a:buNone/>
            </a:pPr>
            <a:r>
              <a:rPr lang="en-GB" dirty="0"/>
              <a:t>What do you think about that real-life example? </a:t>
            </a:r>
            <a:br>
              <a:rPr lang="en-GB" dirty="0"/>
            </a:br>
            <a:endParaRPr lang="en-GB" dirty="0"/>
          </a:p>
          <a:p>
            <a:pPr marL="0" indent="0">
              <a:buNone/>
            </a:pPr>
            <a:r>
              <a:rPr lang="en-GB" dirty="0"/>
              <a:t>Would you have done things differently do you think?</a:t>
            </a:r>
            <a:br>
              <a:rPr lang="en-GB" dirty="0"/>
            </a:br>
            <a:endParaRPr lang="en-GB" dirty="0"/>
          </a:p>
          <a:p>
            <a:pPr marL="0" indent="0">
              <a:buNone/>
            </a:pPr>
            <a:r>
              <a:rPr lang="en-GB" dirty="0"/>
              <a:t>What do you think of the client's decisions?</a:t>
            </a:r>
          </a:p>
        </p:txBody>
      </p:sp>
      <p:sp>
        <p:nvSpPr>
          <p:cNvPr id="77" name="Date Placeholder 4">
            <a:extLst>
              <a:ext uri="{FF2B5EF4-FFF2-40B4-BE49-F238E27FC236}">
                <a16:creationId xmlns:a16="http://schemas.microsoft.com/office/drawing/2014/main" id="{5801051B-EC55-4F0B-BFE5-F7575A3F51A3}"/>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17/05/2021</a:t>
            </a:fld>
            <a:endParaRPr lang="en-GB" altLang="en-US"/>
          </a:p>
        </p:txBody>
      </p:sp>
      <p:sp>
        <p:nvSpPr>
          <p:cNvPr id="79" name="Slide Number Placeholder 5">
            <a:extLst>
              <a:ext uri="{FF2B5EF4-FFF2-40B4-BE49-F238E27FC236}">
                <a16:creationId xmlns:a16="http://schemas.microsoft.com/office/drawing/2014/main" id="{33214D3B-977C-4321-B8CC-1F253828D3DE}"/>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24</a:t>
            </a:fld>
            <a:endParaRPr lang="en-GB" altLang="en-US"/>
          </a:p>
        </p:txBody>
      </p:sp>
    </p:spTree>
    <p:extLst>
      <p:ext uri="{BB962C8B-B14F-4D97-AF65-F5344CB8AC3E}">
        <p14:creationId xmlns:p14="http://schemas.microsoft.com/office/powerpoint/2010/main" val="903111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ive steps to reach your most important marketing audience - Your CFO |  Insights">
            <a:extLst>
              <a:ext uri="{FF2B5EF4-FFF2-40B4-BE49-F238E27FC236}">
                <a16:creationId xmlns:a16="http://schemas.microsoft.com/office/drawing/2014/main" id="{CD13D89B-F15F-4D42-B181-CE9A8D6FF9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598" r="22453"/>
          <a:stretch/>
        </p:blipFill>
        <p:spPr bwMode="auto">
          <a:xfrm>
            <a:off x="539552" y="1124744"/>
            <a:ext cx="3528392" cy="3485093"/>
          </a:xfrm>
          <a:prstGeom prst="rect">
            <a:avLst/>
          </a:prstGeom>
          <a:solidFill>
            <a:srgbClr val="FFFFFF"/>
          </a:solidFill>
        </p:spPr>
      </p:pic>
      <p:sp>
        <p:nvSpPr>
          <p:cNvPr id="3" name="Content Placeholder 2">
            <a:extLst>
              <a:ext uri="{FF2B5EF4-FFF2-40B4-BE49-F238E27FC236}">
                <a16:creationId xmlns:a16="http://schemas.microsoft.com/office/drawing/2014/main" id="{D76A7943-D29F-4BDD-B6E7-8387D64BD591}"/>
              </a:ext>
            </a:extLst>
          </p:cNvPr>
          <p:cNvSpPr>
            <a:spLocks noGrp="1"/>
          </p:cNvSpPr>
          <p:nvPr>
            <p:ph sz="half" idx="2"/>
          </p:nvPr>
        </p:nvSpPr>
        <p:spPr>
          <a:xfrm>
            <a:off x="4283968" y="44624"/>
            <a:ext cx="4389319" cy="5544616"/>
          </a:xfrm>
        </p:spPr>
        <p:txBody>
          <a:bodyPr wrap="square" anchor="t">
            <a:normAutofit/>
          </a:bodyPr>
          <a:lstStyle/>
          <a:p>
            <a:pPr marL="0" indent="0">
              <a:lnSpc>
                <a:spcPct val="90000"/>
              </a:lnSpc>
              <a:buNone/>
            </a:pPr>
            <a:r>
              <a:rPr lang="en-GB" sz="2400" dirty="0"/>
              <a:t>So you all have made different choices, for different reasons, and there are people</a:t>
            </a:r>
          </a:p>
          <a:p>
            <a:pPr marL="0" indent="0">
              <a:lnSpc>
                <a:spcPct val="90000"/>
              </a:lnSpc>
              <a:buNone/>
            </a:pPr>
            <a:r>
              <a:rPr lang="en-GB" sz="2400" dirty="0"/>
              <a:t> behind that brand that have been influencing your decision.</a:t>
            </a:r>
          </a:p>
          <a:p>
            <a:pPr marL="0" indent="0">
              <a:lnSpc>
                <a:spcPct val="90000"/>
              </a:lnSpc>
              <a:buNone/>
            </a:pPr>
            <a:endParaRPr lang="en-GB" sz="2400" dirty="0"/>
          </a:p>
          <a:p>
            <a:pPr marL="0" indent="0">
              <a:lnSpc>
                <a:spcPct val="90000"/>
              </a:lnSpc>
              <a:buNone/>
            </a:pPr>
            <a:r>
              <a:rPr lang="en-GB" sz="2400" dirty="0"/>
              <a:t>So What you think Marketers do???</a:t>
            </a:r>
          </a:p>
          <a:p>
            <a:pPr marL="0" indent="0">
              <a:lnSpc>
                <a:spcPct val="90000"/>
              </a:lnSpc>
              <a:buNone/>
            </a:pPr>
            <a:r>
              <a:rPr lang="en-GB" sz="2400" dirty="0"/>
              <a:t>&amp;</a:t>
            </a:r>
          </a:p>
          <a:p>
            <a:pPr marL="0" indent="0">
              <a:lnSpc>
                <a:spcPct val="90000"/>
              </a:lnSpc>
              <a:buNone/>
            </a:pPr>
            <a:endParaRPr lang="en-GB" sz="2400" dirty="0"/>
          </a:p>
          <a:p>
            <a:pPr marL="0" indent="0">
              <a:lnSpc>
                <a:spcPct val="90000"/>
              </a:lnSpc>
              <a:buNone/>
            </a:pPr>
            <a:r>
              <a:rPr lang="en-GB" sz="2400" dirty="0"/>
              <a:t>List job titles that you think involve marketing</a:t>
            </a:r>
          </a:p>
          <a:p>
            <a:pPr>
              <a:lnSpc>
                <a:spcPct val="90000"/>
              </a:lnSpc>
            </a:pPr>
            <a:endParaRPr lang="en-GB" sz="2000" dirty="0"/>
          </a:p>
          <a:p>
            <a:pPr>
              <a:lnSpc>
                <a:spcPct val="90000"/>
              </a:lnSpc>
            </a:pPr>
            <a:endParaRPr lang="en-GB" sz="2000" dirty="0"/>
          </a:p>
        </p:txBody>
      </p:sp>
      <p:sp>
        <p:nvSpPr>
          <p:cNvPr id="73" name="Date Placeholder 4">
            <a:extLst>
              <a:ext uri="{FF2B5EF4-FFF2-40B4-BE49-F238E27FC236}">
                <a16:creationId xmlns:a16="http://schemas.microsoft.com/office/drawing/2014/main" id="{CBFFE4F9-FC0C-4068-9028-5B2FD9CCD613}"/>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17/05/2021</a:t>
            </a:fld>
            <a:endParaRPr lang="en-GB" altLang="en-US"/>
          </a:p>
        </p:txBody>
      </p:sp>
      <p:sp>
        <p:nvSpPr>
          <p:cNvPr id="75" name="Slide Number Placeholder 5">
            <a:extLst>
              <a:ext uri="{FF2B5EF4-FFF2-40B4-BE49-F238E27FC236}">
                <a16:creationId xmlns:a16="http://schemas.microsoft.com/office/drawing/2014/main" id="{60B70AF5-DB90-4CFB-847B-7A485BF9A18D}"/>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25</a:t>
            </a:fld>
            <a:endParaRPr lang="en-GB" altLang="en-US"/>
          </a:p>
        </p:txBody>
      </p:sp>
    </p:spTree>
    <p:extLst>
      <p:ext uri="{BB962C8B-B14F-4D97-AF65-F5344CB8AC3E}">
        <p14:creationId xmlns:p14="http://schemas.microsoft.com/office/powerpoint/2010/main" val="2836873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0F832-003D-42EA-815C-A3D1D2AB89F0}"/>
              </a:ext>
            </a:extLst>
          </p:cNvPr>
          <p:cNvSpPr>
            <a:spLocks noGrp="1"/>
          </p:cNvSpPr>
          <p:nvPr>
            <p:ph type="title"/>
          </p:nvPr>
        </p:nvSpPr>
        <p:spPr>
          <a:xfrm>
            <a:off x="457200" y="274638"/>
            <a:ext cx="8229600" cy="1143000"/>
          </a:xfrm>
        </p:spPr>
        <p:txBody>
          <a:bodyPr wrap="square" anchor="ctr">
            <a:normAutofit/>
          </a:bodyPr>
          <a:lstStyle/>
          <a:p>
            <a:r>
              <a:rPr lang="en-GB" b="1" i="1" dirty="0"/>
              <a:t>What do you think of today?</a:t>
            </a:r>
          </a:p>
        </p:txBody>
      </p:sp>
      <p:pic>
        <p:nvPicPr>
          <p:cNvPr id="4098" name="Picture 2" descr="How often do you think about thinking??? | by Carmelo Colon | Christian  Perspectives: Society and Life | Medium">
            <a:extLst>
              <a:ext uri="{FF2B5EF4-FFF2-40B4-BE49-F238E27FC236}">
                <a16:creationId xmlns:a16="http://schemas.microsoft.com/office/drawing/2014/main" id="{5CBDF778-7315-4B45-84C5-D59C8DF9002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3044" r="12542" b="-1"/>
          <a:stretch/>
        </p:blipFill>
        <p:spPr bwMode="auto">
          <a:xfrm>
            <a:off x="457200" y="1600201"/>
            <a:ext cx="4038600" cy="3989040"/>
          </a:xfrm>
          <a:prstGeom prst="rect">
            <a:avLst/>
          </a:prstGeom>
          <a:solidFill>
            <a:srgbClr val="FFFFFF"/>
          </a:solidFill>
        </p:spPr>
      </p:pic>
      <p:sp>
        <p:nvSpPr>
          <p:cNvPr id="3" name="Content Placeholder 2">
            <a:extLst>
              <a:ext uri="{FF2B5EF4-FFF2-40B4-BE49-F238E27FC236}">
                <a16:creationId xmlns:a16="http://schemas.microsoft.com/office/drawing/2014/main" id="{22F1B900-19D0-4EF4-B095-767E9DB38235}"/>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2400" b="1" i="1" dirty="0"/>
              <a:t>Now’s your chance to have a chat…</a:t>
            </a:r>
          </a:p>
          <a:p>
            <a:pPr marL="0" indent="0">
              <a:lnSpc>
                <a:spcPct val="90000"/>
              </a:lnSpc>
              <a:buNone/>
            </a:pPr>
            <a:endParaRPr lang="en-GB" sz="2400" b="1" i="1" dirty="0"/>
          </a:p>
          <a:p>
            <a:pPr marL="0" indent="0">
              <a:lnSpc>
                <a:spcPct val="90000"/>
              </a:lnSpc>
              <a:buNone/>
            </a:pPr>
            <a:r>
              <a:rPr lang="en-GB" sz="2400" b="1" i="1" dirty="0"/>
              <a:t>Any questions?</a:t>
            </a:r>
          </a:p>
          <a:p>
            <a:pPr marL="0" indent="0">
              <a:lnSpc>
                <a:spcPct val="90000"/>
              </a:lnSpc>
              <a:buNone/>
            </a:pPr>
            <a:endParaRPr lang="en-GB" sz="2400" b="1" i="1" dirty="0"/>
          </a:p>
          <a:p>
            <a:pPr marL="0" indent="0">
              <a:lnSpc>
                <a:spcPct val="90000"/>
              </a:lnSpc>
              <a:buNone/>
            </a:pPr>
            <a:r>
              <a:rPr lang="en-GB" sz="2400" b="1" i="1" dirty="0"/>
              <a:t>Don’t Forget how to make contact with me, and have a look at the Moodle and the Teams page.</a:t>
            </a:r>
          </a:p>
          <a:p>
            <a:pPr>
              <a:lnSpc>
                <a:spcPct val="90000"/>
              </a:lnSpc>
            </a:pPr>
            <a:endParaRPr lang="en-GB" sz="2200" dirty="0"/>
          </a:p>
          <a:p>
            <a:pPr>
              <a:lnSpc>
                <a:spcPct val="90000"/>
              </a:lnSpc>
            </a:pPr>
            <a:endParaRPr lang="en-GB" sz="2200" dirty="0"/>
          </a:p>
        </p:txBody>
      </p:sp>
      <p:sp>
        <p:nvSpPr>
          <p:cNvPr id="71" name="Date Placeholder 4">
            <a:extLst>
              <a:ext uri="{FF2B5EF4-FFF2-40B4-BE49-F238E27FC236}">
                <a16:creationId xmlns:a16="http://schemas.microsoft.com/office/drawing/2014/main" id="{AFD1FAF5-9A32-41C7-AC5C-2DFBB4135C19}"/>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17/05/2021</a:t>
            </a:fld>
            <a:endParaRPr lang="en-GB" altLang="en-US"/>
          </a:p>
        </p:txBody>
      </p:sp>
      <p:sp>
        <p:nvSpPr>
          <p:cNvPr id="73" name="Slide Number Placeholder 5">
            <a:extLst>
              <a:ext uri="{FF2B5EF4-FFF2-40B4-BE49-F238E27FC236}">
                <a16:creationId xmlns:a16="http://schemas.microsoft.com/office/drawing/2014/main" id="{4DC21D31-8D40-4C44-8A1B-E0BFF3F9ABAF}"/>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26</a:t>
            </a:fld>
            <a:endParaRPr lang="en-GB" altLang="en-US"/>
          </a:p>
        </p:txBody>
      </p:sp>
    </p:spTree>
    <p:extLst>
      <p:ext uri="{BB962C8B-B14F-4D97-AF65-F5344CB8AC3E}">
        <p14:creationId xmlns:p14="http://schemas.microsoft.com/office/powerpoint/2010/main" val="61025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70892" y="457201"/>
            <a:ext cx="8229600" cy="1143000"/>
          </a:xfrm>
        </p:spPr>
        <p:txBody>
          <a:bodyPr wrap="square" anchor="ctr">
            <a:normAutofit/>
          </a:bodyPr>
          <a:lstStyle/>
          <a:p>
            <a:pPr marL="0" marR="0" lvl="0" indent="0"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1" i="1" u="none" strike="noStrike" kern="1200" cap="none" spc="0" normalizeH="0" baseline="0" noProof="0" dirty="0">
                <a:ln>
                  <a:noFill/>
                </a:ln>
                <a:effectLst/>
                <a:uLnTx/>
                <a:uFillTx/>
              </a:rPr>
              <a:t>I look forward to seeing you next week, if you have any questions, please send an email or a message via Teams.</a:t>
            </a:r>
          </a:p>
          <a:p>
            <a:pPr>
              <a:lnSpc>
                <a:spcPct val="90000"/>
              </a:lnSpc>
            </a:pPr>
            <a:endParaRPr lang="en-GB" sz="2400" dirty="0"/>
          </a:p>
        </p:txBody>
      </p:sp>
      <p:pic>
        <p:nvPicPr>
          <p:cNvPr id="5122" name="Picture 2" descr="See You Next Week 2 | Igniter Media | WorshipHouse Media">
            <a:extLst>
              <a:ext uri="{FF2B5EF4-FFF2-40B4-BE49-F238E27FC236}">
                <a16:creationId xmlns:a16="http://schemas.microsoft.com/office/drawing/2014/main" id="{56572976-E31D-4E97-9706-A16FCAC0B9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634" b="15904"/>
          <a:stretch/>
        </p:blipFill>
        <p:spPr bwMode="auto">
          <a:xfrm>
            <a:off x="457200" y="1600201"/>
            <a:ext cx="8229600" cy="3917032"/>
          </a:xfrm>
          <a:prstGeom prst="rect">
            <a:avLst/>
          </a:prstGeom>
          <a:solidFill>
            <a:srgbClr val="FFFFFF"/>
          </a:solidFill>
        </p:spPr>
      </p:pic>
      <p:sp>
        <p:nvSpPr>
          <p:cNvPr id="71" name="Date Placeholder 3">
            <a:extLst>
              <a:ext uri="{FF2B5EF4-FFF2-40B4-BE49-F238E27FC236}">
                <a16:creationId xmlns:a16="http://schemas.microsoft.com/office/drawing/2014/main" id="{B48B8703-3056-44C9-A0A2-F0EB673D288F}"/>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17/05/2021</a:t>
            </a:fld>
            <a:endParaRPr lang="en-GB" altLang="en-US"/>
          </a:p>
        </p:txBody>
      </p:sp>
      <p:sp>
        <p:nvSpPr>
          <p:cNvPr id="73" name="Slide Number Placeholder 4">
            <a:extLst>
              <a:ext uri="{FF2B5EF4-FFF2-40B4-BE49-F238E27FC236}">
                <a16:creationId xmlns:a16="http://schemas.microsoft.com/office/drawing/2014/main" id="{713C3755-A1B4-40B9-9C73-B57782B5C2A3}"/>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27</a:t>
            </a:fld>
            <a:endParaRPr lang="en-GB" altLang="en-US"/>
          </a:p>
        </p:txBody>
      </p:sp>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431</TotalTime>
  <Words>945</Words>
  <Application>Microsoft Office PowerPoint</Application>
  <PresentationFormat>On-screen Show (4:3)</PresentationFormat>
  <Paragraphs>168</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Eras Bold ITC</vt:lpstr>
      <vt:lpstr>Myriad Pro</vt:lpstr>
      <vt:lpstr>Verdana</vt:lpstr>
      <vt:lpstr>20140311PresentationUWTSDTemplate</vt:lpstr>
      <vt:lpstr>LCBB4004</vt:lpstr>
      <vt:lpstr>The Aim This Week </vt:lpstr>
      <vt:lpstr>PowerPoint Presentation</vt:lpstr>
      <vt:lpstr>PowerPoint Presentation</vt:lpstr>
      <vt:lpstr>PowerPoint Presentation</vt:lpstr>
      <vt:lpstr>PowerPoint Presentation</vt:lpstr>
      <vt:lpstr>Module overview</vt:lpstr>
      <vt:lpstr>Aims and Learning Outcomes</vt:lpstr>
      <vt:lpstr>  LEARNING OUTCOMES </vt:lpstr>
      <vt:lpstr>  INDICATIVE CONTENT </vt:lpstr>
      <vt:lpstr>SCHEME OF WORK</vt:lpstr>
      <vt:lpstr>ASSESSMENTS </vt:lpstr>
      <vt:lpstr>ACCESSING INFORMATION </vt:lpstr>
      <vt:lpstr>PowerPoint Presentation</vt:lpstr>
      <vt:lpstr>PowerPoint Presentation</vt:lpstr>
      <vt:lpstr>Learning Outcomes: To provide the student with the knowledge of current activities and trends in marketing</vt:lpstr>
      <vt:lpstr>Some Definitions</vt:lpstr>
      <vt:lpstr>According to the UK Chartered Institute of Marketing:</vt:lpstr>
      <vt:lpstr>A rather different definition has been developed by the American Marketing Association (AMA): </vt:lpstr>
      <vt:lpstr>Wants</vt:lpstr>
      <vt:lpstr>An unsatisfied need is: </vt:lpstr>
      <vt:lpstr>Let’s take a walk down the high street….How any brands do you recognise?</vt:lpstr>
      <vt:lpstr>PowerPoint Presentation</vt:lpstr>
      <vt:lpstr>PowerPoint Presentation</vt:lpstr>
      <vt:lpstr>PowerPoint Presentation</vt:lpstr>
      <vt:lpstr>What do you think of today?</vt:lpstr>
      <vt:lpstr>I look forward to seeing you next week, if you have any questions, please send an email or a message via Teams.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dc:title>
  <dc:creator>Efua Adams </dc:creator>
  <cp:lastModifiedBy>Efua Adams </cp:lastModifiedBy>
  <cp:revision>5</cp:revision>
  <dcterms:created xsi:type="dcterms:W3CDTF">2021-01-20T00:10:18Z</dcterms:created>
  <dcterms:modified xsi:type="dcterms:W3CDTF">2021-05-17T11:55:19Z</dcterms:modified>
</cp:coreProperties>
</file>