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79" r:id="rId2"/>
    <p:sldId id="305" r:id="rId3"/>
    <p:sldId id="297" r:id="rId4"/>
    <p:sldId id="322" r:id="rId5"/>
    <p:sldId id="306" r:id="rId6"/>
    <p:sldId id="268" r:id="rId7"/>
    <p:sldId id="317" r:id="rId8"/>
    <p:sldId id="269" r:id="rId9"/>
    <p:sldId id="318" r:id="rId10"/>
    <p:sldId id="270" r:id="rId11"/>
    <p:sldId id="307" r:id="rId12"/>
    <p:sldId id="308" r:id="rId13"/>
    <p:sldId id="272" r:id="rId14"/>
    <p:sldId id="320" r:id="rId15"/>
    <p:sldId id="323" r:id="rId16"/>
    <p:sldId id="324" r:id="rId17"/>
    <p:sldId id="319" r:id="rId18"/>
    <p:sldId id="303" r:id="rId19"/>
    <p:sldId id="325" r:id="rId20"/>
    <p:sldId id="274" r:id="rId21"/>
    <p:sldId id="326" r:id="rId22"/>
    <p:sldId id="273" r:id="rId23"/>
    <p:sldId id="321" r:id="rId24"/>
  </p:sldIdLst>
  <p:sldSz cx="9144000" cy="6858000" type="screen4x3"/>
  <p:notesSz cx="6669088" cy="9753600"/>
  <p:embeddedFontLst>
    <p:embeddedFont>
      <p:font typeface="Calibri" panose="020F0502020204030204" pitchFamily="34" charset="0"/>
      <p:regular r:id="rId27"/>
      <p:bold r:id="rId28"/>
      <p:italic r:id="rId29"/>
      <p:boldItalic r:id="rId30"/>
    </p:embeddedFont>
    <p:embeddedFont>
      <p:font typeface="Corbel" panose="020B0503020204020204" pitchFamily="34" charset="0"/>
      <p:regular r:id="rId31"/>
      <p:bold r:id="rId32"/>
      <p:italic r:id="rId33"/>
      <p:boldItalic r:id="rId34"/>
    </p:embeddedFont>
    <p:embeddedFont>
      <p:font typeface="Gill Sans MT" panose="020B0502020104020203" pitchFamily="34" charset="77"/>
      <p:regular r:id="rId35"/>
      <p:bold r:id="rId36"/>
      <p:italic r:id="rId37"/>
      <p:boldItalic r:id="rId38"/>
    </p:embeddedFont>
    <p:embeddedFont>
      <p:font typeface="Verdana" panose="020B0604030504040204" pitchFamily="34" charset="0"/>
      <p:regular r:id="rId39"/>
      <p:bold r:id="rId40"/>
      <p:italic r:id="rId41"/>
      <p:boldItalic r:id="rId42"/>
    </p:embeddedFont>
    <p:embeddedFont>
      <p:font typeface="Wingdings 2" pitchFamily="2" charset="2"/>
      <p:regular r:id="rId43"/>
    </p:embeddedFont>
  </p:embeddedFont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04" userDrawn="1">
          <p15:clr>
            <a:srgbClr val="A4A3A4"/>
          </p15:clr>
        </p15:guide>
        <p15:guide id="3" orient="horz" userDrawn="1">
          <p15:clr>
            <a:srgbClr val="A4A3A4"/>
          </p15:clr>
        </p15:guide>
        <p15:guide id="4" orient="horz" pos="48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3572" autoAdjust="0"/>
    <p:restoredTop sz="93401" autoAdjust="0"/>
  </p:normalViewPr>
  <p:slideViewPr>
    <p:cSldViewPr>
      <p:cViewPr varScale="1">
        <p:scale>
          <a:sx n="153" d="100"/>
          <a:sy n="153" d="100"/>
        </p:scale>
        <p:origin x="1688" y="184"/>
      </p:cViewPr>
      <p:guideLst>
        <p:guide orient="horz" pos="2160"/>
        <p:guide pos="204"/>
        <p:guide orient="horz"/>
        <p:guide orient="horz" pos="48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85" d="100"/>
        <a:sy n="185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9" Type="http://schemas.openxmlformats.org/officeDocument/2006/relationships/font" Target="fonts/font13.fntdata"/><Relationship Id="rId21" Type="http://schemas.openxmlformats.org/officeDocument/2006/relationships/slide" Target="slides/slide20.xml"/><Relationship Id="rId34" Type="http://schemas.openxmlformats.org/officeDocument/2006/relationships/font" Target="fonts/font8.fntdata"/><Relationship Id="rId42" Type="http://schemas.openxmlformats.org/officeDocument/2006/relationships/font" Target="fonts/font16.fntdata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6.fntdata"/><Relationship Id="rId37" Type="http://schemas.openxmlformats.org/officeDocument/2006/relationships/font" Target="fonts/font11.fntdata"/><Relationship Id="rId40" Type="http://schemas.openxmlformats.org/officeDocument/2006/relationships/font" Target="fonts/font14.fntdata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2.fntdata"/><Relationship Id="rId36" Type="http://schemas.openxmlformats.org/officeDocument/2006/relationships/font" Target="fonts/font10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5.fntdata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1.fntdata"/><Relationship Id="rId30" Type="http://schemas.openxmlformats.org/officeDocument/2006/relationships/font" Target="fonts/font4.fntdata"/><Relationship Id="rId35" Type="http://schemas.openxmlformats.org/officeDocument/2006/relationships/font" Target="fonts/font9.fntdata"/><Relationship Id="rId43" Type="http://schemas.openxmlformats.org/officeDocument/2006/relationships/font" Target="fonts/font17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33" Type="http://schemas.openxmlformats.org/officeDocument/2006/relationships/font" Target="fonts/font7.fntdata"/><Relationship Id="rId38" Type="http://schemas.openxmlformats.org/officeDocument/2006/relationships/font" Target="fonts/font12.fntdata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font" Target="fonts/font15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Slide Number Placeholder 6">
            <a:extLst>
              <a:ext uri="{FF2B5EF4-FFF2-40B4-BE49-F238E27FC236}">
                <a16:creationId xmlns:a16="http://schemas.microsoft.com/office/drawing/2014/main" id="{2D0794CC-D070-6D48-8C62-9B0A199BCC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C6B05B79-67FE-064A-894B-F59388BF27CE}" type="slidenum">
              <a:rPr lang="en-GB" altLang="en-US">
                <a:latin typeface="Calibri" panose="020F0502020204030204" pitchFamily="34" charset="0"/>
              </a:rPr>
              <a:pPr/>
              <a:t>3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2" name="Slide Number Placeholder 6">
            <a:extLst>
              <a:ext uri="{FF2B5EF4-FFF2-40B4-BE49-F238E27FC236}">
                <a16:creationId xmlns:a16="http://schemas.microsoft.com/office/drawing/2014/main" id="{634137F6-2582-0F4F-BE33-0CC2EE435948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51B2E11A-68EA-3148-9AB2-ED4EE16EFEB9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3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0243" name="Slide Number Placeholder 6">
            <a:extLst>
              <a:ext uri="{FF2B5EF4-FFF2-40B4-BE49-F238E27FC236}">
                <a16:creationId xmlns:a16="http://schemas.microsoft.com/office/drawing/2014/main" id="{F72AD815-B246-544E-A471-B0C55362D9C4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357CBC2C-2907-4144-B6AF-8F239100A901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3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0244" name="Slide Image Placeholder 1">
            <a:extLst>
              <a:ext uri="{FF2B5EF4-FFF2-40B4-BE49-F238E27FC236}">
                <a16:creationId xmlns:a16="http://schemas.microsoft.com/office/drawing/2014/main" id="{394B95F7-8668-2E4C-AA7E-CD050D16222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5" name="Notes Placeholder 2">
            <a:extLst>
              <a:ext uri="{FF2B5EF4-FFF2-40B4-BE49-F238E27FC236}">
                <a16:creationId xmlns:a16="http://schemas.microsoft.com/office/drawing/2014/main" id="{7CE7CAB9-A0DC-964F-B6E2-0C4036818D9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10246" name="Slide Number Placeholder 3">
            <a:extLst>
              <a:ext uri="{FF2B5EF4-FFF2-40B4-BE49-F238E27FC236}">
                <a16:creationId xmlns:a16="http://schemas.microsoft.com/office/drawing/2014/main" id="{49982766-115C-E747-AA13-8D36C2E68FB3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A0C0FBF2-E945-CA42-8F67-C0C46A2C75E7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3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Slide Image Placeholder 1">
            <a:extLst>
              <a:ext uri="{FF2B5EF4-FFF2-40B4-BE49-F238E27FC236}">
                <a16:creationId xmlns:a16="http://schemas.microsoft.com/office/drawing/2014/main" id="{F6B9E9CD-F895-CD44-96B5-ED738C06229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0" name="Notes Placeholder 2">
            <a:extLst>
              <a:ext uri="{FF2B5EF4-FFF2-40B4-BE49-F238E27FC236}">
                <a16:creationId xmlns:a16="http://schemas.microsoft.com/office/drawing/2014/main" id="{19F29C42-881F-F747-A51F-81AB7CBAAE7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ヒラギノ角ゴ Pro W3" panose="020B0300000000000000" pitchFamily="34" charset="-128"/>
            </a:endParaRPr>
          </a:p>
        </p:txBody>
      </p:sp>
      <p:sp>
        <p:nvSpPr>
          <p:cNvPr id="12291" name="Slide Number Placeholder 3">
            <a:extLst>
              <a:ext uri="{FF2B5EF4-FFF2-40B4-BE49-F238E27FC236}">
                <a16:creationId xmlns:a16="http://schemas.microsoft.com/office/drawing/2014/main" id="{F40E845A-F1FD-6048-A73D-6C62C7592B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AD2020C1-6429-8F47-AA58-FB1A373E20A3}" type="slidenum">
              <a:rPr lang="en-GB" altLang="en-US">
                <a:latin typeface="Calibri" panose="020F0502020204030204" pitchFamily="34" charset="0"/>
              </a:rPr>
              <a:pPr/>
              <a:t>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Slide Number Placeholder 6">
            <a:extLst>
              <a:ext uri="{FF2B5EF4-FFF2-40B4-BE49-F238E27FC236}">
                <a16:creationId xmlns:a16="http://schemas.microsoft.com/office/drawing/2014/main" id="{910876B9-0561-9C47-A8C1-E96C4526B8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9E423084-6626-414F-8BAD-16B8626866FF}" type="slidenum">
              <a:rPr lang="en-GB" altLang="en-US">
                <a:latin typeface="Calibri" panose="020F0502020204030204" pitchFamily="34" charset="0"/>
              </a:rPr>
              <a:pPr/>
              <a:t>5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4338" name="Slide Number Placeholder 6">
            <a:extLst>
              <a:ext uri="{FF2B5EF4-FFF2-40B4-BE49-F238E27FC236}">
                <a16:creationId xmlns:a16="http://schemas.microsoft.com/office/drawing/2014/main" id="{ACE12705-16CF-B444-A577-C9B21C97340C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1F0B0579-4A36-ED41-B1FC-CCE0A9BA6FF9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5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4339" name="Slide Number Placeholder 6">
            <a:extLst>
              <a:ext uri="{FF2B5EF4-FFF2-40B4-BE49-F238E27FC236}">
                <a16:creationId xmlns:a16="http://schemas.microsoft.com/office/drawing/2014/main" id="{4B8ECB5F-C55A-3444-B75C-5FEEB2894548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CD644CBA-208F-DD49-9288-8B00FE0DEC40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5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4340" name="Slide Image Placeholder 1">
            <a:extLst>
              <a:ext uri="{FF2B5EF4-FFF2-40B4-BE49-F238E27FC236}">
                <a16:creationId xmlns:a16="http://schemas.microsoft.com/office/drawing/2014/main" id="{6D513EDA-E7F7-0E47-9092-9021E7A33C9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41" name="Notes Placeholder 2">
            <a:extLst>
              <a:ext uri="{FF2B5EF4-FFF2-40B4-BE49-F238E27FC236}">
                <a16:creationId xmlns:a16="http://schemas.microsoft.com/office/drawing/2014/main" id="{B581EC2E-4CC3-A047-B0CE-05DEC5EE8EE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14342" name="Slide Number Placeholder 3">
            <a:extLst>
              <a:ext uri="{FF2B5EF4-FFF2-40B4-BE49-F238E27FC236}">
                <a16:creationId xmlns:a16="http://schemas.microsoft.com/office/drawing/2014/main" id="{671CDF85-CC12-2F47-BD61-970A1D89B479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EF5FBD6C-8CDC-844F-953C-420EAEF1A40C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5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Number Placeholder 6">
            <a:extLst>
              <a:ext uri="{FF2B5EF4-FFF2-40B4-BE49-F238E27FC236}">
                <a16:creationId xmlns:a16="http://schemas.microsoft.com/office/drawing/2014/main" id="{CD16F9BF-94FC-D641-9D5C-418E96A5C0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8315DE0B-5EDA-0D40-9F7F-D0DB7CCEC20B}" type="slidenum">
              <a:rPr lang="en-GB" altLang="en-US">
                <a:latin typeface="Calibri" panose="020F0502020204030204" pitchFamily="34" charset="0"/>
              </a:rPr>
              <a:pPr/>
              <a:t>6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6386" name="Slide Number Placeholder 6">
            <a:extLst>
              <a:ext uri="{FF2B5EF4-FFF2-40B4-BE49-F238E27FC236}">
                <a16:creationId xmlns:a16="http://schemas.microsoft.com/office/drawing/2014/main" id="{29CE4466-112C-344D-9622-DD375CE143B8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538F2BDC-DF32-AA4A-9249-363A5C9FAFB1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6387" name="Slide Number Placeholder 6">
            <a:extLst>
              <a:ext uri="{FF2B5EF4-FFF2-40B4-BE49-F238E27FC236}">
                <a16:creationId xmlns:a16="http://schemas.microsoft.com/office/drawing/2014/main" id="{840E5138-F54A-F84C-8381-F5078F9AE696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FB7FF166-07A0-EA4F-AABC-0E7BA56D3313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6388" name="Slide Image Placeholder 1">
            <a:extLst>
              <a:ext uri="{FF2B5EF4-FFF2-40B4-BE49-F238E27FC236}">
                <a16:creationId xmlns:a16="http://schemas.microsoft.com/office/drawing/2014/main" id="{9B181D09-C539-D548-8287-0511768588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9" name="Notes Placeholder 2">
            <a:extLst>
              <a:ext uri="{FF2B5EF4-FFF2-40B4-BE49-F238E27FC236}">
                <a16:creationId xmlns:a16="http://schemas.microsoft.com/office/drawing/2014/main" id="{E4C2BD72-55BF-7044-A4C7-0F617F242A9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16390" name="Slide Number Placeholder 3">
            <a:extLst>
              <a:ext uri="{FF2B5EF4-FFF2-40B4-BE49-F238E27FC236}">
                <a16:creationId xmlns:a16="http://schemas.microsoft.com/office/drawing/2014/main" id="{85F09EE7-C1F7-694D-96A5-DA3246F51E6A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53A88285-C101-6248-8A37-A04173509C85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Slide Number Placeholder 6">
            <a:extLst>
              <a:ext uri="{FF2B5EF4-FFF2-40B4-BE49-F238E27FC236}">
                <a16:creationId xmlns:a16="http://schemas.microsoft.com/office/drawing/2014/main" id="{BD76E50B-2B2C-E145-BC82-77EFED2D37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80199C70-18CD-6E4F-A9F3-EF9043A2B047}" type="slidenum">
              <a:rPr lang="en-GB" altLang="en-US">
                <a:latin typeface="Calibri" panose="020F0502020204030204" pitchFamily="34" charset="0"/>
              </a:rPr>
              <a:pPr/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8434" name="Slide Number Placeholder 6">
            <a:extLst>
              <a:ext uri="{FF2B5EF4-FFF2-40B4-BE49-F238E27FC236}">
                <a16:creationId xmlns:a16="http://schemas.microsoft.com/office/drawing/2014/main" id="{78487FE2-524A-7548-9D92-E0C6FAC6CF1E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A9CB5489-60A1-154C-A112-9AEB92D29E7A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7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8435" name="Slide Number Placeholder 6">
            <a:extLst>
              <a:ext uri="{FF2B5EF4-FFF2-40B4-BE49-F238E27FC236}">
                <a16:creationId xmlns:a16="http://schemas.microsoft.com/office/drawing/2014/main" id="{38037B02-58BA-ED42-A215-469BCB1CF4A7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BB0F9E9C-345E-0A46-B184-800B0F7DEE12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7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18436" name="Slide Image Placeholder 1">
            <a:extLst>
              <a:ext uri="{FF2B5EF4-FFF2-40B4-BE49-F238E27FC236}">
                <a16:creationId xmlns:a16="http://schemas.microsoft.com/office/drawing/2014/main" id="{FA3A1E09-095A-3845-925C-8C695526037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7" name="Notes Placeholder 2">
            <a:extLst>
              <a:ext uri="{FF2B5EF4-FFF2-40B4-BE49-F238E27FC236}">
                <a16:creationId xmlns:a16="http://schemas.microsoft.com/office/drawing/2014/main" id="{9FC8712E-E143-404E-AF5F-8A424BA12F5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18438" name="Slide Number Placeholder 3">
            <a:extLst>
              <a:ext uri="{FF2B5EF4-FFF2-40B4-BE49-F238E27FC236}">
                <a16:creationId xmlns:a16="http://schemas.microsoft.com/office/drawing/2014/main" id="{82EA879F-EB9F-1247-BDBC-2A24E81D07C6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6B676A7C-F750-7D4D-9F7B-B880B52B3C1A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7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Number Placeholder 6">
            <a:extLst>
              <a:ext uri="{FF2B5EF4-FFF2-40B4-BE49-F238E27FC236}">
                <a16:creationId xmlns:a16="http://schemas.microsoft.com/office/drawing/2014/main" id="{9936E7CE-B352-1844-BC5F-65CD63C433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5F90305B-1689-5149-BB57-22EBC949F859}" type="slidenum">
              <a:rPr lang="en-GB" altLang="en-US">
                <a:latin typeface="Calibri" panose="020F0502020204030204" pitchFamily="34" charset="0"/>
              </a:rPr>
              <a:pPr/>
              <a:t>8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0482" name="Slide Number Placeholder 6">
            <a:extLst>
              <a:ext uri="{FF2B5EF4-FFF2-40B4-BE49-F238E27FC236}">
                <a16:creationId xmlns:a16="http://schemas.microsoft.com/office/drawing/2014/main" id="{7FE9EF07-33BF-B142-B779-54E4CEBB23A2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B548AAC9-DF95-974D-97AC-7CA300384A70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8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0483" name="Slide Number Placeholder 6">
            <a:extLst>
              <a:ext uri="{FF2B5EF4-FFF2-40B4-BE49-F238E27FC236}">
                <a16:creationId xmlns:a16="http://schemas.microsoft.com/office/drawing/2014/main" id="{2CA374D1-54EE-1A44-8C77-1B84ECDE5596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74D6D4D1-960A-B542-829F-40D230A9591F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8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0484" name="Slide Image Placeholder 1">
            <a:extLst>
              <a:ext uri="{FF2B5EF4-FFF2-40B4-BE49-F238E27FC236}">
                <a16:creationId xmlns:a16="http://schemas.microsoft.com/office/drawing/2014/main" id="{80C9C1AD-DD9A-064E-8410-E0EA33E73CC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5" name="Notes Placeholder 2">
            <a:extLst>
              <a:ext uri="{FF2B5EF4-FFF2-40B4-BE49-F238E27FC236}">
                <a16:creationId xmlns:a16="http://schemas.microsoft.com/office/drawing/2014/main" id="{C94E70B3-BEC9-1144-956B-A131D003214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20486" name="Slide Number Placeholder 3">
            <a:extLst>
              <a:ext uri="{FF2B5EF4-FFF2-40B4-BE49-F238E27FC236}">
                <a16:creationId xmlns:a16="http://schemas.microsoft.com/office/drawing/2014/main" id="{BD8C92A7-0C87-EC48-BBA2-2CACCDD49907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C1067AD1-BD8A-CB48-A283-1BD7FF87A617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8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Number Placeholder 6">
            <a:extLst>
              <a:ext uri="{FF2B5EF4-FFF2-40B4-BE49-F238E27FC236}">
                <a16:creationId xmlns:a16="http://schemas.microsoft.com/office/drawing/2014/main" id="{9BDC446B-AB74-6640-8D2E-D6AA46A551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57A79431-7EEC-FE44-8379-E7C71311074B}" type="slidenum">
              <a:rPr lang="en-GB" altLang="en-US">
                <a:latin typeface="Calibri" panose="020F0502020204030204" pitchFamily="34" charset="0"/>
              </a:rPr>
              <a:pPr/>
              <a:t>9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2530" name="Slide Number Placeholder 6">
            <a:extLst>
              <a:ext uri="{FF2B5EF4-FFF2-40B4-BE49-F238E27FC236}">
                <a16:creationId xmlns:a16="http://schemas.microsoft.com/office/drawing/2014/main" id="{1B635021-289D-3C45-9C28-9FE4D32C5457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FE97FF6A-C11A-8E43-A555-969F580A9130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9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2531" name="Slide Number Placeholder 6">
            <a:extLst>
              <a:ext uri="{FF2B5EF4-FFF2-40B4-BE49-F238E27FC236}">
                <a16:creationId xmlns:a16="http://schemas.microsoft.com/office/drawing/2014/main" id="{0F451427-DA9D-B64A-907E-3B0C46C8CC73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F9AF0D90-C91A-A946-97BA-04E89474B483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9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2532" name="Slide Image Placeholder 1">
            <a:extLst>
              <a:ext uri="{FF2B5EF4-FFF2-40B4-BE49-F238E27FC236}">
                <a16:creationId xmlns:a16="http://schemas.microsoft.com/office/drawing/2014/main" id="{A2D5C634-493B-1F47-AD89-97DD1D26BF8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3" name="Notes Placeholder 2">
            <a:extLst>
              <a:ext uri="{FF2B5EF4-FFF2-40B4-BE49-F238E27FC236}">
                <a16:creationId xmlns:a16="http://schemas.microsoft.com/office/drawing/2014/main" id="{8ABD8113-7A67-9F4F-B7F6-1151CD2592D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22534" name="Slide Number Placeholder 3">
            <a:extLst>
              <a:ext uri="{FF2B5EF4-FFF2-40B4-BE49-F238E27FC236}">
                <a16:creationId xmlns:a16="http://schemas.microsoft.com/office/drawing/2014/main" id="{924257FD-516A-E846-85FF-AD668A12455B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1C09DB56-569D-1A40-A2B8-8DBA736863C3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9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Slide Number Placeholder 6">
            <a:extLst>
              <a:ext uri="{FF2B5EF4-FFF2-40B4-BE49-F238E27FC236}">
                <a16:creationId xmlns:a16="http://schemas.microsoft.com/office/drawing/2014/main" id="{59CAEC86-9079-8E4D-AAC7-0D4AD6CABB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5DC3E2C5-4042-3C48-B2E1-1213905EA9C6}" type="slidenum">
              <a:rPr lang="en-GB" altLang="en-US">
                <a:latin typeface="Calibri" panose="020F0502020204030204" pitchFamily="34" charset="0"/>
              </a:rPr>
              <a:pPr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4578" name="Slide Number Placeholder 6">
            <a:extLst>
              <a:ext uri="{FF2B5EF4-FFF2-40B4-BE49-F238E27FC236}">
                <a16:creationId xmlns:a16="http://schemas.microsoft.com/office/drawing/2014/main" id="{EB49DBA6-514B-4040-BBFF-C36ADC74A182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08CDC8DD-0CBA-9241-81E5-F2E708F2644C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10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4579" name="Slide Number Placeholder 6">
            <a:extLst>
              <a:ext uri="{FF2B5EF4-FFF2-40B4-BE49-F238E27FC236}">
                <a16:creationId xmlns:a16="http://schemas.microsoft.com/office/drawing/2014/main" id="{A75E9C65-5446-744F-9936-FFC317A31932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752C094C-5907-7548-9F6D-EE680BBB05AA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10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4580" name="Slide Image Placeholder 1">
            <a:extLst>
              <a:ext uri="{FF2B5EF4-FFF2-40B4-BE49-F238E27FC236}">
                <a16:creationId xmlns:a16="http://schemas.microsoft.com/office/drawing/2014/main" id="{F37A752C-AFCA-3140-B5EF-20F416E3876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81" name="Notes Placeholder 2">
            <a:extLst>
              <a:ext uri="{FF2B5EF4-FFF2-40B4-BE49-F238E27FC236}">
                <a16:creationId xmlns:a16="http://schemas.microsoft.com/office/drawing/2014/main" id="{FB8A68D0-7300-9945-A450-97A5EA4C7F3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24582" name="Slide Number Placeholder 3">
            <a:extLst>
              <a:ext uri="{FF2B5EF4-FFF2-40B4-BE49-F238E27FC236}">
                <a16:creationId xmlns:a16="http://schemas.microsoft.com/office/drawing/2014/main" id="{176FF57A-25AC-3D44-A049-016634A96185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8D4B6191-E98E-5146-9486-AF91405206F8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10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Number Placeholder 6">
            <a:extLst>
              <a:ext uri="{FF2B5EF4-FFF2-40B4-BE49-F238E27FC236}">
                <a16:creationId xmlns:a16="http://schemas.microsoft.com/office/drawing/2014/main" id="{E7F32366-54D6-B149-81D6-81881692FD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DD9A52F5-5ECE-3F44-8DB5-B0329A6D3415}" type="slidenum">
              <a:rPr lang="en-GB" altLang="en-US">
                <a:latin typeface="Calibri" panose="020F0502020204030204" pitchFamily="34" charset="0"/>
              </a:rPr>
              <a:pPr/>
              <a:t>11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6626" name="Slide Number Placeholder 6">
            <a:extLst>
              <a:ext uri="{FF2B5EF4-FFF2-40B4-BE49-F238E27FC236}">
                <a16:creationId xmlns:a16="http://schemas.microsoft.com/office/drawing/2014/main" id="{3DC4A9FF-48B7-3A45-914F-626541B41F42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5D492953-B023-074B-86F4-242C8693FD83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11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6627" name="Slide Number Placeholder 6">
            <a:extLst>
              <a:ext uri="{FF2B5EF4-FFF2-40B4-BE49-F238E27FC236}">
                <a16:creationId xmlns:a16="http://schemas.microsoft.com/office/drawing/2014/main" id="{CBA3F788-48CB-A34F-A06B-FF3968D7994C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84DDD9E6-9E8E-8241-8C04-2D8ECD5FD3D1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11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6628" name="Slide Image Placeholder 1">
            <a:extLst>
              <a:ext uri="{FF2B5EF4-FFF2-40B4-BE49-F238E27FC236}">
                <a16:creationId xmlns:a16="http://schemas.microsoft.com/office/drawing/2014/main" id="{BA11E9F1-03C5-9640-8698-43C33F49620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9" name="Notes Placeholder 2">
            <a:extLst>
              <a:ext uri="{FF2B5EF4-FFF2-40B4-BE49-F238E27FC236}">
                <a16:creationId xmlns:a16="http://schemas.microsoft.com/office/drawing/2014/main" id="{AFC7BBC1-E9CE-474A-8B0C-9AA7D0A51A4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26630" name="Slide Number Placeholder 3">
            <a:extLst>
              <a:ext uri="{FF2B5EF4-FFF2-40B4-BE49-F238E27FC236}">
                <a16:creationId xmlns:a16="http://schemas.microsoft.com/office/drawing/2014/main" id="{D6D8E195-4BD8-3048-B5B8-31E78B3C63D0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73756B5F-10A4-AB4B-BEFF-77AD935B65FE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11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Slide Number Placeholder 6">
            <a:extLst>
              <a:ext uri="{FF2B5EF4-FFF2-40B4-BE49-F238E27FC236}">
                <a16:creationId xmlns:a16="http://schemas.microsoft.com/office/drawing/2014/main" id="{DEE24D77-B830-2F4B-A138-4C91550104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1F00195B-DAE9-634C-BC20-9214948CF7A3}" type="slidenum">
              <a:rPr lang="en-GB" altLang="en-US">
                <a:latin typeface="Calibri" panose="020F0502020204030204" pitchFamily="34" charset="0"/>
              </a:rPr>
              <a:pPr/>
              <a:t>12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8674" name="Slide Number Placeholder 6">
            <a:extLst>
              <a:ext uri="{FF2B5EF4-FFF2-40B4-BE49-F238E27FC236}">
                <a16:creationId xmlns:a16="http://schemas.microsoft.com/office/drawing/2014/main" id="{1ED9A606-097E-7748-942A-88E7707F73EB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39FD9325-74B0-AA48-BDB2-23B35956F17D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12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8675" name="Slide Number Placeholder 6">
            <a:extLst>
              <a:ext uri="{FF2B5EF4-FFF2-40B4-BE49-F238E27FC236}">
                <a16:creationId xmlns:a16="http://schemas.microsoft.com/office/drawing/2014/main" id="{74DDCD4F-7089-084A-AF11-382480319A86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B7A17C5C-FC8F-A743-A967-519078339E8E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12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28676" name="Slide Image Placeholder 1">
            <a:extLst>
              <a:ext uri="{FF2B5EF4-FFF2-40B4-BE49-F238E27FC236}">
                <a16:creationId xmlns:a16="http://schemas.microsoft.com/office/drawing/2014/main" id="{1F666A88-A8DF-D24F-804D-AA10329149F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7" name="Notes Placeholder 2">
            <a:extLst>
              <a:ext uri="{FF2B5EF4-FFF2-40B4-BE49-F238E27FC236}">
                <a16:creationId xmlns:a16="http://schemas.microsoft.com/office/drawing/2014/main" id="{E70BCB01-F4B1-B641-9B5B-BF04ED2224B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28678" name="Slide Number Placeholder 3">
            <a:extLst>
              <a:ext uri="{FF2B5EF4-FFF2-40B4-BE49-F238E27FC236}">
                <a16:creationId xmlns:a16="http://schemas.microsoft.com/office/drawing/2014/main" id="{34830ECB-80FA-6243-BC5F-5C0D94414A8D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9156B4A6-2F93-594D-8FD4-3F836C4CDE75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12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Slide Number Placeholder 6">
            <a:extLst>
              <a:ext uri="{FF2B5EF4-FFF2-40B4-BE49-F238E27FC236}">
                <a16:creationId xmlns:a16="http://schemas.microsoft.com/office/drawing/2014/main" id="{02D50ACB-252D-B540-B681-4F3396B381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051210B2-07FD-FF42-965D-51B402547474}" type="slidenum">
              <a:rPr lang="en-GB" altLang="en-US">
                <a:latin typeface="Calibri" panose="020F0502020204030204" pitchFamily="34" charset="0"/>
              </a:rPr>
              <a:pPr/>
              <a:t>13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0722" name="Slide Number Placeholder 6">
            <a:extLst>
              <a:ext uri="{FF2B5EF4-FFF2-40B4-BE49-F238E27FC236}">
                <a16:creationId xmlns:a16="http://schemas.microsoft.com/office/drawing/2014/main" id="{82B526BD-2C42-4C4B-A5E7-017633A19FD2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69A840EC-E613-1F46-905D-251336F61679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13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0723" name="Slide Number Placeholder 6">
            <a:extLst>
              <a:ext uri="{FF2B5EF4-FFF2-40B4-BE49-F238E27FC236}">
                <a16:creationId xmlns:a16="http://schemas.microsoft.com/office/drawing/2014/main" id="{482CAC52-8AA9-6246-ADD3-862795B1B4CF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48E09E35-58E9-1541-A79D-299349E14403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13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0724" name="Rectangle 7">
            <a:extLst>
              <a:ext uri="{FF2B5EF4-FFF2-40B4-BE49-F238E27FC236}">
                <a16:creationId xmlns:a16="http://schemas.microsoft.com/office/drawing/2014/main" id="{8C2D76E0-9FC6-8F42-B3EB-ED50DF3B23E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745F1836-0578-A744-A08B-561A75145E16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13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30725" name="Rectangle 2">
            <a:extLst>
              <a:ext uri="{FF2B5EF4-FFF2-40B4-BE49-F238E27FC236}">
                <a16:creationId xmlns:a16="http://schemas.microsoft.com/office/drawing/2014/main" id="{496CC93A-9B95-224C-82EE-0CB2F27CD08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6" name="Rectangle 3">
            <a:extLst>
              <a:ext uri="{FF2B5EF4-FFF2-40B4-BE49-F238E27FC236}">
                <a16:creationId xmlns:a16="http://schemas.microsoft.com/office/drawing/2014/main" id="{021AD5CA-16D6-2A44-8327-59CB11225F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lide Number Placeholder 6">
            <a:extLst>
              <a:ext uri="{FF2B5EF4-FFF2-40B4-BE49-F238E27FC236}">
                <a16:creationId xmlns:a16="http://schemas.microsoft.com/office/drawing/2014/main" id="{5855C4E8-834E-DD4D-BD77-11D6AF6C00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199D1209-502A-1644-A55C-AEC206FE0F5E}" type="slidenum">
              <a:rPr lang="en-GB" altLang="en-US">
                <a:latin typeface="Calibri" panose="020F0502020204030204" pitchFamily="34" charset="0"/>
              </a:rPr>
              <a:pPr/>
              <a:t>14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2770" name="Slide Number Placeholder 6">
            <a:extLst>
              <a:ext uri="{FF2B5EF4-FFF2-40B4-BE49-F238E27FC236}">
                <a16:creationId xmlns:a16="http://schemas.microsoft.com/office/drawing/2014/main" id="{28EEE5B4-DC3B-2148-9144-8E0156093A7B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31F5E5BE-8882-7B44-91B4-7D796BA54964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14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2771" name="Slide Number Placeholder 6">
            <a:extLst>
              <a:ext uri="{FF2B5EF4-FFF2-40B4-BE49-F238E27FC236}">
                <a16:creationId xmlns:a16="http://schemas.microsoft.com/office/drawing/2014/main" id="{E05977C0-4C07-9B48-82C1-AB5382300B22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70533893-449D-904C-9C3F-BEC846F496DC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14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2772" name="Rectangle 7">
            <a:extLst>
              <a:ext uri="{FF2B5EF4-FFF2-40B4-BE49-F238E27FC236}">
                <a16:creationId xmlns:a16="http://schemas.microsoft.com/office/drawing/2014/main" id="{0BA9DD97-5DA2-AA4C-B01B-254BF82CB01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933FEF6B-290B-E645-90EA-3684D3B08FCC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14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32773" name="Rectangle 2">
            <a:extLst>
              <a:ext uri="{FF2B5EF4-FFF2-40B4-BE49-F238E27FC236}">
                <a16:creationId xmlns:a16="http://schemas.microsoft.com/office/drawing/2014/main" id="{C8D94C7F-9E6D-3446-892F-E2DB6F8C44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4" name="Rectangle 3">
            <a:extLst>
              <a:ext uri="{FF2B5EF4-FFF2-40B4-BE49-F238E27FC236}">
                <a16:creationId xmlns:a16="http://schemas.microsoft.com/office/drawing/2014/main" id="{0DF1B503-936C-694A-904D-449D737011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Number Placeholder 6">
            <a:extLst>
              <a:ext uri="{FF2B5EF4-FFF2-40B4-BE49-F238E27FC236}">
                <a16:creationId xmlns:a16="http://schemas.microsoft.com/office/drawing/2014/main" id="{470AA31A-FA98-1041-9B07-37766D1C27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323A04E6-D240-8F49-B86B-15EF92038C8E}" type="slidenum">
              <a:rPr lang="en-GB" altLang="en-US">
                <a:latin typeface="Calibri" panose="020F0502020204030204" pitchFamily="34" charset="0"/>
              </a:rPr>
              <a:pPr/>
              <a:t>15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4818" name="Slide Number Placeholder 6">
            <a:extLst>
              <a:ext uri="{FF2B5EF4-FFF2-40B4-BE49-F238E27FC236}">
                <a16:creationId xmlns:a16="http://schemas.microsoft.com/office/drawing/2014/main" id="{FC2C4487-936C-EC46-992C-7555161A6C30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E3507944-AC65-2846-A114-A8222DA882FA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15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4819" name="Slide Number Placeholder 6">
            <a:extLst>
              <a:ext uri="{FF2B5EF4-FFF2-40B4-BE49-F238E27FC236}">
                <a16:creationId xmlns:a16="http://schemas.microsoft.com/office/drawing/2014/main" id="{10475D71-FE02-194E-956F-F8F299772DE0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FEC9C6ED-FFB3-C549-986B-853C222C24E6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15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4820" name="Rectangle 7">
            <a:extLst>
              <a:ext uri="{FF2B5EF4-FFF2-40B4-BE49-F238E27FC236}">
                <a16:creationId xmlns:a16="http://schemas.microsoft.com/office/drawing/2014/main" id="{AB3F2F72-C434-F24D-BD02-0F9AC715E9A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B5C219C1-0E8B-4A45-813D-320A7D08B83C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15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34821" name="Rectangle 2">
            <a:extLst>
              <a:ext uri="{FF2B5EF4-FFF2-40B4-BE49-F238E27FC236}">
                <a16:creationId xmlns:a16="http://schemas.microsoft.com/office/drawing/2014/main" id="{A33EFB21-4B16-194F-AEFE-C4EC1974974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22" name="Rectangle 3">
            <a:extLst>
              <a:ext uri="{FF2B5EF4-FFF2-40B4-BE49-F238E27FC236}">
                <a16:creationId xmlns:a16="http://schemas.microsoft.com/office/drawing/2014/main" id="{99CC22EC-2211-4C41-B950-E4CA45D504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Number Placeholder 6">
            <a:extLst>
              <a:ext uri="{FF2B5EF4-FFF2-40B4-BE49-F238E27FC236}">
                <a16:creationId xmlns:a16="http://schemas.microsoft.com/office/drawing/2014/main" id="{8403B0A2-A077-014B-A3E2-73CDEFD9E2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843D0FE9-90FD-134E-B900-377EAA86E4C6}" type="slidenum">
              <a:rPr lang="en-GB" altLang="en-US">
                <a:latin typeface="Calibri" panose="020F0502020204030204" pitchFamily="34" charset="0"/>
              </a:rPr>
              <a:pPr/>
              <a:t>16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6866" name="Slide Number Placeholder 6">
            <a:extLst>
              <a:ext uri="{FF2B5EF4-FFF2-40B4-BE49-F238E27FC236}">
                <a16:creationId xmlns:a16="http://schemas.microsoft.com/office/drawing/2014/main" id="{1AE764AB-FB64-E243-AC1B-53DCF69965E8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7876E11C-C57D-704D-AF49-8D49623B3A02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6867" name="Slide Number Placeholder 6">
            <a:extLst>
              <a:ext uri="{FF2B5EF4-FFF2-40B4-BE49-F238E27FC236}">
                <a16:creationId xmlns:a16="http://schemas.microsoft.com/office/drawing/2014/main" id="{B915104C-B910-2142-9529-D6777922FE6A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6AC0F74F-49C1-124E-9325-568944F3C6FC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6868" name="Rectangle 7">
            <a:extLst>
              <a:ext uri="{FF2B5EF4-FFF2-40B4-BE49-F238E27FC236}">
                <a16:creationId xmlns:a16="http://schemas.microsoft.com/office/drawing/2014/main" id="{560DE1BF-A18C-0B48-8E14-12211B38FFB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84D8A7EC-EE78-B642-823F-906BC720598A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16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36869" name="Rectangle 2">
            <a:extLst>
              <a:ext uri="{FF2B5EF4-FFF2-40B4-BE49-F238E27FC236}">
                <a16:creationId xmlns:a16="http://schemas.microsoft.com/office/drawing/2014/main" id="{1BC1A95A-5243-714C-8C4B-8969AE8F085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70" name="Rectangle 3">
            <a:extLst>
              <a:ext uri="{FF2B5EF4-FFF2-40B4-BE49-F238E27FC236}">
                <a16:creationId xmlns:a16="http://schemas.microsoft.com/office/drawing/2014/main" id="{AA989680-9E7C-8348-BAC3-D24D271FF6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165418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Number Placeholder 6">
            <a:extLst>
              <a:ext uri="{FF2B5EF4-FFF2-40B4-BE49-F238E27FC236}">
                <a16:creationId xmlns:a16="http://schemas.microsoft.com/office/drawing/2014/main" id="{8403B0A2-A077-014B-A3E2-73CDEFD9E2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843D0FE9-90FD-134E-B900-377EAA86E4C6}" type="slidenum">
              <a:rPr lang="en-GB" altLang="en-US">
                <a:latin typeface="Calibri" panose="020F0502020204030204" pitchFamily="34" charset="0"/>
              </a:rPr>
              <a:pPr/>
              <a:t>17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6866" name="Slide Number Placeholder 6">
            <a:extLst>
              <a:ext uri="{FF2B5EF4-FFF2-40B4-BE49-F238E27FC236}">
                <a16:creationId xmlns:a16="http://schemas.microsoft.com/office/drawing/2014/main" id="{1AE764AB-FB64-E243-AC1B-53DCF69965E8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7876E11C-C57D-704D-AF49-8D49623B3A02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17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6867" name="Slide Number Placeholder 6">
            <a:extLst>
              <a:ext uri="{FF2B5EF4-FFF2-40B4-BE49-F238E27FC236}">
                <a16:creationId xmlns:a16="http://schemas.microsoft.com/office/drawing/2014/main" id="{B915104C-B910-2142-9529-D6777922FE6A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6AC0F74F-49C1-124E-9325-568944F3C6FC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17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6868" name="Rectangle 7">
            <a:extLst>
              <a:ext uri="{FF2B5EF4-FFF2-40B4-BE49-F238E27FC236}">
                <a16:creationId xmlns:a16="http://schemas.microsoft.com/office/drawing/2014/main" id="{560DE1BF-A18C-0B48-8E14-12211B38FFB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84D8A7EC-EE78-B642-823F-906BC720598A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17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36869" name="Rectangle 2">
            <a:extLst>
              <a:ext uri="{FF2B5EF4-FFF2-40B4-BE49-F238E27FC236}">
                <a16:creationId xmlns:a16="http://schemas.microsoft.com/office/drawing/2014/main" id="{1BC1A95A-5243-714C-8C4B-8969AE8F085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70" name="Rectangle 3">
            <a:extLst>
              <a:ext uri="{FF2B5EF4-FFF2-40B4-BE49-F238E27FC236}">
                <a16:creationId xmlns:a16="http://schemas.microsoft.com/office/drawing/2014/main" id="{AA989680-9E7C-8348-BAC3-D24D271FF6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Number Placeholder 6">
            <a:extLst>
              <a:ext uri="{FF2B5EF4-FFF2-40B4-BE49-F238E27FC236}">
                <a16:creationId xmlns:a16="http://schemas.microsoft.com/office/drawing/2014/main" id="{7194FA8A-FD18-5E43-846E-535D6EE223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DAC8FDD7-3F84-9747-B352-2330FC301B4D}" type="slidenum">
              <a:rPr lang="en-GB" altLang="en-US">
                <a:latin typeface="Calibri" panose="020F0502020204030204" pitchFamily="34" charset="0"/>
              </a:rPr>
              <a:pPr/>
              <a:t>18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8914" name="Slide Number Placeholder 6">
            <a:extLst>
              <a:ext uri="{FF2B5EF4-FFF2-40B4-BE49-F238E27FC236}">
                <a16:creationId xmlns:a16="http://schemas.microsoft.com/office/drawing/2014/main" id="{A2E43090-9920-9D48-93B4-A2047538FAFD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55F1E60C-D9ED-C745-A57D-94DC477AF38F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18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8915" name="Slide Number Placeholder 6">
            <a:extLst>
              <a:ext uri="{FF2B5EF4-FFF2-40B4-BE49-F238E27FC236}">
                <a16:creationId xmlns:a16="http://schemas.microsoft.com/office/drawing/2014/main" id="{F1141933-55FC-284A-8138-0FA5347A3DBA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9359E8F6-3F19-3644-B0A8-C2B77F6E4E1F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18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8916" name="Slide Image Placeholder 1">
            <a:extLst>
              <a:ext uri="{FF2B5EF4-FFF2-40B4-BE49-F238E27FC236}">
                <a16:creationId xmlns:a16="http://schemas.microsoft.com/office/drawing/2014/main" id="{E278D822-DEEB-6A4D-8552-8C985E0D9A2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7" name="Notes Placeholder 2">
            <a:extLst>
              <a:ext uri="{FF2B5EF4-FFF2-40B4-BE49-F238E27FC236}">
                <a16:creationId xmlns:a16="http://schemas.microsoft.com/office/drawing/2014/main" id="{C28DC7E6-EC7E-7A43-BC62-549B8113E19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38918" name="Slide Number Placeholder 3">
            <a:extLst>
              <a:ext uri="{FF2B5EF4-FFF2-40B4-BE49-F238E27FC236}">
                <a16:creationId xmlns:a16="http://schemas.microsoft.com/office/drawing/2014/main" id="{0331EFE5-934F-FE47-A4D4-7AE5431C03AF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F0400172-5DF4-C544-A3CC-5AB205C58AFA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18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Number Placeholder 6">
            <a:extLst>
              <a:ext uri="{FF2B5EF4-FFF2-40B4-BE49-F238E27FC236}">
                <a16:creationId xmlns:a16="http://schemas.microsoft.com/office/drawing/2014/main" id="{7194FA8A-FD18-5E43-846E-535D6EE223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DAC8FDD7-3F84-9747-B352-2330FC301B4D}" type="slidenum">
              <a:rPr lang="en-GB" altLang="en-US">
                <a:latin typeface="Calibri" panose="020F0502020204030204" pitchFamily="34" charset="0"/>
              </a:rPr>
              <a:pPr/>
              <a:t>19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8914" name="Slide Number Placeholder 6">
            <a:extLst>
              <a:ext uri="{FF2B5EF4-FFF2-40B4-BE49-F238E27FC236}">
                <a16:creationId xmlns:a16="http://schemas.microsoft.com/office/drawing/2014/main" id="{A2E43090-9920-9D48-93B4-A2047538FAFD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55F1E60C-D9ED-C745-A57D-94DC477AF38F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19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8915" name="Slide Number Placeholder 6">
            <a:extLst>
              <a:ext uri="{FF2B5EF4-FFF2-40B4-BE49-F238E27FC236}">
                <a16:creationId xmlns:a16="http://schemas.microsoft.com/office/drawing/2014/main" id="{F1141933-55FC-284A-8138-0FA5347A3DBA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9359E8F6-3F19-3644-B0A8-C2B77F6E4E1F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19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38916" name="Slide Image Placeholder 1">
            <a:extLst>
              <a:ext uri="{FF2B5EF4-FFF2-40B4-BE49-F238E27FC236}">
                <a16:creationId xmlns:a16="http://schemas.microsoft.com/office/drawing/2014/main" id="{E278D822-DEEB-6A4D-8552-8C985E0D9A2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7" name="Notes Placeholder 2">
            <a:extLst>
              <a:ext uri="{FF2B5EF4-FFF2-40B4-BE49-F238E27FC236}">
                <a16:creationId xmlns:a16="http://schemas.microsoft.com/office/drawing/2014/main" id="{C28DC7E6-EC7E-7A43-BC62-549B8113E19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>
              <a:ea typeface="ヒラギノ角ゴ Pro W3" panose="020B0300000000000000" pitchFamily="34" charset="-128"/>
            </a:endParaRPr>
          </a:p>
        </p:txBody>
      </p:sp>
      <p:sp>
        <p:nvSpPr>
          <p:cNvPr id="38918" name="Slide Number Placeholder 3">
            <a:extLst>
              <a:ext uri="{FF2B5EF4-FFF2-40B4-BE49-F238E27FC236}">
                <a16:creationId xmlns:a16="http://schemas.microsoft.com/office/drawing/2014/main" id="{0331EFE5-934F-FE47-A4D4-7AE5431C03AF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F0400172-5DF4-C544-A3CC-5AB205C58AFA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19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81029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Slide Number Placeholder 6">
            <a:extLst>
              <a:ext uri="{FF2B5EF4-FFF2-40B4-BE49-F238E27FC236}">
                <a16:creationId xmlns:a16="http://schemas.microsoft.com/office/drawing/2014/main" id="{85DD10D0-A244-844A-9869-163CEF8DE1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CC144581-BC7B-5741-8E85-8BDD4E3C9BF8}" type="slidenum">
              <a:rPr lang="en-GB" altLang="en-US">
                <a:latin typeface="Calibri" panose="020F0502020204030204" pitchFamily="34" charset="0"/>
              </a:rPr>
              <a:pPr/>
              <a:t>20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40962" name="Slide Number Placeholder 6">
            <a:extLst>
              <a:ext uri="{FF2B5EF4-FFF2-40B4-BE49-F238E27FC236}">
                <a16:creationId xmlns:a16="http://schemas.microsoft.com/office/drawing/2014/main" id="{A1E85B60-9F76-FB4A-AEBB-93A1267CB3F4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364B857E-B19C-9041-A083-E69BAA373D44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20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0963" name="Slide Number Placeholder 6">
            <a:extLst>
              <a:ext uri="{FF2B5EF4-FFF2-40B4-BE49-F238E27FC236}">
                <a16:creationId xmlns:a16="http://schemas.microsoft.com/office/drawing/2014/main" id="{B4F26AB6-E0B5-DC4B-B790-FB62957442EA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3B41178B-BCC1-CA4A-B3EF-4C987500D4BA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20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0964" name="Rectangle 7">
            <a:extLst>
              <a:ext uri="{FF2B5EF4-FFF2-40B4-BE49-F238E27FC236}">
                <a16:creationId xmlns:a16="http://schemas.microsoft.com/office/drawing/2014/main" id="{B9717D48-2C27-134F-AD56-2155FCAF7477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A861BFEE-4D3A-6347-9FC4-73CD2B3DBAD2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20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40965" name="Rectangle 2">
            <a:extLst>
              <a:ext uri="{FF2B5EF4-FFF2-40B4-BE49-F238E27FC236}">
                <a16:creationId xmlns:a16="http://schemas.microsoft.com/office/drawing/2014/main" id="{C5615C44-9E72-E349-8C54-55DF1EB8FE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6" name="Rectangle 3">
            <a:extLst>
              <a:ext uri="{FF2B5EF4-FFF2-40B4-BE49-F238E27FC236}">
                <a16:creationId xmlns:a16="http://schemas.microsoft.com/office/drawing/2014/main" id="{F13CF6B8-35C8-0D4F-B956-67A743E5EA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Slide Number Placeholder 6">
            <a:extLst>
              <a:ext uri="{FF2B5EF4-FFF2-40B4-BE49-F238E27FC236}">
                <a16:creationId xmlns:a16="http://schemas.microsoft.com/office/drawing/2014/main" id="{85DD10D0-A244-844A-9869-163CEF8DE1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CC144581-BC7B-5741-8E85-8BDD4E3C9BF8}" type="slidenum">
              <a:rPr lang="en-GB" altLang="en-US">
                <a:latin typeface="Calibri" panose="020F0502020204030204" pitchFamily="34" charset="0"/>
              </a:rPr>
              <a:pPr/>
              <a:t>21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40962" name="Slide Number Placeholder 6">
            <a:extLst>
              <a:ext uri="{FF2B5EF4-FFF2-40B4-BE49-F238E27FC236}">
                <a16:creationId xmlns:a16="http://schemas.microsoft.com/office/drawing/2014/main" id="{A1E85B60-9F76-FB4A-AEBB-93A1267CB3F4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364B857E-B19C-9041-A083-E69BAA373D44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21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0963" name="Slide Number Placeholder 6">
            <a:extLst>
              <a:ext uri="{FF2B5EF4-FFF2-40B4-BE49-F238E27FC236}">
                <a16:creationId xmlns:a16="http://schemas.microsoft.com/office/drawing/2014/main" id="{B4F26AB6-E0B5-DC4B-B790-FB62957442EA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3B41178B-BCC1-CA4A-B3EF-4C987500D4BA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21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0964" name="Rectangle 7">
            <a:extLst>
              <a:ext uri="{FF2B5EF4-FFF2-40B4-BE49-F238E27FC236}">
                <a16:creationId xmlns:a16="http://schemas.microsoft.com/office/drawing/2014/main" id="{B9717D48-2C27-134F-AD56-2155FCAF7477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A861BFEE-4D3A-6347-9FC4-73CD2B3DBAD2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21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40965" name="Rectangle 2">
            <a:extLst>
              <a:ext uri="{FF2B5EF4-FFF2-40B4-BE49-F238E27FC236}">
                <a16:creationId xmlns:a16="http://schemas.microsoft.com/office/drawing/2014/main" id="{C5615C44-9E72-E349-8C54-55DF1EB8FE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6" name="Rectangle 3">
            <a:extLst>
              <a:ext uri="{FF2B5EF4-FFF2-40B4-BE49-F238E27FC236}">
                <a16:creationId xmlns:a16="http://schemas.microsoft.com/office/drawing/2014/main" id="{F13CF6B8-35C8-0D4F-B956-67A743E5EA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2591267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Slide Number Placeholder 6">
            <a:extLst>
              <a:ext uri="{FF2B5EF4-FFF2-40B4-BE49-F238E27FC236}">
                <a16:creationId xmlns:a16="http://schemas.microsoft.com/office/drawing/2014/main" id="{13D213F7-E102-4241-AF99-A5D9508F15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84BC278E-0FF1-8C49-A35F-B5252E0E929D}" type="slidenum">
              <a:rPr lang="en-GB" altLang="en-US">
                <a:latin typeface="Calibri" panose="020F0502020204030204" pitchFamily="34" charset="0"/>
              </a:rPr>
              <a:pPr/>
              <a:t>22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43010" name="Slide Number Placeholder 6">
            <a:extLst>
              <a:ext uri="{FF2B5EF4-FFF2-40B4-BE49-F238E27FC236}">
                <a16:creationId xmlns:a16="http://schemas.microsoft.com/office/drawing/2014/main" id="{C8FFC766-991C-6143-A9D7-BACF9E2DFBAD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993C18F8-BD7C-2A4B-B115-430CF59F8739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22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3011" name="Slide Number Placeholder 6">
            <a:extLst>
              <a:ext uri="{FF2B5EF4-FFF2-40B4-BE49-F238E27FC236}">
                <a16:creationId xmlns:a16="http://schemas.microsoft.com/office/drawing/2014/main" id="{7CF87F15-6024-6944-97FB-5CD078FA1A58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8FAE530B-25FB-4744-A175-7C63D9CEBFF3}" type="slidenum">
              <a:rPr lang="en-GB" altLang="en-US" sz="1200">
                <a:latin typeface="Calibri" panose="020F0502020204030204" pitchFamily="34" charset="0"/>
              </a:rPr>
              <a:pPr algn="r" eaLnBrk="1" hangingPunct="1"/>
              <a:t>22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  <p:sp>
        <p:nvSpPr>
          <p:cNvPr id="43012" name="Rectangle 7">
            <a:extLst>
              <a:ext uri="{FF2B5EF4-FFF2-40B4-BE49-F238E27FC236}">
                <a16:creationId xmlns:a16="http://schemas.microsoft.com/office/drawing/2014/main" id="{387F95D0-F539-E747-9551-763F29493A90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r" eaLnBrk="1" hangingPunct="1"/>
            <a:fld id="{4E91C4DC-E4ED-C744-ADCD-87C4A9498550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22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  <p:sp>
        <p:nvSpPr>
          <p:cNvPr id="43013" name="Rectangle 2">
            <a:extLst>
              <a:ext uri="{FF2B5EF4-FFF2-40B4-BE49-F238E27FC236}">
                <a16:creationId xmlns:a16="http://schemas.microsoft.com/office/drawing/2014/main" id="{368405E8-084B-CE4B-B154-C47BDF6F00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4" name="Rectangle 3">
            <a:extLst>
              <a:ext uri="{FF2B5EF4-FFF2-40B4-BE49-F238E27FC236}">
                <a16:creationId xmlns:a16="http://schemas.microsoft.com/office/drawing/2014/main" id="{4902DC52-114A-834E-B776-48266D1B3B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>
              <a:ea typeface="ヒラギノ角ゴ Pro W3" panose="020B0300000000000000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  <a:prstGeom prst="rect">
            <a:avLst/>
          </a:prstGeom>
        </p:spPr>
        <p:txBody>
          <a:bodyPr/>
          <a:lstStyle>
            <a:lvl1pPr>
              <a:defRPr baseline="0"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 baseline="0"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/>
          <a:lstStyle>
            <a:lvl1pPr>
              <a:defRPr baseline="0">
                <a:latin typeface="Arial" panose="020B0604020202020204" pitchFamily="34" charset="0"/>
              </a:defRPr>
            </a:lvl1pPr>
            <a:lvl2pPr>
              <a:defRPr baseline="0">
                <a:latin typeface="Arial" panose="020B0604020202020204" pitchFamily="34" charset="0"/>
              </a:defRPr>
            </a:lvl2pPr>
            <a:lvl3pPr>
              <a:defRPr baseline="0">
                <a:latin typeface="Arial" panose="020B0604020202020204" pitchFamily="34" charset="0"/>
              </a:defRPr>
            </a:lvl3pPr>
            <a:lvl4pPr>
              <a:defRPr baseline="0">
                <a:latin typeface="Arial" panose="020B0604020202020204" pitchFamily="34" charset="0"/>
              </a:defRPr>
            </a:lvl4pPr>
            <a:lvl5pPr>
              <a:defRPr baseline="0">
                <a:latin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  <a:latin typeface="Arial" panose="020B0604020202020204" pitchFamily="34" charset="0"/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  <a:latin typeface="Arial" panose="020B0604020202020204" pitchFamily="34" charset="0"/>
              </a:rPr>
              <a:t>Banking and Financial Economics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  <a:latin typeface="Arial" panose="020B0604020202020204" pitchFamily="34" charset="0"/>
              </a:rPr>
              <a:t>Week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  <a:latin typeface="Arial" panose="020B0604020202020204" pitchFamily="34" charset="0"/>
              </a:rPr>
              <a:t>Understanding Financial Economics – PART 2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8244408" y="6453336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467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3">
            <a:extLst>
              <a:ext uri="{FF2B5EF4-FFF2-40B4-BE49-F238E27FC236}">
                <a16:creationId xmlns:a16="http://schemas.microsoft.com/office/drawing/2014/main" id="{E0FABF7C-5EAD-E740-AEAA-EC8A6DD6C00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827088" y="3429000"/>
            <a:ext cx="3744912" cy="21717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b="1" i="1" dirty="0">
                <a:solidFill>
                  <a:schemeClr val="bg1"/>
                </a:solidFill>
                <a:latin typeface="Corbel" panose="020B0503020204020204" pitchFamily="34" charset="0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Module Leader </a:t>
            </a:r>
            <a:br>
              <a:rPr lang="en-GB" altLang="en-US" b="1" i="1" dirty="0">
                <a:solidFill>
                  <a:schemeClr val="bg1"/>
                </a:solidFill>
                <a:latin typeface="Corbel" panose="020B0503020204020204" pitchFamily="34" charset="0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</a:br>
            <a:r>
              <a:rPr lang="en-GB" altLang="en-US" dirty="0">
                <a:solidFill>
                  <a:schemeClr val="bg1"/>
                </a:solidFill>
                <a:latin typeface="Corbel" panose="020B0503020204020204" pitchFamily="34" charset="0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Dave Coker</a:t>
            </a:r>
            <a:endParaRPr lang="en-GB" altLang="en-US" sz="1200" dirty="0">
              <a:solidFill>
                <a:schemeClr val="bg1"/>
              </a:solidFill>
              <a:latin typeface="Corbel" panose="020B0503020204020204" pitchFamily="34" charset="0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9F67F3E0-12E5-ED40-B599-78C4F501DC0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Staffing</a:t>
            </a:r>
            <a:br>
              <a:rPr lang="en-US" altLang="en-US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</a:br>
            <a:br>
              <a:rPr lang="en-US" altLang="en-US"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</a:br>
            <a:endParaRPr lang="en-US" altLang="en-US" sz="2400"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4F7B7-4C8C-A747-98D2-C87B94851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450"/>
            <a:ext cx="9144000" cy="658813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GB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Lecture 1</a:t>
            </a:r>
          </a:p>
        </p:txBody>
      </p:sp>
      <p:sp>
        <p:nvSpPr>
          <p:cNvPr id="9218" name="Content Placeholder 2">
            <a:extLst>
              <a:ext uri="{FF2B5EF4-FFF2-40B4-BE49-F238E27FC236}">
                <a16:creationId xmlns:a16="http://schemas.microsoft.com/office/drawing/2014/main" id="{09DD3453-6153-7C43-9ABD-0FF776814F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764704"/>
            <a:ext cx="8568952" cy="4319588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Role of Financial Markets and Institutions</a:t>
            </a:r>
          </a:p>
          <a:p>
            <a:pPr eaLnBrk="1" hangingPunct="1"/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/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Understanding their role in the economy </a:t>
            </a:r>
          </a:p>
          <a:p>
            <a:pPr eaLnBrk="1" hangingPunct="1"/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>
            <a:extLst>
              <a:ext uri="{FF2B5EF4-FFF2-40B4-BE49-F238E27FC236}">
                <a16:creationId xmlns:a16="http://schemas.microsoft.com/office/drawing/2014/main" id="{B711C4D2-A4A3-6F40-A720-848FDD466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107950"/>
            <a:ext cx="7197725" cy="658813"/>
          </a:xfrm>
        </p:spPr>
        <p:txBody>
          <a:bodyPr lIns="91440" tIns="45720" rIns="91440" bIns="45720"/>
          <a:lstStyle/>
          <a:p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Lecture Overview</a:t>
            </a:r>
          </a:p>
        </p:txBody>
      </p:sp>
      <p:sp>
        <p:nvSpPr>
          <p:cNvPr id="11266" name="Rectangle 3">
            <a:extLst>
              <a:ext uri="{FF2B5EF4-FFF2-40B4-BE49-F238E27FC236}">
                <a16:creationId xmlns:a16="http://schemas.microsoft.com/office/drawing/2014/main" id="{BB0B29AF-9801-9943-B2FD-2518EFA6BE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766763"/>
            <a:ext cx="7197725" cy="43180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Information</a:t>
            </a:r>
          </a:p>
          <a:p>
            <a:pPr>
              <a:lnSpc>
                <a:spcPct val="80000"/>
              </a:lnSpc>
            </a:pPr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Valuation </a:t>
            </a:r>
          </a:p>
          <a:p>
            <a:pPr>
              <a:lnSpc>
                <a:spcPct val="80000"/>
              </a:lnSpc>
            </a:pPr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Market Efficiency </a:t>
            </a:r>
          </a:p>
          <a:p>
            <a:pPr>
              <a:lnSpc>
                <a:spcPct val="80000"/>
              </a:lnSpc>
            </a:pPr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Regulation </a:t>
            </a:r>
          </a:p>
          <a:p>
            <a:pPr>
              <a:lnSpc>
                <a:spcPct val="80000"/>
              </a:lnSpc>
            </a:pPr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EB4DA-BA3C-DB44-8B94-CA84D343F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44624"/>
            <a:ext cx="9108504" cy="658813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sz="3800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  <a:cs typeface="ＭＳ Ｐゴシック" charset="-128"/>
              </a:rPr>
              <a:t>Information to make Investment Decisions</a:t>
            </a:r>
            <a:endParaRPr lang="en-GB" altLang="x-none" sz="3800" dirty="0">
              <a:effectLst>
                <a:outerShdw blurRad="38100" dist="38100" dir="2700000" algn="tl">
                  <a:srgbClr val="C0C0C0"/>
                </a:outerShdw>
              </a:effectLst>
              <a:latin typeface="Gill Sans MT" charset="0"/>
              <a:ea typeface="ヒラギノ角ゴ Pro W3" charset="-128"/>
              <a:cs typeface="ＭＳ Ｐゴシック" charset="-128"/>
            </a:endParaRPr>
          </a:p>
        </p:txBody>
      </p:sp>
      <p:sp>
        <p:nvSpPr>
          <p:cNvPr id="13314" name="Content Placeholder 2">
            <a:extLst>
              <a:ext uri="{FF2B5EF4-FFF2-40B4-BE49-F238E27FC236}">
                <a16:creationId xmlns:a16="http://schemas.microsoft.com/office/drawing/2014/main" id="{BA463D28-D69B-A34C-BFDE-59B7A0D878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563" y="1125538"/>
            <a:ext cx="7499350" cy="4460875"/>
          </a:xfrm>
        </p:spPr>
        <p:txBody>
          <a:bodyPr/>
          <a:lstStyle/>
          <a:p>
            <a:pPr marL="365125" lvl="1" indent="-282575" eaLnBrk="1" hangingPunct="1">
              <a:lnSpc>
                <a:spcPct val="80000"/>
              </a:lnSpc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r>
              <a:rPr lang="en-US" altLang="en-US" b="1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Derivative securities</a:t>
            </a:r>
            <a:r>
              <a:rPr lang="en-US" altLang="en-US" b="1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</a:t>
            </a:r>
            <a:r>
              <a:rPr lang="en-US" altLang="en-US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are financial contracts whose values are derived from the values of underlying assets</a:t>
            </a:r>
          </a:p>
          <a:p>
            <a:pPr marL="365125" lvl="1" indent="-282575" eaLnBrk="1" hangingPunct="1">
              <a:lnSpc>
                <a:spcPct val="80000"/>
              </a:lnSpc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endParaRPr lang="en-US" altLang="en-US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marL="365125" lvl="1" indent="-282575" eaLnBrk="1" hangingPunct="1">
              <a:lnSpc>
                <a:spcPct val="80000"/>
              </a:lnSpc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r>
              <a:rPr lang="en-US" altLang="en-US" b="1" i="1">
                <a:solidFill>
                  <a:schemeClr val="accent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Example</a:t>
            </a:r>
            <a:r>
              <a:rPr lang="en-US" altLang="en-US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:  futures, options, interest/exchange rate swaps</a:t>
            </a:r>
          </a:p>
          <a:p>
            <a:pPr marL="365125" lvl="1" indent="-282575" eaLnBrk="1" hangingPunct="1">
              <a:lnSpc>
                <a:spcPct val="80000"/>
              </a:lnSpc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endParaRPr lang="en-US" altLang="en-US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marL="365125" lvl="1" indent="-282575" eaLnBrk="1" hangingPunct="1">
              <a:lnSpc>
                <a:spcPct val="80000"/>
              </a:lnSpc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r>
              <a:rPr lang="en-US" altLang="en-US" b="1">
                <a:solidFill>
                  <a:srgbClr val="1C4853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Speculating</a:t>
            </a:r>
            <a:r>
              <a:rPr lang="en-US" altLang="en-US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with derivatives allow investors to benefit from increases or decreases in the underlying asset (no need of buying the assets)</a:t>
            </a:r>
          </a:p>
          <a:p>
            <a:pPr marL="365125" lvl="1" indent="-282575" eaLnBrk="1" hangingPunct="1">
              <a:lnSpc>
                <a:spcPct val="80000"/>
              </a:lnSpc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endParaRPr lang="en-US" altLang="en-US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marL="365125" lvl="1" indent="-282575" eaLnBrk="1" hangingPunct="1">
              <a:lnSpc>
                <a:spcPct val="80000"/>
              </a:lnSpc>
              <a:spcBef>
                <a:spcPts val="600"/>
              </a:spcBef>
              <a:buSzPct val="80000"/>
              <a:buFont typeface="Wingdings 2" pitchFamily="2" charset="2"/>
              <a:buChar char=""/>
            </a:pPr>
            <a:r>
              <a:rPr lang="en-US" altLang="en-US" b="1">
                <a:solidFill>
                  <a:srgbClr val="1C4853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Risk management (Hedging) </a:t>
            </a:r>
            <a:r>
              <a:rPr lang="en-US" altLang="en-US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used to reduce a firm</a:t>
            </a:r>
            <a:r>
              <a:rPr lang="ja-JP" altLang="en-US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’</a:t>
            </a:r>
            <a:r>
              <a:rPr lang="en-US" altLang="ja-JP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 risk.</a:t>
            </a:r>
            <a:endParaRPr lang="en-GB" altLang="en-US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</p:txBody>
      </p:sp>
      <p:pic>
        <p:nvPicPr>
          <p:cNvPr id="13315" name="Picture 3" descr="Screen Shot 2017-01-24 at 11.52.40.png">
            <a:extLst>
              <a:ext uri="{FF2B5EF4-FFF2-40B4-BE49-F238E27FC236}">
                <a16:creationId xmlns:a16="http://schemas.microsoft.com/office/drawing/2014/main" id="{C2B1A8F3-0844-2541-8059-BE98608B7C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25538"/>
            <a:ext cx="9063038" cy="4967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2E5A5-7F95-234F-AA00-B0331DE74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658812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>
                <a:solidFill>
                  <a:schemeClr val="accent5">
                    <a:lumMod val="10000"/>
                  </a:schemeClr>
                </a:solidFill>
                <a:ea typeface="+mj-ea"/>
              </a:rPr>
              <a:t>Valuation of Securities in Financial Markets</a:t>
            </a:r>
            <a:endParaRPr lang="en-GB" sz="3600" dirty="0">
              <a:solidFill>
                <a:schemeClr val="accent5">
                  <a:lumMod val="10000"/>
                </a:schemeClr>
              </a:solidFill>
              <a:ea typeface="+mj-ea"/>
            </a:endParaRPr>
          </a:p>
        </p:txBody>
      </p:sp>
      <p:sp>
        <p:nvSpPr>
          <p:cNvPr id="15362" name="Content Placeholder 2">
            <a:extLst>
              <a:ext uri="{FF2B5EF4-FFF2-40B4-BE49-F238E27FC236}">
                <a16:creationId xmlns:a16="http://schemas.microsoft.com/office/drawing/2014/main" id="{DFA862BE-342E-CD4B-89D8-714C06F0BF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764704"/>
            <a:ext cx="7862887" cy="47148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Value a function of: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Future cash flows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When cash flows are received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Risk of cash flows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Present value of cash flows discounted at the market required rate of return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Value determined by market demand/supply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Value changes with new information</a:t>
            </a:r>
          </a:p>
          <a:p>
            <a:pPr eaLnBrk="1" hangingPunct="1"/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/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B2782-6002-4B4E-83A5-6A07D1BB9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65881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>
                <a:solidFill>
                  <a:schemeClr val="accent5">
                    <a:lumMod val="10000"/>
                  </a:schemeClr>
                </a:solidFill>
                <a:ea typeface="+mj-ea"/>
              </a:rPr>
              <a:t>Valuation of Securities in Financial Markets</a:t>
            </a:r>
            <a:endParaRPr lang="en-GB" sz="3600" dirty="0">
              <a:solidFill>
                <a:schemeClr val="accent5">
                  <a:lumMod val="10000"/>
                </a:schemeClr>
              </a:solidFill>
              <a:ea typeface="+mj-ea"/>
            </a:endParaRPr>
          </a:p>
        </p:txBody>
      </p:sp>
      <p:sp>
        <p:nvSpPr>
          <p:cNvPr id="17410" name="Content Placeholder 2">
            <a:extLst>
              <a:ext uri="{FF2B5EF4-FFF2-40B4-BE49-F238E27FC236}">
                <a16:creationId xmlns:a16="http://schemas.microsoft.com/office/drawing/2014/main" id="{9DE79B54-E65C-0A47-814F-04F04019CF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764704"/>
            <a:ext cx="7862887" cy="47148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dirty="0">
                <a:solidFill>
                  <a:srgbClr val="C00000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Securities are valued as the present value of their expected cash flows, discounted at a rate that reflects their uncertainty</a:t>
            </a:r>
          </a:p>
          <a:p>
            <a:pPr eaLnBrk="1" hangingPunct="1">
              <a:lnSpc>
                <a:spcPct val="80000"/>
              </a:lnSpc>
            </a:pPr>
            <a:endParaRPr lang="en-US" altLang="en-US" sz="1000" dirty="0">
              <a:solidFill>
                <a:srgbClr val="C00000"/>
              </a:solidFill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Market pricing of securities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Different investors may value the same security differently based on their interpretation of information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Impact of valuations on pricing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Information on Economy, Industry, Firm specific Information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Impact on equilibrium market price (which demand and supply for the security are equal)</a:t>
            </a:r>
          </a:p>
          <a:p>
            <a:pPr lvl="2" eaLnBrk="1" hangingPunct="1">
              <a:lnSpc>
                <a:spcPct val="80000"/>
              </a:lnSpc>
            </a:pPr>
            <a:r>
              <a:rPr lang="en-US" altLang="en-US" sz="18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Favorable information results in upward valuation revisions; unfavorable information results in downward revisions</a:t>
            </a:r>
          </a:p>
          <a:p>
            <a:pPr lvl="2" eaLnBrk="1" hangingPunct="1">
              <a:lnSpc>
                <a:spcPct val="80000"/>
              </a:lnSpc>
            </a:pPr>
            <a:r>
              <a:rPr lang="en-US" altLang="en-US" sz="18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Securities reach a new equilibrium price as new information becomes available</a:t>
            </a:r>
          </a:p>
          <a:p>
            <a:pPr eaLnBrk="1" hangingPunct="1"/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Content Placeholder 2">
            <a:extLst>
              <a:ext uri="{FF2B5EF4-FFF2-40B4-BE49-F238E27FC236}">
                <a16:creationId xmlns:a16="http://schemas.microsoft.com/office/drawing/2014/main" id="{9C2980DB-B166-2C4D-B95B-712998486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36712"/>
            <a:ext cx="8001000" cy="48006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30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Security prices reflect available information</a:t>
            </a:r>
          </a:p>
          <a:p>
            <a:pPr eaLnBrk="1" hangingPunct="1">
              <a:lnSpc>
                <a:spcPct val="90000"/>
              </a:lnSpc>
            </a:pPr>
            <a:endParaRPr lang="en-US" altLang="en-US" sz="3000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30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New information is quickly included in security prices</a:t>
            </a:r>
          </a:p>
          <a:p>
            <a:pPr eaLnBrk="1" hangingPunct="1">
              <a:lnSpc>
                <a:spcPct val="90000"/>
              </a:lnSpc>
            </a:pPr>
            <a:endParaRPr lang="en-US" altLang="en-US" sz="3000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30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Investors balance liquidity, risk, and return needs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7447BC-D449-374D-8B81-7D8D947D1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44624"/>
            <a:ext cx="7197725" cy="658813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accent5">
                    <a:lumMod val="10000"/>
                  </a:schemeClr>
                </a:solidFill>
                <a:ea typeface="+mj-ea"/>
              </a:rPr>
              <a:t>Market Efficiency</a:t>
            </a:r>
            <a:endParaRPr lang="en-GB" dirty="0">
              <a:solidFill>
                <a:schemeClr val="accent5">
                  <a:lumMod val="10000"/>
                </a:schemeClr>
              </a:solidFill>
              <a:ea typeface="+mj-e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Content Placeholder 2">
            <a:extLst>
              <a:ext uri="{FF2B5EF4-FFF2-40B4-BE49-F238E27FC236}">
                <a16:creationId xmlns:a16="http://schemas.microsoft.com/office/drawing/2014/main" id="{654741AD-EC0A-614C-AC2F-2D329B527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796057"/>
            <a:ext cx="8001000" cy="48006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30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Markets are </a:t>
            </a:r>
            <a:r>
              <a:rPr lang="en-US" altLang="en-US" sz="3000" b="1" dirty="0">
                <a:solidFill>
                  <a:srgbClr val="A50021"/>
                </a:solidFill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efficient</a:t>
            </a:r>
            <a:r>
              <a:rPr lang="en-US" altLang="en-US" sz="30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 when security prices fully reflect all available information</a:t>
            </a:r>
          </a:p>
          <a:p>
            <a:pPr eaLnBrk="1" hangingPunct="1">
              <a:lnSpc>
                <a:spcPct val="90000"/>
              </a:lnSpc>
            </a:pPr>
            <a:endParaRPr lang="en-US" altLang="en-US" sz="3000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sz="3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Securities are rationally priced. 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30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sz="3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Price </a:t>
            </a:r>
            <a:r>
              <a:rPr lang="en-US" altLang="en-US" sz="3000" b="1" dirty="0">
                <a:solidFill>
                  <a:srgbClr val="C00000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uncertainty </a:t>
            </a:r>
            <a:r>
              <a:rPr lang="en-US" altLang="en-US" sz="3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because different investors hold differences in: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Risk preference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Desired liquidity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Tax status</a:t>
            </a:r>
          </a:p>
          <a:p>
            <a:pPr lvl="2" eaLnBrk="1" hangingPunct="1">
              <a:lnSpc>
                <a:spcPct val="90000"/>
              </a:lnSpc>
            </a:pPr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30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Example: US Treasuries, other sovereign debt</a:t>
            </a:r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77CBC1-5C4A-954F-9F66-8315CCD76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44624"/>
            <a:ext cx="7197725" cy="658813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accent5">
                    <a:lumMod val="10000"/>
                  </a:schemeClr>
                </a:solidFill>
                <a:ea typeface="+mj-ea"/>
              </a:rPr>
              <a:t>Market Efficiency</a:t>
            </a:r>
            <a:endParaRPr lang="en-GB" dirty="0">
              <a:solidFill>
                <a:schemeClr val="accent5">
                  <a:lumMod val="10000"/>
                </a:schemeClr>
              </a:solidFill>
              <a:ea typeface="+mj-e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Content Placeholder 2">
            <a:extLst>
              <a:ext uri="{FF2B5EF4-FFF2-40B4-BE49-F238E27FC236}">
                <a16:creationId xmlns:a16="http://schemas.microsoft.com/office/drawing/2014/main" id="{67C827B1-EBE9-6746-B313-3C4D8C98E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908" y="774700"/>
            <a:ext cx="8749596" cy="57324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6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Impact of asymmetric information</a:t>
            </a:r>
          </a:p>
          <a:p>
            <a:pPr eaLnBrk="1" hangingPunct="1">
              <a:lnSpc>
                <a:spcPct val="90000"/>
              </a:lnSpc>
            </a:pPr>
            <a:endParaRPr lang="en-US" altLang="en-US" sz="2600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sz="2200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Asymmetric information</a:t>
            </a:r>
            <a:r>
              <a:rPr lang="en-US" altLang="en-US" sz="22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is information a firm’s managers have that is not available to investors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2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The valuation process is influenced by the financial statements that are used to derive cash flow estimates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2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sz="22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Securities may be </a:t>
            </a:r>
            <a:r>
              <a:rPr lang="en-US" altLang="en-US" sz="2200" b="1" dirty="0">
                <a:solidFill>
                  <a:srgbClr val="C00000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mispriced</a:t>
            </a:r>
            <a:r>
              <a:rPr lang="en-US" altLang="en-US" sz="22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because of 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Flexibility in accounting guidelines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Overestimation of earnings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2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sz="22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The asymmetric information problem can be reduced if managers frequently disclose financial data and information to the public or through </a:t>
            </a:r>
            <a:r>
              <a:rPr lang="en-US" altLang="en-US" sz="2200" b="1" dirty="0">
                <a:solidFill>
                  <a:srgbClr val="C00000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increased regulation</a:t>
            </a:r>
          </a:p>
          <a:p>
            <a:pPr eaLnBrk="1" hangingPunct="1"/>
            <a:endParaRPr lang="en-GB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0F84A2-517E-8742-9564-84FAA37F0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115888"/>
            <a:ext cx="7197725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  <a:cs typeface="ＭＳ Ｐゴシック" charset="-128"/>
              </a:rPr>
              <a:t>Market Efficiency</a:t>
            </a:r>
            <a:endParaRPr lang="en-GB" altLang="x-none" dirty="0">
              <a:effectLst>
                <a:outerShdw blurRad="38100" dist="38100" dir="2700000" algn="tl">
                  <a:srgbClr val="C0C0C0"/>
                </a:outerShdw>
              </a:effectLst>
              <a:latin typeface="Gill Sans MT" charset="0"/>
              <a:ea typeface="ヒラギノ角ゴ Pro W3" charset="-128"/>
              <a:cs typeface="ＭＳ Ｐゴシック" charset="-128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Content Placeholder 2">
            <a:extLst>
              <a:ext uri="{FF2B5EF4-FFF2-40B4-BE49-F238E27FC236}">
                <a16:creationId xmlns:a16="http://schemas.microsoft.com/office/drawing/2014/main" id="{F2FEE24F-1B72-4A47-8D90-A1A64646E9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774700"/>
            <a:ext cx="8424862" cy="57324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6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Testing for market efficiency</a:t>
            </a:r>
          </a:p>
          <a:p>
            <a:pPr eaLnBrk="1" hangingPunct="1">
              <a:lnSpc>
                <a:spcPct val="90000"/>
              </a:lnSpc>
            </a:pPr>
            <a:endParaRPr lang="en-US" altLang="en-US" sz="2600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sz="2200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The “random walk” theory </a:t>
            </a:r>
            <a:r>
              <a:rPr lang="en-US" altLang="en-US" sz="22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postulates prices in financial markets evolve randomly 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2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sz="22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If this is true then prices evolve randomly, trends or patterns can’t be used to predict future values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2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sz="22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The random walk model is a univariate time series model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2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endParaRPr lang="en-US" altLang="en-US" sz="22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D92137-A53B-2244-9F59-C64034B13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115888"/>
            <a:ext cx="7197725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  <a:cs typeface="ＭＳ Ｐゴシック" charset="-128"/>
              </a:rPr>
              <a:t>Market Efficiency</a:t>
            </a:r>
            <a:endParaRPr lang="en-GB" altLang="x-none" dirty="0">
              <a:effectLst>
                <a:outerShdw blurRad="38100" dist="38100" dir="2700000" algn="tl">
                  <a:srgbClr val="C0C0C0"/>
                </a:outerShdw>
              </a:effectLst>
              <a:latin typeface="Gill Sans MT" charset="0"/>
              <a:ea typeface="ヒラギノ角ゴ Pro W3" charset="-128"/>
              <a:cs typeface="ＭＳ Ｐゴシック" charset="-128"/>
            </a:endParaRPr>
          </a:p>
        </p:txBody>
      </p:sp>
      <p:pic>
        <p:nvPicPr>
          <p:cNvPr id="25603" name="Picture 2" descr="Screen Shot 2017-01-24 at 11.58.37.png">
            <a:extLst>
              <a:ext uri="{FF2B5EF4-FFF2-40B4-BE49-F238E27FC236}">
                <a16:creationId xmlns:a16="http://schemas.microsoft.com/office/drawing/2014/main" id="{CC61BAED-8C2E-044B-ACB5-E10884EB9B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21088"/>
            <a:ext cx="7632700" cy="172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Content Placeholder 2">
            <a:extLst>
              <a:ext uri="{FF2B5EF4-FFF2-40B4-BE49-F238E27FC236}">
                <a16:creationId xmlns:a16="http://schemas.microsoft.com/office/drawing/2014/main" id="{0F043170-CF50-B34C-A993-3F240B0C7C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610" y="764704"/>
            <a:ext cx="8424862" cy="57324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6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Market efficiency has three forms </a:t>
            </a:r>
          </a:p>
          <a:p>
            <a:pPr eaLnBrk="1" hangingPunct="1">
              <a:lnSpc>
                <a:spcPct val="90000"/>
              </a:lnSpc>
            </a:pPr>
            <a:endParaRPr lang="en-US" altLang="en-US" sz="2600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sz="2200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Weak 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2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Prices reflect all past information, move randomly 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2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Trading rules will not work 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2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sz="2200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Semi strong 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2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Prices reflect all </a:t>
            </a:r>
            <a:r>
              <a:rPr lang="en-US" altLang="en-US" sz="2200" dirty="0" err="1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publically</a:t>
            </a:r>
            <a:r>
              <a:rPr lang="en-US" altLang="en-US" sz="22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available information 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2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Prices react to new data, investors can’t beat market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2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sz="2200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Strong 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2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All public and private information is embedded in prices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2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Prices reflect all data,  investors can’t beat market 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2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endParaRPr lang="en-US" altLang="en-US" sz="22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6261F6-BB32-F648-A2E0-8E81EFC32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-27384"/>
            <a:ext cx="7197725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  <a:cs typeface="ＭＳ Ｐゴシック" charset="-128"/>
              </a:rPr>
              <a:t>Market Efficiency</a:t>
            </a:r>
            <a:endParaRPr lang="en-GB" altLang="x-none" dirty="0">
              <a:effectLst>
                <a:outerShdw blurRad="38100" dist="38100" dir="2700000" algn="tl">
                  <a:srgbClr val="C0C0C0"/>
                </a:outerShdw>
              </a:effectLst>
              <a:latin typeface="Gill Sans MT" charset="0"/>
              <a:ea typeface="ヒラギノ角ゴ Pro W3" charset="-128"/>
              <a:cs typeface="ＭＳ Ｐゴシック" charset="-128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>
            <a:extLst>
              <a:ext uri="{FF2B5EF4-FFF2-40B4-BE49-F238E27FC236}">
                <a16:creationId xmlns:a16="http://schemas.microsoft.com/office/drawing/2014/main" id="{27B8462A-C66B-FE4A-A42C-6FE9DE3887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-27384"/>
            <a:ext cx="7197725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Financial Market Regulation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A932E68F-2961-5742-86B0-6AE6603D39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402" y="764704"/>
            <a:ext cx="8174038" cy="4929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lIns="0" tIns="0" rIns="0" bIns="0"/>
          <a:lstStyle>
            <a:lvl1pPr marL="342900" indent="-34290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>
                <a:solidFill>
                  <a:srgbClr val="000000"/>
                </a:solidFill>
                <a:latin typeface="+mn-lt"/>
                <a:ea typeface="ヒラギノ角ゴ Pro W3" charset="0"/>
                <a:cs typeface="ＭＳ Ｐゴシック" charset="0"/>
              </a:defRPr>
            </a:lvl1pPr>
            <a:lvl2pPr marL="742950" indent="-28575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2pPr>
            <a:lvl3pPr marL="1143000" indent="-228600" algn="l" rtl="0" eaLnBrk="0" fontAlgn="base" hangingPunct="0">
              <a:lnSpc>
                <a:spcPts val="2900"/>
              </a:lnSpc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0000"/>
                </a:solidFill>
                <a:latin typeface="+mn-lt"/>
                <a:ea typeface="ＭＳ Ｐゴシック" pitchFamily="-105" charset="-128"/>
                <a:cs typeface="ＭＳ Ｐゴシック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7D9AAA"/>
                </a:solidFill>
                <a:latin typeface="+mn-lt"/>
                <a:ea typeface="ＭＳ Ｐゴシック" pitchFamily="-105" charset="-128"/>
              </a:defRPr>
            </a:lvl9pPr>
          </a:lstStyle>
          <a:p>
            <a:pPr lvl="1">
              <a:defRPr/>
            </a:pPr>
            <a:r>
              <a:rPr lang="en-US" altLang="x-none" kern="0" dirty="0"/>
              <a:t>Why do Governments regulate markets? </a:t>
            </a:r>
          </a:p>
          <a:p>
            <a:pPr lvl="1">
              <a:defRPr/>
            </a:pPr>
            <a:endParaRPr lang="en-US" altLang="x-none" kern="0" dirty="0"/>
          </a:p>
          <a:p>
            <a:pPr lvl="1">
              <a:defRPr/>
            </a:pPr>
            <a:r>
              <a:rPr lang="en-US" altLang="x-none" kern="0" dirty="0"/>
              <a:t>To Promote Efficiency</a:t>
            </a:r>
          </a:p>
          <a:p>
            <a:pPr lvl="1">
              <a:buFont typeface="ZapfDingbats" charset="0"/>
              <a:buNone/>
              <a:defRPr/>
            </a:pPr>
            <a:endParaRPr lang="en-US" altLang="x-none" kern="0" dirty="0"/>
          </a:p>
          <a:p>
            <a:pPr lvl="2">
              <a:defRPr/>
            </a:pPr>
            <a:r>
              <a:rPr lang="en-US" altLang="x-none" kern="0" dirty="0"/>
              <a:t>High level of competition</a:t>
            </a:r>
          </a:p>
          <a:p>
            <a:pPr lvl="2">
              <a:defRPr/>
            </a:pPr>
            <a:endParaRPr lang="en-US" altLang="x-none" kern="0" dirty="0"/>
          </a:p>
          <a:p>
            <a:pPr lvl="2">
              <a:defRPr/>
            </a:pPr>
            <a:r>
              <a:rPr lang="en-US" altLang="x-none" kern="0" dirty="0"/>
              <a:t>Efficient payments mechanism</a:t>
            </a:r>
          </a:p>
          <a:p>
            <a:pPr lvl="2">
              <a:buFont typeface="ZapfDingbats" charset="0"/>
              <a:buNone/>
              <a:defRPr/>
            </a:pPr>
            <a:endParaRPr lang="en-US" altLang="x-none" kern="0" dirty="0"/>
          </a:p>
          <a:p>
            <a:pPr lvl="2">
              <a:defRPr/>
            </a:pPr>
            <a:r>
              <a:rPr lang="en-US" altLang="x-none" kern="0" dirty="0"/>
              <a:t>Low cost risk management contracts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>
            <a:extLst>
              <a:ext uri="{FF2B5EF4-FFF2-40B4-BE49-F238E27FC236}">
                <a16:creationId xmlns:a16="http://schemas.microsoft.com/office/drawing/2014/main" id="{0CC55FDF-31F2-BF48-B377-C75EC79234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44624"/>
            <a:ext cx="7197725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Financial Market Regulation</a:t>
            </a:r>
          </a:p>
        </p:txBody>
      </p:sp>
      <p:sp>
        <p:nvSpPr>
          <p:cNvPr id="31746" name="Rectangle 3">
            <a:extLst>
              <a:ext uri="{FF2B5EF4-FFF2-40B4-BE49-F238E27FC236}">
                <a16:creationId xmlns:a16="http://schemas.microsoft.com/office/drawing/2014/main" id="{DF8EECE7-FD12-504C-9600-49A7F79E0C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778966"/>
            <a:ext cx="7197725" cy="4318000"/>
          </a:xfrm>
        </p:spPr>
        <p:txBody>
          <a:bodyPr/>
          <a:lstStyle/>
          <a:p>
            <a:pPr lvl="1">
              <a:lnSpc>
                <a:spcPct val="90000"/>
              </a:lnSpc>
            </a:pPr>
            <a:endParaRPr lang="en-US" altLang="en-US" dirty="0"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Why do Governments regulate markets? </a:t>
            </a:r>
          </a:p>
          <a:p>
            <a:pPr lvl="1">
              <a:lnSpc>
                <a:spcPct val="90000"/>
              </a:lnSpc>
            </a:pPr>
            <a:endParaRPr lang="en-US" altLang="en-US" dirty="0"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To Maintain Financial Market Stability</a:t>
            </a:r>
          </a:p>
          <a:p>
            <a:pPr lvl="2">
              <a:lnSpc>
                <a:spcPct val="90000"/>
              </a:lnSpc>
            </a:pPr>
            <a:r>
              <a:rPr lang="en-US" altLang="en-US" sz="2000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Prevent market crashes</a:t>
            </a:r>
          </a:p>
          <a:p>
            <a:pPr lvl="3">
              <a:lnSpc>
                <a:spcPct val="90000"/>
              </a:lnSpc>
            </a:pPr>
            <a:r>
              <a:rPr lang="en-US" altLang="en-US" sz="1800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Circuit breakers</a:t>
            </a:r>
          </a:p>
          <a:p>
            <a:pPr lvl="3">
              <a:lnSpc>
                <a:spcPct val="90000"/>
              </a:lnSpc>
            </a:pPr>
            <a:r>
              <a:rPr lang="en-US" altLang="en-US" sz="1800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Federal Reserve discount window</a:t>
            </a:r>
          </a:p>
          <a:p>
            <a:pPr lvl="3">
              <a:lnSpc>
                <a:spcPct val="90000"/>
              </a:lnSpc>
            </a:pPr>
            <a:endParaRPr lang="en-US" altLang="en-US" sz="1800" dirty="0"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2">
              <a:lnSpc>
                <a:spcPct val="90000"/>
              </a:lnSpc>
            </a:pPr>
            <a:r>
              <a:rPr lang="en-US" altLang="en-US" sz="2000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Prevent Inflation--Monetary policy</a:t>
            </a:r>
          </a:p>
          <a:p>
            <a:pPr lvl="2">
              <a:lnSpc>
                <a:spcPct val="90000"/>
              </a:lnSpc>
              <a:buFontTx/>
              <a:buNone/>
            </a:pPr>
            <a:endParaRPr lang="en-US" altLang="en-US" sz="2000" dirty="0"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2">
              <a:lnSpc>
                <a:spcPct val="90000"/>
              </a:lnSpc>
            </a:pPr>
            <a:r>
              <a:rPr lang="en-US" altLang="en-US" sz="2000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Prevent Excessive Risk Taking by Financial Institutions</a:t>
            </a:r>
          </a:p>
          <a:p>
            <a:pPr lvl="2">
              <a:lnSpc>
                <a:spcPct val="90000"/>
              </a:lnSpc>
            </a:pPr>
            <a:endParaRPr lang="en-US" altLang="en-US" sz="2000" dirty="0"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>
            <a:extLst>
              <a:ext uri="{FF2B5EF4-FFF2-40B4-BE49-F238E27FC236}">
                <a16:creationId xmlns:a16="http://schemas.microsoft.com/office/drawing/2014/main" id="{9E4373C9-348E-374B-80E7-30A81934CF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115888"/>
            <a:ext cx="7197725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Financial Market Regulation</a:t>
            </a:r>
          </a:p>
        </p:txBody>
      </p:sp>
      <p:sp>
        <p:nvSpPr>
          <p:cNvPr id="33794" name="Rectangle 3">
            <a:extLst>
              <a:ext uri="{FF2B5EF4-FFF2-40B4-BE49-F238E27FC236}">
                <a16:creationId xmlns:a16="http://schemas.microsoft.com/office/drawing/2014/main" id="{A4C436FF-F7A8-4847-97E3-F23D4787233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30892" y="836712"/>
            <a:ext cx="7197725" cy="4318000"/>
          </a:xfrm>
        </p:spPr>
        <p:txBody>
          <a:bodyPr/>
          <a:lstStyle/>
          <a:p>
            <a:pPr lvl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Why do Governments regulate markets? </a:t>
            </a:r>
          </a:p>
          <a:p>
            <a:pPr lvl="1">
              <a:lnSpc>
                <a:spcPct val="90000"/>
              </a:lnSpc>
            </a:pPr>
            <a:endParaRPr lang="en-US" altLang="en-US" dirty="0"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To Provide Consumer Protection</a:t>
            </a:r>
          </a:p>
          <a:p>
            <a:pPr lvl="2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Provide adequate disclosure</a:t>
            </a:r>
          </a:p>
          <a:p>
            <a:pPr lvl="2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Set rules for business conduct</a:t>
            </a:r>
          </a:p>
          <a:p>
            <a:pPr lvl="2">
              <a:lnSpc>
                <a:spcPct val="90000"/>
              </a:lnSpc>
            </a:pPr>
            <a:endParaRPr lang="en-US" altLang="en-US" dirty="0"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To Pursue Social Policies</a:t>
            </a:r>
          </a:p>
          <a:p>
            <a:pPr lvl="2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Transfer income and wealth</a:t>
            </a:r>
          </a:p>
          <a:p>
            <a:pPr lvl="2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Allocate saving to socially desirable areas</a:t>
            </a:r>
          </a:p>
          <a:p>
            <a:pPr lvl="3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Housing</a:t>
            </a:r>
          </a:p>
          <a:p>
            <a:pPr lvl="3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Student loans</a:t>
            </a:r>
          </a:p>
          <a:p>
            <a:pPr lvl="1">
              <a:lnSpc>
                <a:spcPct val="90000"/>
              </a:lnSpc>
            </a:pPr>
            <a:endParaRPr lang="en-US" altLang="en-US" dirty="0"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>
            <a:extLst>
              <a:ext uri="{FF2B5EF4-FFF2-40B4-BE49-F238E27FC236}">
                <a16:creationId xmlns:a16="http://schemas.microsoft.com/office/drawing/2014/main" id="{EADEBC51-3DF0-AE41-9562-5F08E11056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-27384"/>
            <a:ext cx="7197725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Financial Market Regulation</a:t>
            </a:r>
          </a:p>
        </p:txBody>
      </p:sp>
      <p:sp>
        <p:nvSpPr>
          <p:cNvPr id="35842" name="Rectangle 3">
            <a:extLst>
              <a:ext uri="{FF2B5EF4-FFF2-40B4-BE49-F238E27FC236}">
                <a16:creationId xmlns:a16="http://schemas.microsoft.com/office/drawing/2014/main" id="{EB7B2804-3C9F-E147-BC03-A9A131A2138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765175"/>
            <a:ext cx="7197725" cy="4318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Many regulations attempt to ensure that businesses disclose accurate information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Disclosure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The Securities Act of 1933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intended to ensure complete disclosure of relevant financial information on publicly offered securities</a:t>
            </a:r>
          </a:p>
        </p:txBody>
      </p:sp>
    </p:spTree>
    <p:extLst>
      <p:ext uri="{BB962C8B-B14F-4D97-AF65-F5344CB8AC3E}">
        <p14:creationId xmlns:p14="http://schemas.microsoft.com/office/powerpoint/2010/main" val="42653534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>
            <a:extLst>
              <a:ext uri="{FF2B5EF4-FFF2-40B4-BE49-F238E27FC236}">
                <a16:creationId xmlns:a16="http://schemas.microsoft.com/office/drawing/2014/main" id="{EADEBC51-3DF0-AE41-9562-5F08E11056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-27384"/>
            <a:ext cx="7197725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Financial Market Regulation</a:t>
            </a:r>
          </a:p>
        </p:txBody>
      </p:sp>
      <p:sp>
        <p:nvSpPr>
          <p:cNvPr id="35842" name="Rectangle 3">
            <a:extLst>
              <a:ext uri="{FF2B5EF4-FFF2-40B4-BE49-F238E27FC236}">
                <a16:creationId xmlns:a16="http://schemas.microsoft.com/office/drawing/2014/main" id="{EB7B2804-3C9F-E147-BC03-A9A131A2138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765175"/>
            <a:ext cx="7197725" cy="4318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Disclosure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The Securities Exchange Act of 1934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extended the disclosure requirements to secondary market issues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000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Illegal: misleading financial statement, price manipulative trading strategies.</a:t>
            </a:r>
          </a:p>
          <a:p>
            <a:pPr lvl="2" eaLnBrk="1" hangingPunct="1">
              <a:lnSpc>
                <a:spcPct val="90000"/>
              </a:lnSpc>
            </a:pPr>
            <a:endParaRPr lang="en-US" altLang="en-US" sz="20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Financial Services and Markets Act 2000 (UK) </a:t>
            </a:r>
            <a:r>
              <a:rPr lang="en-GB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where the operation of FSA was established.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7CB4F-F37A-FF40-AA0C-3F5CC2572C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36712"/>
            <a:ext cx="8316912" cy="5732462"/>
          </a:xfrm>
        </p:spPr>
        <p:txBody>
          <a:bodyPr>
            <a:normAutofit/>
          </a:bodyPr>
          <a:lstStyle/>
          <a:p>
            <a:pPr>
              <a:buFont typeface="Wingdings 2" panose="05020102010507070707" pitchFamily="18" charset="2"/>
              <a:buNone/>
              <a:defRPr/>
            </a:pPr>
            <a:r>
              <a:rPr lang="en-GB" dirty="0">
                <a:ea typeface="+mn-ea"/>
              </a:rPr>
              <a:t>	Some of the most important ones are:</a:t>
            </a:r>
          </a:p>
          <a:p>
            <a:pPr>
              <a:buFont typeface="Wingdings 2" panose="05020102010507070707" pitchFamily="18" charset="2"/>
              <a:buNone/>
              <a:defRPr/>
            </a:pPr>
            <a:endParaRPr lang="en-GB" dirty="0">
              <a:ea typeface="+mn-ea"/>
            </a:endParaRPr>
          </a:p>
          <a:p>
            <a:pPr>
              <a:buFont typeface="Wingdings 2" panose="05020102010507070707" pitchFamily="18" charset="2"/>
              <a:buChar char=""/>
              <a:defRPr/>
            </a:pPr>
            <a:r>
              <a:rPr lang="en-GB" dirty="0">
                <a:ea typeface="+mn-ea"/>
              </a:rPr>
              <a:t>Securities Exchange Act (SEC,1934, USA)</a:t>
            </a:r>
          </a:p>
          <a:p>
            <a:pPr>
              <a:buFont typeface="Wingdings 2" panose="05020102010507070707" pitchFamily="18" charset="2"/>
              <a:buChar char=""/>
              <a:defRPr/>
            </a:pPr>
            <a:endParaRPr lang="en-GB" dirty="0">
              <a:ea typeface="+mn-ea"/>
            </a:endParaRPr>
          </a:p>
          <a:p>
            <a:pPr>
              <a:buFont typeface="Wingdings 2" panose="05020102010507070707" pitchFamily="18" charset="2"/>
              <a:buChar char=""/>
              <a:defRPr/>
            </a:pPr>
            <a:r>
              <a:rPr lang="en-GB" dirty="0">
                <a:ea typeface="+mn-ea"/>
              </a:rPr>
              <a:t>Financial Services Authority (1997,FSA, UK)</a:t>
            </a:r>
          </a:p>
          <a:p>
            <a:pPr>
              <a:buFont typeface="Wingdings 2" panose="05020102010507070707" pitchFamily="18" charset="2"/>
              <a:buChar char=""/>
              <a:defRPr/>
            </a:pPr>
            <a:endParaRPr lang="en-GB" dirty="0">
              <a:ea typeface="+mn-ea"/>
            </a:endParaRPr>
          </a:p>
          <a:p>
            <a:pPr>
              <a:buFont typeface="Wingdings 2" panose="05020102010507070707" pitchFamily="18" charset="2"/>
              <a:buChar char=""/>
              <a:defRPr/>
            </a:pPr>
            <a:endParaRPr lang="en-GB" dirty="0">
              <a:ea typeface="+mn-e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A52F01-A819-584B-BBF2-01A04E627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44450"/>
            <a:ext cx="7197725" cy="658813"/>
          </a:xfrm>
        </p:spPr>
        <p:txBody>
          <a:bodyPr lIns="91440" tIns="45720" rIns="91440" bIns="45720"/>
          <a:lstStyle/>
          <a:p>
            <a:pPr>
              <a:defRPr/>
            </a:pPr>
            <a:r>
              <a:rPr lang="en-GB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Regulatory Authorities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7CB4F-F37A-FF40-AA0C-3F5CC2572C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36712"/>
            <a:ext cx="8316912" cy="5732462"/>
          </a:xfrm>
        </p:spPr>
        <p:txBody>
          <a:bodyPr>
            <a:normAutofit/>
          </a:bodyPr>
          <a:lstStyle/>
          <a:p>
            <a:pPr>
              <a:buFont typeface="Wingdings 2" panose="05020102010507070707" pitchFamily="18" charset="2"/>
              <a:buNone/>
              <a:defRPr/>
            </a:pPr>
            <a:r>
              <a:rPr lang="en-GB" dirty="0">
                <a:ea typeface="+mn-ea"/>
              </a:rPr>
              <a:t>	Some of the most important ones are:</a:t>
            </a:r>
          </a:p>
          <a:p>
            <a:pPr>
              <a:buFont typeface="Wingdings 2" panose="05020102010507070707" pitchFamily="18" charset="2"/>
              <a:buNone/>
              <a:defRPr/>
            </a:pPr>
            <a:endParaRPr lang="en-GB" dirty="0">
              <a:ea typeface="+mn-ea"/>
            </a:endParaRPr>
          </a:p>
          <a:p>
            <a:pPr>
              <a:buFont typeface="Wingdings 2" panose="05020102010507070707" pitchFamily="18" charset="2"/>
              <a:buChar char=""/>
              <a:defRPr/>
            </a:pPr>
            <a:r>
              <a:rPr lang="en-GB" dirty="0">
                <a:ea typeface="+mn-ea"/>
              </a:rPr>
              <a:t>Commodity Futures Trading Commission (CFTC, 1974, USA)</a:t>
            </a:r>
          </a:p>
          <a:p>
            <a:pPr>
              <a:buFont typeface="Wingdings 2" panose="05020102010507070707" pitchFamily="18" charset="2"/>
              <a:buChar char=""/>
              <a:defRPr/>
            </a:pPr>
            <a:endParaRPr lang="en-GB" dirty="0">
              <a:ea typeface="+mn-ea"/>
            </a:endParaRPr>
          </a:p>
          <a:p>
            <a:pPr>
              <a:buFont typeface="Wingdings 2" panose="05020102010507070707" pitchFamily="18" charset="2"/>
              <a:buChar char=""/>
              <a:defRPr/>
            </a:pPr>
            <a:r>
              <a:rPr lang="en-GB" dirty="0">
                <a:ea typeface="+mn-ea"/>
              </a:rPr>
              <a:t>Securities and Exchange Board of India(SEBI, 1988, India)</a:t>
            </a:r>
          </a:p>
          <a:p>
            <a:pPr>
              <a:buFont typeface="Wingdings 2" panose="05020102010507070707" pitchFamily="18" charset="2"/>
              <a:buChar char=""/>
              <a:defRPr/>
            </a:pPr>
            <a:r>
              <a:rPr lang="en-GB" dirty="0">
                <a:ea typeface="+mn-ea"/>
              </a:rPr>
              <a:t>China Securities Regulatory Commission (CSRC, 1992, Beijing)</a:t>
            </a:r>
          </a:p>
          <a:p>
            <a:pPr>
              <a:buFont typeface="Wingdings 2" panose="05020102010507070707" pitchFamily="18" charset="2"/>
              <a:buChar char=""/>
              <a:defRPr/>
            </a:pPr>
            <a:r>
              <a:rPr lang="en-GB" dirty="0">
                <a:ea typeface="+mn-ea"/>
              </a:rPr>
              <a:t>Central Banks (Fed, BoE, ECB, </a:t>
            </a:r>
            <a:r>
              <a:rPr lang="en-GB" dirty="0" err="1">
                <a:ea typeface="+mn-ea"/>
              </a:rPr>
              <a:t>PBoC</a:t>
            </a:r>
            <a:r>
              <a:rPr lang="en-GB" dirty="0">
                <a:ea typeface="+mn-ea"/>
              </a:rPr>
              <a:t> etc)</a:t>
            </a:r>
          </a:p>
          <a:p>
            <a:pPr>
              <a:buFont typeface="Wingdings 2" panose="05020102010507070707" pitchFamily="18" charset="2"/>
              <a:buChar char=""/>
              <a:defRPr/>
            </a:pPr>
            <a:endParaRPr lang="en-GB" dirty="0">
              <a:ea typeface="+mn-ea"/>
            </a:endParaRPr>
          </a:p>
          <a:p>
            <a:pPr>
              <a:buFont typeface="Wingdings 2" panose="05020102010507070707" pitchFamily="18" charset="2"/>
              <a:buChar char=""/>
              <a:defRPr/>
            </a:pPr>
            <a:endParaRPr lang="en-GB" dirty="0">
              <a:ea typeface="+mn-ea"/>
            </a:endParaRPr>
          </a:p>
          <a:p>
            <a:pPr>
              <a:buFont typeface="Wingdings 2" panose="05020102010507070707" pitchFamily="18" charset="2"/>
              <a:buChar char=""/>
              <a:defRPr/>
            </a:pPr>
            <a:endParaRPr lang="en-GB" dirty="0">
              <a:ea typeface="+mn-ea"/>
            </a:endParaRPr>
          </a:p>
          <a:p>
            <a:pPr>
              <a:buFont typeface="Wingdings 2" panose="05020102010507070707" pitchFamily="18" charset="2"/>
              <a:buChar char=""/>
              <a:defRPr/>
            </a:pPr>
            <a:endParaRPr lang="en-GB" dirty="0">
              <a:ea typeface="+mn-ea"/>
            </a:endParaRPr>
          </a:p>
          <a:p>
            <a:pPr>
              <a:buFont typeface="Wingdings 2" panose="05020102010507070707" pitchFamily="18" charset="2"/>
              <a:buChar char=""/>
              <a:defRPr/>
            </a:pPr>
            <a:endParaRPr lang="en-GB" dirty="0">
              <a:ea typeface="+mn-e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A52F01-A819-584B-BBF2-01A04E627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44450"/>
            <a:ext cx="7197725" cy="658813"/>
          </a:xfrm>
        </p:spPr>
        <p:txBody>
          <a:bodyPr lIns="91440" tIns="45720" rIns="91440" bIns="45720"/>
          <a:lstStyle/>
          <a:p>
            <a:pPr>
              <a:defRPr/>
            </a:pPr>
            <a:r>
              <a:rPr lang="en-GB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Regulatory Authorities</a:t>
            </a:r>
          </a:p>
        </p:txBody>
      </p:sp>
    </p:spTree>
    <p:extLst>
      <p:ext uri="{BB962C8B-B14F-4D97-AF65-F5344CB8AC3E}">
        <p14:creationId xmlns:p14="http://schemas.microsoft.com/office/powerpoint/2010/main" val="37505702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>
            <a:extLst>
              <a:ext uri="{FF2B5EF4-FFF2-40B4-BE49-F238E27FC236}">
                <a16:creationId xmlns:a16="http://schemas.microsoft.com/office/drawing/2014/main" id="{BC4C21B2-A8BF-B941-AE1F-D460FE1B2A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44624"/>
            <a:ext cx="7197725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Financial Market Regulation</a:t>
            </a:r>
          </a:p>
        </p:txBody>
      </p:sp>
      <p:sp>
        <p:nvSpPr>
          <p:cNvPr id="39938" name="Rectangle 3">
            <a:extLst>
              <a:ext uri="{FF2B5EF4-FFF2-40B4-BE49-F238E27FC236}">
                <a16:creationId xmlns:a16="http://schemas.microsoft.com/office/drawing/2014/main" id="{ADA9E59B-097F-F141-AE9D-72DB36099BE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9990" y="764704"/>
            <a:ext cx="8172450" cy="5661025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Regulatory response to financial scandals</a:t>
            </a:r>
          </a:p>
          <a:p>
            <a:pPr eaLnBrk="1" hangingPunct="1"/>
            <a:endParaRPr lang="en-US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Enron, WorldCom, Bear Sterns, Lehman Brothers and other scandals involved</a:t>
            </a:r>
          </a:p>
          <a:p>
            <a:pPr lvl="2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Exaggerated earnings</a:t>
            </a:r>
          </a:p>
          <a:p>
            <a:pPr lvl="2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Failure to disclose relevant information</a:t>
            </a:r>
          </a:p>
          <a:p>
            <a:pPr lvl="2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Auditors not meeting their responsibilities</a:t>
            </a:r>
          </a:p>
          <a:p>
            <a:pPr lvl="2" eaLnBrk="1" hangingPunct="1"/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>
            <a:extLst>
              <a:ext uri="{FF2B5EF4-FFF2-40B4-BE49-F238E27FC236}">
                <a16:creationId xmlns:a16="http://schemas.microsoft.com/office/drawing/2014/main" id="{BC4C21B2-A8BF-B941-AE1F-D460FE1B2A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44624"/>
            <a:ext cx="7197725" cy="658812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Financial Market Regulation</a:t>
            </a:r>
          </a:p>
        </p:txBody>
      </p:sp>
      <p:sp>
        <p:nvSpPr>
          <p:cNvPr id="39938" name="Rectangle 3">
            <a:extLst>
              <a:ext uri="{FF2B5EF4-FFF2-40B4-BE49-F238E27FC236}">
                <a16:creationId xmlns:a16="http://schemas.microsoft.com/office/drawing/2014/main" id="{ADA9E59B-097F-F141-AE9D-72DB36099BE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9990" y="764704"/>
            <a:ext cx="8172450" cy="5661025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Regulatory response to financial scandals</a:t>
            </a:r>
          </a:p>
          <a:p>
            <a:pPr marL="914400" lvl="2" indent="0" eaLnBrk="1" hangingPunct="1">
              <a:buNone/>
            </a:pPr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Existing regulations did not completely prevent fraud</a:t>
            </a:r>
          </a:p>
          <a:p>
            <a:pPr lvl="1" eaLnBrk="1" hangingPunct="1"/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The Sarbanes-Oxley Act </a:t>
            </a:r>
          </a:p>
          <a:p>
            <a:pPr lvl="2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Required firms provide more complete and accurate financial information, STRONG penalties </a:t>
            </a:r>
          </a:p>
          <a:p>
            <a:pPr lvl="1" eaLnBrk="1" hangingPunct="1"/>
            <a:endParaRPr lang="en-US" altLang="en-US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400728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>
            <a:extLst>
              <a:ext uri="{FF2B5EF4-FFF2-40B4-BE49-F238E27FC236}">
                <a16:creationId xmlns:a16="http://schemas.microsoft.com/office/drawing/2014/main" id="{7DB7CCBE-5922-C740-B295-D107BBF1C5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44624"/>
            <a:ext cx="7197725" cy="658813"/>
          </a:xfrm>
        </p:spPr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x-none" dirty="0">
                <a:effectLst>
                  <a:outerShdw blurRad="38100" dist="38100" dir="2700000" algn="tl">
                    <a:srgbClr val="C0C0C0"/>
                  </a:outerShdw>
                </a:effectLst>
                <a:latin typeface="Gill Sans MT" charset="0"/>
                <a:ea typeface="ヒラギノ角ゴ Pro W3" charset="-128"/>
              </a:rPr>
              <a:t>Financial Market Regulation</a:t>
            </a:r>
          </a:p>
        </p:txBody>
      </p:sp>
      <p:sp>
        <p:nvSpPr>
          <p:cNvPr id="41986" name="Rectangle 3">
            <a:extLst>
              <a:ext uri="{FF2B5EF4-FFF2-40B4-BE49-F238E27FC236}">
                <a16:creationId xmlns:a16="http://schemas.microsoft.com/office/drawing/2014/main" id="{21FFE1CF-91A5-304C-98E4-7C6F0836B1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06225" y="765175"/>
            <a:ext cx="8172450" cy="5732462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Gill Sans MT" panose="020B0502020104020203" pitchFamily="34" charset="77"/>
                <a:ea typeface="ヒラギノ角ゴ Pro W3" panose="020B0300000000000000" pitchFamily="34" charset="-128"/>
                <a:cs typeface="ＭＳ Ｐゴシック" panose="020B0600070205080204" pitchFamily="34" charset="-128"/>
              </a:rPr>
              <a:t>Increased regulation is existing or emerging in these areas:</a:t>
            </a:r>
          </a:p>
          <a:p>
            <a:pPr eaLnBrk="1" hangingPunct="1"/>
            <a:endParaRPr lang="en-US" altLang="en-US" dirty="0">
              <a:latin typeface="Gill Sans MT" panose="020B0502020104020203" pitchFamily="34" charset="77"/>
              <a:ea typeface="ヒラギノ角ゴ Pro W3" panose="020B0300000000000000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Provision of more complete and accurate </a:t>
            </a:r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financial information</a:t>
            </a:r>
          </a:p>
          <a:p>
            <a:pPr lvl="1" eaLnBrk="1" hangingPunct="1"/>
            <a:endParaRPr lang="en-US" altLang="en-US" sz="1000" b="1" dirty="0">
              <a:solidFill>
                <a:srgbClr val="A50021"/>
              </a:solidFill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More restrictions to ensure proper </a:t>
            </a:r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auditing</a:t>
            </a:r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 by auditors</a:t>
            </a:r>
          </a:p>
          <a:p>
            <a:pPr lvl="1" eaLnBrk="1" hangingPunct="1"/>
            <a:endParaRPr lang="en-US" altLang="en-US" sz="1000" dirty="0">
              <a:latin typeface="Gill Sans MT" panose="020B0502020104020203" pitchFamily="34" charset="77"/>
              <a:ea typeface="ＭＳ Ｐゴシック" panose="020B0600070205080204" pitchFamily="34" charset="-128"/>
              <a:cs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dirty="0"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Proper oversight by the firm’s </a:t>
            </a:r>
            <a:r>
              <a:rPr lang="en-US" altLang="en-US" b="1" dirty="0">
                <a:solidFill>
                  <a:srgbClr val="A50021"/>
                </a:solidFill>
                <a:latin typeface="Gill Sans MT" panose="020B0502020104020203" pitchFamily="34" charset="77"/>
                <a:ea typeface="ＭＳ Ｐゴシック" panose="020B0600070205080204" pitchFamily="34" charset="-128"/>
                <a:cs typeface="ＭＳ Ｐゴシック" panose="020B0600070205080204" pitchFamily="34" charset="-128"/>
              </a:rPr>
              <a:t>board of directors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  <a:latin typeface="Arial" panose="020B0604020202020204" pitchFamily="34" charset="0"/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  <a:latin typeface="Arial" panose="020B0604020202020204" pitchFamily="34" charset="0"/>
              </a:rPr>
              <a:t>Banking and Financial Economics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  <a:latin typeface="Arial" panose="020B0604020202020204" pitchFamily="34" charset="0"/>
              </a:rPr>
              <a:t>Week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  <a:latin typeface="Arial" panose="020B0604020202020204" pitchFamily="34" charset="0"/>
              </a:rPr>
              <a:t>Understanding Financial Economics – PART 2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8244408" y="6453336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 dirty="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535116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457</TotalTime>
  <Words>957</Words>
  <Application>Microsoft Macintosh PowerPoint</Application>
  <PresentationFormat>On-screen Show (4:3)</PresentationFormat>
  <Paragraphs>267</Paragraphs>
  <Slides>23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ZapfDingbats</vt:lpstr>
      <vt:lpstr>Myriad Pro</vt:lpstr>
      <vt:lpstr>Gill Sans MT</vt:lpstr>
      <vt:lpstr>Corbel</vt:lpstr>
      <vt:lpstr>Calibri</vt:lpstr>
      <vt:lpstr>Arial</vt:lpstr>
      <vt:lpstr>Wingdings 2</vt:lpstr>
      <vt:lpstr>Verdana</vt:lpstr>
      <vt:lpstr>20140311PresentationUWTSDTemplate</vt:lpstr>
      <vt:lpstr>MBA</vt:lpstr>
      <vt:lpstr>Staffing  </vt:lpstr>
      <vt:lpstr>Lecture 1</vt:lpstr>
      <vt:lpstr>Lecture Overview</vt:lpstr>
      <vt:lpstr>Information to make Investment Decisions</vt:lpstr>
      <vt:lpstr>Valuation of Securities in Financial Markets</vt:lpstr>
      <vt:lpstr>Valuation of Securities in Financial Markets</vt:lpstr>
      <vt:lpstr>Market Efficiency</vt:lpstr>
      <vt:lpstr>Market Efficiency</vt:lpstr>
      <vt:lpstr>Market Efficiency</vt:lpstr>
      <vt:lpstr>Market Efficiency</vt:lpstr>
      <vt:lpstr>Market Efficiency</vt:lpstr>
      <vt:lpstr>Financial Market Regulation</vt:lpstr>
      <vt:lpstr>Financial Market Regulation</vt:lpstr>
      <vt:lpstr>Financial Market Regulation</vt:lpstr>
      <vt:lpstr>Financial Market Regulation</vt:lpstr>
      <vt:lpstr>Financial Market Regulation</vt:lpstr>
      <vt:lpstr>Regulatory Authorities</vt:lpstr>
      <vt:lpstr>Regulatory Authorities</vt:lpstr>
      <vt:lpstr>Financial Market Regulation</vt:lpstr>
      <vt:lpstr>Financial Market Regulation</vt:lpstr>
      <vt:lpstr>Financial Market Regulation</vt:lpstr>
      <vt:lpstr>MBA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David Coker</cp:lastModifiedBy>
  <cp:revision>152</cp:revision>
  <cp:lastPrinted>2018-07-09T15:27:01Z</cp:lastPrinted>
  <dcterms:created xsi:type="dcterms:W3CDTF">2002-10-07T19:43:58Z</dcterms:created>
  <dcterms:modified xsi:type="dcterms:W3CDTF">2024-02-13T11:32:12Z</dcterms:modified>
</cp:coreProperties>
</file>