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2FDB2E-B1C2-4009-AFC9-71A1772C0DF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8DCE4B10-E245-44CB-923A-4C2C7F84895A}">
      <dgm:prSet phldrT="[Text]" custT="1"/>
      <dgm:spPr>
        <a:solidFill>
          <a:srgbClr val="F0FEDE"/>
        </a:solidFill>
        <a:ln>
          <a:solidFill>
            <a:schemeClr val="tx1">
              <a:lumMod val="95000"/>
              <a:lumOff val="5000"/>
            </a:schemeClr>
          </a:solidFill>
        </a:ln>
      </dgm:spPr>
      <dgm:t>
        <a:bodyPr/>
        <a:lstStyle/>
        <a:p>
          <a:pPr algn="just">
            <a:buNone/>
          </a:pPr>
          <a:r>
            <a:rPr lang="en-GB" sz="1300" b="1" i="1" dirty="0">
              <a:solidFill>
                <a:schemeClr val="tx1"/>
              </a:solidFill>
            </a:rPr>
            <a:t>Definition</a:t>
          </a:r>
          <a:endParaRPr lang="en-GB" sz="1300" dirty="0">
            <a:solidFill>
              <a:schemeClr val="tx1"/>
            </a:solidFill>
          </a:endParaRPr>
        </a:p>
      </dgm:t>
    </dgm:pt>
    <dgm:pt modelId="{CAA682DD-6C70-4F81-A706-769925E302F7}" type="parTrans" cxnId="{EBA6B627-479A-49A8-AAD9-25A6F0426A35}">
      <dgm:prSet/>
      <dgm:spPr/>
      <dgm:t>
        <a:bodyPr/>
        <a:lstStyle/>
        <a:p>
          <a:endParaRPr lang="en-GB"/>
        </a:p>
      </dgm:t>
    </dgm:pt>
    <dgm:pt modelId="{7C715F47-5A50-44C9-9F3A-4F5FEEE5441D}" type="sibTrans" cxnId="{EBA6B627-479A-49A8-AAD9-25A6F0426A35}">
      <dgm:prSet/>
      <dgm:spPr/>
      <dgm:t>
        <a:bodyPr/>
        <a:lstStyle/>
        <a:p>
          <a:endParaRPr lang="en-GB"/>
        </a:p>
      </dgm:t>
    </dgm:pt>
    <dgm:pt modelId="{FEF968A5-EC22-4BAB-BF14-9DC166B61839}">
      <dgm:prSet custT="1"/>
      <dgm:spPr>
        <a:solidFill>
          <a:srgbClr val="F0FEDE"/>
        </a:solidFill>
        <a:ln>
          <a:solidFill>
            <a:schemeClr val="tx1">
              <a:lumMod val="95000"/>
              <a:lumOff val="5000"/>
            </a:schemeClr>
          </a:solidFill>
        </a:ln>
      </dgm:spPr>
      <dgm:t>
        <a:bodyPr/>
        <a:lstStyle/>
        <a:p>
          <a:pPr algn="just">
            <a:buNone/>
          </a:pPr>
          <a:r>
            <a:rPr lang="en-GB" sz="1300" b="1" i="1" dirty="0">
              <a:solidFill>
                <a:schemeClr val="tx1"/>
              </a:solidFill>
            </a:rPr>
            <a:t>Symptoms</a:t>
          </a:r>
          <a:endParaRPr lang="en-IN" sz="1300" dirty="0">
            <a:solidFill>
              <a:schemeClr val="tx1"/>
            </a:solidFill>
          </a:endParaRPr>
        </a:p>
      </dgm:t>
    </dgm:pt>
    <dgm:pt modelId="{F09E7C74-E1B7-47DF-BF2A-1B87D27A4382}" type="parTrans" cxnId="{74ED1A5E-D081-4351-8CAD-191B71BEC03D}">
      <dgm:prSet/>
      <dgm:spPr/>
      <dgm:t>
        <a:bodyPr/>
        <a:lstStyle/>
        <a:p>
          <a:endParaRPr lang="en-GB"/>
        </a:p>
      </dgm:t>
    </dgm:pt>
    <dgm:pt modelId="{8D05C1EC-032B-4896-B2C6-D3B06A926552}" type="sibTrans" cxnId="{74ED1A5E-D081-4351-8CAD-191B71BEC03D}">
      <dgm:prSet/>
      <dgm:spPr/>
      <dgm:t>
        <a:bodyPr/>
        <a:lstStyle/>
        <a:p>
          <a:endParaRPr lang="en-GB"/>
        </a:p>
      </dgm:t>
    </dgm:pt>
    <dgm:pt modelId="{AC59B936-EE93-4FEF-A87E-9FE250A356D7}">
      <dgm:prSet custT="1"/>
      <dgm:spPr>
        <a:solidFill>
          <a:srgbClr val="F0FEDE"/>
        </a:solidFill>
        <a:ln>
          <a:solidFill>
            <a:schemeClr val="tx1">
              <a:lumMod val="95000"/>
              <a:lumOff val="5000"/>
            </a:schemeClr>
          </a:solidFill>
        </a:ln>
      </dgm:spPr>
      <dgm:t>
        <a:bodyPr/>
        <a:lstStyle/>
        <a:p>
          <a:pPr algn="just">
            <a:buNone/>
          </a:pPr>
          <a:r>
            <a:rPr lang="en-GB" sz="1300" b="1" i="1" dirty="0">
              <a:solidFill>
                <a:schemeClr val="tx1"/>
              </a:solidFill>
            </a:rPr>
            <a:t>Causes</a:t>
          </a:r>
          <a:endParaRPr lang="en-GB" sz="1300" dirty="0">
            <a:solidFill>
              <a:schemeClr val="tx1"/>
            </a:solidFill>
          </a:endParaRPr>
        </a:p>
      </dgm:t>
    </dgm:pt>
    <dgm:pt modelId="{914E34B5-83E4-4024-BA47-C20048A13B17}" type="parTrans" cxnId="{D0FEB5CE-1A31-433A-B065-31AE4C36A644}">
      <dgm:prSet/>
      <dgm:spPr/>
      <dgm:t>
        <a:bodyPr/>
        <a:lstStyle/>
        <a:p>
          <a:endParaRPr lang="en-GB"/>
        </a:p>
      </dgm:t>
    </dgm:pt>
    <dgm:pt modelId="{3030B4BE-2DEB-4C04-9626-738AFBD17B14}" type="sibTrans" cxnId="{D0FEB5CE-1A31-433A-B065-31AE4C36A644}">
      <dgm:prSet/>
      <dgm:spPr/>
      <dgm:t>
        <a:bodyPr/>
        <a:lstStyle/>
        <a:p>
          <a:endParaRPr lang="en-GB"/>
        </a:p>
      </dgm:t>
    </dgm:pt>
    <dgm:pt modelId="{5C1C0ED7-0D91-41EE-B774-2A0B9A868899}">
      <dgm:prSet phldrT="[Text]" custT="1"/>
      <dgm:spPr>
        <a:solidFill>
          <a:schemeClr val="bg2">
            <a:alpha val="89804"/>
          </a:schemeClr>
        </a:solidFill>
        <a:ln>
          <a:solidFill>
            <a:schemeClr val="bg2">
              <a:lumMod val="75000"/>
            </a:schemeClr>
          </a:solidFill>
        </a:ln>
      </dgm:spPr>
      <dgm:t>
        <a:bodyPr/>
        <a:lstStyle/>
        <a:p>
          <a:pPr algn="just">
            <a:buNone/>
          </a:pPr>
          <a:r>
            <a:rPr lang="en-GB" sz="1300" dirty="0">
              <a:solidFill>
                <a:schemeClr val="tx1"/>
              </a:solidFill>
            </a:rPr>
            <a:t>	Depression is particularly referred to as a type of severe mental disorder leading to a long-lasting feeling of sadness in the person, generally characterised by loss of interest lasting more than two weeks (Magomedova and Fatima, 2025; NHS England, 2023).</a:t>
          </a:r>
        </a:p>
      </dgm:t>
    </dgm:pt>
    <dgm:pt modelId="{AC004694-D6A2-4494-9120-031D28AADBC2}" type="parTrans" cxnId="{960F9C91-EA55-4320-A084-7C99CBFFF4B5}">
      <dgm:prSet/>
      <dgm:spPr/>
      <dgm:t>
        <a:bodyPr/>
        <a:lstStyle/>
        <a:p>
          <a:endParaRPr lang="en-GB"/>
        </a:p>
      </dgm:t>
    </dgm:pt>
    <dgm:pt modelId="{92AD63DE-BDF0-4871-A5EA-C0D2F0C2DDA5}" type="sibTrans" cxnId="{960F9C91-EA55-4320-A084-7C99CBFFF4B5}">
      <dgm:prSet/>
      <dgm:spPr/>
      <dgm:t>
        <a:bodyPr/>
        <a:lstStyle/>
        <a:p>
          <a:endParaRPr lang="en-GB"/>
        </a:p>
      </dgm:t>
    </dgm:pt>
    <dgm:pt modelId="{77946906-6B1F-4E53-A775-81A36FB5ED22}">
      <dgm:prSet custT="1"/>
      <dgm:spPr>
        <a:solidFill>
          <a:schemeClr val="bg2">
            <a:alpha val="89804"/>
          </a:schemeClr>
        </a:solidFill>
        <a:ln>
          <a:solidFill>
            <a:schemeClr val="bg2">
              <a:lumMod val="75000"/>
            </a:schemeClr>
          </a:solidFill>
        </a:ln>
      </dgm:spPr>
      <dgm:t>
        <a:bodyPr/>
        <a:lstStyle/>
        <a:p>
          <a:pPr algn="just">
            <a:buNone/>
          </a:pPr>
          <a:r>
            <a:rPr lang="en-GB" sz="1300" dirty="0">
              <a:solidFill>
                <a:schemeClr val="tx1"/>
              </a:solidFill>
            </a:rPr>
            <a:t>	It was observed that the major symptoms of depression include persistent sadness, tiredness, desolation, insomnia, poor sleep and loss of appetite (NHS England, 2026a).</a:t>
          </a:r>
          <a:endParaRPr lang="en-IN" sz="1300" dirty="0">
            <a:solidFill>
              <a:schemeClr val="tx1"/>
            </a:solidFill>
          </a:endParaRPr>
        </a:p>
      </dgm:t>
    </dgm:pt>
    <dgm:pt modelId="{C12217F5-D79A-4F41-85FC-690877E10694}" type="parTrans" cxnId="{0975C107-9EDA-46BA-94AB-DA0B5BD4C262}">
      <dgm:prSet/>
      <dgm:spPr/>
      <dgm:t>
        <a:bodyPr/>
        <a:lstStyle/>
        <a:p>
          <a:endParaRPr lang="en-GB"/>
        </a:p>
      </dgm:t>
    </dgm:pt>
    <dgm:pt modelId="{6F8B26A7-4E00-4044-BAD1-926CB1C33E69}" type="sibTrans" cxnId="{0975C107-9EDA-46BA-94AB-DA0B5BD4C262}">
      <dgm:prSet/>
      <dgm:spPr/>
      <dgm:t>
        <a:bodyPr/>
        <a:lstStyle/>
        <a:p>
          <a:endParaRPr lang="en-GB"/>
        </a:p>
      </dgm:t>
    </dgm:pt>
    <dgm:pt modelId="{4A0A9C90-7121-4386-9FA2-C8D66003AC5B}">
      <dgm:prSet custT="1"/>
      <dgm:spPr>
        <a:solidFill>
          <a:schemeClr val="bg2">
            <a:alpha val="89804"/>
          </a:schemeClr>
        </a:solidFill>
        <a:ln>
          <a:solidFill>
            <a:schemeClr val="bg2">
              <a:lumMod val="75000"/>
            </a:schemeClr>
          </a:solidFill>
        </a:ln>
      </dgm:spPr>
      <dgm:t>
        <a:bodyPr/>
        <a:lstStyle/>
        <a:p>
          <a:pPr algn="just">
            <a:buNone/>
          </a:pPr>
          <a:r>
            <a:rPr lang="en-GB" sz="1300" dirty="0">
              <a:solidFill>
                <a:schemeClr val="tx1"/>
              </a:solidFill>
            </a:rPr>
            <a:t>	Besides, there are several factors which might lead to depression, such as trauma, civil issues and genetic predisposition (NHS England, 2026b).</a:t>
          </a:r>
        </a:p>
      </dgm:t>
    </dgm:pt>
    <dgm:pt modelId="{FBCC2ECB-96C4-4522-AD44-2B4315443C01}" type="parTrans" cxnId="{7A96A16B-C80B-46FF-815A-EAD28A50F089}">
      <dgm:prSet/>
      <dgm:spPr/>
      <dgm:t>
        <a:bodyPr/>
        <a:lstStyle/>
        <a:p>
          <a:endParaRPr lang="en-GB"/>
        </a:p>
      </dgm:t>
    </dgm:pt>
    <dgm:pt modelId="{EDB71982-DC40-4937-AC07-BE339D4A26BA}" type="sibTrans" cxnId="{7A96A16B-C80B-46FF-815A-EAD28A50F089}">
      <dgm:prSet/>
      <dgm:spPr/>
      <dgm:t>
        <a:bodyPr/>
        <a:lstStyle/>
        <a:p>
          <a:endParaRPr lang="en-GB"/>
        </a:p>
      </dgm:t>
    </dgm:pt>
    <dgm:pt modelId="{1B59B4AA-BA2A-49A9-9146-560C2F46639C}" type="pres">
      <dgm:prSet presAssocID="{9B2FDB2E-B1C2-4009-AFC9-71A1772C0DFD}" presName="linear" presStyleCnt="0">
        <dgm:presLayoutVars>
          <dgm:dir/>
          <dgm:animLvl val="lvl"/>
          <dgm:resizeHandles val="exact"/>
        </dgm:presLayoutVars>
      </dgm:prSet>
      <dgm:spPr/>
    </dgm:pt>
    <dgm:pt modelId="{CAE1E0F9-C117-42E7-B9D8-EDA928D1E3B2}" type="pres">
      <dgm:prSet presAssocID="{8DCE4B10-E245-44CB-923A-4C2C7F84895A}" presName="parentLin" presStyleCnt="0"/>
      <dgm:spPr/>
    </dgm:pt>
    <dgm:pt modelId="{57AEB5BE-1CE9-4D8E-8F2A-5F6653BCF9E6}" type="pres">
      <dgm:prSet presAssocID="{8DCE4B10-E245-44CB-923A-4C2C7F84895A}" presName="parentLeftMargin" presStyleLbl="node1" presStyleIdx="0" presStyleCnt="3"/>
      <dgm:spPr/>
    </dgm:pt>
    <dgm:pt modelId="{7E097DE9-1F6F-4F5A-889C-02D28B85C45C}" type="pres">
      <dgm:prSet presAssocID="{8DCE4B10-E245-44CB-923A-4C2C7F84895A}" presName="parentText" presStyleLbl="node1" presStyleIdx="0" presStyleCnt="3" custScaleX="70791">
        <dgm:presLayoutVars>
          <dgm:chMax val="0"/>
          <dgm:bulletEnabled val="1"/>
        </dgm:presLayoutVars>
      </dgm:prSet>
      <dgm:spPr/>
    </dgm:pt>
    <dgm:pt modelId="{FC76305B-A63C-45D8-978B-6F5777E72B8A}" type="pres">
      <dgm:prSet presAssocID="{8DCE4B10-E245-44CB-923A-4C2C7F84895A}" presName="negativeSpace" presStyleCnt="0"/>
      <dgm:spPr/>
    </dgm:pt>
    <dgm:pt modelId="{C6A6CB0D-9ED7-4F67-9E18-6B04D6E8FB0B}" type="pres">
      <dgm:prSet presAssocID="{8DCE4B10-E245-44CB-923A-4C2C7F84895A}" presName="childText" presStyleLbl="conFgAcc1" presStyleIdx="0" presStyleCnt="3">
        <dgm:presLayoutVars>
          <dgm:bulletEnabled val="1"/>
        </dgm:presLayoutVars>
      </dgm:prSet>
      <dgm:spPr/>
    </dgm:pt>
    <dgm:pt modelId="{03A5EF01-3DF7-4722-906C-99293F56C4E8}" type="pres">
      <dgm:prSet presAssocID="{7C715F47-5A50-44C9-9F3A-4F5FEEE5441D}" presName="spaceBetweenRectangles" presStyleCnt="0"/>
      <dgm:spPr/>
    </dgm:pt>
    <dgm:pt modelId="{CDED65CD-9C6F-4632-817C-411BB3268B28}" type="pres">
      <dgm:prSet presAssocID="{FEF968A5-EC22-4BAB-BF14-9DC166B61839}" presName="parentLin" presStyleCnt="0"/>
      <dgm:spPr/>
    </dgm:pt>
    <dgm:pt modelId="{20E75827-4AD6-422E-9B17-1EC95B104F43}" type="pres">
      <dgm:prSet presAssocID="{FEF968A5-EC22-4BAB-BF14-9DC166B61839}" presName="parentLeftMargin" presStyleLbl="node1" presStyleIdx="0" presStyleCnt="3"/>
      <dgm:spPr/>
    </dgm:pt>
    <dgm:pt modelId="{028F4C26-9B97-4B9C-A574-1F116DAF83A3}" type="pres">
      <dgm:prSet presAssocID="{FEF968A5-EC22-4BAB-BF14-9DC166B61839}" presName="parentText" presStyleLbl="node1" presStyleIdx="1" presStyleCnt="3" custScaleX="70791">
        <dgm:presLayoutVars>
          <dgm:chMax val="0"/>
          <dgm:bulletEnabled val="1"/>
        </dgm:presLayoutVars>
      </dgm:prSet>
      <dgm:spPr/>
    </dgm:pt>
    <dgm:pt modelId="{493E35AF-CED3-42B3-AECF-E9687A22AA01}" type="pres">
      <dgm:prSet presAssocID="{FEF968A5-EC22-4BAB-BF14-9DC166B61839}" presName="negativeSpace" presStyleCnt="0"/>
      <dgm:spPr/>
    </dgm:pt>
    <dgm:pt modelId="{F263BE0F-D5BB-4D87-AE2B-D8CAC534343B}" type="pres">
      <dgm:prSet presAssocID="{FEF968A5-EC22-4BAB-BF14-9DC166B61839}" presName="childText" presStyleLbl="conFgAcc1" presStyleIdx="1" presStyleCnt="3">
        <dgm:presLayoutVars>
          <dgm:bulletEnabled val="1"/>
        </dgm:presLayoutVars>
      </dgm:prSet>
      <dgm:spPr/>
    </dgm:pt>
    <dgm:pt modelId="{E972CB2A-E7BB-4F6B-ADBB-5A13E7554C07}" type="pres">
      <dgm:prSet presAssocID="{8D05C1EC-032B-4896-B2C6-D3B06A926552}" presName="spaceBetweenRectangles" presStyleCnt="0"/>
      <dgm:spPr/>
    </dgm:pt>
    <dgm:pt modelId="{D9C5D9D4-7EBC-47CA-9471-AE6850BECB24}" type="pres">
      <dgm:prSet presAssocID="{AC59B936-EE93-4FEF-A87E-9FE250A356D7}" presName="parentLin" presStyleCnt="0"/>
      <dgm:spPr/>
    </dgm:pt>
    <dgm:pt modelId="{51649F8F-14B4-4E9D-B6FB-15E565638777}" type="pres">
      <dgm:prSet presAssocID="{AC59B936-EE93-4FEF-A87E-9FE250A356D7}" presName="parentLeftMargin" presStyleLbl="node1" presStyleIdx="1" presStyleCnt="3"/>
      <dgm:spPr/>
    </dgm:pt>
    <dgm:pt modelId="{3A074420-ACFD-4F6F-A5C6-488CE1240A78}" type="pres">
      <dgm:prSet presAssocID="{AC59B936-EE93-4FEF-A87E-9FE250A356D7}" presName="parentText" presStyleLbl="node1" presStyleIdx="2" presStyleCnt="3" custScaleX="70791">
        <dgm:presLayoutVars>
          <dgm:chMax val="0"/>
          <dgm:bulletEnabled val="1"/>
        </dgm:presLayoutVars>
      </dgm:prSet>
      <dgm:spPr/>
    </dgm:pt>
    <dgm:pt modelId="{6AFA365D-67D1-440B-8EE8-333F5D81223B}" type="pres">
      <dgm:prSet presAssocID="{AC59B936-EE93-4FEF-A87E-9FE250A356D7}" presName="negativeSpace" presStyleCnt="0"/>
      <dgm:spPr/>
    </dgm:pt>
    <dgm:pt modelId="{99569981-5634-4953-BB55-B7150D9E1C00}" type="pres">
      <dgm:prSet presAssocID="{AC59B936-EE93-4FEF-A87E-9FE250A356D7}" presName="childText" presStyleLbl="conFgAcc1" presStyleIdx="2" presStyleCnt="3">
        <dgm:presLayoutVars>
          <dgm:bulletEnabled val="1"/>
        </dgm:presLayoutVars>
      </dgm:prSet>
      <dgm:spPr/>
    </dgm:pt>
  </dgm:ptLst>
  <dgm:cxnLst>
    <dgm:cxn modelId="{0975C107-9EDA-46BA-94AB-DA0B5BD4C262}" srcId="{FEF968A5-EC22-4BAB-BF14-9DC166B61839}" destId="{77946906-6B1F-4E53-A775-81A36FB5ED22}" srcOrd="0" destOrd="0" parTransId="{C12217F5-D79A-4F41-85FC-690877E10694}" sibTransId="{6F8B26A7-4E00-4044-BAD1-926CB1C33E69}"/>
    <dgm:cxn modelId="{EBA6B627-479A-49A8-AAD9-25A6F0426A35}" srcId="{9B2FDB2E-B1C2-4009-AFC9-71A1772C0DFD}" destId="{8DCE4B10-E245-44CB-923A-4C2C7F84895A}" srcOrd="0" destOrd="0" parTransId="{CAA682DD-6C70-4F81-A706-769925E302F7}" sibTransId="{7C715F47-5A50-44C9-9F3A-4F5FEEE5441D}"/>
    <dgm:cxn modelId="{74ED1A5E-D081-4351-8CAD-191B71BEC03D}" srcId="{9B2FDB2E-B1C2-4009-AFC9-71A1772C0DFD}" destId="{FEF968A5-EC22-4BAB-BF14-9DC166B61839}" srcOrd="1" destOrd="0" parTransId="{F09E7C74-E1B7-47DF-BF2A-1B87D27A4382}" sibTransId="{8D05C1EC-032B-4896-B2C6-D3B06A926552}"/>
    <dgm:cxn modelId="{336CEB61-CC03-4873-ACF6-1CCC1D402698}" type="presOf" srcId="{AC59B936-EE93-4FEF-A87E-9FE250A356D7}" destId="{3A074420-ACFD-4F6F-A5C6-488CE1240A78}" srcOrd="1" destOrd="0" presId="urn:microsoft.com/office/officeart/2005/8/layout/list1"/>
    <dgm:cxn modelId="{04466063-38DF-44A7-8037-A3719C442BE4}" type="presOf" srcId="{FEF968A5-EC22-4BAB-BF14-9DC166B61839}" destId="{028F4C26-9B97-4B9C-A574-1F116DAF83A3}" srcOrd="1" destOrd="0" presId="urn:microsoft.com/office/officeart/2005/8/layout/list1"/>
    <dgm:cxn modelId="{7A96A16B-C80B-46FF-815A-EAD28A50F089}" srcId="{AC59B936-EE93-4FEF-A87E-9FE250A356D7}" destId="{4A0A9C90-7121-4386-9FA2-C8D66003AC5B}" srcOrd="0" destOrd="0" parTransId="{FBCC2ECB-96C4-4522-AD44-2B4315443C01}" sibTransId="{EDB71982-DC40-4937-AC07-BE339D4A26BA}"/>
    <dgm:cxn modelId="{7B25FC4F-9007-4DFD-AF85-93677AA753B3}" type="presOf" srcId="{8DCE4B10-E245-44CB-923A-4C2C7F84895A}" destId="{7E097DE9-1F6F-4F5A-889C-02D28B85C45C}" srcOrd="1" destOrd="0" presId="urn:microsoft.com/office/officeart/2005/8/layout/list1"/>
    <dgm:cxn modelId="{C8731A53-9D05-4DD9-8177-CB7E352E22FE}" type="presOf" srcId="{9B2FDB2E-B1C2-4009-AFC9-71A1772C0DFD}" destId="{1B59B4AA-BA2A-49A9-9146-560C2F46639C}" srcOrd="0" destOrd="0" presId="urn:microsoft.com/office/officeart/2005/8/layout/list1"/>
    <dgm:cxn modelId="{43650F57-9909-4977-9C14-7FC7D1480E7E}" type="presOf" srcId="{4A0A9C90-7121-4386-9FA2-C8D66003AC5B}" destId="{99569981-5634-4953-BB55-B7150D9E1C00}" srcOrd="0" destOrd="0" presId="urn:microsoft.com/office/officeart/2005/8/layout/list1"/>
    <dgm:cxn modelId="{B6E92C80-FF26-496F-984B-DC1497C73363}" type="presOf" srcId="{8DCE4B10-E245-44CB-923A-4C2C7F84895A}" destId="{57AEB5BE-1CE9-4D8E-8F2A-5F6653BCF9E6}" srcOrd="0" destOrd="0" presId="urn:microsoft.com/office/officeart/2005/8/layout/list1"/>
    <dgm:cxn modelId="{1803C087-AEA0-45E8-BAB8-8A95BA517B77}" type="presOf" srcId="{77946906-6B1F-4E53-A775-81A36FB5ED22}" destId="{F263BE0F-D5BB-4D87-AE2B-D8CAC534343B}" srcOrd="0" destOrd="0" presId="urn:microsoft.com/office/officeart/2005/8/layout/list1"/>
    <dgm:cxn modelId="{960F9C91-EA55-4320-A084-7C99CBFFF4B5}" srcId="{8DCE4B10-E245-44CB-923A-4C2C7F84895A}" destId="{5C1C0ED7-0D91-41EE-B774-2A0B9A868899}" srcOrd="0" destOrd="0" parTransId="{AC004694-D6A2-4494-9120-031D28AADBC2}" sibTransId="{92AD63DE-BDF0-4871-A5EA-C0D2F0C2DDA5}"/>
    <dgm:cxn modelId="{44D620BB-6891-4900-A02C-C0D8E9D27465}" type="presOf" srcId="{FEF968A5-EC22-4BAB-BF14-9DC166B61839}" destId="{20E75827-4AD6-422E-9B17-1EC95B104F43}" srcOrd="0" destOrd="0" presId="urn:microsoft.com/office/officeart/2005/8/layout/list1"/>
    <dgm:cxn modelId="{A410E2C0-DC4C-4EB2-A6AE-0B8120AA83BF}" type="presOf" srcId="{AC59B936-EE93-4FEF-A87E-9FE250A356D7}" destId="{51649F8F-14B4-4E9D-B6FB-15E565638777}" srcOrd="0" destOrd="0" presId="urn:microsoft.com/office/officeart/2005/8/layout/list1"/>
    <dgm:cxn modelId="{D0FEB5CE-1A31-433A-B065-31AE4C36A644}" srcId="{9B2FDB2E-B1C2-4009-AFC9-71A1772C0DFD}" destId="{AC59B936-EE93-4FEF-A87E-9FE250A356D7}" srcOrd="2" destOrd="0" parTransId="{914E34B5-83E4-4024-BA47-C20048A13B17}" sibTransId="{3030B4BE-2DEB-4C04-9626-738AFBD17B14}"/>
    <dgm:cxn modelId="{1CF281E0-A4EC-463F-A09F-316F9ABEBF23}" type="presOf" srcId="{5C1C0ED7-0D91-41EE-B774-2A0B9A868899}" destId="{C6A6CB0D-9ED7-4F67-9E18-6B04D6E8FB0B}" srcOrd="0" destOrd="0" presId="urn:microsoft.com/office/officeart/2005/8/layout/list1"/>
    <dgm:cxn modelId="{F8A547B5-28E8-465B-B741-907E6F7CB9A1}" type="presParOf" srcId="{1B59B4AA-BA2A-49A9-9146-560C2F46639C}" destId="{CAE1E0F9-C117-42E7-B9D8-EDA928D1E3B2}" srcOrd="0" destOrd="0" presId="urn:microsoft.com/office/officeart/2005/8/layout/list1"/>
    <dgm:cxn modelId="{77B6EDB6-0B43-410F-A077-0A25C711C707}" type="presParOf" srcId="{CAE1E0F9-C117-42E7-B9D8-EDA928D1E3B2}" destId="{57AEB5BE-1CE9-4D8E-8F2A-5F6653BCF9E6}" srcOrd="0" destOrd="0" presId="urn:microsoft.com/office/officeart/2005/8/layout/list1"/>
    <dgm:cxn modelId="{BAB25572-3862-40C4-829A-EF34121EA49E}" type="presParOf" srcId="{CAE1E0F9-C117-42E7-B9D8-EDA928D1E3B2}" destId="{7E097DE9-1F6F-4F5A-889C-02D28B85C45C}" srcOrd="1" destOrd="0" presId="urn:microsoft.com/office/officeart/2005/8/layout/list1"/>
    <dgm:cxn modelId="{716A9D32-5682-4DBB-B3F9-7848902061D6}" type="presParOf" srcId="{1B59B4AA-BA2A-49A9-9146-560C2F46639C}" destId="{FC76305B-A63C-45D8-978B-6F5777E72B8A}" srcOrd="1" destOrd="0" presId="urn:microsoft.com/office/officeart/2005/8/layout/list1"/>
    <dgm:cxn modelId="{BC3F1A68-2E41-4E01-87D9-0C98D408CF4E}" type="presParOf" srcId="{1B59B4AA-BA2A-49A9-9146-560C2F46639C}" destId="{C6A6CB0D-9ED7-4F67-9E18-6B04D6E8FB0B}" srcOrd="2" destOrd="0" presId="urn:microsoft.com/office/officeart/2005/8/layout/list1"/>
    <dgm:cxn modelId="{77D4D75A-6E76-4919-83A1-23883858D03E}" type="presParOf" srcId="{1B59B4AA-BA2A-49A9-9146-560C2F46639C}" destId="{03A5EF01-3DF7-4722-906C-99293F56C4E8}" srcOrd="3" destOrd="0" presId="urn:microsoft.com/office/officeart/2005/8/layout/list1"/>
    <dgm:cxn modelId="{03A2C377-EF0A-4902-9361-9EDED4E1A763}" type="presParOf" srcId="{1B59B4AA-BA2A-49A9-9146-560C2F46639C}" destId="{CDED65CD-9C6F-4632-817C-411BB3268B28}" srcOrd="4" destOrd="0" presId="urn:microsoft.com/office/officeart/2005/8/layout/list1"/>
    <dgm:cxn modelId="{CD646254-D153-4570-AF89-C18C55F103AB}" type="presParOf" srcId="{CDED65CD-9C6F-4632-817C-411BB3268B28}" destId="{20E75827-4AD6-422E-9B17-1EC95B104F43}" srcOrd="0" destOrd="0" presId="urn:microsoft.com/office/officeart/2005/8/layout/list1"/>
    <dgm:cxn modelId="{3DF6C031-8A96-4024-9BD2-91CDCC45B99A}" type="presParOf" srcId="{CDED65CD-9C6F-4632-817C-411BB3268B28}" destId="{028F4C26-9B97-4B9C-A574-1F116DAF83A3}" srcOrd="1" destOrd="0" presId="urn:microsoft.com/office/officeart/2005/8/layout/list1"/>
    <dgm:cxn modelId="{50129833-4B5B-438C-AECF-574E10A08D32}" type="presParOf" srcId="{1B59B4AA-BA2A-49A9-9146-560C2F46639C}" destId="{493E35AF-CED3-42B3-AECF-E9687A22AA01}" srcOrd="5" destOrd="0" presId="urn:microsoft.com/office/officeart/2005/8/layout/list1"/>
    <dgm:cxn modelId="{16181EA3-EA2E-4126-A230-C06CED12557E}" type="presParOf" srcId="{1B59B4AA-BA2A-49A9-9146-560C2F46639C}" destId="{F263BE0F-D5BB-4D87-AE2B-D8CAC534343B}" srcOrd="6" destOrd="0" presId="urn:microsoft.com/office/officeart/2005/8/layout/list1"/>
    <dgm:cxn modelId="{F1208754-DC08-4D5E-9BD7-4B6C75CB0ACD}" type="presParOf" srcId="{1B59B4AA-BA2A-49A9-9146-560C2F46639C}" destId="{E972CB2A-E7BB-4F6B-ADBB-5A13E7554C07}" srcOrd="7" destOrd="0" presId="urn:microsoft.com/office/officeart/2005/8/layout/list1"/>
    <dgm:cxn modelId="{46C3C175-A55D-4C35-B51E-23CBF8C5564E}" type="presParOf" srcId="{1B59B4AA-BA2A-49A9-9146-560C2F46639C}" destId="{D9C5D9D4-7EBC-47CA-9471-AE6850BECB24}" srcOrd="8" destOrd="0" presId="urn:microsoft.com/office/officeart/2005/8/layout/list1"/>
    <dgm:cxn modelId="{E8BD5CA2-7D77-4E29-9D31-401330E3F782}" type="presParOf" srcId="{D9C5D9D4-7EBC-47CA-9471-AE6850BECB24}" destId="{51649F8F-14B4-4E9D-B6FB-15E565638777}" srcOrd="0" destOrd="0" presId="urn:microsoft.com/office/officeart/2005/8/layout/list1"/>
    <dgm:cxn modelId="{4F9E3753-F6C6-477F-80E7-D972F598742B}" type="presParOf" srcId="{D9C5D9D4-7EBC-47CA-9471-AE6850BECB24}" destId="{3A074420-ACFD-4F6F-A5C6-488CE1240A78}" srcOrd="1" destOrd="0" presId="urn:microsoft.com/office/officeart/2005/8/layout/list1"/>
    <dgm:cxn modelId="{F5C384A6-F995-4A5C-B3C0-B266952DA612}" type="presParOf" srcId="{1B59B4AA-BA2A-49A9-9146-560C2F46639C}" destId="{6AFA365D-67D1-440B-8EE8-333F5D81223B}" srcOrd="9" destOrd="0" presId="urn:microsoft.com/office/officeart/2005/8/layout/list1"/>
    <dgm:cxn modelId="{57287E1E-D445-4683-B1D2-E6A389AA3EA4}" type="presParOf" srcId="{1B59B4AA-BA2A-49A9-9146-560C2F46639C}" destId="{99569981-5634-4953-BB55-B7150D9E1C00}"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AE75F-A0F8-4203-AA53-290B9C31E25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24E6F9C-220E-4842-AC4A-984B1E6F6552}">
      <dgm:prSet phldrT="[Text]" phldr="0" custT="1"/>
      <dgm:spPr/>
      <dgm:t>
        <a:bodyPr/>
        <a:lstStyle/>
        <a:p>
          <a:r>
            <a:rPr lang="en-GB" sz="1300" b="1" dirty="0">
              <a:solidFill>
                <a:schemeClr val="tx1"/>
              </a:solidFill>
            </a:rPr>
            <a:t>Prevalence in the UK</a:t>
          </a:r>
        </a:p>
      </dgm:t>
    </dgm:pt>
    <dgm:pt modelId="{C141675C-5E99-452F-9CA4-77A3D0D84E18}" type="parTrans" cxnId="{5D64ACBE-4CB3-4CE1-9BB8-965DFC091425}">
      <dgm:prSet/>
      <dgm:spPr/>
      <dgm:t>
        <a:bodyPr/>
        <a:lstStyle/>
        <a:p>
          <a:endParaRPr lang="en-GB"/>
        </a:p>
      </dgm:t>
    </dgm:pt>
    <dgm:pt modelId="{BEE1F82E-C731-4CC5-8A75-4B8F519E4AE9}" type="sibTrans" cxnId="{5D64ACBE-4CB3-4CE1-9BB8-965DFC091425}">
      <dgm:prSet/>
      <dgm:spPr/>
      <dgm:t>
        <a:bodyPr/>
        <a:lstStyle/>
        <a:p>
          <a:endParaRPr lang="en-GB"/>
        </a:p>
      </dgm:t>
    </dgm:pt>
    <dgm:pt modelId="{EA588048-FAC8-4EFF-B78D-6A583FA541B9}">
      <dgm:prSet phldrT="[Text]" custT="1"/>
      <dgm:spPr/>
      <dgm:t>
        <a:bodyPr/>
        <a:lstStyle/>
        <a:p>
          <a:pPr>
            <a:buFont typeface="Arial" panose="020B0604020202020204" pitchFamily="34" charset="0"/>
            <a:buChar char="•"/>
          </a:pPr>
          <a:r>
            <a:rPr lang="en-GB" sz="1300" dirty="0">
              <a:solidFill>
                <a:schemeClr val="tx1"/>
              </a:solidFill>
            </a:rPr>
            <a:t> As of April 2025, the Office for National Statistics reported that approximately 18% of people living in Great Britain were suffering from moderate to severe symptoms of depression (ONS, 2025).</a:t>
          </a:r>
        </a:p>
      </dgm:t>
    </dgm:pt>
    <dgm:pt modelId="{E87BF3C9-E1F0-4F97-99D3-AF449C458834}" type="parTrans" cxnId="{59672C5E-0F72-4E70-9496-5E232ABEEB1D}">
      <dgm:prSet/>
      <dgm:spPr/>
      <dgm:t>
        <a:bodyPr/>
        <a:lstStyle/>
        <a:p>
          <a:endParaRPr lang="en-GB"/>
        </a:p>
      </dgm:t>
    </dgm:pt>
    <dgm:pt modelId="{43FC22B6-B7B8-4F8E-97AF-E8DC6CEB0BC5}" type="sibTrans" cxnId="{59672C5E-0F72-4E70-9496-5E232ABEEB1D}">
      <dgm:prSet/>
      <dgm:spPr/>
      <dgm:t>
        <a:bodyPr/>
        <a:lstStyle/>
        <a:p>
          <a:endParaRPr lang="en-GB"/>
        </a:p>
      </dgm:t>
    </dgm:pt>
    <dgm:pt modelId="{3978E8AB-2A6A-42BE-A0BC-C5C9656F47DA}">
      <dgm:prSet phldrT="[Text]" phldr="0" custT="1"/>
      <dgm:spPr/>
      <dgm:t>
        <a:bodyPr/>
        <a:lstStyle/>
        <a:p>
          <a:r>
            <a:rPr lang="en-GB" sz="1300" b="1" dirty="0">
              <a:solidFill>
                <a:schemeClr val="tx1"/>
              </a:solidFill>
            </a:rPr>
            <a:t>Prevalence Worldwide</a:t>
          </a:r>
        </a:p>
      </dgm:t>
    </dgm:pt>
    <dgm:pt modelId="{5694BC88-B676-4BD4-886C-68DA95968FBD}" type="parTrans" cxnId="{864FA8A8-2998-4728-BD19-53FF8A04BC2E}">
      <dgm:prSet/>
      <dgm:spPr/>
      <dgm:t>
        <a:bodyPr/>
        <a:lstStyle/>
        <a:p>
          <a:endParaRPr lang="en-GB"/>
        </a:p>
      </dgm:t>
    </dgm:pt>
    <dgm:pt modelId="{C446B9FB-D863-4BB7-869A-E90FEF0C083F}" type="sibTrans" cxnId="{864FA8A8-2998-4728-BD19-53FF8A04BC2E}">
      <dgm:prSet/>
      <dgm:spPr/>
      <dgm:t>
        <a:bodyPr/>
        <a:lstStyle/>
        <a:p>
          <a:endParaRPr lang="en-GB"/>
        </a:p>
      </dgm:t>
    </dgm:pt>
    <dgm:pt modelId="{0D434B33-316D-41F6-A0AC-1C81496668DA}">
      <dgm:prSet custT="1"/>
      <dgm:spPr/>
      <dgm:t>
        <a:bodyPr/>
        <a:lstStyle/>
        <a:p>
          <a:pPr>
            <a:buFont typeface="Arial" panose="020B0604020202020204" pitchFamily="34" charset="0"/>
            <a:buChar char="•"/>
          </a:pPr>
          <a:r>
            <a:rPr lang="en-GB" sz="1300" dirty="0">
              <a:solidFill>
                <a:schemeClr val="tx1"/>
              </a:solidFill>
            </a:rPr>
            <a:t> According to the statistics, it was revealed that the WHO highlighted that 4% of the population was diagnosed with depression worldwide (World Health Organisation, 2025).</a:t>
          </a:r>
        </a:p>
      </dgm:t>
    </dgm:pt>
    <dgm:pt modelId="{4A47E62F-2689-4B2A-8607-1BC48D3CF16F}" type="parTrans" cxnId="{21992E45-FFE7-470F-A534-1A97FDE1EF54}">
      <dgm:prSet/>
      <dgm:spPr/>
      <dgm:t>
        <a:bodyPr/>
        <a:lstStyle/>
        <a:p>
          <a:endParaRPr lang="en-GB"/>
        </a:p>
      </dgm:t>
    </dgm:pt>
    <dgm:pt modelId="{C56B3EC4-AA69-4099-9EE0-5AAF1955A8D8}" type="sibTrans" cxnId="{21992E45-FFE7-470F-A534-1A97FDE1EF54}">
      <dgm:prSet/>
      <dgm:spPr/>
      <dgm:t>
        <a:bodyPr/>
        <a:lstStyle/>
        <a:p>
          <a:endParaRPr lang="en-GB"/>
        </a:p>
      </dgm:t>
    </dgm:pt>
    <dgm:pt modelId="{F6285152-3233-4BF4-A4F2-A0BEE04E37AA}">
      <dgm:prSet custT="1"/>
      <dgm:spPr/>
      <dgm:t>
        <a:bodyPr/>
        <a:lstStyle/>
        <a:p>
          <a:pPr>
            <a:buFont typeface="Arial" panose="020B0604020202020204" pitchFamily="34" charset="0"/>
            <a:buChar char="•"/>
          </a:pPr>
          <a:r>
            <a:rPr lang="en-GB" sz="1300" dirty="0">
              <a:solidFill>
                <a:schemeClr val="tx1"/>
              </a:solidFill>
            </a:rPr>
            <a:t>It was highlighted that approximately 26% of the people within the age group 16-29 years were seen to have moderate to severe depression in 2025 (ONS, 2025).</a:t>
          </a:r>
          <a:endParaRPr lang="en-IN" sz="1300" dirty="0">
            <a:solidFill>
              <a:schemeClr val="tx1"/>
            </a:solidFill>
          </a:endParaRPr>
        </a:p>
      </dgm:t>
    </dgm:pt>
    <dgm:pt modelId="{0DC18A64-61DF-423D-BA51-45BADD6C1527}" type="parTrans" cxnId="{556C314A-6A83-4D78-BDEE-92516E60929B}">
      <dgm:prSet/>
      <dgm:spPr/>
      <dgm:t>
        <a:bodyPr/>
        <a:lstStyle/>
        <a:p>
          <a:endParaRPr lang="en-GB"/>
        </a:p>
      </dgm:t>
    </dgm:pt>
    <dgm:pt modelId="{9E23D39E-060F-4312-BBA8-C29641752175}" type="sibTrans" cxnId="{556C314A-6A83-4D78-BDEE-92516E60929B}">
      <dgm:prSet/>
      <dgm:spPr/>
      <dgm:t>
        <a:bodyPr/>
        <a:lstStyle/>
        <a:p>
          <a:endParaRPr lang="en-GB"/>
        </a:p>
      </dgm:t>
    </dgm:pt>
    <dgm:pt modelId="{C6E5D2FC-1821-4F47-8E87-E7C6BB286C74}">
      <dgm:prSet custT="1"/>
      <dgm:spPr/>
      <dgm:t>
        <a:bodyPr/>
        <a:lstStyle/>
        <a:p>
          <a:pPr>
            <a:buFont typeface="Arial" panose="020B0604020202020204" pitchFamily="34" charset="0"/>
            <a:buChar char="•"/>
          </a:pPr>
          <a:r>
            <a:rPr lang="en-GB" sz="1300" dirty="0">
              <a:solidFill>
                <a:schemeClr val="tx1"/>
              </a:solidFill>
            </a:rPr>
            <a:t>Besides, it was also noted that depression among women worldwide was estimated to be 6.9% compared to only 4.6% among men, suggesting that women have a significantly heavier burden of this mental condition (World Health Organisation, 2025).</a:t>
          </a:r>
          <a:endParaRPr lang="en-IN" sz="1300" dirty="0">
            <a:solidFill>
              <a:schemeClr val="tx1"/>
            </a:solidFill>
          </a:endParaRPr>
        </a:p>
      </dgm:t>
    </dgm:pt>
    <dgm:pt modelId="{4087CEB7-BEE5-46B0-9AEE-713DDAA673DB}" type="parTrans" cxnId="{8F32EA14-2195-4916-9FE8-ED5FF0D8FD3E}">
      <dgm:prSet/>
      <dgm:spPr/>
      <dgm:t>
        <a:bodyPr/>
        <a:lstStyle/>
        <a:p>
          <a:endParaRPr lang="en-GB"/>
        </a:p>
      </dgm:t>
    </dgm:pt>
    <dgm:pt modelId="{10B3FE6B-518C-479F-BB3B-6EE09D579AE6}" type="sibTrans" cxnId="{8F32EA14-2195-4916-9FE8-ED5FF0D8FD3E}">
      <dgm:prSet/>
      <dgm:spPr/>
      <dgm:t>
        <a:bodyPr/>
        <a:lstStyle/>
        <a:p>
          <a:endParaRPr lang="en-GB"/>
        </a:p>
      </dgm:t>
    </dgm:pt>
    <dgm:pt modelId="{C1A74526-4617-4DC6-A4A3-1207D1D78304}" type="pres">
      <dgm:prSet presAssocID="{360AE75F-A0F8-4203-AA53-290B9C31E256}" presName="linear" presStyleCnt="0">
        <dgm:presLayoutVars>
          <dgm:animLvl val="lvl"/>
          <dgm:resizeHandles val="exact"/>
        </dgm:presLayoutVars>
      </dgm:prSet>
      <dgm:spPr/>
    </dgm:pt>
    <dgm:pt modelId="{1A642DA9-0C41-461B-9467-01781B623902}" type="pres">
      <dgm:prSet presAssocID="{224E6F9C-220E-4842-AC4A-984B1E6F6552}" presName="parentText" presStyleLbl="node1" presStyleIdx="0" presStyleCnt="2">
        <dgm:presLayoutVars>
          <dgm:chMax val="0"/>
          <dgm:bulletEnabled val="1"/>
        </dgm:presLayoutVars>
      </dgm:prSet>
      <dgm:spPr/>
    </dgm:pt>
    <dgm:pt modelId="{141888CD-7C19-42A0-8B14-AC3659C00314}" type="pres">
      <dgm:prSet presAssocID="{224E6F9C-220E-4842-AC4A-984B1E6F6552}" presName="childText" presStyleLbl="revTx" presStyleIdx="0" presStyleCnt="2">
        <dgm:presLayoutVars>
          <dgm:bulletEnabled val="1"/>
        </dgm:presLayoutVars>
      </dgm:prSet>
      <dgm:spPr/>
    </dgm:pt>
    <dgm:pt modelId="{230C334E-D26E-4084-864E-238F1F133016}" type="pres">
      <dgm:prSet presAssocID="{3978E8AB-2A6A-42BE-A0BC-C5C9656F47DA}" presName="parentText" presStyleLbl="node1" presStyleIdx="1" presStyleCnt="2">
        <dgm:presLayoutVars>
          <dgm:chMax val="0"/>
          <dgm:bulletEnabled val="1"/>
        </dgm:presLayoutVars>
      </dgm:prSet>
      <dgm:spPr/>
    </dgm:pt>
    <dgm:pt modelId="{26A21344-9A06-41A1-8393-CCDE367613D0}" type="pres">
      <dgm:prSet presAssocID="{3978E8AB-2A6A-42BE-A0BC-C5C9656F47DA}" presName="childText" presStyleLbl="revTx" presStyleIdx="1" presStyleCnt="2">
        <dgm:presLayoutVars>
          <dgm:bulletEnabled val="1"/>
        </dgm:presLayoutVars>
      </dgm:prSet>
      <dgm:spPr/>
    </dgm:pt>
  </dgm:ptLst>
  <dgm:cxnLst>
    <dgm:cxn modelId="{AA093E00-EC65-48A9-9E04-5AEB5D96CC7E}" type="presOf" srcId="{F6285152-3233-4BF4-A4F2-A0BEE04E37AA}" destId="{141888CD-7C19-42A0-8B14-AC3659C00314}" srcOrd="0" destOrd="1" presId="urn:microsoft.com/office/officeart/2005/8/layout/vList2"/>
    <dgm:cxn modelId="{A97AE10B-C63D-4E71-AECF-8E93F35D57FE}" type="presOf" srcId="{224E6F9C-220E-4842-AC4A-984B1E6F6552}" destId="{1A642DA9-0C41-461B-9467-01781B623902}" srcOrd="0" destOrd="0" presId="urn:microsoft.com/office/officeart/2005/8/layout/vList2"/>
    <dgm:cxn modelId="{8F32EA14-2195-4916-9FE8-ED5FF0D8FD3E}" srcId="{3978E8AB-2A6A-42BE-A0BC-C5C9656F47DA}" destId="{C6E5D2FC-1821-4F47-8E87-E7C6BB286C74}" srcOrd="1" destOrd="0" parTransId="{4087CEB7-BEE5-46B0-9AEE-713DDAA673DB}" sibTransId="{10B3FE6B-518C-479F-BB3B-6EE09D579AE6}"/>
    <dgm:cxn modelId="{1B0D4936-46EF-46CA-9B54-390787476AC5}" type="presOf" srcId="{360AE75F-A0F8-4203-AA53-290B9C31E256}" destId="{C1A74526-4617-4DC6-A4A3-1207D1D78304}" srcOrd="0" destOrd="0" presId="urn:microsoft.com/office/officeart/2005/8/layout/vList2"/>
    <dgm:cxn modelId="{25935C5B-504D-409F-8805-1EA78FE91D4F}" type="presOf" srcId="{3978E8AB-2A6A-42BE-A0BC-C5C9656F47DA}" destId="{230C334E-D26E-4084-864E-238F1F133016}" srcOrd="0" destOrd="0" presId="urn:microsoft.com/office/officeart/2005/8/layout/vList2"/>
    <dgm:cxn modelId="{59672C5E-0F72-4E70-9496-5E232ABEEB1D}" srcId="{224E6F9C-220E-4842-AC4A-984B1E6F6552}" destId="{EA588048-FAC8-4EFF-B78D-6A583FA541B9}" srcOrd="0" destOrd="0" parTransId="{E87BF3C9-E1F0-4F97-99D3-AF449C458834}" sibTransId="{43FC22B6-B7B8-4F8E-97AF-E8DC6CEB0BC5}"/>
    <dgm:cxn modelId="{21992E45-FFE7-470F-A534-1A97FDE1EF54}" srcId="{3978E8AB-2A6A-42BE-A0BC-C5C9656F47DA}" destId="{0D434B33-316D-41F6-A0AC-1C81496668DA}" srcOrd="0" destOrd="0" parTransId="{4A47E62F-2689-4B2A-8607-1BC48D3CF16F}" sibTransId="{C56B3EC4-AA69-4099-9EE0-5AAF1955A8D8}"/>
    <dgm:cxn modelId="{556C314A-6A83-4D78-BDEE-92516E60929B}" srcId="{224E6F9C-220E-4842-AC4A-984B1E6F6552}" destId="{F6285152-3233-4BF4-A4F2-A0BEE04E37AA}" srcOrd="1" destOrd="0" parTransId="{0DC18A64-61DF-423D-BA51-45BADD6C1527}" sibTransId="{9E23D39E-060F-4312-BBA8-C29641752175}"/>
    <dgm:cxn modelId="{41087C7A-5BFD-409E-8746-E0C663526C85}" type="presOf" srcId="{0D434B33-316D-41F6-A0AC-1C81496668DA}" destId="{26A21344-9A06-41A1-8393-CCDE367613D0}" srcOrd="0" destOrd="0" presId="urn:microsoft.com/office/officeart/2005/8/layout/vList2"/>
    <dgm:cxn modelId="{30E26484-5F65-4D2C-9FCD-5399658DC501}" type="presOf" srcId="{EA588048-FAC8-4EFF-B78D-6A583FA541B9}" destId="{141888CD-7C19-42A0-8B14-AC3659C00314}" srcOrd="0" destOrd="0" presId="urn:microsoft.com/office/officeart/2005/8/layout/vList2"/>
    <dgm:cxn modelId="{864FA8A8-2998-4728-BD19-53FF8A04BC2E}" srcId="{360AE75F-A0F8-4203-AA53-290B9C31E256}" destId="{3978E8AB-2A6A-42BE-A0BC-C5C9656F47DA}" srcOrd="1" destOrd="0" parTransId="{5694BC88-B676-4BD4-886C-68DA95968FBD}" sibTransId="{C446B9FB-D863-4BB7-869A-E90FEF0C083F}"/>
    <dgm:cxn modelId="{5D64ACBE-4CB3-4CE1-9BB8-965DFC091425}" srcId="{360AE75F-A0F8-4203-AA53-290B9C31E256}" destId="{224E6F9C-220E-4842-AC4A-984B1E6F6552}" srcOrd="0" destOrd="0" parTransId="{C141675C-5E99-452F-9CA4-77A3D0D84E18}" sibTransId="{BEE1F82E-C731-4CC5-8A75-4B8F519E4AE9}"/>
    <dgm:cxn modelId="{79D53CF3-EE14-4995-9DD8-BFBC28B7144D}" type="presOf" srcId="{C6E5D2FC-1821-4F47-8E87-E7C6BB286C74}" destId="{26A21344-9A06-41A1-8393-CCDE367613D0}" srcOrd="0" destOrd="1" presId="urn:microsoft.com/office/officeart/2005/8/layout/vList2"/>
    <dgm:cxn modelId="{9D439485-68C2-4B7A-8CD9-7229A2FF8F37}" type="presParOf" srcId="{C1A74526-4617-4DC6-A4A3-1207D1D78304}" destId="{1A642DA9-0C41-461B-9467-01781B623902}" srcOrd="0" destOrd="0" presId="urn:microsoft.com/office/officeart/2005/8/layout/vList2"/>
    <dgm:cxn modelId="{037BBB46-5662-4E1B-8584-360FAA497964}" type="presParOf" srcId="{C1A74526-4617-4DC6-A4A3-1207D1D78304}" destId="{141888CD-7C19-42A0-8B14-AC3659C00314}" srcOrd="1" destOrd="0" presId="urn:microsoft.com/office/officeart/2005/8/layout/vList2"/>
    <dgm:cxn modelId="{45EB8797-244C-4EDB-AE19-024A60841105}" type="presParOf" srcId="{C1A74526-4617-4DC6-A4A3-1207D1D78304}" destId="{230C334E-D26E-4084-864E-238F1F133016}" srcOrd="2" destOrd="0" presId="urn:microsoft.com/office/officeart/2005/8/layout/vList2"/>
    <dgm:cxn modelId="{F76E4A44-3C63-4843-AB74-3902AD22D5D5}" type="presParOf" srcId="{C1A74526-4617-4DC6-A4A3-1207D1D78304}" destId="{26A21344-9A06-41A1-8393-CCDE367613D0}"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70C236-DF33-41A0-8261-1A6B8F56EA39}"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6FE488C8-4352-4872-83DE-08413754CD3A}">
      <dgm:prSet phldrT="[Text]" phldr="0" custT="1"/>
      <dgm:spPr/>
      <dgm:t>
        <a:bodyPr/>
        <a:lstStyle/>
        <a:p>
          <a:r>
            <a:rPr lang="en-GB" sz="1400" b="1" dirty="0">
              <a:solidFill>
                <a:schemeClr val="tx1"/>
              </a:solidFill>
            </a:rPr>
            <a:t>Annual Economic Cost</a:t>
          </a:r>
        </a:p>
      </dgm:t>
    </dgm:pt>
    <dgm:pt modelId="{BF61A292-4553-455B-B182-A7453D77B96D}" type="parTrans" cxnId="{45116BBB-7E57-4E27-9D16-1B2775FE2D71}">
      <dgm:prSet/>
      <dgm:spPr/>
      <dgm:t>
        <a:bodyPr/>
        <a:lstStyle/>
        <a:p>
          <a:endParaRPr lang="en-GB"/>
        </a:p>
      </dgm:t>
    </dgm:pt>
    <dgm:pt modelId="{EF6B2736-56FA-4B72-9140-532FCCB1106A}" type="sibTrans" cxnId="{45116BBB-7E57-4E27-9D16-1B2775FE2D71}">
      <dgm:prSet/>
      <dgm:spPr/>
      <dgm:t>
        <a:bodyPr/>
        <a:lstStyle/>
        <a:p>
          <a:endParaRPr lang="en-GB"/>
        </a:p>
      </dgm:t>
    </dgm:pt>
    <dgm:pt modelId="{1CCE2CE4-B5A5-4165-9E20-76FD7FC63E59}">
      <dgm:prSet phldrT="[Text]" custT="1"/>
      <dgm:spPr/>
      <dgm:t>
        <a:bodyPr/>
        <a:lstStyle/>
        <a:p>
          <a:pPr>
            <a:buNone/>
          </a:pPr>
          <a:r>
            <a:rPr lang="en-GB" sz="1300" dirty="0"/>
            <a:t>As asserted by Bawden (2024), the cost of depression in England totalled approximately £300 billion a year, where £110 billion represented economic losses while £130 billion represented human costs (Bawden, 2024).</a:t>
          </a:r>
        </a:p>
      </dgm:t>
    </dgm:pt>
    <dgm:pt modelId="{EDCECB30-D3C5-4B0A-8003-F632087F90CE}" type="parTrans" cxnId="{00300209-71F4-4593-A628-8BEC328732B3}">
      <dgm:prSet/>
      <dgm:spPr/>
      <dgm:t>
        <a:bodyPr/>
        <a:lstStyle/>
        <a:p>
          <a:endParaRPr lang="en-GB"/>
        </a:p>
      </dgm:t>
    </dgm:pt>
    <dgm:pt modelId="{C665366E-135C-4065-892A-FD5D78C27C93}" type="sibTrans" cxnId="{00300209-71F4-4593-A628-8BEC328732B3}">
      <dgm:prSet/>
      <dgm:spPr/>
      <dgm:t>
        <a:bodyPr/>
        <a:lstStyle/>
        <a:p>
          <a:endParaRPr lang="en-GB"/>
        </a:p>
      </dgm:t>
    </dgm:pt>
    <dgm:pt modelId="{74E3E531-5EFE-4EE9-8FAD-110E47ED3C54}">
      <dgm:prSet phldrT="[Text]" phldr="0" custT="1"/>
      <dgm:spPr/>
      <dgm:t>
        <a:bodyPr/>
        <a:lstStyle/>
        <a:p>
          <a:r>
            <a:rPr lang="en-GB" sz="1400" b="1" dirty="0">
              <a:solidFill>
                <a:schemeClr val="tx1"/>
              </a:solidFill>
            </a:rPr>
            <a:t>Healthcare Expenditure</a:t>
          </a:r>
        </a:p>
      </dgm:t>
    </dgm:pt>
    <dgm:pt modelId="{FA817480-C2F5-41E9-BFA8-D25AC88342EE}" type="parTrans" cxnId="{51310441-2350-410C-9926-D97BAF31C3D1}">
      <dgm:prSet/>
      <dgm:spPr/>
      <dgm:t>
        <a:bodyPr/>
        <a:lstStyle/>
        <a:p>
          <a:endParaRPr lang="en-GB"/>
        </a:p>
      </dgm:t>
    </dgm:pt>
    <dgm:pt modelId="{F4E03B75-1E46-43E3-A1DA-B7AB2B5178A6}" type="sibTrans" cxnId="{51310441-2350-410C-9926-D97BAF31C3D1}">
      <dgm:prSet/>
      <dgm:spPr/>
      <dgm:t>
        <a:bodyPr/>
        <a:lstStyle/>
        <a:p>
          <a:endParaRPr lang="en-GB"/>
        </a:p>
      </dgm:t>
    </dgm:pt>
    <dgm:pt modelId="{0E949D62-CAC1-48F4-9B62-DFDB2E3786E8}">
      <dgm:prSet phldrT="[Text]" custT="1"/>
      <dgm:spPr/>
      <dgm:t>
        <a:bodyPr/>
        <a:lstStyle/>
        <a:p>
          <a:pPr>
            <a:buNone/>
          </a:pPr>
          <a:r>
            <a:rPr lang="en-GB" sz="1300" dirty="0"/>
            <a:t>The total amount spent by the UK government on healthcare was seen to have reached approximately 2024 reaching approximately, £258 billion leading to an increase in the strategies focused on services indicating depression (Office for National Statistics, 2025).</a:t>
          </a:r>
        </a:p>
      </dgm:t>
    </dgm:pt>
    <dgm:pt modelId="{EFFD18D1-76EB-4F50-BCA8-79A09723360F}" type="parTrans" cxnId="{7D6AB34B-8C52-479E-B8DB-EDBF3A7BF387}">
      <dgm:prSet/>
      <dgm:spPr/>
      <dgm:t>
        <a:bodyPr/>
        <a:lstStyle/>
        <a:p>
          <a:endParaRPr lang="en-GB"/>
        </a:p>
      </dgm:t>
    </dgm:pt>
    <dgm:pt modelId="{073FFC71-1E1F-4708-87ED-69E65F20A56D}" type="sibTrans" cxnId="{7D6AB34B-8C52-479E-B8DB-EDBF3A7BF387}">
      <dgm:prSet/>
      <dgm:spPr/>
      <dgm:t>
        <a:bodyPr/>
        <a:lstStyle/>
        <a:p>
          <a:endParaRPr lang="en-GB"/>
        </a:p>
      </dgm:t>
    </dgm:pt>
    <dgm:pt modelId="{10882908-E485-4E76-BA79-56C3CCFAAE4F}">
      <dgm:prSet phldrT="[Text]" phldr="0" custT="1"/>
      <dgm:spPr/>
      <dgm:t>
        <a:bodyPr/>
        <a:lstStyle/>
        <a:p>
          <a:r>
            <a:rPr lang="en-GB" sz="1400" b="1" dirty="0">
              <a:solidFill>
                <a:schemeClr val="tx1"/>
              </a:solidFill>
            </a:rPr>
            <a:t>Productivity Losses</a:t>
          </a:r>
        </a:p>
      </dgm:t>
    </dgm:pt>
    <dgm:pt modelId="{4F3C6A9D-EBCB-4A2A-B2AF-3EE8C13B9F09}" type="parTrans" cxnId="{28DD3904-4132-458A-911B-7A5836C9ECC2}">
      <dgm:prSet/>
      <dgm:spPr/>
      <dgm:t>
        <a:bodyPr/>
        <a:lstStyle/>
        <a:p>
          <a:endParaRPr lang="en-GB"/>
        </a:p>
      </dgm:t>
    </dgm:pt>
    <dgm:pt modelId="{684BCD50-F8CB-4042-9A6E-44FEF404D31F}" type="sibTrans" cxnId="{28DD3904-4132-458A-911B-7A5836C9ECC2}">
      <dgm:prSet/>
      <dgm:spPr/>
      <dgm:t>
        <a:bodyPr/>
        <a:lstStyle/>
        <a:p>
          <a:endParaRPr lang="en-GB"/>
        </a:p>
      </dgm:t>
    </dgm:pt>
    <dgm:pt modelId="{69196155-DC92-4834-9E7C-DAD1E12D4B45}">
      <dgm:prSet phldrT="[Text]" custT="1"/>
      <dgm:spPr/>
      <dgm:t>
        <a:bodyPr/>
        <a:lstStyle/>
        <a:p>
          <a:pPr>
            <a:buNone/>
          </a:pPr>
          <a:r>
            <a:rPr lang="en-GB" sz="1300" dirty="0"/>
            <a:t>Besides, it was expected that mental ill-health in the UK would result in a total of £212 billion lost in the UK economy due to the associated with employment and productivity (Department for Business &amp; Trade, 2026).</a:t>
          </a:r>
        </a:p>
      </dgm:t>
    </dgm:pt>
    <dgm:pt modelId="{80072F08-E89F-4E33-83B3-B24C279D1E7E}" type="parTrans" cxnId="{67DA571E-5F19-4093-900E-1EFD6B8C30FB}">
      <dgm:prSet/>
      <dgm:spPr/>
      <dgm:t>
        <a:bodyPr/>
        <a:lstStyle/>
        <a:p>
          <a:endParaRPr lang="en-GB"/>
        </a:p>
      </dgm:t>
    </dgm:pt>
    <dgm:pt modelId="{70F97BE5-EB15-40C2-910E-A5094F73C5E8}" type="sibTrans" cxnId="{67DA571E-5F19-4093-900E-1EFD6B8C30FB}">
      <dgm:prSet/>
      <dgm:spPr/>
      <dgm:t>
        <a:bodyPr/>
        <a:lstStyle/>
        <a:p>
          <a:endParaRPr lang="en-GB"/>
        </a:p>
      </dgm:t>
    </dgm:pt>
    <dgm:pt modelId="{0F5A2472-5647-4F1F-BD3C-FD74223678CD}">
      <dgm:prSet phldrT="[Text]" phldr="0" custT="1"/>
      <dgm:spPr/>
      <dgm:t>
        <a:bodyPr/>
        <a:lstStyle/>
        <a:p>
          <a:r>
            <a:rPr lang="en-GB" sz="1400" b="1" dirty="0">
              <a:solidFill>
                <a:schemeClr val="tx1"/>
              </a:solidFill>
            </a:rPr>
            <a:t>NHS Financial Pressure</a:t>
          </a:r>
        </a:p>
      </dgm:t>
    </dgm:pt>
    <dgm:pt modelId="{E5170DDA-0B14-450B-A9AF-93DB5A649D8F}" type="parTrans" cxnId="{AA5C9E9D-C277-430C-8F3E-D733699DB56E}">
      <dgm:prSet/>
      <dgm:spPr/>
      <dgm:t>
        <a:bodyPr/>
        <a:lstStyle/>
        <a:p>
          <a:endParaRPr lang="en-GB"/>
        </a:p>
      </dgm:t>
    </dgm:pt>
    <dgm:pt modelId="{237A2C99-934A-4629-945D-FDD7D3DF3FF8}" type="sibTrans" cxnId="{AA5C9E9D-C277-430C-8F3E-D733699DB56E}">
      <dgm:prSet/>
      <dgm:spPr/>
      <dgm:t>
        <a:bodyPr/>
        <a:lstStyle/>
        <a:p>
          <a:endParaRPr lang="en-GB"/>
        </a:p>
      </dgm:t>
    </dgm:pt>
    <dgm:pt modelId="{44190147-BB99-4EE4-B97D-62FA168EAF44}">
      <dgm:prSet phldrT="[Text]" phldr="0" custT="1"/>
      <dgm:spPr/>
      <dgm:t>
        <a:bodyPr/>
        <a:lstStyle/>
        <a:p>
          <a:pPr>
            <a:buNone/>
          </a:pPr>
          <a:r>
            <a:rPr lang="en-GB" sz="1300" dirty="0"/>
            <a:t>Moreover, the annual report of the NHS England in 2023-24 revealed that the demand for mental health services had put huge pressure on NHS resources and financial sustainability (NHS England, 2024a).</a:t>
          </a:r>
        </a:p>
      </dgm:t>
    </dgm:pt>
    <dgm:pt modelId="{56DC89A2-E226-47C4-A796-3FC2ABCE6B06}" type="parTrans" cxnId="{1A402003-4886-480E-B5E7-5A7B59A4A659}">
      <dgm:prSet/>
      <dgm:spPr/>
      <dgm:t>
        <a:bodyPr/>
        <a:lstStyle/>
        <a:p>
          <a:endParaRPr lang="en-GB"/>
        </a:p>
      </dgm:t>
    </dgm:pt>
    <dgm:pt modelId="{96CB8D7A-C474-4416-A963-619157B94B6D}" type="sibTrans" cxnId="{1A402003-4886-480E-B5E7-5A7B59A4A659}">
      <dgm:prSet/>
      <dgm:spPr/>
      <dgm:t>
        <a:bodyPr/>
        <a:lstStyle/>
        <a:p>
          <a:endParaRPr lang="en-GB"/>
        </a:p>
      </dgm:t>
    </dgm:pt>
    <dgm:pt modelId="{F6930B78-01CA-4254-B6CE-3682C601E9F4}" type="pres">
      <dgm:prSet presAssocID="{9470C236-DF33-41A0-8261-1A6B8F56EA39}" presName="Name0" presStyleCnt="0">
        <dgm:presLayoutVars>
          <dgm:dir/>
          <dgm:animLvl val="lvl"/>
          <dgm:resizeHandles val="exact"/>
        </dgm:presLayoutVars>
      </dgm:prSet>
      <dgm:spPr/>
    </dgm:pt>
    <dgm:pt modelId="{32169434-D4F2-4EC9-B5CC-D023A297F2D2}" type="pres">
      <dgm:prSet presAssocID="{0F5A2472-5647-4F1F-BD3C-FD74223678CD}" presName="boxAndChildren" presStyleCnt="0"/>
      <dgm:spPr/>
    </dgm:pt>
    <dgm:pt modelId="{2AE8AA1E-430D-44E1-A80C-6AA67533764F}" type="pres">
      <dgm:prSet presAssocID="{0F5A2472-5647-4F1F-BD3C-FD74223678CD}" presName="parentTextBox" presStyleLbl="node1" presStyleIdx="0" presStyleCnt="4"/>
      <dgm:spPr/>
    </dgm:pt>
    <dgm:pt modelId="{1F23A23E-7745-4C0C-B214-992A00138EB9}" type="pres">
      <dgm:prSet presAssocID="{0F5A2472-5647-4F1F-BD3C-FD74223678CD}" presName="entireBox" presStyleLbl="node1" presStyleIdx="0" presStyleCnt="4"/>
      <dgm:spPr/>
    </dgm:pt>
    <dgm:pt modelId="{AA08BF81-3B3E-4304-A5AD-C9C71ED8F1ED}" type="pres">
      <dgm:prSet presAssocID="{0F5A2472-5647-4F1F-BD3C-FD74223678CD}" presName="descendantBox" presStyleCnt="0"/>
      <dgm:spPr/>
    </dgm:pt>
    <dgm:pt modelId="{E4571D34-37E6-4C67-8F22-0F4FB8DA56F1}" type="pres">
      <dgm:prSet presAssocID="{44190147-BB99-4EE4-B97D-62FA168EAF44}" presName="childTextBox" presStyleLbl="fgAccFollowNode1" presStyleIdx="0" presStyleCnt="4" custScaleY="150374">
        <dgm:presLayoutVars>
          <dgm:bulletEnabled val="1"/>
        </dgm:presLayoutVars>
      </dgm:prSet>
      <dgm:spPr/>
    </dgm:pt>
    <dgm:pt modelId="{3CCABDD6-5DBD-4CEE-95E4-5395D26ADA78}" type="pres">
      <dgm:prSet presAssocID="{684BCD50-F8CB-4042-9A6E-44FEF404D31F}" presName="sp" presStyleCnt="0"/>
      <dgm:spPr/>
    </dgm:pt>
    <dgm:pt modelId="{B591D25B-7670-43EC-BE1A-B6B78B3A098A}" type="pres">
      <dgm:prSet presAssocID="{10882908-E485-4E76-BA79-56C3CCFAAE4F}" presName="arrowAndChildren" presStyleCnt="0"/>
      <dgm:spPr/>
    </dgm:pt>
    <dgm:pt modelId="{E9FC5BAF-B355-43CD-BFB9-B0EA777EBE1B}" type="pres">
      <dgm:prSet presAssocID="{10882908-E485-4E76-BA79-56C3CCFAAE4F}" presName="parentTextArrow" presStyleLbl="node1" presStyleIdx="0" presStyleCnt="4"/>
      <dgm:spPr/>
    </dgm:pt>
    <dgm:pt modelId="{E8D988CC-469D-4B64-9FBF-74A237C79679}" type="pres">
      <dgm:prSet presAssocID="{10882908-E485-4E76-BA79-56C3CCFAAE4F}" presName="arrow" presStyleLbl="node1" presStyleIdx="1" presStyleCnt="4"/>
      <dgm:spPr/>
    </dgm:pt>
    <dgm:pt modelId="{51D1C647-8E58-45D2-BBFC-39126D157132}" type="pres">
      <dgm:prSet presAssocID="{10882908-E485-4E76-BA79-56C3CCFAAE4F}" presName="descendantArrow" presStyleCnt="0"/>
      <dgm:spPr/>
    </dgm:pt>
    <dgm:pt modelId="{8FCCF90C-2F85-4775-9DD6-9EC865CF98F5}" type="pres">
      <dgm:prSet presAssocID="{69196155-DC92-4834-9E7C-DAD1E12D4B45}" presName="childTextArrow" presStyleLbl="fgAccFollowNode1" presStyleIdx="1" presStyleCnt="4" custScaleY="137716">
        <dgm:presLayoutVars>
          <dgm:bulletEnabled val="1"/>
        </dgm:presLayoutVars>
      </dgm:prSet>
      <dgm:spPr/>
    </dgm:pt>
    <dgm:pt modelId="{70E99D77-AD45-497D-9F08-D6D127E5761D}" type="pres">
      <dgm:prSet presAssocID="{F4E03B75-1E46-43E3-A1DA-B7AB2B5178A6}" presName="sp" presStyleCnt="0"/>
      <dgm:spPr/>
    </dgm:pt>
    <dgm:pt modelId="{6842D507-1412-41CE-BA05-D23878B7338C}" type="pres">
      <dgm:prSet presAssocID="{74E3E531-5EFE-4EE9-8FAD-110E47ED3C54}" presName="arrowAndChildren" presStyleCnt="0"/>
      <dgm:spPr/>
    </dgm:pt>
    <dgm:pt modelId="{83758A8D-9AAE-4238-85A2-1984F10448A3}" type="pres">
      <dgm:prSet presAssocID="{74E3E531-5EFE-4EE9-8FAD-110E47ED3C54}" presName="parentTextArrow" presStyleLbl="node1" presStyleIdx="1" presStyleCnt="4"/>
      <dgm:spPr/>
    </dgm:pt>
    <dgm:pt modelId="{649E59B2-582D-49AC-A6A8-82BF85519D61}" type="pres">
      <dgm:prSet presAssocID="{74E3E531-5EFE-4EE9-8FAD-110E47ED3C54}" presName="arrow" presStyleLbl="node1" presStyleIdx="2" presStyleCnt="4"/>
      <dgm:spPr/>
    </dgm:pt>
    <dgm:pt modelId="{9CB023E6-7DA3-4E5B-93EC-7894C77C5962}" type="pres">
      <dgm:prSet presAssocID="{74E3E531-5EFE-4EE9-8FAD-110E47ED3C54}" presName="descendantArrow" presStyleCnt="0"/>
      <dgm:spPr/>
    </dgm:pt>
    <dgm:pt modelId="{D67DF1AB-1E14-4A1C-ACE9-6BD5D6F3EF94}" type="pres">
      <dgm:prSet presAssocID="{0E949D62-CAC1-48F4-9B62-DFDB2E3786E8}" presName="childTextArrow" presStyleLbl="fgAccFollowNode1" presStyleIdx="2" presStyleCnt="4" custScaleY="152512">
        <dgm:presLayoutVars>
          <dgm:bulletEnabled val="1"/>
        </dgm:presLayoutVars>
      </dgm:prSet>
      <dgm:spPr/>
    </dgm:pt>
    <dgm:pt modelId="{D6F909ED-096C-4228-A05E-D6E19A7C631C}" type="pres">
      <dgm:prSet presAssocID="{EF6B2736-56FA-4B72-9140-532FCCB1106A}" presName="sp" presStyleCnt="0"/>
      <dgm:spPr/>
    </dgm:pt>
    <dgm:pt modelId="{DD28A98F-E8CE-4756-95A0-E3FD95650D88}" type="pres">
      <dgm:prSet presAssocID="{6FE488C8-4352-4872-83DE-08413754CD3A}" presName="arrowAndChildren" presStyleCnt="0"/>
      <dgm:spPr/>
    </dgm:pt>
    <dgm:pt modelId="{2986F89F-95BE-4D96-ACAB-CDA754476803}" type="pres">
      <dgm:prSet presAssocID="{6FE488C8-4352-4872-83DE-08413754CD3A}" presName="parentTextArrow" presStyleLbl="node1" presStyleIdx="2" presStyleCnt="4"/>
      <dgm:spPr/>
    </dgm:pt>
    <dgm:pt modelId="{4B35B505-61AF-4DE9-8F77-01C57E4A2456}" type="pres">
      <dgm:prSet presAssocID="{6FE488C8-4352-4872-83DE-08413754CD3A}" presName="arrow" presStyleLbl="node1" presStyleIdx="3" presStyleCnt="4"/>
      <dgm:spPr/>
    </dgm:pt>
    <dgm:pt modelId="{29C959D1-7485-4518-8372-9E08C3E431D1}" type="pres">
      <dgm:prSet presAssocID="{6FE488C8-4352-4872-83DE-08413754CD3A}" presName="descendantArrow" presStyleCnt="0"/>
      <dgm:spPr/>
    </dgm:pt>
    <dgm:pt modelId="{F3907EE2-9B0F-4234-A9EF-C9B3A1DAFF6D}" type="pres">
      <dgm:prSet presAssocID="{1CCE2CE4-B5A5-4165-9E20-76FD7FC63E59}" presName="childTextArrow" presStyleLbl="fgAccFollowNode1" presStyleIdx="3" presStyleCnt="4" custScaleY="126409">
        <dgm:presLayoutVars>
          <dgm:bulletEnabled val="1"/>
        </dgm:presLayoutVars>
      </dgm:prSet>
      <dgm:spPr/>
    </dgm:pt>
  </dgm:ptLst>
  <dgm:cxnLst>
    <dgm:cxn modelId="{1A402003-4886-480E-B5E7-5A7B59A4A659}" srcId="{0F5A2472-5647-4F1F-BD3C-FD74223678CD}" destId="{44190147-BB99-4EE4-B97D-62FA168EAF44}" srcOrd="0" destOrd="0" parTransId="{56DC89A2-E226-47C4-A796-3FC2ABCE6B06}" sibTransId="{96CB8D7A-C474-4416-A963-619157B94B6D}"/>
    <dgm:cxn modelId="{28DD3904-4132-458A-911B-7A5836C9ECC2}" srcId="{9470C236-DF33-41A0-8261-1A6B8F56EA39}" destId="{10882908-E485-4E76-BA79-56C3CCFAAE4F}" srcOrd="2" destOrd="0" parTransId="{4F3C6A9D-EBCB-4A2A-B2AF-3EE8C13B9F09}" sibTransId="{684BCD50-F8CB-4042-9A6E-44FEF404D31F}"/>
    <dgm:cxn modelId="{8AAC1D05-1382-46B5-9C3E-E6603EB5D9C6}" type="presOf" srcId="{6FE488C8-4352-4872-83DE-08413754CD3A}" destId="{2986F89F-95BE-4D96-ACAB-CDA754476803}" srcOrd="0" destOrd="0" presId="urn:microsoft.com/office/officeart/2005/8/layout/process4"/>
    <dgm:cxn modelId="{00300209-71F4-4593-A628-8BEC328732B3}" srcId="{6FE488C8-4352-4872-83DE-08413754CD3A}" destId="{1CCE2CE4-B5A5-4165-9E20-76FD7FC63E59}" srcOrd="0" destOrd="0" parTransId="{EDCECB30-D3C5-4B0A-8003-F632087F90CE}" sibTransId="{C665366E-135C-4065-892A-FD5D78C27C93}"/>
    <dgm:cxn modelId="{93272609-8C6D-4EEA-ABD6-E0536F6FF3A7}" type="presOf" srcId="{1CCE2CE4-B5A5-4165-9E20-76FD7FC63E59}" destId="{F3907EE2-9B0F-4234-A9EF-C9B3A1DAFF6D}" srcOrd="0" destOrd="0" presId="urn:microsoft.com/office/officeart/2005/8/layout/process4"/>
    <dgm:cxn modelId="{9EC3391B-8584-4829-BC90-E79A1251ECEF}" type="presOf" srcId="{6FE488C8-4352-4872-83DE-08413754CD3A}" destId="{4B35B505-61AF-4DE9-8F77-01C57E4A2456}" srcOrd="1" destOrd="0" presId="urn:microsoft.com/office/officeart/2005/8/layout/process4"/>
    <dgm:cxn modelId="{67DA571E-5F19-4093-900E-1EFD6B8C30FB}" srcId="{10882908-E485-4E76-BA79-56C3CCFAAE4F}" destId="{69196155-DC92-4834-9E7C-DAD1E12D4B45}" srcOrd="0" destOrd="0" parTransId="{80072F08-E89F-4E33-83B3-B24C279D1E7E}" sibTransId="{70F97BE5-EB15-40C2-910E-A5094F73C5E8}"/>
    <dgm:cxn modelId="{7AA03740-022C-4134-BABD-EAE2BF4C90EF}" type="presOf" srcId="{0E949D62-CAC1-48F4-9B62-DFDB2E3786E8}" destId="{D67DF1AB-1E14-4A1C-ACE9-6BD5D6F3EF94}" srcOrd="0" destOrd="0" presId="urn:microsoft.com/office/officeart/2005/8/layout/process4"/>
    <dgm:cxn modelId="{51310441-2350-410C-9926-D97BAF31C3D1}" srcId="{9470C236-DF33-41A0-8261-1A6B8F56EA39}" destId="{74E3E531-5EFE-4EE9-8FAD-110E47ED3C54}" srcOrd="1" destOrd="0" parTransId="{FA817480-C2F5-41E9-BFA8-D25AC88342EE}" sibTransId="{F4E03B75-1E46-43E3-A1DA-B7AB2B5178A6}"/>
    <dgm:cxn modelId="{7D6AB34B-8C52-479E-B8DB-EDBF3A7BF387}" srcId="{74E3E531-5EFE-4EE9-8FAD-110E47ED3C54}" destId="{0E949D62-CAC1-48F4-9B62-DFDB2E3786E8}" srcOrd="0" destOrd="0" parTransId="{EFFD18D1-76EB-4F50-BCA8-79A09723360F}" sibTransId="{073FFC71-1E1F-4708-87ED-69E65F20A56D}"/>
    <dgm:cxn modelId="{2B2E7677-46CF-480E-9DC8-E0F3756FA160}" type="presOf" srcId="{10882908-E485-4E76-BA79-56C3CCFAAE4F}" destId="{E9FC5BAF-B355-43CD-BFB9-B0EA777EBE1B}" srcOrd="0" destOrd="0" presId="urn:microsoft.com/office/officeart/2005/8/layout/process4"/>
    <dgm:cxn modelId="{6073AE80-37DD-4157-9CED-759EA2F56650}" type="presOf" srcId="{0F5A2472-5647-4F1F-BD3C-FD74223678CD}" destId="{1F23A23E-7745-4C0C-B214-992A00138EB9}" srcOrd="1" destOrd="0" presId="urn:microsoft.com/office/officeart/2005/8/layout/process4"/>
    <dgm:cxn modelId="{4EC9B788-6371-4F78-8E20-505088E27177}" type="presOf" srcId="{74E3E531-5EFE-4EE9-8FAD-110E47ED3C54}" destId="{83758A8D-9AAE-4238-85A2-1984F10448A3}" srcOrd="0" destOrd="0" presId="urn:microsoft.com/office/officeart/2005/8/layout/process4"/>
    <dgm:cxn modelId="{28A71F98-05C5-4216-99D4-1730121405B1}" type="presOf" srcId="{0F5A2472-5647-4F1F-BD3C-FD74223678CD}" destId="{2AE8AA1E-430D-44E1-A80C-6AA67533764F}" srcOrd="0" destOrd="0" presId="urn:microsoft.com/office/officeart/2005/8/layout/process4"/>
    <dgm:cxn modelId="{AA5C9E9D-C277-430C-8F3E-D733699DB56E}" srcId="{9470C236-DF33-41A0-8261-1A6B8F56EA39}" destId="{0F5A2472-5647-4F1F-BD3C-FD74223678CD}" srcOrd="3" destOrd="0" parTransId="{E5170DDA-0B14-450B-A9AF-93DB5A649D8F}" sibTransId="{237A2C99-934A-4629-945D-FDD7D3DF3FF8}"/>
    <dgm:cxn modelId="{3C1162A2-843F-41EC-A7DF-BD3EDF06E336}" type="presOf" srcId="{74E3E531-5EFE-4EE9-8FAD-110E47ED3C54}" destId="{649E59B2-582D-49AC-A6A8-82BF85519D61}" srcOrd="1" destOrd="0" presId="urn:microsoft.com/office/officeart/2005/8/layout/process4"/>
    <dgm:cxn modelId="{45116BBB-7E57-4E27-9D16-1B2775FE2D71}" srcId="{9470C236-DF33-41A0-8261-1A6B8F56EA39}" destId="{6FE488C8-4352-4872-83DE-08413754CD3A}" srcOrd="0" destOrd="0" parTransId="{BF61A292-4553-455B-B182-A7453D77B96D}" sibTransId="{EF6B2736-56FA-4B72-9140-532FCCB1106A}"/>
    <dgm:cxn modelId="{DD7A1CE5-0CEC-4457-A642-60115891F85A}" type="presOf" srcId="{69196155-DC92-4834-9E7C-DAD1E12D4B45}" destId="{8FCCF90C-2F85-4775-9DD6-9EC865CF98F5}" srcOrd="0" destOrd="0" presId="urn:microsoft.com/office/officeart/2005/8/layout/process4"/>
    <dgm:cxn modelId="{49F30AF1-20E0-4062-B209-50AB2E3148F7}" type="presOf" srcId="{9470C236-DF33-41A0-8261-1A6B8F56EA39}" destId="{F6930B78-01CA-4254-B6CE-3682C601E9F4}" srcOrd="0" destOrd="0" presId="urn:microsoft.com/office/officeart/2005/8/layout/process4"/>
    <dgm:cxn modelId="{7B10CDF1-9424-4B7D-845C-BB4688341128}" type="presOf" srcId="{44190147-BB99-4EE4-B97D-62FA168EAF44}" destId="{E4571D34-37E6-4C67-8F22-0F4FB8DA56F1}" srcOrd="0" destOrd="0" presId="urn:microsoft.com/office/officeart/2005/8/layout/process4"/>
    <dgm:cxn modelId="{0616F4FC-B9D9-4ECD-8285-8EF2F9C0411A}" type="presOf" srcId="{10882908-E485-4E76-BA79-56C3CCFAAE4F}" destId="{E8D988CC-469D-4B64-9FBF-74A237C79679}" srcOrd="1" destOrd="0" presId="urn:microsoft.com/office/officeart/2005/8/layout/process4"/>
    <dgm:cxn modelId="{1B940960-A765-4C75-88B9-6B2838E6290F}" type="presParOf" srcId="{F6930B78-01CA-4254-B6CE-3682C601E9F4}" destId="{32169434-D4F2-4EC9-B5CC-D023A297F2D2}" srcOrd="0" destOrd="0" presId="urn:microsoft.com/office/officeart/2005/8/layout/process4"/>
    <dgm:cxn modelId="{D59DBDAA-F5BB-4BC7-9917-F6647B971241}" type="presParOf" srcId="{32169434-D4F2-4EC9-B5CC-D023A297F2D2}" destId="{2AE8AA1E-430D-44E1-A80C-6AA67533764F}" srcOrd="0" destOrd="0" presId="urn:microsoft.com/office/officeart/2005/8/layout/process4"/>
    <dgm:cxn modelId="{D5FAC986-895C-42A4-A49C-0DE59E62F170}" type="presParOf" srcId="{32169434-D4F2-4EC9-B5CC-D023A297F2D2}" destId="{1F23A23E-7745-4C0C-B214-992A00138EB9}" srcOrd="1" destOrd="0" presId="urn:microsoft.com/office/officeart/2005/8/layout/process4"/>
    <dgm:cxn modelId="{851B12C2-012C-4C9A-82A6-1A885C500CF8}" type="presParOf" srcId="{32169434-D4F2-4EC9-B5CC-D023A297F2D2}" destId="{AA08BF81-3B3E-4304-A5AD-C9C71ED8F1ED}" srcOrd="2" destOrd="0" presId="urn:microsoft.com/office/officeart/2005/8/layout/process4"/>
    <dgm:cxn modelId="{6A9B8046-1E63-4E0B-A604-314E1C5D9D66}" type="presParOf" srcId="{AA08BF81-3B3E-4304-A5AD-C9C71ED8F1ED}" destId="{E4571D34-37E6-4C67-8F22-0F4FB8DA56F1}" srcOrd="0" destOrd="0" presId="urn:microsoft.com/office/officeart/2005/8/layout/process4"/>
    <dgm:cxn modelId="{299A693D-DA32-4D5F-8072-1AE38644FB28}" type="presParOf" srcId="{F6930B78-01CA-4254-B6CE-3682C601E9F4}" destId="{3CCABDD6-5DBD-4CEE-95E4-5395D26ADA78}" srcOrd="1" destOrd="0" presId="urn:microsoft.com/office/officeart/2005/8/layout/process4"/>
    <dgm:cxn modelId="{D7E871E2-627D-4599-8AB7-0CCABAA201AA}" type="presParOf" srcId="{F6930B78-01CA-4254-B6CE-3682C601E9F4}" destId="{B591D25B-7670-43EC-BE1A-B6B78B3A098A}" srcOrd="2" destOrd="0" presId="urn:microsoft.com/office/officeart/2005/8/layout/process4"/>
    <dgm:cxn modelId="{D2D7D99F-929F-4E5B-B7F8-2CE7ABFFE5DF}" type="presParOf" srcId="{B591D25B-7670-43EC-BE1A-B6B78B3A098A}" destId="{E9FC5BAF-B355-43CD-BFB9-B0EA777EBE1B}" srcOrd="0" destOrd="0" presId="urn:microsoft.com/office/officeart/2005/8/layout/process4"/>
    <dgm:cxn modelId="{CC4AD1C1-F66E-4765-B26E-C78377C7140C}" type="presParOf" srcId="{B591D25B-7670-43EC-BE1A-B6B78B3A098A}" destId="{E8D988CC-469D-4B64-9FBF-74A237C79679}" srcOrd="1" destOrd="0" presId="urn:microsoft.com/office/officeart/2005/8/layout/process4"/>
    <dgm:cxn modelId="{1643BAD0-92B3-42EF-B6D7-0B2FB1108799}" type="presParOf" srcId="{B591D25B-7670-43EC-BE1A-B6B78B3A098A}" destId="{51D1C647-8E58-45D2-BBFC-39126D157132}" srcOrd="2" destOrd="0" presId="urn:microsoft.com/office/officeart/2005/8/layout/process4"/>
    <dgm:cxn modelId="{6F7A9F2E-B7B4-453C-9CCE-79C7789D6EFE}" type="presParOf" srcId="{51D1C647-8E58-45D2-BBFC-39126D157132}" destId="{8FCCF90C-2F85-4775-9DD6-9EC865CF98F5}" srcOrd="0" destOrd="0" presId="urn:microsoft.com/office/officeart/2005/8/layout/process4"/>
    <dgm:cxn modelId="{915BD5E5-C2B5-4E7B-BBA0-5CE1898FCB74}" type="presParOf" srcId="{F6930B78-01CA-4254-B6CE-3682C601E9F4}" destId="{70E99D77-AD45-497D-9F08-D6D127E5761D}" srcOrd="3" destOrd="0" presId="urn:microsoft.com/office/officeart/2005/8/layout/process4"/>
    <dgm:cxn modelId="{55378068-1820-4783-B014-9CCE217B3644}" type="presParOf" srcId="{F6930B78-01CA-4254-B6CE-3682C601E9F4}" destId="{6842D507-1412-41CE-BA05-D23878B7338C}" srcOrd="4" destOrd="0" presId="urn:microsoft.com/office/officeart/2005/8/layout/process4"/>
    <dgm:cxn modelId="{31C80A63-1B40-4510-9800-F1B49E5E4F3D}" type="presParOf" srcId="{6842D507-1412-41CE-BA05-D23878B7338C}" destId="{83758A8D-9AAE-4238-85A2-1984F10448A3}" srcOrd="0" destOrd="0" presId="urn:microsoft.com/office/officeart/2005/8/layout/process4"/>
    <dgm:cxn modelId="{F64343AB-823C-4D16-8E53-2BF1ECE7266D}" type="presParOf" srcId="{6842D507-1412-41CE-BA05-D23878B7338C}" destId="{649E59B2-582D-49AC-A6A8-82BF85519D61}" srcOrd="1" destOrd="0" presId="urn:microsoft.com/office/officeart/2005/8/layout/process4"/>
    <dgm:cxn modelId="{910AA5C0-7BA2-4C32-B755-47A9DEACE90C}" type="presParOf" srcId="{6842D507-1412-41CE-BA05-D23878B7338C}" destId="{9CB023E6-7DA3-4E5B-93EC-7894C77C5962}" srcOrd="2" destOrd="0" presId="urn:microsoft.com/office/officeart/2005/8/layout/process4"/>
    <dgm:cxn modelId="{36531782-1FE9-486C-9EE8-874E7D61153A}" type="presParOf" srcId="{9CB023E6-7DA3-4E5B-93EC-7894C77C5962}" destId="{D67DF1AB-1E14-4A1C-ACE9-6BD5D6F3EF94}" srcOrd="0" destOrd="0" presId="urn:microsoft.com/office/officeart/2005/8/layout/process4"/>
    <dgm:cxn modelId="{EC8DDD66-E7C4-4098-BE25-8172CD4B69C3}" type="presParOf" srcId="{F6930B78-01CA-4254-B6CE-3682C601E9F4}" destId="{D6F909ED-096C-4228-A05E-D6E19A7C631C}" srcOrd="5" destOrd="0" presId="urn:microsoft.com/office/officeart/2005/8/layout/process4"/>
    <dgm:cxn modelId="{3A9AC627-28A7-4145-A263-8B812A90E7A8}" type="presParOf" srcId="{F6930B78-01CA-4254-B6CE-3682C601E9F4}" destId="{DD28A98F-E8CE-4756-95A0-E3FD95650D88}" srcOrd="6" destOrd="0" presId="urn:microsoft.com/office/officeart/2005/8/layout/process4"/>
    <dgm:cxn modelId="{D6F0FCF7-5C28-4A84-BBB6-0ED601741EE6}" type="presParOf" srcId="{DD28A98F-E8CE-4756-95A0-E3FD95650D88}" destId="{2986F89F-95BE-4D96-ACAB-CDA754476803}" srcOrd="0" destOrd="0" presId="urn:microsoft.com/office/officeart/2005/8/layout/process4"/>
    <dgm:cxn modelId="{6758C1F7-E29A-41A1-8961-342E253B0AAD}" type="presParOf" srcId="{DD28A98F-E8CE-4756-95A0-E3FD95650D88}" destId="{4B35B505-61AF-4DE9-8F77-01C57E4A2456}" srcOrd="1" destOrd="0" presId="urn:microsoft.com/office/officeart/2005/8/layout/process4"/>
    <dgm:cxn modelId="{3CE80CE3-D729-4B2E-9F78-AAAD4E934A12}" type="presParOf" srcId="{DD28A98F-E8CE-4756-95A0-E3FD95650D88}" destId="{29C959D1-7485-4518-8372-9E08C3E431D1}" srcOrd="2" destOrd="0" presId="urn:microsoft.com/office/officeart/2005/8/layout/process4"/>
    <dgm:cxn modelId="{ACCBC160-208A-4F07-A867-4C3333EA2969}" type="presParOf" srcId="{29C959D1-7485-4518-8372-9E08C3E431D1}" destId="{F3907EE2-9B0F-4234-A9EF-C9B3A1DAFF6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D3A648-5CD7-4B9D-A8F3-3C37895BFE54}" type="doc">
      <dgm:prSet loTypeId="urn:microsoft.com/office/officeart/2005/8/layout/process1" loCatId="process" qsTypeId="urn:microsoft.com/office/officeart/2005/8/quickstyle/simple1" qsCatId="simple" csTypeId="urn:microsoft.com/office/officeart/2005/8/colors/accent1_2" csCatId="accent1" phldr="1"/>
      <dgm:spPr/>
    </dgm:pt>
    <dgm:pt modelId="{CEBA1FED-BF9E-45DE-85DD-D66F8ECE367D}">
      <dgm:prSet phldrT="[Text]" custT="1"/>
      <dgm:spPr>
        <a:solidFill>
          <a:srgbClr val="FFCE3C"/>
        </a:solidFill>
      </dgm:spPr>
      <dgm:t>
        <a:bodyPr/>
        <a:lstStyle/>
        <a:p>
          <a:pPr algn="just">
            <a:lnSpc>
              <a:spcPct val="100000"/>
            </a:lnSpc>
            <a:spcAft>
              <a:spcPts val="0"/>
            </a:spcAft>
            <a:buNone/>
          </a:pPr>
          <a:r>
            <a:rPr lang="en-GB" sz="1300" dirty="0">
              <a:solidFill>
                <a:schemeClr val="tx1"/>
              </a:solidFill>
            </a:rPr>
            <a:t>The social burden of depression is quite high since, at present, 55% of adults in the UK are suffering from symptoms of moderate-to-severe depression due to being lonely all the time (ONS, 2025).</a:t>
          </a:r>
        </a:p>
      </dgm:t>
    </dgm:pt>
    <dgm:pt modelId="{B3FE0784-E184-481C-A068-711979BC2CE0}" type="parTrans" cxnId="{67BF10FE-3E14-4847-80A1-D79B5B0A5E63}">
      <dgm:prSet/>
      <dgm:spPr/>
      <dgm:t>
        <a:bodyPr/>
        <a:lstStyle/>
        <a:p>
          <a:endParaRPr lang="en-GB"/>
        </a:p>
      </dgm:t>
    </dgm:pt>
    <dgm:pt modelId="{8102497B-3637-4C05-BF69-C762BFB8A451}" type="sibTrans" cxnId="{67BF10FE-3E14-4847-80A1-D79B5B0A5E63}">
      <dgm:prSet/>
      <dgm:spPr/>
      <dgm:t>
        <a:bodyPr/>
        <a:lstStyle/>
        <a:p>
          <a:endParaRPr lang="en-GB"/>
        </a:p>
      </dgm:t>
    </dgm:pt>
    <dgm:pt modelId="{381BDAFE-5ACC-4D40-8E4F-5C88770EFA92}">
      <dgm:prSet custT="1"/>
      <dgm:spPr>
        <a:solidFill>
          <a:srgbClr val="FFCE3C"/>
        </a:solidFill>
      </dgm:spPr>
      <dgm:t>
        <a:bodyPr/>
        <a:lstStyle/>
        <a:p>
          <a:pPr algn="just">
            <a:lnSpc>
              <a:spcPct val="100000"/>
            </a:lnSpc>
            <a:spcAft>
              <a:spcPts val="0"/>
            </a:spcAft>
            <a:buNone/>
          </a:pPr>
          <a:r>
            <a:rPr lang="en-GB" sz="1300" dirty="0">
              <a:solidFill>
                <a:schemeClr val="tx1"/>
              </a:solidFill>
            </a:rPr>
            <a:t>Additionally, 27% of adults in Great Britain were also reported to suffer from loneliness, causing a deterioration in their social ties (ONS, 2025).</a:t>
          </a:r>
          <a:endParaRPr lang="en-IN" sz="1300" dirty="0">
            <a:solidFill>
              <a:schemeClr val="tx1"/>
            </a:solidFill>
          </a:endParaRPr>
        </a:p>
      </dgm:t>
    </dgm:pt>
    <dgm:pt modelId="{B7F32FDE-B639-428E-A5E6-741F517DBC91}" type="parTrans" cxnId="{138E9942-ECE4-4F4D-A6E0-59B04B5A30F6}">
      <dgm:prSet/>
      <dgm:spPr/>
      <dgm:t>
        <a:bodyPr/>
        <a:lstStyle/>
        <a:p>
          <a:endParaRPr lang="en-GB"/>
        </a:p>
      </dgm:t>
    </dgm:pt>
    <dgm:pt modelId="{2C23F14A-4392-420E-A756-DF037EA70EC8}" type="sibTrans" cxnId="{138E9942-ECE4-4F4D-A6E0-59B04B5A30F6}">
      <dgm:prSet/>
      <dgm:spPr/>
      <dgm:t>
        <a:bodyPr/>
        <a:lstStyle/>
        <a:p>
          <a:endParaRPr lang="en-GB"/>
        </a:p>
      </dgm:t>
    </dgm:pt>
    <dgm:pt modelId="{28F53A88-EDE2-412E-9D56-FF1D9B86B500}">
      <dgm:prSet custT="1"/>
      <dgm:spPr>
        <a:solidFill>
          <a:srgbClr val="FFCE3C"/>
        </a:solidFill>
      </dgm:spPr>
      <dgm:t>
        <a:bodyPr/>
        <a:lstStyle/>
        <a:p>
          <a:pPr algn="just">
            <a:lnSpc>
              <a:spcPct val="100000"/>
            </a:lnSpc>
            <a:spcAft>
              <a:spcPts val="0"/>
            </a:spcAft>
            <a:buNone/>
          </a:pPr>
          <a:r>
            <a:rPr lang="en-GB" sz="1300" dirty="0">
              <a:solidFill>
                <a:schemeClr val="tx1"/>
              </a:solidFill>
            </a:rPr>
            <a:t>Similarly, approximately 16% of adults living in England also admitted to having feelings of loneliness (Department for Culture, Media and Sport, 2025).</a:t>
          </a:r>
          <a:endParaRPr lang="en-IN" sz="1300" dirty="0">
            <a:solidFill>
              <a:schemeClr val="tx1"/>
            </a:solidFill>
          </a:endParaRPr>
        </a:p>
      </dgm:t>
    </dgm:pt>
    <dgm:pt modelId="{AE1127A8-E24B-472F-8E80-C17F23356ADE}" type="parTrans" cxnId="{E475B43D-C520-415F-9F94-4AF1C644A5CF}">
      <dgm:prSet/>
      <dgm:spPr/>
      <dgm:t>
        <a:bodyPr/>
        <a:lstStyle/>
        <a:p>
          <a:endParaRPr lang="en-GB"/>
        </a:p>
      </dgm:t>
    </dgm:pt>
    <dgm:pt modelId="{6A0DD31C-BF04-4276-8A28-BEE9697E348A}" type="sibTrans" cxnId="{E475B43D-C520-415F-9F94-4AF1C644A5CF}">
      <dgm:prSet/>
      <dgm:spPr/>
      <dgm:t>
        <a:bodyPr/>
        <a:lstStyle/>
        <a:p>
          <a:endParaRPr lang="en-GB"/>
        </a:p>
      </dgm:t>
    </dgm:pt>
    <dgm:pt modelId="{4F86377D-4F1D-4960-B071-EDFEF627A522}">
      <dgm:prSet custT="1"/>
      <dgm:spPr>
        <a:solidFill>
          <a:srgbClr val="FFCE3C"/>
        </a:solidFill>
      </dgm:spPr>
      <dgm:t>
        <a:bodyPr/>
        <a:lstStyle/>
        <a:p>
          <a:pPr algn="just">
            <a:lnSpc>
              <a:spcPct val="100000"/>
            </a:lnSpc>
            <a:spcAft>
              <a:spcPts val="0"/>
            </a:spcAft>
            <a:buNone/>
          </a:pPr>
          <a:r>
            <a:rPr lang="en-GB" sz="1300" dirty="0">
              <a:solidFill>
                <a:schemeClr val="tx1"/>
              </a:solidFill>
            </a:rPr>
            <a:t>In the end, it was seen that about 85.8% of adults in the UK stated being satisfied with their social relationships, yet depression still affected their social ties (ONS, 2026).</a:t>
          </a:r>
          <a:endParaRPr lang="en-IN" sz="1300" dirty="0">
            <a:solidFill>
              <a:schemeClr val="tx1"/>
            </a:solidFill>
          </a:endParaRPr>
        </a:p>
      </dgm:t>
    </dgm:pt>
    <dgm:pt modelId="{03CACB7B-0F62-4B9D-B2DD-1E8793B51C8F}" type="parTrans" cxnId="{453B8DF9-9888-4A89-B55D-A84AE317BCBC}">
      <dgm:prSet/>
      <dgm:spPr/>
      <dgm:t>
        <a:bodyPr/>
        <a:lstStyle/>
        <a:p>
          <a:endParaRPr lang="en-GB"/>
        </a:p>
      </dgm:t>
    </dgm:pt>
    <dgm:pt modelId="{600E8E07-3241-4671-A03F-1B8947C793D5}" type="sibTrans" cxnId="{453B8DF9-9888-4A89-B55D-A84AE317BCBC}">
      <dgm:prSet/>
      <dgm:spPr/>
      <dgm:t>
        <a:bodyPr/>
        <a:lstStyle/>
        <a:p>
          <a:endParaRPr lang="en-GB"/>
        </a:p>
      </dgm:t>
    </dgm:pt>
    <dgm:pt modelId="{8A07A507-644E-47E4-8299-946519E877E2}" type="pres">
      <dgm:prSet presAssocID="{8DD3A648-5CD7-4B9D-A8F3-3C37895BFE54}" presName="Name0" presStyleCnt="0">
        <dgm:presLayoutVars>
          <dgm:dir/>
          <dgm:resizeHandles val="exact"/>
        </dgm:presLayoutVars>
      </dgm:prSet>
      <dgm:spPr/>
    </dgm:pt>
    <dgm:pt modelId="{BB43E0DA-0DA9-4E8C-B3EA-A866D019525F}" type="pres">
      <dgm:prSet presAssocID="{CEBA1FED-BF9E-45DE-85DD-D66F8ECE367D}" presName="node" presStyleLbl="node1" presStyleIdx="0" presStyleCnt="4" custScaleX="260465">
        <dgm:presLayoutVars>
          <dgm:bulletEnabled val="1"/>
        </dgm:presLayoutVars>
      </dgm:prSet>
      <dgm:spPr/>
    </dgm:pt>
    <dgm:pt modelId="{3321D0AF-1E17-41FB-AAD4-8CFE1DBA6382}" type="pres">
      <dgm:prSet presAssocID="{8102497B-3637-4C05-BF69-C762BFB8A451}" presName="sibTrans" presStyleLbl="sibTrans2D1" presStyleIdx="0" presStyleCnt="3"/>
      <dgm:spPr/>
    </dgm:pt>
    <dgm:pt modelId="{A3CCC71D-1FAE-4F2B-BA0D-CDF8190E6C09}" type="pres">
      <dgm:prSet presAssocID="{8102497B-3637-4C05-BF69-C762BFB8A451}" presName="connectorText" presStyleLbl="sibTrans2D1" presStyleIdx="0" presStyleCnt="3"/>
      <dgm:spPr/>
    </dgm:pt>
    <dgm:pt modelId="{C1759D2B-52E3-4380-AD3B-3CD7B6BB755A}" type="pres">
      <dgm:prSet presAssocID="{381BDAFE-5ACC-4D40-8E4F-5C88770EFA92}" presName="node" presStyleLbl="node1" presStyleIdx="1" presStyleCnt="4" custScaleX="260465">
        <dgm:presLayoutVars>
          <dgm:bulletEnabled val="1"/>
        </dgm:presLayoutVars>
      </dgm:prSet>
      <dgm:spPr/>
    </dgm:pt>
    <dgm:pt modelId="{93A5FA6F-F664-42BF-B16B-029EE1299950}" type="pres">
      <dgm:prSet presAssocID="{2C23F14A-4392-420E-A756-DF037EA70EC8}" presName="sibTrans" presStyleLbl="sibTrans2D1" presStyleIdx="1" presStyleCnt="3"/>
      <dgm:spPr/>
    </dgm:pt>
    <dgm:pt modelId="{73E752C3-1D32-4828-B1E9-14CDE0D065CE}" type="pres">
      <dgm:prSet presAssocID="{2C23F14A-4392-420E-A756-DF037EA70EC8}" presName="connectorText" presStyleLbl="sibTrans2D1" presStyleIdx="1" presStyleCnt="3"/>
      <dgm:spPr/>
    </dgm:pt>
    <dgm:pt modelId="{2D38F381-1AFB-4F43-90C9-AB41F02AEA61}" type="pres">
      <dgm:prSet presAssocID="{28F53A88-EDE2-412E-9D56-FF1D9B86B500}" presName="node" presStyleLbl="node1" presStyleIdx="2" presStyleCnt="4" custScaleX="260465">
        <dgm:presLayoutVars>
          <dgm:bulletEnabled val="1"/>
        </dgm:presLayoutVars>
      </dgm:prSet>
      <dgm:spPr/>
    </dgm:pt>
    <dgm:pt modelId="{2E5DE5E7-572B-457A-AEF4-432AE60C31A2}" type="pres">
      <dgm:prSet presAssocID="{6A0DD31C-BF04-4276-8A28-BEE9697E348A}" presName="sibTrans" presStyleLbl="sibTrans2D1" presStyleIdx="2" presStyleCnt="3"/>
      <dgm:spPr/>
    </dgm:pt>
    <dgm:pt modelId="{887E918C-8D3D-4726-AF6B-C0AD31F69DC8}" type="pres">
      <dgm:prSet presAssocID="{6A0DD31C-BF04-4276-8A28-BEE9697E348A}" presName="connectorText" presStyleLbl="sibTrans2D1" presStyleIdx="2" presStyleCnt="3"/>
      <dgm:spPr/>
    </dgm:pt>
    <dgm:pt modelId="{40B1DD91-7768-43D4-9DF2-3DC635E2627F}" type="pres">
      <dgm:prSet presAssocID="{4F86377D-4F1D-4960-B071-EDFEF627A522}" presName="node" presStyleLbl="node1" presStyleIdx="3" presStyleCnt="4" custScaleX="260465">
        <dgm:presLayoutVars>
          <dgm:bulletEnabled val="1"/>
        </dgm:presLayoutVars>
      </dgm:prSet>
      <dgm:spPr/>
    </dgm:pt>
  </dgm:ptLst>
  <dgm:cxnLst>
    <dgm:cxn modelId="{81D4B902-8F0F-4CDE-9213-3A4E57956A7B}" type="presOf" srcId="{28F53A88-EDE2-412E-9D56-FF1D9B86B500}" destId="{2D38F381-1AFB-4F43-90C9-AB41F02AEA61}" srcOrd="0" destOrd="0" presId="urn:microsoft.com/office/officeart/2005/8/layout/process1"/>
    <dgm:cxn modelId="{CF76F013-1496-4C9F-B701-ED34783B490B}" type="presOf" srcId="{4F86377D-4F1D-4960-B071-EDFEF627A522}" destId="{40B1DD91-7768-43D4-9DF2-3DC635E2627F}" srcOrd="0" destOrd="0" presId="urn:microsoft.com/office/officeart/2005/8/layout/process1"/>
    <dgm:cxn modelId="{5B41452C-A291-4BC4-9F78-BAEDBF78F930}" type="presOf" srcId="{6A0DD31C-BF04-4276-8A28-BEE9697E348A}" destId="{887E918C-8D3D-4726-AF6B-C0AD31F69DC8}" srcOrd="1" destOrd="0" presId="urn:microsoft.com/office/officeart/2005/8/layout/process1"/>
    <dgm:cxn modelId="{E475B43D-C520-415F-9F94-4AF1C644A5CF}" srcId="{8DD3A648-5CD7-4B9D-A8F3-3C37895BFE54}" destId="{28F53A88-EDE2-412E-9D56-FF1D9B86B500}" srcOrd="2" destOrd="0" parTransId="{AE1127A8-E24B-472F-8E80-C17F23356ADE}" sibTransId="{6A0DD31C-BF04-4276-8A28-BEE9697E348A}"/>
    <dgm:cxn modelId="{138E9942-ECE4-4F4D-A6E0-59B04B5A30F6}" srcId="{8DD3A648-5CD7-4B9D-A8F3-3C37895BFE54}" destId="{381BDAFE-5ACC-4D40-8E4F-5C88770EFA92}" srcOrd="1" destOrd="0" parTransId="{B7F32FDE-B639-428E-A5E6-741F517DBC91}" sibTransId="{2C23F14A-4392-420E-A756-DF037EA70EC8}"/>
    <dgm:cxn modelId="{514C7C4A-6D72-4230-896A-A631DEF783B6}" type="presOf" srcId="{CEBA1FED-BF9E-45DE-85DD-D66F8ECE367D}" destId="{BB43E0DA-0DA9-4E8C-B3EA-A866D019525F}" srcOrd="0" destOrd="0" presId="urn:microsoft.com/office/officeart/2005/8/layout/process1"/>
    <dgm:cxn modelId="{1CCD014B-2232-4EB7-A4D0-48A68C214E24}" type="presOf" srcId="{8102497B-3637-4C05-BF69-C762BFB8A451}" destId="{A3CCC71D-1FAE-4F2B-BA0D-CDF8190E6C09}" srcOrd="1" destOrd="0" presId="urn:microsoft.com/office/officeart/2005/8/layout/process1"/>
    <dgm:cxn modelId="{D4919270-7FA0-47DC-8C04-D25D6415F209}" type="presOf" srcId="{381BDAFE-5ACC-4D40-8E4F-5C88770EFA92}" destId="{C1759D2B-52E3-4380-AD3B-3CD7B6BB755A}" srcOrd="0" destOrd="0" presId="urn:microsoft.com/office/officeart/2005/8/layout/process1"/>
    <dgm:cxn modelId="{D387EC82-8966-4E15-A43C-4133CA168768}" type="presOf" srcId="{6A0DD31C-BF04-4276-8A28-BEE9697E348A}" destId="{2E5DE5E7-572B-457A-AEF4-432AE60C31A2}" srcOrd="0" destOrd="0" presId="urn:microsoft.com/office/officeart/2005/8/layout/process1"/>
    <dgm:cxn modelId="{03D4AAAA-301B-4D6E-80A5-F8DB29F897B8}" type="presOf" srcId="{8DD3A648-5CD7-4B9D-A8F3-3C37895BFE54}" destId="{8A07A507-644E-47E4-8299-946519E877E2}" srcOrd="0" destOrd="0" presId="urn:microsoft.com/office/officeart/2005/8/layout/process1"/>
    <dgm:cxn modelId="{C932F4BD-4BEE-4864-BBB8-525FEB3B6D2F}" type="presOf" srcId="{2C23F14A-4392-420E-A756-DF037EA70EC8}" destId="{93A5FA6F-F664-42BF-B16B-029EE1299950}" srcOrd="0" destOrd="0" presId="urn:microsoft.com/office/officeart/2005/8/layout/process1"/>
    <dgm:cxn modelId="{0F6AAFE9-C6C3-41D4-B567-4D2B65B13DDE}" type="presOf" srcId="{2C23F14A-4392-420E-A756-DF037EA70EC8}" destId="{73E752C3-1D32-4828-B1E9-14CDE0D065CE}" srcOrd="1" destOrd="0" presId="urn:microsoft.com/office/officeart/2005/8/layout/process1"/>
    <dgm:cxn modelId="{E6481FED-FC2B-48F7-B72A-A67404873926}" type="presOf" srcId="{8102497B-3637-4C05-BF69-C762BFB8A451}" destId="{3321D0AF-1E17-41FB-AAD4-8CFE1DBA6382}" srcOrd="0" destOrd="0" presId="urn:microsoft.com/office/officeart/2005/8/layout/process1"/>
    <dgm:cxn modelId="{453B8DF9-9888-4A89-B55D-A84AE317BCBC}" srcId="{8DD3A648-5CD7-4B9D-A8F3-3C37895BFE54}" destId="{4F86377D-4F1D-4960-B071-EDFEF627A522}" srcOrd="3" destOrd="0" parTransId="{03CACB7B-0F62-4B9D-B2DD-1E8793B51C8F}" sibTransId="{600E8E07-3241-4671-A03F-1B8947C793D5}"/>
    <dgm:cxn modelId="{67BF10FE-3E14-4847-80A1-D79B5B0A5E63}" srcId="{8DD3A648-5CD7-4B9D-A8F3-3C37895BFE54}" destId="{CEBA1FED-BF9E-45DE-85DD-D66F8ECE367D}" srcOrd="0" destOrd="0" parTransId="{B3FE0784-E184-481C-A068-711979BC2CE0}" sibTransId="{8102497B-3637-4C05-BF69-C762BFB8A451}"/>
    <dgm:cxn modelId="{960EE9F5-3583-4911-B878-2C22F5A50967}" type="presParOf" srcId="{8A07A507-644E-47E4-8299-946519E877E2}" destId="{BB43E0DA-0DA9-4E8C-B3EA-A866D019525F}" srcOrd="0" destOrd="0" presId="urn:microsoft.com/office/officeart/2005/8/layout/process1"/>
    <dgm:cxn modelId="{50BAAE88-7E83-469E-8C86-5676FE149366}" type="presParOf" srcId="{8A07A507-644E-47E4-8299-946519E877E2}" destId="{3321D0AF-1E17-41FB-AAD4-8CFE1DBA6382}" srcOrd="1" destOrd="0" presId="urn:microsoft.com/office/officeart/2005/8/layout/process1"/>
    <dgm:cxn modelId="{EB29FD15-9D52-4135-BEB5-BB4D2DDD0EE1}" type="presParOf" srcId="{3321D0AF-1E17-41FB-AAD4-8CFE1DBA6382}" destId="{A3CCC71D-1FAE-4F2B-BA0D-CDF8190E6C09}" srcOrd="0" destOrd="0" presId="urn:microsoft.com/office/officeart/2005/8/layout/process1"/>
    <dgm:cxn modelId="{232724B1-D820-419F-B52F-0D0C9EB34B0C}" type="presParOf" srcId="{8A07A507-644E-47E4-8299-946519E877E2}" destId="{C1759D2B-52E3-4380-AD3B-3CD7B6BB755A}" srcOrd="2" destOrd="0" presId="urn:microsoft.com/office/officeart/2005/8/layout/process1"/>
    <dgm:cxn modelId="{1ADF6F6E-C0F9-49B5-BB4C-0F8260B142AF}" type="presParOf" srcId="{8A07A507-644E-47E4-8299-946519E877E2}" destId="{93A5FA6F-F664-42BF-B16B-029EE1299950}" srcOrd="3" destOrd="0" presId="urn:microsoft.com/office/officeart/2005/8/layout/process1"/>
    <dgm:cxn modelId="{CD9E3D00-B72E-487C-B24B-8609C9A7D23E}" type="presParOf" srcId="{93A5FA6F-F664-42BF-B16B-029EE1299950}" destId="{73E752C3-1D32-4828-B1E9-14CDE0D065CE}" srcOrd="0" destOrd="0" presId="urn:microsoft.com/office/officeart/2005/8/layout/process1"/>
    <dgm:cxn modelId="{DAEF6562-61CA-487F-8BFA-7F156A6719A2}" type="presParOf" srcId="{8A07A507-644E-47E4-8299-946519E877E2}" destId="{2D38F381-1AFB-4F43-90C9-AB41F02AEA61}" srcOrd="4" destOrd="0" presId="urn:microsoft.com/office/officeart/2005/8/layout/process1"/>
    <dgm:cxn modelId="{4054C563-FB4C-4088-84A0-1B442EF36FB9}" type="presParOf" srcId="{8A07A507-644E-47E4-8299-946519E877E2}" destId="{2E5DE5E7-572B-457A-AEF4-432AE60C31A2}" srcOrd="5" destOrd="0" presId="urn:microsoft.com/office/officeart/2005/8/layout/process1"/>
    <dgm:cxn modelId="{D2F4667A-D570-4E88-B164-883120C9A853}" type="presParOf" srcId="{2E5DE5E7-572B-457A-AEF4-432AE60C31A2}" destId="{887E918C-8D3D-4726-AF6B-C0AD31F69DC8}" srcOrd="0" destOrd="0" presId="urn:microsoft.com/office/officeart/2005/8/layout/process1"/>
    <dgm:cxn modelId="{B346D145-2E32-4EC6-859C-0A1A2A3A10C3}" type="presParOf" srcId="{8A07A507-644E-47E4-8299-946519E877E2}" destId="{40B1DD91-7768-43D4-9DF2-3DC635E2627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80590B-D668-460D-8B6E-4CB5E87052CE}" type="doc">
      <dgm:prSet loTypeId="urn:microsoft.com/office/officeart/2011/layout/TabList" loCatId="list" qsTypeId="urn:microsoft.com/office/officeart/2005/8/quickstyle/simple1" qsCatId="simple" csTypeId="urn:microsoft.com/office/officeart/2005/8/colors/accent1_2" csCatId="accent1" phldr="1"/>
      <dgm:spPr/>
      <dgm:t>
        <a:bodyPr/>
        <a:lstStyle/>
        <a:p>
          <a:endParaRPr lang="en-GB"/>
        </a:p>
      </dgm:t>
    </dgm:pt>
    <dgm:pt modelId="{265B426E-5E90-49C8-8182-E58F9E79A21E}">
      <dgm:prSet phldrT="[Text]" custT="1"/>
      <dgm:spPr/>
      <dgm:t>
        <a:bodyPr/>
        <a:lstStyle/>
        <a:p>
          <a:pPr algn="ctr">
            <a:buNone/>
          </a:pPr>
          <a:r>
            <a:rPr lang="en-IN" sz="1400" b="1" dirty="0">
              <a:solidFill>
                <a:schemeClr val="tx1"/>
              </a:solidFill>
              <a:latin typeface="+mj-lt"/>
            </a:rPr>
            <a:t>Diagnostic Criteria</a:t>
          </a:r>
          <a:endParaRPr lang="en-GB" sz="1400" b="1" dirty="0">
            <a:solidFill>
              <a:schemeClr val="tx1"/>
            </a:solidFill>
          </a:endParaRPr>
        </a:p>
      </dgm:t>
    </dgm:pt>
    <dgm:pt modelId="{E03765C3-07B9-40B0-A87E-1B63878C63AB}" type="parTrans" cxnId="{C6A46A8F-D5E1-440C-9A5A-FD2C636C6289}">
      <dgm:prSet/>
      <dgm:spPr/>
      <dgm:t>
        <a:bodyPr/>
        <a:lstStyle/>
        <a:p>
          <a:endParaRPr lang="en-GB"/>
        </a:p>
      </dgm:t>
    </dgm:pt>
    <dgm:pt modelId="{3F2D2158-8C6A-459F-B2E1-2AFB90B252D9}" type="sibTrans" cxnId="{C6A46A8F-D5E1-440C-9A5A-FD2C636C6289}">
      <dgm:prSet/>
      <dgm:spPr/>
      <dgm:t>
        <a:bodyPr/>
        <a:lstStyle/>
        <a:p>
          <a:endParaRPr lang="en-GB"/>
        </a:p>
      </dgm:t>
    </dgm:pt>
    <dgm:pt modelId="{A5B54DBC-6A81-496F-A468-3CE1046D7D10}">
      <dgm:prSet phldrT="[Text]" custT="1"/>
      <dgm:spPr/>
      <dgm:t>
        <a:bodyPr/>
        <a:lstStyle/>
        <a:p>
          <a:pPr algn="just">
            <a:buNone/>
          </a:pPr>
          <a:r>
            <a:rPr lang="en-US" sz="1300" dirty="0">
              <a:latin typeface="+mn-lt"/>
            </a:rPr>
            <a:t>Medical diagnosis of depression is generally suggested when the depressive symptoms persist for more than two weeks (NHS, </a:t>
          </a:r>
          <a:r>
            <a:rPr lang="en-US" sz="1300">
              <a:latin typeface="+mn-lt"/>
            </a:rPr>
            <a:t>2023).</a:t>
          </a:r>
          <a:endParaRPr lang="en-GB" sz="1300" dirty="0"/>
        </a:p>
      </dgm:t>
    </dgm:pt>
    <dgm:pt modelId="{8EE66EB4-15BD-4AD7-BC76-4F842C1BDBAD}" type="parTrans" cxnId="{000C6D8F-52A8-48C9-8C6D-711B32A4C954}">
      <dgm:prSet/>
      <dgm:spPr/>
      <dgm:t>
        <a:bodyPr/>
        <a:lstStyle/>
        <a:p>
          <a:endParaRPr lang="en-GB"/>
        </a:p>
      </dgm:t>
    </dgm:pt>
    <dgm:pt modelId="{DBD1B7DB-AF80-424C-B944-0F030CAB57DB}" type="sibTrans" cxnId="{000C6D8F-52A8-48C9-8C6D-711B32A4C954}">
      <dgm:prSet/>
      <dgm:spPr/>
      <dgm:t>
        <a:bodyPr/>
        <a:lstStyle/>
        <a:p>
          <a:endParaRPr lang="en-GB"/>
        </a:p>
      </dgm:t>
    </dgm:pt>
    <dgm:pt modelId="{437B827A-03F8-46B1-BEA3-6488F3D94947}">
      <dgm:prSet phldrT="[Text]" custT="1"/>
      <dgm:spPr/>
      <dgm:t>
        <a:bodyPr/>
        <a:lstStyle/>
        <a:p>
          <a:pPr algn="ctr"/>
          <a:r>
            <a:rPr lang="en-IN" sz="1400" b="1" dirty="0">
              <a:solidFill>
                <a:schemeClr val="tx1"/>
              </a:solidFill>
              <a:latin typeface="+mj-lt"/>
            </a:rPr>
            <a:t>Clinical Assessment</a:t>
          </a:r>
          <a:endParaRPr lang="en-GB" sz="1400" dirty="0">
            <a:solidFill>
              <a:schemeClr val="tx1"/>
            </a:solidFill>
          </a:endParaRPr>
        </a:p>
      </dgm:t>
    </dgm:pt>
    <dgm:pt modelId="{3B78A7EB-FFCB-44E7-8780-214555DD58C4}" type="parTrans" cxnId="{D90A5073-8B8A-4283-BB6B-A6E9D6A5CCDB}">
      <dgm:prSet/>
      <dgm:spPr/>
      <dgm:t>
        <a:bodyPr/>
        <a:lstStyle/>
        <a:p>
          <a:endParaRPr lang="en-GB"/>
        </a:p>
      </dgm:t>
    </dgm:pt>
    <dgm:pt modelId="{9E91D387-9C66-4CCC-A8A9-E5F63738F049}" type="sibTrans" cxnId="{D90A5073-8B8A-4283-BB6B-A6E9D6A5CCDB}">
      <dgm:prSet/>
      <dgm:spPr/>
      <dgm:t>
        <a:bodyPr/>
        <a:lstStyle/>
        <a:p>
          <a:endParaRPr lang="en-GB"/>
        </a:p>
      </dgm:t>
    </dgm:pt>
    <dgm:pt modelId="{737B8E94-1364-4F9B-83FB-15AB4C4F35A0}">
      <dgm:prSet phldrT="[Text]" custT="1"/>
      <dgm:spPr/>
      <dgm:t>
        <a:bodyPr/>
        <a:lstStyle/>
        <a:p>
          <a:pPr algn="just">
            <a:buSzPts val="1100"/>
          </a:pPr>
          <a:r>
            <a:rPr lang="en-US" sz="1300" dirty="0">
              <a:latin typeface="+mn-lt"/>
            </a:rPr>
            <a:t>It is often seen that general physicians diagnose depression using a comprehensive clinical history of the patient and a thorough mental state examination while excluding physical illnesses through appropriate investigations (NHS, 2023).</a:t>
          </a:r>
          <a:endParaRPr lang="en-GB" sz="1300" dirty="0"/>
        </a:p>
      </dgm:t>
    </dgm:pt>
    <dgm:pt modelId="{DDA35B55-CA61-4D9A-858E-DEEE7E26D8D8}" type="parTrans" cxnId="{A5FB736F-32A7-4254-B7D8-058B3505ECBF}">
      <dgm:prSet/>
      <dgm:spPr/>
      <dgm:t>
        <a:bodyPr/>
        <a:lstStyle/>
        <a:p>
          <a:endParaRPr lang="en-GB"/>
        </a:p>
      </dgm:t>
    </dgm:pt>
    <dgm:pt modelId="{222EF8B6-C96A-46FE-A400-75E3E3F906EF}" type="sibTrans" cxnId="{A5FB736F-32A7-4254-B7D8-058B3505ECBF}">
      <dgm:prSet/>
      <dgm:spPr/>
      <dgm:t>
        <a:bodyPr/>
        <a:lstStyle/>
        <a:p>
          <a:endParaRPr lang="en-GB"/>
        </a:p>
      </dgm:t>
    </dgm:pt>
    <dgm:pt modelId="{36FECE63-E910-438D-A112-5C230C34C7F2}">
      <dgm:prSet phldrT="[Text]" custT="1"/>
      <dgm:spPr/>
      <dgm:t>
        <a:bodyPr/>
        <a:lstStyle/>
        <a:p>
          <a:pPr algn="ctr"/>
          <a:r>
            <a:rPr lang="en-IN" sz="1400" b="1" dirty="0">
              <a:solidFill>
                <a:schemeClr val="tx1"/>
              </a:solidFill>
              <a:latin typeface="+mj-lt"/>
            </a:rPr>
            <a:t>PHQ-9 Screening</a:t>
          </a:r>
          <a:endParaRPr lang="en-GB" sz="1400" dirty="0">
            <a:solidFill>
              <a:schemeClr val="tx1"/>
            </a:solidFill>
          </a:endParaRPr>
        </a:p>
      </dgm:t>
    </dgm:pt>
    <dgm:pt modelId="{94B40B06-EFC9-43B9-AF5F-073D56AECCAA}" type="parTrans" cxnId="{51DD5368-184A-4336-B6FD-0065BDE0B2D0}">
      <dgm:prSet/>
      <dgm:spPr/>
      <dgm:t>
        <a:bodyPr/>
        <a:lstStyle/>
        <a:p>
          <a:endParaRPr lang="en-GB"/>
        </a:p>
      </dgm:t>
    </dgm:pt>
    <dgm:pt modelId="{9554E865-CADC-43AB-94C4-A70E79765F1C}" type="sibTrans" cxnId="{51DD5368-184A-4336-B6FD-0065BDE0B2D0}">
      <dgm:prSet/>
      <dgm:spPr/>
      <dgm:t>
        <a:bodyPr/>
        <a:lstStyle/>
        <a:p>
          <a:endParaRPr lang="en-GB"/>
        </a:p>
      </dgm:t>
    </dgm:pt>
    <dgm:pt modelId="{D2AB38E3-CC38-4AF9-B890-638B50650733}">
      <dgm:prSet phldrT="[Text]" custT="1"/>
      <dgm:spPr/>
      <dgm:t>
        <a:bodyPr/>
        <a:lstStyle/>
        <a:p>
          <a:pPr algn="just">
            <a:buSzPts val="1100"/>
          </a:pPr>
          <a:r>
            <a:rPr lang="en-US" sz="1300" dirty="0">
              <a:latin typeface="+mn-lt"/>
            </a:rPr>
            <a:t>In England, PHQ-9 is considered the standard depression screening measure and is used for the NHS Talking Therapies services (NHS England, 2025).</a:t>
          </a:r>
          <a:endParaRPr lang="en-GB" sz="1300" dirty="0"/>
        </a:p>
      </dgm:t>
    </dgm:pt>
    <dgm:pt modelId="{2DE4944A-D46B-40E2-A250-96F1437E2370}" type="parTrans" cxnId="{E54904E6-C331-4601-94A7-A8103C894DBF}">
      <dgm:prSet/>
      <dgm:spPr/>
      <dgm:t>
        <a:bodyPr/>
        <a:lstStyle/>
        <a:p>
          <a:endParaRPr lang="en-GB"/>
        </a:p>
      </dgm:t>
    </dgm:pt>
    <dgm:pt modelId="{1F4F9700-E1A8-4D16-9ED2-60DCF5FA7B98}" type="sibTrans" cxnId="{E54904E6-C331-4601-94A7-A8103C894DBF}">
      <dgm:prSet/>
      <dgm:spPr/>
      <dgm:t>
        <a:bodyPr/>
        <a:lstStyle/>
        <a:p>
          <a:endParaRPr lang="en-GB"/>
        </a:p>
      </dgm:t>
    </dgm:pt>
    <dgm:pt modelId="{49C49D59-1F26-40F3-86ED-1F0D9712CB82}">
      <dgm:prSet phldrT="[Text]" custT="1"/>
      <dgm:spPr/>
      <dgm:t>
        <a:bodyPr/>
        <a:lstStyle/>
        <a:p>
          <a:pPr algn="ctr"/>
          <a:r>
            <a:rPr lang="en-IN" sz="1400" b="1" dirty="0">
              <a:solidFill>
                <a:schemeClr val="tx1"/>
              </a:solidFill>
              <a:latin typeface="+mj-lt"/>
            </a:rPr>
            <a:t>NHS Referrals</a:t>
          </a:r>
          <a:endParaRPr lang="en-GB" sz="1400" b="1" dirty="0">
            <a:solidFill>
              <a:schemeClr val="tx1"/>
            </a:solidFill>
          </a:endParaRPr>
        </a:p>
      </dgm:t>
    </dgm:pt>
    <dgm:pt modelId="{22AEA48B-42E7-4D4F-B18E-786596744975}" type="parTrans" cxnId="{326159C8-34BF-4D6E-B7D7-9C243DF5B481}">
      <dgm:prSet/>
      <dgm:spPr/>
      <dgm:t>
        <a:bodyPr/>
        <a:lstStyle/>
        <a:p>
          <a:endParaRPr lang="en-GB"/>
        </a:p>
      </dgm:t>
    </dgm:pt>
    <dgm:pt modelId="{50973DE7-4D08-4FBA-8533-A974E65442AF}" type="sibTrans" cxnId="{326159C8-34BF-4D6E-B7D7-9C243DF5B481}">
      <dgm:prSet/>
      <dgm:spPr/>
      <dgm:t>
        <a:bodyPr/>
        <a:lstStyle/>
        <a:p>
          <a:endParaRPr lang="en-GB"/>
        </a:p>
      </dgm:t>
    </dgm:pt>
    <dgm:pt modelId="{6095C38F-E70C-499B-9A67-86136900C338}">
      <dgm:prSet phldrT="[Text]" custT="1"/>
      <dgm:spPr/>
      <dgm:t>
        <a:bodyPr/>
        <a:lstStyle/>
        <a:p>
          <a:pPr algn="just">
            <a:buNone/>
          </a:pPr>
          <a:r>
            <a:rPr lang="en-US" sz="1300" dirty="0">
              <a:latin typeface="+mn-lt"/>
            </a:rPr>
            <a:t>Also, it was reported that approximately 1.26 million referrals had entered NHS Talking Therapies, showing a timely assessment and diagnosis of depression and anxiety (NHS Digital, 2024a).</a:t>
          </a:r>
          <a:endParaRPr lang="en-GB" sz="1300" dirty="0"/>
        </a:p>
      </dgm:t>
    </dgm:pt>
    <dgm:pt modelId="{A9B0F315-7008-4685-8A44-F9C400EBE88E}" type="parTrans" cxnId="{03E8BCDE-727C-4412-93C4-4C8DD527F3C0}">
      <dgm:prSet/>
      <dgm:spPr/>
      <dgm:t>
        <a:bodyPr/>
        <a:lstStyle/>
        <a:p>
          <a:endParaRPr lang="en-GB"/>
        </a:p>
      </dgm:t>
    </dgm:pt>
    <dgm:pt modelId="{D2524B02-8A5A-47EF-9244-78735E8AB786}" type="sibTrans" cxnId="{03E8BCDE-727C-4412-93C4-4C8DD527F3C0}">
      <dgm:prSet/>
      <dgm:spPr/>
      <dgm:t>
        <a:bodyPr/>
        <a:lstStyle/>
        <a:p>
          <a:endParaRPr lang="en-GB"/>
        </a:p>
      </dgm:t>
    </dgm:pt>
    <dgm:pt modelId="{33308E26-D884-464B-96C4-FACA0122F0F1}" type="pres">
      <dgm:prSet presAssocID="{8280590B-D668-460D-8B6E-4CB5E87052CE}" presName="Name0" presStyleCnt="0">
        <dgm:presLayoutVars>
          <dgm:chMax/>
          <dgm:chPref val="3"/>
          <dgm:dir/>
          <dgm:animOne val="branch"/>
          <dgm:animLvl val="lvl"/>
        </dgm:presLayoutVars>
      </dgm:prSet>
      <dgm:spPr/>
    </dgm:pt>
    <dgm:pt modelId="{A82AE3D8-7D2D-4D69-9A5B-5F8250E38A37}" type="pres">
      <dgm:prSet presAssocID="{265B426E-5E90-49C8-8182-E58F9E79A21E}" presName="composite" presStyleCnt="0"/>
      <dgm:spPr/>
    </dgm:pt>
    <dgm:pt modelId="{2BE6713F-1119-41B7-A1C6-9B1F2D26E0A2}" type="pres">
      <dgm:prSet presAssocID="{265B426E-5E90-49C8-8182-E58F9E79A21E}" presName="FirstChild" presStyleLbl="revTx" presStyleIdx="0" presStyleCnt="4">
        <dgm:presLayoutVars>
          <dgm:chMax val="0"/>
          <dgm:chPref val="0"/>
          <dgm:bulletEnabled val="1"/>
        </dgm:presLayoutVars>
      </dgm:prSet>
      <dgm:spPr/>
    </dgm:pt>
    <dgm:pt modelId="{6C557AEA-CD15-4992-A94B-4842831A865B}" type="pres">
      <dgm:prSet presAssocID="{265B426E-5E90-49C8-8182-E58F9E79A21E}" presName="Parent" presStyleLbl="alignNode1" presStyleIdx="0" presStyleCnt="4">
        <dgm:presLayoutVars>
          <dgm:chMax val="3"/>
          <dgm:chPref val="3"/>
          <dgm:bulletEnabled val="1"/>
        </dgm:presLayoutVars>
      </dgm:prSet>
      <dgm:spPr/>
    </dgm:pt>
    <dgm:pt modelId="{E6E3BDF3-02B3-48B6-91CE-ADF224457EF4}" type="pres">
      <dgm:prSet presAssocID="{265B426E-5E90-49C8-8182-E58F9E79A21E}" presName="Accent" presStyleLbl="parChTrans1D1" presStyleIdx="0" presStyleCnt="4"/>
      <dgm:spPr/>
    </dgm:pt>
    <dgm:pt modelId="{73EB8E68-0772-4857-8C00-72D2BE925238}" type="pres">
      <dgm:prSet presAssocID="{3F2D2158-8C6A-459F-B2E1-2AFB90B252D9}" presName="sibTrans" presStyleCnt="0"/>
      <dgm:spPr/>
    </dgm:pt>
    <dgm:pt modelId="{81E68AC5-08FC-4D16-9566-7CE9B2898F1C}" type="pres">
      <dgm:prSet presAssocID="{437B827A-03F8-46B1-BEA3-6488F3D94947}" presName="composite" presStyleCnt="0"/>
      <dgm:spPr/>
    </dgm:pt>
    <dgm:pt modelId="{D319C0EA-B1D1-42F7-B3F9-6E4B926D5E6B}" type="pres">
      <dgm:prSet presAssocID="{437B827A-03F8-46B1-BEA3-6488F3D94947}" presName="FirstChild" presStyleLbl="revTx" presStyleIdx="1" presStyleCnt="4">
        <dgm:presLayoutVars>
          <dgm:chMax val="0"/>
          <dgm:chPref val="0"/>
          <dgm:bulletEnabled val="1"/>
        </dgm:presLayoutVars>
      </dgm:prSet>
      <dgm:spPr/>
    </dgm:pt>
    <dgm:pt modelId="{42ECB81E-7AF8-4B9A-BAF0-99D5E028CEF8}" type="pres">
      <dgm:prSet presAssocID="{437B827A-03F8-46B1-BEA3-6488F3D94947}" presName="Parent" presStyleLbl="alignNode1" presStyleIdx="1" presStyleCnt="4">
        <dgm:presLayoutVars>
          <dgm:chMax val="3"/>
          <dgm:chPref val="3"/>
          <dgm:bulletEnabled val="1"/>
        </dgm:presLayoutVars>
      </dgm:prSet>
      <dgm:spPr/>
    </dgm:pt>
    <dgm:pt modelId="{520DD59C-1A86-4EDB-ADCE-347ECF00B8F3}" type="pres">
      <dgm:prSet presAssocID="{437B827A-03F8-46B1-BEA3-6488F3D94947}" presName="Accent" presStyleLbl="parChTrans1D1" presStyleIdx="1" presStyleCnt="4"/>
      <dgm:spPr/>
    </dgm:pt>
    <dgm:pt modelId="{E0A45CB5-11B4-4390-982B-371BF3D14DC3}" type="pres">
      <dgm:prSet presAssocID="{9E91D387-9C66-4CCC-A8A9-E5F63738F049}" presName="sibTrans" presStyleCnt="0"/>
      <dgm:spPr/>
    </dgm:pt>
    <dgm:pt modelId="{0263E798-2E54-4BAB-84F6-7D1B3834649D}" type="pres">
      <dgm:prSet presAssocID="{36FECE63-E910-438D-A112-5C230C34C7F2}" presName="composite" presStyleCnt="0"/>
      <dgm:spPr/>
    </dgm:pt>
    <dgm:pt modelId="{B3C9FB93-D760-417E-9DCE-DA951986CA03}" type="pres">
      <dgm:prSet presAssocID="{36FECE63-E910-438D-A112-5C230C34C7F2}" presName="FirstChild" presStyleLbl="revTx" presStyleIdx="2" presStyleCnt="4">
        <dgm:presLayoutVars>
          <dgm:chMax val="0"/>
          <dgm:chPref val="0"/>
          <dgm:bulletEnabled val="1"/>
        </dgm:presLayoutVars>
      </dgm:prSet>
      <dgm:spPr/>
    </dgm:pt>
    <dgm:pt modelId="{C1E109A4-DFC9-438D-A7CF-AD69090D60CA}" type="pres">
      <dgm:prSet presAssocID="{36FECE63-E910-438D-A112-5C230C34C7F2}" presName="Parent" presStyleLbl="alignNode1" presStyleIdx="2" presStyleCnt="4">
        <dgm:presLayoutVars>
          <dgm:chMax val="3"/>
          <dgm:chPref val="3"/>
          <dgm:bulletEnabled val="1"/>
        </dgm:presLayoutVars>
      </dgm:prSet>
      <dgm:spPr/>
    </dgm:pt>
    <dgm:pt modelId="{8D8A4327-6BA7-4BFC-A00B-AE99DA09B2D5}" type="pres">
      <dgm:prSet presAssocID="{36FECE63-E910-438D-A112-5C230C34C7F2}" presName="Accent" presStyleLbl="parChTrans1D1" presStyleIdx="2" presStyleCnt="4"/>
      <dgm:spPr/>
    </dgm:pt>
    <dgm:pt modelId="{5230FC0C-44D5-4A27-9C9C-7A149EA7F8C9}" type="pres">
      <dgm:prSet presAssocID="{9554E865-CADC-43AB-94C4-A70E79765F1C}" presName="sibTrans" presStyleCnt="0"/>
      <dgm:spPr/>
    </dgm:pt>
    <dgm:pt modelId="{1045E48E-E2A1-4147-A67B-30A7FFD9592A}" type="pres">
      <dgm:prSet presAssocID="{49C49D59-1F26-40F3-86ED-1F0D9712CB82}" presName="composite" presStyleCnt="0"/>
      <dgm:spPr/>
    </dgm:pt>
    <dgm:pt modelId="{72330EF6-FE82-445A-BCED-CD529B5B077C}" type="pres">
      <dgm:prSet presAssocID="{49C49D59-1F26-40F3-86ED-1F0D9712CB82}" presName="FirstChild" presStyleLbl="revTx" presStyleIdx="3" presStyleCnt="4">
        <dgm:presLayoutVars>
          <dgm:chMax val="0"/>
          <dgm:chPref val="0"/>
          <dgm:bulletEnabled val="1"/>
        </dgm:presLayoutVars>
      </dgm:prSet>
      <dgm:spPr/>
    </dgm:pt>
    <dgm:pt modelId="{EAFF7B53-7595-4304-A533-5497363F4EBA}" type="pres">
      <dgm:prSet presAssocID="{49C49D59-1F26-40F3-86ED-1F0D9712CB82}" presName="Parent" presStyleLbl="alignNode1" presStyleIdx="3" presStyleCnt="4">
        <dgm:presLayoutVars>
          <dgm:chMax val="3"/>
          <dgm:chPref val="3"/>
          <dgm:bulletEnabled val="1"/>
        </dgm:presLayoutVars>
      </dgm:prSet>
      <dgm:spPr/>
    </dgm:pt>
    <dgm:pt modelId="{F1FD52C1-0235-4D80-BE27-39D3B15D0B57}" type="pres">
      <dgm:prSet presAssocID="{49C49D59-1F26-40F3-86ED-1F0D9712CB82}" presName="Accent" presStyleLbl="parChTrans1D1" presStyleIdx="3" presStyleCnt="4"/>
      <dgm:spPr/>
    </dgm:pt>
  </dgm:ptLst>
  <dgm:cxnLst>
    <dgm:cxn modelId="{9199210C-297A-43EC-8D3B-FD8F04697603}" type="presOf" srcId="{737B8E94-1364-4F9B-83FB-15AB4C4F35A0}" destId="{D319C0EA-B1D1-42F7-B3F9-6E4B926D5E6B}" srcOrd="0" destOrd="0" presId="urn:microsoft.com/office/officeart/2011/layout/TabList"/>
    <dgm:cxn modelId="{3ADA1E26-A139-4288-A3AB-4A79594595F2}" type="presOf" srcId="{49C49D59-1F26-40F3-86ED-1F0D9712CB82}" destId="{EAFF7B53-7595-4304-A533-5497363F4EBA}" srcOrd="0" destOrd="0" presId="urn:microsoft.com/office/officeart/2011/layout/TabList"/>
    <dgm:cxn modelId="{E97BBA5D-7EF0-4689-A9CF-8524AB6FD69E}" type="presOf" srcId="{437B827A-03F8-46B1-BEA3-6488F3D94947}" destId="{42ECB81E-7AF8-4B9A-BAF0-99D5E028CEF8}" srcOrd="0" destOrd="0" presId="urn:microsoft.com/office/officeart/2011/layout/TabList"/>
    <dgm:cxn modelId="{51DD5368-184A-4336-B6FD-0065BDE0B2D0}" srcId="{8280590B-D668-460D-8B6E-4CB5E87052CE}" destId="{36FECE63-E910-438D-A112-5C230C34C7F2}" srcOrd="2" destOrd="0" parTransId="{94B40B06-EFC9-43B9-AF5F-073D56AECCAA}" sibTransId="{9554E865-CADC-43AB-94C4-A70E79765F1C}"/>
    <dgm:cxn modelId="{A5FB736F-32A7-4254-B7D8-058B3505ECBF}" srcId="{437B827A-03F8-46B1-BEA3-6488F3D94947}" destId="{737B8E94-1364-4F9B-83FB-15AB4C4F35A0}" srcOrd="0" destOrd="0" parTransId="{DDA35B55-CA61-4D9A-858E-DEEE7E26D8D8}" sibTransId="{222EF8B6-C96A-46FE-A400-75E3E3F906EF}"/>
    <dgm:cxn modelId="{03A5C070-6228-435B-A839-60485262582A}" type="presOf" srcId="{8280590B-D668-460D-8B6E-4CB5E87052CE}" destId="{33308E26-D884-464B-96C4-FACA0122F0F1}" srcOrd="0" destOrd="0" presId="urn:microsoft.com/office/officeart/2011/layout/TabList"/>
    <dgm:cxn modelId="{D90A5073-8B8A-4283-BB6B-A6E9D6A5CCDB}" srcId="{8280590B-D668-460D-8B6E-4CB5E87052CE}" destId="{437B827A-03F8-46B1-BEA3-6488F3D94947}" srcOrd="1" destOrd="0" parTransId="{3B78A7EB-FFCB-44E7-8780-214555DD58C4}" sibTransId="{9E91D387-9C66-4CCC-A8A9-E5F63738F049}"/>
    <dgm:cxn modelId="{B2855486-C469-4B01-B725-2BD9D4432484}" type="presOf" srcId="{D2AB38E3-CC38-4AF9-B890-638B50650733}" destId="{B3C9FB93-D760-417E-9DCE-DA951986CA03}" srcOrd="0" destOrd="0" presId="urn:microsoft.com/office/officeart/2011/layout/TabList"/>
    <dgm:cxn modelId="{C6A46A8F-D5E1-440C-9A5A-FD2C636C6289}" srcId="{8280590B-D668-460D-8B6E-4CB5E87052CE}" destId="{265B426E-5E90-49C8-8182-E58F9E79A21E}" srcOrd="0" destOrd="0" parTransId="{E03765C3-07B9-40B0-A87E-1B63878C63AB}" sibTransId="{3F2D2158-8C6A-459F-B2E1-2AFB90B252D9}"/>
    <dgm:cxn modelId="{000C6D8F-52A8-48C9-8C6D-711B32A4C954}" srcId="{265B426E-5E90-49C8-8182-E58F9E79A21E}" destId="{A5B54DBC-6A81-496F-A468-3CE1046D7D10}" srcOrd="0" destOrd="0" parTransId="{8EE66EB4-15BD-4AD7-BC76-4F842C1BDBAD}" sibTransId="{DBD1B7DB-AF80-424C-B944-0F030CAB57DB}"/>
    <dgm:cxn modelId="{7D797898-2D47-491A-A13C-A0B3D13DEA47}" type="presOf" srcId="{265B426E-5E90-49C8-8182-E58F9E79A21E}" destId="{6C557AEA-CD15-4992-A94B-4842831A865B}" srcOrd="0" destOrd="0" presId="urn:microsoft.com/office/officeart/2011/layout/TabList"/>
    <dgm:cxn modelId="{614F0F9D-242D-464D-8613-BF180F75D591}" type="presOf" srcId="{6095C38F-E70C-499B-9A67-86136900C338}" destId="{72330EF6-FE82-445A-BCED-CD529B5B077C}" srcOrd="0" destOrd="0" presId="urn:microsoft.com/office/officeart/2011/layout/TabList"/>
    <dgm:cxn modelId="{F75FC49E-ED45-4237-88D6-A9605DA4788A}" type="presOf" srcId="{36FECE63-E910-438D-A112-5C230C34C7F2}" destId="{C1E109A4-DFC9-438D-A7CF-AD69090D60CA}" srcOrd="0" destOrd="0" presId="urn:microsoft.com/office/officeart/2011/layout/TabList"/>
    <dgm:cxn modelId="{9026E0BF-CD32-446F-B309-7F13BE96C27A}" type="presOf" srcId="{A5B54DBC-6A81-496F-A468-3CE1046D7D10}" destId="{2BE6713F-1119-41B7-A1C6-9B1F2D26E0A2}" srcOrd="0" destOrd="0" presId="urn:microsoft.com/office/officeart/2011/layout/TabList"/>
    <dgm:cxn modelId="{326159C8-34BF-4D6E-B7D7-9C243DF5B481}" srcId="{8280590B-D668-460D-8B6E-4CB5E87052CE}" destId="{49C49D59-1F26-40F3-86ED-1F0D9712CB82}" srcOrd="3" destOrd="0" parTransId="{22AEA48B-42E7-4D4F-B18E-786596744975}" sibTransId="{50973DE7-4D08-4FBA-8533-A974E65442AF}"/>
    <dgm:cxn modelId="{03E8BCDE-727C-4412-93C4-4C8DD527F3C0}" srcId="{49C49D59-1F26-40F3-86ED-1F0D9712CB82}" destId="{6095C38F-E70C-499B-9A67-86136900C338}" srcOrd="0" destOrd="0" parTransId="{A9B0F315-7008-4685-8A44-F9C400EBE88E}" sibTransId="{D2524B02-8A5A-47EF-9244-78735E8AB786}"/>
    <dgm:cxn modelId="{E54904E6-C331-4601-94A7-A8103C894DBF}" srcId="{36FECE63-E910-438D-A112-5C230C34C7F2}" destId="{D2AB38E3-CC38-4AF9-B890-638B50650733}" srcOrd="0" destOrd="0" parTransId="{2DE4944A-D46B-40E2-A250-96F1437E2370}" sibTransId="{1F4F9700-E1A8-4D16-9ED2-60DCF5FA7B98}"/>
    <dgm:cxn modelId="{176F21F2-E5BF-4214-8324-A363A399635C}" type="presParOf" srcId="{33308E26-D884-464B-96C4-FACA0122F0F1}" destId="{A82AE3D8-7D2D-4D69-9A5B-5F8250E38A37}" srcOrd="0" destOrd="0" presId="urn:microsoft.com/office/officeart/2011/layout/TabList"/>
    <dgm:cxn modelId="{94850C47-4AFC-4363-B411-41C571980DE4}" type="presParOf" srcId="{A82AE3D8-7D2D-4D69-9A5B-5F8250E38A37}" destId="{2BE6713F-1119-41B7-A1C6-9B1F2D26E0A2}" srcOrd="0" destOrd="0" presId="urn:microsoft.com/office/officeart/2011/layout/TabList"/>
    <dgm:cxn modelId="{5C00BA05-8A95-4D9D-8F15-0B7AF49E695C}" type="presParOf" srcId="{A82AE3D8-7D2D-4D69-9A5B-5F8250E38A37}" destId="{6C557AEA-CD15-4992-A94B-4842831A865B}" srcOrd="1" destOrd="0" presId="urn:microsoft.com/office/officeart/2011/layout/TabList"/>
    <dgm:cxn modelId="{8C88C429-873F-41F7-8E82-758C1DF2DB16}" type="presParOf" srcId="{A82AE3D8-7D2D-4D69-9A5B-5F8250E38A37}" destId="{E6E3BDF3-02B3-48B6-91CE-ADF224457EF4}" srcOrd="2" destOrd="0" presId="urn:microsoft.com/office/officeart/2011/layout/TabList"/>
    <dgm:cxn modelId="{E4455732-3DF9-44DA-92E0-9543F19F81D3}" type="presParOf" srcId="{33308E26-D884-464B-96C4-FACA0122F0F1}" destId="{73EB8E68-0772-4857-8C00-72D2BE925238}" srcOrd="1" destOrd="0" presId="urn:microsoft.com/office/officeart/2011/layout/TabList"/>
    <dgm:cxn modelId="{3CF156E2-7046-4CAF-8563-8AD18D69AD64}" type="presParOf" srcId="{33308E26-D884-464B-96C4-FACA0122F0F1}" destId="{81E68AC5-08FC-4D16-9566-7CE9B2898F1C}" srcOrd="2" destOrd="0" presId="urn:microsoft.com/office/officeart/2011/layout/TabList"/>
    <dgm:cxn modelId="{004A7C84-8405-4F4F-97BA-DA5B94173E0B}" type="presParOf" srcId="{81E68AC5-08FC-4D16-9566-7CE9B2898F1C}" destId="{D319C0EA-B1D1-42F7-B3F9-6E4B926D5E6B}" srcOrd="0" destOrd="0" presId="urn:microsoft.com/office/officeart/2011/layout/TabList"/>
    <dgm:cxn modelId="{288FAFE8-F459-4146-8207-F97CD7E79805}" type="presParOf" srcId="{81E68AC5-08FC-4D16-9566-7CE9B2898F1C}" destId="{42ECB81E-7AF8-4B9A-BAF0-99D5E028CEF8}" srcOrd="1" destOrd="0" presId="urn:microsoft.com/office/officeart/2011/layout/TabList"/>
    <dgm:cxn modelId="{CCEAC089-A03F-4957-BE0B-DBBDDC55C48B}" type="presParOf" srcId="{81E68AC5-08FC-4D16-9566-7CE9B2898F1C}" destId="{520DD59C-1A86-4EDB-ADCE-347ECF00B8F3}" srcOrd="2" destOrd="0" presId="urn:microsoft.com/office/officeart/2011/layout/TabList"/>
    <dgm:cxn modelId="{B6DB4DA5-0CE9-4429-B3EB-01AF8C26A49F}" type="presParOf" srcId="{33308E26-D884-464B-96C4-FACA0122F0F1}" destId="{E0A45CB5-11B4-4390-982B-371BF3D14DC3}" srcOrd="3" destOrd="0" presId="urn:microsoft.com/office/officeart/2011/layout/TabList"/>
    <dgm:cxn modelId="{71C5A6B9-77E0-4AB9-91A3-F3D878C7794E}" type="presParOf" srcId="{33308E26-D884-464B-96C4-FACA0122F0F1}" destId="{0263E798-2E54-4BAB-84F6-7D1B3834649D}" srcOrd="4" destOrd="0" presId="urn:microsoft.com/office/officeart/2011/layout/TabList"/>
    <dgm:cxn modelId="{FB98DC9F-EBB7-4595-84F4-0DB0D0FBD926}" type="presParOf" srcId="{0263E798-2E54-4BAB-84F6-7D1B3834649D}" destId="{B3C9FB93-D760-417E-9DCE-DA951986CA03}" srcOrd="0" destOrd="0" presId="urn:microsoft.com/office/officeart/2011/layout/TabList"/>
    <dgm:cxn modelId="{6792852B-FA2A-40E6-80E6-AA64E1613ABA}" type="presParOf" srcId="{0263E798-2E54-4BAB-84F6-7D1B3834649D}" destId="{C1E109A4-DFC9-438D-A7CF-AD69090D60CA}" srcOrd="1" destOrd="0" presId="urn:microsoft.com/office/officeart/2011/layout/TabList"/>
    <dgm:cxn modelId="{ECD33BA1-545B-4A02-95B8-781100ED5FAB}" type="presParOf" srcId="{0263E798-2E54-4BAB-84F6-7D1B3834649D}" destId="{8D8A4327-6BA7-4BFC-A00B-AE99DA09B2D5}" srcOrd="2" destOrd="0" presId="urn:microsoft.com/office/officeart/2011/layout/TabList"/>
    <dgm:cxn modelId="{498057CB-E85D-45A7-A181-7ADF1A0F1C03}" type="presParOf" srcId="{33308E26-D884-464B-96C4-FACA0122F0F1}" destId="{5230FC0C-44D5-4A27-9C9C-7A149EA7F8C9}" srcOrd="5" destOrd="0" presId="urn:microsoft.com/office/officeart/2011/layout/TabList"/>
    <dgm:cxn modelId="{81C6F259-E4C0-449D-8008-0E26BAC768A8}" type="presParOf" srcId="{33308E26-D884-464B-96C4-FACA0122F0F1}" destId="{1045E48E-E2A1-4147-A67B-30A7FFD9592A}" srcOrd="6" destOrd="0" presId="urn:microsoft.com/office/officeart/2011/layout/TabList"/>
    <dgm:cxn modelId="{BC6C6D27-BA4F-41D8-B3E5-0A2633EC810D}" type="presParOf" srcId="{1045E48E-E2A1-4147-A67B-30A7FFD9592A}" destId="{72330EF6-FE82-445A-BCED-CD529B5B077C}" srcOrd="0" destOrd="0" presId="urn:microsoft.com/office/officeart/2011/layout/TabList"/>
    <dgm:cxn modelId="{CD537D08-6897-4B38-9BEA-6ED48DEC8F0E}" type="presParOf" srcId="{1045E48E-E2A1-4147-A67B-30A7FFD9592A}" destId="{EAFF7B53-7595-4304-A533-5497363F4EBA}" srcOrd="1" destOrd="0" presId="urn:microsoft.com/office/officeart/2011/layout/TabList"/>
    <dgm:cxn modelId="{DFDF8353-2CDC-4336-AE78-7ECA150BE502}" type="presParOf" srcId="{1045E48E-E2A1-4147-A67B-30A7FFD9592A}" destId="{F1FD52C1-0235-4D80-BE27-39D3B15D0B57}"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AE0FAE-A161-4D8B-B6EB-FEFA9712C716}" type="doc">
      <dgm:prSet loTypeId="urn:microsoft.com/office/officeart/2009/3/layout/RandomtoResultProcess" loCatId="process" qsTypeId="urn:microsoft.com/office/officeart/2005/8/quickstyle/simple1" qsCatId="simple" csTypeId="urn:microsoft.com/office/officeart/2005/8/colors/accent0_1" csCatId="mainScheme" phldr="1"/>
      <dgm:spPr/>
      <dgm:t>
        <a:bodyPr/>
        <a:lstStyle/>
        <a:p>
          <a:endParaRPr lang="en-GB"/>
        </a:p>
      </dgm:t>
    </dgm:pt>
    <dgm:pt modelId="{CECA7735-F715-4076-B51D-AFB1C1C16C6E}">
      <dgm:prSet phldrT="[Text]" phldr="0" custT="1"/>
      <dgm:spPr/>
      <dgm:t>
        <a:bodyPr/>
        <a:lstStyle/>
        <a:p>
          <a:r>
            <a:rPr lang="en-GB" sz="1300" b="1" dirty="0"/>
            <a:t>Biopsychosocial Assessment</a:t>
          </a:r>
        </a:p>
      </dgm:t>
    </dgm:pt>
    <dgm:pt modelId="{C320FE55-7488-44B6-BEE3-FED14C0A279D}" type="parTrans" cxnId="{D6BBB0CD-7EA4-40A2-A8D5-AA062EBC165E}">
      <dgm:prSet/>
      <dgm:spPr/>
      <dgm:t>
        <a:bodyPr/>
        <a:lstStyle/>
        <a:p>
          <a:endParaRPr lang="en-GB"/>
        </a:p>
      </dgm:t>
    </dgm:pt>
    <dgm:pt modelId="{6CEEFC0F-6B7C-4E3B-9698-8D5E0F81169B}" type="sibTrans" cxnId="{D6BBB0CD-7EA4-40A2-A8D5-AA062EBC165E}">
      <dgm:prSet/>
      <dgm:spPr/>
      <dgm:t>
        <a:bodyPr/>
        <a:lstStyle/>
        <a:p>
          <a:endParaRPr lang="en-GB"/>
        </a:p>
      </dgm:t>
    </dgm:pt>
    <dgm:pt modelId="{4063C4CB-B405-4C75-AB2D-7FFE48883B4F}">
      <dgm:prSet phldrT="[Text]" custT="1"/>
      <dgm:spPr/>
      <dgm:t>
        <a:bodyPr/>
        <a:lstStyle/>
        <a:p>
          <a:pPr>
            <a:buNone/>
          </a:pPr>
          <a:r>
            <a:rPr lang="en-GB" sz="1300"/>
            <a:t>As opined by Sattler </a:t>
          </a:r>
          <a:r>
            <a:rPr lang="en-GB" sz="1300" i="1"/>
            <a:t>et al.,</a:t>
          </a:r>
          <a:r>
            <a:rPr lang="en-GB" sz="1300"/>
            <a:t> (2024), it can be asserted that an initial evaluation helps in incorporating a biopsychosocial appraisal of the factors impacting the depressive symptoms. </a:t>
          </a:r>
          <a:endParaRPr lang="en-GB" sz="1300" dirty="0"/>
        </a:p>
      </dgm:t>
    </dgm:pt>
    <dgm:pt modelId="{EC95367F-B1D5-46F0-A661-8BA217ED6C7B}" type="parTrans" cxnId="{DB472C00-2219-447A-826F-80ABC5EA738C}">
      <dgm:prSet/>
      <dgm:spPr/>
      <dgm:t>
        <a:bodyPr/>
        <a:lstStyle/>
        <a:p>
          <a:endParaRPr lang="en-GB"/>
        </a:p>
      </dgm:t>
    </dgm:pt>
    <dgm:pt modelId="{9CA6522A-71E8-4C25-88AF-EF2FDA521BBA}" type="sibTrans" cxnId="{DB472C00-2219-447A-826F-80ABC5EA738C}">
      <dgm:prSet/>
      <dgm:spPr/>
      <dgm:t>
        <a:bodyPr/>
        <a:lstStyle/>
        <a:p>
          <a:endParaRPr lang="en-GB"/>
        </a:p>
      </dgm:t>
    </dgm:pt>
    <dgm:pt modelId="{3F921EF7-12E0-4EA1-9191-1ABFEC6C2C4A}">
      <dgm:prSet phldrT="[Text]" custT="1"/>
      <dgm:spPr/>
      <dgm:t>
        <a:bodyPr/>
        <a:lstStyle/>
        <a:p>
          <a:pPr>
            <a:buNone/>
          </a:pPr>
          <a:r>
            <a:rPr lang="en-GB" sz="1300" dirty="0"/>
            <a:t>On the other hand, Simon </a:t>
          </a:r>
          <a:r>
            <a:rPr lang="en-GB" sz="1300" i="1" dirty="0"/>
            <a:t>et al.,</a:t>
          </a:r>
          <a:r>
            <a:rPr lang="en-GB" sz="1300" dirty="0"/>
            <a:t> (2023), highlighted that PHQ-9 results greater than or equal to 10 suggest the potential for clinically significant depression and indicate a requirement for treatment.</a:t>
          </a:r>
        </a:p>
      </dgm:t>
    </dgm:pt>
    <dgm:pt modelId="{932B1597-B807-43AC-9CC8-72125C8362DD}" type="parTrans" cxnId="{AD8B825A-3A30-4740-9935-FE7FBBAF1BCF}">
      <dgm:prSet/>
      <dgm:spPr/>
      <dgm:t>
        <a:bodyPr/>
        <a:lstStyle/>
        <a:p>
          <a:endParaRPr lang="en-GB"/>
        </a:p>
      </dgm:t>
    </dgm:pt>
    <dgm:pt modelId="{8E125448-4D33-4675-B1E8-D737B7648BBC}" type="sibTrans" cxnId="{AD8B825A-3A30-4740-9935-FE7FBBAF1BCF}">
      <dgm:prSet/>
      <dgm:spPr/>
      <dgm:t>
        <a:bodyPr/>
        <a:lstStyle/>
        <a:p>
          <a:endParaRPr lang="en-GB"/>
        </a:p>
      </dgm:t>
    </dgm:pt>
    <dgm:pt modelId="{776CCAB1-C3EF-49F8-8212-2456968C74A2}">
      <dgm:prSet phldrT="[Text]" phldr="0" custT="1"/>
      <dgm:spPr/>
      <dgm:t>
        <a:bodyPr/>
        <a:lstStyle/>
        <a:p>
          <a:r>
            <a:rPr lang="en-GB" sz="1300" b="1"/>
            <a:t>PHQ-9 Assessment</a:t>
          </a:r>
          <a:endParaRPr lang="en-GB" sz="1300" b="1" dirty="0"/>
        </a:p>
      </dgm:t>
    </dgm:pt>
    <dgm:pt modelId="{58486FB2-574A-4935-A907-D22D39679913}" type="parTrans" cxnId="{485B6F8D-247A-4FFB-AB74-FD9059EC0832}">
      <dgm:prSet/>
      <dgm:spPr/>
      <dgm:t>
        <a:bodyPr/>
        <a:lstStyle/>
        <a:p>
          <a:endParaRPr lang="en-GB"/>
        </a:p>
      </dgm:t>
    </dgm:pt>
    <dgm:pt modelId="{34BB7E4A-CCBA-4DB9-8188-9DF3DDFF35BF}" type="sibTrans" cxnId="{485B6F8D-247A-4FFB-AB74-FD9059EC0832}">
      <dgm:prSet/>
      <dgm:spPr/>
      <dgm:t>
        <a:bodyPr/>
        <a:lstStyle/>
        <a:p>
          <a:endParaRPr lang="en-GB"/>
        </a:p>
      </dgm:t>
    </dgm:pt>
    <dgm:pt modelId="{0C630287-39CE-405E-9FD9-7F9585FC3029}">
      <dgm:prSet phldrT="[Text]" phldr="0" custT="1"/>
      <dgm:spPr/>
      <dgm:t>
        <a:bodyPr/>
        <a:lstStyle/>
        <a:p>
          <a:r>
            <a:rPr lang="en-GB" sz="1300" b="1"/>
            <a:t>Suicide Risk Assessment</a:t>
          </a:r>
          <a:endParaRPr lang="en-GB" sz="1300" b="1" dirty="0"/>
        </a:p>
      </dgm:t>
    </dgm:pt>
    <dgm:pt modelId="{99269A6B-257A-4596-8C86-479F644961CB}" type="parTrans" cxnId="{4739D0A6-2202-4846-97D0-585797DE59D1}">
      <dgm:prSet/>
      <dgm:spPr/>
      <dgm:t>
        <a:bodyPr/>
        <a:lstStyle/>
        <a:p>
          <a:endParaRPr lang="en-GB"/>
        </a:p>
      </dgm:t>
    </dgm:pt>
    <dgm:pt modelId="{9609E460-B1FA-4FF1-BDD7-2E1DF4AFF73D}" type="sibTrans" cxnId="{4739D0A6-2202-4846-97D0-585797DE59D1}">
      <dgm:prSet/>
      <dgm:spPr/>
      <dgm:t>
        <a:bodyPr/>
        <a:lstStyle/>
        <a:p>
          <a:endParaRPr lang="en-GB"/>
        </a:p>
      </dgm:t>
    </dgm:pt>
    <dgm:pt modelId="{ED53817D-0C1D-461E-A715-BBCE96202809}">
      <dgm:prSet phldrT="[Text]" phldr="0" custT="1"/>
      <dgm:spPr/>
      <dgm:t>
        <a:bodyPr/>
        <a:lstStyle/>
        <a:p>
          <a:pPr>
            <a:buNone/>
          </a:pPr>
          <a:r>
            <a:rPr lang="en-GB" sz="1300" dirty="0"/>
            <a:t>Along with PHQ-9, Bryan </a:t>
          </a:r>
          <a:r>
            <a:rPr lang="en-GB" sz="1300" i="1" dirty="0"/>
            <a:t>et al.,</a:t>
          </a:r>
          <a:r>
            <a:rPr lang="en-GB" sz="1300" dirty="0"/>
            <a:t> (2023), highlighted that a suicide risk assessment tends to increase the chances of identifying patients with urgent needs.</a:t>
          </a:r>
        </a:p>
      </dgm:t>
    </dgm:pt>
    <dgm:pt modelId="{3DB40B3B-AE8D-4F98-9616-3AC809206954}" type="parTrans" cxnId="{AFB09583-03C4-4305-B537-A7F9B8B29AB8}">
      <dgm:prSet/>
      <dgm:spPr/>
      <dgm:t>
        <a:bodyPr/>
        <a:lstStyle/>
        <a:p>
          <a:endParaRPr lang="en-GB"/>
        </a:p>
      </dgm:t>
    </dgm:pt>
    <dgm:pt modelId="{F1F65EC7-0BB2-4BE1-B98F-D542D52B7B85}" type="sibTrans" cxnId="{AFB09583-03C4-4305-B537-A7F9B8B29AB8}">
      <dgm:prSet/>
      <dgm:spPr/>
      <dgm:t>
        <a:bodyPr/>
        <a:lstStyle/>
        <a:p>
          <a:endParaRPr lang="en-GB"/>
        </a:p>
      </dgm:t>
    </dgm:pt>
    <dgm:pt modelId="{4855784D-3F69-4C6D-AEA2-B4BA3B6BC213}">
      <dgm:prSet phldrT="[Text]" phldr="0" custT="1"/>
      <dgm:spPr/>
      <dgm:t>
        <a:bodyPr/>
        <a:lstStyle/>
        <a:p>
          <a:pPr>
            <a:buNone/>
          </a:pPr>
          <a:r>
            <a:rPr lang="en-GB" sz="1400" b="1"/>
            <a:t>Assessment of Depression</a:t>
          </a:r>
          <a:endParaRPr lang="en-GB" sz="1400" b="1" dirty="0"/>
        </a:p>
      </dgm:t>
    </dgm:pt>
    <dgm:pt modelId="{0676A1F2-EBC3-4952-AE2D-2B223F7BFEA7}" type="parTrans" cxnId="{9B5856AD-E264-4C93-8086-07C02F9961E8}">
      <dgm:prSet/>
      <dgm:spPr/>
      <dgm:t>
        <a:bodyPr/>
        <a:lstStyle/>
        <a:p>
          <a:endParaRPr lang="en-GB"/>
        </a:p>
      </dgm:t>
    </dgm:pt>
    <dgm:pt modelId="{9D584137-D526-4CDE-9A37-04C4842A06F2}" type="sibTrans" cxnId="{9B5856AD-E264-4C93-8086-07C02F9961E8}">
      <dgm:prSet/>
      <dgm:spPr/>
      <dgm:t>
        <a:bodyPr/>
        <a:lstStyle/>
        <a:p>
          <a:endParaRPr lang="en-GB"/>
        </a:p>
      </dgm:t>
    </dgm:pt>
    <dgm:pt modelId="{8D40FCA0-3BF7-47B1-BF11-16E3291414BF}" type="pres">
      <dgm:prSet presAssocID="{38AE0FAE-A161-4D8B-B6EB-FEFA9712C716}" presName="Name0" presStyleCnt="0">
        <dgm:presLayoutVars>
          <dgm:dir/>
          <dgm:animOne val="branch"/>
          <dgm:animLvl val="lvl"/>
        </dgm:presLayoutVars>
      </dgm:prSet>
      <dgm:spPr/>
    </dgm:pt>
    <dgm:pt modelId="{80E7A1B9-96B6-419F-90F0-35D0194265E1}" type="pres">
      <dgm:prSet presAssocID="{CECA7735-F715-4076-B51D-AFB1C1C16C6E}" presName="chaos" presStyleCnt="0"/>
      <dgm:spPr/>
    </dgm:pt>
    <dgm:pt modelId="{551C348A-790E-4174-A8AE-18663342A250}" type="pres">
      <dgm:prSet presAssocID="{CECA7735-F715-4076-B51D-AFB1C1C16C6E}" presName="parTx1" presStyleLbl="revTx" presStyleIdx="0" presStyleCnt="6"/>
      <dgm:spPr/>
    </dgm:pt>
    <dgm:pt modelId="{E9195E11-B6CB-4279-8136-66108257ABA1}" type="pres">
      <dgm:prSet presAssocID="{CECA7735-F715-4076-B51D-AFB1C1C16C6E}" presName="desTx1" presStyleLbl="revTx" presStyleIdx="1" presStyleCnt="6" custScaleX="129349" custScaleY="206318" custLinFactNeighborX="1509" custLinFactNeighborY="31989">
        <dgm:presLayoutVars>
          <dgm:bulletEnabled val="1"/>
        </dgm:presLayoutVars>
      </dgm:prSet>
      <dgm:spPr/>
    </dgm:pt>
    <dgm:pt modelId="{1B815DCF-4DDD-4F4E-A10A-2B838CD06BAE}" type="pres">
      <dgm:prSet presAssocID="{CECA7735-F715-4076-B51D-AFB1C1C16C6E}" presName="c1" presStyleLbl="node1" presStyleIdx="0" presStyleCnt="19"/>
      <dgm:spPr/>
    </dgm:pt>
    <dgm:pt modelId="{F7B659C4-E1BB-4FCA-81B9-1AB93E19821D}" type="pres">
      <dgm:prSet presAssocID="{CECA7735-F715-4076-B51D-AFB1C1C16C6E}" presName="c2" presStyleLbl="node1" presStyleIdx="1" presStyleCnt="19"/>
      <dgm:spPr/>
    </dgm:pt>
    <dgm:pt modelId="{AEF14A01-0457-4313-AA98-206642A979FB}" type="pres">
      <dgm:prSet presAssocID="{CECA7735-F715-4076-B51D-AFB1C1C16C6E}" presName="c3" presStyleLbl="node1" presStyleIdx="2" presStyleCnt="19"/>
      <dgm:spPr/>
    </dgm:pt>
    <dgm:pt modelId="{C99E9B38-D6D6-4CB3-8311-BC67C8BB77CA}" type="pres">
      <dgm:prSet presAssocID="{CECA7735-F715-4076-B51D-AFB1C1C16C6E}" presName="c4" presStyleLbl="node1" presStyleIdx="3" presStyleCnt="19"/>
      <dgm:spPr/>
    </dgm:pt>
    <dgm:pt modelId="{EF01A4A6-DDE3-43D1-9192-0ABEE837A97B}" type="pres">
      <dgm:prSet presAssocID="{CECA7735-F715-4076-B51D-AFB1C1C16C6E}" presName="c5" presStyleLbl="node1" presStyleIdx="4" presStyleCnt="19"/>
      <dgm:spPr/>
    </dgm:pt>
    <dgm:pt modelId="{273AE95C-8870-4A7D-AC54-66522A7B079E}" type="pres">
      <dgm:prSet presAssocID="{CECA7735-F715-4076-B51D-AFB1C1C16C6E}" presName="c6" presStyleLbl="node1" presStyleIdx="5" presStyleCnt="19"/>
      <dgm:spPr/>
    </dgm:pt>
    <dgm:pt modelId="{27532562-CECF-4823-BD95-0673B028C779}" type="pres">
      <dgm:prSet presAssocID="{CECA7735-F715-4076-B51D-AFB1C1C16C6E}" presName="c7" presStyleLbl="node1" presStyleIdx="6" presStyleCnt="19"/>
      <dgm:spPr/>
    </dgm:pt>
    <dgm:pt modelId="{CE0542CF-7EF0-438D-823F-378452D0150F}" type="pres">
      <dgm:prSet presAssocID="{CECA7735-F715-4076-B51D-AFB1C1C16C6E}" presName="c8" presStyleLbl="node1" presStyleIdx="7" presStyleCnt="19"/>
      <dgm:spPr/>
    </dgm:pt>
    <dgm:pt modelId="{4B102066-98BC-45B6-B153-EA57B6CEEFE4}" type="pres">
      <dgm:prSet presAssocID="{CECA7735-F715-4076-B51D-AFB1C1C16C6E}" presName="c9" presStyleLbl="node1" presStyleIdx="8" presStyleCnt="19"/>
      <dgm:spPr/>
    </dgm:pt>
    <dgm:pt modelId="{A10C1CD3-7528-45DC-A470-8D3D7C956B63}" type="pres">
      <dgm:prSet presAssocID="{CECA7735-F715-4076-B51D-AFB1C1C16C6E}" presName="c10" presStyleLbl="node1" presStyleIdx="9" presStyleCnt="19"/>
      <dgm:spPr/>
    </dgm:pt>
    <dgm:pt modelId="{BAC4057D-B9BD-4FAF-8DE9-ABFB3E8D5DEB}" type="pres">
      <dgm:prSet presAssocID="{CECA7735-F715-4076-B51D-AFB1C1C16C6E}" presName="c11" presStyleLbl="node1" presStyleIdx="10" presStyleCnt="19"/>
      <dgm:spPr/>
    </dgm:pt>
    <dgm:pt modelId="{A0356E5C-9BF8-463B-879B-BFDAFE63FFD5}" type="pres">
      <dgm:prSet presAssocID="{CECA7735-F715-4076-B51D-AFB1C1C16C6E}" presName="c12" presStyleLbl="node1" presStyleIdx="11" presStyleCnt="19"/>
      <dgm:spPr/>
    </dgm:pt>
    <dgm:pt modelId="{7B90923E-A3AD-4CD2-A0CB-BD8D63207BD3}" type="pres">
      <dgm:prSet presAssocID="{CECA7735-F715-4076-B51D-AFB1C1C16C6E}" presName="c13" presStyleLbl="node1" presStyleIdx="12" presStyleCnt="19"/>
      <dgm:spPr/>
    </dgm:pt>
    <dgm:pt modelId="{074AC0D2-F145-4835-932B-4348F0CC5620}" type="pres">
      <dgm:prSet presAssocID="{CECA7735-F715-4076-B51D-AFB1C1C16C6E}" presName="c14" presStyleLbl="node1" presStyleIdx="13" presStyleCnt="19"/>
      <dgm:spPr/>
    </dgm:pt>
    <dgm:pt modelId="{94E67A0F-3339-4639-B1A2-56C86C2D27F8}" type="pres">
      <dgm:prSet presAssocID="{CECA7735-F715-4076-B51D-AFB1C1C16C6E}" presName="c15" presStyleLbl="node1" presStyleIdx="14" presStyleCnt="19"/>
      <dgm:spPr/>
    </dgm:pt>
    <dgm:pt modelId="{521AEDE1-8ADF-4D0E-8875-447F1BDD225D}" type="pres">
      <dgm:prSet presAssocID="{CECA7735-F715-4076-B51D-AFB1C1C16C6E}" presName="c16" presStyleLbl="node1" presStyleIdx="15" presStyleCnt="19"/>
      <dgm:spPr/>
    </dgm:pt>
    <dgm:pt modelId="{2D5D97CC-3627-4236-89CF-C7EF7287D415}" type="pres">
      <dgm:prSet presAssocID="{CECA7735-F715-4076-B51D-AFB1C1C16C6E}" presName="c17" presStyleLbl="node1" presStyleIdx="16" presStyleCnt="19"/>
      <dgm:spPr/>
    </dgm:pt>
    <dgm:pt modelId="{09AC3FBB-EA0F-4C2E-8269-03D0661EE91E}" type="pres">
      <dgm:prSet presAssocID="{CECA7735-F715-4076-B51D-AFB1C1C16C6E}" presName="c18" presStyleLbl="node1" presStyleIdx="17" presStyleCnt="19"/>
      <dgm:spPr/>
    </dgm:pt>
    <dgm:pt modelId="{A7C6A83E-D243-45A8-ABB5-6E455BBD931A}" type="pres">
      <dgm:prSet presAssocID="{6CEEFC0F-6B7C-4E3B-9698-8D5E0F81169B}" presName="chevronComposite1" presStyleCnt="0"/>
      <dgm:spPr/>
    </dgm:pt>
    <dgm:pt modelId="{5F4E9205-0B33-48D3-A164-D01B36C96C5A}" type="pres">
      <dgm:prSet presAssocID="{6CEEFC0F-6B7C-4E3B-9698-8D5E0F81169B}" presName="chevron1" presStyleLbl="sibTrans2D1" presStyleIdx="0" presStyleCnt="3"/>
      <dgm:spPr/>
    </dgm:pt>
    <dgm:pt modelId="{56DB992C-078D-44B1-84E2-7D2628B490BB}" type="pres">
      <dgm:prSet presAssocID="{6CEEFC0F-6B7C-4E3B-9698-8D5E0F81169B}" presName="spChevron1" presStyleCnt="0"/>
      <dgm:spPr/>
    </dgm:pt>
    <dgm:pt modelId="{5E7B4893-5499-407E-8D45-EAC19487FF31}" type="pres">
      <dgm:prSet presAssocID="{776CCAB1-C3EF-49F8-8212-2456968C74A2}" presName="middle" presStyleCnt="0"/>
      <dgm:spPr/>
    </dgm:pt>
    <dgm:pt modelId="{D820F916-F62D-4A0F-A266-3F089196FAEC}" type="pres">
      <dgm:prSet presAssocID="{776CCAB1-C3EF-49F8-8212-2456968C74A2}" presName="parTxMid" presStyleLbl="revTx" presStyleIdx="2" presStyleCnt="6"/>
      <dgm:spPr/>
    </dgm:pt>
    <dgm:pt modelId="{976F735E-498D-4388-8A95-9CF66156AF68}" type="pres">
      <dgm:prSet presAssocID="{776CCAB1-C3EF-49F8-8212-2456968C74A2}" presName="desTxMid" presStyleLbl="revTx" presStyleIdx="3" presStyleCnt="6" custScaleX="123561" custScaleY="220225" custLinFactNeighborX="-4052" custLinFactNeighborY="13142">
        <dgm:presLayoutVars>
          <dgm:bulletEnabled val="1"/>
        </dgm:presLayoutVars>
      </dgm:prSet>
      <dgm:spPr/>
    </dgm:pt>
    <dgm:pt modelId="{3EB3354B-9998-48BF-92F7-41A71B4A0275}" type="pres">
      <dgm:prSet presAssocID="{776CCAB1-C3EF-49F8-8212-2456968C74A2}" presName="spMid" presStyleCnt="0"/>
      <dgm:spPr/>
    </dgm:pt>
    <dgm:pt modelId="{24051D16-7D63-4DFE-8870-E98708EA859D}" type="pres">
      <dgm:prSet presAssocID="{34BB7E4A-CCBA-4DB9-8188-9DF3DDFF35BF}" presName="chevronComposite1" presStyleCnt="0"/>
      <dgm:spPr/>
    </dgm:pt>
    <dgm:pt modelId="{5D0FBE93-B134-41EC-A903-56EF1F1ABA81}" type="pres">
      <dgm:prSet presAssocID="{34BB7E4A-CCBA-4DB9-8188-9DF3DDFF35BF}" presName="chevron1" presStyleLbl="sibTrans2D1" presStyleIdx="1" presStyleCnt="3"/>
      <dgm:spPr/>
    </dgm:pt>
    <dgm:pt modelId="{DCC7E0FC-35B2-4332-B88A-8E0747412B82}" type="pres">
      <dgm:prSet presAssocID="{34BB7E4A-CCBA-4DB9-8188-9DF3DDFF35BF}" presName="spChevron1" presStyleCnt="0"/>
      <dgm:spPr/>
    </dgm:pt>
    <dgm:pt modelId="{96F153A4-D677-4CA7-ADCC-02A0F31DBECB}" type="pres">
      <dgm:prSet presAssocID="{0C630287-39CE-405E-9FD9-7F9585FC3029}" presName="middle" presStyleCnt="0"/>
      <dgm:spPr/>
    </dgm:pt>
    <dgm:pt modelId="{30EEA849-7156-4B38-90C4-6EF504D65E85}" type="pres">
      <dgm:prSet presAssocID="{0C630287-39CE-405E-9FD9-7F9585FC3029}" presName="parTxMid" presStyleLbl="revTx" presStyleIdx="4" presStyleCnt="6"/>
      <dgm:spPr/>
    </dgm:pt>
    <dgm:pt modelId="{0D8EEB49-15E9-4CEC-AB42-F829DEBCCB8F}" type="pres">
      <dgm:prSet presAssocID="{0C630287-39CE-405E-9FD9-7F9585FC3029}" presName="desTxMid" presStyleLbl="revTx" presStyleIdx="5" presStyleCnt="6" custScaleX="112430" custScaleY="168778">
        <dgm:presLayoutVars>
          <dgm:bulletEnabled val="1"/>
        </dgm:presLayoutVars>
      </dgm:prSet>
      <dgm:spPr/>
    </dgm:pt>
    <dgm:pt modelId="{867CEAA5-76C1-4B07-A923-C2F56C693AE8}" type="pres">
      <dgm:prSet presAssocID="{0C630287-39CE-405E-9FD9-7F9585FC3029}" presName="spMid" presStyleCnt="0"/>
      <dgm:spPr/>
    </dgm:pt>
    <dgm:pt modelId="{E2F06480-CF1E-48A7-B94D-C32B46B0F4A1}" type="pres">
      <dgm:prSet presAssocID="{9609E460-B1FA-4FF1-BDD7-2E1DF4AFF73D}" presName="chevronComposite1" presStyleCnt="0"/>
      <dgm:spPr/>
    </dgm:pt>
    <dgm:pt modelId="{B676B358-A205-4F53-B876-EA598301E2E0}" type="pres">
      <dgm:prSet presAssocID="{9609E460-B1FA-4FF1-BDD7-2E1DF4AFF73D}" presName="chevron1" presStyleLbl="sibTrans2D1" presStyleIdx="2" presStyleCnt="3" custLinFactNeighborX="-5286" custLinFactNeighborY="1119"/>
      <dgm:spPr/>
    </dgm:pt>
    <dgm:pt modelId="{6FBB03EA-8165-4C63-8E37-A64CF49D821F}" type="pres">
      <dgm:prSet presAssocID="{9609E460-B1FA-4FF1-BDD7-2E1DF4AFF73D}" presName="spChevron1" presStyleCnt="0"/>
      <dgm:spPr/>
    </dgm:pt>
    <dgm:pt modelId="{DB6FBC83-0879-4AED-A592-3A80EBF058C2}" type="pres">
      <dgm:prSet presAssocID="{4855784D-3F69-4C6D-AEA2-B4BA3B6BC213}" presName="last" presStyleCnt="0"/>
      <dgm:spPr/>
    </dgm:pt>
    <dgm:pt modelId="{A7B06356-0399-4A71-8BCA-04C24C1334FF}" type="pres">
      <dgm:prSet presAssocID="{4855784D-3F69-4C6D-AEA2-B4BA3B6BC213}" presName="circleTx" presStyleLbl="node1" presStyleIdx="18" presStyleCnt="19" custScaleX="120676" custScaleY="118350"/>
      <dgm:spPr/>
    </dgm:pt>
    <dgm:pt modelId="{675E154D-2BDC-4873-A292-AD25C6847CB2}" type="pres">
      <dgm:prSet presAssocID="{4855784D-3F69-4C6D-AEA2-B4BA3B6BC213}" presName="spN" presStyleCnt="0"/>
      <dgm:spPr/>
    </dgm:pt>
  </dgm:ptLst>
  <dgm:cxnLst>
    <dgm:cxn modelId="{DB472C00-2219-447A-826F-80ABC5EA738C}" srcId="{CECA7735-F715-4076-B51D-AFB1C1C16C6E}" destId="{4063C4CB-B405-4C75-AB2D-7FFE48883B4F}" srcOrd="0" destOrd="0" parTransId="{EC95367F-B1D5-46F0-A661-8BA217ED6C7B}" sibTransId="{9CA6522A-71E8-4C25-88AF-EF2FDA521BBA}"/>
    <dgm:cxn modelId="{0DA1DB0C-6A14-48EB-B751-31CE8781A5D2}" type="presOf" srcId="{CECA7735-F715-4076-B51D-AFB1C1C16C6E}" destId="{551C348A-790E-4174-A8AE-18663342A250}" srcOrd="0" destOrd="0" presId="urn:microsoft.com/office/officeart/2009/3/layout/RandomtoResultProcess"/>
    <dgm:cxn modelId="{E2243213-5AC9-4048-9321-710AD9EBBDBF}" type="presOf" srcId="{ED53817D-0C1D-461E-A715-BBCE96202809}" destId="{0D8EEB49-15E9-4CEC-AB42-F829DEBCCB8F}" srcOrd="0" destOrd="0" presId="urn:microsoft.com/office/officeart/2009/3/layout/RandomtoResultProcess"/>
    <dgm:cxn modelId="{70044919-0AAC-4226-976E-14280EC75CE1}" type="presOf" srcId="{4063C4CB-B405-4C75-AB2D-7FFE48883B4F}" destId="{E9195E11-B6CB-4279-8136-66108257ABA1}" srcOrd="0" destOrd="0" presId="urn:microsoft.com/office/officeart/2009/3/layout/RandomtoResultProcess"/>
    <dgm:cxn modelId="{3FA2AF1B-C78B-4140-882D-23DF195191B3}" type="presOf" srcId="{0C630287-39CE-405E-9FD9-7F9585FC3029}" destId="{30EEA849-7156-4B38-90C4-6EF504D65E85}" srcOrd="0" destOrd="0" presId="urn:microsoft.com/office/officeart/2009/3/layout/RandomtoResultProcess"/>
    <dgm:cxn modelId="{CCCF6F58-9ACB-49FF-8858-7F21C997F553}" type="presOf" srcId="{776CCAB1-C3EF-49F8-8212-2456968C74A2}" destId="{D820F916-F62D-4A0F-A266-3F089196FAEC}" srcOrd="0" destOrd="0" presId="urn:microsoft.com/office/officeart/2009/3/layout/RandomtoResultProcess"/>
    <dgm:cxn modelId="{0396727A-CBC9-4776-B717-F1F5A52F8775}" type="presOf" srcId="{38AE0FAE-A161-4D8B-B6EB-FEFA9712C716}" destId="{8D40FCA0-3BF7-47B1-BF11-16E3291414BF}" srcOrd="0" destOrd="0" presId="urn:microsoft.com/office/officeart/2009/3/layout/RandomtoResultProcess"/>
    <dgm:cxn modelId="{AD8B825A-3A30-4740-9935-FE7FBBAF1BCF}" srcId="{776CCAB1-C3EF-49F8-8212-2456968C74A2}" destId="{3F921EF7-12E0-4EA1-9191-1ABFEC6C2C4A}" srcOrd="0" destOrd="0" parTransId="{932B1597-B807-43AC-9CC8-72125C8362DD}" sibTransId="{8E125448-4D33-4675-B1E8-D737B7648BBC}"/>
    <dgm:cxn modelId="{CC93AC7E-5FE1-4EB2-8E95-85C23BD6FDA7}" type="presOf" srcId="{3F921EF7-12E0-4EA1-9191-1ABFEC6C2C4A}" destId="{976F735E-498D-4388-8A95-9CF66156AF68}" srcOrd="0" destOrd="0" presId="urn:microsoft.com/office/officeart/2009/3/layout/RandomtoResultProcess"/>
    <dgm:cxn modelId="{AFB09583-03C4-4305-B537-A7F9B8B29AB8}" srcId="{0C630287-39CE-405E-9FD9-7F9585FC3029}" destId="{ED53817D-0C1D-461E-A715-BBCE96202809}" srcOrd="0" destOrd="0" parTransId="{3DB40B3B-AE8D-4F98-9616-3AC809206954}" sibTransId="{F1F65EC7-0BB2-4BE1-B98F-D542D52B7B85}"/>
    <dgm:cxn modelId="{485B6F8D-247A-4FFB-AB74-FD9059EC0832}" srcId="{38AE0FAE-A161-4D8B-B6EB-FEFA9712C716}" destId="{776CCAB1-C3EF-49F8-8212-2456968C74A2}" srcOrd="1" destOrd="0" parTransId="{58486FB2-574A-4935-A907-D22D39679913}" sibTransId="{34BB7E4A-CCBA-4DB9-8188-9DF3DDFF35BF}"/>
    <dgm:cxn modelId="{4739D0A6-2202-4846-97D0-585797DE59D1}" srcId="{38AE0FAE-A161-4D8B-B6EB-FEFA9712C716}" destId="{0C630287-39CE-405E-9FD9-7F9585FC3029}" srcOrd="2" destOrd="0" parTransId="{99269A6B-257A-4596-8C86-479F644961CB}" sibTransId="{9609E460-B1FA-4FF1-BDD7-2E1DF4AFF73D}"/>
    <dgm:cxn modelId="{9B5856AD-E264-4C93-8086-07C02F9961E8}" srcId="{38AE0FAE-A161-4D8B-B6EB-FEFA9712C716}" destId="{4855784D-3F69-4C6D-AEA2-B4BA3B6BC213}" srcOrd="3" destOrd="0" parTransId="{0676A1F2-EBC3-4952-AE2D-2B223F7BFEA7}" sibTransId="{9D584137-D526-4CDE-9A37-04C4842A06F2}"/>
    <dgm:cxn modelId="{D6BBB0CD-7EA4-40A2-A8D5-AA062EBC165E}" srcId="{38AE0FAE-A161-4D8B-B6EB-FEFA9712C716}" destId="{CECA7735-F715-4076-B51D-AFB1C1C16C6E}" srcOrd="0" destOrd="0" parTransId="{C320FE55-7488-44B6-BEE3-FED14C0A279D}" sibTransId="{6CEEFC0F-6B7C-4E3B-9698-8D5E0F81169B}"/>
    <dgm:cxn modelId="{072B6AE2-0EF7-4851-914C-2F485C4FD6C6}" type="presOf" srcId="{4855784D-3F69-4C6D-AEA2-B4BA3B6BC213}" destId="{A7B06356-0399-4A71-8BCA-04C24C1334FF}" srcOrd="0" destOrd="0" presId="urn:microsoft.com/office/officeart/2009/3/layout/RandomtoResultProcess"/>
    <dgm:cxn modelId="{CD9FE064-13B2-4DA2-96BD-336D5F386C37}" type="presParOf" srcId="{8D40FCA0-3BF7-47B1-BF11-16E3291414BF}" destId="{80E7A1B9-96B6-419F-90F0-35D0194265E1}" srcOrd="0" destOrd="0" presId="urn:microsoft.com/office/officeart/2009/3/layout/RandomtoResultProcess"/>
    <dgm:cxn modelId="{CFB62BE6-8463-47F7-9650-B5F60F0677FB}" type="presParOf" srcId="{80E7A1B9-96B6-419F-90F0-35D0194265E1}" destId="{551C348A-790E-4174-A8AE-18663342A250}" srcOrd="0" destOrd="0" presId="urn:microsoft.com/office/officeart/2009/3/layout/RandomtoResultProcess"/>
    <dgm:cxn modelId="{6037BDC6-D05A-4783-BD91-B0F40220E821}" type="presParOf" srcId="{80E7A1B9-96B6-419F-90F0-35D0194265E1}" destId="{E9195E11-B6CB-4279-8136-66108257ABA1}" srcOrd="1" destOrd="0" presId="urn:microsoft.com/office/officeart/2009/3/layout/RandomtoResultProcess"/>
    <dgm:cxn modelId="{E339A68F-661D-45C0-ADBF-4419DFF90D26}" type="presParOf" srcId="{80E7A1B9-96B6-419F-90F0-35D0194265E1}" destId="{1B815DCF-4DDD-4F4E-A10A-2B838CD06BAE}" srcOrd="2" destOrd="0" presId="urn:microsoft.com/office/officeart/2009/3/layout/RandomtoResultProcess"/>
    <dgm:cxn modelId="{CBCFC3C9-542B-4E64-A8C0-AF158D02EF31}" type="presParOf" srcId="{80E7A1B9-96B6-419F-90F0-35D0194265E1}" destId="{F7B659C4-E1BB-4FCA-81B9-1AB93E19821D}" srcOrd="3" destOrd="0" presId="urn:microsoft.com/office/officeart/2009/3/layout/RandomtoResultProcess"/>
    <dgm:cxn modelId="{23DCD929-8F46-436F-BF21-F46E19AAFAA1}" type="presParOf" srcId="{80E7A1B9-96B6-419F-90F0-35D0194265E1}" destId="{AEF14A01-0457-4313-AA98-206642A979FB}" srcOrd="4" destOrd="0" presId="urn:microsoft.com/office/officeart/2009/3/layout/RandomtoResultProcess"/>
    <dgm:cxn modelId="{554BDD25-D933-414A-BDE5-34ED0F64C86B}" type="presParOf" srcId="{80E7A1B9-96B6-419F-90F0-35D0194265E1}" destId="{C99E9B38-D6D6-4CB3-8311-BC67C8BB77CA}" srcOrd="5" destOrd="0" presId="urn:microsoft.com/office/officeart/2009/3/layout/RandomtoResultProcess"/>
    <dgm:cxn modelId="{21DE7F60-EBBD-438A-9505-1D9F808F6BE7}" type="presParOf" srcId="{80E7A1B9-96B6-419F-90F0-35D0194265E1}" destId="{EF01A4A6-DDE3-43D1-9192-0ABEE837A97B}" srcOrd="6" destOrd="0" presId="urn:microsoft.com/office/officeart/2009/3/layout/RandomtoResultProcess"/>
    <dgm:cxn modelId="{7E23D1A7-A0BD-447B-AA99-CEB2C69C83E2}" type="presParOf" srcId="{80E7A1B9-96B6-419F-90F0-35D0194265E1}" destId="{273AE95C-8870-4A7D-AC54-66522A7B079E}" srcOrd="7" destOrd="0" presId="urn:microsoft.com/office/officeart/2009/3/layout/RandomtoResultProcess"/>
    <dgm:cxn modelId="{BAFF5274-9AC9-4986-A229-BA1D4EF376AB}" type="presParOf" srcId="{80E7A1B9-96B6-419F-90F0-35D0194265E1}" destId="{27532562-CECF-4823-BD95-0673B028C779}" srcOrd="8" destOrd="0" presId="urn:microsoft.com/office/officeart/2009/3/layout/RandomtoResultProcess"/>
    <dgm:cxn modelId="{EE37344D-6F52-4000-A263-3992C75D005D}" type="presParOf" srcId="{80E7A1B9-96B6-419F-90F0-35D0194265E1}" destId="{CE0542CF-7EF0-438D-823F-378452D0150F}" srcOrd="9" destOrd="0" presId="urn:microsoft.com/office/officeart/2009/3/layout/RandomtoResultProcess"/>
    <dgm:cxn modelId="{4B56E141-7E4C-405A-A24D-7E2A5493C52D}" type="presParOf" srcId="{80E7A1B9-96B6-419F-90F0-35D0194265E1}" destId="{4B102066-98BC-45B6-B153-EA57B6CEEFE4}" srcOrd="10" destOrd="0" presId="urn:microsoft.com/office/officeart/2009/3/layout/RandomtoResultProcess"/>
    <dgm:cxn modelId="{28A0362A-8C03-4947-B663-34DCA33D851C}" type="presParOf" srcId="{80E7A1B9-96B6-419F-90F0-35D0194265E1}" destId="{A10C1CD3-7528-45DC-A470-8D3D7C956B63}" srcOrd="11" destOrd="0" presId="urn:microsoft.com/office/officeart/2009/3/layout/RandomtoResultProcess"/>
    <dgm:cxn modelId="{9FCDBCEF-0D5C-4AD8-9271-10635FB50A00}" type="presParOf" srcId="{80E7A1B9-96B6-419F-90F0-35D0194265E1}" destId="{BAC4057D-B9BD-4FAF-8DE9-ABFB3E8D5DEB}" srcOrd="12" destOrd="0" presId="urn:microsoft.com/office/officeart/2009/3/layout/RandomtoResultProcess"/>
    <dgm:cxn modelId="{F2DAF3E4-64DD-4FB1-A151-9FD287E69661}" type="presParOf" srcId="{80E7A1B9-96B6-419F-90F0-35D0194265E1}" destId="{A0356E5C-9BF8-463B-879B-BFDAFE63FFD5}" srcOrd="13" destOrd="0" presId="urn:microsoft.com/office/officeart/2009/3/layout/RandomtoResultProcess"/>
    <dgm:cxn modelId="{92602338-D646-46EF-94AC-16C4E0EDD814}" type="presParOf" srcId="{80E7A1B9-96B6-419F-90F0-35D0194265E1}" destId="{7B90923E-A3AD-4CD2-A0CB-BD8D63207BD3}" srcOrd="14" destOrd="0" presId="urn:microsoft.com/office/officeart/2009/3/layout/RandomtoResultProcess"/>
    <dgm:cxn modelId="{2DBDB5FD-A87C-49ED-AFB1-1DF0BFDFAC3F}" type="presParOf" srcId="{80E7A1B9-96B6-419F-90F0-35D0194265E1}" destId="{074AC0D2-F145-4835-932B-4348F0CC5620}" srcOrd="15" destOrd="0" presId="urn:microsoft.com/office/officeart/2009/3/layout/RandomtoResultProcess"/>
    <dgm:cxn modelId="{B7BD176E-0CD3-425D-8A8A-9F885866A23A}" type="presParOf" srcId="{80E7A1B9-96B6-419F-90F0-35D0194265E1}" destId="{94E67A0F-3339-4639-B1A2-56C86C2D27F8}" srcOrd="16" destOrd="0" presId="urn:microsoft.com/office/officeart/2009/3/layout/RandomtoResultProcess"/>
    <dgm:cxn modelId="{C40D3673-509B-48FD-948B-486D543609C0}" type="presParOf" srcId="{80E7A1B9-96B6-419F-90F0-35D0194265E1}" destId="{521AEDE1-8ADF-4D0E-8875-447F1BDD225D}" srcOrd="17" destOrd="0" presId="urn:microsoft.com/office/officeart/2009/3/layout/RandomtoResultProcess"/>
    <dgm:cxn modelId="{759D92E5-40B6-40FD-8FD6-1AB4C0FAD1A3}" type="presParOf" srcId="{80E7A1B9-96B6-419F-90F0-35D0194265E1}" destId="{2D5D97CC-3627-4236-89CF-C7EF7287D415}" srcOrd="18" destOrd="0" presId="urn:microsoft.com/office/officeart/2009/3/layout/RandomtoResultProcess"/>
    <dgm:cxn modelId="{3AEF49EF-A82F-40CF-953C-3D7E548636C6}" type="presParOf" srcId="{80E7A1B9-96B6-419F-90F0-35D0194265E1}" destId="{09AC3FBB-EA0F-4C2E-8269-03D0661EE91E}" srcOrd="19" destOrd="0" presId="urn:microsoft.com/office/officeart/2009/3/layout/RandomtoResultProcess"/>
    <dgm:cxn modelId="{12FA3B17-F70C-49EE-9DAD-51D26FCAC837}" type="presParOf" srcId="{8D40FCA0-3BF7-47B1-BF11-16E3291414BF}" destId="{A7C6A83E-D243-45A8-ABB5-6E455BBD931A}" srcOrd="1" destOrd="0" presId="urn:microsoft.com/office/officeart/2009/3/layout/RandomtoResultProcess"/>
    <dgm:cxn modelId="{64AE73A4-1162-4216-B438-BE660C8B0426}" type="presParOf" srcId="{A7C6A83E-D243-45A8-ABB5-6E455BBD931A}" destId="{5F4E9205-0B33-48D3-A164-D01B36C96C5A}" srcOrd="0" destOrd="0" presId="urn:microsoft.com/office/officeart/2009/3/layout/RandomtoResultProcess"/>
    <dgm:cxn modelId="{B380DFFF-9A53-47EE-8CB6-40E62651F87C}" type="presParOf" srcId="{A7C6A83E-D243-45A8-ABB5-6E455BBD931A}" destId="{56DB992C-078D-44B1-84E2-7D2628B490BB}" srcOrd="1" destOrd="0" presId="urn:microsoft.com/office/officeart/2009/3/layout/RandomtoResultProcess"/>
    <dgm:cxn modelId="{486168AD-E11E-4DB0-8B7D-9EB6650627F2}" type="presParOf" srcId="{8D40FCA0-3BF7-47B1-BF11-16E3291414BF}" destId="{5E7B4893-5499-407E-8D45-EAC19487FF31}" srcOrd="2" destOrd="0" presId="urn:microsoft.com/office/officeart/2009/3/layout/RandomtoResultProcess"/>
    <dgm:cxn modelId="{FF9D4EB8-BF0D-47E5-8DD6-D1A91F5C6014}" type="presParOf" srcId="{5E7B4893-5499-407E-8D45-EAC19487FF31}" destId="{D820F916-F62D-4A0F-A266-3F089196FAEC}" srcOrd="0" destOrd="0" presId="urn:microsoft.com/office/officeart/2009/3/layout/RandomtoResultProcess"/>
    <dgm:cxn modelId="{095B7175-1A79-4C2A-A089-45D269594706}" type="presParOf" srcId="{5E7B4893-5499-407E-8D45-EAC19487FF31}" destId="{976F735E-498D-4388-8A95-9CF66156AF68}" srcOrd="1" destOrd="0" presId="urn:microsoft.com/office/officeart/2009/3/layout/RandomtoResultProcess"/>
    <dgm:cxn modelId="{FF13467E-6F60-45AB-B1B1-CFF7C4E7FECB}" type="presParOf" srcId="{5E7B4893-5499-407E-8D45-EAC19487FF31}" destId="{3EB3354B-9998-48BF-92F7-41A71B4A0275}" srcOrd="2" destOrd="0" presId="urn:microsoft.com/office/officeart/2009/3/layout/RandomtoResultProcess"/>
    <dgm:cxn modelId="{485886B2-4CF8-4CBB-86DE-BCCF41F1E8EA}" type="presParOf" srcId="{8D40FCA0-3BF7-47B1-BF11-16E3291414BF}" destId="{24051D16-7D63-4DFE-8870-E98708EA859D}" srcOrd="3" destOrd="0" presId="urn:microsoft.com/office/officeart/2009/3/layout/RandomtoResultProcess"/>
    <dgm:cxn modelId="{B0AB3806-9C52-4066-AD4F-4AA56C93F6F1}" type="presParOf" srcId="{24051D16-7D63-4DFE-8870-E98708EA859D}" destId="{5D0FBE93-B134-41EC-A903-56EF1F1ABA81}" srcOrd="0" destOrd="0" presId="urn:microsoft.com/office/officeart/2009/3/layout/RandomtoResultProcess"/>
    <dgm:cxn modelId="{B7F9B52D-D78E-4891-B6E8-FDFED167F1C1}" type="presParOf" srcId="{24051D16-7D63-4DFE-8870-E98708EA859D}" destId="{DCC7E0FC-35B2-4332-B88A-8E0747412B82}" srcOrd="1" destOrd="0" presId="urn:microsoft.com/office/officeart/2009/3/layout/RandomtoResultProcess"/>
    <dgm:cxn modelId="{93EA8911-9808-4967-BCFA-17BECE3812F7}" type="presParOf" srcId="{8D40FCA0-3BF7-47B1-BF11-16E3291414BF}" destId="{96F153A4-D677-4CA7-ADCC-02A0F31DBECB}" srcOrd="4" destOrd="0" presId="urn:microsoft.com/office/officeart/2009/3/layout/RandomtoResultProcess"/>
    <dgm:cxn modelId="{AD496FB9-66DB-4311-A2D4-63511D19E25C}" type="presParOf" srcId="{96F153A4-D677-4CA7-ADCC-02A0F31DBECB}" destId="{30EEA849-7156-4B38-90C4-6EF504D65E85}" srcOrd="0" destOrd="0" presId="urn:microsoft.com/office/officeart/2009/3/layout/RandomtoResultProcess"/>
    <dgm:cxn modelId="{1FFC03EF-49C7-4A27-A8B7-3567C5BB42C2}" type="presParOf" srcId="{96F153A4-D677-4CA7-ADCC-02A0F31DBECB}" destId="{0D8EEB49-15E9-4CEC-AB42-F829DEBCCB8F}" srcOrd="1" destOrd="0" presId="urn:microsoft.com/office/officeart/2009/3/layout/RandomtoResultProcess"/>
    <dgm:cxn modelId="{F8AE847A-103D-4156-A6A4-6B116AD46D28}" type="presParOf" srcId="{96F153A4-D677-4CA7-ADCC-02A0F31DBECB}" destId="{867CEAA5-76C1-4B07-A923-C2F56C693AE8}" srcOrd="2" destOrd="0" presId="urn:microsoft.com/office/officeart/2009/3/layout/RandomtoResultProcess"/>
    <dgm:cxn modelId="{4F13BD1E-070D-45E9-AE31-9D206DCA75EF}" type="presParOf" srcId="{8D40FCA0-3BF7-47B1-BF11-16E3291414BF}" destId="{E2F06480-CF1E-48A7-B94D-C32B46B0F4A1}" srcOrd="5" destOrd="0" presId="urn:microsoft.com/office/officeart/2009/3/layout/RandomtoResultProcess"/>
    <dgm:cxn modelId="{BC99ABCD-8036-438D-A083-C366AD9129B4}" type="presParOf" srcId="{E2F06480-CF1E-48A7-B94D-C32B46B0F4A1}" destId="{B676B358-A205-4F53-B876-EA598301E2E0}" srcOrd="0" destOrd="0" presId="urn:microsoft.com/office/officeart/2009/3/layout/RandomtoResultProcess"/>
    <dgm:cxn modelId="{7E9EC152-FB82-4FB5-B9EB-EA94267371E3}" type="presParOf" srcId="{E2F06480-CF1E-48A7-B94D-C32B46B0F4A1}" destId="{6FBB03EA-8165-4C63-8E37-A64CF49D821F}" srcOrd="1" destOrd="0" presId="urn:microsoft.com/office/officeart/2009/3/layout/RandomtoResultProcess"/>
    <dgm:cxn modelId="{81B342A8-633B-4E18-863A-E79D268400A2}" type="presParOf" srcId="{8D40FCA0-3BF7-47B1-BF11-16E3291414BF}" destId="{DB6FBC83-0879-4AED-A592-3A80EBF058C2}" srcOrd="6" destOrd="0" presId="urn:microsoft.com/office/officeart/2009/3/layout/RandomtoResultProcess"/>
    <dgm:cxn modelId="{4B1F6C41-A808-439B-9801-035C38B6EFBF}" type="presParOf" srcId="{DB6FBC83-0879-4AED-A592-3A80EBF058C2}" destId="{A7B06356-0399-4A71-8BCA-04C24C1334FF}" srcOrd="0" destOrd="0" presId="urn:microsoft.com/office/officeart/2009/3/layout/RandomtoResultProcess"/>
    <dgm:cxn modelId="{F5E4AAB9-DB07-4AA6-A1ED-7A55C684B5C4}" type="presParOf" srcId="{DB6FBC83-0879-4AED-A592-3A80EBF058C2}" destId="{675E154D-2BDC-4873-A292-AD25C6847CB2}" srcOrd="1"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CECBF2-857A-4609-8C37-37AD72DB3224}"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2E7905F1-07BB-4D96-91E6-DBBB75086D19}">
      <dgm:prSet phldrT="[Text]" custT="1"/>
      <dgm:spPr>
        <a:solidFill>
          <a:srgbClr val="EEFAB4"/>
        </a:solidFill>
      </dgm:spPr>
      <dgm:t>
        <a:bodyPr/>
        <a:lstStyle/>
        <a:p>
          <a:pPr algn="just">
            <a:buNone/>
          </a:pPr>
          <a:r>
            <a:rPr lang="en-GB" sz="1200" dirty="0">
              <a:solidFill>
                <a:schemeClr val="tx1"/>
              </a:solidFill>
            </a:rPr>
            <a:t>In the UK, Depression is managed through the implementation of NICE NG222 guidelines, under which treatments need to be matched with the severity of depression and apply the process of shared decision-making (NICE Guideline, 2022a).</a:t>
          </a:r>
        </a:p>
      </dgm:t>
    </dgm:pt>
    <dgm:pt modelId="{C50E458C-9CD2-432E-B971-E850B3B89A34}" type="parTrans" cxnId="{CA0AFE75-06B1-4CC5-BD39-96D006F25D64}">
      <dgm:prSet/>
      <dgm:spPr/>
      <dgm:t>
        <a:bodyPr/>
        <a:lstStyle/>
        <a:p>
          <a:endParaRPr lang="en-GB"/>
        </a:p>
      </dgm:t>
    </dgm:pt>
    <dgm:pt modelId="{C9830B03-0732-4D88-BABF-665E8663616E}" type="sibTrans" cxnId="{CA0AFE75-06B1-4CC5-BD39-96D006F25D64}">
      <dgm:prSet/>
      <dgm:spPr/>
      <dgm:t>
        <a:bodyPr/>
        <a:lstStyle/>
        <a:p>
          <a:endParaRPr lang="en-GB"/>
        </a:p>
      </dgm:t>
    </dgm:pt>
    <dgm:pt modelId="{486E5C05-9D48-4CE8-8496-42149547883A}">
      <dgm:prSet custT="1"/>
      <dgm:spPr>
        <a:solidFill>
          <a:srgbClr val="EEFAB4"/>
        </a:solidFill>
      </dgm:spPr>
      <dgm:t>
        <a:bodyPr/>
        <a:lstStyle/>
        <a:p>
          <a:pPr algn="just">
            <a:buNone/>
          </a:pPr>
          <a:r>
            <a:rPr lang="en-GB" sz="1200" dirty="0">
              <a:solidFill>
                <a:schemeClr val="tx1"/>
              </a:solidFill>
            </a:rPr>
            <a:t>Besides, the guidelines also highlighted the use of self-help techniques considered as the first treatment option for patients suffering from acute depression before prescribing antidepressant medications (NICE Guideline, 2022b).</a:t>
          </a:r>
          <a:endParaRPr lang="en-IN" sz="1200" dirty="0">
            <a:solidFill>
              <a:schemeClr val="tx1"/>
            </a:solidFill>
          </a:endParaRPr>
        </a:p>
      </dgm:t>
    </dgm:pt>
    <dgm:pt modelId="{C4865103-9391-43B1-9AF6-06A7E59C5398}" type="parTrans" cxnId="{128AD9EE-1F9A-42E1-96AB-9007D855ED46}">
      <dgm:prSet/>
      <dgm:spPr/>
      <dgm:t>
        <a:bodyPr/>
        <a:lstStyle/>
        <a:p>
          <a:endParaRPr lang="en-GB"/>
        </a:p>
      </dgm:t>
    </dgm:pt>
    <dgm:pt modelId="{3C947056-A645-4FD9-8D36-3E8F3432C8AA}" type="sibTrans" cxnId="{128AD9EE-1F9A-42E1-96AB-9007D855ED46}">
      <dgm:prSet/>
      <dgm:spPr/>
      <dgm:t>
        <a:bodyPr/>
        <a:lstStyle/>
        <a:p>
          <a:endParaRPr lang="en-GB"/>
        </a:p>
      </dgm:t>
    </dgm:pt>
    <dgm:pt modelId="{649A64FA-2AC3-4B21-89D7-333744FA593C}">
      <dgm:prSet custT="1"/>
      <dgm:spPr>
        <a:solidFill>
          <a:srgbClr val="EEFAB4"/>
        </a:solidFill>
      </dgm:spPr>
      <dgm:t>
        <a:bodyPr/>
        <a:lstStyle/>
        <a:p>
          <a:pPr algn="just">
            <a:buNone/>
          </a:pPr>
          <a:r>
            <a:rPr lang="en-GB" sz="1200" dirty="0">
              <a:solidFill>
                <a:schemeClr val="tx1"/>
              </a:solidFill>
            </a:rPr>
            <a:t>As of October 2024, it can be asserted that approximately 50.1% of members who were eligible for NHS Talking Therapies had obtained improved outcomes after being prescribed treatments of evidence-based therapies (NHS England, 2024c).</a:t>
          </a:r>
          <a:endParaRPr lang="en-IN" sz="1200" dirty="0">
            <a:solidFill>
              <a:schemeClr val="tx1"/>
            </a:solidFill>
          </a:endParaRPr>
        </a:p>
      </dgm:t>
    </dgm:pt>
    <dgm:pt modelId="{BD550EFC-3D29-4EDC-965E-021E7366EB70}" type="parTrans" cxnId="{7F4B8B1C-DB85-4A50-B09F-61E7C40E1F3D}">
      <dgm:prSet/>
      <dgm:spPr/>
      <dgm:t>
        <a:bodyPr/>
        <a:lstStyle/>
        <a:p>
          <a:endParaRPr lang="en-GB"/>
        </a:p>
      </dgm:t>
    </dgm:pt>
    <dgm:pt modelId="{9EE4815B-FFC2-4537-9931-252B92041D64}" type="sibTrans" cxnId="{7F4B8B1C-DB85-4A50-B09F-61E7C40E1F3D}">
      <dgm:prSet/>
      <dgm:spPr/>
      <dgm:t>
        <a:bodyPr/>
        <a:lstStyle/>
        <a:p>
          <a:endParaRPr lang="en-GB"/>
        </a:p>
      </dgm:t>
    </dgm:pt>
    <dgm:pt modelId="{7D099690-A8E2-494F-8A27-C93DC2F13BA9}">
      <dgm:prSet custT="1"/>
      <dgm:spPr>
        <a:solidFill>
          <a:srgbClr val="EEFAB4"/>
        </a:solidFill>
      </dgm:spPr>
      <dgm:t>
        <a:bodyPr/>
        <a:lstStyle/>
        <a:p>
          <a:pPr algn="just">
            <a:buNone/>
          </a:pPr>
          <a:r>
            <a:rPr lang="en-GB" sz="1200" dirty="0">
              <a:solidFill>
                <a:schemeClr val="tx1"/>
              </a:solidFill>
            </a:rPr>
            <a:t>Besides, during 2024-2025, the NHS had planned to have approximately 700,000 patients taking part in the Talking Therapies program, aiming to achieve a 67% reliable improvement and a 48% reliable recovery (NHS England, 2024d).</a:t>
          </a:r>
          <a:endParaRPr lang="en-IN" sz="1200" dirty="0">
            <a:solidFill>
              <a:schemeClr val="tx1"/>
            </a:solidFill>
          </a:endParaRPr>
        </a:p>
      </dgm:t>
    </dgm:pt>
    <dgm:pt modelId="{E3FEF144-7BB2-4831-89AC-43B5B4B3C194}" type="parTrans" cxnId="{1E49C0F1-16F2-45C7-9A9D-DBB1218421BC}">
      <dgm:prSet/>
      <dgm:spPr/>
      <dgm:t>
        <a:bodyPr/>
        <a:lstStyle/>
        <a:p>
          <a:endParaRPr lang="en-GB"/>
        </a:p>
      </dgm:t>
    </dgm:pt>
    <dgm:pt modelId="{42AF7F10-8B9D-4A42-93B5-B0468147F3B2}" type="sibTrans" cxnId="{1E49C0F1-16F2-45C7-9A9D-DBB1218421BC}">
      <dgm:prSet/>
      <dgm:spPr/>
      <dgm:t>
        <a:bodyPr/>
        <a:lstStyle/>
        <a:p>
          <a:endParaRPr lang="en-GB"/>
        </a:p>
      </dgm:t>
    </dgm:pt>
    <dgm:pt modelId="{AD84C12C-90D6-490C-BE65-B35EC96B4DEB}" type="pres">
      <dgm:prSet presAssocID="{54CECBF2-857A-4609-8C37-37AD72DB3224}" presName="Name0" presStyleCnt="0">
        <dgm:presLayoutVars>
          <dgm:dir/>
          <dgm:animLvl val="lvl"/>
          <dgm:resizeHandles val="exact"/>
        </dgm:presLayoutVars>
      </dgm:prSet>
      <dgm:spPr/>
    </dgm:pt>
    <dgm:pt modelId="{E67866A8-C129-4EA7-91C1-8AD1DFE028C6}" type="pres">
      <dgm:prSet presAssocID="{7D099690-A8E2-494F-8A27-C93DC2F13BA9}" presName="boxAndChildren" presStyleCnt="0"/>
      <dgm:spPr/>
    </dgm:pt>
    <dgm:pt modelId="{7B7848E9-052F-490C-BCB1-D67C154699B1}" type="pres">
      <dgm:prSet presAssocID="{7D099690-A8E2-494F-8A27-C93DC2F13BA9}" presName="parentTextBox" presStyleLbl="node1" presStyleIdx="0" presStyleCnt="4" custScaleY="161284"/>
      <dgm:spPr/>
    </dgm:pt>
    <dgm:pt modelId="{2A07E189-08D6-46E7-86B7-2D437BB9916F}" type="pres">
      <dgm:prSet presAssocID="{9EE4815B-FFC2-4537-9931-252B92041D64}" presName="sp" presStyleCnt="0"/>
      <dgm:spPr/>
    </dgm:pt>
    <dgm:pt modelId="{042168ED-1E48-4950-A8A7-7B4EC6FE16C3}" type="pres">
      <dgm:prSet presAssocID="{649A64FA-2AC3-4B21-89D7-333744FA593C}" presName="arrowAndChildren" presStyleCnt="0"/>
      <dgm:spPr/>
    </dgm:pt>
    <dgm:pt modelId="{18A6353B-C59E-45D8-ACBF-981B581EFF5A}" type="pres">
      <dgm:prSet presAssocID="{649A64FA-2AC3-4B21-89D7-333744FA593C}" presName="parentTextArrow" presStyleLbl="node1" presStyleIdx="1" presStyleCnt="4" custScaleY="149893"/>
      <dgm:spPr/>
    </dgm:pt>
    <dgm:pt modelId="{E5FF3C01-732A-4072-AAC5-073CEA3C7F6E}" type="pres">
      <dgm:prSet presAssocID="{3C947056-A645-4FD9-8D36-3E8F3432C8AA}" presName="sp" presStyleCnt="0"/>
      <dgm:spPr/>
    </dgm:pt>
    <dgm:pt modelId="{E876BF29-C2C5-45AE-9F16-65CEB78A38DC}" type="pres">
      <dgm:prSet presAssocID="{486E5C05-9D48-4CE8-8496-42149547883A}" presName="arrowAndChildren" presStyleCnt="0"/>
      <dgm:spPr/>
    </dgm:pt>
    <dgm:pt modelId="{C61B2067-6AA8-48EF-9E36-778B8436B2A0}" type="pres">
      <dgm:prSet presAssocID="{486E5C05-9D48-4CE8-8496-42149547883A}" presName="parentTextArrow" presStyleLbl="node1" presStyleIdx="2" presStyleCnt="4" custScaleY="129613"/>
      <dgm:spPr/>
    </dgm:pt>
    <dgm:pt modelId="{5989289D-9283-4EE6-B56E-3B11AB0A5AB5}" type="pres">
      <dgm:prSet presAssocID="{C9830B03-0732-4D88-BABF-665E8663616E}" presName="sp" presStyleCnt="0"/>
      <dgm:spPr/>
    </dgm:pt>
    <dgm:pt modelId="{DB7E4B62-526A-4823-9DE3-6E12C64FE276}" type="pres">
      <dgm:prSet presAssocID="{2E7905F1-07BB-4D96-91E6-DBBB75086D19}" presName="arrowAndChildren" presStyleCnt="0"/>
      <dgm:spPr/>
    </dgm:pt>
    <dgm:pt modelId="{824945F8-455C-4E8D-93E2-F56DCBBCCC3F}" type="pres">
      <dgm:prSet presAssocID="{2E7905F1-07BB-4D96-91E6-DBBB75086D19}" presName="parentTextArrow" presStyleLbl="node1" presStyleIdx="3" presStyleCnt="4" custScaleY="135337"/>
      <dgm:spPr/>
    </dgm:pt>
  </dgm:ptLst>
  <dgm:cxnLst>
    <dgm:cxn modelId="{A15D8B16-B364-4EE9-ACFF-9EA2A7DE25F7}" type="presOf" srcId="{2E7905F1-07BB-4D96-91E6-DBBB75086D19}" destId="{824945F8-455C-4E8D-93E2-F56DCBBCCC3F}" srcOrd="0" destOrd="0" presId="urn:microsoft.com/office/officeart/2005/8/layout/process4"/>
    <dgm:cxn modelId="{7F4B8B1C-DB85-4A50-B09F-61E7C40E1F3D}" srcId="{54CECBF2-857A-4609-8C37-37AD72DB3224}" destId="{649A64FA-2AC3-4B21-89D7-333744FA593C}" srcOrd="2" destOrd="0" parTransId="{BD550EFC-3D29-4EDC-965E-021E7366EB70}" sibTransId="{9EE4815B-FFC2-4537-9931-252B92041D64}"/>
    <dgm:cxn modelId="{7EE23424-68DA-4DD2-8528-1D0F88256884}" type="presOf" srcId="{54CECBF2-857A-4609-8C37-37AD72DB3224}" destId="{AD84C12C-90D6-490C-BE65-B35EC96B4DEB}" srcOrd="0" destOrd="0" presId="urn:microsoft.com/office/officeart/2005/8/layout/process4"/>
    <dgm:cxn modelId="{30F85E34-A92A-4B6C-BE6A-4897CD69A06C}" type="presOf" srcId="{7D099690-A8E2-494F-8A27-C93DC2F13BA9}" destId="{7B7848E9-052F-490C-BCB1-D67C154699B1}" srcOrd="0" destOrd="0" presId="urn:microsoft.com/office/officeart/2005/8/layout/process4"/>
    <dgm:cxn modelId="{11203B50-4D8E-4C3D-B5AB-70FDA16F5051}" type="presOf" srcId="{649A64FA-2AC3-4B21-89D7-333744FA593C}" destId="{18A6353B-C59E-45D8-ACBF-981B581EFF5A}" srcOrd="0" destOrd="0" presId="urn:microsoft.com/office/officeart/2005/8/layout/process4"/>
    <dgm:cxn modelId="{CA0AFE75-06B1-4CC5-BD39-96D006F25D64}" srcId="{54CECBF2-857A-4609-8C37-37AD72DB3224}" destId="{2E7905F1-07BB-4D96-91E6-DBBB75086D19}" srcOrd="0" destOrd="0" parTransId="{C50E458C-9CD2-432E-B971-E850B3B89A34}" sibTransId="{C9830B03-0732-4D88-BABF-665E8663616E}"/>
    <dgm:cxn modelId="{0FF0C7E4-31EC-4DDE-B7DE-C0B8BED254B9}" type="presOf" srcId="{486E5C05-9D48-4CE8-8496-42149547883A}" destId="{C61B2067-6AA8-48EF-9E36-778B8436B2A0}" srcOrd="0" destOrd="0" presId="urn:microsoft.com/office/officeart/2005/8/layout/process4"/>
    <dgm:cxn modelId="{128AD9EE-1F9A-42E1-96AB-9007D855ED46}" srcId="{54CECBF2-857A-4609-8C37-37AD72DB3224}" destId="{486E5C05-9D48-4CE8-8496-42149547883A}" srcOrd="1" destOrd="0" parTransId="{C4865103-9391-43B1-9AF6-06A7E59C5398}" sibTransId="{3C947056-A645-4FD9-8D36-3E8F3432C8AA}"/>
    <dgm:cxn modelId="{1E49C0F1-16F2-45C7-9A9D-DBB1218421BC}" srcId="{54CECBF2-857A-4609-8C37-37AD72DB3224}" destId="{7D099690-A8E2-494F-8A27-C93DC2F13BA9}" srcOrd="3" destOrd="0" parTransId="{E3FEF144-7BB2-4831-89AC-43B5B4B3C194}" sibTransId="{42AF7F10-8B9D-4A42-93B5-B0468147F3B2}"/>
    <dgm:cxn modelId="{39B08BD4-FE0B-4AC2-B7C7-14733B4B4044}" type="presParOf" srcId="{AD84C12C-90D6-490C-BE65-B35EC96B4DEB}" destId="{E67866A8-C129-4EA7-91C1-8AD1DFE028C6}" srcOrd="0" destOrd="0" presId="urn:microsoft.com/office/officeart/2005/8/layout/process4"/>
    <dgm:cxn modelId="{EF2A9271-ACE7-4BB5-9B7B-10636F27782D}" type="presParOf" srcId="{E67866A8-C129-4EA7-91C1-8AD1DFE028C6}" destId="{7B7848E9-052F-490C-BCB1-D67C154699B1}" srcOrd="0" destOrd="0" presId="urn:microsoft.com/office/officeart/2005/8/layout/process4"/>
    <dgm:cxn modelId="{2F9D6ABA-33B1-4D33-AFEE-BF49CC636176}" type="presParOf" srcId="{AD84C12C-90D6-490C-BE65-B35EC96B4DEB}" destId="{2A07E189-08D6-46E7-86B7-2D437BB9916F}" srcOrd="1" destOrd="0" presId="urn:microsoft.com/office/officeart/2005/8/layout/process4"/>
    <dgm:cxn modelId="{5F6FBFD2-6EEA-451C-AF3D-FCEBCA56C598}" type="presParOf" srcId="{AD84C12C-90D6-490C-BE65-B35EC96B4DEB}" destId="{042168ED-1E48-4950-A8A7-7B4EC6FE16C3}" srcOrd="2" destOrd="0" presId="urn:microsoft.com/office/officeart/2005/8/layout/process4"/>
    <dgm:cxn modelId="{C11D7736-5D7F-44D8-A122-F3AA339C0B92}" type="presParOf" srcId="{042168ED-1E48-4950-A8A7-7B4EC6FE16C3}" destId="{18A6353B-C59E-45D8-ACBF-981B581EFF5A}" srcOrd="0" destOrd="0" presId="urn:microsoft.com/office/officeart/2005/8/layout/process4"/>
    <dgm:cxn modelId="{6C325F0A-2EC3-4056-8829-F77BCA38191D}" type="presParOf" srcId="{AD84C12C-90D6-490C-BE65-B35EC96B4DEB}" destId="{E5FF3C01-732A-4072-AAC5-073CEA3C7F6E}" srcOrd="3" destOrd="0" presId="urn:microsoft.com/office/officeart/2005/8/layout/process4"/>
    <dgm:cxn modelId="{CB015D6D-A1A9-4D7E-85A2-C5627C0BDF30}" type="presParOf" srcId="{AD84C12C-90D6-490C-BE65-B35EC96B4DEB}" destId="{E876BF29-C2C5-45AE-9F16-65CEB78A38DC}" srcOrd="4" destOrd="0" presId="urn:microsoft.com/office/officeart/2005/8/layout/process4"/>
    <dgm:cxn modelId="{D91950F8-6833-4E29-A884-18E7D934F464}" type="presParOf" srcId="{E876BF29-C2C5-45AE-9F16-65CEB78A38DC}" destId="{C61B2067-6AA8-48EF-9E36-778B8436B2A0}" srcOrd="0" destOrd="0" presId="urn:microsoft.com/office/officeart/2005/8/layout/process4"/>
    <dgm:cxn modelId="{ABC3ABFE-5BBC-4AB3-BB57-BF2E3FF01EEE}" type="presParOf" srcId="{AD84C12C-90D6-490C-BE65-B35EC96B4DEB}" destId="{5989289D-9283-4EE6-B56E-3B11AB0A5AB5}" srcOrd="5" destOrd="0" presId="urn:microsoft.com/office/officeart/2005/8/layout/process4"/>
    <dgm:cxn modelId="{0A902351-2E18-46E9-84C5-E3AE5251349A}" type="presParOf" srcId="{AD84C12C-90D6-490C-BE65-B35EC96B4DEB}" destId="{DB7E4B62-526A-4823-9DE3-6E12C64FE276}" srcOrd="6" destOrd="0" presId="urn:microsoft.com/office/officeart/2005/8/layout/process4"/>
    <dgm:cxn modelId="{C744F14D-846B-4BE4-9583-1667D7D11348}" type="presParOf" srcId="{DB7E4B62-526A-4823-9DE3-6E12C64FE276}" destId="{824945F8-455C-4E8D-93E2-F56DCBBCCC3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B8F1E23-DBBD-4909-937C-C173329FF48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DC0D36DE-8547-444F-84EC-C53DF2336C03}">
      <dgm:prSet phldrT="[Text]" custT="1"/>
      <dgm:spPr/>
      <dgm:t>
        <a:bodyPr/>
        <a:lstStyle/>
        <a:p>
          <a:pPr algn="just">
            <a:buNone/>
          </a:pPr>
          <a:r>
            <a:rPr lang="en-GB" sz="1300" dirty="0">
              <a:solidFill>
                <a:schemeClr val="tx1"/>
              </a:solidFill>
            </a:rPr>
            <a:t>The NICE NG222 (2024) framework also suggests a Collaborative Care Model for chronic depression, which helps in coordinating the primary care plans through several professions working as a team (NICE guideline, 2022b).</a:t>
          </a:r>
        </a:p>
      </dgm:t>
    </dgm:pt>
    <dgm:pt modelId="{61C52246-5425-4C6F-A35A-BA6A63682A54}" type="parTrans" cxnId="{93765249-CBAA-460C-9F26-3CE1DBA0D93B}">
      <dgm:prSet/>
      <dgm:spPr/>
      <dgm:t>
        <a:bodyPr/>
        <a:lstStyle/>
        <a:p>
          <a:endParaRPr lang="en-GB"/>
        </a:p>
      </dgm:t>
    </dgm:pt>
    <dgm:pt modelId="{BBF862FF-BE66-4D57-BD31-7DC07B5BA6D2}" type="sibTrans" cxnId="{93765249-CBAA-460C-9F26-3CE1DBA0D93B}">
      <dgm:prSet/>
      <dgm:spPr/>
      <dgm:t>
        <a:bodyPr/>
        <a:lstStyle/>
        <a:p>
          <a:endParaRPr lang="en-GB"/>
        </a:p>
      </dgm:t>
    </dgm:pt>
    <dgm:pt modelId="{C8996A26-E1C9-4BE6-963B-8E6C62203AF1}">
      <dgm:prSet custT="1"/>
      <dgm:spPr/>
      <dgm:t>
        <a:bodyPr/>
        <a:lstStyle/>
        <a:p>
          <a:pPr algn="just">
            <a:buNone/>
          </a:pPr>
          <a:r>
            <a:rPr lang="en-GB" sz="1300" dirty="0">
              <a:solidFill>
                <a:schemeClr val="tx1"/>
              </a:solidFill>
            </a:rPr>
            <a:t>The Community Mental Health Framework helps in bringing across the concept of holistic care, which helps in using community services for the provision of mental health care (NHS England, 2019).</a:t>
          </a:r>
          <a:endParaRPr lang="en-IN" sz="1300" dirty="0">
            <a:solidFill>
              <a:schemeClr val="tx1"/>
            </a:solidFill>
          </a:endParaRPr>
        </a:p>
      </dgm:t>
    </dgm:pt>
    <dgm:pt modelId="{7E635B6F-10D4-4ED1-9D73-515EEAF275E2}" type="parTrans" cxnId="{7AEFC2F2-7508-4837-B7A6-30E8390FD910}">
      <dgm:prSet/>
      <dgm:spPr/>
      <dgm:t>
        <a:bodyPr/>
        <a:lstStyle/>
        <a:p>
          <a:endParaRPr lang="en-GB"/>
        </a:p>
      </dgm:t>
    </dgm:pt>
    <dgm:pt modelId="{A37698A7-CA28-4F34-900F-BB7476FD5099}" type="sibTrans" cxnId="{7AEFC2F2-7508-4837-B7A6-30E8390FD910}">
      <dgm:prSet/>
      <dgm:spPr/>
      <dgm:t>
        <a:bodyPr/>
        <a:lstStyle/>
        <a:p>
          <a:endParaRPr lang="en-GB"/>
        </a:p>
      </dgm:t>
    </dgm:pt>
    <dgm:pt modelId="{C2A23B7E-7F8C-4F4B-B60B-A01E041672F3}">
      <dgm:prSet custT="1"/>
      <dgm:spPr/>
      <dgm:t>
        <a:bodyPr/>
        <a:lstStyle/>
        <a:p>
          <a:pPr algn="just">
            <a:buNone/>
          </a:pPr>
          <a:r>
            <a:rPr lang="en-GB" sz="1300" dirty="0">
              <a:solidFill>
                <a:schemeClr val="tx1"/>
              </a:solidFill>
            </a:rPr>
            <a:t>Also, the Mental Health Personalised Care Framework (2026) further aims to deliver personalised and joint care plans, including the name of a coordinator and highlighting systematic monitoring of the outcomes (NHS England, 2026d).</a:t>
          </a:r>
          <a:endParaRPr lang="en-IN" sz="1300" dirty="0">
            <a:solidFill>
              <a:schemeClr val="tx1"/>
            </a:solidFill>
          </a:endParaRPr>
        </a:p>
      </dgm:t>
    </dgm:pt>
    <dgm:pt modelId="{77275D73-97C1-43F5-A246-D1B6D5F27D7F}" type="parTrans" cxnId="{A43DB557-9CB7-421B-AF1C-45B06229DD55}">
      <dgm:prSet/>
      <dgm:spPr/>
      <dgm:t>
        <a:bodyPr/>
        <a:lstStyle/>
        <a:p>
          <a:endParaRPr lang="en-GB"/>
        </a:p>
      </dgm:t>
    </dgm:pt>
    <dgm:pt modelId="{943A468B-23F0-47C0-BAF0-1837E0E455E0}" type="sibTrans" cxnId="{A43DB557-9CB7-421B-AF1C-45B06229DD55}">
      <dgm:prSet/>
      <dgm:spPr/>
      <dgm:t>
        <a:bodyPr/>
        <a:lstStyle/>
        <a:p>
          <a:endParaRPr lang="en-GB"/>
        </a:p>
      </dgm:t>
    </dgm:pt>
    <dgm:pt modelId="{4CBCC1A8-8482-4947-A2CE-BB801FA351A1}">
      <dgm:prSet custT="1"/>
      <dgm:spPr/>
      <dgm:t>
        <a:bodyPr/>
        <a:lstStyle/>
        <a:p>
          <a:pPr algn="just">
            <a:buNone/>
          </a:pPr>
          <a:r>
            <a:rPr lang="en-GB" sz="1300" dirty="0">
              <a:solidFill>
                <a:schemeClr val="tx1"/>
              </a:solidFill>
            </a:rPr>
            <a:t>The Community Mental Health Framework also helped in promoting recovery-focused care, which helped in enabling personalised support, employment opportunities and social inclusion with severe mental illness (NHS England, 2019).</a:t>
          </a:r>
          <a:endParaRPr lang="en-IN" sz="1300" dirty="0">
            <a:solidFill>
              <a:schemeClr val="tx1"/>
            </a:solidFill>
          </a:endParaRPr>
        </a:p>
      </dgm:t>
    </dgm:pt>
    <dgm:pt modelId="{372F0635-D812-4062-9941-CD625D983F91}" type="parTrans" cxnId="{0C270B89-3269-461F-B2E9-D288F0AD184D}">
      <dgm:prSet/>
      <dgm:spPr/>
      <dgm:t>
        <a:bodyPr/>
        <a:lstStyle/>
        <a:p>
          <a:endParaRPr lang="en-GB"/>
        </a:p>
      </dgm:t>
    </dgm:pt>
    <dgm:pt modelId="{38CB765F-EF45-4BEA-BF18-808B444B8881}" type="sibTrans" cxnId="{0C270B89-3269-461F-B2E9-D288F0AD184D}">
      <dgm:prSet/>
      <dgm:spPr/>
      <dgm:t>
        <a:bodyPr/>
        <a:lstStyle/>
        <a:p>
          <a:endParaRPr lang="en-GB"/>
        </a:p>
      </dgm:t>
    </dgm:pt>
    <dgm:pt modelId="{7153BAD6-C92A-4D89-A9A5-D9C98D96A066}" type="pres">
      <dgm:prSet presAssocID="{EB8F1E23-DBBD-4909-937C-C173329FF488}" presName="outerComposite" presStyleCnt="0">
        <dgm:presLayoutVars>
          <dgm:chMax val="5"/>
          <dgm:dir/>
          <dgm:resizeHandles val="exact"/>
        </dgm:presLayoutVars>
      </dgm:prSet>
      <dgm:spPr/>
    </dgm:pt>
    <dgm:pt modelId="{51492B9B-B89E-4A22-9585-FD1963CC1ACF}" type="pres">
      <dgm:prSet presAssocID="{EB8F1E23-DBBD-4909-937C-C173329FF488}" presName="dummyMaxCanvas" presStyleCnt="0">
        <dgm:presLayoutVars/>
      </dgm:prSet>
      <dgm:spPr/>
    </dgm:pt>
    <dgm:pt modelId="{20FD9771-1586-49AB-8A52-34E52F47B644}" type="pres">
      <dgm:prSet presAssocID="{EB8F1E23-DBBD-4909-937C-C173329FF488}" presName="FourNodes_1" presStyleLbl="node1" presStyleIdx="0" presStyleCnt="4">
        <dgm:presLayoutVars>
          <dgm:bulletEnabled val="1"/>
        </dgm:presLayoutVars>
      </dgm:prSet>
      <dgm:spPr/>
    </dgm:pt>
    <dgm:pt modelId="{6CBD0BEB-CBE8-4253-A6EC-6008DF36D63C}" type="pres">
      <dgm:prSet presAssocID="{EB8F1E23-DBBD-4909-937C-C173329FF488}" presName="FourNodes_2" presStyleLbl="node1" presStyleIdx="1" presStyleCnt="4">
        <dgm:presLayoutVars>
          <dgm:bulletEnabled val="1"/>
        </dgm:presLayoutVars>
      </dgm:prSet>
      <dgm:spPr/>
    </dgm:pt>
    <dgm:pt modelId="{79B82427-5490-44D7-91DE-A925D458DB50}" type="pres">
      <dgm:prSet presAssocID="{EB8F1E23-DBBD-4909-937C-C173329FF488}" presName="FourNodes_3" presStyleLbl="node1" presStyleIdx="2" presStyleCnt="4">
        <dgm:presLayoutVars>
          <dgm:bulletEnabled val="1"/>
        </dgm:presLayoutVars>
      </dgm:prSet>
      <dgm:spPr/>
    </dgm:pt>
    <dgm:pt modelId="{34653DAA-8809-4CA7-A064-DDF3B6966DE7}" type="pres">
      <dgm:prSet presAssocID="{EB8F1E23-DBBD-4909-937C-C173329FF488}" presName="FourNodes_4" presStyleLbl="node1" presStyleIdx="3" presStyleCnt="4">
        <dgm:presLayoutVars>
          <dgm:bulletEnabled val="1"/>
        </dgm:presLayoutVars>
      </dgm:prSet>
      <dgm:spPr/>
    </dgm:pt>
    <dgm:pt modelId="{07267F01-922B-46CD-9479-8621DD6AFFC9}" type="pres">
      <dgm:prSet presAssocID="{EB8F1E23-DBBD-4909-937C-C173329FF488}" presName="FourConn_1-2" presStyleLbl="fgAccFollowNode1" presStyleIdx="0" presStyleCnt="3">
        <dgm:presLayoutVars>
          <dgm:bulletEnabled val="1"/>
        </dgm:presLayoutVars>
      </dgm:prSet>
      <dgm:spPr/>
    </dgm:pt>
    <dgm:pt modelId="{99F30700-2998-4E2B-BE01-AB82B9BAD259}" type="pres">
      <dgm:prSet presAssocID="{EB8F1E23-DBBD-4909-937C-C173329FF488}" presName="FourConn_2-3" presStyleLbl="fgAccFollowNode1" presStyleIdx="1" presStyleCnt="3">
        <dgm:presLayoutVars>
          <dgm:bulletEnabled val="1"/>
        </dgm:presLayoutVars>
      </dgm:prSet>
      <dgm:spPr/>
    </dgm:pt>
    <dgm:pt modelId="{E89D6516-EB32-4459-A1D5-50575E8E87CF}" type="pres">
      <dgm:prSet presAssocID="{EB8F1E23-DBBD-4909-937C-C173329FF488}" presName="FourConn_3-4" presStyleLbl="fgAccFollowNode1" presStyleIdx="2" presStyleCnt="3">
        <dgm:presLayoutVars>
          <dgm:bulletEnabled val="1"/>
        </dgm:presLayoutVars>
      </dgm:prSet>
      <dgm:spPr/>
    </dgm:pt>
    <dgm:pt modelId="{C0836614-068B-46D7-ADA2-B15633C78F2A}" type="pres">
      <dgm:prSet presAssocID="{EB8F1E23-DBBD-4909-937C-C173329FF488}" presName="FourNodes_1_text" presStyleLbl="node1" presStyleIdx="3" presStyleCnt="4">
        <dgm:presLayoutVars>
          <dgm:bulletEnabled val="1"/>
        </dgm:presLayoutVars>
      </dgm:prSet>
      <dgm:spPr/>
    </dgm:pt>
    <dgm:pt modelId="{CCEC4516-0AEA-4ABA-B808-FE4E4606C674}" type="pres">
      <dgm:prSet presAssocID="{EB8F1E23-DBBD-4909-937C-C173329FF488}" presName="FourNodes_2_text" presStyleLbl="node1" presStyleIdx="3" presStyleCnt="4">
        <dgm:presLayoutVars>
          <dgm:bulletEnabled val="1"/>
        </dgm:presLayoutVars>
      </dgm:prSet>
      <dgm:spPr/>
    </dgm:pt>
    <dgm:pt modelId="{ABB73D9F-53FD-4B29-85D9-EA88CAC1AF6D}" type="pres">
      <dgm:prSet presAssocID="{EB8F1E23-DBBD-4909-937C-C173329FF488}" presName="FourNodes_3_text" presStyleLbl="node1" presStyleIdx="3" presStyleCnt="4">
        <dgm:presLayoutVars>
          <dgm:bulletEnabled val="1"/>
        </dgm:presLayoutVars>
      </dgm:prSet>
      <dgm:spPr/>
    </dgm:pt>
    <dgm:pt modelId="{E781363E-ACFB-4D47-94E3-2BED873FAE67}" type="pres">
      <dgm:prSet presAssocID="{EB8F1E23-DBBD-4909-937C-C173329FF488}" presName="FourNodes_4_text" presStyleLbl="node1" presStyleIdx="3" presStyleCnt="4">
        <dgm:presLayoutVars>
          <dgm:bulletEnabled val="1"/>
        </dgm:presLayoutVars>
      </dgm:prSet>
      <dgm:spPr/>
    </dgm:pt>
  </dgm:ptLst>
  <dgm:cxnLst>
    <dgm:cxn modelId="{9B545301-2DF6-4E0F-9955-9797236A82C4}" type="presOf" srcId="{DC0D36DE-8547-444F-84EC-C53DF2336C03}" destId="{C0836614-068B-46D7-ADA2-B15633C78F2A}" srcOrd="1" destOrd="0" presId="urn:microsoft.com/office/officeart/2005/8/layout/vProcess5"/>
    <dgm:cxn modelId="{45493F10-F2BD-4DFC-BD91-3F1BAB7130EC}" type="presOf" srcId="{EB8F1E23-DBBD-4909-937C-C173329FF488}" destId="{7153BAD6-C92A-4D89-A9A5-D9C98D96A066}" srcOrd="0" destOrd="0" presId="urn:microsoft.com/office/officeart/2005/8/layout/vProcess5"/>
    <dgm:cxn modelId="{2FDA341C-22DD-45AE-9BAE-D11B6903F360}" type="presOf" srcId="{C8996A26-E1C9-4BE6-963B-8E6C62203AF1}" destId="{CCEC4516-0AEA-4ABA-B808-FE4E4606C674}" srcOrd="1" destOrd="0" presId="urn:microsoft.com/office/officeart/2005/8/layout/vProcess5"/>
    <dgm:cxn modelId="{200A1542-BE1A-4735-929C-93FE6E30A040}" type="presOf" srcId="{4CBCC1A8-8482-4947-A2CE-BB801FA351A1}" destId="{34653DAA-8809-4CA7-A064-DDF3B6966DE7}" srcOrd="0" destOrd="0" presId="urn:microsoft.com/office/officeart/2005/8/layout/vProcess5"/>
    <dgm:cxn modelId="{94BD1144-9F39-4674-A924-2DFF41484F7D}" type="presOf" srcId="{A37698A7-CA28-4F34-900F-BB7476FD5099}" destId="{99F30700-2998-4E2B-BE01-AB82B9BAD259}" srcOrd="0" destOrd="0" presId="urn:microsoft.com/office/officeart/2005/8/layout/vProcess5"/>
    <dgm:cxn modelId="{93765249-CBAA-460C-9F26-3CE1DBA0D93B}" srcId="{EB8F1E23-DBBD-4909-937C-C173329FF488}" destId="{DC0D36DE-8547-444F-84EC-C53DF2336C03}" srcOrd="0" destOrd="0" parTransId="{61C52246-5425-4C6F-A35A-BA6A63682A54}" sibTransId="{BBF862FF-BE66-4D57-BD31-7DC07B5BA6D2}"/>
    <dgm:cxn modelId="{19D92F4D-DE79-496D-B7F8-ED5740F0FC4F}" type="presOf" srcId="{BBF862FF-BE66-4D57-BD31-7DC07B5BA6D2}" destId="{07267F01-922B-46CD-9479-8621DD6AFFC9}" srcOrd="0" destOrd="0" presId="urn:microsoft.com/office/officeart/2005/8/layout/vProcess5"/>
    <dgm:cxn modelId="{A43DB557-9CB7-421B-AF1C-45B06229DD55}" srcId="{EB8F1E23-DBBD-4909-937C-C173329FF488}" destId="{C2A23B7E-7F8C-4F4B-B60B-A01E041672F3}" srcOrd="2" destOrd="0" parTransId="{77275D73-97C1-43F5-A246-D1B6D5F27D7F}" sibTransId="{943A468B-23F0-47C0-BAF0-1837E0E455E0}"/>
    <dgm:cxn modelId="{5992167F-FBD4-4423-804E-531EB00C0682}" type="presOf" srcId="{C8996A26-E1C9-4BE6-963B-8E6C62203AF1}" destId="{6CBD0BEB-CBE8-4253-A6EC-6008DF36D63C}" srcOrd="0" destOrd="0" presId="urn:microsoft.com/office/officeart/2005/8/layout/vProcess5"/>
    <dgm:cxn modelId="{96E01886-C3CE-4915-A465-ECC7FC9FDBA0}" type="presOf" srcId="{4CBCC1A8-8482-4947-A2CE-BB801FA351A1}" destId="{E781363E-ACFB-4D47-94E3-2BED873FAE67}" srcOrd="1" destOrd="0" presId="urn:microsoft.com/office/officeart/2005/8/layout/vProcess5"/>
    <dgm:cxn modelId="{64854688-039A-41BB-8571-2402056E83EB}" type="presOf" srcId="{943A468B-23F0-47C0-BAF0-1837E0E455E0}" destId="{E89D6516-EB32-4459-A1D5-50575E8E87CF}" srcOrd="0" destOrd="0" presId="urn:microsoft.com/office/officeart/2005/8/layout/vProcess5"/>
    <dgm:cxn modelId="{0C270B89-3269-461F-B2E9-D288F0AD184D}" srcId="{EB8F1E23-DBBD-4909-937C-C173329FF488}" destId="{4CBCC1A8-8482-4947-A2CE-BB801FA351A1}" srcOrd="3" destOrd="0" parTransId="{372F0635-D812-4062-9941-CD625D983F91}" sibTransId="{38CB765F-EF45-4BEA-BF18-808B444B8881}"/>
    <dgm:cxn modelId="{A8CB55C9-6516-48F8-8FD7-4F0BAB80A6EE}" type="presOf" srcId="{C2A23B7E-7F8C-4F4B-B60B-A01E041672F3}" destId="{ABB73D9F-53FD-4B29-85D9-EA88CAC1AF6D}" srcOrd="1" destOrd="0" presId="urn:microsoft.com/office/officeart/2005/8/layout/vProcess5"/>
    <dgm:cxn modelId="{BE3F42D0-0B78-44F1-924B-4AE1544FD2C8}" type="presOf" srcId="{DC0D36DE-8547-444F-84EC-C53DF2336C03}" destId="{20FD9771-1586-49AB-8A52-34E52F47B644}" srcOrd="0" destOrd="0" presId="urn:microsoft.com/office/officeart/2005/8/layout/vProcess5"/>
    <dgm:cxn modelId="{793748D7-E03E-487E-B9AE-C399CFDA503F}" type="presOf" srcId="{C2A23B7E-7F8C-4F4B-B60B-A01E041672F3}" destId="{79B82427-5490-44D7-91DE-A925D458DB50}" srcOrd="0" destOrd="0" presId="urn:microsoft.com/office/officeart/2005/8/layout/vProcess5"/>
    <dgm:cxn modelId="{7AEFC2F2-7508-4837-B7A6-30E8390FD910}" srcId="{EB8F1E23-DBBD-4909-937C-C173329FF488}" destId="{C8996A26-E1C9-4BE6-963B-8E6C62203AF1}" srcOrd="1" destOrd="0" parTransId="{7E635B6F-10D4-4ED1-9D73-515EEAF275E2}" sibTransId="{A37698A7-CA28-4F34-900F-BB7476FD5099}"/>
    <dgm:cxn modelId="{A1DF647F-B49F-49E1-98C0-749A4F7384EC}" type="presParOf" srcId="{7153BAD6-C92A-4D89-A9A5-D9C98D96A066}" destId="{51492B9B-B89E-4A22-9585-FD1963CC1ACF}" srcOrd="0" destOrd="0" presId="urn:microsoft.com/office/officeart/2005/8/layout/vProcess5"/>
    <dgm:cxn modelId="{D788A3BD-FBDE-4156-BE02-C09526C47E93}" type="presParOf" srcId="{7153BAD6-C92A-4D89-A9A5-D9C98D96A066}" destId="{20FD9771-1586-49AB-8A52-34E52F47B644}" srcOrd="1" destOrd="0" presId="urn:microsoft.com/office/officeart/2005/8/layout/vProcess5"/>
    <dgm:cxn modelId="{F54C9CF0-98DF-4E80-BC97-51271F4F28B1}" type="presParOf" srcId="{7153BAD6-C92A-4D89-A9A5-D9C98D96A066}" destId="{6CBD0BEB-CBE8-4253-A6EC-6008DF36D63C}" srcOrd="2" destOrd="0" presId="urn:microsoft.com/office/officeart/2005/8/layout/vProcess5"/>
    <dgm:cxn modelId="{B3833F64-F735-405B-9596-339C65F3C1B6}" type="presParOf" srcId="{7153BAD6-C92A-4D89-A9A5-D9C98D96A066}" destId="{79B82427-5490-44D7-91DE-A925D458DB50}" srcOrd="3" destOrd="0" presId="urn:microsoft.com/office/officeart/2005/8/layout/vProcess5"/>
    <dgm:cxn modelId="{4E8DC983-77C5-4961-A4AC-4435A123359A}" type="presParOf" srcId="{7153BAD6-C92A-4D89-A9A5-D9C98D96A066}" destId="{34653DAA-8809-4CA7-A064-DDF3B6966DE7}" srcOrd="4" destOrd="0" presId="urn:microsoft.com/office/officeart/2005/8/layout/vProcess5"/>
    <dgm:cxn modelId="{B0ACD27D-D649-4782-B351-E0AD1EC97705}" type="presParOf" srcId="{7153BAD6-C92A-4D89-A9A5-D9C98D96A066}" destId="{07267F01-922B-46CD-9479-8621DD6AFFC9}" srcOrd="5" destOrd="0" presId="urn:microsoft.com/office/officeart/2005/8/layout/vProcess5"/>
    <dgm:cxn modelId="{0784EB1B-8B7B-4766-AC38-ADB3898A551D}" type="presParOf" srcId="{7153BAD6-C92A-4D89-A9A5-D9C98D96A066}" destId="{99F30700-2998-4E2B-BE01-AB82B9BAD259}" srcOrd="6" destOrd="0" presId="urn:microsoft.com/office/officeart/2005/8/layout/vProcess5"/>
    <dgm:cxn modelId="{EF36A5E2-2333-49FC-B1EB-6D228715839C}" type="presParOf" srcId="{7153BAD6-C92A-4D89-A9A5-D9C98D96A066}" destId="{E89D6516-EB32-4459-A1D5-50575E8E87CF}" srcOrd="7" destOrd="0" presId="urn:microsoft.com/office/officeart/2005/8/layout/vProcess5"/>
    <dgm:cxn modelId="{E657EDEB-6BCD-45C6-96C4-E145F8FDFDE4}" type="presParOf" srcId="{7153BAD6-C92A-4D89-A9A5-D9C98D96A066}" destId="{C0836614-068B-46D7-ADA2-B15633C78F2A}" srcOrd="8" destOrd="0" presId="urn:microsoft.com/office/officeart/2005/8/layout/vProcess5"/>
    <dgm:cxn modelId="{6795D39F-AC87-400D-A33F-A7C6EE86FB6E}" type="presParOf" srcId="{7153BAD6-C92A-4D89-A9A5-D9C98D96A066}" destId="{CCEC4516-0AEA-4ABA-B808-FE4E4606C674}" srcOrd="9" destOrd="0" presId="urn:microsoft.com/office/officeart/2005/8/layout/vProcess5"/>
    <dgm:cxn modelId="{4C7FDBEF-BE1F-4418-89F4-BC9B519FD36D}" type="presParOf" srcId="{7153BAD6-C92A-4D89-A9A5-D9C98D96A066}" destId="{ABB73D9F-53FD-4B29-85D9-EA88CAC1AF6D}" srcOrd="10" destOrd="0" presId="urn:microsoft.com/office/officeart/2005/8/layout/vProcess5"/>
    <dgm:cxn modelId="{EBE94C20-E5BE-4D23-A6B9-9748EDBE626A}" type="presParOf" srcId="{7153BAD6-C92A-4D89-A9A5-D9C98D96A066}" destId="{E781363E-ACFB-4D47-94E3-2BED873FAE6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3DEC666-AD13-4431-B866-E835D2D8533B}"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9727AE86-D3A4-4304-83D1-6A9EA1636E43}">
      <dgm:prSet phldrT="[Text]" custT="1"/>
      <dgm:spPr>
        <a:ln>
          <a:solidFill>
            <a:schemeClr val="bg2">
              <a:lumMod val="50000"/>
            </a:schemeClr>
          </a:solidFill>
        </a:ln>
      </dgm:spPr>
      <dgm:t>
        <a:bodyPr/>
        <a:lstStyle/>
        <a:p>
          <a:pPr algn="just">
            <a:buNone/>
          </a:pPr>
          <a:r>
            <a:rPr lang="en-GB" sz="1300" dirty="0">
              <a:solidFill>
                <a:schemeClr val="tx1"/>
              </a:solidFill>
            </a:rPr>
            <a:t>As per the NICE NG222, it can be seen that Cognitive Behavioural Therapy (CBT) is considered the preferred mode of therapy for people suffering from mild depression (NICE Guideline, 2022b).</a:t>
          </a:r>
        </a:p>
      </dgm:t>
    </dgm:pt>
    <dgm:pt modelId="{E71BB41C-6D1D-4414-9190-ACB8798A1EC0}" type="parTrans" cxnId="{5E47DCC3-6C7D-48D0-8A9E-1C2EDF271E5E}">
      <dgm:prSet/>
      <dgm:spPr/>
      <dgm:t>
        <a:bodyPr/>
        <a:lstStyle/>
        <a:p>
          <a:endParaRPr lang="en-GB">
            <a:solidFill>
              <a:schemeClr val="tx1"/>
            </a:solidFill>
          </a:endParaRPr>
        </a:p>
      </dgm:t>
    </dgm:pt>
    <dgm:pt modelId="{A8FD66F4-E49C-4CEE-89AB-C6961F114952}" type="sibTrans" cxnId="{5E47DCC3-6C7D-48D0-8A9E-1C2EDF271E5E}">
      <dgm:prSet/>
      <dgm:spPr/>
      <dgm:t>
        <a:bodyPr/>
        <a:lstStyle/>
        <a:p>
          <a:endParaRPr lang="en-GB">
            <a:solidFill>
              <a:schemeClr val="tx1"/>
            </a:solidFill>
          </a:endParaRPr>
        </a:p>
      </dgm:t>
    </dgm:pt>
    <dgm:pt modelId="{4338A588-2D61-47BD-BED3-7D3377A8C4FE}">
      <dgm:prSet custT="1"/>
      <dgm:spPr>
        <a:ln>
          <a:solidFill>
            <a:schemeClr val="bg2">
              <a:lumMod val="50000"/>
            </a:schemeClr>
          </a:solidFill>
        </a:ln>
      </dgm:spPr>
      <dgm:t>
        <a:bodyPr/>
        <a:lstStyle/>
        <a:p>
          <a:pPr algn="just">
            <a:buNone/>
          </a:pPr>
          <a:r>
            <a:rPr lang="en-GB" sz="1300" dirty="0">
              <a:solidFill>
                <a:schemeClr val="tx1"/>
              </a:solidFill>
            </a:rPr>
            <a:t>Besides, a government report also highlighted that there were 671,648 successful completions of the NHS Talking Therapies, which indicates the availability of therapies for treating depression (NHS England, 2024e). </a:t>
          </a:r>
          <a:endParaRPr lang="en-IN" sz="1300" dirty="0">
            <a:solidFill>
              <a:schemeClr val="tx1"/>
            </a:solidFill>
          </a:endParaRPr>
        </a:p>
      </dgm:t>
    </dgm:pt>
    <dgm:pt modelId="{C6E703C2-9F44-46BD-A606-5EDD44A52871}" type="parTrans" cxnId="{C62361C6-3639-4FD6-A15D-B364F8D26776}">
      <dgm:prSet/>
      <dgm:spPr/>
      <dgm:t>
        <a:bodyPr/>
        <a:lstStyle/>
        <a:p>
          <a:endParaRPr lang="en-GB">
            <a:solidFill>
              <a:schemeClr val="tx1"/>
            </a:solidFill>
          </a:endParaRPr>
        </a:p>
      </dgm:t>
    </dgm:pt>
    <dgm:pt modelId="{4EE0A611-39E1-4D06-BE44-868E8889D11A}" type="sibTrans" cxnId="{C62361C6-3639-4FD6-A15D-B364F8D26776}">
      <dgm:prSet/>
      <dgm:spPr/>
      <dgm:t>
        <a:bodyPr/>
        <a:lstStyle/>
        <a:p>
          <a:endParaRPr lang="en-GB">
            <a:solidFill>
              <a:schemeClr val="tx1"/>
            </a:solidFill>
          </a:endParaRPr>
        </a:p>
      </dgm:t>
    </dgm:pt>
    <dgm:pt modelId="{22654C96-AE35-48CA-BAA1-15ACDE358E78}">
      <dgm:prSet custT="1"/>
      <dgm:spPr>
        <a:ln>
          <a:solidFill>
            <a:schemeClr val="bg2">
              <a:lumMod val="50000"/>
            </a:schemeClr>
          </a:solidFill>
        </a:ln>
      </dgm:spPr>
      <dgm:t>
        <a:bodyPr/>
        <a:lstStyle/>
        <a:p>
          <a:pPr algn="just">
            <a:buNone/>
          </a:pPr>
          <a:r>
            <a:rPr lang="en-GB" sz="1300" dirty="0">
              <a:solidFill>
                <a:schemeClr val="tx1"/>
              </a:solidFill>
            </a:rPr>
            <a:t>Similarly, on the other hand, it can be asserted that administration of selective serotonin reuptake inhibitors (SSRIs) continues to be the first-line antidepressant under NICE NG222 in cases of moderate to severe forms of depression (NICE Guidelines, 2022b). </a:t>
          </a:r>
          <a:endParaRPr lang="en-IN" sz="1300" dirty="0">
            <a:solidFill>
              <a:schemeClr val="tx1"/>
            </a:solidFill>
          </a:endParaRPr>
        </a:p>
      </dgm:t>
    </dgm:pt>
    <dgm:pt modelId="{0C2788A8-57AA-4183-BC7A-05E56DB702BF}" type="parTrans" cxnId="{17A8D813-5AF4-4E2D-8461-9B1C822DC2B9}">
      <dgm:prSet/>
      <dgm:spPr/>
      <dgm:t>
        <a:bodyPr/>
        <a:lstStyle/>
        <a:p>
          <a:endParaRPr lang="en-GB">
            <a:solidFill>
              <a:schemeClr val="tx1"/>
            </a:solidFill>
          </a:endParaRPr>
        </a:p>
      </dgm:t>
    </dgm:pt>
    <dgm:pt modelId="{5DF1788F-9138-434B-98D5-3E8327980D1F}" type="sibTrans" cxnId="{17A8D813-5AF4-4E2D-8461-9B1C822DC2B9}">
      <dgm:prSet/>
      <dgm:spPr/>
      <dgm:t>
        <a:bodyPr/>
        <a:lstStyle/>
        <a:p>
          <a:endParaRPr lang="en-GB">
            <a:solidFill>
              <a:schemeClr val="tx1"/>
            </a:solidFill>
          </a:endParaRPr>
        </a:p>
      </dgm:t>
    </dgm:pt>
    <dgm:pt modelId="{0AD09E8C-0137-4CE1-B8FF-0CF82B992BF4}">
      <dgm:prSet custT="1"/>
      <dgm:spPr>
        <a:ln>
          <a:solidFill>
            <a:schemeClr val="bg2">
              <a:lumMod val="50000"/>
            </a:schemeClr>
          </a:solidFill>
        </a:ln>
      </dgm:spPr>
      <dgm:t>
        <a:bodyPr/>
        <a:lstStyle/>
        <a:p>
          <a:pPr algn="just">
            <a:buNone/>
          </a:pPr>
          <a:r>
            <a:rPr lang="en-GB" sz="1300" dirty="0">
              <a:solidFill>
                <a:schemeClr val="tx1"/>
              </a:solidFill>
            </a:rPr>
            <a:t>Besides, approximately 89.3% of patients who enrolled in NHS Talking Therapies highlighted a waiting time of 6 weeks, indicating fast access to treatment (NHS England, 2024e). </a:t>
          </a:r>
          <a:endParaRPr lang="en-IN" sz="1300" dirty="0">
            <a:solidFill>
              <a:schemeClr val="tx1"/>
            </a:solidFill>
          </a:endParaRPr>
        </a:p>
      </dgm:t>
    </dgm:pt>
    <dgm:pt modelId="{22518078-868D-45EC-94AC-DE78543E2CBF}" type="parTrans" cxnId="{8D257B97-B846-4B73-8111-846FB87DA1B3}">
      <dgm:prSet/>
      <dgm:spPr/>
      <dgm:t>
        <a:bodyPr/>
        <a:lstStyle/>
        <a:p>
          <a:endParaRPr lang="en-GB">
            <a:solidFill>
              <a:schemeClr val="tx1"/>
            </a:solidFill>
          </a:endParaRPr>
        </a:p>
      </dgm:t>
    </dgm:pt>
    <dgm:pt modelId="{1140FE7C-FE22-47CA-9EDE-E3FD6EDB9002}" type="sibTrans" cxnId="{8D257B97-B846-4B73-8111-846FB87DA1B3}">
      <dgm:prSet/>
      <dgm:spPr/>
      <dgm:t>
        <a:bodyPr/>
        <a:lstStyle/>
        <a:p>
          <a:endParaRPr lang="en-GB">
            <a:solidFill>
              <a:schemeClr val="tx1"/>
            </a:solidFill>
          </a:endParaRPr>
        </a:p>
      </dgm:t>
    </dgm:pt>
    <dgm:pt modelId="{E25ED7DC-F4F5-4413-A1C2-B2A6EC87F3AF}" type="pres">
      <dgm:prSet presAssocID="{C3DEC666-AD13-4431-B866-E835D2D8533B}" presName="diagram" presStyleCnt="0">
        <dgm:presLayoutVars>
          <dgm:dir/>
          <dgm:resizeHandles val="exact"/>
        </dgm:presLayoutVars>
      </dgm:prSet>
      <dgm:spPr/>
    </dgm:pt>
    <dgm:pt modelId="{04B71AE7-B33F-4B10-8BE1-0D12EFA8668B}" type="pres">
      <dgm:prSet presAssocID="{9727AE86-D3A4-4304-83D1-6A9EA1636E43}" presName="node" presStyleLbl="node1" presStyleIdx="0" presStyleCnt="4" custScaleX="459699" custScaleY="198061">
        <dgm:presLayoutVars>
          <dgm:bulletEnabled val="1"/>
        </dgm:presLayoutVars>
      </dgm:prSet>
      <dgm:spPr/>
    </dgm:pt>
    <dgm:pt modelId="{06DC8ADD-2641-4948-81BB-BD7D47C90120}" type="pres">
      <dgm:prSet presAssocID="{A8FD66F4-E49C-4CEE-89AB-C6961F114952}" presName="sibTrans" presStyleCnt="0"/>
      <dgm:spPr/>
    </dgm:pt>
    <dgm:pt modelId="{8142E8D0-8E33-4ACF-A250-EEAA1D2D26C2}" type="pres">
      <dgm:prSet presAssocID="{4338A588-2D61-47BD-BED3-7D3377A8C4FE}" presName="node" presStyleLbl="node1" presStyleIdx="1" presStyleCnt="4" custScaleX="459699" custScaleY="198061">
        <dgm:presLayoutVars>
          <dgm:bulletEnabled val="1"/>
        </dgm:presLayoutVars>
      </dgm:prSet>
      <dgm:spPr/>
    </dgm:pt>
    <dgm:pt modelId="{C8B75E0E-AF9E-4E96-8B1E-0874255E4B58}" type="pres">
      <dgm:prSet presAssocID="{4EE0A611-39E1-4D06-BE44-868E8889D11A}" presName="sibTrans" presStyleCnt="0"/>
      <dgm:spPr/>
    </dgm:pt>
    <dgm:pt modelId="{29ECC411-C82F-4699-AC27-735B7F58DBF9}" type="pres">
      <dgm:prSet presAssocID="{22654C96-AE35-48CA-BAA1-15ACDE358E78}" presName="node" presStyleLbl="node1" presStyleIdx="2" presStyleCnt="4" custScaleX="459699" custScaleY="198061">
        <dgm:presLayoutVars>
          <dgm:bulletEnabled val="1"/>
        </dgm:presLayoutVars>
      </dgm:prSet>
      <dgm:spPr/>
    </dgm:pt>
    <dgm:pt modelId="{6C9E2D20-B8FF-4FD8-94E9-E386C1AAC962}" type="pres">
      <dgm:prSet presAssocID="{5DF1788F-9138-434B-98D5-3E8327980D1F}" presName="sibTrans" presStyleCnt="0"/>
      <dgm:spPr/>
    </dgm:pt>
    <dgm:pt modelId="{83B6C266-9F5D-4BB9-A238-9F139D3C205A}" type="pres">
      <dgm:prSet presAssocID="{0AD09E8C-0137-4CE1-B8FF-0CF82B992BF4}" presName="node" presStyleLbl="node1" presStyleIdx="3" presStyleCnt="4" custScaleX="459699" custScaleY="198061">
        <dgm:presLayoutVars>
          <dgm:bulletEnabled val="1"/>
        </dgm:presLayoutVars>
      </dgm:prSet>
      <dgm:spPr/>
    </dgm:pt>
  </dgm:ptLst>
  <dgm:cxnLst>
    <dgm:cxn modelId="{17A8D813-5AF4-4E2D-8461-9B1C822DC2B9}" srcId="{C3DEC666-AD13-4431-B866-E835D2D8533B}" destId="{22654C96-AE35-48CA-BAA1-15ACDE358E78}" srcOrd="2" destOrd="0" parTransId="{0C2788A8-57AA-4183-BC7A-05E56DB702BF}" sibTransId="{5DF1788F-9138-434B-98D5-3E8327980D1F}"/>
    <dgm:cxn modelId="{C521A68C-813A-47A5-A2FD-553705510AC5}" type="presOf" srcId="{C3DEC666-AD13-4431-B866-E835D2D8533B}" destId="{E25ED7DC-F4F5-4413-A1C2-B2A6EC87F3AF}" srcOrd="0" destOrd="0" presId="urn:microsoft.com/office/officeart/2005/8/layout/default"/>
    <dgm:cxn modelId="{8D257B97-B846-4B73-8111-846FB87DA1B3}" srcId="{C3DEC666-AD13-4431-B866-E835D2D8533B}" destId="{0AD09E8C-0137-4CE1-B8FF-0CF82B992BF4}" srcOrd="3" destOrd="0" parTransId="{22518078-868D-45EC-94AC-DE78543E2CBF}" sibTransId="{1140FE7C-FE22-47CA-9EDE-E3FD6EDB9002}"/>
    <dgm:cxn modelId="{78FA679C-B773-48A8-A62A-9BDD95CBFA0D}" type="presOf" srcId="{4338A588-2D61-47BD-BED3-7D3377A8C4FE}" destId="{8142E8D0-8E33-4ACF-A250-EEAA1D2D26C2}" srcOrd="0" destOrd="0" presId="urn:microsoft.com/office/officeart/2005/8/layout/default"/>
    <dgm:cxn modelId="{364BD3B2-7767-457C-A95E-F855F9067DBB}" type="presOf" srcId="{9727AE86-D3A4-4304-83D1-6A9EA1636E43}" destId="{04B71AE7-B33F-4B10-8BE1-0D12EFA8668B}" srcOrd="0" destOrd="0" presId="urn:microsoft.com/office/officeart/2005/8/layout/default"/>
    <dgm:cxn modelId="{5E47DCC3-6C7D-48D0-8A9E-1C2EDF271E5E}" srcId="{C3DEC666-AD13-4431-B866-E835D2D8533B}" destId="{9727AE86-D3A4-4304-83D1-6A9EA1636E43}" srcOrd="0" destOrd="0" parTransId="{E71BB41C-6D1D-4414-9190-ACB8798A1EC0}" sibTransId="{A8FD66F4-E49C-4CEE-89AB-C6961F114952}"/>
    <dgm:cxn modelId="{C62361C6-3639-4FD6-A15D-B364F8D26776}" srcId="{C3DEC666-AD13-4431-B866-E835D2D8533B}" destId="{4338A588-2D61-47BD-BED3-7D3377A8C4FE}" srcOrd="1" destOrd="0" parTransId="{C6E703C2-9F44-46BD-A606-5EDD44A52871}" sibTransId="{4EE0A611-39E1-4D06-BE44-868E8889D11A}"/>
    <dgm:cxn modelId="{4E8662CC-BA7A-42F3-8C37-9D071C5B8B1A}" type="presOf" srcId="{22654C96-AE35-48CA-BAA1-15ACDE358E78}" destId="{29ECC411-C82F-4699-AC27-735B7F58DBF9}" srcOrd="0" destOrd="0" presId="urn:microsoft.com/office/officeart/2005/8/layout/default"/>
    <dgm:cxn modelId="{96AE58E8-D666-40AF-8137-692EE0F7287C}" type="presOf" srcId="{0AD09E8C-0137-4CE1-B8FF-0CF82B992BF4}" destId="{83B6C266-9F5D-4BB9-A238-9F139D3C205A}" srcOrd="0" destOrd="0" presId="urn:microsoft.com/office/officeart/2005/8/layout/default"/>
    <dgm:cxn modelId="{93587382-2994-4039-8290-0A6C321859B7}" type="presParOf" srcId="{E25ED7DC-F4F5-4413-A1C2-B2A6EC87F3AF}" destId="{04B71AE7-B33F-4B10-8BE1-0D12EFA8668B}" srcOrd="0" destOrd="0" presId="urn:microsoft.com/office/officeart/2005/8/layout/default"/>
    <dgm:cxn modelId="{34FCA17D-AAE5-47ED-9467-5C5A466A3ACC}" type="presParOf" srcId="{E25ED7DC-F4F5-4413-A1C2-B2A6EC87F3AF}" destId="{06DC8ADD-2641-4948-81BB-BD7D47C90120}" srcOrd="1" destOrd="0" presId="urn:microsoft.com/office/officeart/2005/8/layout/default"/>
    <dgm:cxn modelId="{D2F40A3F-5B36-4A5E-A958-C9F4CA604FE3}" type="presParOf" srcId="{E25ED7DC-F4F5-4413-A1C2-B2A6EC87F3AF}" destId="{8142E8D0-8E33-4ACF-A250-EEAA1D2D26C2}" srcOrd="2" destOrd="0" presId="urn:microsoft.com/office/officeart/2005/8/layout/default"/>
    <dgm:cxn modelId="{5B4BDE7E-3624-4187-AAA8-13E342A72563}" type="presParOf" srcId="{E25ED7DC-F4F5-4413-A1C2-B2A6EC87F3AF}" destId="{C8B75E0E-AF9E-4E96-8B1E-0874255E4B58}" srcOrd="3" destOrd="0" presId="urn:microsoft.com/office/officeart/2005/8/layout/default"/>
    <dgm:cxn modelId="{CDC9D9D6-30B3-4F66-BA95-B41684927E4B}" type="presParOf" srcId="{E25ED7DC-F4F5-4413-A1C2-B2A6EC87F3AF}" destId="{29ECC411-C82F-4699-AC27-735B7F58DBF9}" srcOrd="4" destOrd="0" presId="urn:microsoft.com/office/officeart/2005/8/layout/default"/>
    <dgm:cxn modelId="{EEF050F7-B1B9-4814-9C96-07A92A9D3B9F}" type="presParOf" srcId="{E25ED7DC-F4F5-4413-A1C2-B2A6EC87F3AF}" destId="{6C9E2D20-B8FF-4FD8-94E9-E386C1AAC962}" srcOrd="5" destOrd="0" presId="urn:microsoft.com/office/officeart/2005/8/layout/default"/>
    <dgm:cxn modelId="{0F75710A-649F-4B34-81F8-F1821C76196C}" type="presParOf" srcId="{E25ED7DC-F4F5-4413-A1C2-B2A6EC87F3AF}" destId="{83B6C266-9F5D-4BB9-A238-9F139D3C205A}" srcOrd="6" destOrd="0" presId="urn:microsoft.com/office/officeart/2005/8/layout/defaul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3B3E10-6CCE-48F9-A919-58E3DED6D343}"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286E9F4E-E8C7-4E46-9BC2-C6E71D971781}">
      <dgm:prSet phldrT="[Text]" custT="1"/>
      <dgm:spPr/>
      <dgm:t>
        <a:bodyPr/>
        <a:lstStyle/>
        <a:p>
          <a:pPr algn="just">
            <a:buNone/>
          </a:pPr>
          <a:r>
            <a:rPr lang="en-GB" sz="1300" dirty="0">
              <a:solidFill>
                <a:schemeClr val="tx1"/>
              </a:solidFill>
            </a:rPr>
            <a:t>Anxiety Disorders</a:t>
          </a:r>
        </a:p>
      </dgm:t>
    </dgm:pt>
    <dgm:pt modelId="{67643030-5BF5-4172-B13B-6FA24299C3C8}" type="parTrans" cxnId="{CF858E45-A763-4FC1-8210-DC68EC1216A8}">
      <dgm:prSet/>
      <dgm:spPr/>
      <dgm:t>
        <a:bodyPr/>
        <a:lstStyle/>
        <a:p>
          <a:endParaRPr lang="en-GB"/>
        </a:p>
      </dgm:t>
    </dgm:pt>
    <dgm:pt modelId="{D3F3AD99-2DAF-4DE1-B267-4EFA49A0632F}" type="sibTrans" cxnId="{CF858E45-A763-4FC1-8210-DC68EC1216A8}">
      <dgm:prSet/>
      <dgm:spPr/>
      <dgm:t>
        <a:bodyPr/>
        <a:lstStyle/>
        <a:p>
          <a:endParaRPr lang="en-GB"/>
        </a:p>
      </dgm:t>
    </dgm:pt>
    <dgm:pt modelId="{F06BA739-F201-4B95-ABF7-63217123E0E7}">
      <dgm:prSet custT="1"/>
      <dgm:spPr>
        <a:solidFill>
          <a:srgbClr val="F0FEDE"/>
        </a:solidFill>
      </dgm:spPr>
      <dgm:t>
        <a:bodyPr/>
        <a:lstStyle/>
        <a:p>
          <a:pPr algn="just">
            <a:buNone/>
          </a:pPr>
          <a:r>
            <a:rPr lang="en-GB" sz="1300" dirty="0">
              <a:solidFill>
                <a:schemeClr val="tx1"/>
              </a:solidFill>
            </a:rPr>
            <a:t>   Those adults who suffer from severe mental disorders have 1.9 times greater chances of developing diabetes than the general population (Gov.uk, 2018).</a:t>
          </a:r>
          <a:endParaRPr lang="en-IN" sz="1300" dirty="0">
            <a:solidFill>
              <a:schemeClr val="tx1"/>
            </a:solidFill>
          </a:endParaRPr>
        </a:p>
      </dgm:t>
    </dgm:pt>
    <dgm:pt modelId="{5D9BC8A6-4287-4543-B885-06F889829551}" type="parTrans" cxnId="{06B99127-DB37-494B-9D1F-8EAD4292757A}">
      <dgm:prSet/>
      <dgm:spPr/>
      <dgm:t>
        <a:bodyPr/>
        <a:lstStyle/>
        <a:p>
          <a:endParaRPr lang="en-GB"/>
        </a:p>
      </dgm:t>
    </dgm:pt>
    <dgm:pt modelId="{CD7497F1-4B85-4ABA-8C75-2BDDCE88BDD0}" type="sibTrans" cxnId="{06B99127-DB37-494B-9D1F-8EAD4292757A}">
      <dgm:prSet/>
      <dgm:spPr/>
      <dgm:t>
        <a:bodyPr/>
        <a:lstStyle/>
        <a:p>
          <a:endParaRPr lang="en-GB"/>
        </a:p>
      </dgm:t>
    </dgm:pt>
    <dgm:pt modelId="{9E731891-8D3B-4A82-A8B3-AD8DB1017117}">
      <dgm:prSet custT="1"/>
      <dgm:spPr>
        <a:solidFill>
          <a:srgbClr val="F0FEDE"/>
        </a:solidFill>
      </dgm:spPr>
      <dgm:t>
        <a:bodyPr/>
        <a:lstStyle/>
        <a:p>
          <a:pPr algn="just">
            <a:buNone/>
          </a:pPr>
          <a:r>
            <a:rPr lang="en-GB" sz="1300" dirty="0">
              <a:solidFill>
                <a:schemeClr val="tx1"/>
              </a:solidFill>
            </a:rPr>
            <a:t>   Sufferers with severe mental disorders have been found to develop chronic obstructive pulmonary disease (COPD) at the rate of 2.1 times more than those who do not have such problems (Gov.uk, 2018).</a:t>
          </a:r>
          <a:endParaRPr lang="en-IN" sz="1300" dirty="0">
            <a:solidFill>
              <a:schemeClr val="tx1"/>
            </a:solidFill>
          </a:endParaRPr>
        </a:p>
      </dgm:t>
    </dgm:pt>
    <dgm:pt modelId="{C04F2022-0274-4447-A08A-BD38AF324F2C}" type="parTrans" cxnId="{0EC82EBD-EADE-4401-B560-D86364F93DF9}">
      <dgm:prSet/>
      <dgm:spPr/>
      <dgm:t>
        <a:bodyPr/>
        <a:lstStyle/>
        <a:p>
          <a:endParaRPr lang="en-GB"/>
        </a:p>
      </dgm:t>
    </dgm:pt>
    <dgm:pt modelId="{C06CD04B-CBD5-4632-88AB-BA6BD5BD688C}" type="sibTrans" cxnId="{0EC82EBD-EADE-4401-B560-D86364F93DF9}">
      <dgm:prSet/>
      <dgm:spPr/>
      <dgm:t>
        <a:bodyPr/>
        <a:lstStyle/>
        <a:p>
          <a:endParaRPr lang="en-GB"/>
        </a:p>
      </dgm:t>
    </dgm:pt>
    <dgm:pt modelId="{3890E713-B385-4C91-9B5E-46D39D693AD9}">
      <dgm:prSet custT="1"/>
      <dgm:spPr/>
      <dgm:t>
        <a:bodyPr/>
        <a:lstStyle/>
        <a:p>
          <a:pPr algn="just">
            <a:buNone/>
          </a:pPr>
          <a:r>
            <a:rPr lang="en-GB" sz="1300" dirty="0">
              <a:solidFill>
                <a:schemeClr val="tx1"/>
              </a:solidFill>
            </a:rPr>
            <a:t>Stroke Risk</a:t>
          </a:r>
        </a:p>
      </dgm:t>
    </dgm:pt>
    <dgm:pt modelId="{10C340AF-144C-4974-9E08-10DEF07AD1B3}" type="parTrans" cxnId="{5856249F-C32A-4DEC-A5A6-365F819E65C2}">
      <dgm:prSet/>
      <dgm:spPr/>
      <dgm:t>
        <a:bodyPr/>
        <a:lstStyle/>
        <a:p>
          <a:endParaRPr lang="en-GB"/>
        </a:p>
      </dgm:t>
    </dgm:pt>
    <dgm:pt modelId="{29A62BEA-1796-4B5B-865B-3E7FDC80DF9E}" type="sibTrans" cxnId="{5856249F-C32A-4DEC-A5A6-365F819E65C2}">
      <dgm:prSet/>
      <dgm:spPr/>
      <dgm:t>
        <a:bodyPr/>
        <a:lstStyle/>
        <a:p>
          <a:endParaRPr lang="en-GB"/>
        </a:p>
      </dgm:t>
    </dgm:pt>
    <dgm:pt modelId="{52EBBC6B-1093-4A4E-AAA2-AA0233EA5A9B}">
      <dgm:prSet phldrT="[Text]" custT="1"/>
      <dgm:spPr>
        <a:solidFill>
          <a:srgbClr val="F0FEDE"/>
        </a:solidFill>
      </dgm:spPr>
      <dgm:t>
        <a:bodyPr/>
        <a:lstStyle/>
        <a:p>
          <a:pPr algn="just">
            <a:buNone/>
          </a:pPr>
          <a:r>
            <a:rPr lang="en-GB" sz="1300" dirty="0">
              <a:solidFill>
                <a:schemeClr val="tx1"/>
              </a:solidFill>
            </a:rPr>
            <a:t>  Depression often occurs along with anxiety disorders, and this co-existence complicates both the severity of the symptoms in patients and their long-term needs in healthcare (NHS England, 2026e).</a:t>
          </a:r>
        </a:p>
      </dgm:t>
    </dgm:pt>
    <dgm:pt modelId="{2D14ADF0-55B8-4EB2-8A89-C92A6DFBE4E8}" type="parTrans" cxnId="{ABE4EBEB-EE3F-4B7F-B14D-B7206FAF8F01}">
      <dgm:prSet/>
      <dgm:spPr/>
      <dgm:t>
        <a:bodyPr/>
        <a:lstStyle/>
        <a:p>
          <a:endParaRPr lang="en-GB"/>
        </a:p>
      </dgm:t>
    </dgm:pt>
    <dgm:pt modelId="{AC25945A-EB40-4624-9D69-78F3E9AD2A27}" type="sibTrans" cxnId="{ABE4EBEB-EE3F-4B7F-B14D-B7206FAF8F01}">
      <dgm:prSet/>
      <dgm:spPr/>
      <dgm:t>
        <a:bodyPr/>
        <a:lstStyle/>
        <a:p>
          <a:endParaRPr lang="en-GB"/>
        </a:p>
      </dgm:t>
    </dgm:pt>
    <dgm:pt modelId="{176F88E6-1E32-45C8-8B96-9AC9F933080F}">
      <dgm:prSet phldrT="[Text]" custT="1"/>
      <dgm:spPr/>
      <dgm:t>
        <a:bodyPr/>
        <a:lstStyle/>
        <a:p>
          <a:pPr algn="just">
            <a:buNone/>
          </a:pPr>
          <a:r>
            <a:rPr lang="en-GB" sz="1300" dirty="0">
              <a:solidFill>
                <a:schemeClr val="tx1"/>
              </a:solidFill>
            </a:rPr>
            <a:t>Diabetes Risk</a:t>
          </a:r>
        </a:p>
      </dgm:t>
    </dgm:pt>
    <dgm:pt modelId="{7673DA41-0218-4A69-BE13-8D649C60B378}" type="parTrans" cxnId="{D1639B9D-055B-4992-BE98-96C46FC3EEDA}">
      <dgm:prSet/>
      <dgm:spPr/>
      <dgm:t>
        <a:bodyPr/>
        <a:lstStyle/>
        <a:p>
          <a:endParaRPr lang="en-GB"/>
        </a:p>
      </dgm:t>
    </dgm:pt>
    <dgm:pt modelId="{2F344294-DA92-43CB-A716-04C5E44C951E}" type="sibTrans" cxnId="{D1639B9D-055B-4992-BE98-96C46FC3EEDA}">
      <dgm:prSet/>
      <dgm:spPr/>
      <dgm:t>
        <a:bodyPr/>
        <a:lstStyle/>
        <a:p>
          <a:endParaRPr lang="en-GB"/>
        </a:p>
      </dgm:t>
    </dgm:pt>
    <dgm:pt modelId="{B91F9EF8-AE05-4F01-8465-53664E88B2B2}">
      <dgm:prSet custT="1"/>
      <dgm:spPr/>
      <dgm:t>
        <a:bodyPr/>
        <a:lstStyle/>
        <a:p>
          <a:pPr algn="just">
            <a:buNone/>
          </a:pPr>
          <a:r>
            <a:rPr lang="en-IN" sz="1300">
              <a:solidFill>
                <a:schemeClr val="tx1"/>
              </a:solidFill>
            </a:rPr>
            <a:t>COPD Risk</a:t>
          </a:r>
          <a:endParaRPr lang="en-IN" sz="1300" dirty="0">
            <a:solidFill>
              <a:schemeClr val="tx1"/>
            </a:solidFill>
          </a:endParaRPr>
        </a:p>
      </dgm:t>
    </dgm:pt>
    <dgm:pt modelId="{F0FA0AD0-C16F-4C7F-85B8-C496D3506B24}" type="parTrans" cxnId="{6521F94F-1DB4-472A-B320-0AC33335264B}">
      <dgm:prSet/>
      <dgm:spPr/>
      <dgm:t>
        <a:bodyPr/>
        <a:lstStyle/>
        <a:p>
          <a:endParaRPr lang="en-GB"/>
        </a:p>
      </dgm:t>
    </dgm:pt>
    <dgm:pt modelId="{471B4E80-5820-493A-99DA-CC0E566270A8}" type="sibTrans" cxnId="{6521F94F-1DB4-472A-B320-0AC33335264B}">
      <dgm:prSet/>
      <dgm:spPr/>
      <dgm:t>
        <a:bodyPr/>
        <a:lstStyle/>
        <a:p>
          <a:endParaRPr lang="en-GB"/>
        </a:p>
      </dgm:t>
    </dgm:pt>
    <dgm:pt modelId="{5C68A249-6BEA-4F13-9405-7DFD831ECC35}">
      <dgm:prSet custT="1"/>
      <dgm:spPr>
        <a:solidFill>
          <a:srgbClr val="F0FEDE"/>
        </a:solidFill>
      </dgm:spPr>
      <dgm:t>
        <a:bodyPr/>
        <a:lstStyle/>
        <a:p>
          <a:pPr algn="just">
            <a:buNone/>
          </a:pPr>
          <a:r>
            <a:rPr lang="en-GB" sz="1300" dirty="0">
              <a:solidFill>
                <a:schemeClr val="tx1"/>
              </a:solidFill>
            </a:rPr>
            <a:t>  The incidence of stroke in adults with severe mental diseases is equal to 1.6 times that of the general population, contributing to new complexities with their care (Gov.uk, 2018).</a:t>
          </a:r>
        </a:p>
      </dgm:t>
    </dgm:pt>
    <dgm:pt modelId="{C33C06C2-08F6-4574-B922-1A8E809C0274}" type="parTrans" cxnId="{CEBB1AC1-E11E-488A-BD28-EF12ED81CCEF}">
      <dgm:prSet/>
      <dgm:spPr/>
      <dgm:t>
        <a:bodyPr/>
        <a:lstStyle/>
        <a:p>
          <a:endParaRPr lang="en-GB"/>
        </a:p>
      </dgm:t>
    </dgm:pt>
    <dgm:pt modelId="{877DB9F1-736C-456B-9BB4-0A97476B2B81}" type="sibTrans" cxnId="{CEBB1AC1-E11E-488A-BD28-EF12ED81CCEF}">
      <dgm:prSet/>
      <dgm:spPr/>
      <dgm:t>
        <a:bodyPr/>
        <a:lstStyle/>
        <a:p>
          <a:endParaRPr lang="en-GB"/>
        </a:p>
      </dgm:t>
    </dgm:pt>
    <dgm:pt modelId="{4CC75EE8-6D74-4199-AE1B-E38DEDF64D5D}" type="pres">
      <dgm:prSet presAssocID="{7D3B3E10-6CCE-48F9-A919-58E3DED6D343}" presName="Name0" presStyleCnt="0">
        <dgm:presLayoutVars>
          <dgm:dir/>
          <dgm:animLvl val="lvl"/>
          <dgm:resizeHandles val="exact"/>
        </dgm:presLayoutVars>
      </dgm:prSet>
      <dgm:spPr/>
    </dgm:pt>
    <dgm:pt modelId="{A3276E3A-9B07-42DD-94F3-07B1EF0A62BB}" type="pres">
      <dgm:prSet presAssocID="{286E9F4E-E8C7-4E46-9BC2-C6E71D971781}" presName="linNode" presStyleCnt="0"/>
      <dgm:spPr/>
    </dgm:pt>
    <dgm:pt modelId="{0E91538A-8B12-4529-905D-8685FCF87241}" type="pres">
      <dgm:prSet presAssocID="{286E9F4E-E8C7-4E46-9BC2-C6E71D971781}" presName="parTx" presStyleLbl="revTx" presStyleIdx="0" presStyleCnt="4">
        <dgm:presLayoutVars>
          <dgm:chMax val="1"/>
          <dgm:bulletEnabled val="1"/>
        </dgm:presLayoutVars>
      </dgm:prSet>
      <dgm:spPr/>
    </dgm:pt>
    <dgm:pt modelId="{A7CEBB2E-9CEB-42B9-82F6-35F78C586344}" type="pres">
      <dgm:prSet presAssocID="{286E9F4E-E8C7-4E46-9BC2-C6E71D971781}" presName="bracket" presStyleLbl="parChTrans1D1" presStyleIdx="0" presStyleCnt="4"/>
      <dgm:spPr/>
    </dgm:pt>
    <dgm:pt modelId="{52244A3F-57F4-48D1-B881-DEB15E9C2A14}" type="pres">
      <dgm:prSet presAssocID="{286E9F4E-E8C7-4E46-9BC2-C6E71D971781}" presName="spH" presStyleCnt="0"/>
      <dgm:spPr/>
    </dgm:pt>
    <dgm:pt modelId="{643205BF-EA7C-499C-9D4E-8A1B321673FD}" type="pres">
      <dgm:prSet presAssocID="{286E9F4E-E8C7-4E46-9BC2-C6E71D971781}" presName="desTx" presStyleLbl="node1" presStyleIdx="0" presStyleCnt="4" custScaleX="144331">
        <dgm:presLayoutVars>
          <dgm:bulletEnabled val="1"/>
        </dgm:presLayoutVars>
      </dgm:prSet>
      <dgm:spPr/>
    </dgm:pt>
    <dgm:pt modelId="{E993A377-D361-4364-9F6D-87A3E88B637A}" type="pres">
      <dgm:prSet presAssocID="{D3F3AD99-2DAF-4DE1-B267-4EFA49A0632F}" presName="spV" presStyleCnt="0"/>
      <dgm:spPr/>
    </dgm:pt>
    <dgm:pt modelId="{E9196320-CB6E-4336-B9C4-C0449274B60B}" type="pres">
      <dgm:prSet presAssocID="{176F88E6-1E32-45C8-8B96-9AC9F933080F}" presName="linNode" presStyleCnt="0"/>
      <dgm:spPr/>
    </dgm:pt>
    <dgm:pt modelId="{801E0DDB-0464-482F-A5E1-425A91B144F4}" type="pres">
      <dgm:prSet presAssocID="{176F88E6-1E32-45C8-8B96-9AC9F933080F}" presName="parTx" presStyleLbl="revTx" presStyleIdx="1" presStyleCnt="4">
        <dgm:presLayoutVars>
          <dgm:chMax val="1"/>
          <dgm:bulletEnabled val="1"/>
        </dgm:presLayoutVars>
      </dgm:prSet>
      <dgm:spPr/>
    </dgm:pt>
    <dgm:pt modelId="{389A7CA1-8E25-4165-981F-9B0E51C46430}" type="pres">
      <dgm:prSet presAssocID="{176F88E6-1E32-45C8-8B96-9AC9F933080F}" presName="bracket" presStyleLbl="parChTrans1D1" presStyleIdx="1" presStyleCnt="4"/>
      <dgm:spPr/>
    </dgm:pt>
    <dgm:pt modelId="{F37E597D-0B3E-4CD8-99E7-803270A63A0C}" type="pres">
      <dgm:prSet presAssocID="{176F88E6-1E32-45C8-8B96-9AC9F933080F}" presName="spH" presStyleCnt="0"/>
      <dgm:spPr/>
    </dgm:pt>
    <dgm:pt modelId="{A509456A-5879-4483-921A-4765A642A038}" type="pres">
      <dgm:prSet presAssocID="{176F88E6-1E32-45C8-8B96-9AC9F933080F}" presName="desTx" presStyleLbl="node1" presStyleIdx="1" presStyleCnt="4" custScaleX="144331">
        <dgm:presLayoutVars>
          <dgm:bulletEnabled val="1"/>
        </dgm:presLayoutVars>
      </dgm:prSet>
      <dgm:spPr/>
    </dgm:pt>
    <dgm:pt modelId="{A4433540-749D-4D43-AC70-ACCCE8B3ED5A}" type="pres">
      <dgm:prSet presAssocID="{2F344294-DA92-43CB-A716-04C5E44C951E}" presName="spV" presStyleCnt="0"/>
      <dgm:spPr/>
    </dgm:pt>
    <dgm:pt modelId="{D405779C-6081-4B21-B048-A4AC3ED69CD4}" type="pres">
      <dgm:prSet presAssocID="{B91F9EF8-AE05-4F01-8465-53664E88B2B2}" presName="linNode" presStyleCnt="0"/>
      <dgm:spPr/>
    </dgm:pt>
    <dgm:pt modelId="{F4D6824E-83DB-4C89-92B7-20E75EDCF0FA}" type="pres">
      <dgm:prSet presAssocID="{B91F9EF8-AE05-4F01-8465-53664E88B2B2}" presName="parTx" presStyleLbl="revTx" presStyleIdx="2" presStyleCnt="4">
        <dgm:presLayoutVars>
          <dgm:chMax val="1"/>
          <dgm:bulletEnabled val="1"/>
        </dgm:presLayoutVars>
      </dgm:prSet>
      <dgm:spPr/>
    </dgm:pt>
    <dgm:pt modelId="{2E982833-357A-4544-820B-A989DA7A433C}" type="pres">
      <dgm:prSet presAssocID="{B91F9EF8-AE05-4F01-8465-53664E88B2B2}" presName="bracket" presStyleLbl="parChTrans1D1" presStyleIdx="2" presStyleCnt="4"/>
      <dgm:spPr/>
    </dgm:pt>
    <dgm:pt modelId="{CB7C391F-32BE-4CA1-BB58-759F3D294767}" type="pres">
      <dgm:prSet presAssocID="{B91F9EF8-AE05-4F01-8465-53664E88B2B2}" presName="spH" presStyleCnt="0"/>
      <dgm:spPr/>
    </dgm:pt>
    <dgm:pt modelId="{73914861-37FA-48F3-A7F3-AD75C72A7B04}" type="pres">
      <dgm:prSet presAssocID="{B91F9EF8-AE05-4F01-8465-53664E88B2B2}" presName="desTx" presStyleLbl="node1" presStyleIdx="2" presStyleCnt="4" custScaleX="144331">
        <dgm:presLayoutVars>
          <dgm:bulletEnabled val="1"/>
        </dgm:presLayoutVars>
      </dgm:prSet>
      <dgm:spPr/>
    </dgm:pt>
    <dgm:pt modelId="{15A5E39B-91E3-4140-BF51-BE5A8267F96C}" type="pres">
      <dgm:prSet presAssocID="{471B4E80-5820-493A-99DA-CC0E566270A8}" presName="spV" presStyleCnt="0"/>
      <dgm:spPr/>
    </dgm:pt>
    <dgm:pt modelId="{4B21EE33-4514-4C64-9CB8-5C3B09BBEED5}" type="pres">
      <dgm:prSet presAssocID="{3890E713-B385-4C91-9B5E-46D39D693AD9}" presName="linNode" presStyleCnt="0"/>
      <dgm:spPr/>
    </dgm:pt>
    <dgm:pt modelId="{0D522BF3-26BC-42F8-B87D-D95842300D7E}" type="pres">
      <dgm:prSet presAssocID="{3890E713-B385-4C91-9B5E-46D39D693AD9}" presName="parTx" presStyleLbl="revTx" presStyleIdx="3" presStyleCnt="4">
        <dgm:presLayoutVars>
          <dgm:chMax val="1"/>
          <dgm:bulletEnabled val="1"/>
        </dgm:presLayoutVars>
      </dgm:prSet>
      <dgm:spPr/>
    </dgm:pt>
    <dgm:pt modelId="{B41C0A92-B1FC-43C3-B1FD-293808429221}" type="pres">
      <dgm:prSet presAssocID="{3890E713-B385-4C91-9B5E-46D39D693AD9}" presName="bracket" presStyleLbl="parChTrans1D1" presStyleIdx="3" presStyleCnt="4"/>
      <dgm:spPr/>
    </dgm:pt>
    <dgm:pt modelId="{634C1A11-E4C2-4C19-8091-ADD79FD7A831}" type="pres">
      <dgm:prSet presAssocID="{3890E713-B385-4C91-9B5E-46D39D693AD9}" presName="spH" presStyleCnt="0"/>
      <dgm:spPr/>
    </dgm:pt>
    <dgm:pt modelId="{65FDB690-FC3E-4F9A-B27D-CB9CACA99114}" type="pres">
      <dgm:prSet presAssocID="{3890E713-B385-4C91-9B5E-46D39D693AD9}" presName="desTx" presStyleLbl="node1" presStyleIdx="3" presStyleCnt="4" custScaleX="144331">
        <dgm:presLayoutVars>
          <dgm:bulletEnabled val="1"/>
        </dgm:presLayoutVars>
      </dgm:prSet>
      <dgm:spPr/>
    </dgm:pt>
  </dgm:ptLst>
  <dgm:cxnLst>
    <dgm:cxn modelId="{3D70BB06-85A7-4181-8780-F6D4E7CF3F1D}" type="presOf" srcId="{286E9F4E-E8C7-4E46-9BC2-C6E71D971781}" destId="{0E91538A-8B12-4529-905D-8685FCF87241}" srcOrd="0" destOrd="0" presId="urn:diagrams.loki3.com/BracketList"/>
    <dgm:cxn modelId="{F8E91E11-DAE6-463B-B354-3B42AFFFD96E}" type="presOf" srcId="{9E731891-8D3B-4A82-A8B3-AD8DB1017117}" destId="{73914861-37FA-48F3-A7F3-AD75C72A7B04}" srcOrd="0" destOrd="0" presId="urn:diagrams.loki3.com/BracketList"/>
    <dgm:cxn modelId="{1CF81D1C-0F6A-4B10-B6D0-595ACC024A01}" type="presOf" srcId="{176F88E6-1E32-45C8-8B96-9AC9F933080F}" destId="{801E0DDB-0464-482F-A5E1-425A91B144F4}" srcOrd="0" destOrd="0" presId="urn:diagrams.loki3.com/BracketList"/>
    <dgm:cxn modelId="{06B99127-DB37-494B-9D1F-8EAD4292757A}" srcId="{176F88E6-1E32-45C8-8B96-9AC9F933080F}" destId="{F06BA739-F201-4B95-ABF7-63217123E0E7}" srcOrd="0" destOrd="0" parTransId="{5D9BC8A6-4287-4543-B885-06F889829551}" sibTransId="{CD7497F1-4B85-4ABA-8C75-2BDDCE88BDD0}"/>
    <dgm:cxn modelId="{CF858E45-A763-4FC1-8210-DC68EC1216A8}" srcId="{7D3B3E10-6CCE-48F9-A919-58E3DED6D343}" destId="{286E9F4E-E8C7-4E46-9BC2-C6E71D971781}" srcOrd="0" destOrd="0" parTransId="{67643030-5BF5-4172-B13B-6FA24299C3C8}" sibTransId="{D3F3AD99-2DAF-4DE1-B267-4EFA49A0632F}"/>
    <dgm:cxn modelId="{6AA41846-E65F-4112-A347-BE222D16FCC6}" type="presOf" srcId="{52EBBC6B-1093-4A4E-AAA2-AA0233EA5A9B}" destId="{643205BF-EA7C-499C-9D4E-8A1B321673FD}" srcOrd="0" destOrd="0" presId="urn:diagrams.loki3.com/BracketList"/>
    <dgm:cxn modelId="{F91E3367-CCE3-48E6-8960-2612707741E5}" type="presOf" srcId="{7D3B3E10-6CCE-48F9-A919-58E3DED6D343}" destId="{4CC75EE8-6D74-4199-AE1B-E38DEDF64D5D}" srcOrd="0" destOrd="0" presId="urn:diagrams.loki3.com/BracketList"/>
    <dgm:cxn modelId="{6521F94F-1DB4-472A-B320-0AC33335264B}" srcId="{7D3B3E10-6CCE-48F9-A919-58E3DED6D343}" destId="{B91F9EF8-AE05-4F01-8465-53664E88B2B2}" srcOrd="2" destOrd="0" parTransId="{F0FA0AD0-C16F-4C7F-85B8-C496D3506B24}" sibTransId="{471B4E80-5820-493A-99DA-CC0E566270A8}"/>
    <dgm:cxn modelId="{C1CEE474-08E7-443E-95DF-5C22F5AA8F23}" type="presOf" srcId="{5C68A249-6BEA-4F13-9405-7DFD831ECC35}" destId="{65FDB690-FC3E-4F9A-B27D-CB9CACA99114}" srcOrd="0" destOrd="0" presId="urn:diagrams.loki3.com/BracketList"/>
    <dgm:cxn modelId="{D1639B9D-055B-4992-BE98-96C46FC3EEDA}" srcId="{7D3B3E10-6CCE-48F9-A919-58E3DED6D343}" destId="{176F88E6-1E32-45C8-8B96-9AC9F933080F}" srcOrd="1" destOrd="0" parTransId="{7673DA41-0218-4A69-BE13-8D649C60B378}" sibTransId="{2F344294-DA92-43CB-A716-04C5E44C951E}"/>
    <dgm:cxn modelId="{5856249F-C32A-4DEC-A5A6-365F819E65C2}" srcId="{7D3B3E10-6CCE-48F9-A919-58E3DED6D343}" destId="{3890E713-B385-4C91-9B5E-46D39D693AD9}" srcOrd="3" destOrd="0" parTransId="{10C340AF-144C-4974-9E08-10DEF07AD1B3}" sibTransId="{29A62BEA-1796-4B5B-865B-3E7FDC80DF9E}"/>
    <dgm:cxn modelId="{ECCFDDB3-950F-4EB7-8525-6203DC96BBB8}" type="presOf" srcId="{B91F9EF8-AE05-4F01-8465-53664E88B2B2}" destId="{F4D6824E-83DB-4C89-92B7-20E75EDCF0FA}" srcOrd="0" destOrd="0" presId="urn:diagrams.loki3.com/BracketList"/>
    <dgm:cxn modelId="{0EC82EBD-EADE-4401-B560-D86364F93DF9}" srcId="{B91F9EF8-AE05-4F01-8465-53664E88B2B2}" destId="{9E731891-8D3B-4A82-A8B3-AD8DB1017117}" srcOrd="0" destOrd="0" parTransId="{C04F2022-0274-4447-A08A-BD38AF324F2C}" sibTransId="{C06CD04B-CBD5-4632-88AB-BA6BD5BD688C}"/>
    <dgm:cxn modelId="{CEBB1AC1-E11E-488A-BD28-EF12ED81CCEF}" srcId="{3890E713-B385-4C91-9B5E-46D39D693AD9}" destId="{5C68A249-6BEA-4F13-9405-7DFD831ECC35}" srcOrd="0" destOrd="0" parTransId="{C33C06C2-08F6-4574-B922-1A8E809C0274}" sibTransId="{877DB9F1-736C-456B-9BB4-0A97476B2B81}"/>
    <dgm:cxn modelId="{A02ECAEB-F8C9-4888-BB1C-1F615AE9780D}" type="presOf" srcId="{3890E713-B385-4C91-9B5E-46D39D693AD9}" destId="{0D522BF3-26BC-42F8-B87D-D95842300D7E}" srcOrd="0" destOrd="0" presId="urn:diagrams.loki3.com/BracketList"/>
    <dgm:cxn modelId="{ABE4EBEB-EE3F-4B7F-B14D-B7206FAF8F01}" srcId="{286E9F4E-E8C7-4E46-9BC2-C6E71D971781}" destId="{52EBBC6B-1093-4A4E-AAA2-AA0233EA5A9B}" srcOrd="0" destOrd="0" parTransId="{2D14ADF0-55B8-4EB2-8A89-C92A6DFBE4E8}" sibTransId="{AC25945A-EB40-4624-9D69-78F3E9AD2A27}"/>
    <dgm:cxn modelId="{8D1D30F7-BE2E-4B3F-9251-100E2A12BC86}" type="presOf" srcId="{F06BA739-F201-4B95-ABF7-63217123E0E7}" destId="{A509456A-5879-4483-921A-4765A642A038}" srcOrd="0" destOrd="0" presId="urn:diagrams.loki3.com/BracketList"/>
    <dgm:cxn modelId="{3EB22713-DC16-47DC-9674-4F674C4DA6DA}" type="presParOf" srcId="{4CC75EE8-6D74-4199-AE1B-E38DEDF64D5D}" destId="{A3276E3A-9B07-42DD-94F3-07B1EF0A62BB}" srcOrd="0" destOrd="0" presId="urn:diagrams.loki3.com/BracketList"/>
    <dgm:cxn modelId="{A3EC3AD8-0D3B-494B-9B8B-2D1A2F785CA8}" type="presParOf" srcId="{A3276E3A-9B07-42DD-94F3-07B1EF0A62BB}" destId="{0E91538A-8B12-4529-905D-8685FCF87241}" srcOrd="0" destOrd="0" presId="urn:diagrams.loki3.com/BracketList"/>
    <dgm:cxn modelId="{B8BAA303-2A29-40BB-B45D-C44783D1D564}" type="presParOf" srcId="{A3276E3A-9B07-42DD-94F3-07B1EF0A62BB}" destId="{A7CEBB2E-9CEB-42B9-82F6-35F78C586344}" srcOrd="1" destOrd="0" presId="urn:diagrams.loki3.com/BracketList"/>
    <dgm:cxn modelId="{C51DCE34-097D-46DA-AC0B-B252D724D3BE}" type="presParOf" srcId="{A3276E3A-9B07-42DD-94F3-07B1EF0A62BB}" destId="{52244A3F-57F4-48D1-B881-DEB15E9C2A14}" srcOrd="2" destOrd="0" presId="urn:diagrams.loki3.com/BracketList"/>
    <dgm:cxn modelId="{BAEB0D90-D7BB-4A2F-B66B-51A75EB37C4C}" type="presParOf" srcId="{A3276E3A-9B07-42DD-94F3-07B1EF0A62BB}" destId="{643205BF-EA7C-499C-9D4E-8A1B321673FD}" srcOrd="3" destOrd="0" presId="urn:diagrams.loki3.com/BracketList"/>
    <dgm:cxn modelId="{751D6C8B-6EE3-4408-BEC1-886D5FCDC14F}" type="presParOf" srcId="{4CC75EE8-6D74-4199-AE1B-E38DEDF64D5D}" destId="{E993A377-D361-4364-9F6D-87A3E88B637A}" srcOrd="1" destOrd="0" presId="urn:diagrams.loki3.com/BracketList"/>
    <dgm:cxn modelId="{1C3DB4CD-3108-421A-B39A-87E6A65D635C}" type="presParOf" srcId="{4CC75EE8-6D74-4199-AE1B-E38DEDF64D5D}" destId="{E9196320-CB6E-4336-B9C4-C0449274B60B}" srcOrd="2" destOrd="0" presId="urn:diagrams.loki3.com/BracketList"/>
    <dgm:cxn modelId="{E34F4AB4-2D6A-48BF-A465-D1ECA31C61F3}" type="presParOf" srcId="{E9196320-CB6E-4336-B9C4-C0449274B60B}" destId="{801E0DDB-0464-482F-A5E1-425A91B144F4}" srcOrd="0" destOrd="0" presId="urn:diagrams.loki3.com/BracketList"/>
    <dgm:cxn modelId="{5FDB78F6-52ED-4B49-BFCE-A4A0F8CB93D0}" type="presParOf" srcId="{E9196320-CB6E-4336-B9C4-C0449274B60B}" destId="{389A7CA1-8E25-4165-981F-9B0E51C46430}" srcOrd="1" destOrd="0" presId="urn:diagrams.loki3.com/BracketList"/>
    <dgm:cxn modelId="{E61BF13C-40E8-47B0-AF3D-2133519F8DC0}" type="presParOf" srcId="{E9196320-CB6E-4336-B9C4-C0449274B60B}" destId="{F37E597D-0B3E-4CD8-99E7-803270A63A0C}" srcOrd="2" destOrd="0" presId="urn:diagrams.loki3.com/BracketList"/>
    <dgm:cxn modelId="{7D2D371E-AF50-4B06-B7F5-0CF95F5DBC56}" type="presParOf" srcId="{E9196320-CB6E-4336-B9C4-C0449274B60B}" destId="{A509456A-5879-4483-921A-4765A642A038}" srcOrd="3" destOrd="0" presId="urn:diagrams.loki3.com/BracketList"/>
    <dgm:cxn modelId="{4E2E0D1E-C797-404D-99A6-C39F0A6CFD3A}" type="presParOf" srcId="{4CC75EE8-6D74-4199-AE1B-E38DEDF64D5D}" destId="{A4433540-749D-4D43-AC70-ACCCE8B3ED5A}" srcOrd="3" destOrd="0" presId="urn:diagrams.loki3.com/BracketList"/>
    <dgm:cxn modelId="{0F850F57-090D-4A26-9FB1-A86924F0E88A}" type="presParOf" srcId="{4CC75EE8-6D74-4199-AE1B-E38DEDF64D5D}" destId="{D405779C-6081-4B21-B048-A4AC3ED69CD4}" srcOrd="4" destOrd="0" presId="urn:diagrams.loki3.com/BracketList"/>
    <dgm:cxn modelId="{F6136795-39BE-438F-A782-EA9F8969890A}" type="presParOf" srcId="{D405779C-6081-4B21-B048-A4AC3ED69CD4}" destId="{F4D6824E-83DB-4C89-92B7-20E75EDCF0FA}" srcOrd="0" destOrd="0" presId="urn:diagrams.loki3.com/BracketList"/>
    <dgm:cxn modelId="{C58767DE-025E-459D-85AF-0884109A65CA}" type="presParOf" srcId="{D405779C-6081-4B21-B048-A4AC3ED69CD4}" destId="{2E982833-357A-4544-820B-A989DA7A433C}" srcOrd="1" destOrd="0" presId="urn:diagrams.loki3.com/BracketList"/>
    <dgm:cxn modelId="{B107F101-08E3-4D04-A9EC-FC6F7452A756}" type="presParOf" srcId="{D405779C-6081-4B21-B048-A4AC3ED69CD4}" destId="{CB7C391F-32BE-4CA1-BB58-759F3D294767}" srcOrd="2" destOrd="0" presId="urn:diagrams.loki3.com/BracketList"/>
    <dgm:cxn modelId="{DC3AF909-CDA2-4EEA-98DD-1B6E4AAD6AF0}" type="presParOf" srcId="{D405779C-6081-4B21-B048-A4AC3ED69CD4}" destId="{73914861-37FA-48F3-A7F3-AD75C72A7B04}" srcOrd="3" destOrd="0" presId="urn:diagrams.loki3.com/BracketList"/>
    <dgm:cxn modelId="{768691EF-3059-4650-9DBD-DD393873E16F}" type="presParOf" srcId="{4CC75EE8-6D74-4199-AE1B-E38DEDF64D5D}" destId="{15A5E39B-91E3-4140-BF51-BE5A8267F96C}" srcOrd="5" destOrd="0" presId="urn:diagrams.loki3.com/BracketList"/>
    <dgm:cxn modelId="{5D9E9D7A-2FCF-4631-82EE-52C2337E313E}" type="presParOf" srcId="{4CC75EE8-6D74-4199-AE1B-E38DEDF64D5D}" destId="{4B21EE33-4514-4C64-9CB8-5C3B09BBEED5}" srcOrd="6" destOrd="0" presId="urn:diagrams.loki3.com/BracketList"/>
    <dgm:cxn modelId="{840DA07E-96A8-4720-80A8-74A1F79CB3B8}" type="presParOf" srcId="{4B21EE33-4514-4C64-9CB8-5C3B09BBEED5}" destId="{0D522BF3-26BC-42F8-B87D-D95842300D7E}" srcOrd="0" destOrd="0" presId="urn:diagrams.loki3.com/BracketList"/>
    <dgm:cxn modelId="{47EC2573-E88D-4A2C-AD02-A6C88C39D822}" type="presParOf" srcId="{4B21EE33-4514-4C64-9CB8-5C3B09BBEED5}" destId="{B41C0A92-B1FC-43C3-B1FD-293808429221}" srcOrd="1" destOrd="0" presId="urn:diagrams.loki3.com/BracketList"/>
    <dgm:cxn modelId="{142E66A5-7AAE-4B95-A613-F5AFE89BB523}" type="presParOf" srcId="{4B21EE33-4514-4C64-9CB8-5C3B09BBEED5}" destId="{634C1A11-E4C2-4C19-8091-ADD79FD7A831}" srcOrd="2" destOrd="0" presId="urn:diagrams.loki3.com/BracketList"/>
    <dgm:cxn modelId="{029C2A03-95D2-4922-B25A-C07AA81A25F1}" type="presParOf" srcId="{4B21EE33-4514-4C64-9CB8-5C3B09BBEED5}" destId="{65FDB690-FC3E-4F9A-B27D-CB9CACA99114}"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6380C89-92DB-48B5-9203-113C4684B1A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EECB62A-D34A-4BFA-9032-EFCC8852190B}">
      <dgm:prSet phldrT="[Text]" custT="1"/>
      <dgm:spPr>
        <a:solidFill>
          <a:srgbClr val="FFC6C6"/>
        </a:solidFill>
      </dgm:spPr>
      <dgm:t>
        <a:bodyPr/>
        <a:lstStyle/>
        <a:p>
          <a:pPr algn="just">
            <a:buNone/>
          </a:pPr>
          <a:r>
            <a:rPr lang="en-GB" sz="1300" dirty="0">
              <a:solidFill>
                <a:schemeClr val="tx1"/>
              </a:solidFill>
              <a:latin typeface="+mn-lt"/>
            </a:rPr>
            <a:t>According to Buntrock </a:t>
          </a:r>
          <a:r>
            <a:rPr lang="en-GB" sz="1300" i="1" dirty="0">
              <a:solidFill>
                <a:schemeClr val="tx1"/>
              </a:solidFill>
              <a:latin typeface="+mn-lt"/>
            </a:rPr>
            <a:t>et al.,</a:t>
          </a:r>
          <a:r>
            <a:rPr lang="en-GB" sz="1300" dirty="0">
              <a:solidFill>
                <a:schemeClr val="tx1"/>
              </a:solidFill>
              <a:latin typeface="+mn-lt"/>
            </a:rPr>
            <a:t> (2024), mental health interventions lead to a decrease in the onset of depression, especially among adults with higher risks. </a:t>
          </a:r>
        </a:p>
      </dgm:t>
    </dgm:pt>
    <dgm:pt modelId="{13F2940D-7DF8-44E1-A1FE-C54C707A4EB7}" type="parTrans" cxnId="{EAAEFB69-6EEA-4100-AB9E-5BA10D9DB8C9}">
      <dgm:prSet/>
      <dgm:spPr/>
      <dgm:t>
        <a:bodyPr/>
        <a:lstStyle/>
        <a:p>
          <a:endParaRPr lang="en-GB"/>
        </a:p>
      </dgm:t>
    </dgm:pt>
    <dgm:pt modelId="{689C878E-E13D-4F5F-8702-EEFC66B3E850}" type="sibTrans" cxnId="{EAAEFB69-6EEA-4100-AB9E-5BA10D9DB8C9}">
      <dgm:prSet/>
      <dgm:spPr/>
      <dgm:t>
        <a:bodyPr/>
        <a:lstStyle/>
        <a:p>
          <a:endParaRPr lang="en-GB"/>
        </a:p>
      </dgm:t>
    </dgm:pt>
    <dgm:pt modelId="{67FECF3B-86C6-4289-9664-357354D8C25B}">
      <dgm:prSet custT="1"/>
      <dgm:spPr>
        <a:solidFill>
          <a:srgbClr val="FFC6C6"/>
        </a:solidFill>
      </dgm:spPr>
      <dgm:t>
        <a:bodyPr/>
        <a:lstStyle/>
        <a:p>
          <a:pPr algn="just">
            <a:buNone/>
          </a:pPr>
          <a:r>
            <a:rPr lang="en-GB" sz="1300" dirty="0">
              <a:solidFill>
                <a:schemeClr val="tx1"/>
              </a:solidFill>
              <a:latin typeface="+mn-lt"/>
            </a:rPr>
            <a:t>Zhou </a:t>
          </a:r>
          <a:r>
            <a:rPr lang="en-GB" sz="1300" i="1" dirty="0">
              <a:solidFill>
                <a:schemeClr val="tx1"/>
              </a:solidFill>
              <a:latin typeface="+mn-lt"/>
            </a:rPr>
            <a:t>et al.,</a:t>
          </a:r>
          <a:r>
            <a:rPr lang="en-GB" sz="1300" dirty="0">
              <a:solidFill>
                <a:schemeClr val="tx1"/>
              </a:solidFill>
              <a:latin typeface="+mn-lt"/>
            </a:rPr>
            <a:t> (2023), on the other hand, considered that cognitive-behavioural therapy (CBT) and mindfulness practice are efficient ways in order to avoid relapses of depression. </a:t>
          </a:r>
          <a:endParaRPr lang="en-IN" sz="1300" dirty="0">
            <a:solidFill>
              <a:schemeClr val="tx1"/>
            </a:solidFill>
            <a:latin typeface="+mn-lt"/>
          </a:endParaRPr>
        </a:p>
      </dgm:t>
    </dgm:pt>
    <dgm:pt modelId="{2DE55CA8-8D7B-435A-B422-87BF243FC19D}" type="parTrans" cxnId="{2C535DD6-46FC-4890-A557-5788815E0A9B}">
      <dgm:prSet/>
      <dgm:spPr/>
      <dgm:t>
        <a:bodyPr/>
        <a:lstStyle/>
        <a:p>
          <a:endParaRPr lang="en-GB"/>
        </a:p>
      </dgm:t>
    </dgm:pt>
    <dgm:pt modelId="{3233E0EB-336F-4AFE-80E2-CD761A5C623B}" type="sibTrans" cxnId="{2C535DD6-46FC-4890-A557-5788815E0A9B}">
      <dgm:prSet/>
      <dgm:spPr/>
      <dgm:t>
        <a:bodyPr/>
        <a:lstStyle/>
        <a:p>
          <a:endParaRPr lang="en-GB"/>
        </a:p>
      </dgm:t>
    </dgm:pt>
    <dgm:pt modelId="{00A72CE6-8C8B-472F-8A53-F2CB69EF01BF}">
      <dgm:prSet custT="1"/>
      <dgm:spPr>
        <a:solidFill>
          <a:srgbClr val="FFC6C6"/>
        </a:solidFill>
      </dgm:spPr>
      <dgm:t>
        <a:bodyPr/>
        <a:lstStyle/>
        <a:p>
          <a:pPr algn="just">
            <a:buNone/>
          </a:pPr>
          <a:r>
            <a:rPr lang="en-GB" sz="1300" dirty="0">
              <a:solidFill>
                <a:schemeClr val="tx1"/>
              </a:solidFill>
              <a:latin typeface="+mn-lt"/>
            </a:rPr>
            <a:t>Cuijpers (2023), further opined that the efficacy of universal, selective, and indicated prevention approaches leads to minimising depression tendency in the future. </a:t>
          </a:r>
          <a:endParaRPr lang="en-IN" sz="1300" dirty="0">
            <a:solidFill>
              <a:schemeClr val="tx1"/>
            </a:solidFill>
            <a:latin typeface="+mn-lt"/>
          </a:endParaRPr>
        </a:p>
      </dgm:t>
    </dgm:pt>
    <dgm:pt modelId="{70B78446-71D8-4A39-8AD9-032EDDC763CC}" type="parTrans" cxnId="{4B0161EE-BB91-4A70-9425-4D7BCEAE0EF0}">
      <dgm:prSet/>
      <dgm:spPr/>
      <dgm:t>
        <a:bodyPr/>
        <a:lstStyle/>
        <a:p>
          <a:endParaRPr lang="en-GB"/>
        </a:p>
      </dgm:t>
    </dgm:pt>
    <dgm:pt modelId="{D36A6467-34B1-493E-981C-5333589CEA85}" type="sibTrans" cxnId="{4B0161EE-BB91-4A70-9425-4D7BCEAE0EF0}">
      <dgm:prSet/>
      <dgm:spPr/>
      <dgm:t>
        <a:bodyPr/>
        <a:lstStyle/>
        <a:p>
          <a:endParaRPr lang="en-GB"/>
        </a:p>
      </dgm:t>
    </dgm:pt>
    <dgm:pt modelId="{814D40EE-C250-4E36-ACDC-3A936FD9AB67}">
      <dgm:prSet custT="1"/>
      <dgm:spPr>
        <a:solidFill>
          <a:srgbClr val="FFC6C6"/>
        </a:solidFill>
      </dgm:spPr>
      <dgm:t>
        <a:bodyPr/>
        <a:lstStyle/>
        <a:p>
          <a:pPr algn="just">
            <a:buNone/>
          </a:pPr>
          <a:r>
            <a:rPr lang="en-GB" sz="1300" dirty="0">
              <a:solidFill>
                <a:schemeClr val="tx1"/>
              </a:solidFill>
              <a:latin typeface="+mn-lt"/>
            </a:rPr>
            <a:t>Additionally, </a:t>
          </a:r>
          <a:r>
            <a:rPr lang="en-GB" sz="1300" dirty="0" err="1">
              <a:solidFill>
                <a:schemeClr val="tx1"/>
              </a:solidFill>
              <a:latin typeface="+mn-lt"/>
            </a:rPr>
            <a:t>Saijonkari</a:t>
          </a:r>
          <a:r>
            <a:rPr lang="en-GB" sz="1300" dirty="0">
              <a:solidFill>
                <a:schemeClr val="tx1"/>
              </a:solidFill>
              <a:latin typeface="+mn-lt"/>
            </a:rPr>
            <a:t> </a:t>
          </a:r>
          <a:r>
            <a:rPr lang="en-GB" sz="1300" i="1" dirty="0">
              <a:solidFill>
                <a:schemeClr val="tx1"/>
              </a:solidFill>
              <a:latin typeface="+mn-lt"/>
            </a:rPr>
            <a:t>et al.,</a:t>
          </a:r>
          <a:r>
            <a:rPr lang="en-GB" sz="1300" dirty="0">
              <a:solidFill>
                <a:schemeClr val="tx1"/>
              </a:solidFill>
              <a:latin typeface="+mn-lt"/>
            </a:rPr>
            <a:t> (2023), highlighted that constant exercising, leading a healthy lifestyle and social support lead to enhancement of mental wellbeing.</a:t>
          </a:r>
          <a:endParaRPr lang="en-IN" sz="1300" dirty="0">
            <a:solidFill>
              <a:schemeClr val="tx1"/>
            </a:solidFill>
            <a:latin typeface="+mn-lt"/>
          </a:endParaRPr>
        </a:p>
      </dgm:t>
    </dgm:pt>
    <dgm:pt modelId="{BD42E66D-E5A8-4557-9E80-465B7EAEA078}" type="parTrans" cxnId="{60D1509D-D78B-4D13-BFA9-0353E27CCBB2}">
      <dgm:prSet/>
      <dgm:spPr/>
      <dgm:t>
        <a:bodyPr/>
        <a:lstStyle/>
        <a:p>
          <a:endParaRPr lang="en-GB"/>
        </a:p>
      </dgm:t>
    </dgm:pt>
    <dgm:pt modelId="{9DA884A9-58A0-4290-BD02-E21077BD97BB}" type="sibTrans" cxnId="{60D1509D-D78B-4D13-BFA9-0353E27CCBB2}">
      <dgm:prSet/>
      <dgm:spPr/>
      <dgm:t>
        <a:bodyPr/>
        <a:lstStyle/>
        <a:p>
          <a:endParaRPr lang="en-GB"/>
        </a:p>
      </dgm:t>
    </dgm:pt>
    <dgm:pt modelId="{7EEA2B6C-0155-44B6-BAA9-84BD54452363}" type="pres">
      <dgm:prSet presAssocID="{D6380C89-92DB-48B5-9203-113C4684B1A7}" presName="linear" presStyleCnt="0">
        <dgm:presLayoutVars>
          <dgm:dir/>
          <dgm:animLvl val="lvl"/>
          <dgm:resizeHandles val="exact"/>
        </dgm:presLayoutVars>
      </dgm:prSet>
      <dgm:spPr/>
    </dgm:pt>
    <dgm:pt modelId="{EE047FD5-CDAA-445F-B798-16D72F9D3456}" type="pres">
      <dgm:prSet presAssocID="{3EECB62A-D34A-4BFA-9032-EFCC8852190B}" presName="parentLin" presStyleCnt="0"/>
      <dgm:spPr/>
    </dgm:pt>
    <dgm:pt modelId="{1489BB8A-5AD2-4076-9CB3-FC677144B976}" type="pres">
      <dgm:prSet presAssocID="{3EECB62A-D34A-4BFA-9032-EFCC8852190B}" presName="parentLeftMargin" presStyleLbl="node1" presStyleIdx="0" presStyleCnt="4"/>
      <dgm:spPr/>
    </dgm:pt>
    <dgm:pt modelId="{395CC5E4-2328-4069-BE4B-731F4A0A40D9}" type="pres">
      <dgm:prSet presAssocID="{3EECB62A-D34A-4BFA-9032-EFCC8852190B}" presName="parentText" presStyleLbl="node1" presStyleIdx="0" presStyleCnt="4" custScaleX="132500">
        <dgm:presLayoutVars>
          <dgm:chMax val="0"/>
          <dgm:bulletEnabled val="1"/>
        </dgm:presLayoutVars>
      </dgm:prSet>
      <dgm:spPr/>
    </dgm:pt>
    <dgm:pt modelId="{59E19A97-DB5C-4962-BCA3-521BBF7CF872}" type="pres">
      <dgm:prSet presAssocID="{3EECB62A-D34A-4BFA-9032-EFCC8852190B}" presName="negativeSpace" presStyleCnt="0"/>
      <dgm:spPr/>
    </dgm:pt>
    <dgm:pt modelId="{EDF3D88D-B5E1-4CDB-8E38-94B9E7382DF1}" type="pres">
      <dgm:prSet presAssocID="{3EECB62A-D34A-4BFA-9032-EFCC8852190B}" presName="childText" presStyleLbl="conFgAcc1" presStyleIdx="0" presStyleCnt="4">
        <dgm:presLayoutVars>
          <dgm:bulletEnabled val="1"/>
        </dgm:presLayoutVars>
      </dgm:prSet>
      <dgm:spPr>
        <a:noFill/>
      </dgm:spPr>
    </dgm:pt>
    <dgm:pt modelId="{C76438F0-0BD4-4016-8C81-90499C3F247D}" type="pres">
      <dgm:prSet presAssocID="{689C878E-E13D-4F5F-8702-EEFC66B3E850}" presName="spaceBetweenRectangles" presStyleCnt="0"/>
      <dgm:spPr/>
    </dgm:pt>
    <dgm:pt modelId="{A9A94AFE-552C-4195-8851-97FC70DF0F1F}" type="pres">
      <dgm:prSet presAssocID="{67FECF3B-86C6-4289-9664-357354D8C25B}" presName="parentLin" presStyleCnt="0"/>
      <dgm:spPr/>
    </dgm:pt>
    <dgm:pt modelId="{867717C1-34AA-4596-A602-A1F983F23999}" type="pres">
      <dgm:prSet presAssocID="{67FECF3B-86C6-4289-9664-357354D8C25B}" presName="parentLeftMargin" presStyleLbl="node1" presStyleIdx="0" presStyleCnt="4"/>
      <dgm:spPr/>
    </dgm:pt>
    <dgm:pt modelId="{BB6CE5B4-14DE-408E-9662-998D535B16AC}" type="pres">
      <dgm:prSet presAssocID="{67FECF3B-86C6-4289-9664-357354D8C25B}" presName="parentText" presStyleLbl="node1" presStyleIdx="1" presStyleCnt="4" custScaleX="132500">
        <dgm:presLayoutVars>
          <dgm:chMax val="0"/>
          <dgm:bulletEnabled val="1"/>
        </dgm:presLayoutVars>
      </dgm:prSet>
      <dgm:spPr/>
    </dgm:pt>
    <dgm:pt modelId="{E9486B62-CD63-462B-B26B-5FE3543DCD49}" type="pres">
      <dgm:prSet presAssocID="{67FECF3B-86C6-4289-9664-357354D8C25B}" presName="negativeSpace" presStyleCnt="0"/>
      <dgm:spPr/>
    </dgm:pt>
    <dgm:pt modelId="{20475CA3-A1CD-4B7A-A675-DCF6BD610D14}" type="pres">
      <dgm:prSet presAssocID="{67FECF3B-86C6-4289-9664-357354D8C25B}" presName="childText" presStyleLbl="conFgAcc1" presStyleIdx="1" presStyleCnt="4">
        <dgm:presLayoutVars>
          <dgm:bulletEnabled val="1"/>
        </dgm:presLayoutVars>
      </dgm:prSet>
      <dgm:spPr>
        <a:noFill/>
      </dgm:spPr>
    </dgm:pt>
    <dgm:pt modelId="{96B337FA-67B8-4ADF-A881-B912421D5340}" type="pres">
      <dgm:prSet presAssocID="{3233E0EB-336F-4AFE-80E2-CD761A5C623B}" presName="spaceBetweenRectangles" presStyleCnt="0"/>
      <dgm:spPr/>
    </dgm:pt>
    <dgm:pt modelId="{9660FB77-99DA-482B-912B-68645EF7A672}" type="pres">
      <dgm:prSet presAssocID="{00A72CE6-8C8B-472F-8A53-F2CB69EF01BF}" presName="parentLin" presStyleCnt="0"/>
      <dgm:spPr/>
    </dgm:pt>
    <dgm:pt modelId="{79B87A92-EDC4-493B-A052-1D27F4CB54D3}" type="pres">
      <dgm:prSet presAssocID="{00A72CE6-8C8B-472F-8A53-F2CB69EF01BF}" presName="parentLeftMargin" presStyleLbl="node1" presStyleIdx="1" presStyleCnt="4"/>
      <dgm:spPr/>
    </dgm:pt>
    <dgm:pt modelId="{43FD4C3A-EA8F-4122-87FF-866E47920CB2}" type="pres">
      <dgm:prSet presAssocID="{00A72CE6-8C8B-472F-8A53-F2CB69EF01BF}" presName="parentText" presStyleLbl="node1" presStyleIdx="2" presStyleCnt="4" custScaleX="132500">
        <dgm:presLayoutVars>
          <dgm:chMax val="0"/>
          <dgm:bulletEnabled val="1"/>
        </dgm:presLayoutVars>
      </dgm:prSet>
      <dgm:spPr/>
    </dgm:pt>
    <dgm:pt modelId="{805592BB-927A-4DD3-9E39-6B0874473BCC}" type="pres">
      <dgm:prSet presAssocID="{00A72CE6-8C8B-472F-8A53-F2CB69EF01BF}" presName="negativeSpace" presStyleCnt="0"/>
      <dgm:spPr/>
    </dgm:pt>
    <dgm:pt modelId="{2214A1A5-1058-4765-8ABA-7E0CC33B7AA2}" type="pres">
      <dgm:prSet presAssocID="{00A72CE6-8C8B-472F-8A53-F2CB69EF01BF}" presName="childText" presStyleLbl="conFgAcc1" presStyleIdx="2" presStyleCnt="4">
        <dgm:presLayoutVars>
          <dgm:bulletEnabled val="1"/>
        </dgm:presLayoutVars>
      </dgm:prSet>
      <dgm:spPr>
        <a:noFill/>
      </dgm:spPr>
    </dgm:pt>
    <dgm:pt modelId="{30E0042F-62A6-4399-AB95-937648499149}" type="pres">
      <dgm:prSet presAssocID="{D36A6467-34B1-493E-981C-5333589CEA85}" presName="spaceBetweenRectangles" presStyleCnt="0"/>
      <dgm:spPr/>
    </dgm:pt>
    <dgm:pt modelId="{12DABF52-4760-4E4E-A16C-0C47125BDF8B}" type="pres">
      <dgm:prSet presAssocID="{814D40EE-C250-4E36-ACDC-3A936FD9AB67}" presName="parentLin" presStyleCnt="0"/>
      <dgm:spPr/>
    </dgm:pt>
    <dgm:pt modelId="{C642728B-EFCE-4C45-9594-0F7D003BD604}" type="pres">
      <dgm:prSet presAssocID="{814D40EE-C250-4E36-ACDC-3A936FD9AB67}" presName="parentLeftMargin" presStyleLbl="node1" presStyleIdx="2" presStyleCnt="4"/>
      <dgm:spPr/>
    </dgm:pt>
    <dgm:pt modelId="{2EE50524-EC65-4A21-85AC-422F0758FCB2}" type="pres">
      <dgm:prSet presAssocID="{814D40EE-C250-4E36-ACDC-3A936FD9AB67}" presName="parentText" presStyleLbl="node1" presStyleIdx="3" presStyleCnt="4" custScaleX="132500">
        <dgm:presLayoutVars>
          <dgm:chMax val="0"/>
          <dgm:bulletEnabled val="1"/>
        </dgm:presLayoutVars>
      </dgm:prSet>
      <dgm:spPr/>
    </dgm:pt>
    <dgm:pt modelId="{EFB2AF8C-FAA5-46F4-B436-83A397E98E2F}" type="pres">
      <dgm:prSet presAssocID="{814D40EE-C250-4E36-ACDC-3A936FD9AB67}" presName="negativeSpace" presStyleCnt="0"/>
      <dgm:spPr/>
    </dgm:pt>
    <dgm:pt modelId="{D45A0322-1F31-47DE-827A-1A439EA3DA06}" type="pres">
      <dgm:prSet presAssocID="{814D40EE-C250-4E36-ACDC-3A936FD9AB67}" presName="childText" presStyleLbl="conFgAcc1" presStyleIdx="3" presStyleCnt="4">
        <dgm:presLayoutVars>
          <dgm:bulletEnabled val="1"/>
        </dgm:presLayoutVars>
      </dgm:prSet>
      <dgm:spPr>
        <a:noFill/>
      </dgm:spPr>
    </dgm:pt>
  </dgm:ptLst>
  <dgm:cxnLst>
    <dgm:cxn modelId="{F5754503-9B31-4AC2-BCC0-48246DB76986}" type="presOf" srcId="{3EECB62A-D34A-4BFA-9032-EFCC8852190B}" destId="{395CC5E4-2328-4069-BE4B-731F4A0A40D9}" srcOrd="1" destOrd="0" presId="urn:microsoft.com/office/officeart/2005/8/layout/list1"/>
    <dgm:cxn modelId="{C93A5329-7E1E-4931-8973-626404F9CB71}" type="presOf" srcId="{67FECF3B-86C6-4289-9664-357354D8C25B}" destId="{BB6CE5B4-14DE-408E-9662-998D535B16AC}" srcOrd="1" destOrd="0" presId="urn:microsoft.com/office/officeart/2005/8/layout/list1"/>
    <dgm:cxn modelId="{5B6F342A-5830-4D5C-BE48-2FA673971EC4}" type="presOf" srcId="{00A72CE6-8C8B-472F-8A53-F2CB69EF01BF}" destId="{79B87A92-EDC4-493B-A052-1D27F4CB54D3}" srcOrd="0" destOrd="0" presId="urn:microsoft.com/office/officeart/2005/8/layout/list1"/>
    <dgm:cxn modelId="{B22D4A5B-25EA-4A67-8278-F3E35F9FA1DE}" type="presOf" srcId="{D6380C89-92DB-48B5-9203-113C4684B1A7}" destId="{7EEA2B6C-0155-44B6-BAA9-84BD54452363}" srcOrd="0" destOrd="0" presId="urn:microsoft.com/office/officeart/2005/8/layout/list1"/>
    <dgm:cxn modelId="{9725AC5D-ED57-4AB6-AC53-DBA54F6FFB5C}" type="presOf" srcId="{814D40EE-C250-4E36-ACDC-3A936FD9AB67}" destId="{C642728B-EFCE-4C45-9594-0F7D003BD604}" srcOrd="0" destOrd="0" presId="urn:microsoft.com/office/officeart/2005/8/layout/list1"/>
    <dgm:cxn modelId="{BDE62B42-7C4F-4B1D-9698-DA3DBE7F27DC}" type="presOf" srcId="{814D40EE-C250-4E36-ACDC-3A936FD9AB67}" destId="{2EE50524-EC65-4A21-85AC-422F0758FCB2}" srcOrd="1" destOrd="0" presId="urn:microsoft.com/office/officeart/2005/8/layout/list1"/>
    <dgm:cxn modelId="{EAAEFB69-6EEA-4100-AB9E-5BA10D9DB8C9}" srcId="{D6380C89-92DB-48B5-9203-113C4684B1A7}" destId="{3EECB62A-D34A-4BFA-9032-EFCC8852190B}" srcOrd="0" destOrd="0" parTransId="{13F2940D-7DF8-44E1-A1FE-C54C707A4EB7}" sibTransId="{689C878E-E13D-4F5F-8702-EEFC66B3E850}"/>
    <dgm:cxn modelId="{C5D9A984-4D3A-4BDF-82F1-E75A572456D3}" type="presOf" srcId="{3EECB62A-D34A-4BFA-9032-EFCC8852190B}" destId="{1489BB8A-5AD2-4076-9CB3-FC677144B976}" srcOrd="0" destOrd="0" presId="urn:microsoft.com/office/officeart/2005/8/layout/list1"/>
    <dgm:cxn modelId="{87B76B98-E797-4A62-A5A0-3BA242442364}" type="presOf" srcId="{67FECF3B-86C6-4289-9664-357354D8C25B}" destId="{867717C1-34AA-4596-A602-A1F983F23999}" srcOrd="0" destOrd="0" presId="urn:microsoft.com/office/officeart/2005/8/layout/list1"/>
    <dgm:cxn modelId="{60D1509D-D78B-4D13-BFA9-0353E27CCBB2}" srcId="{D6380C89-92DB-48B5-9203-113C4684B1A7}" destId="{814D40EE-C250-4E36-ACDC-3A936FD9AB67}" srcOrd="3" destOrd="0" parTransId="{BD42E66D-E5A8-4557-9E80-465B7EAEA078}" sibTransId="{9DA884A9-58A0-4290-BD02-E21077BD97BB}"/>
    <dgm:cxn modelId="{2C535DD6-46FC-4890-A557-5788815E0A9B}" srcId="{D6380C89-92DB-48B5-9203-113C4684B1A7}" destId="{67FECF3B-86C6-4289-9664-357354D8C25B}" srcOrd="1" destOrd="0" parTransId="{2DE55CA8-8D7B-435A-B422-87BF243FC19D}" sibTransId="{3233E0EB-336F-4AFE-80E2-CD761A5C623B}"/>
    <dgm:cxn modelId="{FA01E0D6-7821-437D-8D79-57BB3F43B932}" type="presOf" srcId="{00A72CE6-8C8B-472F-8A53-F2CB69EF01BF}" destId="{43FD4C3A-EA8F-4122-87FF-866E47920CB2}" srcOrd="1" destOrd="0" presId="urn:microsoft.com/office/officeart/2005/8/layout/list1"/>
    <dgm:cxn modelId="{4B0161EE-BB91-4A70-9425-4D7BCEAE0EF0}" srcId="{D6380C89-92DB-48B5-9203-113C4684B1A7}" destId="{00A72CE6-8C8B-472F-8A53-F2CB69EF01BF}" srcOrd="2" destOrd="0" parTransId="{70B78446-71D8-4A39-8AD9-032EDDC763CC}" sibTransId="{D36A6467-34B1-493E-981C-5333589CEA85}"/>
    <dgm:cxn modelId="{2009B98E-11C9-4D67-A499-494E1DC5D226}" type="presParOf" srcId="{7EEA2B6C-0155-44B6-BAA9-84BD54452363}" destId="{EE047FD5-CDAA-445F-B798-16D72F9D3456}" srcOrd="0" destOrd="0" presId="urn:microsoft.com/office/officeart/2005/8/layout/list1"/>
    <dgm:cxn modelId="{76AD4AE7-72CE-4DCF-996C-8DA3E227634E}" type="presParOf" srcId="{EE047FD5-CDAA-445F-B798-16D72F9D3456}" destId="{1489BB8A-5AD2-4076-9CB3-FC677144B976}" srcOrd="0" destOrd="0" presId="urn:microsoft.com/office/officeart/2005/8/layout/list1"/>
    <dgm:cxn modelId="{10B8A158-EA59-45AF-B057-05F6CE3CB73C}" type="presParOf" srcId="{EE047FD5-CDAA-445F-B798-16D72F9D3456}" destId="{395CC5E4-2328-4069-BE4B-731F4A0A40D9}" srcOrd="1" destOrd="0" presId="urn:microsoft.com/office/officeart/2005/8/layout/list1"/>
    <dgm:cxn modelId="{1DEBC333-FDE5-49FC-8076-F4F57F99C706}" type="presParOf" srcId="{7EEA2B6C-0155-44B6-BAA9-84BD54452363}" destId="{59E19A97-DB5C-4962-BCA3-521BBF7CF872}" srcOrd="1" destOrd="0" presId="urn:microsoft.com/office/officeart/2005/8/layout/list1"/>
    <dgm:cxn modelId="{27C84B56-A08E-4F76-8392-36D7CA418B04}" type="presParOf" srcId="{7EEA2B6C-0155-44B6-BAA9-84BD54452363}" destId="{EDF3D88D-B5E1-4CDB-8E38-94B9E7382DF1}" srcOrd="2" destOrd="0" presId="urn:microsoft.com/office/officeart/2005/8/layout/list1"/>
    <dgm:cxn modelId="{4D9AB055-7F69-4213-AC98-7E5727D0F1BE}" type="presParOf" srcId="{7EEA2B6C-0155-44B6-BAA9-84BD54452363}" destId="{C76438F0-0BD4-4016-8C81-90499C3F247D}" srcOrd="3" destOrd="0" presId="urn:microsoft.com/office/officeart/2005/8/layout/list1"/>
    <dgm:cxn modelId="{12BD2ED0-E2ED-43DC-83A4-477F3034EB99}" type="presParOf" srcId="{7EEA2B6C-0155-44B6-BAA9-84BD54452363}" destId="{A9A94AFE-552C-4195-8851-97FC70DF0F1F}" srcOrd="4" destOrd="0" presId="urn:microsoft.com/office/officeart/2005/8/layout/list1"/>
    <dgm:cxn modelId="{CCC816A5-3231-4E9B-A4D3-F76B71A4A527}" type="presParOf" srcId="{A9A94AFE-552C-4195-8851-97FC70DF0F1F}" destId="{867717C1-34AA-4596-A602-A1F983F23999}" srcOrd="0" destOrd="0" presId="urn:microsoft.com/office/officeart/2005/8/layout/list1"/>
    <dgm:cxn modelId="{423D88F1-189D-4317-BF45-4DE21F95A7E3}" type="presParOf" srcId="{A9A94AFE-552C-4195-8851-97FC70DF0F1F}" destId="{BB6CE5B4-14DE-408E-9662-998D535B16AC}" srcOrd="1" destOrd="0" presId="urn:microsoft.com/office/officeart/2005/8/layout/list1"/>
    <dgm:cxn modelId="{25C04382-B32C-4B0A-B813-EB3E566E0E34}" type="presParOf" srcId="{7EEA2B6C-0155-44B6-BAA9-84BD54452363}" destId="{E9486B62-CD63-462B-B26B-5FE3543DCD49}" srcOrd="5" destOrd="0" presId="urn:microsoft.com/office/officeart/2005/8/layout/list1"/>
    <dgm:cxn modelId="{D3431CA4-CA37-4210-9496-43FF9523CAAA}" type="presParOf" srcId="{7EEA2B6C-0155-44B6-BAA9-84BD54452363}" destId="{20475CA3-A1CD-4B7A-A675-DCF6BD610D14}" srcOrd="6" destOrd="0" presId="urn:microsoft.com/office/officeart/2005/8/layout/list1"/>
    <dgm:cxn modelId="{029E0F0A-8C18-4E76-A251-54681797090E}" type="presParOf" srcId="{7EEA2B6C-0155-44B6-BAA9-84BD54452363}" destId="{96B337FA-67B8-4ADF-A881-B912421D5340}" srcOrd="7" destOrd="0" presId="urn:microsoft.com/office/officeart/2005/8/layout/list1"/>
    <dgm:cxn modelId="{2C1AC4CC-89C3-4C4E-8389-6312D1992409}" type="presParOf" srcId="{7EEA2B6C-0155-44B6-BAA9-84BD54452363}" destId="{9660FB77-99DA-482B-912B-68645EF7A672}" srcOrd="8" destOrd="0" presId="urn:microsoft.com/office/officeart/2005/8/layout/list1"/>
    <dgm:cxn modelId="{27EDCC82-99A6-47BB-9062-20DC29E7B04F}" type="presParOf" srcId="{9660FB77-99DA-482B-912B-68645EF7A672}" destId="{79B87A92-EDC4-493B-A052-1D27F4CB54D3}" srcOrd="0" destOrd="0" presId="urn:microsoft.com/office/officeart/2005/8/layout/list1"/>
    <dgm:cxn modelId="{6227140B-FFA6-4ECB-8A4B-ED16048E8D32}" type="presParOf" srcId="{9660FB77-99DA-482B-912B-68645EF7A672}" destId="{43FD4C3A-EA8F-4122-87FF-866E47920CB2}" srcOrd="1" destOrd="0" presId="urn:microsoft.com/office/officeart/2005/8/layout/list1"/>
    <dgm:cxn modelId="{3ED35590-B0A1-4C57-B0D2-FFD99454B8B4}" type="presParOf" srcId="{7EEA2B6C-0155-44B6-BAA9-84BD54452363}" destId="{805592BB-927A-4DD3-9E39-6B0874473BCC}" srcOrd="9" destOrd="0" presId="urn:microsoft.com/office/officeart/2005/8/layout/list1"/>
    <dgm:cxn modelId="{5CCEF194-0E37-4D09-8844-E4F308C4DA21}" type="presParOf" srcId="{7EEA2B6C-0155-44B6-BAA9-84BD54452363}" destId="{2214A1A5-1058-4765-8ABA-7E0CC33B7AA2}" srcOrd="10" destOrd="0" presId="urn:microsoft.com/office/officeart/2005/8/layout/list1"/>
    <dgm:cxn modelId="{9107919C-31A9-45B5-AFF0-6DB6D83F36E3}" type="presParOf" srcId="{7EEA2B6C-0155-44B6-BAA9-84BD54452363}" destId="{30E0042F-62A6-4399-AB95-937648499149}" srcOrd="11" destOrd="0" presId="urn:microsoft.com/office/officeart/2005/8/layout/list1"/>
    <dgm:cxn modelId="{0380F3F0-18CC-4A54-8668-C72F677DB6EB}" type="presParOf" srcId="{7EEA2B6C-0155-44B6-BAA9-84BD54452363}" destId="{12DABF52-4760-4E4E-A16C-0C47125BDF8B}" srcOrd="12" destOrd="0" presId="urn:microsoft.com/office/officeart/2005/8/layout/list1"/>
    <dgm:cxn modelId="{ED139DC8-2B7C-424B-BA53-9B80551AFC53}" type="presParOf" srcId="{12DABF52-4760-4E4E-A16C-0C47125BDF8B}" destId="{C642728B-EFCE-4C45-9594-0F7D003BD604}" srcOrd="0" destOrd="0" presId="urn:microsoft.com/office/officeart/2005/8/layout/list1"/>
    <dgm:cxn modelId="{1BA814DC-577C-4FA3-9DFE-A5982402F75C}" type="presParOf" srcId="{12DABF52-4760-4E4E-A16C-0C47125BDF8B}" destId="{2EE50524-EC65-4A21-85AC-422F0758FCB2}" srcOrd="1" destOrd="0" presId="urn:microsoft.com/office/officeart/2005/8/layout/list1"/>
    <dgm:cxn modelId="{F8D9CC6F-5FA3-4401-A15F-6E3D4B83563E}" type="presParOf" srcId="{7EEA2B6C-0155-44B6-BAA9-84BD54452363}" destId="{EFB2AF8C-FAA5-46F4-B436-83A397E98E2F}" srcOrd="13" destOrd="0" presId="urn:microsoft.com/office/officeart/2005/8/layout/list1"/>
    <dgm:cxn modelId="{2309BDE7-9DAE-4FCD-A461-88A15E2CB221}" type="presParOf" srcId="{7EEA2B6C-0155-44B6-BAA9-84BD54452363}" destId="{D45A0322-1F31-47DE-827A-1A439EA3DA0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2384791-CD58-45C7-B685-B4113FDF0388}"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335BA5C2-E75D-4690-B357-4B1E232F1A45}">
      <dgm:prSet phldrT="[Text]" phldr="0"/>
      <dgm:spPr>
        <a:solidFill>
          <a:srgbClr val="FCF6A2"/>
        </a:solidFill>
      </dgm:spPr>
      <dgm:t>
        <a:bodyPr/>
        <a:lstStyle/>
        <a:p>
          <a:r>
            <a:rPr lang="en-GB" dirty="0">
              <a:solidFill>
                <a:schemeClr val="tx1"/>
              </a:solidFill>
            </a:rPr>
            <a:t>Psychological Interventions</a:t>
          </a:r>
        </a:p>
      </dgm:t>
    </dgm:pt>
    <dgm:pt modelId="{20731DD8-6E17-4CA9-ACD3-8E91AA5F3A02}" type="parTrans" cxnId="{81D3A59A-4505-4E25-A5A1-C87959B0F215}">
      <dgm:prSet/>
      <dgm:spPr/>
      <dgm:t>
        <a:bodyPr/>
        <a:lstStyle/>
        <a:p>
          <a:endParaRPr lang="en-GB"/>
        </a:p>
      </dgm:t>
    </dgm:pt>
    <dgm:pt modelId="{CD2E9826-8955-49C1-8146-6AB26812C097}" type="sibTrans" cxnId="{81D3A59A-4505-4E25-A5A1-C87959B0F215}">
      <dgm:prSet/>
      <dgm:spPr/>
      <dgm:t>
        <a:bodyPr/>
        <a:lstStyle/>
        <a:p>
          <a:endParaRPr lang="en-GB"/>
        </a:p>
      </dgm:t>
    </dgm:pt>
    <dgm:pt modelId="{60AE0499-68DF-4546-8CFA-C850CD3C92FF}">
      <dgm:prSet phldrT="[Text]" phldr="0"/>
      <dgm:spPr>
        <a:solidFill>
          <a:srgbClr val="FCF6A2"/>
        </a:solidFill>
      </dgm:spPr>
      <dgm:t>
        <a:bodyPr/>
        <a:lstStyle/>
        <a:p>
          <a:r>
            <a:rPr lang="en-GB" dirty="0">
              <a:solidFill>
                <a:schemeClr val="tx1"/>
              </a:solidFill>
            </a:rPr>
            <a:t>CBT and Mindfulness</a:t>
          </a:r>
        </a:p>
      </dgm:t>
    </dgm:pt>
    <dgm:pt modelId="{2D316F8A-17AB-4B56-9D3E-7456C00CEFE6}" type="parTrans" cxnId="{DDC0567D-947C-415B-9FE8-6C92614AFAB9}">
      <dgm:prSet/>
      <dgm:spPr/>
      <dgm:t>
        <a:bodyPr/>
        <a:lstStyle/>
        <a:p>
          <a:endParaRPr lang="en-GB"/>
        </a:p>
      </dgm:t>
    </dgm:pt>
    <dgm:pt modelId="{92C869C5-6A7A-4FEF-B3A9-1CAAE9F9E7CC}" type="sibTrans" cxnId="{DDC0567D-947C-415B-9FE8-6C92614AFAB9}">
      <dgm:prSet/>
      <dgm:spPr/>
      <dgm:t>
        <a:bodyPr/>
        <a:lstStyle/>
        <a:p>
          <a:endParaRPr lang="en-GB"/>
        </a:p>
      </dgm:t>
    </dgm:pt>
    <dgm:pt modelId="{5A59BD1A-C09C-49FE-B128-4381B2FE0B16}">
      <dgm:prSet phldrT="[Text]" phldr="0"/>
      <dgm:spPr>
        <a:solidFill>
          <a:srgbClr val="FCF6A2"/>
        </a:solidFill>
      </dgm:spPr>
      <dgm:t>
        <a:bodyPr/>
        <a:lstStyle/>
        <a:p>
          <a:r>
            <a:rPr lang="en-GB" dirty="0">
              <a:solidFill>
                <a:schemeClr val="tx1"/>
              </a:solidFill>
            </a:rPr>
            <a:t>Prevention Strategies</a:t>
          </a:r>
        </a:p>
      </dgm:t>
    </dgm:pt>
    <dgm:pt modelId="{EC17BAD2-27DE-490A-9BBA-5F9B887584FF}" type="parTrans" cxnId="{6FEB5F55-BAFB-4972-8208-63AB1F525295}">
      <dgm:prSet/>
      <dgm:spPr/>
      <dgm:t>
        <a:bodyPr/>
        <a:lstStyle/>
        <a:p>
          <a:endParaRPr lang="en-GB"/>
        </a:p>
      </dgm:t>
    </dgm:pt>
    <dgm:pt modelId="{3D981660-C952-46A9-A488-034DEEDFD6FD}" type="sibTrans" cxnId="{6FEB5F55-BAFB-4972-8208-63AB1F525295}">
      <dgm:prSet/>
      <dgm:spPr/>
      <dgm:t>
        <a:bodyPr/>
        <a:lstStyle/>
        <a:p>
          <a:endParaRPr lang="en-GB"/>
        </a:p>
      </dgm:t>
    </dgm:pt>
    <dgm:pt modelId="{412A84F2-8A2E-4D73-BE18-F2094A598B29}">
      <dgm:prSet phldrT="[Text]" phldr="0"/>
      <dgm:spPr>
        <a:solidFill>
          <a:srgbClr val="FCF6A2"/>
        </a:solidFill>
      </dgm:spPr>
      <dgm:t>
        <a:bodyPr/>
        <a:lstStyle/>
        <a:p>
          <a:r>
            <a:rPr lang="en-GB" dirty="0">
              <a:solidFill>
                <a:schemeClr val="tx1"/>
              </a:solidFill>
            </a:rPr>
            <a:t>Healthy Lifestyle</a:t>
          </a:r>
        </a:p>
      </dgm:t>
    </dgm:pt>
    <dgm:pt modelId="{7265F961-7B60-49BB-93E1-D208B9F94A00}" type="parTrans" cxnId="{29D2B2AF-D948-44D4-9A52-0CBD0FD95D20}">
      <dgm:prSet/>
      <dgm:spPr/>
      <dgm:t>
        <a:bodyPr/>
        <a:lstStyle/>
        <a:p>
          <a:endParaRPr lang="en-GB"/>
        </a:p>
      </dgm:t>
    </dgm:pt>
    <dgm:pt modelId="{6B3B8A7A-F2BB-439A-B361-2ECFB29BD51E}" type="sibTrans" cxnId="{29D2B2AF-D948-44D4-9A52-0CBD0FD95D20}">
      <dgm:prSet/>
      <dgm:spPr/>
      <dgm:t>
        <a:bodyPr/>
        <a:lstStyle/>
        <a:p>
          <a:endParaRPr lang="en-GB"/>
        </a:p>
      </dgm:t>
    </dgm:pt>
    <dgm:pt modelId="{780DC1B4-7BF8-4B1C-A150-BABD7D849317}" type="pres">
      <dgm:prSet presAssocID="{42384791-CD58-45C7-B685-B4113FDF0388}" presName="linearFlow" presStyleCnt="0">
        <dgm:presLayoutVars>
          <dgm:resizeHandles val="exact"/>
        </dgm:presLayoutVars>
      </dgm:prSet>
      <dgm:spPr/>
    </dgm:pt>
    <dgm:pt modelId="{E55B721E-7A1F-4C51-8C0B-4343B0F13CD7}" type="pres">
      <dgm:prSet presAssocID="{335BA5C2-E75D-4690-B357-4B1E232F1A45}" presName="node" presStyleLbl="node1" presStyleIdx="0" presStyleCnt="4">
        <dgm:presLayoutVars>
          <dgm:bulletEnabled val="1"/>
        </dgm:presLayoutVars>
      </dgm:prSet>
      <dgm:spPr/>
    </dgm:pt>
    <dgm:pt modelId="{FA7D67A1-326C-40E2-9764-0D4F27D4A0CD}" type="pres">
      <dgm:prSet presAssocID="{CD2E9826-8955-49C1-8146-6AB26812C097}" presName="sibTrans" presStyleLbl="sibTrans2D1" presStyleIdx="0" presStyleCnt="3"/>
      <dgm:spPr/>
    </dgm:pt>
    <dgm:pt modelId="{84756282-0580-4F27-8298-CAEC0E8773E9}" type="pres">
      <dgm:prSet presAssocID="{CD2E9826-8955-49C1-8146-6AB26812C097}" presName="connectorText" presStyleLbl="sibTrans2D1" presStyleIdx="0" presStyleCnt="3"/>
      <dgm:spPr/>
    </dgm:pt>
    <dgm:pt modelId="{FF509B24-66CF-4728-88F6-8C8995828440}" type="pres">
      <dgm:prSet presAssocID="{60AE0499-68DF-4546-8CFA-C850CD3C92FF}" presName="node" presStyleLbl="node1" presStyleIdx="1" presStyleCnt="4">
        <dgm:presLayoutVars>
          <dgm:bulletEnabled val="1"/>
        </dgm:presLayoutVars>
      </dgm:prSet>
      <dgm:spPr/>
    </dgm:pt>
    <dgm:pt modelId="{5F338C72-A09F-4EB1-B0F5-DA41DAE78C51}" type="pres">
      <dgm:prSet presAssocID="{92C869C5-6A7A-4FEF-B3A9-1CAAE9F9E7CC}" presName="sibTrans" presStyleLbl="sibTrans2D1" presStyleIdx="1" presStyleCnt="3"/>
      <dgm:spPr/>
    </dgm:pt>
    <dgm:pt modelId="{1D220427-4A75-4E60-A1C9-5CD45FC59507}" type="pres">
      <dgm:prSet presAssocID="{92C869C5-6A7A-4FEF-B3A9-1CAAE9F9E7CC}" presName="connectorText" presStyleLbl="sibTrans2D1" presStyleIdx="1" presStyleCnt="3"/>
      <dgm:spPr/>
    </dgm:pt>
    <dgm:pt modelId="{77F33944-6A85-4061-BE2A-E919D8DF9777}" type="pres">
      <dgm:prSet presAssocID="{5A59BD1A-C09C-49FE-B128-4381B2FE0B16}" presName="node" presStyleLbl="node1" presStyleIdx="2" presStyleCnt="4">
        <dgm:presLayoutVars>
          <dgm:bulletEnabled val="1"/>
        </dgm:presLayoutVars>
      </dgm:prSet>
      <dgm:spPr/>
    </dgm:pt>
    <dgm:pt modelId="{CFBBC177-CBCF-4716-B5B0-266BD41781E9}" type="pres">
      <dgm:prSet presAssocID="{3D981660-C952-46A9-A488-034DEEDFD6FD}" presName="sibTrans" presStyleLbl="sibTrans2D1" presStyleIdx="2" presStyleCnt="3"/>
      <dgm:spPr/>
    </dgm:pt>
    <dgm:pt modelId="{E6E48959-2AFC-4275-AF27-CFA4CE6C625F}" type="pres">
      <dgm:prSet presAssocID="{3D981660-C952-46A9-A488-034DEEDFD6FD}" presName="connectorText" presStyleLbl="sibTrans2D1" presStyleIdx="2" presStyleCnt="3"/>
      <dgm:spPr/>
    </dgm:pt>
    <dgm:pt modelId="{170E3CE5-8574-4C88-9CDF-D30079B21B0C}" type="pres">
      <dgm:prSet presAssocID="{412A84F2-8A2E-4D73-BE18-F2094A598B29}" presName="node" presStyleLbl="node1" presStyleIdx="3" presStyleCnt="4">
        <dgm:presLayoutVars>
          <dgm:bulletEnabled val="1"/>
        </dgm:presLayoutVars>
      </dgm:prSet>
      <dgm:spPr/>
    </dgm:pt>
  </dgm:ptLst>
  <dgm:cxnLst>
    <dgm:cxn modelId="{58967A03-17BC-4B61-97E8-A306129B37C9}" type="presOf" srcId="{335BA5C2-E75D-4690-B357-4B1E232F1A45}" destId="{E55B721E-7A1F-4C51-8C0B-4343B0F13CD7}" srcOrd="0" destOrd="0" presId="urn:microsoft.com/office/officeart/2005/8/layout/process2"/>
    <dgm:cxn modelId="{2EAED108-AC83-4321-B1B7-00C5BE1D2E9F}" type="presOf" srcId="{92C869C5-6A7A-4FEF-B3A9-1CAAE9F9E7CC}" destId="{5F338C72-A09F-4EB1-B0F5-DA41DAE78C51}" srcOrd="0" destOrd="0" presId="urn:microsoft.com/office/officeart/2005/8/layout/process2"/>
    <dgm:cxn modelId="{E7680D12-3332-438C-9CE1-CE7181D7178B}" type="presOf" srcId="{92C869C5-6A7A-4FEF-B3A9-1CAAE9F9E7CC}" destId="{1D220427-4A75-4E60-A1C9-5CD45FC59507}" srcOrd="1" destOrd="0" presId="urn:microsoft.com/office/officeart/2005/8/layout/process2"/>
    <dgm:cxn modelId="{93B1F03D-13B7-47B7-8FB3-B6AF483F54E0}" type="presOf" srcId="{5A59BD1A-C09C-49FE-B128-4381B2FE0B16}" destId="{77F33944-6A85-4061-BE2A-E919D8DF9777}" srcOrd="0" destOrd="0" presId="urn:microsoft.com/office/officeart/2005/8/layout/process2"/>
    <dgm:cxn modelId="{6FEB5F55-BAFB-4972-8208-63AB1F525295}" srcId="{42384791-CD58-45C7-B685-B4113FDF0388}" destId="{5A59BD1A-C09C-49FE-B128-4381B2FE0B16}" srcOrd="2" destOrd="0" parTransId="{EC17BAD2-27DE-490A-9BBA-5F9B887584FF}" sibTransId="{3D981660-C952-46A9-A488-034DEEDFD6FD}"/>
    <dgm:cxn modelId="{DDC0567D-947C-415B-9FE8-6C92614AFAB9}" srcId="{42384791-CD58-45C7-B685-B4113FDF0388}" destId="{60AE0499-68DF-4546-8CFA-C850CD3C92FF}" srcOrd="1" destOrd="0" parTransId="{2D316F8A-17AB-4B56-9D3E-7456C00CEFE6}" sibTransId="{92C869C5-6A7A-4FEF-B3A9-1CAAE9F9E7CC}"/>
    <dgm:cxn modelId="{81D3A59A-4505-4E25-A5A1-C87959B0F215}" srcId="{42384791-CD58-45C7-B685-B4113FDF0388}" destId="{335BA5C2-E75D-4690-B357-4B1E232F1A45}" srcOrd="0" destOrd="0" parTransId="{20731DD8-6E17-4CA9-ACD3-8E91AA5F3A02}" sibTransId="{CD2E9826-8955-49C1-8146-6AB26812C097}"/>
    <dgm:cxn modelId="{29D2B2AF-D948-44D4-9A52-0CBD0FD95D20}" srcId="{42384791-CD58-45C7-B685-B4113FDF0388}" destId="{412A84F2-8A2E-4D73-BE18-F2094A598B29}" srcOrd="3" destOrd="0" parTransId="{7265F961-7B60-49BB-93E1-D208B9F94A00}" sibTransId="{6B3B8A7A-F2BB-439A-B361-2ECFB29BD51E}"/>
    <dgm:cxn modelId="{A96B49B8-8BF5-44BE-9AD4-12DF770DA880}" type="presOf" srcId="{3D981660-C952-46A9-A488-034DEEDFD6FD}" destId="{E6E48959-2AFC-4275-AF27-CFA4CE6C625F}" srcOrd="1" destOrd="0" presId="urn:microsoft.com/office/officeart/2005/8/layout/process2"/>
    <dgm:cxn modelId="{E6A71DCA-29C0-4966-9DCF-E1AC1343ABFF}" type="presOf" srcId="{3D981660-C952-46A9-A488-034DEEDFD6FD}" destId="{CFBBC177-CBCF-4716-B5B0-266BD41781E9}" srcOrd="0" destOrd="0" presId="urn:microsoft.com/office/officeart/2005/8/layout/process2"/>
    <dgm:cxn modelId="{F25D86CD-A91B-4AD4-90A1-049C1159A84B}" type="presOf" srcId="{412A84F2-8A2E-4D73-BE18-F2094A598B29}" destId="{170E3CE5-8574-4C88-9CDF-D30079B21B0C}" srcOrd="0" destOrd="0" presId="urn:microsoft.com/office/officeart/2005/8/layout/process2"/>
    <dgm:cxn modelId="{33EBEAD5-4AB7-4F9A-85C7-B18DD1D9881A}" type="presOf" srcId="{CD2E9826-8955-49C1-8146-6AB26812C097}" destId="{FA7D67A1-326C-40E2-9764-0D4F27D4A0CD}" srcOrd="0" destOrd="0" presId="urn:microsoft.com/office/officeart/2005/8/layout/process2"/>
    <dgm:cxn modelId="{2B5086DC-71C7-4B52-BB91-3A0C37912293}" type="presOf" srcId="{42384791-CD58-45C7-B685-B4113FDF0388}" destId="{780DC1B4-7BF8-4B1C-A150-BABD7D849317}" srcOrd="0" destOrd="0" presId="urn:microsoft.com/office/officeart/2005/8/layout/process2"/>
    <dgm:cxn modelId="{EBC457EA-53D7-482E-B38D-ED4E260EC3CB}" type="presOf" srcId="{CD2E9826-8955-49C1-8146-6AB26812C097}" destId="{84756282-0580-4F27-8298-CAEC0E8773E9}" srcOrd="1" destOrd="0" presId="urn:microsoft.com/office/officeart/2005/8/layout/process2"/>
    <dgm:cxn modelId="{A1C179F1-EC9B-4AE6-8B74-A59F776A42C9}" type="presOf" srcId="{60AE0499-68DF-4546-8CFA-C850CD3C92FF}" destId="{FF509B24-66CF-4728-88F6-8C8995828440}" srcOrd="0" destOrd="0" presId="urn:microsoft.com/office/officeart/2005/8/layout/process2"/>
    <dgm:cxn modelId="{2BA2B6A4-E4A5-4453-AF09-A5CBF0F765E6}" type="presParOf" srcId="{780DC1B4-7BF8-4B1C-A150-BABD7D849317}" destId="{E55B721E-7A1F-4C51-8C0B-4343B0F13CD7}" srcOrd="0" destOrd="0" presId="urn:microsoft.com/office/officeart/2005/8/layout/process2"/>
    <dgm:cxn modelId="{EBF89443-2760-4058-A2C2-82114386E978}" type="presParOf" srcId="{780DC1B4-7BF8-4B1C-A150-BABD7D849317}" destId="{FA7D67A1-326C-40E2-9764-0D4F27D4A0CD}" srcOrd="1" destOrd="0" presId="urn:microsoft.com/office/officeart/2005/8/layout/process2"/>
    <dgm:cxn modelId="{7589ABA3-FDC8-4B1F-A304-D3601D65B775}" type="presParOf" srcId="{FA7D67A1-326C-40E2-9764-0D4F27D4A0CD}" destId="{84756282-0580-4F27-8298-CAEC0E8773E9}" srcOrd="0" destOrd="0" presId="urn:microsoft.com/office/officeart/2005/8/layout/process2"/>
    <dgm:cxn modelId="{33889732-71DF-491B-A52A-8AD023918406}" type="presParOf" srcId="{780DC1B4-7BF8-4B1C-A150-BABD7D849317}" destId="{FF509B24-66CF-4728-88F6-8C8995828440}" srcOrd="2" destOrd="0" presId="urn:microsoft.com/office/officeart/2005/8/layout/process2"/>
    <dgm:cxn modelId="{BE17F248-B37D-471F-94FD-B6F258192CBC}" type="presParOf" srcId="{780DC1B4-7BF8-4B1C-A150-BABD7D849317}" destId="{5F338C72-A09F-4EB1-B0F5-DA41DAE78C51}" srcOrd="3" destOrd="0" presId="urn:microsoft.com/office/officeart/2005/8/layout/process2"/>
    <dgm:cxn modelId="{F9AC64E3-C9EB-4BD4-8917-84EAA8D850EC}" type="presParOf" srcId="{5F338C72-A09F-4EB1-B0F5-DA41DAE78C51}" destId="{1D220427-4A75-4E60-A1C9-5CD45FC59507}" srcOrd="0" destOrd="0" presId="urn:microsoft.com/office/officeart/2005/8/layout/process2"/>
    <dgm:cxn modelId="{4FF5303D-6F09-4A92-A148-29389F70FE43}" type="presParOf" srcId="{780DC1B4-7BF8-4B1C-A150-BABD7D849317}" destId="{77F33944-6A85-4061-BE2A-E919D8DF9777}" srcOrd="4" destOrd="0" presId="urn:microsoft.com/office/officeart/2005/8/layout/process2"/>
    <dgm:cxn modelId="{1DC763D9-0C84-4D1A-80B7-8987C49C7628}" type="presParOf" srcId="{780DC1B4-7BF8-4B1C-A150-BABD7D849317}" destId="{CFBBC177-CBCF-4716-B5B0-266BD41781E9}" srcOrd="5" destOrd="0" presId="urn:microsoft.com/office/officeart/2005/8/layout/process2"/>
    <dgm:cxn modelId="{B5F0570A-EB4B-46BF-94D9-CF96B0D33E28}" type="presParOf" srcId="{CFBBC177-CBCF-4716-B5B0-266BD41781E9}" destId="{E6E48959-2AFC-4275-AF27-CFA4CE6C625F}" srcOrd="0" destOrd="0" presId="urn:microsoft.com/office/officeart/2005/8/layout/process2"/>
    <dgm:cxn modelId="{60C8E650-E258-4AD0-8E9F-C66C12EAE538}" type="presParOf" srcId="{780DC1B4-7BF8-4B1C-A150-BABD7D849317}" destId="{170E3CE5-8574-4C88-9CDF-D30079B21B0C}" srcOrd="6"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1640812-9C67-48ED-A91C-25E2C6C172D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F7962B85-7B45-47AC-B21F-D232DFC5E608}">
      <dgm:prSet phldrT="[Text]" custT="1"/>
      <dgm:spPr/>
      <dgm:t>
        <a:bodyPr/>
        <a:lstStyle/>
        <a:p>
          <a:pPr algn="just">
            <a:buNone/>
          </a:pPr>
          <a:r>
            <a:rPr lang="en-GB" sz="1300" dirty="0">
              <a:solidFill>
                <a:schemeClr val="tx1"/>
              </a:solidFill>
            </a:rPr>
            <a:t>Although there is no consistency when it comes to treatment outcomes, shared decision-making enhances satisfaction, meaning that good communication skills are necessary (Aoki </a:t>
          </a:r>
          <a:r>
            <a:rPr lang="en-GB" sz="1300" i="1" dirty="0">
              <a:solidFill>
                <a:schemeClr val="tx1"/>
              </a:solidFill>
            </a:rPr>
            <a:t>et al., </a:t>
          </a:r>
          <a:r>
            <a:rPr lang="en-GB" sz="1300" dirty="0">
              <a:solidFill>
                <a:schemeClr val="tx1"/>
              </a:solidFill>
            </a:rPr>
            <a:t>2022).</a:t>
          </a:r>
        </a:p>
      </dgm:t>
    </dgm:pt>
    <dgm:pt modelId="{D7219486-9988-4D31-8EF0-0B0130A763F6}" type="parTrans" cxnId="{4BE1A04F-F3A8-473F-A4B5-E0050F2CE5B8}">
      <dgm:prSet/>
      <dgm:spPr/>
      <dgm:t>
        <a:bodyPr/>
        <a:lstStyle/>
        <a:p>
          <a:endParaRPr lang="en-GB"/>
        </a:p>
      </dgm:t>
    </dgm:pt>
    <dgm:pt modelId="{020D2C10-170A-49CC-8671-7B0AA409B60D}" type="sibTrans" cxnId="{4BE1A04F-F3A8-473F-A4B5-E0050F2CE5B8}">
      <dgm:prSet/>
      <dgm:spPr/>
      <dgm:t>
        <a:bodyPr/>
        <a:lstStyle/>
        <a:p>
          <a:endParaRPr lang="en-GB"/>
        </a:p>
      </dgm:t>
    </dgm:pt>
    <dgm:pt modelId="{28B3EAEB-D30B-41BE-BABC-F8F251387988}">
      <dgm:prSet custT="1"/>
      <dgm:spPr/>
      <dgm:t>
        <a:bodyPr/>
        <a:lstStyle/>
        <a:p>
          <a:pPr algn="just">
            <a:buNone/>
          </a:pPr>
          <a:r>
            <a:rPr lang="en-GB" sz="1300" dirty="0">
              <a:solidFill>
                <a:schemeClr val="tx1"/>
              </a:solidFill>
            </a:rPr>
            <a:t>As opined by </a:t>
          </a:r>
          <a:r>
            <a:rPr lang="en-GB" sz="1300" dirty="0" err="1">
              <a:solidFill>
                <a:schemeClr val="tx1"/>
              </a:solidFill>
            </a:rPr>
            <a:t>Verwijmeren</a:t>
          </a:r>
          <a:r>
            <a:rPr lang="en-GB" sz="1300" dirty="0">
              <a:solidFill>
                <a:schemeClr val="tx1"/>
              </a:solidFill>
            </a:rPr>
            <a:t> and </a:t>
          </a:r>
          <a:r>
            <a:rPr lang="en-GB" sz="1300" dirty="0" err="1">
              <a:solidFill>
                <a:schemeClr val="tx1"/>
              </a:solidFill>
            </a:rPr>
            <a:t>Grootens</a:t>
          </a:r>
          <a:r>
            <a:rPr lang="en-GB" sz="1300" dirty="0">
              <a:solidFill>
                <a:schemeClr val="tx1"/>
              </a:solidFill>
            </a:rPr>
            <a:t>, (2024), it can be asserted that empathy, respect and trust help in the creation of an effective therapeutic relationship that would facilitate the process of recovery on the patient.</a:t>
          </a:r>
          <a:endParaRPr lang="en-IN" sz="1300" dirty="0">
            <a:solidFill>
              <a:schemeClr val="tx1"/>
            </a:solidFill>
          </a:endParaRPr>
        </a:p>
      </dgm:t>
    </dgm:pt>
    <dgm:pt modelId="{DCA025D5-A08E-40A9-AF7D-C29F2B32283E}" type="parTrans" cxnId="{2BA5AEBE-CF2C-4B5C-A3B7-C94BD320F016}">
      <dgm:prSet/>
      <dgm:spPr/>
      <dgm:t>
        <a:bodyPr/>
        <a:lstStyle/>
        <a:p>
          <a:endParaRPr lang="en-GB"/>
        </a:p>
      </dgm:t>
    </dgm:pt>
    <dgm:pt modelId="{2CC1A8EB-8E77-4CCF-9405-9832F154549A}" type="sibTrans" cxnId="{2BA5AEBE-CF2C-4B5C-A3B7-C94BD320F016}">
      <dgm:prSet/>
      <dgm:spPr/>
      <dgm:t>
        <a:bodyPr/>
        <a:lstStyle/>
        <a:p>
          <a:endParaRPr lang="en-GB"/>
        </a:p>
      </dgm:t>
    </dgm:pt>
    <dgm:pt modelId="{FE5B03F2-4AD9-41F7-945A-BD30149A33F9}">
      <dgm:prSet custT="1"/>
      <dgm:spPr/>
      <dgm:t>
        <a:bodyPr/>
        <a:lstStyle/>
        <a:p>
          <a:pPr algn="just">
            <a:buNone/>
          </a:pPr>
          <a:r>
            <a:rPr lang="en-GB" sz="1300" dirty="0">
              <a:solidFill>
                <a:schemeClr val="tx1"/>
              </a:solidFill>
            </a:rPr>
            <a:t>Co-production assumes collaboration with peer workers, thus leading to the empowerment of people and the inclusiveness and patient-driven nature of recovery (Åkerblom and Ness, 2023).</a:t>
          </a:r>
          <a:endParaRPr lang="en-IN" sz="1300" dirty="0">
            <a:solidFill>
              <a:schemeClr val="tx1"/>
            </a:solidFill>
          </a:endParaRPr>
        </a:p>
      </dgm:t>
    </dgm:pt>
    <dgm:pt modelId="{02777532-1B50-4B6E-BC84-2DA5383C87D8}" type="parTrans" cxnId="{05FFC771-B9F3-4E22-9C12-604F970D44A5}">
      <dgm:prSet/>
      <dgm:spPr/>
      <dgm:t>
        <a:bodyPr/>
        <a:lstStyle/>
        <a:p>
          <a:endParaRPr lang="en-GB"/>
        </a:p>
      </dgm:t>
    </dgm:pt>
    <dgm:pt modelId="{E42B3B4F-3E78-4048-9857-7291A9D6F625}" type="sibTrans" cxnId="{05FFC771-B9F3-4E22-9C12-604F970D44A5}">
      <dgm:prSet/>
      <dgm:spPr/>
      <dgm:t>
        <a:bodyPr/>
        <a:lstStyle/>
        <a:p>
          <a:endParaRPr lang="en-GB"/>
        </a:p>
      </dgm:t>
    </dgm:pt>
    <dgm:pt modelId="{29A45566-B3D0-4046-8BB1-E4179A407F97}">
      <dgm:prSet custT="1"/>
      <dgm:spPr/>
      <dgm:t>
        <a:bodyPr/>
        <a:lstStyle/>
        <a:p>
          <a:pPr algn="just">
            <a:buNone/>
          </a:pPr>
          <a:r>
            <a:rPr lang="en-GB" sz="1300" dirty="0">
              <a:solidFill>
                <a:schemeClr val="tx1"/>
              </a:solidFill>
            </a:rPr>
            <a:t>Also, the implementation of a critical reflection and interdisciplinary teamwork would help in overcoming the challenges that would hinder active participation of the patients in the mental healthcare system (</a:t>
          </a:r>
          <a:r>
            <a:rPr lang="en-GB" sz="1300" dirty="0" err="1">
              <a:solidFill>
                <a:schemeClr val="tx1"/>
              </a:solidFill>
            </a:rPr>
            <a:t>Chmielowska</a:t>
          </a:r>
          <a:r>
            <a:rPr lang="en-GB" sz="1300" dirty="0">
              <a:solidFill>
                <a:schemeClr val="tx1"/>
              </a:solidFill>
            </a:rPr>
            <a:t> </a:t>
          </a:r>
          <a:r>
            <a:rPr lang="en-GB" sz="1300" i="1" dirty="0">
              <a:solidFill>
                <a:schemeClr val="tx1"/>
              </a:solidFill>
            </a:rPr>
            <a:t>et al.,</a:t>
          </a:r>
          <a:r>
            <a:rPr lang="en-GB" sz="1300" dirty="0">
              <a:solidFill>
                <a:schemeClr val="tx1"/>
              </a:solidFill>
            </a:rPr>
            <a:t> 2023).</a:t>
          </a:r>
          <a:endParaRPr lang="en-IN" sz="1300" dirty="0">
            <a:solidFill>
              <a:schemeClr val="tx1"/>
            </a:solidFill>
          </a:endParaRPr>
        </a:p>
      </dgm:t>
    </dgm:pt>
    <dgm:pt modelId="{8272A67B-60C3-4DCC-BD28-CA59A4DF64A5}" type="parTrans" cxnId="{73C7DFE0-7919-45C5-962C-EB5C321B590C}">
      <dgm:prSet/>
      <dgm:spPr/>
      <dgm:t>
        <a:bodyPr/>
        <a:lstStyle/>
        <a:p>
          <a:endParaRPr lang="en-GB"/>
        </a:p>
      </dgm:t>
    </dgm:pt>
    <dgm:pt modelId="{220F741A-5235-4056-9146-BCED08B76846}" type="sibTrans" cxnId="{73C7DFE0-7919-45C5-962C-EB5C321B590C}">
      <dgm:prSet/>
      <dgm:spPr/>
      <dgm:t>
        <a:bodyPr/>
        <a:lstStyle/>
        <a:p>
          <a:endParaRPr lang="en-GB"/>
        </a:p>
      </dgm:t>
    </dgm:pt>
    <dgm:pt modelId="{F44C45DB-1FFC-4F11-B096-19AAFA5507BD}" type="pres">
      <dgm:prSet presAssocID="{11640812-9C67-48ED-A91C-25E2C6C172DB}" presName="outerComposite" presStyleCnt="0">
        <dgm:presLayoutVars>
          <dgm:chMax val="5"/>
          <dgm:dir/>
          <dgm:resizeHandles val="exact"/>
        </dgm:presLayoutVars>
      </dgm:prSet>
      <dgm:spPr/>
    </dgm:pt>
    <dgm:pt modelId="{BE9FE108-4149-47E8-9811-1D188F471778}" type="pres">
      <dgm:prSet presAssocID="{11640812-9C67-48ED-A91C-25E2C6C172DB}" presName="dummyMaxCanvas" presStyleCnt="0">
        <dgm:presLayoutVars/>
      </dgm:prSet>
      <dgm:spPr/>
    </dgm:pt>
    <dgm:pt modelId="{3708DE81-0E1C-48E5-8EDA-2768514B6D15}" type="pres">
      <dgm:prSet presAssocID="{11640812-9C67-48ED-A91C-25E2C6C172DB}" presName="FourNodes_1" presStyleLbl="node1" presStyleIdx="0" presStyleCnt="4">
        <dgm:presLayoutVars>
          <dgm:bulletEnabled val="1"/>
        </dgm:presLayoutVars>
      </dgm:prSet>
      <dgm:spPr/>
    </dgm:pt>
    <dgm:pt modelId="{C5A2CE34-3DAB-409C-B8ED-8E4558F08E16}" type="pres">
      <dgm:prSet presAssocID="{11640812-9C67-48ED-A91C-25E2C6C172DB}" presName="FourNodes_2" presStyleLbl="node1" presStyleIdx="1" presStyleCnt="4">
        <dgm:presLayoutVars>
          <dgm:bulletEnabled val="1"/>
        </dgm:presLayoutVars>
      </dgm:prSet>
      <dgm:spPr/>
    </dgm:pt>
    <dgm:pt modelId="{950E61A9-3F1B-4FEE-8A27-F38672453BED}" type="pres">
      <dgm:prSet presAssocID="{11640812-9C67-48ED-A91C-25E2C6C172DB}" presName="FourNodes_3" presStyleLbl="node1" presStyleIdx="2" presStyleCnt="4">
        <dgm:presLayoutVars>
          <dgm:bulletEnabled val="1"/>
        </dgm:presLayoutVars>
      </dgm:prSet>
      <dgm:spPr/>
    </dgm:pt>
    <dgm:pt modelId="{C290938A-7591-4ACE-AE41-27E834C03CF8}" type="pres">
      <dgm:prSet presAssocID="{11640812-9C67-48ED-A91C-25E2C6C172DB}" presName="FourNodes_4" presStyleLbl="node1" presStyleIdx="3" presStyleCnt="4">
        <dgm:presLayoutVars>
          <dgm:bulletEnabled val="1"/>
        </dgm:presLayoutVars>
      </dgm:prSet>
      <dgm:spPr/>
    </dgm:pt>
    <dgm:pt modelId="{15AD5C7B-019B-433C-89FB-FA74E9CD7ACF}" type="pres">
      <dgm:prSet presAssocID="{11640812-9C67-48ED-A91C-25E2C6C172DB}" presName="FourConn_1-2" presStyleLbl="fgAccFollowNode1" presStyleIdx="0" presStyleCnt="3">
        <dgm:presLayoutVars>
          <dgm:bulletEnabled val="1"/>
        </dgm:presLayoutVars>
      </dgm:prSet>
      <dgm:spPr/>
    </dgm:pt>
    <dgm:pt modelId="{50D30B2B-EA79-48D4-AE4B-4DF34DC29AD0}" type="pres">
      <dgm:prSet presAssocID="{11640812-9C67-48ED-A91C-25E2C6C172DB}" presName="FourConn_2-3" presStyleLbl="fgAccFollowNode1" presStyleIdx="1" presStyleCnt="3">
        <dgm:presLayoutVars>
          <dgm:bulletEnabled val="1"/>
        </dgm:presLayoutVars>
      </dgm:prSet>
      <dgm:spPr/>
    </dgm:pt>
    <dgm:pt modelId="{A4C69DFD-4A88-437C-B937-601694F2F34E}" type="pres">
      <dgm:prSet presAssocID="{11640812-9C67-48ED-A91C-25E2C6C172DB}" presName="FourConn_3-4" presStyleLbl="fgAccFollowNode1" presStyleIdx="2" presStyleCnt="3">
        <dgm:presLayoutVars>
          <dgm:bulletEnabled val="1"/>
        </dgm:presLayoutVars>
      </dgm:prSet>
      <dgm:spPr/>
    </dgm:pt>
    <dgm:pt modelId="{8624C8D4-09EC-4A71-A294-B72F50470102}" type="pres">
      <dgm:prSet presAssocID="{11640812-9C67-48ED-A91C-25E2C6C172DB}" presName="FourNodes_1_text" presStyleLbl="node1" presStyleIdx="3" presStyleCnt="4">
        <dgm:presLayoutVars>
          <dgm:bulletEnabled val="1"/>
        </dgm:presLayoutVars>
      </dgm:prSet>
      <dgm:spPr/>
    </dgm:pt>
    <dgm:pt modelId="{8D190C87-8565-426A-9C3D-31C9ACB66FC6}" type="pres">
      <dgm:prSet presAssocID="{11640812-9C67-48ED-A91C-25E2C6C172DB}" presName="FourNodes_2_text" presStyleLbl="node1" presStyleIdx="3" presStyleCnt="4">
        <dgm:presLayoutVars>
          <dgm:bulletEnabled val="1"/>
        </dgm:presLayoutVars>
      </dgm:prSet>
      <dgm:spPr/>
    </dgm:pt>
    <dgm:pt modelId="{97E580A9-B154-44E2-8628-220829190262}" type="pres">
      <dgm:prSet presAssocID="{11640812-9C67-48ED-A91C-25E2C6C172DB}" presName="FourNodes_3_text" presStyleLbl="node1" presStyleIdx="3" presStyleCnt="4">
        <dgm:presLayoutVars>
          <dgm:bulletEnabled val="1"/>
        </dgm:presLayoutVars>
      </dgm:prSet>
      <dgm:spPr/>
    </dgm:pt>
    <dgm:pt modelId="{576A0C16-5500-4771-A113-32B217751901}" type="pres">
      <dgm:prSet presAssocID="{11640812-9C67-48ED-A91C-25E2C6C172DB}" presName="FourNodes_4_text" presStyleLbl="node1" presStyleIdx="3" presStyleCnt="4">
        <dgm:presLayoutVars>
          <dgm:bulletEnabled val="1"/>
        </dgm:presLayoutVars>
      </dgm:prSet>
      <dgm:spPr/>
    </dgm:pt>
  </dgm:ptLst>
  <dgm:cxnLst>
    <dgm:cxn modelId="{35346208-EF8D-4697-A7AE-FADED293382C}" type="presOf" srcId="{E42B3B4F-3E78-4048-9857-7291A9D6F625}" destId="{A4C69DFD-4A88-437C-B937-601694F2F34E}" srcOrd="0" destOrd="0" presId="urn:microsoft.com/office/officeart/2005/8/layout/vProcess5"/>
    <dgm:cxn modelId="{86FB582A-BA04-4E2C-9FA0-D472044BAB8A}" type="presOf" srcId="{F7962B85-7B45-47AC-B21F-D232DFC5E608}" destId="{3708DE81-0E1C-48E5-8EDA-2768514B6D15}" srcOrd="0" destOrd="0" presId="urn:microsoft.com/office/officeart/2005/8/layout/vProcess5"/>
    <dgm:cxn modelId="{DB50EC43-B814-4C8C-A476-FC0112196F93}" type="presOf" srcId="{29A45566-B3D0-4046-8BB1-E4179A407F97}" destId="{576A0C16-5500-4771-A113-32B217751901}" srcOrd="1" destOrd="0" presId="urn:microsoft.com/office/officeart/2005/8/layout/vProcess5"/>
    <dgm:cxn modelId="{89D20349-6613-4815-8613-F93CC0834447}" type="presOf" srcId="{FE5B03F2-4AD9-41F7-945A-BD30149A33F9}" destId="{950E61A9-3F1B-4FEE-8A27-F38672453BED}" srcOrd="0" destOrd="0" presId="urn:microsoft.com/office/officeart/2005/8/layout/vProcess5"/>
    <dgm:cxn modelId="{4BE1A04F-F3A8-473F-A4B5-E0050F2CE5B8}" srcId="{11640812-9C67-48ED-A91C-25E2C6C172DB}" destId="{F7962B85-7B45-47AC-B21F-D232DFC5E608}" srcOrd="0" destOrd="0" parTransId="{D7219486-9988-4D31-8EF0-0B0130A763F6}" sibTransId="{020D2C10-170A-49CC-8671-7B0AA409B60D}"/>
    <dgm:cxn modelId="{05FFC771-B9F3-4E22-9C12-604F970D44A5}" srcId="{11640812-9C67-48ED-A91C-25E2C6C172DB}" destId="{FE5B03F2-4AD9-41F7-945A-BD30149A33F9}" srcOrd="2" destOrd="0" parTransId="{02777532-1B50-4B6E-BC84-2DA5383C87D8}" sibTransId="{E42B3B4F-3E78-4048-9857-7291A9D6F625}"/>
    <dgm:cxn modelId="{FC059276-66D9-4684-A216-D5667AF55182}" type="presOf" srcId="{28B3EAEB-D30B-41BE-BABC-F8F251387988}" destId="{8D190C87-8565-426A-9C3D-31C9ACB66FC6}" srcOrd="1" destOrd="0" presId="urn:microsoft.com/office/officeart/2005/8/layout/vProcess5"/>
    <dgm:cxn modelId="{46CEDA85-5E97-40F8-BAD8-6A7DF6115314}" type="presOf" srcId="{FE5B03F2-4AD9-41F7-945A-BD30149A33F9}" destId="{97E580A9-B154-44E2-8628-220829190262}" srcOrd="1" destOrd="0" presId="urn:microsoft.com/office/officeart/2005/8/layout/vProcess5"/>
    <dgm:cxn modelId="{55C6888A-7DC2-484A-B186-C916EFE31AAE}" type="presOf" srcId="{F7962B85-7B45-47AC-B21F-D232DFC5E608}" destId="{8624C8D4-09EC-4A71-A294-B72F50470102}" srcOrd="1" destOrd="0" presId="urn:microsoft.com/office/officeart/2005/8/layout/vProcess5"/>
    <dgm:cxn modelId="{CC9609A0-2889-49BB-9CC9-34AD2F8280A2}" type="presOf" srcId="{11640812-9C67-48ED-A91C-25E2C6C172DB}" destId="{F44C45DB-1FFC-4F11-B096-19AAFA5507BD}" srcOrd="0" destOrd="0" presId="urn:microsoft.com/office/officeart/2005/8/layout/vProcess5"/>
    <dgm:cxn modelId="{447C57AE-7DC0-4C75-80E3-D352EA6CF3BE}" type="presOf" srcId="{28B3EAEB-D30B-41BE-BABC-F8F251387988}" destId="{C5A2CE34-3DAB-409C-B8ED-8E4558F08E16}" srcOrd="0" destOrd="0" presId="urn:microsoft.com/office/officeart/2005/8/layout/vProcess5"/>
    <dgm:cxn modelId="{2BA5AEBE-CF2C-4B5C-A3B7-C94BD320F016}" srcId="{11640812-9C67-48ED-A91C-25E2C6C172DB}" destId="{28B3EAEB-D30B-41BE-BABC-F8F251387988}" srcOrd="1" destOrd="0" parTransId="{DCA025D5-A08E-40A9-AF7D-C29F2B32283E}" sibTransId="{2CC1A8EB-8E77-4CCF-9405-9832F154549A}"/>
    <dgm:cxn modelId="{5B64E9C5-8166-4927-96F9-282E990CD153}" type="presOf" srcId="{29A45566-B3D0-4046-8BB1-E4179A407F97}" destId="{C290938A-7591-4ACE-AE41-27E834C03CF8}" srcOrd="0" destOrd="0" presId="urn:microsoft.com/office/officeart/2005/8/layout/vProcess5"/>
    <dgm:cxn modelId="{59F50ED8-DFBB-4062-8F75-0C2528708964}" type="presOf" srcId="{020D2C10-170A-49CC-8671-7B0AA409B60D}" destId="{15AD5C7B-019B-433C-89FB-FA74E9CD7ACF}" srcOrd="0" destOrd="0" presId="urn:microsoft.com/office/officeart/2005/8/layout/vProcess5"/>
    <dgm:cxn modelId="{93C9AEDF-80A7-4439-B86E-173D18FAFB41}" type="presOf" srcId="{2CC1A8EB-8E77-4CCF-9405-9832F154549A}" destId="{50D30B2B-EA79-48D4-AE4B-4DF34DC29AD0}" srcOrd="0" destOrd="0" presId="urn:microsoft.com/office/officeart/2005/8/layout/vProcess5"/>
    <dgm:cxn modelId="{73C7DFE0-7919-45C5-962C-EB5C321B590C}" srcId="{11640812-9C67-48ED-A91C-25E2C6C172DB}" destId="{29A45566-B3D0-4046-8BB1-E4179A407F97}" srcOrd="3" destOrd="0" parTransId="{8272A67B-60C3-4DCC-BD28-CA59A4DF64A5}" sibTransId="{220F741A-5235-4056-9146-BCED08B76846}"/>
    <dgm:cxn modelId="{7C593C17-2E05-4B04-8938-C0BF5FAB8D1B}" type="presParOf" srcId="{F44C45DB-1FFC-4F11-B096-19AAFA5507BD}" destId="{BE9FE108-4149-47E8-9811-1D188F471778}" srcOrd="0" destOrd="0" presId="urn:microsoft.com/office/officeart/2005/8/layout/vProcess5"/>
    <dgm:cxn modelId="{913331EE-0963-4F42-9A07-38D7177A8936}" type="presParOf" srcId="{F44C45DB-1FFC-4F11-B096-19AAFA5507BD}" destId="{3708DE81-0E1C-48E5-8EDA-2768514B6D15}" srcOrd="1" destOrd="0" presId="urn:microsoft.com/office/officeart/2005/8/layout/vProcess5"/>
    <dgm:cxn modelId="{1767CAFF-A007-4B1A-957B-EEBA38E7B122}" type="presParOf" srcId="{F44C45DB-1FFC-4F11-B096-19AAFA5507BD}" destId="{C5A2CE34-3DAB-409C-B8ED-8E4558F08E16}" srcOrd="2" destOrd="0" presId="urn:microsoft.com/office/officeart/2005/8/layout/vProcess5"/>
    <dgm:cxn modelId="{0DD9F879-9438-4F27-BD88-CB84E6BA2FED}" type="presParOf" srcId="{F44C45DB-1FFC-4F11-B096-19AAFA5507BD}" destId="{950E61A9-3F1B-4FEE-8A27-F38672453BED}" srcOrd="3" destOrd="0" presId="urn:microsoft.com/office/officeart/2005/8/layout/vProcess5"/>
    <dgm:cxn modelId="{F7BF9EF7-0FCB-4321-A441-8A3B19EC7474}" type="presParOf" srcId="{F44C45DB-1FFC-4F11-B096-19AAFA5507BD}" destId="{C290938A-7591-4ACE-AE41-27E834C03CF8}" srcOrd="4" destOrd="0" presId="urn:microsoft.com/office/officeart/2005/8/layout/vProcess5"/>
    <dgm:cxn modelId="{56DF69DC-1DF1-43C4-861D-00866169449F}" type="presParOf" srcId="{F44C45DB-1FFC-4F11-B096-19AAFA5507BD}" destId="{15AD5C7B-019B-433C-89FB-FA74E9CD7ACF}" srcOrd="5" destOrd="0" presId="urn:microsoft.com/office/officeart/2005/8/layout/vProcess5"/>
    <dgm:cxn modelId="{1A0291EE-D03F-4E80-AC7E-4CB9924DF719}" type="presParOf" srcId="{F44C45DB-1FFC-4F11-B096-19AAFA5507BD}" destId="{50D30B2B-EA79-48D4-AE4B-4DF34DC29AD0}" srcOrd="6" destOrd="0" presId="urn:microsoft.com/office/officeart/2005/8/layout/vProcess5"/>
    <dgm:cxn modelId="{88977C16-D032-4D60-96EF-4256739C4E16}" type="presParOf" srcId="{F44C45DB-1FFC-4F11-B096-19AAFA5507BD}" destId="{A4C69DFD-4A88-437C-B937-601694F2F34E}" srcOrd="7" destOrd="0" presId="urn:microsoft.com/office/officeart/2005/8/layout/vProcess5"/>
    <dgm:cxn modelId="{5D6F3C76-EEDE-41A6-A27D-93A4C5B35F99}" type="presParOf" srcId="{F44C45DB-1FFC-4F11-B096-19AAFA5507BD}" destId="{8624C8D4-09EC-4A71-A294-B72F50470102}" srcOrd="8" destOrd="0" presId="urn:microsoft.com/office/officeart/2005/8/layout/vProcess5"/>
    <dgm:cxn modelId="{44556E5D-57BA-4C15-890F-8F29A44EE3A9}" type="presParOf" srcId="{F44C45DB-1FFC-4F11-B096-19AAFA5507BD}" destId="{8D190C87-8565-426A-9C3D-31C9ACB66FC6}" srcOrd="9" destOrd="0" presId="urn:microsoft.com/office/officeart/2005/8/layout/vProcess5"/>
    <dgm:cxn modelId="{99BE014B-0547-4585-B162-19CF45347E86}" type="presParOf" srcId="{F44C45DB-1FFC-4F11-B096-19AAFA5507BD}" destId="{97E580A9-B154-44E2-8628-220829190262}" srcOrd="10" destOrd="0" presId="urn:microsoft.com/office/officeart/2005/8/layout/vProcess5"/>
    <dgm:cxn modelId="{9B865B91-4CCF-4739-B674-B25BFBF1A333}" type="presParOf" srcId="{F44C45DB-1FFC-4F11-B096-19AAFA5507BD}" destId="{576A0C16-5500-4771-A113-32B21775190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B5D8F50-B63A-4A43-B576-AFF5C53ED6D1}" type="doc">
      <dgm:prSet loTypeId="urn:microsoft.com/office/officeart/2009/3/layout/PieProcess" loCatId="process" qsTypeId="urn:microsoft.com/office/officeart/2005/8/quickstyle/simple1" qsCatId="simple" csTypeId="urn:microsoft.com/office/officeart/2005/8/colors/accent1_2" csCatId="accent1" phldr="1"/>
      <dgm:spPr/>
      <dgm:t>
        <a:bodyPr/>
        <a:lstStyle/>
        <a:p>
          <a:endParaRPr lang="en-GB"/>
        </a:p>
      </dgm:t>
    </dgm:pt>
    <dgm:pt modelId="{1BC8D6F1-F9AF-4951-8B4B-9DE0D2915713}">
      <dgm:prSet phldrT="[Text]" phldr="0" custT="1"/>
      <dgm:spPr/>
      <dgm:t>
        <a:bodyPr/>
        <a:lstStyle/>
        <a:p>
          <a:r>
            <a:rPr lang="en-GB" sz="1400" b="1" dirty="0"/>
            <a:t>Shared Decision Making</a:t>
          </a:r>
        </a:p>
      </dgm:t>
    </dgm:pt>
    <dgm:pt modelId="{722FB2B1-5C37-4D67-87D4-5BA0EC39DB7E}" type="parTrans" cxnId="{0030A3D7-83A8-4199-8955-9CB7FAD2A778}">
      <dgm:prSet/>
      <dgm:spPr/>
      <dgm:t>
        <a:bodyPr/>
        <a:lstStyle/>
        <a:p>
          <a:endParaRPr lang="en-GB"/>
        </a:p>
      </dgm:t>
    </dgm:pt>
    <dgm:pt modelId="{92E48664-2261-4714-827B-BBE297C44B44}" type="sibTrans" cxnId="{0030A3D7-83A8-4199-8955-9CB7FAD2A778}">
      <dgm:prSet/>
      <dgm:spPr/>
      <dgm:t>
        <a:bodyPr/>
        <a:lstStyle/>
        <a:p>
          <a:endParaRPr lang="en-GB"/>
        </a:p>
      </dgm:t>
    </dgm:pt>
    <dgm:pt modelId="{959B9F76-8BFA-4669-8C38-8DF21F368A64}">
      <dgm:prSet phldrT="[Text]" custT="1"/>
      <dgm:spPr/>
      <dgm:t>
        <a:bodyPr/>
        <a:lstStyle/>
        <a:p>
          <a:pPr algn="just">
            <a:buNone/>
          </a:pPr>
          <a:r>
            <a:rPr lang="en-GB" sz="1300" dirty="0"/>
            <a:t>According to Aoki </a:t>
          </a:r>
          <a:r>
            <a:rPr lang="en-GB" sz="1300" i="1" dirty="0"/>
            <a:t>et al.,</a:t>
          </a:r>
          <a:r>
            <a:rPr lang="en-GB" sz="1300" dirty="0"/>
            <a:t> (2022), the implementation of shared decision-making in health care practices can make treatment decisions more agreeable to the patients and subsequently improve their engagement.</a:t>
          </a:r>
        </a:p>
      </dgm:t>
    </dgm:pt>
    <dgm:pt modelId="{A275C3F8-6518-425F-95DC-9D2D4ED3FC1B}" type="parTrans" cxnId="{7610E5E1-1587-4076-8944-F227A2464EAA}">
      <dgm:prSet/>
      <dgm:spPr/>
      <dgm:t>
        <a:bodyPr/>
        <a:lstStyle/>
        <a:p>
          <a:endParaRPr lang="en-GB"/>
        </a:p>
      </dgm:t>
    </dgm:pt>
    <dgm:pt modelId="{38B0AC84-2CD7-4EE2-A130-E99615A9478F}" type="sibTrans" cxnId="{7610E5E1-1587-4076-8944-F227A2464EAA}">
      <dgm:prSet/>
      <dgm:spPr/>
      <dgm:t>
        <a:bodyPr/>
        <a:lstStyle/>
        <a:p>
          <a:endParaRPr lang="en-GB"/>
        </a:p>
      </dgm:t>
    </dgm:pt>
    <dgm:pt modelId="{46A67B7D-FD8C-490E-AE23-5EBCD308C78C}">
      <dgm:prSet phldrT="[Text]" phldr="0" custT="1"/>
      <dgm:spPr/>
      <dgm:t>
        <a:bodyPr/>
        <a:lstStyle/>
        <a:p>
          <a:r>
            <a:rPr lang="en-GB" sz="1400" b="1" dirty="0"/>
            <a:t>Personalised Care Plans</a:t>
          </a:r>
        </a:p>
      </dgm:t>
    </dgm:pt>
    <dgm:pt modelId="{42414073-2931-41F1-99AE-81498589CFD6}" type="parTrans" cxnId="{A69923CA-DBE4-45DD-AFEB-3247F9D49F5D}">
      <dgm:prSet/>
      <dgm:spPr/>
      <dgm:t>
        <a:bodyPr/>
        <a:lstStyle/>
        <a:p>
          <a:endParaRPr lang="en-GB"/>
        </a:p>
      </dgm:t>
    </dgm:pt>
    <dgm:pt modelId="{34AA73AE-A7D7-4E5C-ACC8-B7678EF545F4}" type="sibTrans" cxnId="{A69923CA-DBE4-45DD-AFEB-3247F9D49F5D}">
      <dgm:prSet/>
      <dgm:spPr/>
      <dgm:t>
        <a:bodyPr/>
        <a:lstStyle/>
        <a:p>
          <a:endParaRPr lang="en-GB"/>
        </a:p>
      </dgm:t>
    </dgm:pt>
    <dgm:pt modelId="{A0E7F260-BDD8-4AD2-8010-A055094BD879}">
      <dgm:prSet phldrT="[Text]" custT="1"/>
      <dgm:spPr/>
      <dgm:t>
        <a:bodyPr/>
        <a:lstStyle/>
        <a:p>
          <a:pPr algn="just">
            <a:buNone/>
          </a:pPr>
          <a:r>
            <a:rPr lang="en-GB" sz="1300" dirty="0"/>
            <a:t>Simon </a:t>
          </a:r>
          <a:r>
            <a:rPr lang="en-GB" sz="1300" i="1" dirty="0"/>
            <a:t>et al.,</a:t>
          </a:r>
          <a:r>
            <a:rPr lang="en-GB" sz="1300" dirty="0"/>
            <a:t> (2024), stated that the development of a personalised treatment plan supported by regular reviews helped in providing patient-centred and holistic treatment for depression.</a:t>
          </a:r>
        </a:p>
      </dgm:t>
    </dgm:pt>
    <dgm:pt modelId="{1844C63A-FADF-4818-9143-19A00C54CDC5}" type="parTrans" cxnId="{4E7CF3C5-947B-4053-AA92-D1E5D42C695C}">
      <dgm:prSet/>
      <dgm:spPr/>
      <dgm:t>
        <a:bodyPr/>
        <a:lstStyle/>
        <a:p>
          <a:endParaRPr lang="en-GB"/>
        </a:p>
      </dgm:t>
    </dgm:pt>
    <dgm:pt modelId="{E1D5B8C1-3CE7-49CC-9EC4-E2F88531753F}" type="sibTrans" cxnId="{4E7CF3C5-947B-4053-AA92-D1E5D42C695C}">
      <dgm:prSet/>
      <dgm:spPr/>
      <dgm:t>
        <a:bodyPr/>
        <a:lstStyle/>
        <a:p>
          <a:endParaRPr lang="en-GB"/>
        </a:p>
      </dgm:t>
    </dgm:pt>
    <dgm:pt modelId="{1FA10FA5-70FF-4ABE-BA9C-98CF58E3E684}">
      <dgm:prSet phldrT="[Text]" phldr="0" custT="1"/>
      <dgm:spPr/>
      <dgm:t>
        <a:bodyPr/>
        <a:lstStyle/>
        <a:p>
          <a:r>
            <a:rPr lang="en-GB" sz="1400" b="1" dirty="0"/>
            <a:t>Peer Support</a:t>
          </a:r>
        </a:p>
      </dgm:t>
    </dgm:pt>
    <dgm:pt modelId="{20A6C080-366E-4121-B722-0008C9EB9C49}" type="parTrans" cxnId="{770D081A-554C-47C6-BD41-41A6E90B9C07}">
      <dgm:prSet/>
      <dgm:spPr/>
      <dgm:t>
        <a:bodyPr/>
        <a:lstStyle/>
        <a:p>
          <a:endParaRPr lang="en-GB"/>
        </a:p>
      </dgm:t>
    </dgm:pt>
    <dgm:pt modelId="{9BB0853A-6AF6-4F02-B092-E769FC7CE913}" type="sibTrans" cxnId="{770D081A-554C-47C6-BD41-41A6E90B9C07}">
      <dgm:prSet/>
      <dgm:spPr/>
      <dgm:t>
        <a:bodyPr/>
        <a:lstStyle/>
        <a:p>
          <a:endParaRPr lang="en-GB"/>
        </a:p>
      </dgm:t>
    </dgm:pt>
    <dgm:pt modelId="{5B27E57F-4378-49D9-B318-ED09B470A0BF}">
      <dgm:prSet phldrT="[Text]" custT="1"/>
      <dgm:spPr/>
      <dgm:t>
        <a:bodyPr/>
        <a:lstStyle/>
        <a:p>
          <a:pPr algn="just">
            <a:buNone/>
          </a:pPr>
          <a:r>
            <a:rPr lang="en-GB" sz="1300" dirty="0"/>
            <a:t>Also, as stated by Åkerblom and Ness (2023), the enhancement of peer support and co-created programs would help in engaging the patients in their own recovery.</a:t>
          </a:r>
        </a:p>
      </dgm:t>
    </dgm:pt>
    <dgm:pt modelId="{A9951A04-08F1-4058-BF73-F0F1F7143974}" type="parTrans" cxnId="{AF97A9AC-3E83-4FB5-A1F5-E360B14CEA0C}">
      <dgm:prSet/>
      <dgm:spPr/>
      <dgm:t>
        <a:bodyPr/>
        <a:lstStyle/>
        <a:p>
          <a:endParaRPr lang="en-GB"/>
        </a:p>
      </dgm:t>
    </dgm:pt>
    <dgm:pt modelId="{9BE120B7-8C00-4C14-8E21-689B238A5D99}" type="sibTrans" cxnId="{AF97A9AC-3E83-4FB5-A1F5-E360B14CEA0C}">
      <dgm:prSet/>
      <dgm:spPr/>
      <dgm:t>
        <a:bodyPr/>
        <a:lstStyle/>
        <a:p>
          <a:endParaRPr lang="en-GB"/>
        </a:p>
      </dgm:t>
    </dgm:pt>
    <dgm:pt modelId="{79599BA0-FB02-494B-990C-2DD511C84AD0}">
      <dgm:prSet phldrT="[Text]" phldr="0" custT="1"/>
      <dgm:spPr/>
      <dgm:t>
        <a:bodyPr/>
        <a:lstStyle/>
        <a:p>
          <a:r>
            <a:rPr lang="en-GB" sz="1400" b="1" dirty="0"/>
            <a:t>Preventive Interventions</a:t>
          </a:r>
        </a:p>
      </dgm:t>
    </dgm:pt>
    <dgm:pt modelId="{AB3904EC-3A12-445A-9E8F-E86FE256B20F}" type="parTrans" cxnId="{2D4DD7B5-8368-4F27-86FB-46FDCB80F247}">
      <dgm:prSet/>
      <dgm:spPr/>
      <dgm:t>
        <a:bodyPr/>
        <a:lstStyle/>
        <a:p>
          <a:endParaRPr lang="en-GB"/>
        </a:p>
      </dgm:t>
    </dgm:pt>
    <dgm:pt modelId="{F2EA0E15-3FDF-4316-B82D-376FEE172C1F}" type="sibTrans" cxnId="{2D4DD7B5-8368-4F27-86FB-46FDCB80F247}">
      <dgm:prSet/>
      <dgm:spPr/>
      <dgm:t>
        <a:bodyPr/>
        <a:lstStyle/>
        <a:p>
          <a:endParaRPr lang="en-GB"/>
        </a:p>
      </dgm:t>
    </dgm:pt>
    <dgm:pt modelId="{9F1D918F-B8D9-43F1-A36A-2FDC40310080}">
      <dgm:prSet phldrT="[Text]" phldr="0" custT="1"/>
      <dgm:spPr/>
      <dgm:t>
        <a:bodyPr/>
        <a:lstStyle/>
        <a:p>
          <a:pPr algn="just">
            <a:buNone/>
          </a:pPr>
          <a:r>
            <a:rPr lang="en-GB" sz="1300" dirty="0"/>
            <a:t>Lastly, the introduction of more preventive mental health interventions in communities would help in the reduction and enhancement of quality of life in the long term (Buntrock </a:t>
          </a:r>
          <a:r>
            <a:rPr lang="en-GB" sz="1300" i="1" dirty="0"/>
            <a:t>et al., </a:t>
          </a:r>
          <a:r>
            <a:rPr lang="en-GB" sz="1300" dirty="0"/>
            <a:t>2024).</a:t>
          </a:r>
        </a:p>
      </dgm:t>
    </dgm:pt>
    <dgm:pt modelId="{845E5CF5-3004-4370-83C7-4A54E09FD08A}" type="parTrans" cxnId="{3DCDDE9C-FF33-47DF-815D-ACFF8A39866F}">
      <dgm:prSet/>
      <dgm:spPr/>
      <dgm:t>
        <a:bodyPr/>
        <a:lstStyle/>
        <a:p>
          <a:endParaRPr lang="en-GB"/>
        </a:p>
      </dgm:t>
    </dgm:pt>
    <dgm:pt modelId="{4C193171-CA53-40BC-9694-3D0AE1DE12C2}" type="sibTrans" cxnId="{3DCDDE9C-FF33-47DF-815D-ACFF8A39866F}">
      <dgm:prSet/>
      <dgm:spPr/>
      <dgm:t>
        <a:bodyPr/>
        <a:lstStyle/>
        <a:p>
          <a:endParaRPr lang="en-GB"/>
        </a:p>
      </dgm:t>
    </dgm:pt>
    <dgm:pt modelId="{52935DDC-4CCE-409A-BB94-A1E4BD3C9741}" type="pres">
      <dgm:prSet presAssocID="{CB5D8F50-B63A-4A43-B576-AFF5C53ED6D1}" presName="Name0" presStyleCnt="0">
        <dgm:presLayoutVars>
          <dgm:chMax val="7"/>
          <dgm:chPref val="7"/>
          <dgm:dir/>
          <dgm:animOne val="branch"/>
          <dgm:animLvl val="lvl"/>
        </dgm:presLayoutVars>
      </dgm:prSet>
      <dgm:spPr/>
    </dgm:pt>
    <dgm:pt modelId="{4A824D70-4E45-4A9F-BB0C-C76DF3393219}" type="pres">
      <dgm:prSet presAssocID="{1BC8D6F1-F9AF-4951-8B4B-9DE0D2915713}" presName="ParentComposite" presStyleCnt="0"/>
      <dgm:spPr/>
    </dgm:pt>
    <dgm:pt modelId="{5C1559FF-5C4B-4917-A998-479C0FC28D5F}" type="pres">
      <dgm:prSet presAssocID="{1BC8D6F1-F9AF-4951-8B4B-9DE0D2915713}" presName="Chord" presStyleLbl="bgShp" presStyleIdx="0" presStyleCnt="4"/>
      <dgm:spPr/>
    </dgm:pt>
    <dgm:pt modelId="{FBDCFD19-FA55-4F8B-B2F1-B112E141E114}" type="pres">
      <dgm:prSet presAssocID="{1BC8D6F1-F9AF-4951-8B4B-9DE0D2915713}" presName="Pie" presStyleLbl="alignNode1" presStyleIdx="0" presStyleCnt="4"/>
      <dgm:spPr/>
    </dgm:pt>
    <dgm:pt modelId="{9F4EE412-AB99-4D16-A98F-777F6E13A13E}" type="pres">
      <dgm:prSet presAssocID="{1BC8D6F1-F9AF-4951-8B4B-9DE0D2915713}" presName="Parent" presStyleLbl="revTx" presStyleIdx="0" presStyleCnt="8">
        <dgm:presLayoutVars>
          <dgm:chMax val="1"/>
          <dgm:chPref val="1"/>
          <dgm:bulletEnabled val="1"/>
        </dgm:presLayoutVars>
      </dgm:prSet>
      <dgm:spPr/>
    </dgm:pt>
    <dgm:pt modelId="{172B9477-21AC-44B7-8897-4B7A022D8FFC}" type="pres">
      <dgm:prSet presAssocID="{38B0AC84-2CD7-4EE2-A130-E99615A9478F}" presName="negSibTrans" presStyleCnt="0"/>
      <dgm:spPr/>
    </dgm:pt>
    <dgm:pt modelId="{B6097C3B-58C2-49AC-AF91-4319104F702D}" type="pres">
      <dgm:prSet presAssocID="{1BC8D6F1-F9AF-4951-8B4B-9DE0D2915713}" presName="composite" presStyleCnt="0"/>
      <dgm:spPr/>
    </dgm:pt>
    <dgm:pt modelId="{9C795B0D-46DF-4ABB-9FD7-9DD6C799F25B}" type="pres">
      <dgm:prSet presAssocID="{1BC8D6F1-F9AF-4951-8B4B-9DE0D2915713}" presName="Child" presStyleLbl="revTx" presStyleIdx="1" presStyleCnt="8">
        <dgm:presLayoutVars>
          <dgm:chMax val="0"/>
          <dgm:chPref val="0"/>
          <dgm:bulletEnabled val="1"/>
        </dgm:presLayoutVars>
      </dgm:prSet>
      <dgm:spPr/>
    </dgm:pt>
    <dgm:pt modelId="{5F47D19B-67AB-429A-8E6C-3D368F01E70E}" type="pres">
      <dgm:prSet presAssocID="{92E48664-2261-4714-827B-BBE297C44B44}" presName="sibTrans" presStyleCnt="0"/>
      <dgm:spPr/>
    </dgm:pt>
    <dgm:pt modelId="{5252C301-C83C-4D94-B633-DABF02D78D5B}" type="pres">
      <dgm:prSet presAssocID="{46A67B7D-FD8C-490E-AE23-5EBCD308C78C}" presName="ParentComposite" presStyleCnt="0"/>
      <dgm:spPr/>
    </dgm:pt>
    <dgm:pt modelId="{21FECE39-D98A-4A2D-9056-32F512E55D9B}" type="pres">
      <dgm:prSet presAssocID="{46A67B7D-FD8C-490E-AE23-5EBCD308C78C}" presName="Chord" presStyleLbl="bgShp" presStyleIdx="1" presStyleCnt="4"/>
      <dgm:spPr/>
    </dgm:pt>
    <dgm:pt modelId="{8A5238DF-11CF-4F84-B4E2-93B25B9F3F61}" type="pres">
      <dgm:prSet presAssocID="{46A67B7D-FD8C-490E-AE23-5EBCD308C78C}" presName="Pie" presStyleLbl="alignNode1" presStyleIdx="1" presStyleCnt="4"/>
      <dgm:spPr/>
    </dgm:pt>
    <dgm:pt modelId="{B0EC92AB-75DD-4337-9E4D-4B0674402B2F}" type="pres">
      <dgm:prSet presAssocID="{46A67B7D-FD8C-490E-AE23-5EBCD308C78C}" presName="Parent" presStyleLbl="revTx" presStyleIdx="2" presStyleCnt="8" custScaleY="111752">
        <dgm:presLayoutVars>
          <dgm:chMax val="1"/>
          <dgm:chPref val="1"/>
          <dgm:bulletEnabled val="1"/>
        </dgm:presLayoutVars>
      </dgm:prSet>
      <dgm:spPr/>
    </dgm:pt>
    <dgm:pt modelId="{CD87A684-0DAF-4E40-80FD-810C38C54EE5}" type="pres">
      <dgm:prSet presAssocID="{E1D5B8C1-3CE7-49CC-9EC4-E2F88531753F}" presName="negSibTrans" presStyleCnt="0"/>
      <dgm:spPr/>
    </dgm:pt>
    <dgm:pt modelId="{C846DB80-AF39-4AF7-B741-AD231D9BD719}" type="pres">
      <dgm:prSet presAssocID="{46A67B7D-FD8C-490E-AE23-5EBCD308C78C}" presName="composite" presStyleCnt="0"/>
      <dgm:spPr/>
    </dgm:pt>
    <dgm:pt modelId="{5FD14AAF-D5E1-44C3-9EF6-5F48B0D2C3D3}" type="pres">
      <dgm:prSet presAssocID="{46A67B7D-FD8C-490E-AE23-5EBCD308C78C}" presName="Child" presStyleLbl="revTx" presStyleIdx="3" presStyleCnt="8">
        <dgm:presLayoutVars>
          <dgm:chMax val="0"/>
          <dgm:chPref val="0"/>
          <dgm:bulletEnabled val="1"/>
        </dgm:presLayoutVars>
      </dgm:prSet>
      <dgm:spPr/>
    </dgm:pt>
    <dgm:pt modelId="{F694A535-2683-4B01-9661-F3D79C98C59F}" type="pres">
      <dgm:prSet presAssocID="{34AA73AE-A7D7-4E5C-ACC8-B7678EF545F4}" presName="sibTrans" presStyleCnt="0"/>
      <dgm:spPr/>
    </dgm:pt>
    <dgm:pt modelId="{ABF8306E-80EC-4D0F-9096-BC32C2AB9D19}" type="pres">
      <dgm:prSet presAssocID="{1FA10FA5-70FF-4ABE-BA9C-98CF58E3E684}" presName="ParentComposite" presStyleCnt="0"/>
      <dgm:spPr/>
    </dgm:pt>
    <dgm:pt modelId="{CBCC4FE5-D1C0-4C76-99DB-3AE8594EA29E}" type="pres">
      <dgm:prSet presAssocID="{1FA10FA5-70FF-4ABE-BA9C-98CF58E3E684}" presName="Chord" presStyleLbl="bgShp" presStyleIdx="2" presStyleCnt="4"/>
      <dgm:spPr/>
    </dgm:pt>
    <dgm:pt modelId="{A85A5DB5-3203-4EFD-8C6F-9DB1F2900FEF}" type="pres">
      <dgm:prSet presAssocID="{1FA10FA5-70FF-4ABE-BA9C-98CF58E3E684}" presName="Pie" presStyleLbl="alignNode1" presStyleIdx="2" presStyleCnt="4"/>
      <dgm:spPr/>
    </dgm:pt>
    <dgm:pt modelId="{8DEF2813-2F5C-470D-A38F-47BAFBDB20A5}" type="pres">
      <dgm:prSet presAssocID="{1FA10FA5-70FF-4ABE-BA9C-98CF58E3E684}" presName="Parent" presStyleLbl="revTx" presStyleIdx="4" presStyleCnt="8">
        <dgm:presLayoutVars>
          <dgm:chMax val="1"/>
          <dgm:chPref val="1"/>
          <dgm:bulletEnabled val="1"/>
        </dgm:presLayoutVars>
      </dgm:prSet>
      <dgm:spPr/>
    </dgm:pt>
    <dgm:pt modelId="{9F0C683B-F0C9-4F60-9AED-52862DC65E00}" type="pres">
      <dgm:prSet presAssocID="{9BE120B7-8C00-4C14-8E21-689B238A5D99}" presName="negSibTrans" presStyleCnt="0"/>
      <dgm:spPr/>
    </dgm:pt>
    <dgm:pt modelId="{22AE2D4C-75E1-4AB4-A487-739FC51C777C}" type="pres">
      <dgm:prSet presAssocID="{1FA10FA5-70FF-4ABE-BA9C-98CF58E3E684}" presName="composite" presStyleCnt="0"/>
      <dgm:spPr/>
    </dgm:pt>
    <dgm:pt modelId="{0865DFB9-9DCB-453B-842C-861862D7C2A7}" type="pres">
      <dgm:prSet presAssocID="{1FA10FA5-70FF-4ABE-BA9C-98CF58E3E684}" presName="Child" presStyleLbl="revTx" presStyleIdx="5" presStyleCnt="8">
        <dgm:presLayoutVars>
          <dgm:chMax val="0"/>
          <dgm:chPref val="0"/>
          <dgm:bulletEnabled val="1"/>
        </dgm:presLayoutVars>
      </dgm:prSet>
      <dgm:spPr/>
    </dgm:pt>
    <dgm:pt modelId="{99CD36D7-A56C-4822-A135-1D3AAFBA3B2C}" type="pres">
      <dgm:prSet presAssocID="{9BB0853A-6AF6-4F02-B092-E769FC7CE913}" presName="sibTrans" presStyleCnt="0"/>
      <dgm:spPr/>
    </dgm:pt>
    <dgm:pt modelId="{AB369EF5-DBBC-4818-B951-F9738FC5081E}" type="pres">
      <dgm:prSet presAssocID="{79599BA0-FB02-494B-990C-2DD511C84AD0}" presName="ParentComposite" presStyleCnt="0"/>
      <dgm:spPr/>
    </dgm:pt>
    <dgm:pt modelId="{46E9D701-7F5C-420A-8C20-895706D696BE}" type="pres">
      <dgm:prSet presAssocID="{79599BA0-FB02-494B-990C-2DD511C84AD0}" presName="Chord" presStyleLbl="bgShp" presStyleIdx="3" presStyleCnt="4"/>
      <dgm:spPr/>
    </dgm:pt>
    <dgm:pt modelId="{424D425F-7FEB-4422-A4F2-14CD0E464F6F}" type="pres">
      <dgm:prSet presAssocID="{79599BA0-FB02-494B-990C-2DD511C84AD0}" presName="Pie" presStyleLbl="alignNode1" presStyleIdx="3" presStyleCnt="4"/>
      <dgm:spPr/>
    </dgm:pt>
    <dgm:pt modelId="{0F9F4745-858D-4733-9EA5-59348586DC7C}" type="pres">
      <dgm:prSet presAssocID="{79599BA0-FB02-494B-990C-2DD511C84AD0}" presName="Parent" presStyleLbl="revTx" presStyleIdx="6" presStyleCnt="8">
        <dgm:presLayoutVars>
          <dgm:chMax val="1"/>
          <dgm:chPref val="1"/>
          <dgm:bulletEnabled val="1"/>
        </dgm:presLayoutVars>
      </dgm:prSet>
      <dgm:spPr/>
    </dgm:pt>
    <dgm:pt modelId="{66CB1EC7-A3D5-4DF8-AD57-6DF8CA5D2698}" type="pres">
      <dgm:prSet presAssocID="{4C193171-CA53-40BC-9694-3D0AE1DE12C2}" presName="negSibTrans" presStyleCnt="0"/>
      <dgm:spPr/>
    </dgm:pt>
    <dgm:pt modelId="{73A04EA0-0B6A-4906-AC7B-C5F818D33C2A}" type="pres">
      <dgm:prSet presAssocID="{79599BA0-FB02-494B-990C-2DD511C84AD0}" presName="composite" presStyleCnt="0"/>
      <dgm:spPr/>
    </dgm:pt>
    <dgm:pt modelId="{662D1CD2-BE39-40AE-9DC3-172DE06009C3}" type="pres">
      <dgm:prSet presAssocID="{79599BA0-FB02-494B-990C-2DD511C84AD0}" presName="Child" presStyleLbl="revTx" presStyleIdx="7" presStyleCnt="8">
        <dgm:presLayoutVars>
          <dgm:chMax val="0"/>
          <dgm:chPref val="0"/>
          <dgm:bulletEnabled val="1"/>
        </dgm:presLayoutVars>
      </dgm:prSet>
      <dgm:spPr/>
    </dgm:pt>
  </dgm:ptLst>
  <dgm:cxnLst>
    <dgm:cxn modelId="{F7F18316-5023-4C95-A532-5257CDF3D34C}" type="presOf" srcId="{1FA10FA5-70FF-4ABE-BA9C-98CF58E3E684}" destId="{8DEF2813-2F5C-470D-A38F-47BAFBDB20A5}" srcOrd="0" destOrd="0" presId="urn:microsoft.com/office/officeart/2009/3/layout/PieProcess"/>
    <dgm:cxn modelId="{770D081A-554C-47C6-BD41-41A6E90B9C07}" srcId="{CB5D8F50-B63A-4A43-B576-AFF5C53ED6D1}" destId="{1FA10FA5-70FF-4ABE-BA9C-98CF58E3E684}" srcOrd="2" destOrd="0" parTransId="{20A6C080-366E-4121-B722-0008C9EB9C49}" sibTransId="{9BB0853A-6AF6-4F02-B092-E769FC7CE913}"/>
    <dgm:cxn modelId="{9EF94425-74C4-49E1-BF80-6B1136458A69}" type="presOf" srcId="{1BC8D6F1-F9AF-4951-8B4B-9DE0D2915713}" destId="{9F4EE412-AB99-4D16-A98F-777F6E13A13E}" srcOrd="0" destOrd="0" presId="urn:microsoft.com/office/officeart/2009/3/layout/PieProcess"/>
    <dgm:cxn modelId="{EFEEC737-E98C-4C09-954E-D5B85294CB92}" type="presOf" srcId="{959B9F76-8BFA-4669-8C38-8DF21F368A64}" destId="{9C795B0D-46DF-4ABB-9FD7-9DD6C799F25B}" srcOrd="0" destOrd="0" presId="urn:microsoft.com/office/officeart/2009/3/layout/PieProcess"/>
    <dgm:cxn modelId="{EB8E8A51-CF93-4B9C-80A8-B1D3798F2B2A}" type="presOf" srcId="{9F1D918F-B8D9-43F1-A36A-2FDC40310080}" destId="{662D1CD2-BE39-40AE-9DC3-172DE06009C3}" srcOrd="0" destOrd="0" presId="urn:microsoft.com/office/officeart/2009/3/layout/PieProcess"/>
    <dgm:cxn modelId="{32959D81-0815-42FA-9AC4-9A98806D814D}" type="presOf" srcId="{79599BA0-FB02-494B-990C-2DD511C84AD0}" destId="{0F9F4745-858D-4733-9EA5-59348586DC7C}" srcOrd="0" destOrd="0" presId="urn:microsoft.com/office/officeart/2009/3/layout/PieProcess"/>
    <dgm:cxn modelId="{3DCDDE9C-FF33-47DF-815D-ACFF8A39866F}" srcId="{79599BA0-FB02-494B-990C-2DD511C84AD0}" destId="{9F1D918F-B8D9-43F1-A36A-2FDC40310080}" srcOrd="0" destOrd="0" parTransId="{845E5CF5-3004-4370-83C7-4A54E09FD08A}" sibTransId="{4C193171-CA53-40BC-9694-3D0AE1DE12C2}"/>
    <dgm:cxn modelId="{A5EBEEA4-FC24-4916-A08B-86F4F02E83C3}" type="presOf" srcId="{A0E7F260-BDD8-4AD2-8010-A055094BD879}" destId="{5FD14AAF-D5E1-44C3-9EF6-5F48B0D2C3D3}" srcOrd="0" destOrd="0" presId="urn:microsoft.com/office/officeart/2009/3/layout/PieProcess"/>
    <dgm:cxn modelId="{AF97A9AC-3E83-4FB5-A1F5-E360B14CEA0C}" srcId="{1FA10FA5-70FF-4ABE-BA9C-98CF58E3E684}" destId="{5B27E57F-4378-49D9-B318-ED09B470A0BF}" srcOrd="0" destOrd="0" parTransId="{A9951A04-08F1-4058-BF73-F0F1F7143974}" sibTransId="{9BE120B7-8C00-4C14-8E21-689B238A5D99}"/>
    <dgm:cxn modelId="{2D4DD7B5-8368-4F27-86FB-46FDCB80F247}" srcId="{CB5D8F50-B63A-4A43-B576-AFF5C53ED6D1}" destId="{79599BA0-FB02-494B-990C-2DD511C84AD0}" srcOrd="3" destOrd="0" parTransId="{AB3904EC-3A12-445A-9E8F-E86FE256B20F}" sibTransId="{F2EA0E15-3FDF-4316-B82D-376FEE172C1F}"/>
    <dgm:cxn modelId="{195D17B6-390A-4483-8155-3EF548044FF2}" type="presOf" srcId="{46A67B7D-FD8C-490E-AE23-5EBCD308C78C}" destId="{B0EC92AB-75DD-4337-9E4D-4B0674402B2F}" srcOrd="0" destOrd="0" presId="urn:microsoft.com/office/officeart/2009/3/layout/PieProcess"/>
    <dgm:cxn modelId="{4D9CCFB7-4E3D-4629-A13E-A72D6D7F9B9B}" type="presOf" srcId="{5B27E57F-4378-49D9-B318-ED09B470A0BF}" destId="{0865DFB9-9DCB-453B-842C-861862D7C2A7}" srcOrd="0" destOrd="0" presId="urn:microsoft.com/office/officeart/2009/3/layout/PieProcess"/>
    <dgm:cxn modelId="{4E7CF3C5-947B-4053-AA92-D1E5D42C695C}" srcId="{46A67B7D-FD8C-490E-AE23-5EBCD308C78C}" destId="{A0E7F260-BDD8-4AD2-8010-A055094BD879}" srcOrd="0" destOrd="0" parTransId="{1844C63A-FADF-4818-9143-19A00C54CDC5}" sibTransId="{E1D5B8C1-3CE7-49CC-9EC4-E2F88531753F}"/>
    <dgm:cxn modelId="{072704C6-CC57-4CEC-B184-5323CE8BF029}" type="presOf" srcId="{CB5D8F50-B63A-4A43-B576-AFF5C53ED6D1}" destId="{52935DDC-4CCE-409A-BB94-A1E4BD3C9741}" srcOrd="0" destOrd="0" presId="urn:microsoft.com/office/officeart/2009/3/layout/PieProcess"/>
    <dgm:cxn modelId="{A69923CA-DBE4-45DD-AFEB-3247F9D49F5D}" srcId="{CB5D8F50-B63A-4A43-B576-AFF5C53ED6D1}" destId="{46A67B7D-FD8C-490E-AE23-5EBCD308C78C}" srcOrd="1" destOrd="0" parTransId="{42414073-2931-41F1-99AE-81498589CFD6}" sibTransId="{34AA73AE-A7D7-4E5C-ACC8-B7678EF545F4}"/>
    <dgm:cxn modelId="{0030A3D7-83A8-4199-8955-9CB7FAD2A778}" srcId="{CB5D8F50-B63A-4A43-B576-AFF5C53ED6D1}" destId="{1BC8D6F1-F9AF-4951-8B4B-9DE0D2915713}" srcOrd="0" destOrd="0" parTransId="{722FB2B1-5C37-4D67-87D4-5BA0EC39DB7E}" sibTransId="{92E48664-2261-4714-827B-BBE297C44B44}"/>
    <dgm:cxn modelId="{7610E5E1-1587-4076-8944-F227A2464EAA}" srcId="{1BC8D6F1-F9AF-4951-8B4B-9DE0D2915713}" destId="{959B9F76-8BFA-4669-8C38-8DF21F368A64}" srcOrd="0" destOrd="0" parTransId="{A275C3F8-6518-425F-95DC-9D2D4ED3FC1B}" sibTransId="{38B0AC84-2CD7-4EE2-A130-E99615A9478F}"/>
    <dgm:cxn modelId="{FAC24658-15CA-4383-B411-6388CDC2FD42}" type="presParOf" srcId="{52935DDC-4CCE-409A-BB94-A1E4BD3C9741}" destId="{4A824D70-4E45-4A9F-BB0C-C76DF3393219}" srcOrd="0" destOrd="0" presId="urn:microsoft.com/office/officeart/2009/3/layout/PieProcess"/>
    <dgm:cxn modelId="{A258C84D-1D05-4517-998F-BBDB9463C769}" type="presParOf" srcId="{4A824D70-4E45-4A9F-BB0C-C76DF3393219}" destId="{5C1559FF-5C4B-4917-A998-479C0FC28D5F}" srcOrd="0" destOrd="0" presId="urn:microsoft.com/office/officeart/2009/3/layout/PieProcess"/>
    <dgm:cxn modelId="{C9BFE95F-94A8-4470-95D4-8A5382C5CF3C}" type="presParOf" srcId="{4A824D70-4E45-4A9F-BB0C-C76DF3393219}" destId="{FBDCFD19-FA55-4F8B-B2F1-B112E141E114}" srcOrd="1" destOrd="0" presId="urn:microsoft.com/office/officeart/2009/3/layout/PieProcess"/>
    <dgm:cxn modelId="{F6AE2D2C-B095-4D00-A05F-867914315634}" type="presParOf" srcId="{4A824D70-4E45-4A9F-BB0C-C76DF3393219}" destId="{9F4EE412-AB99-4D16-A98F-777F6E13A13E}" srcOrd="2" destOrd="0" presId="urn:microsoft.com/office/officeart/2009/3/layout/PieProcess"/>
    <dgm:cxn modelId="{5BF744A4-032B-4B7A-8A37-ED5DA4148AF7}" type="presParOf" srcId="{52935DDC-4CCE-409A-BB94-A1E4BD3C9741}" destId="{172B9477-21AC-44B7-8897-4B7A022D8FFC}" srcOrd="1" destOrd="0" presId="urn:microsoft.com/office/officeart/2009/3/layout/PieProcess"/>
    <dgm:cxn modelId="{114D567D-5E69-45D3-82A7-FF225A26D63A}" type="presParOf" srcId="{52935DDC-4CCE-409A-BB94-A1E4BD3C9741}" destId="{B6097C3B-58C2-49AC-AF91-4319104F702D}" srcOrd="2" destOrd="0" presId="urn:microsoft.com/office/officeart/2009/3/layout/PieProcess"/>
    <dgm:cxn modelId="{76D5F86A-06AE-4CB1-B58E-03BF0F53236F}" type="presParOf" srcId="{B6097C3B-58C2-49AC-AF91-4319104F702D}" destId="{9C795B0D-46DF-4ABB-9FD7-9DD6C799F25B}" srcOrd="0" destOrd="0" presId="urn:microsoft.com/office/officeart/2009/3/layout/PieProcess"/>
    <dgm:cxn modelId="{C2DDB1B9-E915-40D5-9EB5-057FE8323094}" type="presParOf" srcId="{52935DDC-4CCE-409A-BB94-A1E4BD3C9741}" destId="{5F47D19B-67AB-429A-8E6C-3D368F01E70E}" srcOrd="3" destOrd="0" presId="urn:microsoft.com/office/officeart/2009/3/layout/PieProcess"/>
    <dgm:cxn modelId="{093D5AFA-6DAB-4320-9895-EAE86E43B176}" type="presParOf" srcId="{52935DDC-4CCE-409A-BB94-A1E4BD3C9741}" destId="{5252C301-C83C-4D94-B633-DABF02D78D5B}" srcOrd="4" destOrd="0" presId="urn:microsoft.com/office/officeart/2009/3/layout/PieProcess"/>
    <dgm:cxn modelId="{012CF2CE-78F7-4205-84F0-E1A1C75683C9}" type="presParOf" srcId="{5252C301-C83C-4D94-B633-DABF02D78D5B}" destId="{21FECE39-D98A-4A2D-9056-32F512E55D9B}" srcOrd="0" destOrd="0" presId="urn:microsoft.com/office/officeart/2009/3/layout/PieProcess"/>
    <dgm:cxn modelId="{D376ED1A-F40F-41FE-A8B1-5F08A75ED111}" type="presParOf" srcId="{5252C301-C83C-4D94-B633-DABF02D78D5B}" destId="{8A5238DF-11CF-4F84-B4E2-93B25B9F3F61}" srcOrd="1" destOrd="0" presId="urn:microsoft.com/office/officeart/2009/3/layout/PieProcess"/>
    <dgm:cxn modelId="{296217DD-1CFB-4448-8982-87DB431DC9EB}" type="presParOf" srcId="{5252C301-C83C-4D94-B633-DABF02D78D5B}" destId="{B0EC92AB-75DD-4337-9E4D-4B0674402B2F}" srcOrd="2" destOrd="0" presId="urn:microsoft.com/office/officeart/2009/3/layout/PieProcess"/>
    <dgm:cxn modelId="{7F3C09B1-4347-457B-BAD4-27750894EAA8}" type="presParOf" srcId="{52935DDC-4CCE-409A-BB94-A1E4BD3C9741}" destId="{CD87A684-0DAF-4E40-80FD-810C38C54EE5}" srcOrd="5" destOrd="0" presId="urn:microsoft.com/office/officeart/2009/3/layout/PieProcess"/>
    <dgm:cxn modelId="{F1F8A472-CACE-461D-8111-4F5D7C2B5A12}" type="presParOf" srcId="{52935DDC-4CCE-409A-BB94-A1E4BD3C9741}" destId="{C846DB80-AF39-4AF7-B741-AD231D9BD719}" srcOrd="6" destOrd="0" presId="urn:microsoft.com/office/officeart/2009/3/layout/PieProcess"/>
    <dgm:cxn modelId="{D6F93014-19B2-4A5F-AD3F-A113DFD51C78}" type="presParOf" srcId="{C846DB80-AF39-4AF7-B741-AD231D9BD719}" destId="{5FD14AAF-D5E1-44C3-9EF6-5F48B0D2C3D3}" srcOrd="0" destOrd="0" presId="urn:microsoft.com/office/officeart/2009/3/layout/PieProcess"/>
    <dgm:cxn modelId="{979DCCEA-B1F3-414F-8384-D29B7C09571D}" type="presParOf" srcId="{52935DDC-4CCE-409A-BB94-A1E4BD3C9741}" destId="{F694A535-2683-4B01-9661-F3D79C98C59F}" srcOrd="7" destOrd="0" presId="urn:microsoft.com/office/officeart/2009/3/layout/PieProcess"/>
    <dgm:cxn modelId="{E8FC9C20-B714-4E97-BB2D-806017CC913B}" type="presParOf" srcId="{52935DDC-4CCE-409A-BB94-A1E4BD3C9741}" destId="{ABF8306E-80EC-4D0F-9096-BC32C2AB9D19}" srcOrd="8" destOrd="0" presId="urn:microsoft.com/office/officeart/2009/3/layout/PieProcess"/>
    <dgm:cxn modelId="{A379ABB6-FA45-4782-A433-6FF4FCB07574}" type="presParOf" srcId="{ABF8306E-80EC-4D0F-9096-BC32C2AB9D19}" destId="{CBCC4FE5-D1C0-4C76-99DB-3AE8594EA29E}" srcOrd="0" destOrd="0" presId="urn:microsoft.com/office/officeart/2009/3/layout/PieProcess"/>
    <dgm:cxn modelId="{EAE299B0-A675-49FB-8217-FA9E27073008}" type="presParOf" srcId="{ABF8306E-80EC-4D0F-9096-BC32C2AB9D19}" destId="{A85A5DB5-3203-4EFD-8C6F-9DB1F2900FEF}" srcOrd="1" destOrd="0" presId="urn:microsoft.com/office/officeart/2009/3/layout/PieProcess"/>
    <dgm:cxn modelId="{AA4178A2-5713-4E42-B63E-5264DF1EFF6D}" type="presParOf" srcId="{ABF8306E-80EC-4D0F-9096-BC32C2AB9D19}" destId="{8DEF2813-2F5C-470D-A38F-47BAFBDB20A5}" srcOrd="2" destOrd="0" presId="urn:microsoft.com/office/officeart/2009/3/layout/PieProcess"/>
    <dgm:cxn modelId="{EDEE2595-FED2-4652-B2AD-DAF3C5E9B99E}" type="presParOf" srcId="{52935DDC-4CCE-409A-BB94-A1E4BD3C9741}" destId="{9F0C683B-F0C9-4F60-9AED-52862DC65E00}" srcOrd="9" destOrd="0" presId="urn:microsoft.com/office/officeart/2009/3/layout/PieProcess"/>
    <dgm:cxn modelId="{66193CBC-4BB7-4195-A793-18155ED66DCA}" type="presParOf" srcId="{52935DDC-4CCE-409A-BB94-A1E4BD3C9741}" destId="{22AE2D4C-75E1-4AB4-A487-739FC51C777C}" srcOrd="10" destOrd="0" presId="urn:microsoft.com/office/officeart/2009/3/layout/PieProcess"/>
    <dgm:cxn modelId="{09392D23-BF07-4477-99B3-5450FE765628}" type="presParOf" srcId="{22AE2D4C-75E1-4AB4-A487-739FC51C777C}" destId="{0865DFB9-9DCB-453B-842C-861862D7C2A7}" srcOrd="0" destOrd="0" presId="urn:microsoft.com/office/officeart/2009/3/layout/PieProcess"/>
    <dgm:cxn modelId="{B5994734-5C0C-4F08-95BC-4A88F0D15AC8}" type="presParOf" srcId="{52935DDC-4CCE-409A-BB94-A1E4BD3C9741}" destId="{99CD36D7-A56C-4822-A135-1D3AAFBA3B2C}" srcOrd="11" destOrd="0" presId="urn:microsoft.com/office/officeart/2009/3/layout/PieProcess"/>
    <dgm:cxn modelId="{E18640F8-F329-40BF-B303-D7CA0C65A21D}" type="presParOf" srcId="{52935DDC-4CCE-409A-BB94-A1E4BD3C9741}" destId="{AB369EF5-DBBC-4818-B951-F9738FC5081E}" srcOrd="12" destOrd="0" presId="urn:microsoft.com/office/officeart/2009/3/layout/PieProcess"/>
    <dgm:cxn modelId="{F71FC4CF-4179-40F4-A2BA-2DDDB25A7130}" type="presParOf" srcId="{AB369EF5-DBBC-4818-B951-F9738FC5081E}" destId="{46E9D701-7F5C-420A-8C20-895706D696BE}" srcOrd="0" destOrd="0" presId="urn:microsoft.com/office/officeart/2009/3/layout/PieProcess"/>
    <dgm:cxn modelId="{74C6C58D-362F-4887-B546-C05EED5E86D3}" type="presParOf" srcId="{AB369EF5-DBBC-4818-B951-F9738FC5081E}" destId="{424D425F-7FEB-4422-A4F2-14CD0E464F6F}" srcOrd="1" destOrd="0" presId="urn:microsoft.com/office/officeart/2009/3/layout/PieProcess"/>
    <dgm:cxn modelId="{172A7D81-1EE3-4EF6-9A64-5AB88FA7F6BA}" type="presParOf" srcId="{AB369EF5-DBBC-4818-B951-F9738FC5081E}" destId="{0F9F4745-858D-4733-9EA5-59348586DC7C}" srcOrd="2" destOrd="0" presId="urn:microsoft.com/office/officeart/2009/3/layout/PieProcess"/>
    <dgm:cxn modelId="{685096FE-59F1-46DA-B49E-8FE51F98C354}" type="presParOf" srcId="{52935DDC-4CCE-409A-BB94-A1E4BD3C9741}" destId="{66CB1EC7-A3D5-4DF8-AD57-6DF8CA5D2698}" srcOrd="13" destOrd="0" presId="urn:microsoft.com/office/officeart/2009/3/layout/PieProcess"/>
    <dgm:cxn modelId="{E5313846-D8C9-4CC5-A291-9C2386CD552D}" type="presParOf" srcId="{52935DDC-4CCE-409A-BB94-A1E4BD3C9741}" destId="{73A04EA0-0B6A-4906-AC7B-C5F818D33C2A}" srcOrd="14" destOrd="0" presId="urn:microsoft.com/office/officeart/2009/3/layout/PieProcess"/>
    <dgm:cxn modelId="{10EF4A1F-F9FC-467D-A8C6-F7F383D8E735}" type="presParOf" srcId="{73A04EA0-0B6A-4906-AC7B-C5F818D33C2A}" destId="{662D1CD2-BE39-40AE-9DC3-172DE06009C3}" srcOrd="0" destOrd="0" presId="urn:microsoft.com/office/officeart/2009/3/layout/Pi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D95ABA4-86E6-45C2-B354-39A6ECD59C42}"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2292841B-E58A-4576-91E5-C438862DE297}">
      <dgm:prSet phldrT="[Text]" custT="1"/>
      <dgm:spPr>
        <a:solidFill>
          <a:schemeClr val="accent1">
            <a:lumMod val="20000"/>
            <a:lumOff val="80000"/>
          </a:schemeClr>
        </a:solidFill>
      </dgm:spPr>
      <dgm:t>
        <a:bodyPr/>
        <a:lstStyle/>
        <a:p>
          <a:pPr algn="just">
            <a:buNone/>
          </a:pPr>
          <a:r>
            <a:rPr lang="en-GB" sz="1300" dirty="0">
              <a:solidFill>
                <a:schemeClr val="tx1"/>
              </a:solidFill>
            </a:rPr>
            <a:t>As opined by Aoki </a:t>
          </a:r>
          <a:r>
            <a:rPr lang="en-GB" sz="1300" i="1" dirty="0">
              <a:solidFill>
                <a:schemeClr val="tx1"/>
              </a:solidFill>
            </a:rPr>
            <a:t>et al.,</a:t>
          </a:r>
          <a:r>
            <a:rPr lang="en-GB" sz="1300" dirty="0">
              <a:solidFill>
                <a:schemeClr val="tx1"/>
              </a:solidFill>
            </a:rPr>
            <a:t> (2022), it can be asserted that the process of shared decision-making along with personalised care planning helps in the promotion of self-management through therapy and recovery.</a:t>
          </a:r>
        </a:p>
      </dgm:t>
    </dgm:pt>
    <dgm:pt modelId="{D8EFDDB1-0883-42B9-8890-17683543B029}" type="parTrans" cxnId="{0E702E13-ED35-4141-986A-83BCB04F71B6}">
      <dgm:prSet/>
      <dgm:spPr/>
      <dgm:t>
        <a:bodyPr/>
        <a:lstStyle/>
        <a:p>
          <a:endParaRPr lang="en-GB"/>
        </a:p>
      </dgm:t>
    </dgm:pt>
    <dgm:pt modelId="{3932F6AD-6C28-4886-8649-A99CF1070590}" type="sibTrans" cxnId="{0E702E13-ED35-4141-986A-83BCB04F71B6}">
      <dgm:prSet/>
      <dgm:spPr/>
      <dgm:t>
        <a:bodyPr/>
        <a:lstStyle/>
        <a:p>
          <a:endParaRPr lang="en-GB"/>
        </a:p>
      </dgm:t>
    </dgm:pt>
    <dgm:pt modelId="{99225131-3FAC-4340-8A32-20566EDEDCCB}">
      <dgm:prSet custT="1"/>
      <dgm:spPr>
        <a:solidFill>
          <a:schemeClr val="accent1">
            <a:lumMod val="20000"/>
            <a:lumOff val="80000"/>
          </a:schemeClr>
        </a:solidFill>
      </dgm:spPr>
      <dgm:t>
        <a:bodyPr/>
        <a:lstStyle/>
        <a:p>
          <a:pPr algn="just">
            <a:buNone/>
          </a:pPr>
          <a:r>
            <a:rPr lang="en-GB" sz="1300" dirty="0">
              <a:solidFill>
                <a:schemeClr val="tx1"/>
              </a:solidFill>
            </a:rPr>
            <a:t>Buntrock </a:t>
          </a:r>
          <a:r>
            <a:rPr lang="en-GB" sz="1300" i="1" dirty="0">
              <a:solidFill>
                <a:schemeClr val="tx1"/>
              </a:solidFill>
            </a:rPr>
            <a:t>et al.,</a:t>
          </a:r>
          <a:r>
            <a:rPr lang="en-GB" sz="1300" dirty="0">
              <a:solidFill>
                <a:schemeClr val="tx1"/>
              </a:solidFill>
            </a:rPr>
            <a:t> (2024), on the other hand, also stated that facilitation of self-management and decision-making helps in confidence-building among patients with decision-making depression.</a:t>
          </a:r>
          <a:endParaRPr lang="en-IN" sz="1300" dirty="0">
            <a:solidFill>
              <a:schemeClr val="tx1"/>
            </a:solidFill>
          </a:endParaRPr>
        </a:p>
      </dgm:t>
    </dgm:pt>
    <dgm:pt modelId="{3BE49FC9-9519-4EE8-9FE8-8F53F14EABDF}" type="parTrans" cxnId="{5436FA8A-0E21-4582-858D-1D0F4C71A99B}">
      <dgm:prSet/>
      <dgm:spPr/>
      <dgm:t>
        <a:bodyPr/>
        <a:lstStyle/>
        <a:p>
          <a:endParaRPr lang="en-GB"/>
        </a:p>
      </dgm:t>
    </dgm:pt>
    <dgm:pt modelId="{87420BD6-2E6B-483C-924D-A0B2BBE97958}" type="sibTrans" cxnId="{5436FA8A-0E21-4582-858D-1D0F4C71A99B}">
      <dgm:prSet/>
      <dgm:spPr/>
      <dgm:t>
        <a:bodyPr/>
        <a:lstStyle/>
        <a:p>
          <a:endParaRPr lang="en-GB"/>
        </a:p>
      </dgm:t>
    </dgm:pt>
    <dgm:pt modelId="{F8AEC208-B047-406C-AB9B-539051F80D7A}">
      <dgm:prSet custT="1"/>
      <dgm:spPr>
        <a:solidFill>
          <a:schemeClr val="accent1">
            <a:lumMod val="20000"/>
            <a:lumOff val="80000"/>
          </a:schemeClr>
        </a:solidFill>
      </dgm:spPr>
      <dgm:t>
        <a:bodyPr/>
        <a:lstStyle/>
        <a:p>
          <a:pPr algn="just">
            <a:buNone/>
          </a:pPr>
          <a:r>
            <a:rPr lang="en-GB" sz="1300" dirty="0" err="1">
              <a:solidFill>
                <a:schemeClr val="tx1"/>
              </a:solidFill>
            </a:rPr>
            <a:t>Saijonkari</a:t>
          </a:r>
          <a:r>
            <a:rPr lang="en-GB" sz="1300" dirty="0">
              <a:solidFill>
                <a:schemeClr val="tx1"/>
              </a:solidFill>
            </a:rPr>
            <a:t> </a:t>
          </a:r>
          <a:r>
            <a:rPr lang="en-GB" sz="1300" i="1" dirty="0">
              <a:solidFill>
                <a:schemeClr val="tx1"/>
              </a:solidFill>
            </a:rPr>
            <a:t>et al.,</a:t>
          </a:r>
          <a:r>
            <a:rPr lang="en-GB" sz="1300" dirty="0">
              <a:solidFill>
                <a:schemeClr val="tx1"/>
              </a:solidFill>
            </a:rPr>
            <a:t> (2023), also opined that the process of social prescribing, along with social support, helps in the promotion of recovery and well-being.</a:t>
          </a:r>
          <a:endParaRPr lang="en-IN" sz="1300" dirty="0">
            <a:solidFill>
              <a:schemeClr val="tx1"/>
            </a:solidFill>
          </a:endParaRPr>
        </a:p>
      </dgm:t>
    </dgm:pt>
    <dgm:pt modelId="{92A979FD-609A-41C1-B682-303973136684}" type="parTrans" cxnId="{36B9E039-856F-49D1-ABF9-35F32F630DA7}">
      <dgm:prSet/>
      <dgm:spPr/>
      <dgm:t>
        <a:bodyPr/>
        <a:lstStyle/>
        <a:p>
          <a:endParaRPr lang="en-GB"/>
        </a:p>
      </dgm:t>
    </dgm:pt>
    <dgm:pt modelId="{EDE4F07F-07FC-4316-81F8-063145B25964}" type="sibTrans" cxnId="{36B9E039-856F-49D1-ABF9-35F32F630DA7}">
      <dgm:prSet/>
      <dgm:spPr/>
      <dgm:t>
        <a:bodyPr/>
        <a:lstStyle/>
        <a:p>
          <a:endParaRPr lang="en-GB"/>
        </a:p>
      </dgm:t>
    </dgm:pt>
    <dgm:pt modelId="{AB1318EB-078F-44C9-8BD9-405770E5B87E}">
      <dgm:prSet custT="1"/>
      <dgm:spPr>
        <a:solidFill>
          <a:schemeClr val="accent1">
            <a:lumMod val="20000"/>
            <a:lumOff val="80000"/>
          </a:schemeClr>
        </a:solidFill>
      </dgm:spPr>
      <dgm:t>
        <a:bodyPr/>
        <a:lstStyle/>
        <a:p>
          <a:pPr algn="just">
            <a:buNone/>
          </a:pPr>
          <a:r>
            <a:rPr lang="en-GB" sz="1300" dirty="0">
              <a:solidFill>
                <a:schemeClr val="tx1"/>
              </a:solidFill>
            </a:rPr>
            <a:t>In short, as opined by Simon </a:t>
          </a:r>
          <a:r>
            <a:rPr lang="en-GB" sz="1300" i="1" dirty="0">
              <a:solidFill>
                <a:schemeClr val="tx1"/>
              </a:solidFill>
            </a:rPr>
            <a:t>et al., </a:t>
          </a:r>
          <a:r>
            <a:rPr lang="en-GB" sz="1300" dirty="0">
              <a:solidFill>
                <a:schemeClr val="tx1"/>
              </a:solidFill>
            </a:rPr>
            <a:t>(2024), personal health budgets help in making it possible to pursue personalised goals, helping the patients achieve a higher quality of life.</a:t>
          </a:r>
          <a:endParaRPr lang="en-IN" sz="1300" dirty="0">
            <a:solidFill>
              <a:schemeClr val="tx1"/>
            </a:solidFill>
          </a:endParaRPr>
        </a:p>
      </dgm:t>
    </dgm:pt>
    <dgm:pt modelId="{AD5789BA-6780-4122-945F-2F00FDB65AF2}" type="parTrans" cxnId="{F89046C6-0EA9-46A9-840D-2161E7130E20}">
      <dgm:prSet/>
      <dgm:spPr/>
      <dgm:t>
        <a:bodyPr/>
        <a:lstStyle/>
        <a:p>
          <a:endParaRPr lang="en-GB"/>
        </a:p>
      </dgm:t>
    </dgm:pt>
    <dgm:pt modelId="{0A7DDBD2-9EC0-4622-B8EC-E98D0EB7A436}" type="sibTrans" cxnId="{F89046C6-0EA9-46A9-840D-2161E7130E20}">
      <dgm:prSet/>
      <dgm:spPr/>
      <dgm:t>
        <a:bodyPr/>
        <a:lstStyle/>
        <a:p>
          <a:endParaRPr lang="en-GB"/>
        </a:p>
      </dgm:t>
    </dgm:pt>
    <dgm:pt modelId="{9AB24458-F782-4142-8409-25DBCA65D9E9}" type="pres">
      <dgm:prSet presAssocID="{FD95ABA4-86E6-45C2-B354-39A6ECD59C42}" presName="Name0" presStyleCnt="0">
        <dgm:presLayoutVars>
          <dgm:chMax val="7"/>
          <dgm:chPref val="7"/>
          <dgm:dir/>
        </dgm:presLayoutVars>
      </dgm:prSet>
      <dgm:spPr/>
    </dgm:pt>
    <dgm:pt modelId="{217CB36B-7B84-415A-97B4-C1CA5AFE31BA}" type="pres">
      <dgm:prSet presAssocID="{FD95ABA4-86E6-45C2-B354-39A6ECD59C42}" presName="Name1" presStyleCnt="0"/>
      <dgm:spPr/>
    </dgm:pt>
    <dgm:pt modelId="{611FF9E4-5B26-4EBD-898E-FD03EC4B7776}" type="pres">
      <dgm:prSet presAssocID="{FD95ABA4-86E6-45C2-B354-39A6ECD59C42}" presName="cycle" presStyleCnt="0"/>
      <dgm:spPr/>
    </dgm:pt>
    <dgm:pt modelId="{7DDBCECE-D471-49BE-BC74-C680100BF4E2}" type="pres">
      <dgm:prSet presAssocID="{FD95ABA4-86E6-45C2-B354-39A6ECD59C42}" presName="srcNode" presStyleLbl="node1" presStyleIdx="0" presStyleCnt="4"/>
      <dgm:spPr/>
    </dgm:pt>
    <dgm:pt modelId="{8E6BBBA1-2904-444B-9CEB-00C6EB2933A5}" type="pres">
      <dgm:prSet presAssocID="{FD95ABA4-86E6-45C2-B354-39A6ECD59C42}" presName="conn" presStyleLbl="parChTrans1D2" presStyleIdx="0" presStyleCnt="1"/>
      <dgm:spPr/>
    </dgm:pt>
    <dgm:pt modelId="{8C3677A7-17C0-40A8-B3EE-82E93FADDA33}" type="pres">
      <dgm:prSet presAssocID="{FD95ABA4-86E6-45C2-B354-39A6ECD59C42}" presName="extraNode" presStyleLbl="node1" presStyleIdx="0" presStyleCnt="4"/>
      <dgm:spPr/>
    </dgm:pt>
    <dgm:pt modelId="{D882C485-DF8D-4A88-B8D2-3FB382323E12}" type="pres">
      <dgm:prSet presAssocID="{FD95ABA4-86E6-45C2-B354-39A6ECD59C42}" presName="dstNode" presStyleLbl="node1" presStyleIdx="0" presStyleCnt="4"/>
      <dgm:spPr/>
    </dgm:pt>
    <dgm:pt modelId="{EB7E7369-93A3-45D0-968B-75C6BBF636EB}" type="pres">
      <dgm:prSet presAssocID="{2292841B-E58A-4576-91E5-C438862DE297}" presName="text_1" presStyleLbl="node1" presStyleIdx="0" presStyleCnt="4" custScaleY="125761">
        <dgm:presLayoutVars>
          <dgm:bulletEnabled val="1"/>
        </dgm:presLayoutVars>
      </dgm:prSet>
      <dgm:spPr/>
    </dgm:pt>
    <dgm:pt modelId="{0DD3B3FB-13EB-4080-91D4-7DB77C1175C1}" type="pres">
      <dgm:prSet presAssocID="{2292841B-E58A-4576-91E5-C438862DE297}" presName="accent_1" presStyleCnt="0"/>
      <dgm:spPr/>
    </dgm:pt>
    <dgm:pt modelId="{0B5DEC4C-8B3C-427C-957C-7C432E943D3E}" type="pres">
      <dgm:prSet presAssocID="{2292841B-E58A-4576-91E5-C438862DE297}" presName="accentRepeatNode" presStyleLbl="solidFgAcc1" presStyleIdx="0" presStyleCnt="4"/>
      <dgm:spPr>
        <a:solidFill>
          <a:schemeClr val="bg2">
            <a:lumMod val="90000"/>
          </a:schemeClr>
        </a:solidFill>
      </dgm:spPr>
    </dgm:pt>
    <dgm:pt modelId="{69EEA170-ECFC-4302-B26B-D809F67F17B4}" type="pres">
      <dgm:prSet presAssocID="{99225131-3FAC-4340-8A32-20566EDEDCCB}" presName="text_2" presStyleLbl="node1" presStyleIdx="1" presStyleCnt="4" custScaleY="125761">
        <dgm:presLayoutVars>
          <dgm:bulletEnabled val="1"/>
        </dgm:presLayoutVars>
      </dgm:prSet>
      <dgm:spPr/>
    </dgm:pt>
    <dgm:pt modelId="{C48DD183-2542-4099-8A0E-92069271D1E0}" type="pres">
      <dgm:prSet presAssocID="{99225131-3FAC-4340-8A32-20566EDEDCCB}" presName="accent_2" presStyleCnt="0"/>
      <dgm:spPr/>
    </dgm:pt>
    <dgm:pt modelId="{7E62E7AF-CC3F-4698-97F3-5424507110B2}" type="pres">
      <dgm:prSet presAssocID="{99225131-3FAC-4340-8A32-20566EDEDCCB}" presName="accentRepeatNode" presStyleLbl="solidFgAcc1" presStyleIdx="1" presStyleCnt="4"/>
      <dgm:spPr>
        <a:solidFill>
          <a:schemeClr val="bg2">
            <a:lumMod val="90000"/>
          </a:schemeClr>
        </a:solidFill>
      </dgm:spPr>
    </dgm:pt>
    <dgm:pt modelId="{71323C6F-E48B-42CD-9ACD-88EFA0E5FD80}" type="pres">
      <dgm:prSet presAssocID="{F8AEC208-B047-406C-AB9B-539051F80D7A}" presName="text_3" presStyleLbl="node1" presStyleIdx="2" presStyleCnt="4" custScaleY="125761">
        <dgm:presLayoutVars>
          <dgm:bulletEnabled val="1"/>
        </dgm:presLayoutVars>
      </dgm:prSet>
      <dgm:spPr/>
    </dgm:pt>
    <dgm:pt modelId="{06F420C0-316F-41FA-95E0-C1B37AD850EB}" type="pres">
      <dgm:prSet presAssocID="{F8AEC208-B047-406C-AB9B-539051F80D7A}" presName="accent_3" presStyleCnt="0"/>
      <dgm:spPr/>
    </dgm:pt>
    <dgm:pt modelId="{3090BDDF-1DA6-42AD-ABD9-AC8C91A71559}" type="pres">
      <dgm:prSet presAssocID="{F8AEC208-B047-406C-AB9B-539051F80D7A}" presName="accentRepeatNode" presStyleLbl="solidFgAcc1" presStyleIdx="2" presStyleCnt="4"/>
      <dgm:spPr>
        <a:solidFill>
          <a:schemeClr val="bg2">
            <a:lumMod val="90000"/>
          </a:schemeClr>
        </a:solidFill>
      </dgm:spPr>
    </dgm:pt>
    <dgm:pt modelId="{B56EBD15-C10D-4234-945F-9104BB0B6629}" type="pres">
      <dgm:prSet presAssocID="{AB1318EB-078F-44C9-8BD9-405770E5B87E}" presName="text_4" presStyleLbl="node1" presStyleIdx="3" presStyleCnt="4" custScaleY="125761">
        <dgm:presLayoutVars>
          <dgm:bulletEnabled val="1"/>
        </dgm:presLayoutVars>
      </dgm:prSet>
      <dgm:spPr/>
    </dgm:pt>
    <dgm:pt modelId="{86CDAF59-4BA6-4782-BC3D-7D0BDDA9AAAE}" type="pres">
      <dgm:prSet presAssocID="{AB1318EB-078F-44C9-8BD9-405770E5B87E}" presName="accent_4" presStyleCnt="0"/>
      <dgm:spPr/>
    </dgm:pt>
    <dgm:pt modelId="{384FCF91-AFC3-431E-89FF-4B49190AD152}" type="pres">
      <dgm:prSet presAssocID="{AB1318EB-078F-44C9-8BD9-405770E5B87E}" presName="accentRepeatNode" presStyleLbl="solidFgAcc1" presStyleIdx="3" presStyleCnt="4"/>
      <dgm:spPr>
        <a:solidFill>
          <a:schemeClr val="bg2">
            <a:lumMod val="90000"/>
          </a:schemeClr>
        </a:solidFill>
      </dgm:spPr>
    </dgm:pt>
  </dgm:ptLst>
  <dgm:cxnLst>
    <dgm:cxn modelId="{0E702E13-ED35-4141-986A-83BCB04F71B6}" srcId="{FD95ABA4-86E6-45C2-B354-39A6ECD59C42}" destId="{2292841B-E58A-4576-91E5-C438862DE297}" srcOrd="0" destOrd="0" parTransId="{D8EFDDB1-0883-42B9-8890-17683543B029}" sibTransId="{3932F6AD-6C28-4886-8649-A99CF1070590}"/>
    <dgm:cxn modelId="{85FE102C-F59D-4F83-899F-51B58DF37123}" type="presOf" srcId="{F8AEC208-B047-406C-AB9B-539051F80D7A}" destId="{71323C6F-E48B-42CD-9ACD-88EFA0E5FD80}" srcOrd="0" destOrd="0" presId="urn:microsoft.com/office/officeart/2008/layout/VerticalCurvedList"/>
    <dgm:cxn modelId="{4896B636-445F-4A2E-898C-45EFC9AD6FD0}" type="presOf" srcId="{FD95ABA4-86E6-45C2-B354-39A6ECD59C42}" destId="{9AB24458-F782-4142-8409-25DBCA65D9E9}" srcOrd="0" destOrd="0" presId="urn:microsoft.com/office/officeart/2008/layout/VerticalCurvedList"/>
    <dgm:cxn modelId="{36B9E039-856F-49D1-ABF9-35F32F630DA7}" srcId="{FD95ABA4-86E6-45C2-B354-39A6ECD59C42}" destId="{F8AEC208-B047-406C-AB9B-539051F80D7A}" srcOrd="2" destOrd="0" parTransId="{92A979FD-609A-41C1-B682-303973136684}" sibTransId="{EDE4F07F-07FC-4316-81F8-063145B25964}"/>
    <dgm:cxn modelId="{DBE5D14E-2FD4-40AF-A4F9-CA5A328EAA62}" type="presOf" srcId="{AB1318EB-078F-44C9-8BD9-405770E5B87E}" destId="{B56EBD15-C10D-4234-945F-9104BB0B6629}" srcOrd="0" destOrd="0" presId="urn:microsoft.com/office/officeart/2008/layout/VerticalCurvedList"/>
    <dgm:cxn modelId="{5436FA8A-0E21-4582-858D-1D0F4C71A99B}" srcId="{FD95ABA4-86E6-45C2-B354-39A6ECD59C42}" destId="{99225131-3FAC-4340-8A32-20566EDEDCCB}" srcOrd="1" destOrd="0" parTransId="{3BE49FC9-9519-4EE8-9FE8-8F53F14EABDF}" sibTransId="{87420BD6-2E6B-483C-924D-A0B2BBE97958}"/>
    <dgm:cxn modelId="{83BC4BB8-217D-4E16-AB20-FDD7AF4AE295}" type="presOf" srcId="{99225131-3FAC-4340-8A32-20566EDEDCCB}" destId="{69EEA170-ECFC-4302-B26B-D809F67F17B4}" srcOrd="0" destOrd="0" presId="urn:microsoft.com/office/officeart/2008/layout/VerticalCurvedList"/>
    <dgm:cxn modelId="{6C49EDBE-AED8-4FE6-A39A-C654319257A7}" type="presOf" srcId="{3932F6AD-6C28-4886-8649-A99CF1070590}" destId="{8E6BBBA1-2904-444B-9CEB-00C6EB2933A5}" srcOrd="0" destOrd="0" presId="urn:microsoft.com/office/officeart/2008/layout/VerticalCurvedList"/>
    <dgm:cxn modelId="{F89046C6-0EA9-46A9-840D-2161E7130E20}" srcId="{FD95ABA4-86E6-45C2-B354-39A6ECD59C42}" destId="{AB1318EB-078F-44C9-8BD9-405770E5B87E}" srcOrd="3" destOrd="0" parTransId="{AD5789BA-6780-4122-945F-2F00FDB65AF2}" sibTransId="{0A7DDBD2-9EC0-4622-B8EC-E98D0EB7A436}"/>
    <dgm:cxn modelId="{E8861CF3-85C3-47B5-88D2-9E96B806D859}" type="presOf" srcId="{2292841B-E58A-4576-91E5-C438862DE297}" destId="{EB7E7369-93A3-45D0-968B-75C6BBF636EB}" srcOrd="0" destOrd="0" presId="urn:microsoft.com/office/officeart/2008/layout/VerticalCurvedList"/>
    <dgm:cxn modelId="{7A1C6CE4-54CC-4E1B-9D83-13D7EC348022}" type="presParOf" srcId="{9AB24458-F782-4142-8409-25DBCA65D9E9}" destId="{217CB36B-7B84-415A-97B4-C1CA5AFE31BA}" srcOrd="0" destOrd="0" presId="urn:microsoft.com/office/officeart/2008/layout/VerticalCurvedList"/>
    <dgm:cxn modelId="{17A2E384-FCB7-462B-BF7E-7774BCDC1863}" type="presParOf" srcId="{217CB36B-7B84-415A-97B4-C1CA5AFE31BA}" destId="{611FF9E4-5B26-4EBD-898E-FD03EC4B7776}" srcOrd="0" destOrd="0" presId="urn:microsoft.com/office/officeart/2008/layout/VerticalCurvedList"/>
    <dgm:cxn modelId="{D3926BC2-2088-409A-BB05-B79E9BDD7770}" type="presParOf" srcId="{611FF9E4-5B26-4EBD-898E-FD03EC4B7776}" destId="{7DDBCECE-D471-49BE-BC74-C680100BF4E2}" srcOrd="0" destOrd="0" presId="urn:microsoft.com/office/officeart/2008/layout/VerticalCurvedList"/>
    <dgm:cxn modelId="{7A5F2921-13FB-4329-B0B5-DDE0AC6C0F90}" type="presParOf" srcId="{611FF9E4-5B26-4EBD-898E-FD03EC4B7776}" destId="{8E6BBBA1-2904-444B-9CEB-00C6EB2933A5}" srcOrd="1" destOrd="0" presId="urn:microsoft.com/office/officeart/2008/layout/VerticalCurvedList"/>
    <dgm:cxn modelId="{3FD09E72-12E4-4B86-A0AB-53AD90FD0F12}" type="presParOf" srcId="{611FF9E4-5B26-4EBD-898E-FD03EC4B7776}" destId="{8C3677A7-17C0-40A8-B3EE-82E93FADDA33}" srcOrd="2" destOrd="0" presId="urn:microsoft.com/office/officeart/2008/layout/VerticalCurvedList"/>
    <dgm:cxn modelId="{1F347A12-173F-4364-BE32-3B0B474405F1}" type="presParOf" srcId="{611FF9E4-5B26-4EBD-898E-FD03EC4B7776}" destId="{D882C485-DF8D-4A88-B8D2-3FB382323E12}" srcOrd="3" destOrd="0" presId="urn:microsoft.com/office/officeart/2008/layout/VerticalCurvedList"/>
    <dgm:cxn modelId="{B8D9945E-7B07-45C9-873A-002B24C69C8B}" type="presParOf" srcId="{217CB36B-7B84-415A-97B4-C1CA5AFE31BA}" destId="{EB7E7369-93A3-45D0-968B-75C6BBF636EB}" srcOrd="1" destOrd="0" presId="urn:microsoft.com/office/officeart/2008/layout/VerticalCurvedList"/>
    <dgm:cxn modelId="{2D55C192-3921-4DDA-AB0A-CE1A8CCB09F3}" type="presParOf" srcId="{217CB36B-7B84-415A-97B4-C1CA5AFE31BA}" destId="{0DD3B3FB-13EB-4080-91D4-7DB77C1175C1}" srcOrd="2" destOrd="0" presId="urn:microsoft.com/office/officeart/2008/layout/VerticalCurvedList"/>
    <dgm:cxn modelId="{27B18489-9E77-45E5-B369-AEBB9F66ED9E}" type="presParOf" srcId="{0DD3B3FB-13EB-4080-91D4-7DB77C1175C1}" destId="{0B5DEC4C-8B3C-427C-957C-7C432E943D3E}" srcOrd="0" destOrd="0" presId="urn:microsoft.com/office/officeart/2008/layout/VerticalCurvedList"/>
    <dgm:cxn modelId="{59F2E8BA-00C1-407B-95D2-D37F2CFB12E7}" type="presParOf" srcId="{217CB36B-7B84-415A-97B4-C1CA5AFE31BA}" destId="{69EEA170-ECFC-4302-B26B-D809F67F17B4}" srcOrd="3" destOrd="0" presId="urn:microsoft.com/office/officeart/2008/layout/VerticalCurvedList"/>
    <dgm:cxn modelId="{446B3723-0D71-4470-B2DE-5E1699BDE86E}" type="presParOf" srcId="{217CB36B-7B84-415A-97B4-C1CA5AFE31BA}" destId="{C48DD183-2542-4099-8A0E-92069271D1E0}" srcOrd="4" destOrd="0" presId="urn:microsoft.com/office/officeart/2008/layout/VerticalCurvedList"/>
    <dgm:cxn modelId="{80921192-65EF-4EAF-9666-5909B507B4D1}" type="presParOf" srcId="{C48DD183-2542-4099-8A0E-92069271D1E0}" destId="{7E62E7AF-CC3F-4698-97F3-5424507110B2}" srcOrd="0" destOrd="0" presId="urn:microsoft.com/office/officeart/2008/layout/VerticalCurvedList"/>
    <dgm:cxn modelId="{E3A87307-4C65-4172-AA0F-A821E90D65A4}" type="presParOf" srcId="{217CB36B-7B84-415A-97B4-C1CA5AFE31BA}" destId="{71323C6F-E48B-42CD-9ACD-88EFA0E5FD80}" srcOrd="5" destOrd="0" presId="urn:microsoft.com/office/officeart/2008/layout/VerticalCurvedList"/>
    <dgm:cxn modelId="{3388C202-DFD4-4F42-8F1F-D4277DD068FE}" type="presParOf" srcId="{217CB36B-7B84-415A-97B4-C1CA5AFE31BA}" destId="{06F420C0-316F-41FA-95E0-C1B37AD850EB}" srcOrd="6" destOrd="0" presId="urn:microsoft.com/office/officeart/2008/layout/VerticalCurvedList"/>
    <dgm:cxn modelId="{B942270E-E679-4FEC-8597-C8B641EABAD8}" type="presParOf" srcId="{06F420C0-316F-41FA-95E0-C1B37AD850EB}" destId="{3090BDDF-1DA6-42AD-ABD9-AC8C91A71559}" srcOrd="0" destOrd="0" presId="urn:microsoft.com/office/officeart/2008/layout/VerticalCurvedList"/>
    <dgm:cxn modelId="{B6F4764D-85E5-4B45-87B2-844AEC89D98D}" type="presParOf" srcId="{217CB36B-7B84-415A-97B4-C1CA5AFE31BA}" destId="{B56EBD15-C10D-4234-945F-9104BB0B6629}" srcOrd="7" destOrd="0" presId="urn:microsoft.com/office/officeart/2008/layout/VerticalCurvedList"/>
    <dgm:cxn modelId="{D59E5EA2-31D6-46A6-9FCA-7756B76E9674}" type="presParOf" srcId="{217CB36B-7B84-415A-97B4-C1CA5AFE31BA}" destId="{86CDAF59-4BA6-4782-BC3D-7D0BDDA9AAAE}" srcOrd="8" destOrd="0" presId="urn:microsoft.com/office/officeart/2008/layout/VerticalCurvedList"/>
    <dgm:cxn modelId="{24AAB607-FB4C-459F-A6B6-F7DB131F6788}" type="presParOf" srcId="{86CDAF59-4BA6-4782-BC3D-7D0BDDA9AAAE}" destId="{384FCF91-AFC3-431E-89FF-4B49190AD15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513059F-EC78-49AF-B9F8-EB728C3A1382}"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B6B1482F-CEFE-4F30-AFA4-777638AE86C8}">
      <dgm:prSet phldrT="[Text]" phldr="0" custT="1"/>
      <dgm:spPr>
        <a:solidFill>
          <a:srgbClr val="FFCE3C"/>
        </a:solidFill>
      </dgm:spPr>
      <dgm:t>
        <a:bodyPr/>
        <a:lstStyle/>
        <a:p>
          <a:r>
            <a:rPr lang="en-GB" sz="1400" dirty="0">
              <a:solidFill>
                <a:schemeClr val="tx1"/>
              </a:solidFill>
            </a:rPr>
            <a:t>Six Evidence Based Components of Comprehensive Model of Personalised Care</a:t>
          </a:r>
        </a:p>
      </dgm:t>
    </dgm:pt>
    <dgm:pt modelId="{4E3F2DD3-54F7-4301-9C5A-397EA3F6BA9D}" type="parTrans" cxnId="{32383726-3FAA-4132-B9A9-967949960BE1}">
      <dgm:prSet/>
      <dgm:spPr/>
      <dgm:t>
        <a:bodyPr/>
        <a:lstStyle/>
        <a:p>
          <a:endParaRPr lang="en-GB"/>
        </a:p>
      </dgm:t>
    </dgm:pt>
    <dgm:pt modelId="{E8043D58-1112-445F-AA8F-6234A6E57E5E}" type="sibTrans" cxnId="{32383726-3FAA-4132-B9A9-967949960BE1}">
      <dgm:prSet/>
      <dgm:spPr/>
      <dgm:t>
        <a:bodyPr/>
        <a:lstStyle/>
        <a:p>
          <a:endParaRPr lang="en-GB"/>
        </a:p>
      </dgm:t>
    </dgm:pt>
    <dgm:pt modelId="{B913E06D-FC6E-4E05-8715-CE129C730E99}">
      <dgm:prSet phldrT="[Text]" phldr="0" custT="1"/>
      <dgm:spPr>
        <a:solidFill>
          <a:srgbClr val="92D050">
            <a:alpha val="90000"/>
          </a:srgbClr>
        </a:solidFill>
      </dgm:spPr>
      <dgm:t>
        <a:bodyPr/>
        <a:lstStyle/>
        <a:p>
          <a:r>
            <a:rPr lang="en-GB" sz="1400" dirty="0">
              <a:solidFill>
                <a:schemeClr val="tx1"/>
              </a:solidFill>
            </a:rPr>
            <a:t>Shared Decision Making</a:t>
          </a:r>
        </a:p>
      </dgm:t>
    </dgm:pt>
    <dgm:pt modelId="{9CEBA04F-C268-4552-89A3-75E7AF381B8D}" type="parTrans" cxnId="{2995EAFB-0749-4A46-9407-0D75E3BA9D41}">
      <dgm:prSet/>
      <dgm:spPr/>
      <dgm:t>
        <a:bodyPr/>
        <a:lstStyle/>
        <a:p>
          <a:endParaRPr lang="en-GB"/>
        </a:p>
      </dgm:t>
    </dgm:pt>
    <dgm:pt modelId="{8418909A-FD17-481A-8EFF-415BD94404E0}" type="sibTrans" cxnId="{2995EAFB-0749-4A46-9407-0D75E3BA9D41}">
      <dgm:prSet/>
      <dgm:spPr/>
      <dgm:t>
        <a:bodyPr/>
        <a:lstStyle/>
        <a:p>
          <a:endParaRPr lang="en-GB"/>
        </a:p>
      </dgm:t>
    </dgm:pt>
    <dgm:pt modelId="{7EC7DADA-9BF9-40A1-B646-A020BB7BCF3F}">
      <dgm:prSet phldrT="[Text]" phldr="0" custT="1"/>
      <dgm:spPr>
        <a:solidFill>
          <a:srgbClr val="92D050">
            <a:alpha val="90000"/>
          </a:srgbClr>
        </a:solidFill>
      </dgm:spPr>
      <dgm:t>
        <a:bodyPr/>
        <a:lstStyle/>
        <a:p>
          <a:r>
            <a:rPr lang="en-GB" sz="1400" dirty="0">
              <a:solidFill>
                <a:schemeClr val="tx1"/>
              </a:solidFill>
            </a:rPr>
            <a:t>Supported Self Management</a:t>
          </a:r>
        </a:p>
      </dgm:t>
    </dgm:pt>
    <dgm:pt modelId="{B9E7CF01-A4A9-4037-AC3F-EEE568A2B170}" type="parTrans" cxnId="{6EDD9571-2C68-427D-ACC4-DB35A076C9AE}">
      <dgm:prSet/>
      <dgm:spPr/>
      <dgm:t>
        <a:bodyPr/>
        <a:lstStyle/>
        <a:p>
          <a:endParaRPr lang="en-GB"/>
        </a:p>
      </dgm:t>
    </dgm:pt>
    <dgm:pt modelId="{B210CBA4-8E8C-48E5-BB95-7E5A38B968FA}" type="sibTrans" cxnId="{6EDD9571-2C68-427D-ACC4-DB35A076C9AE}">
      <dgm:prSet/>
      <dgm:spPr/>
      <dgm:t>
        <a:bodyPr/>
        <a:lstStyle/>
        <a:p>
          <a:endParaRPr lang="en-GB"/>
        </a:p>
      </dgm:t>
    </dgm:pt>
    <dgm:pt modelId="{20FB6F51-BDBA-4F6E-B79E-BBB238315F15}">
      <dgm:prSet phldrT="[Text]" phldr="0" custT="1"/>
      <dgm:spPr>
        <a:solidFill>
          <a:srgbClr val="92D050">
            <a:alpha val="90000"/>
          </a:srgbClr>
        </a:solidFill>
      </dgm:spPr>
      <dgm:t>
        <a:bodyPr/>
        <a:lstStyle/>
        <a:p>
          <a:r>
            <a:rPr lang="en-GB" sz="1400" dirty="0">
              <a:solidFill>
                <a:schemeClr val="tx1"/>
              </a:solidFill>
            </a:rPr>
            <a:t>Personalised Care Planning</a:t>
          </a:r>
        </a:p>
      </dgm:t>
    </dgm:pt>
    <dgm:pt modelId="{A5C842B8-A6B5-41B2-84CB-1678828F196F}" type="parTrans" cxnId="{6E561968-C9D1-48C5-A6AC-252233F18E81}">
      <dgm:prSet/>
      <dgm:spPr/>
      <dgm:t>
        <a:bodyPr/>
        <a:lstStyle/>
        <a:p>
          <a:endParaRPr lang="en-GB"/>
        </a:p>
      </dgm:t>
    </dgm:pt>
    <dgm:pt modelId="{CED472B3-DB11-44C3-A4D2-DB8E0FEA0C8F}" type="sibTrans" cxnId="{6E561968-C9D1-48C5-A6AC-252233F18E81}">
      <dgm:prSet/>
      <dgm:spPr/>
      <dgm:t>
        <a:bodyPr/>
        <a:lstStyle/>
        <a:p>
          <a:endParaRPr lang="en-GB"/>
        </a:p>
      </dgm:t>
    </dgm:pt>
    <dgm:pt modelId="{791D8966-EBA8-4245-BAC3-940C610C87A3}">
      <dgm:prSet phldrT="[Text]" phldr="0" custT="1"/>
      <dgm:spPr>
        <a:solidFill>
          <a:srgbClr val="92D050">
            <a:alpha val="90000"/>
          </a:srgbClr>
        </a:solidFill>
      </dgm:spPr>
      <dgm:t>
        <a:bodyPr/>
        <a:lstStyle/>
        <a:p>
          <a:r>
            <a:rPr lang="en-GB" sz="1400" dirty="0">
              <a:solidFill>
                <a:schemeClr val="tx1"/>
              </a:solidFill>
            </a:rPr>
            <a:t>Decision Making</a:t>
          </a:r>
        </a:p>
      </dgm:t>
    </dgm:pt>
    <dgm:pt modelId="{4C827438-7F83-4644-85ED-72EE536C7D0F}" type="parTrans" cxnId="{921246CD-95ED-4F6F-9CFF-6B27ABBB07D9}">
      <dgm:prSet/>
      <dgm:spPr/>
      <dgm:t>
        <a:bodyPr/>
        <a:lstStyle/>
        <a:p>
          <a:endParaRPr lang="en-GB"/>
        </a:p>
      </dgm:t>
    </dgm:pt>
    <dgm:pt modelId="{31390A31-E51A-4F9A-868A-B07064CC3D4F}" type="sibTrans" cxnId="{921246CD-95ED-4F6F-9CFF-6B27ABBB07D9}">
      <dgm:prSet/>
      <dgm:spPr/>
      <dgm:t>
        <a:bodyPr/>
        <a:lstStyle/>
        <a:p>
          <a:endParaRPr lang="en-GB"/>
        </a:p>
      </dgm:t>
    </dgm:pt>
    <dgm:pt modelId="{7D1C556C-9B66-409C-A862-89AAFD02FB04}">
      <dgm:prSet phldrT="[Text]" phldr="0" custT="1"/>
      <dgm:spPr>
        <a:solidFill>
          <a:srgbClr val="92D050">
            <a:alpha val="90000"/>
          </a:srgbClr>
        </a:solidFill>
      </dgm:spPr>
      <dgm:t>
        <a:bodyPr/>
        <a:lstStyle/>
        <a:p>
          <a:r>
            <a:rPr lang="en-GB" sz="1400" dirty="0">
              <a:solidFill>
                <a:schemeClr val="tx1"/>
              </a:solidFill>
            </a:rPr>
            <a:t>Social Prescribing</a:t>
          </a:r>
        </a:p>
      </dgm:t>
    </dgm:pt>
    <dgm:pt modelId="{D3ABD393-73B0-45CB-A0CE-2CF7393CC211}" type="parTrans" cxnId="{6351347C-2A08-44EE-90EF-BA2816E623EE}">
      <dgm:prSet/>
      <dgm:spPr/>
      <dgm:t>
        <a:bodyPr/>
        <a:lstStyle/>
        <a:p>
          <a:endParaRPr lang="en-GB"/>
        </a:p>
      </dgm:t>
    </dgm:pt>
    <dgm:pt modelId="{F682D9B2-A428-4B54-A1FE-0F6B2C2C5854}" type="sibTrans" cxnId="{6351347C-2A08-44EE-90EF-BA2816E623EE}">
      <dgm:prSet/>
      <dgm:spPr/>
      <dgm:t>
        <a:bodyPr/>
        <a:lstStyle/>
        <a:p>
          <a:endParaRPr lang="en-GB"/>
        </a:p>
      </dgm:t>
    </dgm:pt>
    <dgm:pt modelId="{DBAC3E0C-77CA-423E-8B7A-9017989446E7}">
      <dgm:prSet phldrT="[Text]" phldr="0" custT="1"/>
      <dgm:spPr>
        <a:solidFill>
          <a:srgbClr val="92D050">
            <a:alpha val="90000"/>
          </a:srgbClr>
        </a:solidFill>
      </dgm:spPr>
      <dgm:t>
        <a:bodyPr/>
        <a:lstStyle/>
        <a:p>
          <a:r>
            <a:rPr lang="en-GB" sz="1400" dirty="0">
              <a:solidFill>
                <a:schemeClr val="tx1"/>
              </a:solidFill>
            </a:rPr>
            <a:t>Personal Health Budgets</a:t>
          </a:r>
        </a:p>
      </dgm:t>
    </dgm:pt>
    <dgm:pt modelId="{AFCB505F-78F3-43C3-BAA1-50D1FA4C0CE1}" type="parTrans" cxnId="{01593FE7-4CFB-4E0D-82E9-893E9DD742F1}">
      <dgm:prSet/>
      <dgm:spPr/>
      <dgm:t>
        <a:bodyPr/>
        <a:lstStyle/>
        <a:p>
          <a:endParaRPr lang="en-GB"/>
        </a:p>
      </dgm:t>
    </dgm:pt>
    <dgm:pt modelId="{B0F568AE-3665-4459-8DC5-D13E86EA79CD}" type="sibTrans" cxnId="{01593FE7-4CFB-4E0D-82E9-893E9DD742F1}">
      <dgm:prSet/>
      <dgm:spPr/>
      <dgm:t>
        <a:bodyPr/>
        <a:lstStyle/>
        <a:p>
          <a:endParaRPr lang="en-GB"/>
        </a:p>
      </dgm:t>
    </dgm:pt>
    <dgm:pt modelId="{A101665F-B3FE-4C11-B382-E8E8DED09991}" type="pres">
      <dgm:prSet presAssocID="{A513059F-EC78-49AF-B9F8-EB728C3A1382}" presName="diagram" presStyleCnt="0">
        <dgm:presLayoutVars>
          <dgm:chPref val="1"/>
          <dgm:dir/>
          <dgm:animOne val="branch"/>
          <dgm:animLvl val="lvl"/>
          <dgm:resizeHandles/>
        </dgm:presLayoutVars>
      </dgm:prSet>
      <dgm:spPr/>
    </dgm:pt>
    <dgm:pt modelId="{1A157625-AEE7-4194-AF57-86588FC30A08}" type="pres">
      <dgm:prSet presAssocID="{B6B1482F-CEFE-4F30-AFA4-777638AE86C8}" presName="root" presStyleCnt="0"/>
      <dgm:spPr/>
    </dgm:pt>
    <dgm:pt modelId="{958440F3-DCC9-475B-A3C5-0EF35EF563B4}" type="pres">
      <dgm:prSet presAssocID="{B6B1482F-CEFE-4F30-AFA4-777638AE86C8}" presName="rootComposite" presStyleCnt="0"/>
      <dgm:spPr/>
    </dgm:pt>
    <dgm:pt modelId="{A59316EB-393F-4FE0-8B63-B78763C5C3E4}" type="pres">
      <dgm:prSet presAssocID="{B6B1482F-CEFE-4F30-AFA4-777638AE86C8}" presName="rootText" presStyleLbl="node1" presStyleIdx="0" presStyleCnt="1" custScaleX="337029" custScaleY="160233"/>
      <dgm:spPr/>
    </dgm:pt>
    <dgm:pt modelId="{0988A0C4-6F27-4702-A1A2-4ECE7EC1F556}" type="pres">
      <dgm:prSet presAssocID="{B6B1482F-CEFE-4F30-AFA4-777638AE86C8}" presName="rootConnector" presStyleLbl="node1" presStyleIdx="0" presStyleCnt="1"/>
      <dgm:spPr/>
    </dgm:pt>
    <dgm:pt modelId="{41832BE3-D64E-41D4-A17A-246B6299725D}" type="pres">
      <dgm:prSet presAssocID="{B6B1482F-CEFE-4F30-AFA4-777638AE86C8}" presName="childShape" presStyleCnt="0"/>
      <dgm:spPr/>
    </dgm:pt>
    <dgm:pt modelId="{E0B9889D-A4A1-4C1E-A079-D519E51884F1}" type="pres">
      <dgm:prSet presAssocID="{9CEBA04F-C268-4552-89A3-75E7AF381B8D}" presName="Name13" presStyleLbl="parChTrans1D2" presStyleIdx="0" presStyleCnt="6"/>
      <dgm:spPr/>
    </dgm:pt>
    <dgm:pt modelId="{36876AC7-9C23-4AF2-BAE9-7DD3A8BDF7F1}" type="pres">
      <dgm:prSet presAssocID="{B913E06D-FC6E-4E05-8715-CE129C730E99}" presName="childText" presStyleLbl="bgAcc1" presStyleIdx="0" presStyleCnt="6" custScaleX="379656">
        <dgm:presLayoutVars>
          <dgm:bulletEnabled val="1"/>
        </dgm:presLayoutVars>
      </dgm:prSet>
      <dgm:spPr/>
    </dgm:pt>
    <dgm:pt modelId="{5166516E-3A63-423C-BF33-FA8D72C389B7}" type="pres">
      <dgm:prSet presAssocID="{A5C842B8-A6B5-41B2-84CB-1678828F196F}" presName="Name13" presStyleLbl="parChTrans1D2" presStyleIdx="1" presStyleCnt="6"/>
      <dgm:spPr/>
    </dgm:pt>
    <dgm:pt modelId="{60C8178D-697F-439A-BE8B-071FA6212424}" type="pres">
      <dgm:prSet presAssocID="{20FB6F51-BDBA-4F6E-B79E-BBB238315F15}" presName="childText" presStyleLbl="bgAcc1" presStyleIdx="1" presStyleCnt="6" custScaleX="379656">
        <dgm:presLayoutVars>
          <dgm:bulletEnabled val="1"/>
        </dgm:presLayoutVars>
      </dgm:prSet>
      <dgm:spPr/>
    </dgm:pt>
    <dgm:pt modelId="{4296E67D-6CBA-46CC-BC5B-E2F44F07C75B}" type="pres">
      <dgm:prSet presAssocID="{B9E7CF01-A4A9-4037-AC3F-EEE568A2B170}" presName="Name13" presStyleLbl="parChTrans1D2" presStyleIdx="2" presStyleCnt="6"/>
      <dgm:spPr/>
    </dgm:pt>
    <dgm:pt modelId="{F6B4543B-DF7F-4577-993D-3171D21965CF}" type="pres">
      <dgm:prSet presAssocID="{7EC7DADA-9BF9-40A1-B646-A020BB7BCF3F}" presName="childText" presStyleLbl="bgAcc1" presStyleIdx="2" presStyleCnt="6" custScaleX="379656">
        <dgm:presLayoutVars>
          <dgm:bulletEnabled val="1"/>
        </dgm:presLayoutVars>
      </dgm:prSet>
      <dgm:spPr/>
    </dgm:pt>
    <dgm:pt modelId="{572A7361-FDB6-4808-B5BD-4FECC5DA60B5}" type="pres">
      <dgm:prSet presAssocID="{4C827438-7F83-4644-85ED-72EE536C7D0F}" presName="Name13" presStyleLbl="parChTrans1D2" presStyleIdx="3" presStyleCnt="6"/>
      <dgm:spPr/>
    </dgm:pt>
    <dgm:pt modelId="{85A3C546-8E88-49AD-B373-60335ECD83E3}" type="pres">
      <dgm:prSet presAssocID="{791D8966-EBA8-4245-BAC3-940C610C87A3}" presName="childText" presStyleLbl="bgAcc1" presStyleIdx="3" presStyleCnt="6" custScaleX="379656">
        <dgm:presLayoutVars>
          <dgm:bulletEnabled val="1"/>
        </dgm:presLayoutVars>
      </dgm:prSet>
      <dgm:spPr/>
    </dgm:pt>
    <dgm:pt modelId="{3BC83BA6-F6C8-453F-96D7-0EA0863B5770}" type="pres">
      <dgm:prSet presAssocID="{D3ABD393-73B0-45CB-A0CE-2CF7393CC211}" presName="Name13" presStyleLbl="parChTrans1D2" presStyleIdx="4" presStyleCnt="6"/>
      <dgm:spPr/>
    </dgm:pt>
    <dgm:pt modelId="{CEB3D90E-3A99-4407-8C7B-6CD681335365}" type="pres">
      <dgm:prSet presAssocID="{7D1C556C-9B66-409C-A862-89AAFD02FB04}" presName="childText" presStyleLbl="bgAcc1" presStyleIdx="4" presStyleCnt="6" custScaleX="379656">
        <dgm:presLayoutVars>
          <dgm:bulletEnabled val="1"/>
        </dgm:presLayoutVars>
      </dgm:prSet>
      <dgm:spPr/>
    </dgm:pt>
    <dgm:pt modelId="{BB40EA41-DB34-43AC-8BDC-C2A1F087DC10}" type="pres">
      <dgm:prSet presAssocID="{AFCB505F-78F3-43C3-BAA1-50D1FA4C0CE1}" presName="Name13" presStyleLbl="parChTrans1D2" presStyleIdx="5" presStyleCnt="6"/>
      <dgm:spPr/>
    </dgm:pt>
    <dgm:pt modelId="{6EF9DB84-1EE2-4927-84E0-89DD49A50ED5}" type="pres">
      <dgm:prSet presAssocID="{DBAC3E0C-77CA-423E-8B7A-9017989446E7}" presName="childText" presStyleLbl="bgAcc1" presStyleIdx="5" presStyleCnt="6" custScaleX="379656">
        <dgm:presLayoutVars>
          <dgm:bulletEnabled val="1"/>
        </dgm:presLayoutVars>
      </dgm:prSet>
      <dgm:spPr/>
    </dgm:pt>
  </dgm:ptLst>
  <dgm:cxnLst>
    <dgm:cxn modelId="{1A0D5000-F90F-4C97-B748-3244EB8AC7A1}" type="presOf" srcId="{A5C842B8-A6B5-41B2-84CB-1678828F196F}" destId="{5166516E-3A63-423C-BF33-FA8D72C389B7}" srcOrd="0" destOrd="0" presId="urn:microsoft.com/office/officeart/2005/8/layout/hierarchy3"/>
    <dgm:cxn modelId="{B9E10E07-9839-452C-B42C-D02C8F1563AA}" type="presOf" srcId="{4C827438-7F83-4644-85ED-72EE536C7D0F}" destId="{572A7361-FDB6-4808-B5BD-4FECC5DA60B5}" srcOrd="0" destOrd="0" presId="urn:microsoft.com/office/officeart/2005/8/layout/hierarchy3"/>
    <dgm:cxn modelId="{7D785722-00FA-4315-BF03-D12B77F2949D}" type="presOf" srcId="{A513059F-EC78-49AF-B9F8-EB728C3A1382}" destId="{A101665F-B3FE-4C11-B382-E8E8DED09991}" srcOrd="0" destOrd="0" presId="urn:microsoft.com/office/officeart/2005/8/layout/hierarchy3"/>
    <dgm:cxn modelId="{32383726-3FAA-4132-B9A9-967949960BE1}" srcId="{A513059F-EC78-49AF-B9F8-EB728C3A1382}" destId="{B6B1482F-CEFE-4F30-AFA4-777638AE86C8}" srcOrd="0" destOrd="0" parTransId="{4E3F2DD3-54F7-4301-9C5A-397EA3F6BA9D}" sibTransId="{E8043D58-1112-445F-AA8F-6234A6E57E5E}"/>
    <dgm:cxn modelId="{FF099D3A-8B1E-488F-AEEB-011ADF315F9D}" type="presOf" srcId="{9CEBA04F-C268-4552-89A3-75E7AF381B8D}" destId="{E0B9889D-A4A1-4C1E-A079-D519E51884F1}" srcOrd="0" destOrd="0" presId="urn:microsoft.com/office/officeart/2005/8/layout/hierarchy3"/>
    <dgm:cxn modelId="{5200993B-BD43-4412-8881-8FC92EC5BF80}" type="presOf" srcId="{791D8966-EBA8-4245-BAC3-940C610C87A3}" destId="{85A3C546-8E88-49AD-B373-60335ECD83E3}" srcOrd="0" destOrd="0" presId="urn:microsoft.com/office/officeart/2005/8/layout/hierarchy3"/>
    <dgm:cxn modelId="{62C37461-5661-4D39-B1A2-6AAA38ED9C09}" type="presOf" srcId="{B6B1482F-CEFE-4F30-AFA4-777638AE86C8}" destId="{A59316EB-393F-4FE0-8B63-B78763C5C3E4}" srcOrd="0" destOrd="0" presId="urn:microsoft.com/office/officeart/2005/8/layout/hierarchy3"/>
    <dgm:cxn modelId="{EBEDCD44-5448-4B24-90AE-A97699EEBDC2}" type="presOf" srcId="{20FB6F51-BDBA-4F6E-B79E-BBB238315F15}" destId="{60C8178D-697F-439A-BE8B-071FA6212424}" srcOrd="0" destOrd="0" presId="urn:microsoft.com/office/officeart/2005/8/layout/hierarchy3"/>
    <dgm:cxn modelId="{E682B946-7D66-4784-BACB-A8D002B872E8}" type="presOf" srcId="{AFCB505F-78F3-43C3-BAA1-50D1FA4C0CE1}" destId="{BB40EA41-DB34-43AC-8BDC-C2A1F087DC10}" srcOrd="0" destOrd="0" presId="urn:microsoft.com/office/officeart/2005/8/layout/hierarchy3"/>
    <dgm:cxn modelId="{6E561968-C9D1-48C5-A6AC-252233F18E81}" srcId="{B6B1482F-CEFE-4F30-AFA4-777638AE86C8}" destId="{20FB6F51-BDBA-4F6E-B79E-BBB238315F15}" srcOrd="1" destOrd="0" parTransId="{A5C842B8-A6B5-41B2-84CB-1678828F196F}" sibTransId="{CED472B3-DB11-44C3-A4D2-DB8E0FEA0C8F}"/>
    <dgm:cxn modelId="{32F04B48-288C-4905-9105-1F8047188664}" type="presOf" srcId="{B9E7CF01-A4A9-4037-AC3F-EEE568A2B170}" destId="{4296E67D-6CBA-46CC-BC5B-E2F44F07C75B}" srcOrd="0" destOrd="0" presId="urn:microsoft.com/office/officeart/2005/8/layout/hierarchy3"/>
    <dgm:cxn modelId="{6EDD9571-2C68-427D-ACC4-DB35A076C9AE}" srcId="{B6B1482F-CEFE-4F30-AFA4-777638AE86C8}" destId="{7EC7DADA-9BF9-40A1-B646-A020BB7BCF3F}" srcOrd="2" destOrd="0" parTransId="{B9E7CF01-A4A9-4037-AC3F-EEE568A2B170}" sibTransId="{B210CBA4-8E8C-48E5-BB95-7E5A38B968FA}"/>
    <dgm:cxn modelId="{05A78E78-21D0-48ED-B55D-7DB9C16BB060}" type="presOf" srcId="{7D1C556C-9B66-409C-A862-89AAFD02FB04}" destId="{CEB3D90E-3A99-4407-8C7B-6CD681335365}" srcOrd="0" destOrd="0" presId="urn:microsoft.com/office/officeart/2005/8/layout/hierarchy3"/>
    <dgm:cxn modelId="{CB9ECB79-BE9A-4669-A612-9A351DF49043}" type="presOf" srcId="{7EC7DADA-9BF9-40A1-B646-A020BB7BCF3F}" destId="{F6B4543B-DF7F-4577-993D-3171D21965CF}" srcOrd="0" destOrd="0" presId="urn:microsoft.com/office/officeart/2005/8/layout/hierarchy3"/>
    <dgm:cxn modelId="{6351347C-2A08-44EE-90EF-BA2816E623EE}" srcId="{B6B1482F-CEFE-4F30-AFA4-777638AE86C8}" destId="{7D1C556C-9B66-409C-A862-89AAFD02FB04}" srcOrd="4" destOrd="0" parTransId="{D3ABD393-73B0-45CB-A0CE-2CF7393CC211}" sibTransId="{F682D9B2-A428-4B54-A1FE-0F6B2C2C5854}"/>
    <dgm:cxn modelId="{577372BF-A790-40D6-961B-495B03F32C13}" type="presOf" srcId="{D3ABD393-73B0-45CB-A0CE-2CF7393CC211}" destId="{3BC83BA6-F6C8-453F-96D7-0EA0863B5770}" srcOrd="0" destOrd="0" presId="urn:microsoft.com/office/officeart/2005/8/layout/hierarchy3"/>
    <dgm:cxn modelId="{921246CD-95ED-4F6F-9CFF-6B27ABBB07D9}" srcId="{B6B1482F-CEFE-4F30-AFA4-777638AE86C8}" destId="{791D8966-EBA8-4245-BAC3-940C610C87A3}" srcOrd="3" destOrd="0" parTransId="{4C827438-7F83-4644-85ED-72EE536C7D0F}" sibTransId="{31390A31-E51A-4F9A-868A-B07064CC3D4F}"/>
    <dgm:cxn modelId="{01593FE7-4CFB-4E0D-82E9-893E9DD742F1}" srcId="{B6B1482F-CEFE-4F30-AFA4-777638AE86C8}" destId="{DBAC3E0C-77CA-423E-8B7A-9017989446E7}" srcOrd="5" destOrd="0" parTransId="{AFCB505F-78F3-43C3-BAA1-50D1FA4C0CE1}" sibTransId="{B0F568AE-3665-4459-8DC5-D13E86EA79CD}"/>
    <dgm:cxn modelId="{6EE332ED-5046-48FD-88E7-3A865F46D07F}" type="presOf" srcId="{B6B1482F-CEFE-4F30-AFA4-777638AE86C8}" destId="{0988A0C4-6F27-4702-A1A2-4ECE7EC1F556}" srcOrd="1" destOrd="0" presId="urn:microsoft.com/office/officeart/2005/8/layout/hierarchy3"/>
    <dgm:cxn modelId="{2DAD4EEE-1D79-4C7D-B31B-06207D28DDB2}" type="presOf" srcId="{DBAC3E0C-77CA-423E-8B7A-9017989446E7}" destId="{6EF9DB84-1EE2-4927-84E0-89DD49A50ED5}" srcOrd="0" destOrd="0" presId="urn:microsoft.com/office/officeart/2005/8/layout/hierarchy3"/>
    <dgm:cxn modelId="{2995EAFB-0749-4A46-9407-0D75E3BA9D41}" srcId="{B6B1482F-CEFE-4F30-AFA4-777638AE86C8}" destId="{B913E06D-FC6E-4E05-8715-CE129C730E99}" srcOrd="0" destOrd="0" parTransId="{9CEBA04F-C268-4552-89A3-75E7AF381B8D}" sibTransId="{8418909A-FD17-481A-8EFF-415BD94404E0}"/>
    <dgm:cxn modelId="{49FA45FF-0AC7-4D37-8CE7-AE28E3F2FA07}" type="presOf" srcId="{B913E06D-FC6E-4E05-8715-CE129C730E99}" destId="{36876AC7-9C23-4AF2-BAE9-7DD3A8BDF7F1}" srcOrd="0" destOrd="0" presId="urn:microsoft.com/office/officeart/2005/8/layout/hierarchy3"/>
    <dgm:cxn modelId="{608900FF-AC3C-4001-888F-46370846D27E}" type="presParOf" srcId="{A101665F-B3FE-4C11-B382-E8E8DED09991}" destId="{1A157625-AEE7-4194-AF57-86588FC30A08}" srcOrd="0" destOrd="0" presId="urn:microsoft.com/office/officeart/2005/8/layout/hierarchy3"/>
    <dgm:cxn modelId="{B9A3A436-EE74-43B4-9D78-AE208097456D}" type="presParOf" srcId="{1A157625-AEE7-4194-AF57-86588FC30A08}" destId="{958440F3-DCC9-475B-A3C5-0EF35EF563B4}" srcOrd="0" destOrd="0" presId="urn:microsoft.com/office/officeart/2005/8/layout/hierarchy3"/>
    <dgm:cxn modelId="{AB053359-1B4B-43F5-9816-F07CF0D14DB9}" type="presParOf" srcId="{958440F3-DCC9-475B-A3C5-0EF35EF563B4}" destId="{A59316EB-393F-4FE0-8B63-B78763C5C3E4}" srcOrd="0" destOrd="0" presId="urn:microsoft.com/office/officeart/2005/8/layout/hierarchy3"/>
    <dgm:cxn modelId="{2C71ACE6-62E0-4BE3-B8B1-F918AD54EA91}" type="presParOf" srcId="{958440F3-DCC9-475B-A3C5-0EF35EF563B4}" destId="{0988A0C4-6F27-4702-A1A2-4ECE7EC1F556}" srcOrd="1" destOrd="0" presId="urn:microsoft.com/office/officeart/2005/8/layout/hierarchy3"/>
    <dgm:cxn modelId="{3DCE8324-AE5F-484B-A1B7-A27D792A8650}" type="presParOf" srcId="{1A157625-AEE7-4194-AF57-86588FC30A08}" destId="{41832BE3-D64E-41D4-A17A-246B6299725D}" srcOrd="1" destOrd="0" presId="urn:microsoft.com/office/officeart/2005/8/layout/hierarchy3"/>
    <dgm:cxn modelId="{5FE26D8E-AD48-407A-B762-F2EC6C5D6029}" type="presParOf" srcId="{41832BE3-D64E-41D4-A17A-246B6299725D}" destId="{E0B9889D-A4A1-4C1E-A079-D519E51884F1}" srcOrd="0" destOrd="0" presId="urn:microsoft.com/office/officeart/2005/8/layout/hierarchy3"/>
    <dgm:cxn modelId="{C2955B1A-E7E1-4565-8A24-B9CE3074C5BA}" type="presParOf" srcId="{41832BE3-D64E-41D4-A17A-246B6299725D}" destId="{36876AC7-9C23-4AF2-BAE9-7DD3A8BDF7F1}" srcOrd="1" destOrd="0" presId="urn:microsoft.com/office/officeart/2005/8/layout/hierarchy3"/>
    <dgm:cxn modelId="{4C5560C8-FD4D-44C0-80E7-BA66B61010EC}" type="presParOf" srcId="{41832BE3-D64E-41D4-A17A-246B6299725D}" destId="{5166516E-3A63-423C-BF33-FA8D72C389B7}" srcOrd="2" destOrd="0" presId="urn:microsoft.com/office/officeart/2005/8/layout/hierarchy3"/>
    <dgm:cxn modelId="{ED015088-42DF-4C31-B90D-52E5C0D359F1}" type="presParOf" srcId="{41832BE3-D64E-41D4-A17A-246B6299725D}" destId="{60C8178D-697F-439A-BE8B-071FA6212424}" srcOrd="3" destOrd="0" presId="urn:microsoft.com/office/officeart/2005/8/layout/hierarchy3"/>
    <dgm:cxn modelId="{32E894EA-1451-4514-AE84-91B9EA91D8B5}" type="presParOf" srcId="{41832BE3-D64E-41D4-A17A-246B6299725D}" destId="{4296E67D-6CBA-46CC-BC5B-E2F44F07C75B}" srcOrd="4" destOrd="0" presId="urn:microsoft.com/office/officeart/2005/8/layout/hierarchy3"/>
    <dgm:cxn modelId="{8CDB1899-3D05-4408-8477-9F171E2D47F5}" type="presParOf" srcId="{41832BE3-D64E-41D4-A17A-246B6299725D}" destId="{F6B4543B-DF7F-4577-993D-3171D21965CF}" srcOrd="5" destOrd="0" presId="urn:microsoft.com/office/officeart/2005/8/layout/hierarchy3"/>
    <dgm:cxn modelId="{265D2B2D-41D0-470C-A008-38D56DA5EA79}" type="presParOf" srcId="{41832BE3-D64E-41D4-A17A-246B6299725D}" destId="{572A7361-FDB6-4808-B5BD-4FECC5DA60B5}" srcOrd="6" destOrd="0" presId="urn:microsoft.com/office/officeart/2005/8/layout/hierarchy3"/>
    <dgm:cxn modelId="{D1B04367-FDF7-4691-B056-94C044C324DF}" type="presParOf" srcId="{41832BE3-D64E-41D4-A17A-246B6299725D}" destId="{85A3C546-8E88-49AD-B373-60335ECD83E3}" srcOrd="7" destOrd="0" presId="urn:microsoft.com/office/officeart/2005/8/layout/hierarchy3"/>
    <dgm:cxn modelId="{17C1E06F-95FC-46C4-AD74-874125D5F9F6}" type="presParOf" srcId="{41832BE3-D64E-41D4-A17A-246B6299725D}" destId="{3BC83BA6-F6C8-453F-96D7-0EA0863B5770}" srcOrd="8" destOrd="0" presId="urn:microsoft.com/office/officeart/2005/8/layout/hierarchy3"/>
    <dgm:cxn modelId="{EE0EFA97-5BCE-4C2D-992E-50A19507D344}" type="presParOf" srcId="{41832BE3-D64E-41D4-A17A-246B6299725D}" destId="{CEB3D90E-3A99-4407-8C7B-6CD681335365}" srcOrd="9" destOrd="0" presId="urn:microsoft.com/office/officeart/2005/8/layout/hierarchy3"/>
    <dgm:cxn modelId="{76040AB9-90AB-4A20-9BB1-8B8CCA92AF74}" type="presParOf" srcId="{41832BE3-D64E-41D4-A17A-246B6299725D}" destId="{BB40EA41-DB34-43AC-8BDC-C2A1F087DC10}" srcOrd="10" destOrd="0" presId="urn:microsoft.com/office/officeart/2005/8/layout/hierarchy3"/>
    <dgm:cxn modelId="{348A1939-D96A-4A47-8240-2CE531D07E31}" type="presParOf" srcId="{41832BE3-D64E-41D4-A17A-246B6299725D}" destId="{6EF9DB84-1EE2-4927-84E0-89DD49A50ED5}" srcOrd="11"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DD7EFB3-8215-407F-933B-5E52F29265F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A453C13-2094-4C5E-8593-7FB111E75A5F}">
      <dgm:prSet phldrT="[Text]" custT="1"/>
      <dgm:spPr/>
      <dgm:t>
        <a:bodyPr/>
        <a:lstStyle/>
        <a:p>
          <a:pPr algn="just">
            <a:buNone/>
          </a:pPr>
          <a:r>
            <a:rPr lang="en-GB" sz="1300" dirty="0">
              <a:solidFill>
                <a:schemeClr val="tx1"/>
              </a:solidFill>
            </a:rPr>
            <a:t>In a nutshell, it can be asserted that depression requires a constant, integrated, evidence-based management which would address their biological, social and psychological needs throughout care.</a:t>
          </a:r>
        </a:p>
      </dgm:t>
    </dgm:pt>
    <dgm:pt modelId="{B01B404D-DCE6-4A49-9974-4247CE5ED47B}" type="parTrans" cxnId="{3058DC1A-15B8-4EEB-B718-72B546E1FEC9}">
      <dgm:prSet/>
      <dgm:spPr/>
      <dgm:t>
        <a:bodyPr/>
        <a:lstStyle/>
        <a:p>
          <a:endParaRPr lang="en-GB"/>
        </a:p>
      </dgm:t>
    </dgm:pt>
    <dgm:pt modelId="{BB7CEA97-EF51-4891-8AB8-E964620CEF38}" type="sibTrans" cxnId="{3058DC1A-15B8-4EEB-B718-72B546E1FEC9}">
      <dgm:prSet/>
      <dgm:spPr/>
      <dgm:t>
        <a:bodyPr/>
        <a:lstStyle/>
        <a:p>
          <a:endParaRPr lang="en-GB"/>
        </a:p>
      </dgm:t>
    </dgm:pt>
    <dgm:pt modelId="{0D0702F2-FD4F-4548-B718-770B6A76E982}">
      <dgm:prSet custT="1"/>
      <dgm:spPr/>
      <dgm:t>
        <a:bodyPr/>
        <a:lstStyle/>
        <a:p>
          <a:pPr algn="just">
            <a:buNone/>
          </a:pPr>
          <a:r>
            <a:rPr lang="en-GB" sz="1300" dirty="0">
              <a:solidFill>
                <a:schemeClr val="tx1"/>
              </a:solidFill>
            </a:rPr>
            <a:t>Besides, early diagnosis, multidisciplinary collaboration and personalised interventions help in improving long-term recovery and promote patient-centred outcomes.</a:t>
          </a:r>
          <a:endParaRPr lang="en-IN" sz="1300" dirty="0">
            <a:solidFill>
              <a:schemeClr val="tx1"/>
            </a:solidFill>
          </a:endParaRPr>
        </a:p>
      </dgm:t>
    </dgm:pt>
    <dgm:pt modelId="{A95A2D15-C3EF-4B3F-AD9A-928E941D54C4}" type="parTrans" cxnId="{F6AC4F43-E3F8-4E4B-9311-6ADCE79C118A}">
      <dgm:prSet/>
      <dgm:spPr/>
      <dgm:t>
        <a:bodyPr/>
        <a:lstStyle/>
        <a:p>
          <a:endParaRPr lang="en-GB"/>
        </a:p>
      </dgm:t>
    </dgm:pt>
    <dgm:pt modelId="{1A7D1698-FE47-4473-89EA-9B9A09ED64F7}" type="sibTrans" cxnId="{F6AC4F43-E3F8-4E4B-9311-6ADCE79C118A}">
      <dgm:prSet/>
      <dgm:spPr/>
      <dgm:t>
        <a:bodyPr/>
        <a:lstStyle/>
        <a:p>
          <a:endParaRPr lang="en-GB"/>
        </a:p>
      </dgm:t>
    </dgm:pt>
    <dgm:pt modelId="{F63C0EED-A9BD-47DA-B1D7-93F82F442921}">
      <dgm:prSet custT="1"/>
      <dgm:spPr/>
      <dgm:t>
        <a:bodyPr/>
        <a:lstStyle/>
        <a:p>
          <a:pPr algn="just">
            <a:buNone/>
          </a:pPr>
          <a:r>
            <a:rPr lang="en-GB" sz="1300" dirty="0">
              <a:solidFill>
                <a:schemeClr val="tx1"/>
              </a:solidFill>
            </a:rPr>
            <a:t>Also, expanding community-based mental health services and integration of preventive programmes helps in reducing disease burden and healthcare inequalities.</a:t>
          </a:r>
          <a:endParaRPr lang="en-IN" sz="1300" dirty="0">
            <a:solidFill>
              <a:schemeClr val="tx1"/>
            </a:solidFill>
          </a:endParaRPr>
        </a:p>
      </dgm:t>
    </dgm:pt>
    <dgm:pt modelId="{2808B448-DD10-47C4-B0C3-31BF8B04F3C1}" type="parTrans" cxnId="{738AB3E6-90A7-4B49-B089-8F636D97E508}">
      <dgm:prSet/>
      <dgm:spPr/>
      <dgm:t>
        <a:bodyPr/>
        <a:lstStyle/>
        <a:p>
          <a:endParaRPr lang="en-GB"/>
        </a:p>
      </dgm:t>
    </dgm:pt>
    <dgm:pt modelId="{AEEDFA1E-F180-4DF0-8E22-CEE0BBCB692E}" type="sibTrans" cxnId="{738AB3E6-90A7-4B49-B089-8F636D97E508}">
      <dgm:prSet/>
      <dgm:spPr/>
      <dgm:t>
        <a:bodyPr/>
        <a:lstStyle/>
        <a:p>
          <a:endParaRPr lang="en-GB"/>
        </a:p>
      </dgm:t>
    </dgm:pt>
    <dgm:pt modelId="{4A58AEC9-EADE-4263-9455-FA50705FB5F3}">
      <dgm:prSet custT="1"/>
      <dgm:spPr/>
      <dgm:t>
        <a:bodyPr/>
        <a:lstStyle/>
        <a:p>
          <a:pPr algn="just">
            <a:buNone/>
          </a:pPr>
          <a:r>
            <a:rPr lang="en-GB" sz="1300" dirty="0">
              <a:solidFill>
                <a:schemeClr val="tx1"/>
              </a:solidFill>
            </a:rPr>
            <a:t>Besides, embedding personalised care and self-management support should remain priorities for sustainable depression management across the UK.</a:t>
          </a:r>
          <a:endParaRPr lang="en-IN" sz="1300" dirty="0">
            <a:solidFill>
              <a:schemeClr val="tx1"/>
            </a:solidFill>
          </a:endParaRPr>
        </a:p>
      </dgm:t>
    </dgm:pt>
    <dgm:pt modelId="{7342A5A4-1388-436F-AD9F-CF16F0BAD9AB}" type="parTrans" cxnId="{409B6EAA-7C43-4133-A2E1-792C2CCFCE13}">
      <dgm:prSet/>
      <dgm:spPr/>
      <dgm:t>
        <a:bodyPr/>
        <a:lstStyle/>
        <a:p>
          <a:endParaRPr lang="en-GB"/>
        </a:p>
      </dgm:t>
    </dgm:pt>
    <dgm:pt modelId="{7C9FEA4A-6301-49DC-8F7B-CD35DEDB8C92}" type="sibTrans" cxnId="{409B6EAA-7C43-4133-A2E1-792C2CCFCE13}">
      <dgm:prSet/>
      <dgm:spPr/>
      <dgm:t>
        <a:bodyPr/>
        <a:lstStyle/>
        <a:p>
          <a:endParaRPr lang="en-GB"/>
        </a:p>
      </dgm:t>
    </dgm:pt>
    <dgm:pt modelId="{3538F120-33CE-4159-8221-15B7C38A2B32}" type="pres">
      <dgm:prSet presAssocID="{CDD7EFB3-8215-407F-933B-5E52F29265FF}" presName="linear" presStyleCnt="0">
        <dgm:presLayoutVars>
          <dgm:dir/>
          <dgm:animLvl val="lvl"/>
          <dgm:resizeHandles val="exact"/>
        </dgm:presLayoutVars>
      </dgm:prSet>
      <dgm:spPr/>
    </dgm:pt>
    <dgm:pt modelId="{34F342B5-4FF1-4C4A-86BA-9FB4E84FF146}" type="pres">
      <dgm:prSet presAssocID="{5A453C13-2094-4C5E-8593-7FB111E75A5F}" presName="parentLin" presStyleCnt="0"/>
      <dgm:spPr/>
    </dgm:pt>
    <dgm:pt modelId="{B907C320-B285-4870-B17A-66E6D558A36E}" type="pres">
      <dgm:prSet presAssocID="{5A453C13-2094-4C5E-8593-7FB111E75A5F}" presName="parentLeftMargin" presStyleLbl="node1" presStyleIdx="0" presStyleCnt="4"/>
      <dgm:spPr/>
    </dgm:pt>
    <dgm:pt modelId="{6D796CF0-7E19-4460-92F3-196491F914AD}" type="pres">
      <dgm:prSet presAssocID="{5A453C13-2094-4C5E-8593-7FB111E75A5F}" presName="parentText" presStyleLbl="node1" presStyleIdx="0" presStyleCnt="4" custScaleX="126573">
        <dgm:presLayoutVars>
          <dgm:chMax val="0"/>
          <dgm:bulletEnabled val="1"/>
        </dgm:presLayoutVars>
      </dgm:prSet>
      <dgm:spPr/>
    </dgm:pt>
    <dgm:pt modelId="{3882B46B-3947-48DC-91E7-88D4E35F7CFA}" type="pres">
      <dgm:prSet presAssocID="{5A453C13-2094-4C5E-8593-7FB111E75A5F}" presName="negativeSpace" presStyleCnt="0"/>
      <dgm:spPr/>
    </dgm:pt>
    <dgm:pt modelId="{3988CF5D-4A66-421F-921C-9BDB3AFC07B7}" type="pres">
      <dgm:prSet presAssocID="{5A453C13-2094-4C5E-8593-7FB111E75A5F}" presName="childText" presStyleLbl="conFgAcc1" presStyleIdx="0" presStyleCnt="4">
        <dgm:presLayoutVars>
          <dgm:bulletEnabled val="1"/>
        </dgm:presLayoutVars>
      </dgm:prSet>
      <dgm:spPr>
        <a:noFill/>
      </dgm:spPr>
    </dgm:pt>
    <dgm:pt modelId="{62C15747-955D-4EC2-B790-79FF4558B257}" type="pres">
      <dgm:prSet presAssocID="{BB7CEA97-EF51-4891-8AB8-E964620CEF38}" presName="spaceBetweenRectangles" presStyleCnt="0"/>
      <dgm:spPr/>
    </dgm:pt>
    <dgm:pt modelId="{7DB0D652-1641-4EE1-A5C2-9F91FD3A1BAB}" type="pres">
      <dgm:prSet presAssocID="{0D0702F2-FD4F-4548-B718-770B6A76E982}" presName="parentLin" presStyleCnt="0"/>
      <dgm:spPr/>
    </dgm:pt>
    <dgm:pt modelId="{D860E2C5-4984-4418-94C8-72C983519720}" type="pres">
      <dgm:prSet presAssocID="{0D0702F2-FD4F-4548-B718-770B6A76E982}" presName="parentLeftMargin" presStyleLbl="node1" presStyleIdx="0" presStyleCnt="4"/>
      <dgm:spPr/>
    </dgm:pt>
    <dgm:pt modelId="{218F3703-107E-45EB-8847-BAFAC78526FD}" type="pres">
      <dgm:prSet presAssocID="{0D0702F2-FD4F-4548-B718-770B6A76E982}" presName="parentText" presStyleLbl="node1" presStyleIdx="1" presStyleCnt="4" custScaleX="126573">
        <dgm:presLayoutVars>
          <dgm:chMax val="0"/>
          <dgm:bulletEnabled val="1"/>
        </dgm:presLayoutVars>
      </dgm:prSet>
      <dgm:spPr/>
    </dgm:pt>
    <dgm:pt modelId="{42D49E68-7E9A-4DAD-B3ED-E6A9AA35425F}" type="pres">
      <dgm:prSet presAssocID="{0D0702F2-FD4F-4548-B718-770B6A76E982}" presName="negativeSpace" presStyleCnt="0"/>
      <dgm:spPr/>
    </dgm:pt>
    <dgm:pt modelId="{12F4D7A5-BE7F-47EE-9A5D-BA126512DDC7}" type="pres">
      <dgm:prSet presAssocID="{0D0702F2-FD4F-4548-B718-770B6A76E982}" presName="childText" presStyleLbl="conFgAcc1" presStyleIdx="1" presStyleCnt="4">
        <dgm:presLayoutVars>
          <dgm:bulletEnabled val="1"/>
        </dgm:presLayoutVars>
      </dgm:prSet>
      <dgm:spPr>
        <a:noFill/>
      </dgm:spPr>
    </dgm:pt>
    <dgm:pt modelId="{51A7FC70-9860-48F6-91C4-ACFC032F7F06}" type="pres">
      <dgm:prSet presAssocID="{1A7D1698-FE47-4473-89EA-9B9A09ED64F7}" presName="spaceBetweenRectangles" presStyleCnt="0"/>
      <dgm:spPr/>
    </dgm:pt>
    <dgm:pt modelId="{09CB568A-5807-4887-BB17-99617D6923FA}" type="pres">
      <dgm:prSet presAssocID="{F63C0EED-A9BD-47DA-B1D7-93F82F442921}" presName="parentLin" presStyleCnt="0"/>
      <dgm:spPr/>
    </dgm:pt>
    <dgm:pt modelId="{2D018D0D-27F5-44E4-B425-A8CF6A1E49AB}" type="pres">
      <dgm:prSet presAssocID="{F63C0EED-A9BD-47DA-B1D7-93F82F442921}" presName="parentLeftMargin" presStyleLbl="node1" presStyleIdx="1" presStyleCnt="4"/>
      <dgm:spPr/>
    </dgm:pt>
    <dgm:pt modelId="{EF18ABE0-FEEB-4BD8-AC14-BAEB87B8B768}" type="pres">
      <dgm:prSet presAssocID="{F63C0EED-A9BD-47DA-B1D7-93F82F442921}" presName="parentText" presStyleLbl="node1" presStyleIdx="2" presStyleCnt="4" custScaleX="126573">
        <dgm:presLayoutVars>
          <dgm:chMax val="0"/>
          <dgm:bulletEnabled val="1"/>
        </dgm:presLayoutVars>
      </dgm:prSet>
      <dgm:spPr/>
    </dgm:pt>
    <dgm:pt modelId="{F070E7DB-FF14-4740-8B6B-BDD52EFB3B5D}" type="pres">
      <dgm:prSet presAssocID="{F63C0EED-A9BD-47DA-B1D7-93F82F442921}" presName="negativeSpace" presStyleCnt="0"/>
      <dgm:spPr/>
    </dgm:pt>
    <dgm:pt modelId="{E6C733DC-E444-41E6-905A-92892F82A2F4}" type="pres">
      <dgm:prSet presAssocID="{F63C0EED-A9BD-47DA-B1D7-93F82F442921}" presName="childText" presStyleLbl="conFgAcc1" presStyleIdx="2" presStyleCnt="4">
        <dgm:presLayoutVars>
          <dgm:bulletEnabled val="1"/>
        </dgm:presLayoutVars>
      </dgm:prSet>
      <dgm:spPr>
        <a:noFill/>
      </dgm:spPr>
    </dgm:pt>
    <dgm:pt modelId="{504EF607-B218-425B-A108-DFEEA064250E}" type="pres">
      <dgm:prSet presAssocID="{AEEDFA1E-F180-4DF0-8E22-CEE0BBCB692E}" presName="spaceBetweenRectangles" presStyleCnt="0"/>
      <dgm:spPr/>
    </dgm:pt>
    <dgm:pt modelId="{2028E531-4FA7-4EEB-9F35-24F85C10AC7C}" type="pres">
      <dgm:prSet presAssocID="{4A58AEC9-EADE-4263-9455-FA50705FB5F3}" presName="parentLin" presStyleCnt="0"/>
      <dgm:spPr/>
    </dgm:pt>
    <dgm:pt modelId="{E76E987C-1C1F-4468-8840-298BB773F4D9}" type="pres">
      <dgm:prSet presAssocID="{4A58AEC9-EADE-4263-9455-FA50705FB5F3}" presName="parentLeftMargin" presStyleLbl="node1" presStyleIdx="2" presStyleCnt="4"/>
      <dgm:spPr/>
    </dgm:pt>
    <dgm:pt modelId="{A6850172-A03F-461D-A822-497D247CDB78}" type="pres">
      <dgm:prSet presAssocID="{4A58AEC9-EADE-4263-9455-FA50705FB5F3}" presName="parentText" presStyleLbl="node1" presStyleIdx="3" presStyleCnt="4" custScaleX="126573">
        <dgm:presLayoutVars>
          <dgm:chMax val="0"/>
          <dgm:bulletEnabled val="1"/>
        </dgm:presLayoutVars>
      </dgm:prSet>
      <dgm:spPr/>
    </dgm:pt>
    <dgm:pt modelId="{6E92C652-BCC0-41FE-A07F-42A993E8FFA2}" type="pres">
      <dgm:prSet presAssocID="{4A58AEC9-EADE-4263-9455-FA50705FB5F3}" presName="negativeSpace" presStyleCnt="0"/>
      <dgm:spPr/>
    </dgm:pt>
    <dgm:pt modelId="{85301EAF-FCD2-46C6-A804-58AE4EFCBDE8}" type="pres">
      <dgm:prSet presAssocID="{4A58AEC9-EADE-4263-9455-FA50705FB5F3}" presName="childText" presStyleLbl="conFgAcc1" presStyleIdx="3" presStyleCnt="4">
        <dgm:presLayoutVars>
          <dgm:bulletEnabled val="1"/>
        </dgm:presLayoutVars>
      </dgm:prSet>
      <dgm:spPr>
        <a:noFill/>
      </dgm:spPr>
    </dgm:pt>
  </dgm:ptLst>
  <dgm:cxnLst>
    <dgm:cxn modelId="{4435AC03-8B92-4791-844F-7B7BE4FD34CC}" type="presOf" srcId="{0D0702F2-FD4F-4548-B718-770B6A76E982}" destId="{218F3703-107E-45EB-8847-BAFAC78526FD}" srcOrd="1" destOrd="0" presId="urn:microsoft.com/office/officeart/2005/8/layout/list1"/>
    <dgm:cxn modelId="{D788D405-0674-42B1-AF4E-862C18457FC2}" type="presOf" srcId="{CDD7EFB3-8215-407F-933B-5E52F29265FF}" destId="{3538F120-33CE-4159-8221-15B7C38A2B32}" srcOrd="0" destOrd="0" presId="urn:microsoft.com/office/officeart/2005/8/layout/list1"/>
    <dgm:cxn modelId="{B77B2F16-8D25-4449-BA7C-6B920A4F462D}" type="presOf" srcId="{F63C0EED-A9BD-47DA-B1D7-93F82F442921}" destId="{EF18ABE0-FEEB-4BD8-AC14-BAEB87B8B768}" srcOrd="1" destOrd="0" presId="urn:microsoft.com/office/officeart/2005/8/layout/list1"/>
    <dgm:cxn modelId="{3058DC1A-15B8-4EEB-B718-72B546E1FEC9}" srcId="{CDD7EFB3-8215-407F-933B-5E52F29265FF}" destId="{5A453C13-2094-4C5E-8593-7FB111E75A5F}" srcOrd="0" destOrd="0" parTransId="{B01B404D-DCE6-4A49-9974-4247CE5ED47B}" sibTransId="{BB7CEA97-EF51-4891-8AB8-E964620CEF38}"/>
    <dgm:cxn modelId="{2A45D741-0D96-4168-97E6-EE2AF3836BB7}" type="presOf" srcId="{5A453C13-2094-4C5E-8593-7FB111E75A5F}" destId="{6D796CF0-7E19-4460-92F3-196491F914AD}" srcOrd="1" destOrd="0" presId="urn:microsoft.com/office/officeart/2005/8/layout/list1"/>
    <dgm:cxn modelId="{F6AC4F43-E3F8-4E4B-9311-6ADCE79C118A}" srcId="{CDD7EFB3-8215-407F-933B-5E52F29265FF}" destId="{0D0702F2-FD4F-4548-B718-770B6A76E982}" srcOrd="1" destOrd="0" parTransId="{A95A2D15-C3EF-4B3F-AD9A-928E941D54C4}" sibTransId="{1A7D1698-FE47-4473-89EA-9B9A09ED64F7}"/>
    <dgm:cxn modelId="{0D53317D-8561-4FC3-9293-330F038DC486}" type="presOf" srcId="{F63C0EED-A9BD-47DA-B1D7-93F82F442921}" destId="{2D018D0D-27F5-44E4-B425-A8CF6A1E49AB}" srcOrd="0" destOrd="0" presId="urn:microsoft.com/office/officeart/2005/8/layout/list1"/>
    <dgm:cxn modelId="{1DD95B8E-DB49-4F62-94A3-A2CA24594979}" type="presOf" srcId="{0D0702F2-FD4F-4548-B718-770B6A76E982}" destId="{D860E2C5-4984-4418-94C8-72C983519720}" srcOrd="0" destOrd="0" presId="urn:microsoft.com/office/officeart/2005/8/layout/list1"/>
    <dgm:cxn modelId="{5723AF97-115F-4C1C-B48D-C3AA5572CCFB}" type="presOf" srcId="{4A58AEC9-EADE-4263-9455-FA50705FB5F3}" destId="{A6850172-A03F-461D-A822-497D247CDB78}" srcOrd="1" destOrd="0" presId="urn:microsoft.com/office/officeart/2005/8/layout/list1"/>
    <dgm:cxn modelId="{13B6C497-9742-4DFB-94FA-303FCCCB97CC}" type="presOf" srcId="{5A453C13-2094-4C5E-8593-7FB111E75A5F}" destId="{B907C320-B285-4870-B17A-66E6D558A36E}" srcOrd="0" destOrd="0" presId="urn:microsoft.com/office/officeart/2005/8/layout/list1"/>
    <dgm:cxn modelId="{B8B80E98-4AEF-4FE6-AF9F-56AB34C6C2D8}" type="presOf" srcId="{4A58AEC9-EADE-4263-9455-FA50705FB5F3}" destId="{E76E987C-1C1F-4468-8840-298BB773F4D9}" srcOrd="0" destOrd="0" presId="urn:microsoft.com/office/officeart/2005/8/layout/list1"/>
    <dgm:cxn modelId="{409B6EAA-7C43-4133-A2E1-792C2CCFCE13}" srcId="{CDD7EFB3-8215-407F-933B-5E52F29265FF}" destId="{4A58AEC9-EADE-4263-9455-FA50705FB5F3}" srcOrd="3" destOrd="0" parTransId="{7342A5A4-1388-436F-AD9F-CF16F0BAD9AB}" sibTransId="{7C9FEA4A-6301-49DC-8F7B-CD35DEDB8C92}"/>
    <dgm:cxn modelId="{738AB3E6-90A7-4B49-B089-8F636D97E508}" srcId="{CDD7EFB3-8215-407F-933B-5E52F29265FF}" destId="{F63C0EED-A9BD-47DA-B1D7-93F82F442921}" srcOrd="2" destOrd="0" parTransId="{2808B448-DD10-47C4-B0C3-31BF8B04F3C1}" sibTransId="{AEEDFA1E-F180-4DF0-8E22-CEE0BBCB692E}"/>
    <dgm:cxn modelId="{77475B39-2810-483D-A695-7D198900EC2E}" type="presParOf" srcId="{3538F120-33CE-4159-8221-15B7C38A2B32}" destId="{34F342B5-4FF1-4C4A-86BA-9FB4E84FF146}" srcOrd="0" destOrd="0" presId="urn:microsoft.com/office/officeart/2005/8/layout/list1"/>
    <dgm:cxn modelId="{9E482985-C648-4328-AE47-F6C9F4768886}" type="presParOf" srcId="{34F342B5-4FF1-4C4A-86BA-9FB4E84FF146}" destId="{B907C320-B285-4870-B17A-66E6D558A36E}" srcOrd="0" destOrd="0" presId="urn:microsoft.com/office/officeart/2005/8/layout/list1"/>
    <dgm:cxn modelId="{0943EC7C-19EF-4828-B272-02841B4C484B}" type="presParOf" srcId="{34F342B5-4FF1-4C4A-86BA-9FB4E84FF146}" destId="{6D796CF0-7E19-4460-92F3-196491F914AD}" srcOrd="1" destOrd="0" presId="urn:microsoft.com/office/officeart/2005/8/layout/list1"/>
    <dgm:cxn modelId="{B83E2668-06A4-4C18-9F8E-79D30085FF08}" type="presParOf" srcId="{3538F120-33CE-4159-8221-15B7C38A2B32}" destId="{3882B46B-3947-48DC-91E7-88D4E35F7CFA}" srcOrd="1" destOrd="0" presId="urn:microsoft.com/office/officeart/2005/8/layout/list1"/>
    <dgm:cxn modelId="{DDA4E0E2-C972-4913-AE92-5898B00E5204}" type="presParOf" srcId="{3538F120-33CE-4159-8221-15B7C38A2B32}" destId="{3988CF5D-4A66-421F-921C-9BDB3AFC07B7}" srcOrd="2" destOrd="0" presId="urn:microsoft.com/office/officeart/2005/8/layout/list1"/>
    <dgm:cxn modelId="{F5A1FB34-2CC6-4F7C-8F6A-BC5228EB3211}" type="presParOf" srcId="{3538F120-33CE-4159-8221-15B7C38A2B32}" destId="{62C15747-955D-4EC2-B790-79FF4558B257}" srcOrd="3" destOrd="0" presId="urn:microsoft.com/office/officeart/2005/8/layout/list1"/>
    <dgm:cxn modelId="{C25F6987-424F-4DE4-B310-4EC80C75A600}" type="presParOf" srcId="{3538F120-33CE-4159-8221-15B7C38A2B32}" destId="{7DB0D652-1641-4EE1-A5C2-9F91FD3A1BAB}" srcOrd="4" destOrd="0" presId="urn:microsoft.com/office/officeart/2005/8/layout/list1"/>
    <dgm:cxn modelId="{52627E27-4492-4435-8CD4-3CACFAB1CF2A}" type="presParOf" srcId="{7DB0D652-1641-4EE1-A5C2-9F91FD3A1BAB}" destId="{D860E2C5-4984-4418-94C8-72C983519720}" srcOrd="0" destOrd="0" presId="urn:microsoft.com/office/officeart/2005/8/layout/list1"/>
    <dgm:cxn modelId="{A151F209-9E96-4617-90A5-9D28F32A2AE8}" type="presParOf" srcId="{7DB0D652-1641-4EE1-A5C2-9F91FD3A1BAB}" destId="{218F3703-107E-45EB-8847-BAFAC78526FD}" srcOrd="1" destOrd="0" presId="urn:microsoft.com/office/officeart/2005/8/layout/list1"/>
    <dgm:cxn modelId="{0838AAF8-72B3-4F5F-AA3A-340A64E269BF}" type="presParOf" srcId="{3538F120-33CE-4159-8221-15B7C38A2B32}" destId="{42D49E68-7E9A-4DAD-B3ED-E6A9AA35425F}" srcOrd="5" destOrd="0" presId="urn:microsoft.com/office/officeart/2005/8/layout/list1"/>
    <dgm:cxn modelId="{DFFF1D92-A179-4A69-98DA-658D1D5BF0E4}" type="presParOf" srcId="{3538F120-33CE-4159-8221-15B7C38A2B32}" destId="{12F4D7A5-BE7F-47EE-9A5D-BA126512DDC7}" srcOrd="6" destOrd="0" presId="urn:microsoft.com/office/officeart/2005/8/layout/list1"/>
    <dgm:cxn modelId="{18328B76-8C41-4B55-91B0-B85C30C25096}" type="presParOf" srcId="{3538F120-33CE-4159-8221-15B7C38A2B32}" destId="{51A7FC70-9860-48F6-91C4-ACFC032F7F06}" srcOrd="7" destOrd="0" presId="urn:microsoft.com/office/officeart/2005/8/layout/list1"/>
    <dgm:cxn modelId="{CDBA31C6-85B5-4906-8687-7A519A0431FD}" type="presParOf" srcId="{3538F120-33CE-4159-8221-15B7C38A2B32}" destId="{09CB568A-5807-4887-BB17-99617D6923FA}" srcOrd="8" destOrd="0" presId="urn:microsoft.com/office/officeart/2005/8/layout/list1"/>
    <dgm:cxn modelId="{6899E483-E688-4B1F-B6ED-CB167B9FA8B7}" type="presParOf" srcId="{09CB568A-5807-4887-BB17-99617D6923FA}" destId="{2D018D0D-27F5-44E4-B425-A8CF6A1E49AB}" srcOrd="0" destOrd="0" presId="urn:microsoft.com/office/officeart/2005/8/layout/list1"/>
    <dgm:cxn modelId="{BC4C490F-6654-4316-9BAA-D3498535DD0F}" type="presParOf" srcId="{09CB568A-5807-4887-BB17-99617D6923FA}" destId="{EF18ABE0-FEEB-4BD8-AC14-BAEB87B8B768}" srcOrd="1" destOrd="0" presId="urn:microsoft.com/office/officeart/2005/8/layout/list1"/>
    <dgm:cxn modelId="{21E3AA7B-E516-4D19-BB67-DD0D59E53EB9}" type="presParOf" srcId="{3538F120-33CE-4159-8221-15B7C38A2B32}" destId="{F070E7DB-FF14-4740-8B6B-BDD52EFB3B5D}" srcOrd="9" destOrd="0" presId="urn:microsoft.com/office/officeart/2005/8/layout/list1"/>
    <dgm:cxn modelId="{BBE78920-A53F-4DC4-9CAA-6A6BEE8ECC2F}" type="presParOf" srcId="{3538F120-33CE-4159-8221-15B7C38A2B32}" destId="{E6C733DC-E444-41E6-905A-92892F82A2F4}" srcOrd="10" destOrd="0" presId="urn:microsoft.com/office/officeart/2005/8/layout/list1"/>
    <dgm:cxn modelId="{3674DE6A-D9D8-483C-9B27-89730A49A796}" type="presParOf" srcId="{3538F120-33CE-4159-8221-15B7C38A2B32}" destId="{504EF607-B218-425B-A108-DFEEA064250E}" srcOrd="11" destOrd="0" presId="urn:microsoft.com/office/officeart/2005/8/layout/list1"/>
    <dgm:cxn modelId="{CEB614C6-2B27-4422-A151-38DC1AF05BF3}" type="presParOf" srcId="{3538F120-33CE-4159-8221-15B7C38A2B32}" destId="{2028E531-4FA7-4EEB-9F35-24F85C10AC7C}" srcOrd="12" destOrd="0" presId="urn:microsoft.com/office/officeart/2005/8/layout/list1"/>
    <dgm:cxn modelId="{5C7E1E49-3EE5-45B0-9FF7-1E7B03109676}" type="presParOf" srcId="{2028E531-4FA7-4EEB-9F35-24F85C10AC7C}" destId="{E76E987C-1C1F-4468-8840-298BB773F4D9}" srcOrd="0" destOrd="0" presId="urn:microsoft.com/office/officeart/2005/8/layout/list1"/>
    <dgm:cxn modelId="{204EDF79-DCD1-4972-8474-1D339F27CEB4}" type="presParOf" srcId="{2028E531-4FA7-4EEB-9F35-24F85C10AC7C}" destId="{A6850172-A03F-461D-A822-497D247CDB78}" srcOrd="1" destOrd="0" presId="urn:microsoft.com/office/officeart/2005/8/layout/list1"/>
    <dgm:cxn modelId="{625374D8-1914-459D-9C3C-D51D5F762A12}" type="presParOf" srcId="{3538F120-33CE-4159-8221-15B7C38A2B32}" destId="{6E92C652-BCC0-41FE-A07F-42A993E8FFA2}" srcOrd="13" destOrd="0" presId="urn:microsoft.com/office/officeart/2005/8/layout/list1"/>
    <dgm:cxn modelId="{F6499CDA-4CB8-43B0-9C81-DA78669218C7}" type="presParOf" srcId="{3538F120-33CE-4159-8221-15B7C38A2B32}" destId="{85301EAF-FCD2-46C6-A804-58AE4EFCBDE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6CB0D-9ED7-4F67-9E18-6B04D6E8FB0B}">
      <dsp:nvSpPr>
        <dsp:cNvPr id="0" name=""/>
        <dsp:cNvSpPr/>
      </dsp:nvSpPr>
      <dsp:spPr>
        <a:xfrm>
          <a:off x="0" y="193569"/>
          <a:ext cx="4097655" cy="1351349"/>
        </a:xfrm>
        <a:prstGeom prst="rect">
          <a:avLst/>
        </a:prstGeom>
        <a:solidFill>
          <a:schemeClr val="bg2">
            <a:alpha val="89804"/>
          </a:schemeClr>
        </a:solidFill>
        <a:ln w="254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8024" tIns="229108" rIns="318024" bIns="92456" numCol="1" spcCol="1270" anchor="t" anchorCtr="0">
          <a:noAutofit/>
        </a:bodyPr>
        <a:lstStyle/>
        <a:p>
          <a:pPr marL="114300" lvl="1" indent="-114300" algn="just" defTabSz="577850">
            <a:lnSpc>
              <a:spcPct val="90000"/>
            </a:lnSpc>
            <a:spcBef>
              <a:spcPct val="0"/>
            </a:spcBef>
            <a:spcAft>
              <a:spcPct val="15000"/>
            </a:spcAft>
            <a:buNone/>
          </a:pPr>
          <a:r>
            <a:rPr lang="en-GB" sz="1300" kern="1200" dirty="0">
              <a:solidFill>
                <a:schemeClr val="tx1"/>
              </a:solidFill>
            </a:rPr>
            <a:t>	Depression is particularly referred to as a type of severe mental disorder leading to a long-lasting feeling of sadness in the person, generally characterised by loss of interest lasting more than two weeks (Magomedova and Fatima, 2025; NHS England, 2023).</a:t>
          </a:r>
        </a:p>
      </dsp:txBody>
      <dsp:txXfrm>
        <a:off x="0" y="193569"/>
        <a:ext cx="4097655" cy="1351349"/>
      </dsp:txXfrm>
    </dsp:sp>
    <dsp:sp modelId="{7E097DE9-1F6F-4F5A-889C-02D28B85C45C}">
      <dsp:nvSpPr>
        <dsp:cNvPr id="0" name=""/>
        <dsp:cNvSpPr/>
      </dsp:nvSpPr>
      <dsp:spPr>
        <a:xfrm>
          <a:off x="204882" y="31209"/>
          <a:ext cx="2030539" cy="324720"/>
        </a:xfrm>
        <a:prstGeom prst="roundRect">
          <a:avLst/>
        </a:prstGeom>
        <a:solidFill>
          <a:srgbClr val="F0FEDE"/>
        </a:solidFill>
        <a:ln w="25400" cap="flat" cmpd="sng" algn="ctr">
          <a:solidFill>
            <a:schemeClr val="tx1">
              <a:lumMod val="95000"/>
              <a:lumOff val="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417" tIns="0" rIns="108417" bIns="0" numCol="1" spcCol="1270" anchor="ctr" anchorCtr="0">
          <a:noAutofit/>
        </a:bodyPr>
        <a:lstStyle/>
        <a:p>
          <a:pPr marL="0" lvl="0" indent="0" algn="just" defTabSz="577850">
            <a:lnSpc>
              <a:spcPct val="90000"/>
            </a:lnSpc>
            <a:spcBef>
              <a:spcPct val="0"/>
            </a:spcBef>
            <a:spcAft>
              <a:spcPct val="35000"/>
            </a:spcAft>
            <a:buNone/>
          </a:pPr>
          <a:r>
            <a:rPr lang="en-GB" sz="1300" b="1" i="1" kern="1200" dirty="0">
              <a:solidFill>
                <a:schemeClr val="tx1"/>
              </a:solidFill>
            </a:rPr>
            <a:t>Definition</a:t>
          </a:r>
          <a:endParaRPr lang="en-GB" sz="1300" kern="1200" dirty="0">
            <a:solidFill>
              <a:schemeClr val="tx1"/>
            </a:solidFill>
          </a:endParaRPr>
        </a:p>
      </dsp:txBody>
      <dsp:txXfrm>
        <a:off x="220734" y="47061"/>
        <a:ext cx="1998835" cy="293016"/>
      </dsp:txXfrm>
    </dsp:sp>
    <dsp:sp modelId="{F263BE0F-D5BB-4D87-AE2B-D8CAC534343B}">
      <dsp:nvSpPr>
        <dsp:cNvPr id="0" name=""/>
        <dsp:cNvSpPr/>
      </dsp:nvSpPr>
      <dsp:spPr>
        <a:xfrm>
          <a:off x="0" y="1766679"/>
          <a:ext cx="4097655" cy="1022175"/>
        </a:xfrm>
        <a:prstGeom prst="rect">
          <a:avLst/>
        </a:prstGeom>
        <a:solidFill>
          <a:schemeClr val="bg2">
            <a:alpha val="89804"/>
          </a:schemeClr>
        </a:solidFill>
        <a:ln w="254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8024" tIns="229108" rIns="318024" bIns="92456" numCol="1" spcCol="1270" anchor="t" anchorCtr="0">
          <a:noAutofit/>
        </a:bodyPr>
        <a:lstStyle/>
        <a:p>
          <a:pPr marL="114300" lvl="1" indent="-114300" algn="just" defTabSz="577850">
            <a:lnSpc>
              <a:spcPct val="90000"/>
            </a:lnSpc>
            <a:spcBef>
              <a:spcPct val="0"/>
            </a:spcBef>
            <a:spcAft>
              <a:spcPct val="15000"/>
            </a:spcAft>
            <a:buNone/>
          </a:pPr>
          <a:r>
            <a:rPr lang="en-GB" sz="1300" kern="1200" dirty="0">
              <a:solidFill>
                <a:schemeClr val="tx1"/>
              </a:solidFill>
            </a:rPr>
            <a:t>	It was observed that the major symptoms of depression include persistent sadness, tiredness, desolation, insomnia, poor sleep and loss of appetite (NHS England, 2026a).</a:t>
          </a:r>
          <a:endParaRPr lang="en-IN" sz="1300" kern="1200" dirty="0">
            <a:solidFill>
              <a:schemeClr val="tx1"/>
            </a:solidFill>
          </a:endParaRPr>
        </a:p>
      </dsp:txBody>
      <dsp:txXfrm>
        <a:off x="0" y="1766679"/>
        <a:ext cx="4097655" cy="1022175"/>
      </dsp:txXfrm>
    </dsp:sp>
    <dsp:sp modelId="{028F4C26-9B97-4B9C-A574-1F116DAF83A3}">
      <dsp:nvSpPr>
        <dsp:cNvPr id="0" name=""/>
        <dsp:cNvSpPr/>
      </dsp:nvSpPr>
      <dsp:spPr>
        <a:xfrm>
          <a:off x="204882" y="1604319"/>
          <a:ext cx="2030539" cy="324720"/>
        </a:xfrm>
        <a:prstGeom prst="roundRect">
          <a:avLst/>
        </a:prstGeom>
        <a:solidFill>
          <a:srgbClr val="F0FEDE"/>
        </a:solidFill>
        <a:ln w="25400" cap="flat" cmpd="sng" algn="ctr">
          <a:solidFill>
            <a:schemeClr val="tx1">
              <a:lumMod val="95000"/>
              <a:lumOff val="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417" tIns="0" rIns="108417" bIns="0" numCol="1" spcCol="1270" anchor="ctr" anchorCtr="0">
          <a:noAutofit/>
        </a:bodyPr>
        <a:lstStyle/>
        <a:p>
          <a:pPr marL="0" lvl="0" indent="0" algn="just" defTabSz="577850">
            <a:lnSpc>
              <a:spcPct val="90000"/>
            </a:lnSpc>
            <a:spcBef>
              <a:spcPct val="0"/>
            </a:spcBef>
            <a:spcAft>
              <a:spcPct val="35000"/>
            </a:spcAft>
            <a:buNone/>
          </a:pPr>
          <a:r>
            <a:rPr lang="en-GB" sz="1300" b="1" i="1" kern="1200" dirty="0">
              <a:solidFill>
                <a:schemeClr val="tx1"/>
              </a:solidFill>
            </a:rPr>
            <a:t>Symptoms</a:t>
          </a:r>
          <a:endParaRPr lang="en-IN" sz="1300" kern="1200" dirty="0">
            <a:solidFill>
              <a:schemeClr val="tx1"/>
            </a:solidFill>
          </a:endParaRPr>
        </a:p>
      </dsp:txBody>
      <dsp:txXfrm>
        <a:off x="220734" y="1620171"/>
        <a:ext cx="1998835" cy="293016"/>
      </dsp:txXfrm>
    </dsp:sp>
    <dsp:sp modelId="{99569981-5634-4953-BB55-B7150D9E1C00}">
      <dsp:nvSpPr>
        <dsp:cNvPr id="0" name=""/>
        <dsp:cNvSpPr/>
      </dsp:nvSpPr>
      <dsp:spPr>
        <a:xfrm>
          <a:off x="0" y="3010614"/>
          <a:ext cx="4097655" cy="1022175"/>
        </a:xfrm>
        <a:prstGeom prst="rect">
          <a:avLst/>
        </a:prstGeom>
        <a:solidFill>
          <a:schemeClr val="bg2">
            <a:alpha val="89804"/>
          </a:schemeClr>
        </a:solidFill>
        <a:ln w="254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8024" tIns="229108" rIns="318024" bIns="92456" numCol="1" spcCol="1270" anchor="t" anchorCtr="0">
          <a:noAutofit/>
        </a:bodyPr>
        <a:lstStyle/>
        <a:p>
          <a:pPr marL="114300" lvl="1" indent="-114300" algn="just" defTabSz="577850">
            <a:lnSpc>
              <a:spcPct val="90000"/>
            </a:lnSpc>
            <a:spcBef>
              <a:spcPct val="0"/>
            </a:spcBef>
            <a:spcAft>
              <a:spcPct val="15000"/>
            </a:spcAft>
            <a:buNone/>
          </a:pPr>
          <a:r>
            <a:rPr lang="en-GB" sz="1300" kern="1200" dirty="0">
              <a:solidFill>
                <a:schemeClr val="tx1"/>
              </a:solidFill>
            </a:rPr>
            <a:t>	Besides, there are several factors which might lead to depression, such as trauma, civil issues and genetic predisposition (NHS England, 2026b).</a:t>
          </a:r>
        </a:p>
      </dsp:txBody>
      <dsp:txXfrm>
        <a:off x="0" y="3010614"/>
        <a:ext cx="4097655" cy="1022175"/>
      </dsp:txXfrm>
    </dsp:sp>
    <dsp:sp modelId="{3A074420-ACFD-4F6F-A5C6-488CE1240A78}">
      <dsp:nvSpPr>
        <dsp:cNvPr id="0" name=""/>
        <dsp:cNvSpPr/>
      </dsp:nvSpPr>
      <dsp:spPr>
        <a:xfrm>
          <a:off x="204882" y="2848255"/>
          <a:ext cx="2030539" cy="324720"/>
        </a:xfrm>
        <a:prstGeom prst="roundRect">
          <a:avLst/>
        </a:prstGeom>
        <a:solidFill>
          <a:srgbClr val="F0FEDE"/>
        </a:solidFill>
        <a:ln w="25400" cap="flat" cmpd="sng" algn="ctr">
          <a:solidFill>
            <a:schemeClr val="tx1">
              <a:lumMod val="95000"/>
              <a:lumOff val="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417" tIns="0" rIns="108417" bIns="0" numCol="1" spcCol="1270" anchor="ctr" anchorCtr="0">
          <a:noAutofit/>
        </a:bodyPr>
        <a:lstStyle/>
        <a:p>
          <a:pPr marL="0" lvl="0" indent="0" algn="just" defTabSz="577850">
            <a:lnSpc>
              <a:spcPct val="90000"/>
            </a:lnSpc>
            <a:spcBef>
              <a:spcPct val="0"/>
            </a:spcBef>
            <a:spcAft>
              <a:spcPct val="35000"/>
            </a:spcAft>
            <a:buNone/>
          </a:pPr>
          <a:r>
            <a:rPr lang="en-GB" sz="1300" b="1" i="1" kern="1200" dirty="0">
              <a:solidFill>
                <a:schemeClr val="tx1"/>
              </a:solidFill>
            </a:rPr>
            <a:t>Causes</a:t>
          </a:r>
          <a:endParaRPr lang="en-GB" sz="1300" kern="1200" dirty="0">
            <a:solidFill>
              <a:schemeClr val="tx1"/>
            </a:solidFill>
          </a:endParaRPr>
        </a:p>
      </dsp:txBody>
      <dsp:txXfrm>
        <a:off x="220734" y="2864107"/>
        <a:ext cx="1998835"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42DA9-0C41-461B-9467-01781B623902}">
      <dsp:nvSpPr>
        <dsp:cNvPr id="0" name=""/>
        <dsp:cNvSpPr/>
      </dsp:nvSpPr>
      <dsp:spPr>
        <a:xfrm>
          <a:off x="0" y="11410"/>
          <a:ext cx="4208060" cy="486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solidFill>
                <a:schemeClr val="tx1"/>
              </a:solidFill>
            </a:rPr>
            <a:t>Prevalence in the UK</a:t>
          </a:r>
        </a:p>
      </dsp:txBody>
      <dsp:txXfrm>
        <a:off x="23760" y="35170"/>
        <a:ext cx="4160540" cy="439200"/>
      </dsp:txXfrm>
    </dsp:sp>
    <dsp:sp modelId="{141888CD-7C19-42A0-8B14-AC3659C00314}">
      <dsp:nvSpPr>
        <dsp:cNvPr id="0" name=""/>
        <dsp:cNvSpPr/>
      </dsp:nvSpPr>
      <dsp:spPr>
        <a:xfrm>
          <a:off x="0" y="498130"/>
          <a:ext cx="4208060" cy="1453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06" tIns="16510" rIns="92456" bIns="16510" numCol="1" spcCol="1270" anchor="t" anchorCtr="0">
          <a:noAutofit/>
        </a:bodyPr>
        <a:lstStyle/>
        <a:p>
          <a:pPr marL="114300" lvl="1" indent="-114300" algn="l" defTabSz="577850">
            <a:lnSpc>
              <a:spcPct val="90000"/>
            </a:lnSpc>
            <a:spcBef>
              <a:spcPct val="0"/>
            </a:spcBef>
            <a:spcAft>
              <a:spcPct val="20000"/>
            </a:spcAft>
            <a:buFont typeface="Arial" panose="020B0604020202020204" pitchFamily="34" charset="0"/>
            <a:buChar char="•"/>
          </a:pPr>
          <a:r>
            <a:rPr lang="en-GB" sz="1300" kern="1200" dirty="0">
              <a:solidFill>
                <a:schemeClr val="tx1"/>
              </a:solidFill>
            </a:rPr>
            <a:t> As of April 2025, the Office for National Statistics reported that approximately 18% of people living in Great Britain were suffering from moderate to severe symptoms of depression (ONS, 2025).</a:t>
          </a:r>
        </a:p>
        <a:p>
          <a:pPr marL="114300" lvl="1" indent="-114300" algn="l" defTabSz="577850">
            <a:lnSpc>
              <a:spcPct val="90000"/>
            </a:lnSpc>
            <a:spcBef>
              <a:spcPct val="0"/>
            </a:spcBef>
            <a:spcAft>
              <a:spcPct val="20000"/>
            </a:spcAft>
            <a:buFont typeface="Arial" panose="020B0604020202020204" pitchFamily="34" charset="0"/>
            <a:buChar char="•"/>
          </a:pPr>
          <a:r>
            <a:rPr lang="en-GB" sz="1300" kern="1200" dirty="0">
              <a:solidFill>
                <a:schemeClr val="tx1"/>
              </a:solidFill>
            </a:rPr>
            <a:t>It was highlighted that approximately 26% of the people within the age group 16-29 years were seen to have moderate to severe depression in 2025 (ONS, 2025).</a:t>
          </a:r>
          <a:endParaRPr lang="en-IN" sz="1300" kern="1200" dirty="0">
            <a:solidFill>
              <a:schemeClr val="tx1"/>
            </a:solidFill>
          </a:endParaRPr>
        </a:p>
      </dsp:txBody>
      <dsp:txXfrm>
        <a:off x="0" y="498130"/>
        <a:ext cx="4208060" cy="1453139"/>
      </dsp:txXfrm>
    </dsp:sp>
    <dsp:sp modelId="{230C334E-D26E-4084-864E-238F1F133016}">
      <dsp:nvSpPr>
        <dsp:cNvPr id="0" name=""/>
        <dsp:cNvSpPr/>
      </dsp:nvSpPr>
      <dsp:spPr>
        <a:xfrm>
          <a:off x="0" y="1951269"/>
          <a:ext cx="4208060" cy="4867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solidFill>
                <a:schemeClr val="tx1"/>
              </a:solidFill>
            </a:rPr>
            <a:t>Prevalence Worldwide</a:t>
          </a:r>
        </a:p>
      </dsp:txBody>
      <dsp:txXfrm>
        <a:off x="23760" y="1975029"/>
        <a:ext cx="4160540" cy="439200"/>
      </dsp:txXfrm>
    </dsp:sp>
    <dsp:sp modelId="{26A21344-9A06-41A1-8393-CCDE367613D0}">
      <dsp:nvSpPr>
        <dsp:cNvPr id="0" name=""/>
        <dsp:cNvSpPr/>
      </dsp:nvSpPr>
      <dsp:spPr>
        <a:xfrm>
          <a:off x="0" y="2437989"/>
          <a:ext cx="4208060"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606" tIns="16510" rIns="92456" bIns="16510" numCol="1" spcCol="1270" anchor="t" anchorCtr="0">
          <a:noAutofit/>
        </a:bodyPr>
        <a:lstStyle/>
        <a:p>
          <a:pPr marL="114300" lvl="1" indent="-114300" algn="l" defTabSz="577850">
            <a:lnSpc>
              <a:spcPct val="90000"/>
            </a:lnSpc>
            <a:spcBef>
              <a:spcPct val="0"/>
            </a:spcBef>
            <a:spcAft>
              <a:spcPct val="20000"/>
            </a:spcAft>
            <a:buFont typeface="Arial" panose="020B0604020202020204" pitchFamily="34" charset="0"/>
            <a:buChar char="•"/>
          </a:pPr>
          <a:r>
            <a:rPr lang="en-GB" sz="1300" kern="1200" dirty="0">
              <a:solidFill>
                <a:schemeClr val="tx1"/>
              </a:solidFill>
            </a:rPr>
            <a:t> According to the statistics, it was revealed that the WHO highlighted that 4% of the population was diagnosed with depression worldwide (World Health Organisation, 2025).</a:t>
          </a:r>
        </a:p>
        <a:p>
          <a:pPr marL="114300" lvl="1" indent="-114300" algn="l" defTabSz="577850">
            <a:lnSpc>
              <a:spcPct val="90000"/>
            </a:lnSpc>
            <a:spcBef>
              <a:spcPct val="0"/>
            </a:spcBef>
            <a:spcAft>
              <a:spcPct val="20000"/>
            </a:spcAft>
            <a:buFont typeface="Arial" panose="020B0604020202020204" pitchFamily="34" charset="0"/>
            <a:buChar char="•"/>
          </a:pPr>
          <a:r>
            <a:rPr lang="en-GB" sz="1300" kern="1200" dirty="0">
              <a:solidFill>
                <a:schemeClr val="tx1"/>
              </a:solidFill>
            </a:rPr>
            <a:t>Besides, it was also noted that depression among women worldwide was estimated to be 6.9% compared to only 4.6% among men, suggesting that women have a significantly heavier burden of this mental condition (World Health Organisation, 2025).</a:t>
          </a:r>
          <a:endParaRPr lang="en-IN" sz="1300" kern="1200" dirty="0">
            <a:solidFill>
              <a:schemeClr val="tx1"/>
            </a:solidFill>
          </a:endParaRPr>
        </a:p>
      </dsp:txBody>
      <dsp:txXfrm>
        <a:off x="0" y="2437989"/>
        <a:ext cx="4208060" cy="16146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3A23E-7745-4C0C-B214-992A00138EB9}">
      <dsp:nvSpPr>
        <dsp:cNvPr id="0" name=""/>
        <dsp:cNvSpPr/>
      </dsp:nvSpPr>
      <dsp:spPr>
        <a:xfrm>
          <a:off x="0" y="3277731"/>
          <a:ext cx="8534400" cy="71735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NHS Financial Pressure</a:t>
          </a:r>
        </a:p>
      </dsp:txBody>
      <dsp:txXfrm>
        <a:off x="0" y="3277731"/>
        <a:ext cx="8534400" cy="387369"/>
      </dsp:txXfrm>
    </dsp:sp>
    <dsp:sp modelId="{E4571D34-37E6-4C67-8F22-0F4FB8DA56F1}">
      <dsp:nvSpPr>
        <dsp:cNvPr id="0" name=""/>
        <dsp:cNvSpPr/>
      </dsp:nvSpPr>
      <dsp:spPr>
        <a:xfrm>
          <a:off x="0" y="3567641"/>
          <a:ext cx="8534400" cy="49620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t>Moreover, the annual report of the NHS England in 2023-24 revealed that the demand for mental health services had put huge pressure on NHS resources and financial sustainability (NHS England, 2024a).</a:t>
          </a:r>
        </a:p>
      </dsp:txBody>
      <dsp:txXfrm>
        <a:off x="0" y="3567641"/>
        <a:ext cx="8534400" cy="496206"/>
      </dsp:txXfrm>
    </dsp:sp>
    <dsp:sp modelId="{E8D988CC-469D-4B64-9FBF-74A237C79679}">
      <dsp:nvSpPr>
        <dsp:cNvPr id="0" name=""/>
        <dsp:cNvSpPr/>
      </dsp:nvSpPr>
      <dsp:spPr>
        <a:xfrm rot="10800000">
          <a:off x="0" y="2185204"/>
          <a:ext cx="8534400" cy="1103286"/>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Productivity Losses</a:t>
          </a:r>
        </a:p>
      </dsp:txBody>
      <dsp:txXfrm rot="-10800000">
        <a:off x="0" y="2185204"/>
        <a:ext cx="8534400" cy="387253"/>
      </dsp:txXfrm>
    </dsp:sp>
    <dsp:sp modelId="{8FCCF90C-2F85-4775-9DD6-9EC865CF98F5}">
      <dsp:nvSpPr>
        <dsp:cNvPr id="0" name=""/>
        <dsp:cNvSpPr/>
      </dsp:nvSpPr>
      <dsp:spPr>
        <a:xfrm>
          <a:off x="0" y="2510249"/>
          <a:ext cx="8534400" cy="45430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t>Besides, it was expected that mental ill-health in the UK would result in a total of £212 billion lost in the UK economy due to the associated with employment and productivity (Department for Business &amp; Trade, 2026).</a:t>
          </a:r>
        </a:p>
      </dsp:txBody>
      <dsp:txXfrm>
        <a:off x="0" y="2510249"/>
        <a:ext cx="8534400" cy="454301"/>
      </dsp:txXfrm>
    </dsp:sp>
    <dsp:sp modelId="{649E59B2-582D-49AC-A6A8-82BF85519D61}">
      <dsp:nvSpPr>
        <dsp:cNvPr id="0" name=""/>
        <dsp:cNvSpPr/>
      </dsp:nvSpPr>
      <dsp:spPr>
        <a:xfrm rot="10800000">
          <a:off x="0" y="1092678"/>
          <a:ext cx="8534400" cy="1103286"/>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Healthcare Expenditure</a:t>
          </a:r>
        </a:p>
      </dsp:txBody>
      <dsp:txXfrm rot="-10800000">
        <a:off x="0" y="1092678"/>
        <a:ext cx="8534400" cy="387253"/>
      </dsp:txXfrm>
    </dsp:sp>
    <dsp:sp modelId="{D67DF1AB-1E14-4A1C-ACE9-6BD5D6F3EF94}">
      <dsp:nvSpPr>
        <dsp:cNvPr id="0" name=""/>
        <dsp:cNvSpPr/>
      </dsp:nvSpPr>
      <dsp:spPr>
        <a:xfrm>
          <a:off x="0" y="1393317"/>
          <a:ext cx="8534400" cy="50311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t>The total amount spent by the UK government on healthcare was seen to have reached approximately 2024 reaching approximately, £258 billion leading to an increase in the strategies focused on services indicating depression (Office for National Statistics, 2025).</a:t>
          </a:r>
        </a:p>
      </dsp:txBody>
      <dsp:txXfrm>
        <a:off x="0" y="1393317"/>
        <a:ext cx="8534400" cy="503110"/>
      </dsp:txXfrm>
    </dsp:sp>
    <dsp:sp modelId="{4B35B505-61AF-4DE9-8F77-01C57E4A2456}">
      <dsp:nvSpPr>
        <dsp:cNvPr id="0" name=""/>
        <dsp:cNvSpPr/>
      </dsp:nvSpPr>
      <dsp:spPr>
        <a:xfrm rot="10800000">
          <a:off x="0" y="151"/>
          <a:ext cx="8534400" cy="1103286"/>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Annual Economic Cost</a:t>
          </a:r>
        </a:p>
      </dsp:txBody>
      <dsp:txXfrm rot="-10800000">
        <a:off x="0" y="151"/>
        <a:ext cx="8534400" cy="387253"/>
      </dsp:txXfrm>
    </dsp:sp>
    <dsp:sp modelId="{F3907EE2-9B0F-4234-A9EF-C9B3A1DAFF6D}">
      <dsp:nvSpPr>
        <dsp:cNvPr id="0" name=""/>
        <dsp:cNvSpPr/>
      </dsp:nvSpPr>
      <dsp:spPr>
        <a:xfrm>
          <a:off x="0" y="343846"/>
          <a:ext cx="8534400" cy="41700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dirty="0"/>
            <a:t>As asserted by Bawden (2024), the cost of depression in England totalled approximately £300 billion a year, where £110 billion represented economic losses while £130 billion represented human costs (Bawden, 2024).</a:t>
          </a:r>
        </a:p>
      </dsp:txBody>
      <dsp:txXfrm>
        <a:off x="0" y="343846"/>
        <a:ext cx="8534400" cy="4170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3E0DA-0DA9-4E8C-B3EA-A866D019525F}">
      <dsp:nvSpPr>
        <dsp:cNvPr id="0" name=""/>
        <dsp:cNvSpPr/>
      </dsp:nvSpPr>
      <dsp:spPr>
        <a:xfrm>
          <a:off x="4765" y="60564"/>
          <a:ext cx="1967471" cy="1922300"/>
        </a:xfrm>
        <a:prstGeom prst="roundRect">
          <a:avLst>
            <a:gd name="adj" fmla="val 10000"/>
          </a:avLst>
        </a:prstGeom>
        <a:solidFill>
          <a:srgbClr val="FFCE3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ts val="0"/>
            </a:spcAft>
            <a:buNone/>
          </a:pPr>
          <a:r>
            <a:rPr lang="en-GB" sz="1300" kern="1200" dirty="0">
              <a:solidFill>
                <a:schemeClr val="tx1"/>
              </a:solidFill>
            </a:rPr>
            <a:t>The social burden of depression is quite high since, at present, 55% of adults in the UK are suffering from symptoms of moderate-to-severe depression due to being lonely all the time (ONS, 2025).</a:t>
          </a:r>
        </a:p>
      </dsp:txBody>
      <dsp:txXfrm>
        <a:off x="61067" y="116866"/>
        <a:ext cx="1854867" cy="1809696"/>
      </dsp:txXfrm>
    </dsp:sp>
    <dsp:sp modelId="{3321D0AF-1E17-41FB-AAD4-8CFE1DBA6382}">
      <dsp:nvSpPr>
        <dsp:cNvPr id="0" name=""/>
        <dsp:cNvSpPr/>
      </dsp:nvSpPr>
      <dsp:spPr>
        <a:xfrm>
          <a:off x="2047773" y="928049"/>
          <a:ext cx="160138" cy="1873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047773" y="965515"/>
        <a:ext cx="112097" cy="112399"/>
      </dsp:txXfrm>
    </dsp:sp>
    <dsp:sp modelId="{C1759D2B-52E3-4380-AD3B-3CD7B6BB755A}">
      <dsp:nvSpPr>
        <dsp:cNvPr id="0" name=""/>
        <dsp:cNvSpPr/>
      </dsp:nvSpPr>
      <dsp:spPr>
        <a:xfrm>
          <a:off x="2274384" y="60564"/>
          <a:ext cx="1967471" cy="1922300"/>
        </a:xfrm>
        <a:prstGeom prst="roundRect">
          <a:avLst>
            <a:gd name="adj" fmla="val 10000"/>
          </a:avLst>
        </a:prstGeom>
        <a:solidFill>
          <a:srgbClr val="FFCE3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ts val="0"/>
            </a:spcAft>
            <a:buNone/>
          </a:pPr>
          <a:r>
            <a:rPr lang="en-GB" sz="1300" kern="1200" dirty="0">
              <a:solidFill>
                <a:schemeClr val="tx1"/>
              </a:solidFill>
            </a:rPr>
            <a:t>Additionally, 27% of adults in Great Britain were also reported to suffer from loneliness, causing a deterioration in their social ties (ONS, 2025).</a:t>
          </a:r>
          <a:endParaRPr lang="en-IN" sz="1300" kern="1200" dirty="0">
            <a:solidFill>
              <a:schemeClr val="tx1"/>
            </a:solidFill>
          </a:endParaRPr>
        </a:p>
      </dsp:txBody>
      <dsp:txXfrm>
        <a:off x="2330686" y="116866"/>
        <a:ext cx="1854867" cy="1809696"/>
      </dsp:txXfrm>
    </dsp:sp>
    <dsp:sp modelId="{93A5FA6F-F664-42BF-B16B-029EE1299950}">
      <dsp:nvSpPr>
        <dsp:cNvPr id="0" name=""/>
        <dsp:cNvSpPr/>
      </dsp:nvSpPr>
      <dsp:spPr>
        <a:xfrm>
          <a:off x="4317393" y="928049"/>
          <a:ext cx="160138" cy="1873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317393" y="965515"/>
        <a:ext cx="112097" cy="112399"/>
      </dsp:txXfrm>
    </dsp:sp>
    <dsp:sp modelId="{2D38F381-1AFB-4F43-90C9-AB41F02AEA61}">
      <dsp:nvSpPr>
        <dsp:cNvPr id="0" name=""/>
        <dsp:cNvSpPr/>
      </dsp:nvSpPr>
      <dsp:spPr>
        <a:xfrm>
          <a:off x="4544003" y="60564"/>
          <a:ext cx="1967471" cy="1922300"/>
        </a:xfrm>
        <a:prstGeom prst="roundRect">
          <a:avLst>
            <a:gd name="adj" fmla="val 10000"/>
          </a:avLst>
        </a:prstGeom>
        <a:solidFill>
          <a:srgbClr val="FFCE3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ts val="0"/>
            </a:spcAft>
            <a:buNone/>
          </a:pPr>
          <a:r>
            <a:rPr lang="en-GB" sz="1300" kern="1200" dirty="0">
              <a:solidFill>
                <a:schemeClr val="tx1"/>
              </a:solidFill>
            </a:rPr>
            <a:t>Similarly, approximately 16% of adults living in England also admitted to having feelings of loneliness (Department for Culture, Media and Sport, 2025).</a:t>
          </a:r>
          <a:endParaRPr lang="en-IN" sz="1300" kern="1200" dirty="0">
            <a:solidFill>
              <a:schemeClr val="tx1"/>
            </a:solidFill>
          </a:endParaRPr>
        </a:p>
      </dsp:txBody>
      <dsp:txXfrm>
        <a:off x="4600305" y="116866"/>
        <a:ext cx="1854867" cy="1809696"/>
      </dsp:txXfrm>
    </dsp:sp>
    <dsp:sp modelId="{2E5DE5E7-572B-457A-AEF4-432AE60C31A2}">
      <dsp:nvSpPr>
        <dsp:cNvPr id="0" name=""/>
        <dsp:cNvSpPr/>
      </dsp:nvSpPr>
      <dsp:spPr>
        <a:xfrm>
          <a:off x="6587012" y="928049"/>
          <a:ext cx="160138" cy="1873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6587012" y="965515"/>
        <a:ext cx="112097" cy="112399"/>
      </dsp:txXfrm>
    </dsp:sp>
    <dsp:sp modelId="{40B1DD91-7768-43D4-9DF2-3DC635E2627F}">
      <dsp:nvSpPr>
        <dsp:cNvPr id="0" name=""/>
        <dsp:cNvSpPr/>
      </dsp:nvSpPr>
      <dsp:spPr>
        <a:xfrm>
          <a:off x="6813623" y="60564"/>
          <a:ext cx="1967471" cy="1922300"/>
        </a:xfrm>
        <a:prstGeom prst="roundRect">
          <a:avLst>
            <a:gd name="adj" fmla="val 10000"/>
          </a:avLst>
        </a:prstGeom>
        <a:solidFill>
          <a:srgbClr val="FFCE3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ts val="0"/>
            </a:spcAft>
            <a:buNone/>
          </a:pPr>
          <a:r>
            <a:rPr lang="en-GB" sz="1300" kern="1200" dirty="0">
              <a:solidFill>
                <a:schemeClr val="tx1"/>
              </a:solidFill>
            </a:rPr>
            <a:t>In the end, it was seen that about 85.8% of adults in the UK stated being satisfied with their social relationships, yet depression still affected their social ties (ONS, 2026).</a:t>
          </a:r>
          <a:endParaRPr lang="en-IN" sz="1300" kern="1200" dirty="0">
            <a:solidFill>
              <a:schemeClr val="tx1"/>
            </a:solidFill>
          </a:endParaRPr>
        </a:p>
      </dsp:txBody>
      <dsp:txXfrm>
        <a:off x="6869925" y="116866"/>
        <a:ext cx="1854867" cy="18096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D52C1-0235-4D80-BE27-39D3B15D0B57}">
      <dsp:nvSpPr>
        <dsp:cNvPr id="0" name=""/>
        <dsp:cNvSpPr/>
      </dsp:nvSpPr>
      <dsp:spPr>
        <a:xfrm>
          <a:off x="0" y="4205534"/>
          <a:ext cx="4411980"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8A4327-6BA7-4BFC-A00B-AE99DA09B2D5}">
      <dsp:nvSpPr>
        <dsp:cNvPr id="0" name=""/>
        <dsp:cNvSpPr/>
      </dsp:nvSpPr>
      <dsp:spPr>
        <a:xfrm>
          <a:off x="0" y="3141709"/>
          <a:ext cx="4411980"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0DD59C-1A86-4EDB-ADCE-347ECF00B8F3}">
      <dsp:nvSpPr>
        <dsp:cNvPr id="0" name=""/>
        <dsp:cNvSpPr/>
      </dsp:nvSpPr>
      <dsp:spPr>
        <a:xfrm>
          <a:off x="0" y="2077885"/>
          <a:ext cx="4411980"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6E3BDF3-02B3-48B6-91CE-ADF224457EF4}">
      <dsp:nvSpPr>
        <dsp:cNvPr id="0" name=""/>
        <dsp:cNvSpPr/>
      </dsp:nvSpPr>
      <dsp:spPr>
        <a:xfrm>
          <a:off x="0" y="1014060"/>
          <a:ext cx="4411980"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E6713F-1119-41B7-A1C6-9B1F2D26E0A2}">
      <dsp:nvSpPr>
        <dsp:cNvPr id="0" name=""/>
        <dsp:cNvSpPr/>
      </dsp:nvSpPr>
      <dsp:spPr>
        <a:xfrm>
          <a:off x="1147114" y="894"/>
          <a:ext cx="3264865" cy="1013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 tIns="24765" rIns="24765" bIns="24765" numCol="1" spcCol="1270" anchor="b" anchorCtr="0">
          <a:noAutofit/>
        </a:bodyPr>
        <a:lstStyle/>
        <a:p>
          <a:pPr marL="0" lvl="0" indent="0" algn="just" defTabSz="577850">
            <a:lnSpc>
              <a:spcPct val="90000"/>
            </a:lnSpc>
            <a:spcBef>
              <a:spcPct val="0"/>
            </a:spcBef>
            <a:spcAft>
              <a:spcPct val="35000"/>
            </a:spcAft>
            <a:buNone/>
          </a:pPr>
          <a:r>
            <a:rPr lang="en-US" sz="1300" kern="1200" dirty="0">
              <a:latin typeface="+mn-lt"/>
            </a:rPr>
            <a:t>Medical diagnosis of depression is generally suggested when the depressive symptoms persist for more than two weeks (NHS, </a:t>
          </a:r>
          <a:r>
            <a:rPr lang="en-US" sz="1300" kern="1200">
              <a:latin typeface="+mn-lt"/>
            </a:rPr>
            <a:t>2023).</a:t>
          </a:r>
          <a:endParaRPr lang="en-GB" sz="1300" kern="1200" dirty="0"/>
        </a:p>
      </dsp:txBody>
      <dsp:txXfrm>
        <a:off x="1147114" y="894"/>
        <a:ext cx="3264865" cy="1013166"/>
      </dsp:txXfrm>
    </dsp:sp>
    <dsp:sp modelId="{6C557AEA-CD15-4992-A94B-4842831A865B}">
      <dsp:nvSpPr>
        <dsp:cNvPr id="0" name=""/>
        <dsp:cNvSpPr/>
      </dsp:nvSpPr>
      <dsp:spPr>
        <a:xfrm>
          <a:off x="0" y="894"/>
          <a:ext cx="1147114" cy="1013166"/>
        </a:xfrm>
        <a:prstGeom prst="round2SameRect">
          <a:avLst>
            <a:gd name="adj1" fmla="val 16670"/>
            <a:gd name="adj2" fmla="val 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IN" sz="1400" b="1" kern="1200" dirty="0">
              <a:solidFill>
                <a:schemeClr val="tx1"/>
              </a:solidFill>
              <a:latin typeface="+mj-lt"/>
            </a:rPr>
            <a:t>Diagnostic Criteria</a:t>
          </a:r>
          <a:endParaRPr lang="en-GB" sz="1400" b="1" kern="1200" dirty="0">
            <a:solidFill>
              <a:schemeClr val="tx1"/>
            </a:solidFill>
          </a:endParaRPr>
        </a:p>
      </dsp:txBody>
      <dsp:txXfrm>
        <a:off x="49468" y="50362"/>
        <a:ext cx="1048178" cy="963698"/>
      </dsp:txXfrm>
    </dsp:sp>
    <dsp:sp modelId="{D319C0EA-B1D1-42F7-B3F9-6E4B926D5E6B}">
      <dsp:nvSpPr>
        <dsp:cNvPr id="0" name=""/>
        <dsp:cNvSpPr/>
      </dsp:nvSpPr>
      <dsp:spPr>
        <a:xfrm>
          <a:off x="1147114" y="1064719"/>
          <a:ext cx="3264865" cy="1013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 tIns="24765" rIns="24765" bIns="24765" numCol="1" spcCol="1270" anchor="b" anchorCtr="0">
          <a:noAutofit/>
        </a:bodyPr>
        <a:lstStyle/>
        <a:p>
          <a:pPr marL="0" lvl="0" indent="0" algn="just" defTabSz="577850">
            <a:lnSpc>
              <a:spcPct val="90000"/>
            </a:lnSpc>
            <a:spcBef>
              <a:spcPct val="0"/>
            </a:spcBef>
            <a:spcAft>
              <a:spcPct val="35000"/>
            </a:spcAft>
            <a:buSzPts val="1100"/>
            <a:buNone/>
          </a:pPr>
          <a:r>
            <a:rPr lang="en-US" sz="1300" kern="1200" dirty="0">
              <a:latin typeface="+mn-lt"/>
            </a:rPr>
            <a:t>It is often seen that general physicians diagnose depression using a comprehensive clinical history of the patient and a thorough mental state examination while excluding physical illnesses through appropriate investigations (NHS, 2023).</a:t>
          </a:r>
          <a:endParaRPr lang="en-GB" sz="1300" kern="1200" dirty="0"/>
        </a:p>
      </dsp:txBody>
      <dsp:txXfrm>
        <a:off x="1147114" y="1064719"/>
        <a:ext cx="3264865" cy="1013166"/>
      </dsp:txXfrm>
    </dsp:sp>
    <dsp:sp modelId="{42ECB81E-7AF8-4B9A-BAF0-99D5E028CEF8}">
      <dsp:nvSpPr>
        <dsp:cNvPr id="0" name=""/>
        <dsp:cNvSpPr/>
      </dsp:nvSpPr>
      <dsp:spPr>
        <a:xfrm>
          <a:off x="0" y="1064719"/>
          <a:ext cx="1147114" cy="1013166"/>
        </a:xfrm>
        <a:prstGeom prst="round2SameRect">
          <a:avLst>
            <a:gd name="adj1" fmla="val 16670"/>
            <a:gd name="adj2" fmla="val 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IN" sz="1400" b="1" kern="1200" dirty="0">
              <a:solidFill>
                <a:schemeClr val="tx1"/>
              </a:solidFill>
              <a:latin typeface="+mj-lt"/>
            </a:rPr>
            <a:t>Clinical Assessment</a:t>
          </a:r>
          <a:endParaRPr lang="en-GB" sz="1400" kern="1200" dirty="0">
            <a:solidFill>
              <a:schemeClr val="tx1"/>
            </a:solidFill>
          </a:endParaRPr>
        </a:p>
      </dsp:txBody>
      <dsp:txXfrm>
        <a:off x="49468" y="1114187"/>
        <a:ext cx="1048178" cy="963698"/>
      </dsp:txXfrm>
    </dsp:sp>
    <dsp:sp modelId="{B3C9FB93-D760-417E-9DCE-DA951986CA03}">
      <dsp:nvSpPr>
        <dsp:cNvPr id="0" name=""/>
        <dsp:cNvSpPr/>
      </dsp:nvSpPr>
      <dsp:spPr>
        <a:xfrm>
          <a:off x="1147114" y="2128543"/>
          <a:ext cx="3264865" cy="1013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 tIns="24765" rIns="24765" bIns="24765" numCol="1" spcCol="1270" anchor="b" anchorCtr="0">
          <a:noAutofit/>
        </a:bodyPr>
        <a:lstStyle/>
        <a:p>
          <a:pPr marL="0" lvl="0" indent="0" algn="just" defTabSz="577850">
            <a:lnSpc>
              <a:spcPct val="90000"/>
            </a:lnSpc>
            <a:spcBef>
              <a:spcPct val="0"/>
            </a:spcBef>
            <a:spcAft>
              <a:spcPct val="35000"/>
            </a:spcAft>
            <a:buSzPts val="1100"/>
            <a:buNone/>
          </a:pPr>
          <a:r>
            <a:rPr lang="en-US" sz="1300" kern="1200" dirty="0">
              <a:latin typeface="+mn-lt"/>
            </a:rPr>
            <a:t>In England, PHQ-9 is considered the standard depression screening measure and is used for the NHS Talking Therapies services (NHS England, 2025).</a:t>
          </a:r>
          <a:endParaRPr lang="en-GB" sz="1300" kern="1200" dirty="0"/>
        </a:p>
      </dsp:txBody>
      <dsp:txXfrm>
        <a:off x="1147114" y="2128543"/>
        <a:ext cx="3264865" cy="1013166"/>
      </dsp:txXfrm>
    </dsp:sp>
    <dsp:sp modelId="{C1E109A4-DFC9-438D-A7CF-AD69090D60CA}">
      <dsp:nvSpPr>
        <dsp:cNvPr id="0" name=""/>
        <dsp:cNvSpPr/>
      </dsp:nvSpPr>
      <dsp:spPr>
        <a:xfrm>
          <a:off x="0" y="2128543"/>
          <a:ext cx="1147114" cy="1013166"/>
        </a:xfrm>
        <a:prstGeom prst="round2SameRect">
          <a:avLst>
            <a:gd name="adj1" fmla="val 16670"/>
            <a:gd name="adj2" fmla="val 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IN" sz="1400" b="1" kern="1200" dirty="0">
              <a:solidFill>
                <a:schemeClr val="tx1"/>
              </a:solidFill>
              <a:latin typeface="+mj-lt"/>
            </a:rPr>
            <a:t>PHQ-9 Screening</a:t>
          </a:r>
          <a:endParaRPr lang="en-GB" sz="1400" kern="1200" dirty="0">
            <a:solidFill>
              <a:schemeClr val="tx1"/>
            </a:solidFill>
          </a:endParaRPr>
        </a:p>
      </dsp:txBody>
      <dsp:txXfrm>
        <a:off x="49468" y="2178011"/>
        <a:ext cx="1048178" cy="963698"/>
      </dsp:txXfrm>
    </dsp:sp>
    <dsp:sp modelId="{72330EF6-FE82-445A-BCED-CD529B5B077C}">
      <dsp:nvSpPr>
        <dsp:cNvPr id="0" name=""/>
        <dsp:cNvSpPr/>
      </dsp:nvSpPr>
      <dsp:spPr>
        <a:xfrm>
          <a:off x="1147114" y="3192368"/>
          <a:ext cx="3264865" cy="1013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 tIns="24765" rIns="24765" bIns="24765" numCol="1" spcCol="1270" anchor="b" anchorCtr="0">
          <a:noAutofit/>
        </a:bodyPr>
        <a:lstStyle/>
        <a:p>
          <a:pPr marL="0" lvl="0" indent="0" algn="just" defTabSz="577850">
            <a:lnSpc>
              <a:spcPct val="90000"/>
            </a:lnSpc>
            <a:spcBef>
              <a:spcPct val="0"/>
            </a:spcBef>
            <a:spcAft>
              <a:spcPct val="35000"/>
            </a:spcAft>
            <a:buNone/>
          </a:pPr>
          <a:r>
            <a:rPr lang="en-US" sz="1300" kern="1200" dirty="0">
              <a:latin typeface="+mn-lt"/>
            </a:rPr>
            <a:t>Also, it was reported that approximately 1.26 million referrals had entered NHS Talking Therapies, showing a timely assessment and diagnosis of depression and anxiety (NHS Digital, 2024a).</a:t>
          </a:r>
          <a:endParaRPr lang="en-GB" sz="1300" kern="1200" dirty="0"/>
        </a:p>
      </dsp:txBody>
      <dsp:txXfrm>
        <a:off x="1147114" y="3192368"/>
        <a:ext cx="3264865" cy="1013166"/>
      </dsp:txXfrm>
    </dsp:sp>
    <dsp:sp modelId="{EAFF7B53-7595-4304-A533-5497363F4EBA}">
      <dsp:nvSpPr>
        <dsp:cNvPr id="0" name=""/>
        <dsp:cNvSpPr/>
      </dsp:nvSpPr>
      <dsp:spPr>
        <a:xfrm>
          <a:off x="0" y="3192368"/>
          <a:ext cx="1147114" cy="1013166"/>
        </a:xfrm>
        <a:prstGeom prst="round2SameRect">
          <a:avLst>
            <a:gd name="adj1" fmla="val 16670"/>
            <a:gd name="adj2" fmla="val 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IN" sz="1400" b="1" kern="1200" dirty="0">
              <a:solidFill>
                <a:schemeClr val="tx1"/>
              </a:solidFill>
              <a:latin typeface="+mj-lt"/>
            </a:rPr>
            <a:t>NHS Referrals</a:t>
          </a:r>
          <a:endParaRPr lang="en-GB" sz="1400" b="1" kern="1200" dirty="0">
            <a:solidFill>
              <a:schemeClr val="tx1"/>
            </a:solidFill>
          </a:endParaRPr>
        </a:p>
      </dsp:txBody>
      <dsp:txXfrm>
        <a:off x="49468" y="3241836"/>
        <a:ext cx="1048178" cy="9636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C348A-790E-4174-A8AE-18663342A250}">
      <dsp:nvSpPr>
        <dsp:cNvPr id="0" name=""/>
        <dsp:cNvSpPr/>
      </dsp:nvSpPr>
      <dsp:spPr>
        <a:xfrm>
          <a:off x="215549" y="827273"/>
          <a:ext cx="1457690" cy="480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Biopsychosocial Assessment</a:t>
          </a:r>
        </a:p>
      </dsp:txBody>
      <dsp:txXfrm>
        <a:off x="215549" y="827273"/>
        <a:ext cx="1457690" cy="480375"/>
      </dsp:txXfrm>
    </dsp:sp>
    <dsp:sp modelId="{E9195E11-B6CB-4279-8136-66108257ABA1}">
      <dsp:nvSpPr>
        <dsp:cNvPr id="0" name=""/>
        <dsp:cNvSpPr/>
      </dsp:nvSpPr>
      <dsp:spPr>
        <a:xfrm>
          <a:off x="23636" y="1649691"/>
          <a:ext cx="1885507" cy="1856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As opined by Sattler </a:t>
          </a:r>
          <a:r>
            <a:rPr lang="en-GB" sz="1300" i="1" kern="1200"/>
            <a:t>et al.,</a:t>
          </a:r>
          <a:r>
            <a:rPr lang="en-GB" sz="1300" kern="1200"/>
            <a:t> (2024), it can be asserted that an initial evaluation helps in incorporating a biopsychosocial appraisal of the factors impacting the depressive symptoms. </a:t>
          </a:r>
          <a:endParaRPr lang="en-GB" sz="1300" kern="1200" dirty="0"/>
        </a:p>
      </dsp:txBody>
      <dsp:txXfrm>
        <a:off x="23636" y="1649691"/>
        <a:ext cx="1885507" cy="1856838"/>
      </dsp:txXfrm>
    </dsp:sp>
    <dsp:sp modelId="{1B815DCF-4DDD-4F4E-A10A-2B838CD06BAE}">
      <dsp:nvSpPr>
        <dsp:cNvPr id="0" name=""/>
        <dsp:cNvSpPr/>
      </dsp:nvSpPr>
      <dsp:spPr>
        <a:xfrm>
          <a:off x="213892" y="681173"/>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B659C4-E1BB-4FCA-81B9-1AB93E19821D}">
      <dsp:nvSpPr>
        <dsp:cNvPr id="0" name=""/>
        <dsp:cNvSpPr/>
      </dsp:nvSpPr>
      <dsp:spPr>
        <a:xfrm>
          <a:off x="295059" y="518839"/>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F14A01-0457-4313-AA98-206642A979FB}">
      <dsp:nvSpPr>
        <dsp:cNvPr id="0" name=""/>
        <dsp:cNvSpPr/>
      </dsp:nvSpPr>
      <dsp:spPr>
        <a:xfrm>
          <a:off x="489859" y="551306"/>
          <a:ext cx="182211" cy="182211"/>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9E9B38-D6D6-4CB3-8311-BC67C8BB77CA}">
      <dsp:nvSpPr>
        <dsp:cNvPr id="0" name=""/>
        <dsp:cNvSpPr/>
      </dsp:nvSpPr>
      <dsp:spPr>
        <a:xfrm>
          <a:off x="652193" y="372739"/>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01A4A6-DDE3-43D1-9192-0ABEE837A97B}">
      <dsp:nvSpPr>
        <dsp:cNvPr id="0" name=""/>
        <dsp:cNvSpPr/>
      </dsp:nvSpPr>
      <dsp:spPr>
        <a:xfrm>
          <a:off x="863227" y="307805"/>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3AE95C-8870-4A7D-AC54-66522A7B079E}">
      <dsp:nvSpPr>
        <dsp:cNvPr id="0" name=""/>
        <dsp:cNvSpPr/>
      </dsp:nvSpPr>
      <dsp:spPr>
        <a:xfrm>
          <a:off x="1122961" y="421439"/>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532562-CECF-4823-BD95-0673B028C779}">
      <dsp:nvSpPr>
        <dsp:cNvPr id="0" name=""/>
        <dsp:cNvSpPr/>
      </dsp:nvSpPr>
      <dsp:spPr>
        <a:xfrm>
          <a:off x="1285294" y="502606"/>
          <a:ext cx="182211" cy="182211"/>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542CF-7EF0-438D-823F-378452D0150F}">
      <dsp:nvSpPr>
        <dsp:cNvPr id="0" name=""/>
        <dsp:cNvSpPr/>
      </dsp:nvSpPr>
      <dsp:spPr>
        <a:xfrm>
          <a:off x="1512561" y="681173"/>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02066-98BC-45B6-B153-EA57B6CEEFE4}">
      <dsp:nvSpPr>
        <dsp:cNvPr id="0" name=""/>
        <dsp:cNvSpPr/>
      </dsp:nvSpPr>
      <dsp:spPr>
        <a:xfrm>
          <a:off x="1609962" y="859740"/>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0C1CD3-7528-45DC-A470-8D3D7C956B63}">
      <dsp:nvSpPr>
        <dsp:cNvPr id="0" name=""/>
        <dsp:cNvSpPr/>
      </dsp:nvSpPr>
      <dsp:spPr>
        <a:xfrm>
          <a:off x="765827" y="518839"/>
          <a:ext cx="298163" cy="298163"/>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C4057D-B9BD-4FAF-8DE9-ABFB3E8D5DEB}">
      <dsp:nvSpPr>
        <dsp:cNvPr id="0" name=""/>
        <dsp:cNvSpPr/>
      </dsp:nvSpPr>
      <dsp:spPr>
        <a:xfrm>
          <a:off x="132725" y="1135707"/>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356E5C-9BF8-463B-879B-BFDAFE63FFD5}">
      <dsp:nvSpPr>
        <dsp:cNvPr id="0" name=""/>
        <dsp:cNvSpPr/>
      </dsp:nvSpPr>
      <dsp:spPr>
        <a:xfrm>
          <a:off x="230126" y="1281807"/>
          <a:ext cx="182211" cy="182211"/>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90923E-A3AD-4CD2-A0CB-BD8D63207BD3}">
      <dsp:nvSpPr>
        <dsp:cNvPr id="0" name=""/>
        <dsp:cNvSpPr/>
      </dsp:nvSpPr>
      <dsp:spPr>
        <a:xfrm>
          <a:off x="473626" y="1411674"/>
          <a:ext cx="265034" cy="265034"/>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4AC0D2-F145-4835-932B-4348F0CC5620}">
      <dsp:nvSpPr>
        <dsp:cNvPr id="0" name=""/>
        <dsp:cNvSpPr/>
      </dsp:nvSpPr>
      <dsp:spPr>
        <a:xfrm>
          <a:off x="814527" y="1622708"/>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E67A0F-3339-4639-B1A2-56C86C2D27F8}">
      <dsp:nvSpPr>
        <dsp:cNvPr id="0" name=""/>
        <dsp:cNvSpPr/>
      </dsp:nvSpPr>
      <dsp:spPr>
        <a:xfrm>
          <a:off x="879460" y="1411674"/>
          <a:ext cx="182211" cy="182211"/>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1AEDE1-8ADF-4D0E-8875-447F1BDD225D}">
      <dsp:nvSpPr>
        <dsp:cNvPr id="0" name=""/>
        <dsp:cNvSpPr/>
      </dsp:nvSpPr>
      <dsp:spPr>
        <a:xfrm>
          <a:off x="1041794" y="1638942"/>
          <a:ext cx="115952" cy="115952"/>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5D97CC-3627-4236-89CF-C7EF7287D415}">
      <dsp:nvSpPr>
        <dsp:cNvPr id="0" name=""/>
        <dsp:cNvSpPr/>
      </dsp:nvSpPr>
      <dsp:spPr>
        <a:xfrm>
          <a:off x="1187894" y="1379208"/>
          <a:ext cx="265034" cy="265034"/>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AC3FBB-EA0F-4C2E-8269-03D0661EE91E}">
      <dsp:nvSpPr>
        <dsp:cNvPr id="0" name=""/>
        <dsp:cNvSpPr/>
      </dsp:nvSpPr>
      <dsp:spPr>
        <a:xfrm>
          <a:off x="1545028" y="1314274"/>
          <a:ext cx="182211" cy="182211"/>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4E9205-0B33-48D3-A164-D01B36C96C5A}">
      <dsp:nvSpPr>
        <dsp:cNvPr id="0" name=""/>
        <dsp:cNvSpPr/>
      </dsp:nvSpPr>
      <dsp:spPr>
        <a:xfrm>
          <a:off x="1887147" y="551036"/>
          <a:ext cx="535128" cy="1021618"/>
        </a:xfrm>
        <a:prstGeom prst="chevron">
          <a:avLst>
            <a:gd name="adj" fmla="val 6231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20F916-F62D-4A0F-A266-3F089196FAEC}">
      <dsp:nvSpPr>
        <dsp:cNvPr id="0" name=""/>
        <dsp:cNvSpPr/>
      </dsp:nvSpPr>
      <dsp:spPr>
        <a:xfrm>
          <a:off x="2594205" y="551532"/>
          <a:ext cx="1459441" cy="102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PHQ-9 Assessment</a:t>
          </a:r>
          <a:endParaRPr lang="en-GB" sz="1300" b="1" kern="1200" dirty="0"/>
        </a:p>
      </dsp:txBody>
      <dsp:txXfrm>
        <a:off x="2594205" y="551532"/>
        <a:ext cx="1459441" cy="1021608"/>
      </dsp:txXfrm>
    </dsp:sp>
    <dsp:sp modelId="{976F735E-498D-4388-8A95-9CF66156AF68}">
      <dsp:nvSpPr>
        <dsp:cNvPr id="0" name=""/>
        <dsp:cNvSpPr/>
      </dsp:nvSpPr>
      <dsp:spPr>
        <a:xfrm>
          <a:off x="2363139" y="1417490"/>
          <a:ext cx="1803300" cy="198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On the other hand, Simon </a:t>
          </a:r>
          <a:r>
            <a:rPr lang="en-GB" sz="1300" i="1" kern="1200" dirty="0"/>
            <a:t>et al.,</a:t>
          </a:r>
          <a:r>
            <a:rPr lang="en-GB" sz="1300" kern="1200" dirty="0"/>
            <a:t> (2023), highlighted that PHQ-9 results greater than or equal to 10 suggest the potential for clinically significant depression and indicate a requirement for treatment.</a:t>
          </a:r>
        </a:p>
      </dsp:txBody>
      <dsp:txXfrm>
        <a:off x="2363139" y="1417490"/>
        <a:ext cx="1803300" cy="1982000"/>
      </dsp:txXfrm>
    </dsp:sp>
    <dsp:sp modelId="{5D0FBE93-B134-41EC-A903-56EF1F1ABA81}">
      <dsp:nvSpPr>
        <dsp:cNvPr id="0" name=""/>
        <dsp:cNvSpPr/>
      </dsp:nvSpPr>
      <dsp:spPr>
        <a:xfrm>
          <a:off x="4225576" y="551036"/>
          <a:ext cx="535128" cy="1021618"/>
        </a:xfrm>
        <a:prstGeom prst="chevron">
          <a:avLst>
            <a:gd name="adj" fmla="val 6231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EEA849-7156-4B38-90C4-6EF504D65E85}">
      <dsp:nvSpPr>
        <dsp:cNvPr id="0" name=""/>
        <dsp:cNvSpPr/>
      </dsp:nvSpPr>
      <dsp:spPr>
        <a:xfrm>
          <a:off x="4851409" y="551532"/>
          <a:ext cx="1459441" cy="102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Suicide Risk Assessment</a:t>
          </a:r>
          <a:endParaRPr lang="en-GB" sz="1300" b="1" kern="1200" dirty="0"/>
        </a:p>
      </dsp:txBody>
      <dsp:txXfrm>
        <a:off x="4851409" y="551532"/>
        <a:ext cx="1459441" cy="1021608"/>
      </dsp:txXfrm>
    </dsp:sp>
    <dsp:sp modelId="{0D8EEB49-15E9-4CEC-AB42-F829DEBCCB8F}">
      <dsp:nvSpPr>
        <dsp:cNvPr id="0" name=""/>
        <dsp:cNvSpPr/>
      </dsp:nvSpPr>
      <dsp:spPr>
        <a:xfrm>
          <a:off x="4760705" y="1530722"/>
          <a:ext cx="1640849" cy="1518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Along with PHQ-9, Bryan </a:t>
          </a:r>
          <a:r>
            <a:rPr lang="en-GB" sz="1300" i="1" kern="1200" dirty="0"/>
            <a:t>et al.,</a:t>
          </a:r>
          <a:r>
            <a:rPr lang="en-GB" sz="1300" kern="1200" dirty="0"/>
            <a:t> (2023), highlighted that a suicide risk assessment tends to increase the chances of identifying patients with urgent needs.</a:t>
          </a:r>
        </a:p>
      </dsp:txBody>
      <dsp:txXfrm>
        <a:off x="4760705" y="1530722"/>
        <a:ext cx="1640849" cy="1518983"/>
      </dsp:txXfrm>
    </dsp:sp>
    <dsp:sp modelId="{B676B358-A205-4F53-B876-EA598301E2E0}">
      <dsp:nvSpPr>
        <dsp:cNvPr id="0" name=""/>
        <dsp:cNvSpPr/>
      </dsp:nvSpPr>
      <dsp:spPr>
        <a:xfrm>
          <a:off x="6373268" y="562468"/>
          <a:ext cx="535128" cy="1021618"/>
        </a:xfrm>
        <a:prstGeom prst="chevron">
          <a:avLst>
            <a:gd name="adj" fmla="val 6231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7B06356-0399-4A71-8BCA-04C24C1334FF}">
      <dsp:nvSpPr>
        <dsp:cNvPr id="0" name=""/>
        <dsp:cNvSpPr/>
      </dsp:nvSpPr>
      <dsp:spPr>
        <a:xfrm>
          <a:off x="6936683" y="352789"/>
          <a:ext cx="1497016" cy="1468161"/>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a:t>Assessment of Depression</a:t>
          </a:r>
          <a:endParaRPr lang="en-GB" sz="1400" b="1" kern="1200" dirty="0"/>
        </a:p>
      </dsp:txBody>
      <dsp:txXfrm>
        <a:off x="7155916" y="567796"/>
        <a:ext cx="1058550" cy="10381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848E9-052F-490C-BCB1-D67C154699B1}">
      <dsp:nvSpPr>
        <dsp:cNvPr id="0" name=""/>
        <dsp:cNvSpPr/>
      </dsp:nvSpPr>
      <dsp:spPr>
        <a:xfrm>
          <a:off x="0" y="3223340"/>
          <a:ext cx="4389120" cy="820258"/>
        </a:xfrm>
        <a:prstGeom prst="rect">
          <a:avLst/>
        </a:prstGeom>
        <a:solidFill>
          <a:srgbClr val="EEFAB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Besides, during 2024-2025, the NHS had planned to have approximately 700,000 patients taking part in the Talking Therapies program, aiming to achieve a 67% reliable improvement and a 48% reliable recovery (NHS England, 2024d).</a:t>
          </a:r>
          <a:endParaRPr lang="en-IN" sz="1200" kern="1200" dirty="0">
            <a:solidFill>
              <a:schemeClr val="tx1"/>
            </a:solidFill>
          </a:endParaRPr>
        </a:p>
      </dsp:txBody>
      <dsp:txXfrm>
        <a:off x="0" y="3223340"/>
        <a:ext cx="4389120" cy="820258"/>
      </dsp:txXfrm>
    </dsp:sp>
    <dsp:sp modelId="{18A6353B-C59E-45D8-ACBF-981B581EFF5A}">
      <dsp:nvSpPr>
        <dsp:cNvPr id="0" name=""/>
        <dsp:cNvSpPr/>
      </dsp:nvSpPr>
      <dsp:spPr>
        <a:xfrm rot="10800000">
          <a:off x="0" y="2058512"/>
          <a:ext cx="4389120" cy="1172457"/>
        </a:xfrm>
        <a:prstGeom prst="upArrowCallout">
          <a:avLst/>
        </a:prstGeom>
        <a:solidFill>
          <a:srgbClr val="EEFAB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As of October 2024, it can be asserted that approximately 50.1% of members who were eligible for NHS Talking Therapies had obtained improved outcomes after being prescribed treatments of evidence-based therapies (NHS England, 2024c).</a:t>
          </a:r>
          <a:endParaRPr lang="en-IN" sz="1200" kern="1200" dirty="0">
            <a:solidFill>
              <a:schemeClr val="tx1"/>
            </a:solidFill>
          </a:endParaRPr>
        </a:p>
      </dsp:txBody>
      <dsp:txXfrm rot="10800000">
        <a:off x="0" y="2058512"/>
        <a:ext cx="4389120" cy="761827"/>
      </dsp:txXfrm>
    </dsp:sp>
    <dsp:sp modelId="{C61B2067-6AA8-48EF-9E36-778B8436B2A0}">
      <dsp:nvSpPr>
        <dsp:cNvPr id="0" name=""/>
        <dsp:cNvSpPr/>
      </dsp:nvSpPr>
      <dsp:spPr>
        <a:xfrm rot="10800000">
          <a:off x="0" y="1052312"/>
          <a:ext cx="4389120" cy="1013827"/>
        </a:xfrm>
        <a:prstGeom prst="upArrowCallout">
          <a:avLst/>
        </a:prstGeom>
        <a:solidFill>
          <a:srgbClr val="EEFAB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Besides, the guidelines also highlighted the use of self-help techniques considered as the first treatment option for patients suffering from acute depression before prescribing antidepressant medications (NICE Guideline, 2022b).</a:t>
          </a:r>
          <a:endParaRPr lang="en-IN" sz="1200" kern="1200" dirty="0">
            <a:solidFill>
              <a:schemeClr val="tx1"/>
            </a:solidFill>
          </a:endParaRPr>
        </a:p>
      </dsp:txBody>
      <dsp:txXfrm rot="10800000">
        <a:off x="0" y="1052312"/>
        <a:ext cx="4389120" cy="658754"/>
      </dsp:txXfrm>
    </dsp:sp>
    <dsp:sp modelId="{824945F8-455C-4E8D-93E2-F56DCBBCCC3F}">
      <dsp:nvSpPr>
        <dsp:cNvPr id="0" name=""/>
        <dsp:cNvSpPr/>
      </dsp:nvSpPr>
      <dsp:spPr>
        <a:xfrm rot="10800000">
          <a:off x="0" y="1340"/>
          <a:ext cx="4389120" cy="1058600"/>
        </a:xfrm>
        <a:prstGeom prst="upArrowCallout">
          <a:avLst/>
        </a:prstGeom>
        <a:solidFill>
          <a:srgbClr val="EEFAB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just" defTabSz="533400">
            <a:lnSpc>
              <a:spcPct val="90000"/>
            </a:lnSpc>
            <a:spcBef>
              <a:spcPct val="0"/>
            </a:spcBef>
            <a:spcAft>
              <a:spcPct val="35000"/>
            </a:spcAft>
            <a:buNone/>
          </a:pPr>
          <a:r>
            <a:rPr lang="en-GB" sz="1200" kern="1200" dirty="0">
              <a:solidFill>
                <a:schemeClr val="tx1"/>
              </a:solidFill>
            </a:rPr>
            <a:t>In the UK, Depression is managed through the implementation of NICE NG222 guidelines, under which treatments need to be matched with the severity of depression and apply the process of shared decision-making (NICE Guideline, 2022a).</a:t>
          </a:r>
        </a:p>
      </dsp:txBody>
      <dsp:txXfrm rot="10800000">
        <a:off x="0" y="1340"/>
        <a:ext cx="4389120" cy="6878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D9771-1586-49AB-8A52-34E52F47B644}">
      <dsp:nvSpPr>
        <dsp:cNvPr id="0" name=""/>
        <dsp:cNvSpPr/>
      </dsp:nvSpPr>
      <dsp:spPr>
        <a:xfrm>
          <a:off x="0" y="0"/>
          <a:ext cx="6836664" cy="78092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The NICE NG222 (2024) framework also suggests a Collaborative Care Model for chronic depression, which helps in coordinating the primary care plans through several professions working as a team (NICE guideline, 2022b).</a:t>
          </a:r>
        </a:p>
      </dsp:txBody>
      <dsp:txXfrm>
        <a:off x="22872" y="22872"/>
        <a:ext cx="5928000" cy="735179"/>
      </dsp:txXfrm>
    </dsp:sp>
    <dsp:sp modelId="{6CBD0BEB-CBE8-4253-A6EC-6008DF36D63C}">
      <dsp:nvSpPr>
        <dsp:cNvPr id="0" name=""/>
        <dsp:cNvSpPr/>
      </dsp:nvSpPr>
      <dsp:spPr>
        <a:xfrm>
          <a:off x="572570" y="922909"/>
          <a:ext cx="6836664" cy="780923"/>
        </a:xfrm>
        <a:prstGeom prst="roundRect">
          <a:avLst>
            <a:gd name="adj" fmla="val 10000"/>
          </a:avLst>
        </a:prstGeom>
        <a:solidFill>
          <a:schemeClr val="accent2">
            <a:hueOff val="-3024932"/>
            <a:satOff val="2122"/>
            <a:lumOff val="105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The Community Mental Health Framework helps in bringing across the concept of holistic care, which helps in using community services for the provision of mental health care (NHS England, 2019).</a:t>
          </a:r>
          <a:endParaRPr lang="en-IN" sz="1300" kern="1200" dirty="0">
            <a:solidFill>
              <a:schemeClr val="tx1"/>
            </a:solidFill>
          </a:endParaRPr>
        </a:p>
      </dsp:txBody>
      <dsp:txXfrm>
        <a:off x="595442" y="945781"/>
        <a:ext cx="5710749" cy="735179"/>
      </dsp:txXfrm>
    </dsp:sp>
    <dsp:sp modelId="{79B82427-5490-44D7-91DE-A925D458DB50}">
      <dsp:nvSpPr>
        <dsp:cNvPr id="0" name=""/>
        <dsp:cNvSpPr/>
      </dsp:nvSpPr>
      <dsp:spPr>
        <a:xfrm>
          <a:off x="1136595" y="1845818"/>
          <a:ext cx="6836664" cy="780923"/>
        </a:xfrm>
        <a:prstGeom prst="roundRect">
          <a:avLst>
            <a:gd name="adj" fmla="val 10000"/>
          </a:avLst>
        </a:prstGeom>
        <a:solidFill>
          <a:schemeClr val="accent2">
            <a:hueOff val="-6049863"/>
            <a:satOff val="4244"/>
            <a:lumOff val="2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Also, the Mental Health Personalised Care Framework (2026) further aims to deliver personalised and joint care plans, including the name of a coordinator and highlighting systematic monitoring of the outcomes (NHS England, 2026d).</a:t>
          </a:r>
          <a:endParaRPr lang="en-IN" sz="1300" kern="1200" dirty="0">
            <a:solidFill>
              <a:schemeClr val="tx1"/>
            </a:solidFill>
          </a:endParaRPr>
        </a:p>
      </dsp:txBody>
      <dsp:txXfrm>
        <a:off x="1159467" y="1868690"/>
        <a:ext cx="5719295" cy="735179"/>
      </dsp:txXfrm>
    </dsp:sp>
    <dsp:sp modelId="{34653DAA-8809-4CA7-A064-DDF3B6966DE7}">
      <dsp:nvSpPr>
        <dsp:cNvPr id="0" name=""/>
        <dsp:cNvSpPr/>
      </dsp:nvSpPr>
      <dsp:spPr>
        <a:xfrm>
          <a:off x="1709166" y="2768726"/>
          <a:ext cx="6836664" cy="780923"/>
        </a:xfrm>
        <a:prstGeom prst="roundRect">
          <a:avLst>
            <a:gd name="adj" fmla="val 10000"/>
          </a:avLst>
        </a:prstGeom>
        <a:solidFill>
          <a:schemeClr val="accent2">
            <a:hueOff val="-9074795"/>
            <a:satOff val="6366"/>
            <a:lumOff val="317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The Community Mental Health Framework also helped in promoting recovery-focused care, which helped in enabling personalised support, employment opportunities and social inclusion with severe mental illness (NHS England, 2019).</a:t>
          </a:r>
          <a:endParaRPr lang="en-IN" sz="1300" kern="1200" dirty="0">
            <a:solidFill>
              <a:schemeClr val="tx1"/>
            </a:solidFill>
          </a:endParaRPr>
        </a:p>
      </dsp:txBody>
      <dsp:txXfrm>
        <a:off x="1732038" y="2791598"/>
        <a:ext cx="5710749" cy="735179"/>
      </dsp:txXfrm>
    </dsp:sp>
    <dsp:sp modelId="{07267F01-922B-46CD-9479-8621DD6AFFC9}">
      <dsp:nvSpPr>
        <dsp:cNvPr id="0" name=""/>
        <dsp:cNvSpPr/>
      </dsp:nvSpPr>
      <dsp:spPr>
        <a:xfrm>
          <a:off x="6329064" y="598116"/>
          <a:ext cx="507599" cy="507599"/>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6443274" y="598116"/>
        <a:ext cx="279179" cy="381968"/>
      </dsp:txXfrm>
    </dsp:sp>
    <dsp:sp modelId="{99F30700-2998-4E2B-BE01-AB82B9BAD259}">
      <dsp:nvSpPr>
        <dsp:cNvPr id="0" name=""/>
        <dsp:cNvSpPr/>
      </dsp:nvSpPr>
      <dsp:spPr>
        <a:xfrm>
          <a:off x="6901634" y="1521025"/>
          <a:ext cx="507599" cy="507599"/>
        </a:xfrm>
        <a:prstGeom prst="downArrow">
          <a:avLst>
            <a:gd name="adj1" fmla="val 55000"/>
            <a:gd name="adj2" fmla="val 45000"/>
          </a:avLst>
        </a:prstGeom>
        <a:solidFill>
          <a:schemeClr val="accent2">
            <a:tint val="40000"/>
            <a:alpha val="90000"/>
            <a:hueOff val="-4571408"/>
            <a:satOff val="4754"/>
            <a:lumOff val="4511"/>
            <a:alphaOff val="0"/>
          </a:schemeClr>
        </a:solidFill>
        <a:ln w="25400" cap="flat" cmpd="sng" algn="ctr">
          <a:solidFill>
            <a:schemeClr val="accent2">
              <a:tint val="40000"/>
              <a:alpha val="90000"/>
              <a:hueOff val="-4571408"/>
              <a:satOff val="4754"/>
              <a:lumOff val="4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7015844" y="1521025"/>
        <a:ext cx="279179" cy="381968"/>
      </dsp:txXfrm>
    </dsp:sp>
    <dsp:sp modelId="{E89D6516-EB32-4459-A1D5-50575E8E87CF}">
      <dsp:nvSpPr>
        <dsp:cNvPr id="0" name=""/>
        <dsp:cNvSpPr/>
      </dsp:nvSpPr>
      <dsp:spPr>
        <a:xfrm>
          <a:off x="7465659" y="2443934"/>
          <a:ext cx="507599" cy="507599"/>
        </a:xfrm>
        <a:prstGeom prst="downArrow">
          <a:avLst>
            <a:gd name="adj1" fmla="val 55000"/>
            <a:gd name="adj2" fmla="val 45000"/>
          </a:avLst>
        </a:prstGeom>
        <a:solidFill>
          <a:schemeClr val="accent2">
            <a:tint val="40000"/>
            <a:alpha val="90000"/>
            <a:hueOff val="-9142817"/>
            <a:satOff val="9508"/>
            <a:lumOff val="9022"/>
            <a:alphaOff val="0"/>
          </a:schemeClr>
        </a:solidFill>
        <a:ln w="25400" cap="flat" cmpd="sng" algn="ctr">
          <a:solidFill>
            <a:schemeClr val="accent2">
              <a:tint val="40000"/>
              <a:alpha val="90000"/>
              <a:hueOff val="-9142817"/>
              <a:satOff val="9508"/>
              <a:lumOff val="90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7579869" y="2443934"/>
        <a:ext cx="279179" cy="3819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71AE7-B33F-4B10-8BE1-0D12EFA8668B}">
      <dsp:nvSpPr>
        <dsp:cNvPr id="0" name=""/>
        <dsp:cNvSpPr/>
      </dsp:nvSpPr>
      <dsp:spPr>
        <a:xfrm>
          <a:off x="97155" y="32"/>
          <a:ext cx="3926203" cy="1014961"/>
        </a:xfrm>
        <a:prstGeom prst="rect">
          <a:avLst/>
        </a:prstGeom>
        <a:solidFill>
          <a:schemeClr val="accent3">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As per the NICE NG222, it can be seen that Cognitive Behavioural Therapy (CBT) is considered the preferred mode of therapy for people suffering from mild depression (NICE Guideline, 2022b).</a:t>
          </a:r>
        </a:p>
      </dsp:txBody>
      <dsp:txXfrm>
        <a:off x="97155" y="32"/>
        <a:ext cx="3926203" cy="1014961"/>
      </dsp:txXfrm>
    </dsp:sp>
    <dsp:sp modelId="{8142E8D0-8E33-4ACF-A250-EEAA1D2D26C2}">
      <dsp:nvSpPr>
        <dsp:cNvPr id="0" name=""/>
        <dsp:cNvSpPr/>
      </dsp:nvSpPr>
      <dsp:spPr>
        <a:xfrm>
          <a:off x="97155" y="1100401"/>
          <a:ext cx="3926203" cy="1014961"/>
        </a:xfrm>
        <a:prstGeom prst="rect">
          <a:avLst/>
        </a:prstGeom>
        <a:solidFill>
          <a:schemeClr val="accent3">
            <a:hueOff val="69732"/>
            <a:satOff val="-447"/>
            <a:lumOff val="-451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Besides, a government report also highlighted that there were 671,648 successful completions of the NHS Talking Therapies, which indicates the availability of therapies for treating depression (NHS England, 2024e). </a:t>
          </a:r>
          <a:endParaRPr lang="en-IN" sz="1300" kern="1200" dirty="0">
            <a:solidFill>
              <a:schemeClr val="tx1"/>
            </a:solidFill>
          </a:endParaRPr>
        </a:p>
      </dsp:txBody>
      <dsp:txXfrm>
        <a:off x="97155" y="1100401"/>
        <a:ext cx="3926203" cy="1014961"/>
      </dsp:txXfrm>
    </dsp:sp>
    <dsp:sp modelId="{29ECC411-C82F-4699-AC27-735B7F58DBF9}">
      <dsp:nvSpPr>
        <dsp:cNvPr id="0" name=""/>
        <dsp:cNvSpPr/>
      </dsp:nvSpPr>
      <dsp:spPr>
        <a:xfrm>
          <a:off x="97155" y="2200771"/>
          <a:ext cx="3926203" cy="1014961"/>
        </a:xfrm>
        <a:prstGeom prst="rect">
          <a:avLst/>
        </a:prstGeom>
        <a:solidFill>
          <a:schemeClr val="accent3">
            <a:hueOff val="139463"/>
            <a:satOff val="-895"/>
            <a:lumOff val="-9019"/>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Similarly, on the other hand, it can be asserted that administration of selective serotonin reuptake inhibitors (SSRIs) continues to be the first-line antidepressant under NICE NG222 in cases of moderate to severe forms of depression (NICE Guidelines, 2022b). </a:t>
          </a:r>
          <a:endParaRPr lang="en-IN" sz="1300" kern="1200" dirty="0">
            <a:solidFill>
              <a:schemeClr val="tx1"/>
            </a:solidFill>
          </a:endParaRPr>
        </a:p>
      </dsp:txBody>
      <dsp:txXfrm>
        <a:off x="97155" y="2200771"/>
        <a:ext cx="3926203" cy="1014961"/>
      </dsp:txXfrm>
    </dsp:sp>
    <dsp:sp modelId="{83B6C266-9F5D-4BB9-A238-9F139D3C205A}">
      <dsp:nvSpPr>
        <dsp:cNvPr id="0" name=""/>
        <dsp:cNvSpPr/>
      </dsp:nvSpPr>
      <dsp:spPr>
        <a:xfrm>
          <a:off x="97155" y="3301140"/>
          <a:ext cx="3926203" cy="1014961"/>
        </a:xfrm>
        <a:prstGeom prst="rect">
          <a:avLst/>
        </a:prstGeom>
        <a:solidFill>
          <a:schemeClr val="accent3">
            <a:hueOff val="209195"/>
            <a:satOff val="-1342"/>
            <a:lumOff val="-13529"/>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Besides, approximately 89.3% of patients who enrolled in NHS Talking Therapies highlighted a waiting time of 6 weeks, indicating fast access to treatment (NHS England, 2024e). </a:t>
          </a:r>
          <a:endParaRPr lang="en-IN" sz="1300" kern="1200" dirty="0">
            <a:solidFill>
              <a:schemeClr val="tx1"/>
            </a:solidFill>
          </a:endParaRPr>
        </a:p>
      </dsp:txBody>
      <dsp:txXfrm>
        <a:off x="97155" y="3301140"/>
        <a:ext cx="3926203" cy="10149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1538A-8B12-4529-905D-8685FCF87241}">
      <dsp:nvSpPr>
        <dsp:cNvPr id="0" name=""/>
        <dsp:cNvSpPr/>
      </dsp:nvSpPr>
      <dsp:spPr>
        <a:xfrm>
          <a:off x="2239" y="378317"/>
          <a:ext cx="830550" cy="399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Anxiety Disorders</a:t>
          </a:r>
        </a:p>
      </dsp:txBody>
      <dsp:txXfrm>
        <a:off x="2239" y="378317"/>
        <a:ext cx="830550" cy="399712"/>
      </dsp:txXfrm>
    </dsp:sp>
    <dsp:sp modelId="{A7CEBB2E-9CEB-42B9-82F6-35F78C586344}">
      <dsp:nvSpPr>
        <dsp:cNvPr id="0" name=""/>
        <dsp:cNvSpPr/>
      </dsp:nvSpPr>
      <dsp:spPr>
        <a:xfrm>
          <a:off x="832789" y="3586"/>
          <a:ext cx="166110" cy="1149173"/>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3205BF-EA7C-499C-9D4E-8A1B321673FD}">
      <dsp:nvSpPr>
        <dsp:cNvPr id="0" name=""/>
        <dsp:cNvSpPr/>
      </dsp:nvSpPr>
      <dsp:spPr>
        <a:xfrm>
          <a:off x="1065343" y="3586"/>
          <a:ext cx="3260576" cy="1149173"/>
        </a:xfrm>
        <a:prstGeom prst="rect">
          <a:avLst/>
        </a:prstGeom>
        <a:solidFill>
          <a:srgbClr val="F0FED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just" defTabSz="577850">
            <a:lnSpc>
              <a:spcPct val="90000"/>
            </a:lnSpc>
            <a:spcBef>
              <a:spcPct val="0"/>
            </a:spcBef>
            <a:spcAft>
              <a:spcPct val="15000"/>
            </a:spcAft>
            <a:buNone/>
          </a:pPr>
          <a:r>
            <a:rPr lang="en-GB" sz="1300" kern="1200" dirty="0">
              <a:solidFill>
                <a:schemeClr val="tx1"/>
              </a:solidFill>
            </a:rPr>
            <a:t>  Depression often occurs along with anxiety disorders, and this co-existence complicates both the severity of the symptoms in patients and their long-term needs in healthcare (NHS England, 2026e).</a:t>
          </a:r>
        </a:p>
      </dsp:txBody>
      <dsp:txXfrm>
        <a:off x="1065343" y="3586"/>
        <a:ext cx="3260576" cy="1149173"/>
      </dsp:txXfrm>
    </dsp:sp>
    <dsp:sp modelId="{801E0DDB-0464-482F-A5E1-425A91B144F4}">
      <dsp:nvSpPr>
        <dsp:cNvPr id="0" name=""/>
        <dsp:cNvSpPr/>
      </dsp:nvSpPr>
      <dsp:spPr>
        <a:xfrm>
          <a:off x="2239" y="1414770"/>
          <a:ext cx="830550" cy="399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Diabetes Risk</a:t>
          </a:r>
        </a:p>
      </dsp:txBody>
      <dsp:txXfrm>
        <a:off x="2239" y="1414770"/>
        <a:ext cx="830550" cy="399712"/>
      </dsp:txXfrm>
    </dsp:sp>
    <dsp:sp modelId="{389A7CA1-8E25-4165-981F-9B0E51C46430}">
      <dsp:nvSpPr>
        <dsp:cNvPr id="0" name=""/>
        <dsp:cNvSpPr/>
      </dsp:nvSpPr>
      <dsp:spPr>
        <a:xfrm>
          <a:off x="832789" y="1221160"/>
          <a:ext cx="166110" cy="786933"/>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09456A-5879-4483-921A-4765A642A038}">
      <dsp:nvSpPr>
        <dsp:cNvPr id="0" name=""/>
        <dsp:cNvSpPr/>
      </dsp:nvSpPr>
      <dsp:spPr>
        <a:xfrm>
          <a:off x="1065343" y="1221160"/>
          <a:ext cx="3260576" cy="786933"/>
        </a:xfrm>
        <a:prstGeom prst="rect">
          <a:avLst/>
        </a:prstGeom>
        <a:solidFill>
          <a:srgbClr val="F0FED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just" defTabSz="577850">
            <a:lnSpc>
              <a:spcPct val="90000"/>
            </a:lnSpc>
            <a:spcBef>
              <a:spcPct val="0"/>
            </a:spcBef>
            <a:spcAft>
              <a:spcPct val="15000"/>
            </a:spcAft>
            <a:buNone/>
          </a:pPr>
          <a:r>
            <a:rPr lang="en-GB" sz="1300" kern="1200" dirty="0">
              <a:solidFill>
                <a:schemeClr val="tx1"/>
              </a:solidFill>
            </a:rPr>
            <a:t>   Those adults who suffer from severe mental disorders have 1.9 times greater chances of developing diabetes than the general population (Gov.uk, 2018).</a:t>
          </a:r>
          <a:endParaRPr lang="en-IN" sz="1300" kern="1200" dirty="0">
            <a:solidFill>
              <a:schemeClr val="tx1"/>
            </a:solidFill>
          </a:endParaRPr>
        </a:p>
      </dsp:txBody>
      <dsp:txXfrm>
        <a:off x="1065343" y="1221160"/>
        <a:ext cx="3260576" cy="786933"/>
      </dsp:txXfrm>
    </dsp:sp>
    <dsp:sp modelId="{F4D6824E-83DB-4C89-92B7-20E75EDCF0FA}">
      <dsp:nvSpPr>
        <dsp:cNvPr id="0" name=""/>
        <dsp:cNvSpPr/>
      </dsp:nvSpPr>
      <dsp:spPr>
        <a:xfrm>
          <a:off x="2239" y="2436529"/>
          <a:ext cx="830550" cy="411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just" defTabSz="577850">
            <a:lnSpc>
              <a:spcPct val="90000"/>
            </a:lnSpc>
            <a:spcBef>
              <a:spcPct val="0"/>
            </a:spcBef>
            <a:spcAft>
              <a:spcPct val="35000"/>
            </a:spcAft>
            <a:buNone/>
          </a:pPr>
          <a:r>
            <a:rPr lang="en-IN" sz="1300" kern="1200">
              <a:solidFill>
                <a:schemeClr val="tx1"/>
              </a:solidFill>
            </a:rPr>
            <a:t>COPD Risk</a:t>
          </a:r>
          <a:endParaRPr lang="en-IN" sz="1300" kern="1200" dirty="0">
            <a:solidFill>
              <a:schemeClr val="tx1"/>
            </a:solidFill>
          </a:endParaRPr>
        </a:p>
      </dsp:txBody>
      <dsp:txXfrm>
        <a:off x="2239" y="2436529"/>
        <a:ext cx="830550" cy="411468"/>
      </dsp:txXfrm>
    </dsp:sp>
    <dsp:sp modelId="{2E982833-357A-4544-820B-A989DA7A433C}">
      <dsp:nvSpPr>
        <dsp:cNvPr id="0" name=""/>
        <dsp:cNvSpPr/>
      </dsp:nvSpPr>
      <dsp:spPr>
        <a:xfrm>
          <a:off x="832789" y="2076494"/>
          <a:ext cx="166110" cy="1131539"/>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3914861-37FA-48F3-A7F3-AD75C72A7B04}">
      <dsp:nvSpPr>
        <dsp:cNvPr id="0" name=""/>
        <dsp:cNvSpPr/>
      </dsp:nvSpPr>
      <dsp:spPr>
        <a:xfrm>
          <a:off x="1065343" y="2076494"/>
          <a:ext cx="3260576" cy="1131539"/>
        </a:xfrm>
        <a:prstGeom prst="rect">
          <a:avLst/>
        </a:prstGeom>
        <a:solidFill>
          <a:srgbClr val="F0FED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just" defTabSz="577850">
            <a:lnSpc>
              <a:spcPct val="90000"/>
            </a:lnSpc>
            <a:spcBef>
              <a:spcPct val="0"/>
            </a:spcBef>
            <a:spcAft>
              <a:spcPct val="15000"/>
            </a:spcAft>
            <a:buNone/>
          </a:pPr>
          <a:r>
            <a:rPr lang="en-GB" sz="1300" kern="1200" dirty="0">
              <a:solidFill>
                <a:schemeClr val="tx1"/>
              </a:solidFill>
            </a:rPr>
            <a:t>   Sufferers with severe mental disorders have been found to develop chronic obstructive pulmonary disease (COPD) at the rate of 2.1 times more than those who do not have such problems (Gov.uk, 2018).</a:t>
          </a:r>
          <a:endParaRPr lang="en-IN" sz="1300" kern="1200" dirty="0">
            <a:solidFill>
              <a:schemeClr val="tx1"/>
            </a:solidFill>
          </a:endParaRPr>
        </a:p>
      </dsp:txBody>
      <dsp:txXfrm>
        <a:off x="1065343" y="2076494"/>
        <a:ext cx="3260576" cy="1131539"/>
      </dsp:txXfrm>
    </dsp:sp>
    <dsp:sp modelId="{0D522BF3-26BC-42F8-B87D-D95842300D7E}">
      <dsp:nvSpPr>
        <dsp:cNvPr id="0" name=""/>
        <dsp:cNvSpPr/>
      </dsp:nvSpPr>
      <dsp:spPr>
        <a:xfrm>
          <a:off x="2239" y="3559317"/>
          <a:ext cx="830550" cy="411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Stroke Risk</a:t>
          </a:r>
        </a:p>
      </dsp:txBody>
      <dsp:txXfrm>
        <a:off x="2239" y="3559317"/>
        <a:ext cx="830550" cy="411468"/>
      </dsp:txXfrm>
    </dsp:sp>
    <dsp:sp modelId="{B41C0A92-B1FC-43C3-B1FD-293808429221}">
      <dsp:nvSpPr>
        <dsp:cNvPr id="0" name=""/>
        <dsp:cNvSpPr/>
      </dsp:nvSpPr>
      <dsp:spPr>
        <a:xfrm>
          <a:off x="832789" y="3276433"/>
          <a:ext cx="166110" cy="977238"/>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5FDB690-FC3E-4F9A-B27D-CB9CACA99114}">
      <dsp:nvSpPr>
        <dsp:cNvPr id="0" name=""/>
        <dsp:cNvSpPr/>
      </dsp:nvSpPr>
      <dsp:spPr>
        <a:xfrm>
          <a:off x="1065343" y="3276433"/>
          <a:ext cx="3260576" cy="977238"/>
        </a:xfrm>
        <a:prstGeom prst="rect">
          <a:avLst/>
        </a:prstGeom>
        <a:solidFill>
          <a:srgbClr val="F0FED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just" defTabSz="577850">
            <a:lnSpc>
              <a:spcPct val="90000"/>
            </a:lnSpc>
            <a:spcBef>
              <a:spcPct val="0"/>
            </a:spcBef>
            <a:spcAft>
              <a:spcPct val="15000"/>
            </a:spcAft>
            <a:buNone/>
          </a:pPr>
          <a:r>
            <a:rPr lang="en-GB" sz="1300" kern="1200" dirty="0">
              <a:solidFill>
                <a:schemeClr val="tx1"/>
              </a:solidFill>
            </a:rPr>
            <a:t>  The incidence of stroke in adults with severe mental diseases is equal to 1.6 times that of the general population, contributing to new complexities with their care (Gov.uk, 2018).</a:t>
          </a:r>
        </a:p>
      </dsp:txBody>
      <dsp:txXfrm>
        <a:off x="1065343" y="3276433"/>
        <a:ext cx="3260576" cy="9772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F3D88D-B5E1-4CDB-8E38-94B9E7382DF1}">
      <dsp:nvSpPr>
        <dsp:cNvPr id="0" name=""/>
        <dsp:cNvSpPr/>
      </dsp:nvSpPr>
      <dsp:spPr>
        <a:xfrm>
          <a:off x="0" y="347020"/>
          <a:ext cx="5574030" cy="5796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5CC5E4-2328-4069-BE4B-731F4A0A40D9}">
      <dsp:nvSpPr>
        <dsp:cNvPr id="0" name=""/>
        <dsp:cNvSpPr/>
      </dsp:nvSpPr>
      <dsp:spPr>
        <a:xfrm>
          <a:off x="278701" y="7539"/>
          <a:ext cx="5169912" cy="678960"/>
        </a:xfrm>
        <a:prstGeom prst="roundRect">
          <a:avLst/>
        </a:prstGeom>
        <a:solidFill>
          <a:srgbClr val="FFC6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480" tIns="0" rIns="147480"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latin typeface="+mn-lt"/>
            </a:rPr>
            <a:t>According to Buntrock </a:t>
          </a:r>
          <a:r>
            <a:rPr lang="en-GB" sz="1300" i="1" kern="1200" dirty="0">
              <a:solidFill>
                <a:schemeClr val="tx1"/>
              </a:solidFill>
              <a:latin typeface="+mn-lt"/>
            </a:rPr>
            <a:t>et al.,</a:t>
          </a:r>
          <a:r>
            <a:rPr lang="en-GB" sz="1300" kern="1200" dirty="0">
              <a:solidFill>
                <a:schemeClr val="tx1"/>
              </a:solidFill>
              <a:latin typeface="+mn-lt"/>
            </a:rPr>
            <a:t> (2024), mental health interventions lead to a decrease in the onset of depression, especially among adults with higher risks. </a:t>
          </a:r>
        </a:p>
      </dsp:txBody>
      <dsp:txXfrm>
        <a:off x="311845" y="40683"/>
        <a:ext cx="5103624" cy="612672"/>
      </dsp:txXfrm>
    </dsp:sp>
    <dsp:sp modelId="{20475CA3-A1CD-4B7A-A675-DCF6BD610D14}">
      <dsp:nvSpPr>
        <dsp:cNvPr id="0" name=""/>
        <dsp:cNvSpPr/>
      </dsp:nvSpPr>
      <dsp:spPr>
        <a:xfrm>
          <a:off x="0" y="1390300"/>
          <a:ext cx="5574030" cy="5796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6CE5B4-14DE-408E-9662-998D535B16AC}">
      <dsp:nvSpPr>
        <dsp:cNvPr id="0" name=""/>
        <dsp:cNvSpPr/>
      </dsp:nvSpPr>
      <dsp:spPr>
        <a:xfrm>
          <a:off x="278701" y="1050819"/>
          <a:ext cx="5169912" cy="678960"/>
        </a:xfrm>
        <a:prstGeom prst="roundRect">
          <a:avLst/>
        </a:prstGeom>
        <a:solidFill>
          <a:srgbClr val="FFC6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480" tIns="0" rIns="147480"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latin typeface="+mn-lt"/>
            </a:rPr>
            <a:t>Zhou </a:t>
          </a:r>
          <a:r>
            <a:rPr lang="en-GB" sz="1300" i="1" kern="1200" dirty="0">
              <a:solidFill>
                <a:schemeClr val="tx1"/>
              </a:solidFill>
              <a:latin typeface="+mn-lt"/>
            </a:rPr>
            <a:t>et al.,</a:t>
          </a:r>
          <a:r>
            <a:rPr lang="en-GB" sz="1300" kern="1200" dirty="0">
              <a:solidFill>
                <a:schemeClr val="tx1"/>
              </a:solidFill>
              <a:latin typeface="+mn-lt"/>
            </a:rPr>
            <a:t> (2023), on the other hand, considered that cognitive-behavioural therapy (CBT) and mindfulness practice are efficient ways in order to avoid relapses of depression. </a:t>
          </a:r>
          <a:endParaRPr lang="en-IN" sz="1300" kern="1200" dirty="0">
            <a:solidFill>
              <a:schemeClr val="tx1"/>
            </a:solidFill>
            <a:latin typeface="+mn-lt"/>
          </a:endParaRPr>
        </a:p>
      </dsp:txBody>
      <dsp:txXfrm>
        <a:off x="311845" y="1083963"/>
        <a:ext cx="5103624" cy="612672"/>
      </dsp:txXfrm>
    </dsp:sp>
    <dsp:sp modelId="{2214A1A5-1058-4765-8ABA-7E0CC33B7AA2}">
      <dsp:nvSpPr>
        <dsp:cNvPr id="0" name=""/>
        <dsp:cNvSpPr/>
      </dsp:nvSpPr>
      <dsp:spPr>
        <a:xfrm>
          <a:off x="0" y="2433580"/>
          <a:ext cx="5574030" cy="5796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3FD4C3A-EA8F-4122-87FF-866E47920CB2}">
      <dsp:nvSpPr>
        <dsp:cNvPr id="0" name=""/>
        <dsp:cNvSpPr/>
      </dsp:nvSpPr>
      <dsp:spPr>
        <a:xfrm>
          <a:off x="278701" y="2094100"/>
          <a:ext cx="5169912" cy="678960"/>
        </a:xfrm>
        <a:prstGeom prst="roundRect">
          <a:avLst/>
        </a:prstGeom>
        <a:solidFill>
          <a:srgbClr val="FFC6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480" tIns="0" rIns="147480"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latin typeface="+mn-lt"/>
            </a:rPr>
            <a:t>Cuijpers (2023), further opined that the efficacy of universal, selective, and indicated prevention approaches leads to minimising depression tendency in the future. </a:t>
          </a:r>
          <a:endParaRPr lang="en-IN" sz="1300" kern="1200" dirty="0">
            <a:solidFill>
              <a:schemeClr val="tx1"/>
            </a:solidFill>
            <a:latin typeface="+mn-lt"/>
          </a:endParaRPr>
        </a:p>
      </dsp:txBody>
      <dsp:txXfrm>
        <a:off x="311845" y="2127244"/>
        <a:ext cx="5103624" cy="612672"/>
      </dsp:txXfrm>
    </dsp:sp>
    <dsp:sp modelId="{D45A0322-1F31-47DE-827A-1A439EA3DA06}">
      <dsp:nvSpPr>
        <dsp:cNvPr id="0" name=""/>
        <dsp:cNvSpPr/>
      </dsp:nvSpPr>
      <dsp:spPr>
        <a:xfrm>
          <a:off x="0" y="3476860"/>
          <a:ext cx="5574030" cy="5796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E50524-EC65-4A21-85AC-422F0758FCB2}">
      <dsp:nvSpPr>
        <dsp:cNvPr id="0" name=""/>
        <dsp:cNvSpPr/>
      </dsp:nvSpPr>
      <dsp:spPr>
        <a:xfrm>
          <a:off x="278701" y="3137380"/>
          <a:ext cx="5169912" cy="678960"/>
        </a:xfrm>
        <a:prstGeom prst="roundRect">
          <a:avLst/>
        </a:prstGeom>
        <a:solidFill>
          <a:srgbClr val="FFC6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480" tIns="0" rIns="147480"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latin typeface="+mn-lt"/>
            </a:rPr>
            <a:t>Additionally, </a:t>
          </a:r>
          <a:r>
            <a:rPr lang="en-GB" sz="1300" kern="1200" dirty="0" err="1">
              <a:solidFill>
                <a:schemeClr val="tx1"/>
              </a:solidFill>
              <a:latin typeface="+mn-lt"/>
            </a:rPr>
            <a:t>Saijonkari</a:t>
          </a:r>
          <a:r>
            <a:rPr lang="en-GB" sz="1300" kern="1200" dirty="0">
              <a:solidFill>
                <a:schemeClr val="tx1"/>
              </a:solidFill>
              <a:latin typeface="+mn-lt"/>
            </a:rPr>
            <a:t> </a:t>
          </a:r>
          <a:r>
            <a:rPr lang="en-GB" sz="1300" i="1" kern="1200" dirty="0">
              <a:solidFill>
                <a:schemeClr val="tx1"/>
              </a:solidFill>
              <a:latin typeface="+mn-lt"/>
            </a:rPr>
            <a:t>et al.,</a:t>
          </a:r>
          <a:r>
            <a:rPr lang="en-GB" sz="1300" kern="1200" dirty="0">
              <a:solidFill>
                <a:schemeClr val="tx1"/>
              </a:solidFill>
              <a:latin typeface="+mn-lt"/>
            </a:rPr>
            <a:t> (2023), highlighted that constant exercising, leading a healthy lifestyle and social support lead to enhancement of mental wellbeing.</a:t>
          </a:r>
          <a:endParaRPr lang="en-IN" sz="1300" kern="1200" dirty="0">
            <a:solidFill>
              <a:schemeClr val="tx1"/>
            </a:solidFill>
            <a:latin typeface="+mn-lt"/>
          </a:endParaRPr>
        </a:p>
      </dsp:txBody>
      <dsp:txXfrm>
        <a:off x="311845" y="3170524"/>
        <a:ext cx="5103624" cy="61267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B721E-7A1F-4C51-8C0B-4343B0F13CD7}">
      <dsp:nvSpPr>
        <dsp:cNvPr id="0" name=""/>
        <dsp:cNvSpPr/>
      </dsp:nvSpPr>
      <dsp:spPr>
        <a:xfrm>
          <a:off x="374615" y="1984"/>
          <a:ext cx="1582489" cy="738187"/>
        </a:xfrm>
        <a:prstGeom prst="roundRect">
          <a:avLst>
            <a:gd name="adj" fmla="val 10000"/>
          </a:avLst>
        </a:prstGeom>
        <a:solidFill>
          <a:srgbClr val="FCF6A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Psychological Interventions</a:t>
          </a:r>
        </a:p>
      </dsp:txBody>
      <dsp:txXfrm>
        <a:off x="396236" y="23605"/>
        <a:ext cx="1539247" cy="694945"/>
      </dsp:txXfrm>
    </dsp:sp>
    <dsp:sp modelId="{FA7D67A1-326C-40E2-9764-0D4F27D4A0CD}">
      <dsp:nvSpPr>
        <dsp:cNvPr id="0" name=""/>
        <dsp:cNvSpPr/>
      </dsp:nvSpPr>
      <dsp:spPr>
        <a:xfrm rot="5400000">
          <a:off x="1027449" y="758626"/>
          <a:ext cx="276820" cy="3321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066204" y="786308"/>
        <a:ext cx="199310" cy="193774"/>
      </dsp:txXfrm>
    </dsp:sp>
    <dsp:sp modelId="{FF509B24-66CF-4728-88F6-8C8995828440}">
      <dsp:nvSpPr>
        <dsp:cNvPr id="0" name=""/>
        <dsp:cNvSpPr/>
      </dsp:nvSpPr>
      <dsp:spPr>
        <a:xfrm>
          <a:off x="374615" y="1109265"/>
          <a:ext cx="1582489" cy="738187"/>
        </a:xfrm>
        <a:prstGeom prst="roundRect">
          <a:avLst>
            <a:gd name="adj" fmla="val 10000"/>
          </a:avLst>
        </a:prstGeom>
        <a:solidFill>
          <a:srgbClr val="FCF6A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CBT and Mindfulness</a:t>
          </a:r>
        </a:p>
      </dsp:txBody>
      <dsp:txXfrm>
        <a:off x="396236" y="1130886"/>
        <a:ext cx="1539247" cy="694945"/>
      </dsp:txXfrm>
    </dsp:sp>
    <dsp:sp modelId="{5F338C72-A09F-4EB1-B0F5-DA41DAE78C51}">
      <dsp:nvSpPr>
        <dsp:cNvPr id="0" name=""/>
        <dsp:cNvSpPr/>
      </dsp:nvSpPr>
      <dsp:spPr>
        <a:xfrm rot="5400000">
          <a:off x="1027449" y="1865907"/>
          <a:ext cx="276820" cy="3321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066204" y="1893589"/>
        <a:ext cx="199310" cy="193774"/>
      </dsp:txXfrm>
    </dsp:sp>
    <dsp:sp modelId="{77F33944-6A85-4061-BE2A-E919D8DF9777}">
      <dsp:nvSpPr>
        <dsp:cNvPr id="0" name=""/>
        <dsp:cNvSpPr/>
      </dsp:nvSpPr>
      <dsp:spPr>
        <a:xfrm>
          <a:off x="374615" y="2216546"/>
          <a:ext cx="1582489" cy="738187"/>
        </a:xfrm>
        <a:prstGeom prst="roundRect">
          <a:avLst>
            <a:gd name="adj" fmla="val 10000"/>
          </a:avLst>
        </a:prstGeom>
        <a:solidFill>
          <a:srgbClr val="FCF6A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Prevention Strategies</a:t>
          </a:r>
        </a:p>
      </dsp:txBody>
      <dsp:txXfrm>
        <a:off x="396236" y="2238167"/>
        <a:ext cx="1539247" cy="694945"/>
      </dsp:txXfrm>
    </dsp:sp>
    <dsp:sp modelId="{CFBBC177-CBCF-4716-B5B0-266BD41781E9}">
      <dsp:nvSpPr>
        <dsp:cNvPr id="0" name=""/>
        <dsp:cNvSpPr/>
      </dsp:nvSpPr>
      <dsp:spPr>
        <a:xfrm rot="5400000">
          <a:off x="1027449" y="2973189"/>
          <a:ext cx="276820" cy="3321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066204" y="3000871"/>
        <a:ext cx="199310" cy="193774"/>
      </dsp:txXfrm>
    </dsp:sp>
    <dsp:sp modelId="{170E3CE5-8574-4C88-9CDF-D30079B21B0C}">
      <dsp:nvSpPr>
        <dsp:cNvPr id="0" name=""/>
        <dsp:cNvSpPr/>
      </dsp:nvSpPr>
      <dsp:spPr>
        <a:xfrm>
          <a:off x="374615" y="3323828"/>
          <a:ext cx="1582489" cy="738187"/>
        </a:xfrm>
        <a:prstGeom prst="roundRect">
          <a:avLst>
            <a:gd name="adj" fmla="val 10000"/>
          </a:avLst>
        </a:prstGeom>
        <a:solidFill>
          <a:srgbClr val="FCF6A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Healthy Lifestyle</a:t>
          </a:r>
        </a:p>
      </dsp:txBody>
      <dsp:txXfrm>
        <a:off x="396236" y="3345449"/>
        <a:ext cx="1539247" cy="69494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8DE81-0E1C-48E5-8EDA-2768514B6D15}">
      <dsp:nvSpPr>
        <dsp:cNvPr id="0" name=""/>
        <dsp:cNvSpPr/>
      </dsp:nvSpPr>
      <dsp:spPr>
        <a:xfrm>
          <a:off x="0" y="0"/>
          <a:ext cx="6608825" cy="7749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Although there is no consistency when it comes to treatment outcomes, shared decision-making enhances satisfaction, meaning that good communication skills are necessary (Aoki </a:t>
          </a:r>
          <a:r>
            <a:rPr lang="en-GB" sz="1300" i="1" kern="1200" dirty="0">
              <a:solidFill>
                <a:schemeClr val="tx1"/>
              </a:solidFill>
            </a:rPr>
            <a:t>et al., </a:t>
          </a:r>
          <a:r>
            <a:rPr lang="en-GB" sz="1300" kern="1200" dirty="0">
              <a:solidFill>
                <a:schemeClr val="tx1"/>
              </a:solidFill>
            </a:rPr>
            <a:t>2022).</a:t>
          </a:r>
        </a:p>
      </dsp:txBody>
      <dsp:txXfrm>
        <a:off x="22697" y="22697"/>
        <a:ext cx="5707147" cy="729524"/>
      </dsp:txXfrm>
    </dsp:sp>
    <dsp:sp modelId="{C5A2CE34-3DAB-409C-B8ED-8E4558F08E16}">
      <dsp:nvSpPr>
        <dsp:cNvPr id="0" name=""/>
        <dsp:cNvSpPr/>
      </dsp:nvSpPr>
      <dsp:spPr>
        <a:xfrm>
          <a:off x="553489" y="915812"/>
          <a:ext cx="6608825" cy="7749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As opined by </a:t>
          </a:r>
          <a:r>
            <a:rPr lang="en-GB" sz="1300" kern="1200" dirty="0" err="1">
              <a:solidFill>
                <a:schemeClr val="tx1"/>
              </a:solidFill>
            </a:rPr>
            <a:t>Verwijmeren</a:t>
          </a:r>
          <a:r>
            <a:rPr lang="en-GB" sz="1300" kern="1200" dirty="0">
              <a:solidFill>
                <a:schemeClr val="tx1"/>
              </a:solidFill>
            </a:rPr>
            <a:t> and </a:t>
          </a:r>
          <a:r>
            <a:rPr lang="en-GB" sz="1300" kern="1200" dirty="0" err="1">
              <a:solidFill>
                <a:schemeClr val="tx1"/>
              </a:solidFill>
            </a:rPr>
            <a:t>Grootens</a:t>
          </a:r>
          <a:r>
            <a:rPr lang="en-GB" sz="1300" kern="1200" dirty="0">
              <a:solidFill>
                <a:schemeClr val="tx1"/>
              </a:solidFill>
            </a:rPr>
            <a:t>, (2024), it can be asserted that empathy, respect and trust help in the creation of an effective therapeutic relationship that would facilitate the process of recovery on the patient.</a:t>
          </a:r>
          <a:endParaRPr lang="en-IN" sz="1300" kern="1200" dirty="0">
            <a:solidFill>
              <a:schemeClr val="tx1"/>
            </a:solidFill>
          </a:endParaRPr>
        </a:p>
      </dsp:txBody>
      <dsp:txXfrm>
        <a:off x="576186" y="938509"/>
        <a:ext cx="5506245" cy="729524"/>
      </dsp:txXfrm>
    </dsp:sp>
    <dsp:sp modelId="{950E61A9-3F1B-4FEE-8A27-F38672453BED}">
      <dsp:nvSpPr>
        <dsp:cNvPr id="0" name=""/>
        <dsp:cNvSpPr/>
      </dsp:nvSpPr>
      <dsp:spPr>
        <a:xfrm>
          <a:off x="1098717" y="1831624"/>
          <a:ext cx="6608825" cy="7749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Co-production assumes collaboration with peer workers, thus leading to the empowerment of people and the inclusiveness and patient-driven nature of recovery (Åkerblom and Ness, 2023).</a:t>
          </a:r>
          <a:endParaRPr lang="en-IN" sz="1300" kern="1200" dirty="0">
            <a:solidFill>
              <a:schemeClr val="tx1"/>
            </a:solidFill>
          </a:endParaRPr>
        </a:p>
      </dsp:txBody>
      <dsp:txXfrm>
        <a:off x="1121414" y="1854321"/>
        <a:ext cx="5514506" cy="729524"/>
      </dsp:txXfrm>
    </dsp:sp>
    <dsp:sp modelId="{C290938A-7591-4ACE-AE41-27E834C03CF8}">
      <dsp:nvSpPr>
        <dsp:cNvPr id="0" name=""/>
        <dsp:cNvSpPr/>
      </dsp:nvSpPr>
      <dsp:spPr>
        <a:xfrm>
          <a:off x="1652206" y="2747436"/>
          <a:ext cx="6608825" cy="77491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Also, the implementation of a critical reflection and interdisciplinary teamwork would help in overcoming the challenges that would hinder active participation of the patients in the mental healthcare system (</a:t>
          </a:r>
          <a:r>
            <a:rPr lang="en-GB" sz="1300" kern="1200" dirty="0" err="1">
              <a:solidFill>
                <a:schemeClr val="tx1"/>
              </a:solidFill>
            </a:rPr>
            <a:t>Chmielowska</a:t>
          </a:r>
          <a:r>
            <a:rPr lang="en-GB" sz="1300" kern="1200" dirty="0">
              <a:solidFill>
                <a:schemeClr val="tx1"/>
              </a:solidFill>
            </a:rPr>
            <a:t> </a:t>
          </a:r>
          <a:r>
            <a:rPr lang="en-GB" sz="1300" i="1" kern="1200" dirty="0">
              <a:solidFill>
                <a:schemeClr val="tx1"/>
              </a:solidFill>
            </a:rPr>
            <a:t>et al.,</a:t>
          </a:r>
          <a:r>
            <a:rPr lang="en-GB" sz="1300" kern="1200" dirty="0">
              <a:solidFill>
                <a:schemeClr val="tx1"/>
              </a:solidFill>
            </a:rPr>
            <a:t> 2023).</a:t>
          </a:r>
          <a:endParaRPr lang="en-IN" sz="1300" kern="1200" dirty="0">
            <a:solidFill>
              <a:schemeClr val="tx1"/>
            </a:solidFill>
          </a:endParaRPr>
        </a:p>
      </dsp:txBody>
      <dsp:txXfrm>
        <a:off x="1674903" y="2770133"/>
        <a:ext cx="5506245" cy="729524"/>
      </dsp:txXfrm>
    </dsp:sp>
    <dsp:sp modelId="{15AD5C7B-019B-433C-89FB-FA74E9CD7ACF}">
      <dsp:nvSpPr>
        <dsp:cNvPr id="0" name=""/>
        <dsp:cNvSpPr/>
      </dsp:nvSpPr>
      <dsp:spPr>
        <a:xfrm>
          <a:off x="6105128" y="593516"/>
          <a:ext cx="503696" cy="503696"/>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6218460" y="593516"/>
        <a:ext cx="277032" cy="379031"/>
      </dsp:txXfrm>
    </dsp:sp>
    <dsp:sp modelId="{50D30B2B-EA79-48D4-AE4B-4DF34DC29AD0}">
      <dsp:nvSpPr>
        <dsp:cNvPr id="0" name=""/>
        <dsp:cNvSpPr/>
      </dsp:nvSpPr>
      <dsp:spPr>
        <a:xfrm>
          <a:off x="6658617" y="1509329"/>
          <a:ext cx="503696" cy="503696"/>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6771949" y="1509329"/>
        <a:ext cx="277032" cy="379031"/>
      </dsp:txXfrm>
    </dsp:sp>
    <dsp:sp modelId="{A4C69DFD-4A88-437C-B937-601694F2F34E}">
      <dsp:nvSpPr>
        <dsp:cNvPr id="0" name=""/>
        <dsp:cNvSpPr/>
      </dsp:nvSpPr>
      <dsp:spPr>
        <a:xfrm>
          <a:off x="7203846" y="2425141"/>
          <a:ext cx="503696" cy="503696"/>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7317178" y="2425141"/>
        <a:ext cx="277032" cy="37903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559FF-5C4B-4917-A998-479C0FC28D5F}">
      <dsp:nvSpPr>
        <dsp:cNvPr id="0" name=""/>
        <dsp:cNvSpPr/>
      </dsp:nvSpPr>
      <dsp:spPr>
        <a:xfrm>
          <a:off x="4855" y="321564"/>
          <a:ext cx="714968" cy="714968"/>
        </a:xfrm>
        <a:prstGeom prst="chord">
          <a:avLst>
            <a:gd name="adj1" fmla="val 4800000"/>
            <a:gd name="adj2" fmla="val 1680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CFD19-FA55-4F8B-B2F1-B112E141E114}">
      <dsp:nvSpPr>
        <dsp:cNvPr id="0" name=""/>
        <dsp:cNvSpPr/>
      </dsp:nvSpPr>
      <dsp:spPr>
        <a:xfrm>
          <a:off x="76352" y="393061"/>
          <a:ext cx="571975" cy="571975"/>
        </a:xfrm>
        <a:prstGeom prst="pie">
          <a:avLst>
            <a:gd name="adj1" fmla="val 13500000"/>
            <a:gd name="adj2" fmla="val 162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4EE412-AB99-4D16-A98F-777F6E13A13E}">
      <dsp:nvSpPr>
        <dsp:cNvPr id="0" name=""/>
        <dsp:cNvSpPr/>
      </dsp:nvSpPr>
      <dsp:spPr>
        <a:xfrm rot="16200000">
          <a:off x="-817358" y="1930244"/>
          <a:ext cx="2073409" cy="42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622300">
            <a:lnSpc>
              <a:spcPct val="90000"/>
            </a:lnSpc>
            <a:spcBef>
              <a:spcPct val="0"/>
            </a:spcBef>
            <a:spcAft>
              <a:spcPct val="35000"/>
            </a:spcAft>
            <a:buNone/>
          </a:pPr>
          <a:r>
            <a:rPr lang="en-GB" sz="1400" b="1" kern="1200" dirty="0"/>
            <a:t>Shared Decision Making</a:t>
          </a:r>
        </a:p>
      </dsp:txBody>
      <dsp:txXfrm>
        <a:off x="-817358" y="1930244"/>
        <a:ext cx="2073409" cy="428981"/>
      </dsp:txXfrm>
    </dsp:sp>
    <dsp:sp modelId="{9C795B0D-46DF-4ABB-9FD7-9DD6C799F25B}">
      <dsp:nvSpPr>
        <dsp:cNvPr id="0" name=""/>
        <dsp:cNvSpPr/>
      </dsp:nvSpPr>
      <dsp:spPr>
        <a:xfrm>
          <a:off x="505333" y="321564"/>
          <a:ext cx="1429937" cy="2859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77850">
            <a:lnSpc>
              <a:spcPct val="90000"/>
            </a:lnSpc>
            <a:spcBef>
              <a:spcPct val="0"/>
            </a:spcBef>
            <a:spcAft>
              <a:spcPct val="35000"/>
            </a:spcAft>
            <a:buNone/>
          </a:pPr>
          <a:r>
            <a:rPr lang="en-GB" sz="1300" kern="1200" dirty="0"/>
            <a:t>According to Aoki </a:t>
          </a:r>
          <a:r>
            <a:rPr lang="en-GB" sz="1300" i="1" kern="1200" dirty="0"/>
            <a:t>et al.,</a:t>
          </a:r>
          <a:r>
            <a:rPr lang="en-GB" sz="1300" kern="1200" dirty="0"/>
            <a:t> (2022), the implementation of shared decision-making in health care practices can make treatment decisions more agreeable to the patients and subsequently improve their engagement.</a:t>
          </a:r>
        </a:p>
      </dsp:txBody>
      <dsp:txXfrm>
        <a:off x="505333" y="321564"/>
        <a:ext cx="1429937" cy="2859875"/>
      </dsp:txXfrm>
    </dsp:sp>
    <dsp:sp modelId="{21FECE39-D98A-4A2D-9056-32F512E55D9B}">
      <dsp:nvSpPr>
        <dsp:cNvPr id="0" name=""/>
        <dsp:cNvSpPr/>
      </dsp:nvSpPr>
      <dsp:spPr>
        <a:xfrm>
          <a:off x="2234696" y="260648"/>
          <a:ext cx="714968" cy="714968"/>
        </a:xfrm>
        <a:prstGeom prst="chord">
          <a:avLst>
            <a:gd name="adj1" fmla="val 4800000"/>
            <a:gd name="adj2" fmla="val 1680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5238DF-11CF-4F84-B4E2-93B25B9F3F61}">
      <dsp:nvSpPr>
        <dsp:cNvPr id="0" name=""/>
        <dsp:cNvSpPr/>
      </dsp:nvSpPr>
      <dsp:spPr>
        <a:xfrm>
          <a:off x="2306193" y="332145"/>
          <a:ext cx="571975" cy="571975"/>
        </a:xfrm>
        <a:prstGeom prst="pie">
          <a:avLst>
            <a:gd name="adj1" fmla="val 10800000"/>
            <a:gd name="adj2" fmla="val 162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C92AB-75DD-4337-9E4D-4B0674402B2F}">
      <dsp:nvSpPr>
        <dsp:cNvPr id="0" name=""/>
        <dsp:cNvSpPr/>
      </dsp:nvSpPr>
      <dsp:spPr>
        <a:xfrm rot="16200000">
          <a:off x="1290648" y="1869327"/>
          <a:ext cx="2317076" cy="42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622300">
            <a:lnSpc>
              <a:spcPct val="90000"/>
            </a:lnSpc>
            <a:spcBef>
              <a:spcPct val="0"/>
            </a:spcBef>
            <a:spcAft>
              <a:spcPct val="35000"/>
            </a:spcAft>
            <a:buNone/>
          </a:pPr>
          <a:r>
            <a:rPr lang="en-GB" sz="1400" b="1" kern="1200" dirty="0"/>
            <a:t>Personalised Care Plans</a:t>
          </a:r>
        </a:p>
      </dsp:txBody>
      <dsp:txXfrm>
        <a:off x="1290648" y="1869327"/>
        <a:ext cx="2317076" cy="428981"/>
      </dsp:txXfrm>
    </dsp:sp>
    <dsp:sp modelId="{5FD14AAF-D5E1-44C3-9EF6-5F48B0D2C3D3}">
      <dsp:nvSpPr>
        <dsp:cNvPr id="0" name=""/>
        <dsp:cNvSpPr/>
      </dsp:nvSpPr>
      <dsp:spPr>
        <a:xfrm>
          <a:off x="2735174" y="321564"/>
          <a:ext cx="1429937" cy="2859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77850">
            <a:lnSpc>
              <a:spcPct val="90000"/>
            </a:lnSpc>
            <a:spcBef>
              <a:spcPct val="0"/>
            </a:spcBef>
            <a:spcAft>
              <a:spcPct val="35000"/>
            </a:spcAft>
            <a:buNone/>
          </a:pPr>
          <a:r>
            <a:rPr lang="en-GB" sz="1300" kern="1200" dirty="0"/>
            <a:t>Simon </a:t>
          </a:r>
          <a:r>
            <a:rPr lang="en-GB" sz="1300" i="1" kern="1200" dirty="0"/>
            <a:t>et al.,</a:t>
          </a:r>
          <a:r>
            <a:rPr lang="en-GB" sz="1300" kern="1200" dirty="0"/>
            <a:t> (2024), stated that the development of a personalised treatment plan supported by regular reviews helped in providing patient-centred and holistic treatment for depression.</a:t>
          </a:r>
        </a:p>
      </dsp:txBody>
      <dsp:txXfrm>
        <a:off x="2735174" y="321564"/>
        <a:ext cx="1429937" cy="2859875"/>
      </dsp:txXfrm>
    </dsp:sp>
    <dsp:sp modelId="{CBCC4FE5-D1C0-4C76-99DB-3AE8594EA29E}">
      <dsp:nvSpPr>
        <dsp:cNvPr id="0" name=""/>
        <dsp:cNvSpPr/>
      </dsp:nvSpPr>
      <dsp:spPr>
        <a:xfrm>
          <a:off x="4464537" y="321564"/>
          <a:ext cx="714968" cy="714968"/>
        </a:xfrm>
        <a:prstGeom prst="chord">
          <a:avLst>
            <a:gd name="adj1" fmla="val 4800000"/>
            <a:gd name="adj2" fmla="val 1680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A5DB5-3203-4EFD-8C6F-9DB1F2900FEF}">
      <dsp:nvSpPr>
        <dsp:cNvPr id="0" name=""/>
        <dsp:cNvSpPr/>
      </dsp:nvSpPr>
      <dsp:spPr>
        <a:xfrm>
          <a:off x="4536034" y="393061"/>
          <a:ext cx="571975" cy="571975"/>
        </a:xfrm>
        <a:prstGeom prst="pie">
          <a:avLst>
            <a:gd name="adj1" fmla="val 8100000"/>
            <a:gd name="adj2" fmla="val 162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EF2813-2F5C-470D-A38F-47BAFBDB20A5}">
      <dsp:nvSpPr>
        <dsp:cNvPr id="0" name=""/>
        <dsp:cNvSpPr/>
      </dsp:nvSpPr>
      <dsp:spPr>
        <a:xfrm rot="16200000">
          <a:off x="3642323" y="1930244"/>
          <a:ext cx="2073409" cy="42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622300">
            <a:lnSpc>
              <a:spcPct val="90000"/>
            </a:lnSpc>
            <a:spcBef>
              <a:spcPct val="0"/>
            </a:spcBef>
            <a:spcAft>
              <a:spcPct val="35000"/>
            </a:spcAft>
            <a:buNone/>
          </a:pPr>
          <a:r>
            <a:rPr lang="en-GB" sz="1400" b="1" kern="1200" dirty="0"/>
            <a:t>Peer Support</a:t>
          </a:r>
        </a:p>
      </dsp:txBody>
      <dsp:txXfrm>
        <a:off x="3642323" y="1930244"/>
        <a:ext cx="2073409" cy="428981"/>
      </dsp:txXfrm>
    </dsp:sp>
    <dsp:sp modelId="{0865DFB9-9DCB-453B-842C-861862D7C2A7}">
      <dsp:nvSpPr>
        <dsp:cNvPr id="0" name=""/>
        <dsp:cNvSpPr/>
      </dsp:nvSpPr>
      <dsp:spPr>
        <a:xfrm>
          <a:off x="4965015" y="321564"/>
          <a:ext cx="1429937" cy="2859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77850">
            <a:lnSpc>
              <a:spcPct val="90000"/>
            </a:lnSpc>
            <a:spcBef>
              <a:spcPct val="0"/>
            </a:spcBef>
            <a:spcAft>
              <a:spcPct val="35000"/>
            </a:spcAft>
            <a:buNone/>
          </a:pPr>
          <a:r>
            <a:rPr lang="en-GB" sz="1300" kern="1200" dirty="0"/>
            <a:t>Also, as stated by Åkerblom and Ness (2023), the enhancement of peer support and co-created programs would help in engaging the patients in their own recovery.</a:t>
          </a:r>
        </a:p>
      </dsp:txBody>
      <dsp:txXfrm>
        <a:off x="4965015" y="321564"/>
        <a:ext cx="1429937" cy="2859875"/>
      </dsp:txXfrm>
    </dsp:sp>
    <dsp:sp modelId="{46E9D701-7F5C-420A-8C20-895706D696BE}">
      <dsp:nvSpPr>
        <dsp:cNvPr id="0" name=""/>
        <dsp:cNvSpPr/>
      </dsp:nvSpPr>
      <dsp:spPr>
        <a:xfrm>
          <a:off x="6694378" y="321564"/>
          <a:ext cx="714968" cy="714968"/>
        </a:xfrm>
        <a:prstGeom prst="chord">
          <a:avLst>
            <a:gd name="adj1" fmla="val 4800000"/>
            <a:gd name="adj2" fmla="val 1680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4D425F-7FEB-4422-A4F2-14CD0E464F6F}">
      <dsp:nvSpPr>
        <dsp:cNvPr id="0" name=""/>
        <dsp:cNvSpPr/>
      </dsp:nvSpPr>
      <dsp:spPr>
        <a:xfrm>
          <a:off x="6765875" y="393061"/>
          <a:ext cx="571975" cy="571975"/>
        </a:xfrm>
        <a:prstGeom prst="pie">
          <a:avLst>
            <a:gd name="adj1" fmla="val 5400000"/>
            <a:gd name="adj2" fmla="val 162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F4745-858D-4733-9EA5-59348586DC7C}">
      <dsp:nvSpPr>
        <dsp:cNvPr id="0" name=""/>
        <dsp:cNvSpPr/>
      </dsp:nvSpPr>
      <dsp:spPr>
        <a:xfrm rot="16200000">
          <a:off x="5872164" y="1930244"/>
          <a:ext cx="2073409" cy="42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622300">
            <a:lnSpc>
              <a:spcPct val="90000"/>
            </a:lnSpc>
            <a:spcBef>
              <a:spcPct val="0"/>
            </a:spcBef>
            <a:spcAft>
              <a:spcPct val="35000"/>
            </a:spcAft>
            <a:buNone/>
          </a:pPr>
          <a:r>
            <a:rPr lang="en-GB" sz="1400" b="1" kern="1200" dirty="0"/>
            <a:t>Preventive Interventions</a:t>
          </a:r>
        </a:p>
      </dsp:txBody>
      <dsp:txXfrm>
        <a:off x="5872164" y="1930244"/>
        <a:ext cx="2073409" cy="428981"/>
      </dsp:txXfrm>
    </dsp:sp>
    <dsp:sp modelId="{662D1CD2-BE39-40AE-9DC3-172DE06009C3}">
      <dsp:nvSpPr>
        <dsp:cNvPr id="0" name=""/>
        <dsp:cNvSpPr/>
      </dsp:nvSpPr>
      <dsp:spPr>
        <a:xfrm>
          <a:off x="7194856" y="321564"/>
          <a:ext cx="1429937" cy="2859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577850">
            <a:lnSpc>
              <a:spcPct val="90000"/>
            </a:lnSpc>
            <a:spcBef>
              <a:spcPct val="0"/>
            </a:spcBef>
            <a:spcAft>
              <a:spcPct val="35000"/>
            </a:spcAft>
            <a:buNone/>
          </a:pPr>
          <a:r>
            <a:rPr lang="en-GB" sz="1300" kern="1200" dirty="0"/>
            <a:t>Lastly, the introduction of more preventive mental health interventions in communities would help in the reduction and enhancement of quality of life in the long term (Buntrock </a:t>
          </a:r>
          <a:r>
            <a:rPr lang="en-GB" sz="1300" i="1" kern="1200" dirty="0"/>
            <a:t>et al., </a:t>
          </a:r>
          <a:r>
            <a:rPr lang="en-GB" sz="1300" kern="1200" dirty="0"/>
            <a:t>2024).</a:t>
          </a:r>
        </a:p>
      </dsp:txBody>
      <dsp:txXfrm>
        <a:off x="7194856" y="321564"/>
        <a:ext cx="1429937" cy="285987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BBBA1-2904-444B-9CEB-00C6EB2933A5}">
      <dsp:nvSpPr>
        <dsp:cNvPr id="0" name=""/>
        <dsp:cNvSpPr/>
      </dsp:nvSpPr>
      <dsp:spPr>
        <a:xfrm>
          <a:off x="-4691615" y="-719197"/>
          <a:ext cx="5588377" cy="5588377"/>
        </a:xfrm>
        <a:prstGeom prst="blockArc">
          <a:avLst>
            <a:gd name="adj1" fmla="val 18900000"/>
            <a:gd name="adj2" fmla="val 2700000"/>
            <a:gd name="adj3" fmla="val 387"/>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B7E7369-93A3-45D0-968B-75C6BBF636EB}">
      <dsp:nvSpPr>
        <dsp:cNvPr id="0" name=""/>
        <dsp:cNvSpPr/>
      </dsp:nvSpPr>
      <dsp:spPr>
        <a:xfrm>
          <a:off x="469673" y="236817"/>
          <a:ext cx="4602042" cy="802900"/>
        </a:xfrm>
        <a:prstGeom prst="rect">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6756"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As opined by Aoki </a:t>
          </a:r>
          <a:r>
            <a:rPr lang="en-GB" sz="1300" i="1" kern="1200" dirty="0">
              <a:solidFill>
                <a:schemeClr val="tx1"/>
              </a:solidFill>
            </a:rPr>
            <a:t>et al.,</a:t>
          </a:r>
          <a:r>
            <a:rPr lang="en-GB" sz="1300" kern="1200" dirty="0">
              <a:solidFill>
                <a:schemeClr val="tx1"/>
              </a:solidFill>
            </a:rPr>
            <a:t> (2022), it can be asserted that the process of shared decision-making along with personalised care planning helps in the promotion of self-management through therapy and recovery.</a:t>
          </a:r>
        </a:p>
      </dsp:txBody>
      <dsp:txXfrm>
        <a:off x="469673" y="236817"/>
        <a:ext cx="4602042" cy="802900"/>
      </dsp:txXfrm>
    </dsp:sp>
    <dsp:sp modelId="{0B5DEC4C-8B3C-427C-957C-7C432E943D3E}">
      <dsp:nvSpPr>
        <dsp:cNvPr id="0" name=""/>
        <dsp:cNvSpPr/>
      </dsp:nvSpPr>
      <dsp:spPr>
        <a:xfrm>
          <a:off x="70652" y="239246"/>
          <a:ext cx="798041" cy="798041"/>
        </a:xfrm>
        <a:prstGeom prst="ellipse">
          <a:avLst/>
        </a:prstGeom>
        <a:solidFill>
          <a:schemeClr val="bg2">
            <a:lumMod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EEA170-ECFC-4302-B26B-D809F67F17B4}">
      <dsp:nvSpPr>
        <dsp:cNvPr id="0" name=""/>
        <dsp:cNvSpPr/>
      </dsp:nvSpPr>
      <dsp:spPr>
        <a:xfrm>
          <a:off x="835701" y="1194633"/>
          <a:ext cx="4236013" cy="802900"/>
        </a:xfrm>
        <a:prstGeom prst="rect">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6756"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Buntrock </a:t>
          </a:r>
          <a:r>
            <a:rPr lang="en-GB" sz="1300" i="1" kern="1200" dirty="0">
              <a:solidFill>
                <a:schemeClr val="tx1"/>
              </a:solidFill>
            </a:rPr>
            <a:t>et al.,</a:t>
          </a:r>
          <a:r>
            <a:rPr lang="en-GB" sz="1300" kern="1200" dirty="0">
              <a:solidFill>
                <a:schemeClr val="tx1"/>
              </a:solidFill>
            </a:rPr>
            <a:t> (2024), on the other hand, also stated that facilitation of self-management and decision-making helps in confidence-building among patients with decision-making depression.</a:t>
          </a:r>
          <a:endParaRPr lang="en-IN" sz="1300" kern="1200" dirty="0">
            <a:solidFill>
              <a:schemeClr val="tx1"/>
            </a:solidFill>
          </a:endParaRPr>
        </a:p>
      </dsp:txBody>
      <dsp:txXfrm>
        <a:off x="835701" y="1194633"/>
        <a:ext cx="4236013" cy="802900"/>
      </dsp:txXfrm>
    </dsp:sp>
    <dsp:sp modelId="{7E62E7AF-CC3F-4698-97F3-5424507110B2}">
      <dsp:nvSpPr>
        <dsp:cNvPr id="0" name=""/>
        <dsp:cNvSpPr/>
      </dsp:nvSpPr>
      <dsp:spPr>
        <a:xfrm>
          <a:off x="436680" y="1197062"/>
          <a:ext cx="798041" cy="798041"/>
        </a:xfrm>
        <a:prstGeom prst="ellipse">
          <a:avLst/>
        </a:prstGeom>
        <a:solidFill>
          <a:schemeClr val="bg2">
            <a:lumMod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323C6F-E48B-42CD-9ACD-88EFA0E5FD80}">
      <dsp:nvSpPr>
        <dsp:cNvPr id="0" name=""/>
        <dsp:cNvSpPr/>
      </dsp:nvSpPr>
      <dsp:spPr>
        <a:xfrm>
          <a:off x="835701" y="2152449"/>
          <a:ext cx="4236013" cy="802900"/>
        </a:xfrm>
        <a:prstGeom prst="rect">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6756"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err="1">
              <a:solidFill>
                <a:schemeClr val="tx1"/>
              </a:solidFill>
            </a:rPr>
            <a:t>Saijonkari</a:t>
          </a:r>
          <a:r>
            <a:rPr lang="en-GB" sz="1300" kern="1200" dirty="0">
              <a:solidFill>
                <a:schemeClr val="tx1"/>
              </a:solidFill>
            </a:rPr>
            <a:t> </a:t>
          </a:r>
          <a:r>
            <a:rPr lang="en-GB" sz="1300" i="1" kern="1200" dirty="0">
              <a:solidFill>
                <a:schemeClr val="tx1"/>
              </a:solidFill>
            </a:rPr>
            <a:t>et al.,</a:t>
          </a:r>
          <a:r>
            <a:rPr lang="en-GB" sz="1300" kern="1200" dirty="0">
              <a:solidFill>
                <a:schemeClr val="tx1"/>
              </a:solidFill>
            </a:rPr>
            <a:t> (2023), also opined that the process of social prescribing, along with social support, helps in the promotion of recovery and well-being.</a:t>
          </a:r>
          <a:endParaRPr lang="en-IN" sz="1300" kern="1200" dirty="0">
            <a:solidFill>
              <a:schemeClr val="tx1"/>
            </a:solidFill>
          </a:endParaRPr>
        </a:p>
      </dsp:txBody>
      <dsp:txXfrm>
        <a:off x="835701" y="2152449"/>
        <a:ext cx="4236013" cy="802900"/>
      </dsp:txXfrm>
    </dsp:sp>
    <dsp:sp modelId="{3090BDDF-1DA6-42AD-ABD9-AC8C91A71559}">
      <dsp:nvSpPr>
        <dsp:cNvPr id="0" name=""/>
        <dsp:cNvSpPr/>
      </dsp:nvSpPr>
      <dsp:spPr>
        <a:xfrm>
          <a:off x="436680" y="2154878"/>
          <a:ext cx="798041" cy="798041"/>
        </a:xfrm>
        <a:prstGeom prst="ellipse">
          <a:avLst/>
        </a:prstGeom>
        <a:solidFill>
          <a:schemeClr val="bg2">
            <a:lumMod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6EBD15-C10D-4234-945F-9104BB0B6629}">
      <dsp:nvSpPr>
        <dsp:cNvPr id="0" name=""/>
        <dsp:cNvSpPr/>
      </dsp:nvSpPr>
      <dsp:spPr>
        <a:xfrm>
          <a:off x="469673" y="3110265"/>
          <a:ext cx="4602042" cy="802900"/>
        </a:xfrm>
        <a:prstGeom prst="rect">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6756"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In short, as opined by Simon </a:t>
          </a:r>
          <a:r>
            <a:rPr lang="en-GB" sz="1300" i="1" kern="1200" dirty="0">
              <a:solidFill>
                <a:schemeClr val="tx1"/>
              </a:solidFill>
            </a:rPr>
            <a:t>et al., </a:t>
          </a:r>
          <a:r>
            <a:rPr lang="en-GB" sz="1300" kern="1200" dirty="0">
              <a:solidFill>
                <a:schemeClr val="tx1"/>
              </a:solidFill>
            </a:rPr>
            <a:t>(2024), personal health budgets help in making it possible to pursue personalised goals, helping the patients achieve a higher quality of life.</a:t>
          </a:r>
          <a:endParaRPr lang="en-IN" sz="1300" kern="1200" dirty="0">
            <a:solidFill>
              <a:schemeClr val="tx1"/>
            </a:solidFill>
          </a:endParaRPr>
        </a:p>
      </dsp:txBody>
      <dsp:txXfrm>
        <a:off x="469673" y="3110265"/>
        <a:ext cx="4602042" cy="802900"/>
      </dsp:txXfrm>
    </dsp:sp>
    <dsp:sp modelId="{384FCF91-AFC3-431E-89FF-4B49190AD152}">
      <dsp:nvSpPr>
        <dsp:cNvPr id="0" name=""/>
        <dsp:cNvSpPr/>
      </dsp:nvSpPr>
      <dsp:spPr>
        <a:xfrm>
          <a:off x="70652" y="3112694"/>
          <a:ext cx="798041" cy="798041"/>
        </a:xfrm>
        <a:prstGeom prst="ellipse">
          <a:avLst/>
        </a:prstGeom>
        <a:solidFill>
          <a:schemeClr val="bg2">
            <a:lumMod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316EB-393F-4FE0-8B63-B78763C5C3E4}">
      <dsp:nvSpPr>
        <dsp:cNvPr id="0" name=""/>
        <dsp:cNvSpPr/>
      </dsp:nvSpPr>
      <dsp:spPr>
        <a:xfrm>
          <a:off x="45709" y="1919"/>
          <a:ext cx="3006685" cy="714731"/>
        </a:xfrm>
        <a:prstGeom prst="roundRect">
          <a:avLst>
            <a:gd name="adj" fmla="val 10000"/>
          </a:avLst>
        </a:prstGeom>
        <a:solidFill>
          <a:srgbClr val="FFCE3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Six Evidence Based Components of Comprehensive Model of Personalised Care</a:t>
          </a:r>
        </a:p>
      </dsp:txBody>
      <dsp:txXfrm>
        <a:off x="66643" y="22853"/>
        <a:ext cx="2964817" cy="672863"/>
      </dsp:txXfrm>
    </dsp:sp>
    <dsp:sp modelId="{E0B9889D-A4A1-4C1E-A079-D519E51884F1}">
      <dsp:nvSpPr>
        <dsp:cNvPr id="0" name=""/>
        <dsp:cNvSpPr/>
      </dsp:nvSpPr>
      <dsp:spPr>
        <a:xfrm>
          <a:off x="346377" y="716650"/>
          <a:ext cx="300668" cy="334543"/>
        </a:xfrm>
        <a:custGeom>
          <a:avLst/>
          <a:gdLst/>
          <a:ahLst/>
          <a:cxnLst/>
          <a:rect l="0" t="0" r="0" b="0"/>
          <a:pathLst>
            <a:path>
              <a:moveTo>
                <a:pt x="0" y="0"/>
              </a:moveTo>
              <a:lnTo>
                <a:pt x="0" y="334543"/>
              </a:lnTo>
              <a:lnTo>
                <a:pt x="300668" y="3345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876AC7-9C23-4AF2-BAE9-7DD3A8BDF7F1}">
      <dsp:nvSpPr>
        <dsp:cNvPr id="0" name=""/>
        <dsp:cNvSpPr/>
      </dsp:nvSpPr>
      <dsp:spPr>
        <a:xfrm>
          <a:off x="647046" y="828164"/>
          <a:ext cx="2709574" cy="446057"/>
        </a:xfrm>
        <a:prstGeom prst="roundRect">
          <a:avLst>
            <a:gd name="adj" fmla="val 10000"/>
          </a:avLst>
        </a:prstGeom>
        <a:solidFill>
          <a:srgbClr val="92D050">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Shared Decision Making</a:t>
          </a:r>
        </a:p>
      </dsp:txBody>
      <dsp:txXfrm>
        <a:off x="660111" y="841229"/>
        <a:ext cx="2683444" cy="419927"/>
      </dsp:txXfrm>
    </dsp:sp>
    <dsp:sp modelId="{5166516E-3A63-423C-BF33-FA8D72C389B7}">
      <dsp:nvSpPr>
        <dsp:cNvPr id="0" name=""/>
        <dsp:cNvSpPr/>
      </dsp:nvSpPr>
      <dsp:spPr>
        <a:xfrm>
          <a:off x="346377" y="716650"/>
          <a:ext cx="300668" cy="892114"/>
        </a:xfrm>
        <a:custGeom>
          <a:avLst/>
          <a:gdLst/>
          <a:ahLst/>
          <a:cxnLst/>
          <a:rect l="0" t="0" r="0" b="0"/>
          <a:pathLst>
            <a:path>
              <a:moveTo>
                <a:pt x="0" y="0"/>
              </a:moveTo>
              <a:lnTo>
                <a:pt x="0" y="892114"/>
              </a:lnTo>
              <a:lnTo>
                <a:pt x="300668" y="89211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C8178D-697F-439A-BE8B-071FA6212424}">
      <dsp:nvSpPr>
        <dsp:cNvPr id="0" name=""/>
        <dsp:cNvSpPr/>
      </dsp:nvSpPr>
      <dsp:spPr>
        <a:xfrm>
          <a:off x="647046" y="1385736"/>
          <a:ext cx="2709574" cy="446057"/>
        </a:xfrm>
        <a:prstGeom prst="roundRect">
          <a:avLst>
            <a:gd name="adj" fmla="val 10000"/>
          </a:avLst>
        </a:prstGeom>
        <a:solidFill>
          <a:srgbClr val="92D050">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Personalised Care Planning</a:t>
          </a:r>
        </a:p>
      </dsp:txBody>
      <dsp:txXfrm>
        <a:off x="660111" y="1398801"/>
        <a:ext cx="2683444" cy="419927"/>
      </dsp:txXfrm>
    </dsp:sp>
    <dsp:sp modelId="{4296E67D-6CBA-46CC-BC5B-E2F44F07C75B}">
      <dsp:nvSpPr>
        <dsp:cNvPr id="0" name=""/>
        <dsp:cNvSpPr/>
      </dsp:nvSpPr>
      <dsp:spPr>
        <a:xfrm>
          <a:off x="346377" y="716650"/>
          <a:ext cx="300668" cy="1449686"/>
        </a:xfrm>
        <a:custGeom>
          <a:avLst/>
          <a:gdLst/>
          <a:ahLst/>
          <a:cxnLst/>
          <a:rect l="0" t="0" r="0" b="0"/>
          <a:pathLst>
            <a:path>
              <a:moveTo>
                <a:pt x="0" y="0"/>
              </a:moveTo>
              <a:lnTo>
                <a:pt x="0" y="1449686"/>
              </a:lnTo>
              <a:lnTo>
                <a:pt x="300668" y="144968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B4543B-DF7F-4577-993D-3171D21965CF}">
      <dsp:nvSpPr>
        <dsp:cNvPr id="0" name=""/>
        <dsp:cNvSpPr/>
      </dsp:nvSpPr>
      <dsp:spPr>
        <a:xfrm>
          <a:off x="647046" y="1943308"/>
          <a:ext cx="2709574" cy="446057"/>
        </a:xfrm>
        <a:prstGeom prst="roundRect">
          <a:avLst>
            <a:gd name="adj" fmla="val 10000"/>
          </a:avLst>
        </a:prstGeom>
        <a:solidFill>
          <a:srgbClr val="92D050">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Supported Self Management</a:t>
          </a:r>
        </a:p>
      </dsp:txBody>
      <dsp:txXfrm>
        <a:off x="660111" y="1956373"/>
        <a:ext cx="2683444" cy="419927"/>
      </dsp:txXfrm>
    </dsp:sp>
    <dsp:sp modelId="{572A7361-FDB6-4808-B5BD-4FECC5DA60B5}">
      <dsp:nvSpPr>
        <dsp:cNvPr id="0" name=""/>
        <dsp:cNvSpPr/>
      </dsp:nvSpPr>
      <dsp:spPr>
        <a:xfrm>
          <a:off x="346377" y="716650"/>
          <a:ext cx="300668" cy="2007258"/>
        </a:xfrm>
        <a:custGeom>
          <a:avLst/>
          <a:gdLst/>
          <a:ahLst/>
          <a:cxnLst/>
          <a:rect l="0" t="0" r="0" b="0"/>
          <a:pathLst>
            <a:path>
              <a:moveTo>
                <a:pt x="0" y="0"/>
              </a:moveTo>
              <a:lnTo>
                <a:pt x="0" y="2007258"/>
              </a:lnTo>
              <a:lnTo>
                <a:pt x="300668" y="20072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A3C546-8E88-49AD-B373-60335ECD83E3}">
      <dsp:nvSpPr>
        <dsp:cNvPr id="0" name=""/>
        <dsp:cNvSpPr/>
      </dsp:nvSpPr>
      <dsp:spPr>
        <a:xfrm>
          <a:off x="647046" y="2500879"/>
          <a:ext cx="2709574" cy="446057"/>
        </a:xfrm>
        <a:prstGeom prst="roundRect">
          <a:avLst>
            <a:gd name="adj" fmla="val 10000"/>
          </a:avLst>
        </a:prstGeom>
        <a:solidFill>
          <a:srgbClr val="92D050">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Decision Making</a:t>
          </a:r>
        </a:p>
      </dsp:txBody>
      <dsp:txXfrm>
        <a:off x="660111" y="2513944"/>
        <a:ext cx="2683444" cy="419927"/>
      </dsp:txXfrm>
    </dsp:sp>
    <dsp:sp modelId="{3BC83BA6-F6C8-453F-96D7-0EA0863B5770}">
      <dsp:nvSpPr>
        <dsp:cNvPr id="0" name=""/>
        <dsp:cNvSpPr/>
      </dsp:nvSpPr>
      <dsp:spPr>
        <a:xfrm>
          <a:off x="346377" y="716650"/>
          <a:ext cx="300668" cy="2564830"/>
        </a:xfrm>
        <a:custGeom>
          <a:avLst/>
          <a:gdLst/>
          <a:ahLst/>
          <a:cxnLst/>
          <a:rect l="0" t="0" r="0" b="0"/>
          <a:pathLst>
            <a:path>
              <a:moveTo>
                <a:pt x="0" y="0"/>
              </a:moveTo>
              <a:lnTo>
                <a:pt x="0" y="2564830"/>
              </a:lnTo>
              <a:lnTo>
                <a:pt x="300668" y="256483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B3D90E-3A99-4407-8C7B-6CD681335365}">
      <dsp:nvSpPr>
        <dsp:cNvPr id="0" name=""/>
        <dsp:cNvSpPr/>
      </dsp:nvSpPr>
      <dsp:spPr>
        <a:xfrm>
          <a:off x="647046" y="3058451"/>
          <a:ext cx="2709574" cy="446057"/>
        </a:xfrm>
        <a:prstGeom prst="roundRect">
          <a:avLst>
            <a:gd name="adj" fmla="val 10000"/>
          </a:avLst>
        </a:prstGeom>
        <a:solidFill>
          <a:srgbClr val="92D050">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Social Prescribing</a:t>
          </a:r>
        </a:p>
      </dsp:txBody>
      <dsp:txXfrm>
        <a:off x="660111" y="3071516"/>
        <a:ext cx="2683444" cy="419927"/>
      </dsp:txXfrm>
    </dsp:sp>
    <dsp:sp modelId="{BB40EA41-DB34-43AC-8BDC-C2A1F087DC10}">
      <dsp:nvSpPr>
        <dsp:cNvPr id="0" name=""/>
        <dsp:cNvSpPr/>
      </dsp:nvSpPr>
      <dsp:spPr>
        <a:xfrm>
          <a:off x="346377" y="716650"/>
          <a:ext cx="300668" cy="3122401"/>
        </a:xfrm>
        <a:custGeom>
          <a:avLst/>
          <a:gdLst/>
          <a:ahLst/>
          <a:cxnLst/>
          <a:rect l="0" t="0" r="0" b="0"/>
          <a:pathLst>
            <a:path>
              <a:moveTo>
                <a:pt x="0" y="0"/>
              </a:moveTo>
              <a:lnTo>
                <a:pt x="0" y="3122401"/>
              </a:lnTo>
              <a:lnTo>
                <a:pt x="300668" y="312240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F9DB84-1EE2-4927-84E0-89DD49A50ED5}">
      <dsp:nvSpPr>
        <dsp:cNvPr id="0" name=""/>
        <dsp:cNvSpPr/>
      </dsp:nvSpPr>
      <dsp:spPr>
        <a:xfrm>
          <a:off x="647046" y="3616023"/>
          <a:ext cx="2709574" cy="446057"/>
        </a:xfrm>
        <a:prstGeom prst="roundRect">
          <a:avLst>
            <a:gd name="adj" fmla="val 10000"/>
          </a:avLst>
        </a:prstGeom>
        <a:solidFill>
          <a:srgbClr val="92D050">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Personal Health Budgets</a:t>
          </a:r>
        </a:p>
      </dsp:txBody>
      <dsp:txXfrm>
        <a:off x="660111" y="3629088"/>
        <a:ext cx="2683444" cy="41992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8CF5D-4A66-421F-921C-9BDB3AFC07B7}">
      <dsp:nvSpPr>
        <dsp:cNvPr id="0" name=""/>
        <dsp:cNvSpPr/>
      </dsp:nvSpPr>
      <dsp:spPr>
        <a:xfrm>
          <a:off x="0" y="397446"/>
          <a:ext cx="8008620" cy="5292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796CF0-7E19-4460-92F3-196491F914AD}">
      <dsp:nvSpPr>
        <dsp:cNvPr id="0" name=""/>
        <dsp:cNvSpPr/>
      </dsp:nvSpPr>
      <dsp:spPr>
        <a:xfrm>
          <a:off x="400431" y="87486"/>
          <a:ext cx="7095725"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895" tIns="0" rIns="211895"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In a nutshell, it can be asserted that depression requires a constant, integrated, evidence-based management which would address their biological, social and psychological needs throughout care.</a:t>
          </a:r>
        </a:p>
      </dsp:txBody>
      <dsp:txXfrm>
        <a:off x="430693" y="117748"/>
        <a:ext cx="7035201" cy="559396"/>
      </dsp:txXfrm>
    </dsp:sp>
    <dsp:sp modelId="{12F4D7A5-BE7F-47EE-9A5D-BA126512DDC7}">
      <dsp:nvSpPr>
        <dsp:cNvPr id="0" name=""/>
        <dsp:cNvSpPr/>
      </dsp:nvSpPr>
      <dsp:spPr>
        <a:xfrm>
          <a:off x="0" y="1350006"/>
          <a:ext cx="8008620" cy="5292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8F3703-107E-45EB-8847-BAFAC78526FD}">
      <dsp:nvSpPr>
        <dsp:cNvPr id="0" name=""/>
        <dsp:cNvSpPr/>
      </dsp:nvSpPr>
      <dsp:spPr>
        <a:xfrm>
          <a:off x="400431" y="1040046"/>
          <a:ext cx="7095725"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895" tIns="0" rIns="211895"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Besides, early diagnosis, multidisciplinary collaboration and personalised interventions help in improving long-term recovery and promote patient-centred outcomes.</a:t>
          </a:r>
          <a:endParaRPr lang="en-IN" sz="1300" kern="1200" dirty="0">
            <a:solidFill>
              <a:schemeClr val="tx1"/>
            </a:solidFill>
          </a:endParaRPr>
        </a:p>
      </dsp:txBody>
      <dsp:txXfrm>
        <a:off x="430693" y="1070308"/>
        <a:ext cx="7035201" cy="559396"/>
      </dsp:txXfrm>
    </dsp:sp>
    <dsp:sp modelId="{E6C733DC-E444-41E6-905A-92892F82A2F4}">
      <dsp:nvSpPr>
        <dsp:cNvPr id="0" name=""/>
        <dsp:cNvSpPr/>
      </dsp:nvSpPr>
      <dsp:spPr>
        <a:xfrm>
          <a:off x="0" y="2302566"/>
          <a:ext cx="8008620" cy="5292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18ABE0-FEEB-4BD8-AC14-BAEB87B8B768}">
      <dsp:nvSpPr>
        <dsp:cNvPr id="0" name=""/>
        <dsp:cNvSpPr/>
      </dsp:nvSpPr>
      <dsp:spPr>
        <a:xfrm>
          <a:off x="400431" y="1992606"/>
          <a:ext cx="7095725"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895" tIns="0" rIns="211895"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Also, expanding community-based mental health services and integration of preventive programmes helps in reducing disease burden and healthcare inequalities.</a:t>
          </a:r>
          <a:endParaRPr lang="en-IN" sz="1300" kern="1200" dirty="0">
            <a:solidFill>
              <a:schemeClr val="tx1"/>
            </a:solidFill>
          </a:endParaRPr>
        </a:p>
      </dsp:txBody>
      <dsp:txXfrm>
        <a:off x="430693" y="2022868"/>
        <a:ext cx="7035201" cy="559396"/>
      </dsp:txXfrm>
    </dsp:sp>
    <dsp:sp modelId="{85301EAF-FCD2-46C6-A804-58AE4EFCBDE8}">
      <dsp:nvSpPr>
        <dsp:cNvPr id="0" name=""/>
        <dsp:cNvSpPr/>
      </dsp:nvSpPr>
      <dsp:spPr>
        <a:xfrm>
          <a:off x="0" y="3255126"/>
          <a:ext cx="8008620" cy="529200"/>
        </a:xfrm>
        <a:prstGeom prst="rect">
          <a:avLst/>
        </a:prstGeom>
        <a:no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850172-A03F-461D-A822-497D247CDB78}">
      <dsp:nvSpPr>
        <dsp:cNvPr id="0" name=""/>
        <dsp:cNvSpPr/>
      </dsp:nvSpPr>
      <dsp:spPr>
        <a:xfrm>
          <a:off x="400431" y="2945166"/>
          <a:ext cx="7095725" cy="6199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1895" tIns="0" rIns="211895" bIns="0" numCol="1" spcCol="1270" anchor="ctr" anchorCtr="0">
          <a:noAutofit/>
        </a:bodyPr>
        <a:lstStyle/>
        <a:p>
          <a:pPr marL="0" lvl="0" indent="0" algn="just" defTabSz="577850">
            <a:lnSpc>
              <a:spcPct val="90000"/>
            </a:lnSpc>
            <a:spcBef>
              <a:spcPct val="0"/>
            </a:spcBef>
            <a:spcAft>
              <a:spcPct val="35000"/>
            </a:spcAft>
            <a:buNone/>
          </a:pPr>
          <a:r>
            <a:rPr lang="en-GB" sz="1300" kern="1200" dirty="0">
              <a:solidFill>
                <a:schemeClr val="tx1"/>
              </a:solidFill>
            </a:rPr>
            <a:t>Besides, embedding personalised care and self-management support should remain priorities for sustainable depression management across the UK.</a:t>
          </a:r>
          <a:endParaRPr lang="en-IN" sz="1300" kern="1200" dirty="0">
            <a:solidFill>
              <a:schemeClr val="tx1"/>
            </a:solidFill>
          </a:endParaRPr>
        </a:p>
      </dsp:txBody>
      <dsp:txXfrm>
        <a:off x="430693" y="2975428"/>
        <a:ext cx="7035201"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22aabef775d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22aabef775d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g21258269c9b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2" name="Google Shape;372;g21258269c9b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21258269c9b_0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21258269c9b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g2541e242513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8" name="Google Shape;438;g2541e242513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4"/>
        <p:cNvGrpSpPr/>
        <p:nvPr/>
      </p:nvGrpSpPr>
      <p:grpSpPr>
        <a:xfrm>
          <a:off x="0" y="0"/>
          <a:ext cx="0" cy="0"/>
          <a:chOff x="0" y="0"/>
          <a:chExt cx="0" cy="0"/>
        </a:xfrm>
      </p:grpSpPr>
      <p:sp>
        <p:nvSpPr>
          <p:cNvPr id="585" name="Google Shape;585;g21258269c9b_0_3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6" name="Google Shape;586;g21258269c9b_0_3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Google Shape;600;g10f9e629ec3_0_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1" name="Google Shape;601;g10f9e629ec3_0_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8"/>
        <p:cNvGrpSpPr/>
        <p:nvPr/>
      </p:nvGrpSpPr>
      <p:grpSpPr>
        <a:xfrm>
          <a:off x="0" y="0"/>
          <a:ext cx="0" cy="0"/>
          <a:chOff x="0" y="0"/>
          <a:chExt cx="0" cy="0"/>
        </a:xfrm>
      </p:grpSpPr>
      <p:sp>
        <p:nvSpPr>
          <p:cNvPr id="629" name="Google Shape;629;g11360713c04_0_3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0" name="Google Shape;630;g11360713c04_0_3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6"/>
        <p:cNvGrpSpPr/>
        <p:nvPr/>
      </p:nvGrpSpPr>
      <p:grpSpPr>
        <a:xfrm>
          <a:off x="0" y="0"/>
          <a:ext cx="0" cy="0"/>
          <a:chOff x="0" y="0"/>
          <a:chExt cx="0" cy="0"/>
        </a:xfrm>
      </p:grpSpPr>
      <p:sp>
        <p:nvSpPr>
          <p:cNvPr id="697" name="Google Shape;697;g1de147f2651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8" name="Google Shape;698;g1de147f2651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5"/>
        <p:cNvGrpSpPr/>
        <p:nvPr/>
      </p:nvGrpSpPr>
      <p:grpSpPr>
        <a:xfrm>
          <a:off x="0" y="0"/>
          <a:ext cx="0" cy="0"/>
          <a:chOff x="0" y="0"/>
          <a:chExt cx="0" cy="0"/>
        </a:xfrm>
      </p:grpSpPr>
      <p:sp>
        <p:nvSpPr>
          <p:cNvPr id="746" name="Google Shape;746;g2330b26925c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7" name="Google Shape;747;g2330b26925c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0"/>
        <p:cNvGrpSpPr/>
        <p:nvPr/>
      </p:nvGrpSpPr>
      <p:grpSpPr>
        <a:xfrm>
          <a:off x="0" y="0"/>
          <a:ext cx="0" cy="0"/>
          <a:chOff x="0" y="0"/>
          <a:chExt cx="0" cy="0"/>
        </a:xfrm>
      </p:grpSpPr>
      <p:sp>
        <p:nvSpPr>
          <p:cNvPr id="761" name="Google Shape;761;g2161ec02cbf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2" name="Google Shape;762;g2161ec02cbf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a:extLst>
            <a:ext uri="{FF2B5EF4-FFF2-40B4-BE49-F238E27FC236}">
              <a16:creationId xmlns:a16="http://schemas.microsoft.com/office/drawing/2014/main" id="{A69A9023-8FE2-EEF4-3649-A210C31B5CC6}"/>
            </a:ext>
          </a:extLst>
        </p:cNvPr>
        <p:cNvGrpSpPr/>
        <p:nvPr/>
      </p:nvGrpSpPr>
      <p:grpSpPr>
        <a:xfrm>
          <a:off x="0" y="0"/>
          <a:ext cx="0" cy="0"/>
          <a:chOff x="0" y="0"/>
          <a:chExt cx="0" cy="0"/>
        </a:xfrm>
      </p:grpSpPr>
      <p:sp>
        <p:nvSpPr>
          <p:cNvPr id="287" name="Google Shape;287;p:notes">
            <a:extLst>
              <a:ext uri="{FF2B5EF4-FFF2-40B4-BE49-F238E27FC236}">
                <a16:creationId xmlns:a16="http://schemas.microsoft.com/office/drawing/2014/main" id="{9C5BC2C5-F13E-443C-ED2B-338BDFAFA26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p:notes">
            <a:extLst>
              <a:ext uri="{FF2B5EF4-FFF2-40B4-BE49-F238E27FC236}">
                <a16:creationId xmlns:a16="http://schemas.microsoft.com/office/drawing/2014/main" id="{79413E32-E821-FF85-F0A0-84C3C78732D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19519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0" y="0"/>
            <a:ext cx="6753000" cy="5143500"/>
          </a:xfrm>
          <a:prstGeom prst="rect">
            <a:avLst/>
          </a:prstGeom>
          <a:solidFill>
            <a:srgbClr val="DED3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512961" y="409211"/>
            <a:ext cx="392134" cy="784268"/>
            <a:chOff x="8657875" y="-1229825"/>
            <a:chExt cx="546300" cy="1092600"/>
          </a:xfrm>
        </p:grpSpPr>
        <p:sp>
          <p:nvSpPr>
            <p:cNvPr id="12" name="Google Shape;12;p2"/>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 name="Google Shape;15;p2"/>
          <p:cNvCxnSpPr/>
          <p:nvPr/>
        </p:nvCxnSpPr>
        <p:spPr>
          <a:xfrm rot="10800000">
            <a:off x="8709028" y="1449125"/>
            <a:ext cx="0" cy="2815500"/>
          </a:xfrm>
          <a:prstGeom prst="straightConnector1">
            <a:avLst/>
          </a:prstGeom>
          <a:noFill/>
          <a:ln w="9525" cap="flat" cmpd="sng">
            <a:solidFill>
              <a:schemeClr val="dk1"/>
            </a:solidFill>
            <a:prstDash val="solid"/>
            <a:round/>
            <a:headEnd type="none" w="med" len="med"/>
            <a:tailEnd type="none" w="med" len="med"/>
          </a:ln>
        </p:spPr>
      </p:cxnSp>
      <p:sp>
        <p:nvSpPr>
          <p:cNvPr id="16" name="Google Shape;16;p2"/>
          <p:cNvSpPr txBox="1">
            <a:spLocks noGrp="1"/>
          </p:cNvSpPr>
          <p:nvPr>
            <p:ph type="ctrTitle"/>
          </p:nvPr>
        </p:nvSpPr>
        <p:spPr>
          <a:xfrm>
            <a:off x="620000" y="1451575"/>
            <a:ext cx="4758600" cy="2691300"/>
          </a:xfrm>
          <a:prstGeom prst="rect">
            <a:avLst/>
          </a:prstGeom>
        </p:spPr>
        <p:txBody>
          <a:bodyPr spcFirstLastPara="1" wrap="square" lIns="91425" tIns="91425" rIns="91425" bIns="91425" anchor="b" anchorCtr="0">
            <a:noAutofit/>
          </a:bodyPr>
          <a:lstStyle>
            <a:lvl1pPr lvl="0">
              <a:lnSpc>
                <a:spcPct val="90000"/>
              </a:lnSpc>
              <a:spcBef>
                <a:spcPts val="0"/>
              </a:spcBef>
              <a:spcAft>
                <a:spcPts val="0"/>
              </a:spcAft>
              <a:buClr>
                <a:srgbClr val="191919"/>
              </a:buClr>
              <a:buSzPts val="5200"/>
              <a:buNone/>
              <a:defRPr sz="6800" b="0">
                <a:latin typeface="Pathway Extreme Thin"/>
                <a:ea typeface="Pathway Extreme Thin"/>
                <a:cs typeface="Pathway Extreme Thin"/>
                <a:sym typeface="Pathway Extreme Thin"/>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7" name="Google Shape;17;p2"/>
          <p:cNvSpPr txBox="1">
            <a:spLocks noGrp="1"/>
          </p:cNvSpPr>
          <p:nvPr>
            <p:ph type="subTitle" idx="1"/>
          </p:nvPr>
        </p:nvSpPr>
        <p:spPr>
          <a:xfrm>
            <a:off x="620000" y="4142900"/>
            <a:ext cx="4758600" cy="465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400">
                <a:latin typeface="Lato"/>
                <a:ea typeface="Lato"/>
                <a:cs typeface="Lato"/>
                <a:sym typeface="Lato"/>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8" name="Google Shape;18;p2"/>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
        <p:nvSpPr>
          <p:cNvPr id="19" name="Google Shape;19;p2"/>
          <p:cNvSpPr/>
          <p:nvPr/>
        </p:nvSpPr>
        <p:spPr>
          <a:xfrm>
            <a:off x="-738700" y="535000"/>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6"/>
        <p:cNvGrpSpPr/>
        <p:nvPr/>
      </p:nvGrpSpPr>
      <p:grpSpPr>
        <a:xfrm>
          <a:off x="0" y="0"/>
          <a:ext cx="0" cy="0"/>
          <a:chOff x="0" y="0"/>
          <a:chExt cx="0" cy="0"/>
        </a:xfrm>
      </p:grpSpPr>
      <p:sp>
        <p:nvSpPr>
          <p:cNvPr id="37" name="Google Shape;37;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8" name="Google Shape;38;p5"/>
          <p:cNvSpPr txBox="1">
            <a:spLocks noGrp="1"/>
          </p:cNvSpPr>
          <p:nvPr>
            <p:ph type="subTitle" idx="1"/>
          </p:nvPr>
        </p:nvSpPr>
        <p:spPr>
          <a:xfrm>
            <a:off x="3697000" y="3536775"/>
            <a:ext cx="4632300" cy="102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9" name="Google Shape;39;p5"/>
          <p:cNvSpPr txBox="1">
            <a:spLocks noGrp="1"/>
          </p:cNvSpPr>
          <p:nvPr>
            <p:ph type="subTitle" idx="2"/>
          </p:nvPr>
        </p:nvSpPr>
        <p:spPr>
          <a:xfrm>
            <a:off x="3697000" y="1773275"/>
            <a:ext cx="4632300" cy="102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0" name="Google Shape;40;p5"/>
          <p:cNvSpPr txBox="1">
            <a:spLocks noGrp="1"/>
          </p:cNvSpPr>
          <p:nvPr>
            <p:ph type="subTitle" idx="3"/>
          </p:nvPr>
        </p:nvSpPr>
        <p:spPr>
          <a:xfrm>
            <a:off x="3697000" y="1306750"/>
            <a:ext cx="46323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1" name="Google Shape;41;p5"/>
          <p:cNvSpPr txBox="1">
            <a:spLocks noGrp="1"/>
          </p:cNvSpPr>
          <p:nvPr>
            <p:ph type="subTitle" idx="4"/>
          </p:nvPr>
        </p:nvSpPr>
        <p:spPr>
          <a:xfrm>
            <a:off x="3697000" y="3070275"/>
            <a:ext cx="46323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42" name="Google Shape;42;p5"/>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grpSp>
        <p:nvGrpSpPr>
          <p:cNvPr id="43" name="Google Shape;43;p5"/>
          <p:cNvGrpSpPr/>
          <p:nvPr/>
        </p:nvGrpSpPr>
        <p:grpSpPr>
          <a:xfrm rot="-5400000">
            <a:off x="598911" y="4020311"/>
            <a:ext cx="392134" cy="784268"/>
            <a:chOff x="8657875" y="-1229825"/>
            <a:chExt cx="546300" cy="1092600"/>
          </a:xfrm>
        </p:grpSpPr>
        <p:sp>
          <p:nvSpPr>
            <p:cNvPr id="44" name="Google Shape;44;p5"/>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5"/>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5"/>
          <p:cNvSpPr/>
          <p:nvPr/>
        </p:nvSpPr>
        <p:spPr>
          <a:xfrm rot="10800000">
            <a:off x="8668775" y="-144350"/>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0" name="Google Shape;50;p6"/>
          <p:cNvSpPr/>
          <p:nvPr/>
        </p:nvSpPr>
        <p:spPr>
          <a:xfrm rot="-5400000">
            <a:off x="8428900" y="227738"/>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 name="Google Shape;51;p6"/>
          <p:cNvGrpSpPr/>
          <p:nvPr/>
        </p:nvGrpSpPr>
        <p:grpSpPr>
          <a:xfrm>
            <a:off x="105536" y="4117273"/>
            <a:ext cx="392134" cy="784268"/>
            <a:chOff x="8657875" y="-1229825"/>
            <a:chExt cx="546300" cy="1092600"/>
          </a:xfrm>
        </p:grpSpPr>
        <p:sp>
          <p:nvSpPr>
            <p:cNvPr id="52" name="Google Shape;52;p6"/>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6"/>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6"/>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 name="Google Shape;55;p6"/>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6"/>
        <p:cNvGrpSpPr/>
        <p:nvPr/>
      </p:nvGrpSpPr>
      <p:grpSpPr>
        <a:xfrm>
          <a:off x="0" y="0"/>
          <a:ext cx="0" cy="0"/>
          <a:chOff x="0" y="0"/>
          <a:chExt cx="0" cy="0"/>
        </a:xfrm>
      </p:grpSpPr>
      <p:sp>
        <p:nvSpPr>
          <p:cNvPr id="57" name="Google Shape;57;p7"/>
          <p:cNvSpPr txBox="1">
            <a:spLocks noGrp="1"/>
          </p:cNvSpPr>
          <p:nvPr>
            <p:ph type="title"/>
          </p:nvPr>
        </p:nvSpPr>
        <p:spPr>
          <a:xfrm>
            <a:off x="720000" y="445025"/>
            <a:ext cx="38337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8" name="Google Shape;58;p7"/>
          <p:cNvSpPr txBox="1">
            <a:spLocks noGrp="1"/>
          </p:cNvSpPr>
          <p:nvPr>
            <p:ph type="body" idx="1"/>
          </p:nvPr>
        </p:nvSpPr>
        <p:spPr>
          <a:xfrm>
            <a:off x="720000" y="1177575"/>
            <a:ext cx="3521100" cy="23631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a:solidFill>
                  <a:srgbClr val="434343"/>
                </a:solidFill>
              </a:defRPr>
            </a:lvl1pPr>
            <a:lvl2pPr marL="914400" lvl="1" indent="-304800" rtl="0">
              <a:lnSpc>
                <a:spcPct val="115000"/>
              </a:lnSpc>
              <a:spcBef>
                <a:spcPts val="0"/>
              </a:spcBef>
              <a:spcAft>
                <a:spcPts val="0"/>
              </a:spcAft>
              <a:buSzPts val="1200"/>
              <a:buChar char="○"/>
              <a:defRPr>
                <a:solidFill>
                  <a:srgbClr val="434343"/>
                </a:solidFill>
              </a:defRPr>
            </a:lvl2pPr>
            <a:lvl3pPr marL="1371600" lvl="2" indent="-304800" rtl="0">
              <a:lnSpc>
                <a:spcPct val="115000"/>
              </a:lnSpc>
              <a:spcBef>
                <a:spcPts val="0"/>
              </a:spcBef>
              <a:spcAft>
                <a:spcPts val="0"/>
              </a:spcAft>
              <a:buSzPts val="1200"/>
              <a:buChar char="■"/>
              <a:defRPr>
                <a:solidFill>
                  <a:srgbClr val="434343"/>
                </a:solidFill>
              </a:defRPr>
            </a:lvl3pPr>
            <a:lvl4pPr marL="1828800" lvl="3" indent="-304800" rtl="0">
              <a:lnSpc>
                <a:spcPct val="115000"/>
              </a:lnSpc>
              <a:spcBef>
                <a:spcPts val="0"/>
              </a:spcBef>
              <a:spcAft>
                <a:spcPts val="0"/>
              </a:spcAft>
              <a:buSzPts val="1200"/>
              <a:buChar char="●"/>
              <a:defRPr>
                <a:solidFill>
                  <a:srgbClr val="434343"/>
                </a:solidFill>
              </a:defRPr>
            </a:lvl4pPr>
            <a:lvl5pPr marL="2286000" lvl="4" indent="-304800" rtl="0">
              <a:lnSpc>
                <a:spcPct val="115000"/>
              </a:lnSpc>
              <a:spcBef>
                <a:spcPts val="0"/>
              </a:spcBef>
              <a:spcAft>
                <a:spcPts val="0"/>
              </a:spcAft>
              <a:buSzPts val="1200"/>
              <a:buChar char="○"/>
              <a:defRPr>
                <a:solidFill>
                  <a:srgbClr val="434343"/>
                </a:solidFill>
              </a:defRPr>
            </a:lvl5pPr>
            <a:lvl6pPr marL="2743200" lvl="5" indent="-304800" rtl="0">
              <a:lnSpc>
                <a:spcPct val="115000"/>
              </a:lnSpc>
              <a:spcBef>
                <a:spcPts val="0"/>
              </a:spcBef>
              <a:spcAft>
                <a:spcPts val="0"/>
              </a:spcAft>
              <a:buSzPts val="1200"/>
              <a:buChar char="■"/>
              <a:defRPr>
                <a:solidFill>
                  <a:srgbClr val="434343"/>
                </a:solidFill>
              </a:defRPr>
            </a:lvl6pPr>
            <a:lvl7pPr marL="3200400" lvl="6" indent="-304800" rtl="0">
              <a:lnSpc>
                <a:spcPct val="115000"/>
              </a:lnSpc>
              <a:spcBef>
                <a:spcPts val="0"/>
              </a:spcBef>
              <a:spcAft>
                <a:spcPts val="0"/>
              </a:spcAft>
              <a:buSzPts val="1200"/>
              <a:buChar char="●"/>
              <a:defRPr>
                <a:solidFill>
                  <a:srgbClr val="434343"/>
                </a:solidFill>
              </a:defRPr>
            </a:lvl7pPr>
            <a:lvl8pPr marL="3657600" lvl="7" indent="-304800" rtl="0">
              <a:lnSpc>
                <a:spcPct val="115000"/>
              </a:lnSpc>
              <a:spcBef>
                <a:spcPts val="0"/>
              </a:spcBef>
              <a:spcAft>
                <a:spcPts val="0"/>
              </a:spcAft>
              <a:buSzPts val="1200"/>
              <a:buChar char="○"/>
              <a:defRPr>
                <a:solidFill>
                  <a:srgbClr val="434343"/>
                </a:solidFill>
              </a:defRPr>
            </a:lvl8pPr>
            <a:lvl9pPr marL="4114800" lvl="8" indent="-304800" rtl="0">
              <a:lnSpc>
                <a:spcPct val="115000"/>
              </a:lnSpc>
              <a:spcBef>
                <a:spcPts val="0"/>
              </a:spcBef>
              <a:spcAft>
                <a:spcPts val="0"/>
              </a:spcAft>
              <a:buSzPts val="1200"/>
              <a:buChar char="■"/>
              <a:defRPr>
                <a:solidFill>
                  <a:srgbClr val="434343"/>
                </a:solidFill>
              </a:defRPr>
            </a:lvl9pPr>
          </a:lstStyle>
          <a:p>
            <a:endParaRPr/>
          </a:p>
        </p:txBody>
      </p:sp>
      <p:sp>
        <p:nvSpPr>
          <p:cNvPr id="59" name="Google Shape;59;p7"/>
          <p:cNvSpPr>
            <a:spLocks noGrp="1"/>
          </p:cNvSpPr>
          <p:nvPr>
            <p:ph type="pic" idx="2"/>
          </p:nvPr>
        </p:nvSpPr>
        <p:spPr>
          <a:xfrm>
            <a:off x="5304375" y="1006725"/>
            <a:ext cx="2803200" cy="3513600"/>
          </a:xfrm>
          <a:prstGeom prst="rect">
            <a:avLst/>
          </a:prstGeom>
          <a:noFill/>
          <a:ln>
            <a:noFill/>
          </a:ln>
        </p:spPr>
      </p:sp>
      <p:sp>
        <p:nvSpPr>
          <p:cNvPr id="60" name="Google Shape;60;p7"/>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69"/>
        <p:cNvGrpSpPr/>
        <p:nvPr/>
      </p:nvGrpSpPr>
      <p:grpSpPr>
        <a:xfrm>
          <a:off x="0" y="0"/>
          <a:ext cx="0" cy="0"/>
          <a:chOff x="0" y="0"/>
          <a:chExt cx="0" cy="0"/>
        </a:xfrm>
      </p:grpSpPr>
      <p:sp>
        <p:nvSpPr>
          <p:cNvPr id="70" name="Google Shape;70;p1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71" name="Google Shape;71;p10"/>
          <p:cNvSpPr txBox="1">
            <a:spLocks noGrp="1"/>
          </p:cNvSpPr>
          <p:nvPr>
            <p:ph type="title" idx="2" hasCustomPrompt="1"/>
          </p:nvPr>
        </p:nvSpPr>
        <p:spPr>
          <a:xfrm>
            <a:off x="720000" y="1417725"/>
            <a:ext cx="1326300" cy="78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5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2" name="Google Shape;72;p10"/>
          <p:cNvSpPr txBox="1">
            <a:spLocks noGrp="1"/>
          </p:cNvSpPr>
          <p:nvPr>
            <p:ph type="subTitle" idx="1"/>
          </p:nvPr>
        </p:nvSpPr>
        <p:spPr>
          <a:xfrm>
            <a:off x="2116325" y="1559125"/>
            <a:ext cx="23055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73" name="Google Shape;73;p10"/>
          <p:cNvSpPr txBox="1">
            <a:spLocks noGrp="1"/>
          </p:cNvSpPr>
          <p:nvPr>
            <p:ph type="title" idx="3" hasCustomPrompt="1"/>
          </p:nvPr>
        </p:nvSpPr>
        <p:spPr>
          <a:xfrm>
            <a:off x="720000" y="2580975"/>
            <a:ext cx="1326300" cy="78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5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 name="Google Shape;74;p10"/>
          <p:cNvSpPr txBox="1">
            <a:spLocks noGrp="1"/>
          </p:cNvSpPr>
          <p:nvPr>
            <p:ph type="subTitle" idx="4"/>
          </p:nvPr>
        </p:nvSpPr>
        <p:spPr>
          <a:xfrm>
            <a:off x="2116325" y="2722375"/>
            <a:ext cx="23055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75" name="Google Shape;75;p10"/>
          <p:cNvSpPr txBox="1">
            <a:spLocks noGrp="1"/>
          </p:cNvSpPr>
          <p:nvPr>
            <p:ph type="title" idx="5" hasCustomPrompt="1"/>
          </p:nvPr>
        </p:nvSpPr>
        <p:spPr>
          <a:xfrm>
            <a:off x="720000" y="3744225"/>
            <a:ext cx="1326300" cy="78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5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6" name="Google Shape;76;p10"/>
          <p:cNvSpPr txBox="1">
            <a:spLocks noGrp="1"/>
          </p:cNvSpPr>
          <p:nvPr>
            <p:ph type="subTitle" idx="6"/>
          </p:nvPr>
        </p:nvSpPr>
        <p:spPr>
          <a:xfrm>
            <a:off x="2116325" y="3885625"/>
            <a:ext cx="23055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77" name="Google Shape;77;p10"/>
          <p:cNvSpPr txBox="1">
            <a:spLocks noGrp="1"/>
          </p:cNvSpPr>
          <p:nvPr>
            <p:ph type="title" idx="7" hasCustomPrompt="1"/>
          </p:nvPr>
        </p:nvSpPr>
        <p:spPr>
          <a:xfrm>
            <a:off x="4722175" y="1417725"/>
            <a:ext cx="1326300" cy="78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5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8" name="Google Shape;78;p10"/>
          <p:cNvSpPr txBox="1">
            <a:spLocks noGrp="1"/>
          </p:cNvSpPr>
          <p:nvPr>
            <p:ph type="subTitle" idx="8"/>
          </p:nvPr>
        </p:nvSpPr>
        <p:spPr>
          <a:xfrm>
            <a:off x="6118500" y="1559125"/>
            <a:ext cx="23055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79" name="Google Shape;79;p10"/>
          <p:cNvSpPr txBox="1">
            <a:spLocks noGrp="1"/>
          </p:cNvSpPr>
          <p:nvPr>
            <p:ph type="title" idx="9" hasCustomPrompt="1"/>
          </p:nvPr>
        </p:nvSpPr>
        <p:spPr>
          <a:xfrm>
            <a:off x="4722175" y="2580975"/>
            <a:ext cx="1326300" cy="78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5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0"/>
          <p:cNvSpPr txBox="1">
            <a:spLocks noGrp="1"/>
          </p:cNvSpPr>
          <p:nvPr>
            <p:ph type="subTitle" idx="13"/>
          </p:nvPr>
        </p:nvSpPr>
        <p:spPr>
          <a:xfrm>
            <a:off x="6118500" y="2722375"/>
            <a:ext cx="23055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1" name="Google Shape;81;p10"/>
          <p:cNvSpPr txBox="1">
            <a:spLocks noGrp="1"/>
          </p:cNvSpPr>
          <p:nvPr>
            <p:ph type="title" idx="14" hasCustomPrompt="1"/>
          </p:nvPr>
        </p:nvSpPr>
        <p:spPr>
          <a:xfrm>
            <a:off x="4722175" y="3744225"/>
            <a:ext cx="1326300" cy="78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5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0"/>
          <p:cNvSpPr txBox="1">
            <a:spLocks noGrp="1"/>
          </p:cNvSpPr>
          <p:nvPr>
            <p:ph type="subTitle" idx="15"/>
          </p:nvPr>
        </p:nvSpPr>
        <p:spPr>
          <a:xfrm>
            <a:off x="6118500" y="3885625"/>
            <a:ext cx="2305500" cy="572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83" name="Google Shape;83;p10"/>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grpSp>
        <p:nvGrpSpPr>
          <p:cNvPr id="84" name="Google Shape;84;p10"/>
          <p:cNvGrpSpPr/>
          <p:nvPr/>
        </p:nvGrpSpPr>
        <p:grpSpPr>
          <a:xfrm rot="-5400000">
            <a:off x="8148861" y="-53189"/>
            <a:ext cx="392134" cy="784268"/>
            <a:chOff x="8657875" y="-1229825"/>
            <a:chExt cx="546300" cy="1092600"/>
          </a:xfrm>
        </p:grpSpPr>
        <p:sp>
          <p:nvSpPr>
            <p:cNvPr id="85" name="Google Shape;85;p10"/>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0"/>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0"/>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10"/>
          <p:cNvSpPr/>
          <p:nvPr/>
        </p:nvSpPr>
        <p:spPr>
          <a:xfrm>
            <a:off x="-738700" y="4458325"/>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2">
  <p:cSld name="TITLE_ONLY_1_1">
    <p:spTree>
      <p:nvGrpSpPr>
        <p:cNvPr id="1" name="Shape 96"/>
        <p:cNvGrpSpPr/>
        <p:nvPr/>
      </p:nvGrpSpPr>
      <p:grpSpPr>
        <a:xfrm>
          <a:off x="0" y="0"/>
          <a:ext cx="0" cy="0"/>
          <a:chOff x="0" y="0"/>
          <a:chExt cx="0" cy="0"/>
        </a:xfrm>
      </p:grpSpPr>
      <p:sp>
        <p:nvSpPr>
          <p:cNvPr id="97" name="Google Shape;97;p1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98" name="Google Shape;98;p12"/>
          <p:cNvGrpSpPr/>
          <p:nvPr/>
        </p:nvGrpSpPr>
        <p:grpSpPr>
          <a:xfrm>
            <a:off x="8589786" y="534998"/>
            <a:ext cx="392134" cy="784268"/>
            <a:chOff x="8657875" y="-1229825"/>
            <a:chExt cx="546300" cy="1092600"/>
          </a:xfrm>
        </p:grpSpPr>
        <p:sp>
          <p:nvSpPr>
            <p:cNvPr id="99" name="Google Shape;99;p12"/>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2"/>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2"/>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 name="Google Shape;102;p12"/>
          <p:cNvSpPr/>
          <p:nvPr/>
        </p:nvSpPr>
        <p:spPr>
          <a:xfrm rot="-5400000">
            <a:off x="6363375" y="4608488"/>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 name="Google Shape;103;p12"/>
          <p:cNvGrpSpPr/>
          <p:nvPr/>
        </p:nvGrpSpPr>
        <p:grpSpPr>
          <a:xfrm>
            <a:off x="168036" y="4136223"/>
            <a:ext cx="392134" cy="573109"/>
            <a:chOff x="8657875" y="-1229825"/>
            <a:chExt cx="546300" cy="798425"/>
          </a:xfrm>
        </p:grpSpPr>
        <p:sp>
          <p:nvSpPr>
            <p:cNvPr id="104" name="Google Shape;104;p12"/>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2"/>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6" name="Google Shape;106;p12"/>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3">
  <p:cSld name="TITLE_ONLY_1_1_1">
    <p:spTree>
      <p:nvGrpSpPr>
        <p:cNvPr id="1" name="Shape 107"/>
        <p:cNvGrpSpPr/>
        <p:nvPr/>
      </p:nvGrpSpPr>
      <p:grpSpPr>
        <a:xfrm>
          <a:off x="0" y="0"/>
          <a:ext cx="0" cy="0"/>
          <a:chOff x="0" y="0"/>
          <a:chExt cx="0" cy="0"/>
        </a:xfrm>
      </p:grpSpPr>
      <p:sp>
        <p:nvSpPr>
          <p:cNvPr id="108" name="Google Shape;108;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09" name="Google Shape;109;p13"/>
          <p:cNvGrpSpPr/>
          <p:nvPr/>
        </p:nvGrpSpPr>
        <p:grpSpPr>
          <a:xfrm>
            <a:off x="4300661" y="4861573"/>
            <a:ext cx="392134" cy="573109"/>
            <a:chOff x="8657875" y="-1229825"/>
            <a:chExt cx="546300" cy="798425"/>
          </a:xfrm>
        </p:grpSpPr>
        <p:sp>
          <p:nvSpPr>
            <p:cNvPr id="110" name="Google Shape;110;p13"/>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3"/>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 name="Google Shape;112;p13"/>
          <p:cNvSpPr/>
          <p:nvPr/>
        </p:nvSpPr>
        <p:spPr>
          <a:xfrm>
            <a:off x="7396200" y="-12"/>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3"/>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4">
  <p:cSld name="TITLE_ONLY_1_1_1_1">
    <p:spTree>
      <p:nvGrpSpPr>
        <p:cNvPr id="1" name="Shape 114"/>
        <p:cNvGrpSpPr/>
        <p:nvPr/>
      </p:nvGrpSpPr>
      <p:grpSpPr>
        <a:xfrm>
          <a:off x="0" y="0"/>
          <a:ext cx="0" cy="0"/>
          <a:chOff x="0" y="0"/>
          <a:chExt cx="0" cy="0"/>
        </a:xfrm>
      </p:grpSpPr>
      <p:sp>
        <p:nvSpPr>
          <p:cNvPr id="115" name="Google Shape;115;p1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116" name="Google Shape;116;p14"/>
          <p:cNvGrpSpPr/>
          <p:nvPr/>
        </p:nvGrpSpPr>
        <p:grpSpPr>
          <a:xfrm>
            <a:off x="1978897" y="4456824"/>
            <a:ext cx="1240451" cy="1240451"/>
            <a:chOff x="-3527231" y="866288"/>
            <a:chExt cx="1958400" cy="1958400"/>
          </a:xfrm>
        </p:grpSpPr>
        <p:sp>
          <p:nvSpPr>
            <p:cNvPr id="117" name="Google Shape;117;p14"/>
            <p:cNvSpPr/>
            <p:nvPr/>
          </p:nvSpPr>
          <p:spPr>
            <a:xfrm rot="-859278">
              <a:off x="-3542536" y="1782457"/>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4"/>
            <p:cNvSpPr/>
            <p:nvPr/>
          </p:nvSpPr>
          <p:spPr>
            <a:xfrm rot="859278" flipH="1">
              <a:off x="-3542536" y="1782457"/>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4"/>
            <p:cNvSpPr/>
            <p:nvPr/>
          </p:nvSpPr>
          <p:spPr>
            <a:xfrm rot="4540722">
              <a:off x="-3527230" y="1782476"/>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4"/>
            <p:cNvSpPr/>
            <p:nvPr/>
          </p:nvSpPr>
          <p:spPr>
            <a:xfrm rot="6259278" flipH="1">
              <a:off x="-3527230" y="1782476"/>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4"/>
            <p:cNvSpPr/>
            <p:nvPr/>
          </p:nvSpPr>
          <p:spPr>
            <a:xfrm rot="2699267" flipH="1">
              <a:off x="-3527198" y="1746975"/>
              <a:ext cx="1988950" cy="126006"/>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4"/>
            <p:cNvSpPr/>
            <p:nvPr/>
          </p:nvSpPr>
          <p:spPr>
            <a:xfrm rot="-2699267">
              <a:off x="-3527198" y="1746975"/>
              <a:ext cx="1988950" cy="126006"/>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 name="Google Shape;123;p14"/>
          <p:cNvGrpSpPr/>
          <p:nvPr/>
        </p:nvGrpSpPr>
        <p:grpSpPr>
          <a:xfrm>
            <a:off x="155536" y="-46839"/>
            <a:ext cx="392134" cy="784268"/>
            <a:chOff x="8657875" y="-1229825"/>
            <a:chExt cx="546300" cy="1092600"/>
          </a:xfrm>
        </p:grpSpPr>
        <p:sp>
          <p:nvSpPr>
            <p:cNvPr id="124" name="Google Shape;124;p14"/>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4"/>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4"/>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 name="Google Shape;127;p14"/>
          <p:cNvSpPr/>
          <p:nvPr/>
        </p:nvSpPr>
        <p:spPr>
          <a:xfrm rot="-5400000">
            <a:off x="8596325" y="-46862"/>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4"/>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5">
  <p:cSld name="TITLE_ONLY_1_1_1_1_1">
    <p:spTree>
      <p:nvGrpSpPr>
        <p:cNvPr id="1" name="Shape 129"/>
        <p:cNvGrpSpPr/>
        <p:nvPr/>
      </p:nvGrpSpPr>
      <p:grpSpPr>
        <a:xfrm>
          <a:off x="0" y="0"/>
          <a:ext cx="0" cy="0"/>
          <a:chOff x="0" y="0"/>
          <a:chExt cx="0" cy="0"/>
        </a:xfrm>
      </p:grpSpPr>
      <p:sp>
        <p:nvSpPr>
          <p:cNvPr id="130" name="Google Shape;130;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1" name="Google Shape;131;p15"/>
          <p:cNvSpPr/>
          <p:nvPr/>
        </p:nvSpPr>
        <p:spPr>
          <a:xfrm rot="-5400000">
            <a:off x="448625" y="4520263"/>
            <a:ext cx="1358700" cy="1358700"/>
          </a:xfrm>
          <a:prstGeom prst="arc">
            <a:avLst>
              <a:gd name="adj1" fmla="val 16200000"/>
              <a:gd name="adj2" fmla="val 5573519"/>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 name="Google Shape;132;p15"/>
          <p:cNvGrpSpPr/>
          <p:nvPr/>
        </p:nvGrpSpPr>
        <p:grpSpPr>
          <a:xfrm rot="-5400000">
            <a:off x="8661386" y="444823"/>
            <a:ext cx="392134" cy="573109"/>
            <a:chOff x="8657875" y="-1229825"/>
            <a:chExt cx="546300" cy="798425"/>
          </a:xfrm>
        </p:grpSpPr>
        <p:sp>
          <p:nvSpPr>
            <p:cNvPr id="133" name="Google Shape;133;p15"/>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5"/>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 name="Google Shape;135;p15"/>
          <p:cNvGrpSpPr/>
          <p:nvPr/>
        </p:nvGrpSpPr>
        <p:grpSpPr>
          <a:xfrm>
            <a:off x="124811" y="1710248"/>
            <a:ext cx="392134" cy="573109"/>
            <a:chOff x="8657875" y="-1229825"/>
            <a:chExt cx="546300" cy="798425"/>
          </a:xfrm>
        </p:grpSpPr>
        <p:sp>
          <p:nvSpPr>
            <p:cNvPr id="136" name="Google Shape;136;p15"/>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5"/>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8" name="Google Shape;138;p15"/>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CUSTOM_4_1_1">
    <p:spTree>
      <p:nvGrpSpPr>
        <p:cNvPr id="1" name="Shape 167"/>
        <p:cNvGrpSpPr/>
        <p:nvPr/>
      </p:nvGrpSpPr>
      <p:grpSpPr>
        <a:xfrm>
          <a:off x="0" y="0"/>
          <a:ext cx="0" cy="0"/>
          <a:chOff x="0" y="0"/>
          <a:chExt cx="0" cy="0"/>
        </a:xfrm>
      </p:grpSpPr>
      <p:sp>
        <p:nvSpPr>
          <p:cNvPr id="168" name="Google Shape;168;p18"/>
          <p:cNvSpPr txBox="1">
            <a:spLocks noGrp="1"/>
          </p:cNvSpPr>
          <p:nvPr>
            <p:ph type="title"/>
          </p:nvPr>
        </p:nvSpPr>
        <p:spPr>
          <a:xfrm>
            <a:off x="4527375" y="535000"/>
            <a:ext cx="3747900" cy="12153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9" name="Google Shape;169;p18"/>
          <p:cNvSpPr txBox="1">
            <a:spLocks noGrp="1"/>
          </p:cNvSpPr>
          <p:nvPr>
            <p:ph type="subTitle" idx="1"/>
          </p:nvPr>
        </p:nvSpPr>
        <p:spPr>
          <a:xfrm>
            <a:off x="4527375" y="3624750"/>
            <a:ext cx="3747900" cy="92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70" name="Google Shape;170;p18"/>
          <p:cNvSpPr>
            <a:spLocks noGrp="1"/>
          </p:cNvSpPr>
          <p:nvPr>
            <p:ph type="pic" idx="2"/>
          </p:nvPr>
        </p:nvSpPr>
        <p:spPr>
          <a:xfrm>
            <a:off x="883113" y="589650"/>
            <a:ext cx="3321300" cy="3964200"/>
          </a:xfrm>
          <a:prstGeom prst="rect">
            <a:avLst/>
          </a:prstGeom>
          <a:noFill/>
          <a:ln>
            <a:noFill/>
          </a:ln>
        </p:spPr>
      </p:sp>
      <p:sp>
        <p:nvSpPr>
          <p:cNvPr id="171" name="Google Shape;171;p18"/>
          <p:cNvSpPr/>
          <p:nvPr/>
        </p:nvSpPr>
        <p:spPr>
          <a:xfrm rot="-5400000">
            <a:off x="8598225" y="3109250"/>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2" name="Google Shape;172;p18"/>
          <p:cNvGrpSpPr/>
          <p:nvPr/>
        </p:nvGrpSpPr>
        <p:grpSpPr>
          <a:xfrm>
            <a:off x="168036" y="464473"/>
            <a:ext cx="392134" cy="573109"/>
            <a:chOff x="8657875" y="-1229825"/>
            <a:chExt cx="546300" cy="798425"/>
          </a:xfrm>
        </p:grpSpPr>
        <p:sp>
          <p:nvSpPr>
            <p:cNvPr id="173" name="Google Shape;173;p18"/>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8"/>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5" name="Google Shape;175;p18"/>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94"/>
        <p:cNvGrpSpPr/>
        <p:nvPr/>
      </p:nvGrpSpPr>
      <p:grpSpPr>
        <a:xfrm>
          <a:off x="0" y="0"/>
          <a:ext cx="0" cy="0"/>
          <a:chOff x="0" y="0"/>
          <a:chExt cx="0" cy="0"/>
        </a:xfrm>
      </p:grpSpPr>
      <p:sp>
        <p:nvSpPr>
          <p:cNvPr id="195" name="Google Shape;195;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96" name="Google Shape;196;p21"/>
          <p:cNvSpPr txBox="1">
            <a:spLocks noGrp="1"/>
          </p:cNvSpPr>
          <p:nvPr>
            <p:ph type="subTitle" idx="1"/>
          </p:nvPr>
        </p:nvSpPr>
        <p:spPr>
          <a:xfrm>
            <a:off x="720000" y="3090700"/>
            <a:ext cx="2332800" cy="1095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7" name="Google Shape;197;p21"/>
          <p:cNvSpPr txBox="1">
            <a:spLocks noGrp="1"/>
          </p:cNvSpPr>
          <p:nvPr>
            <p:ph type="subTitle" idx="2"/>
          </p:nvPr>
        </p:nvSpPr>
        <p:spPr>
          <a:xfrm>
            <a:off x="720000" y="2624175"/>
            <a:ext cx="23328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198" name="Google Shape;198;p21"/>
          <p:cNvSpPr txBox="1">
            <a:spLocks noGrp="1"/>
          </p:cNvSpPr>
          <p:nvPr>
            <p:ph type="subTitle" idx="3"/>
          </p:nvPr>
        </p:nvSpPr>
        <p:spPr>
          <a:xfrm>
            <a:off x="3408050" y="3090700"/>
            <a:ext cx="2332800" cy="1095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9" name="Google Shape;199;p21"/>
          <p:cNvSpPr txBox="1">
            <a:spLocks noGrp="1"/>
          </p:cNvSpPr>
          <p:nvPr>
            <p:ph type="subTitle" idx="4"/>
          </p:nvPr>
        </p:nvSpPr>
        <p:spPr>
          <a:xfrm>
            <a:off x="3408054" y="2624175"/>
            <a:ext cx="23328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00" name="Google Shape;200;p21"/>
          <p:cNvSpPr txBox="1">
            <a:spLocks noGrp="1"/>
          </p:cNvSpPr>
          <p:nvPr>
            <p:ph type="subTitle" idx="5"/>
          </p:nvPr>
        </p:nvSpPr>
        <p:spPr>
          <a:xfrm>
            <a:off x="6096100" y="3090700"/>
            <a:ext cx="2332800" cy="1095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01" name="Google Shape;201;p21"/>
          <p:cNvSpPr txBox="1">
            <a:spLocks noGrp="1"/>
          </p:cNvSpPr>
          <p:nvPr>
            <p:ph type="subTitle" idx="6"/>
          </p:nvPr>
        </p:nvSpPr>
        <p:spPr>
          <a:xfrm>
            <a:off x="6096100" y="2624175"/>
            <a:ext cx="23328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grpSp>
        <p:nvGrpSpPr>
          <p:cNvPr id="202" name="Google Shape;202;p21"/>
          <p:cNvGrpSpPr/>
          <p:nvPr/>
        </p:nvGrpSpPr>
        <p:grpSpPr>
          <a:xfrm>
            <a:off x="8894136" y="535011"/>
            <a:ext cx="392134" cy="784268"/>
            <a:chOff x="8657875" y="-1229825"/>
            <a:chExt cx="546300" cy="1092600"/>
          </a:xfrm>
        </p:grpSpPr>
        <p:sp>
          <p:nvSpPr>
            <p:cNvPr id="203" name="Google Shape;203;p21"/>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1"/>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1"/>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6" name="Google Shape;206;p21"/>
          <p:cNvSpPr/>
          <p:nvPr/>
        </p:nvSpPr>
        <p:spPr>
          <a:xfrm>
            <a:off x="-769425" y="4502925"/>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1"/>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208"/>
        <p:cNvGrpSpPr/>
        <p:nvPr/>
      </p:nvGrpSpPr>
      <p:grpSpPr>
        <a:xfrm>
          <a:off x="0" y="0"/>
          <a:ext cx="0" cy="0"/>
          <a:chOff x="0" y="0"/>
          <a:chExt cx="0" cy="0"/>
        </a:xfrm>
      </p:grpSpPr>
      <p:sp>
        <p:nvSpPr>
          <p:cNvPr id="209" name="Google Shape;209;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0" name="Google Shape;210;p22"/>
          <p:cNvSpPr txBox="1">
            <a:spLocks noGrp="1"/>
          </p:cNvSpPr>
          <p:nvPr>
            <p:ph type="subTitle" idx="1"/>
          </p:nvPr>
        </p:nvSpPr>
        <p:spPr>
          <a:xfrm>
            <a:off x="1432600" y="1915513"/>
            <a:ext cx="2833800" cy="71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1" name="Google Shape;211;p22"/>
          <p:cNvSpPr txBox="1">
            <a:spLocks noGrp="1"/>
          </p:cNvSpPr>
          <p:nvPr>
            <p:ph type="subTitle" idx="2"/>
          </p:nvPr>
        </p:nvSpPr>
        <p:spPr>
          <a:xfrm>
            <a:off x="1432600" y="1448988"/>
            <a:ext cx="28338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12" name="Google Shape;212;p22"/>
          <p:cNvSpPr txBox="1">
            <a:spLocks noGrp="1"/>
          </p:cNvSpPr>
          <p:nvPr>
            <p:ph type="subTitle" idx="3"/>
          </p:nvPr>
        </p:nvSpPr>
        <p:spPr>
          <a:xfrm>
            <a:off x="1432600" y="3547675"/>
            <a:ext cx="2833800" cy="71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3" name="Google Shape;213;p22"/>
          <p:cNvSpPr txBox="1">
            <a:spLocks noGrp="1"/>
          </p:cNvSpPr>
          <p:nvPr>
            <p:ph type="subTitle" idx="4"/>
          </p:nvPr>
        </p:nvSpPr>
        <p:spPr>
          <a:xfrm>
            <a:off x="1432600" y="3081150"/>
            <a:ext cx="28338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14" name="Google Shape;214;p22"/>
          <p:cNvSpPr txBox="1">
            <a:spLocks noGrp="1"/>
          </p:cNvSpPr>
          <p:nvPr>
            <p:ph type="subTitle" idx="5"/>
          </p:nvPr>
        </p:nvSpPr>
        <p:spPr>
          <a:xfrm>
            <a:off x="5595100" y="1915513"/>
            <a:ext cx="2833800" cy="71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5" name="Google Shape;215;p22"/>
          <p:cNvSpPr txBox="1">
            <a:spLocks noGrp="1"/>
          </p:cNvSpPr>
          <p:nvPr>
            <p:ph type="subTitle" idx="6"/>
          </p:nvPr>
        </p:nvSpPr>
        <p:spPr>
          <a:xfrm>
            <a:off x="5595100" y="1448988"/>
            <a:ext cx="28338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16" name="Google Shape;216;p22"/>
          <p:cNvSpPr txBox="1">
            <a:spLocks noGrp="1"/>
          </p:cNvSpPr>
          <p:nvPr>
            <p:ph type="subTitle" idx="7"/>
          </p:nvPr>
        </p:nvSpPr>
        <p:spPr>
          <a:xfrm>
            <a:off x="5595100" y="3547675"/>
            <a:ext cx="2833800" cy="71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7" name="Google Shape;217;p22"/>
          <p:cNvSpPr txBox="1">
            <a:spLocks noGrp="1"/>
          </p:cNvSpPr>
          <p:nvPr>
            <p:ph type="subTitle" idx="8"/>
          </p:nvPr>
        </p:nvSpPr>
        <p:spPr>
          <a:xfrm>
            <a:off x="5595100" y="3081150"/>
            <a:ext cx="2833800" cy="4665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Bebas Neue"/>
              <a:buNone/>
              <a:defRPr sz="1900">
                <a:solidFill>
                  <a:schemeClr val="dk1"/>
                </a:solidFill>
                <a:latin typeface="Pathway Extreme ExtraLight"/>
                <a:ea typeface="Pathway Extreme ExtraLight"/>
                <a:cs typeface="Pathway Extreme ExtraLight"/>
                <a:sym typeface="Pathway Extreme ExtraLight"/>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18" name="Google Shape;218;p22"/>
          <p:cNvSpPr/>
          <p:nvPr/>
        </p:nvSpPr>
        <p:spPr>
          <a:xfrm>
            <a:off x="7434375" y="-79525"/>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9" name="Google Shape;219;p22"/>
          <p:cNvGrpSpPr/>
          <p:nvPr/>
        </p:nvGrpSpPr>
        <p:grpSpPr>
          <a:xfrm>
            <a:off x="198736" y="4274473"/>
            <a:ext cx="392134" cy="573109"/>
            <a:chOff x="8657875" y="-1229825"/>
            <a:chExt cx="546300" cy="798425"/>
          </a:xfrm>
        </p:grpSpPr>
        <p:sp>
          <p:nvSpPr>
            <p:cNvPr id="220" name="Google Shape;220;p22"/>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2"/>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2" name="Google Shape;222;p22"/>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56"/>
        <p:cNvGrpSpPr/>
        <p:nvPr/>
      </p:nvGrpSpPr>
      <p:grpSpPr>
        <a:xfrm>
          <a:off x="0" y="0"/>
          <a:ext cx="0" cy="0"/>
          <a:chOff x="0" y="0"/>
          <a:chExt cx="0" cy="0"/>
        </a:xfrm>
      </p:grpSpPr>
      <p:sp>
        <p:nvSpPr>
          <p:cNvPr id="257" name="Google Shape;257;p25"/>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grpSp>
        <p:nvGrpSpPr>
          <p:cNvPr id="258" name="Google Shape;258;p25"/>
          <p:cNvGrpSpPr/>
          <p:nvPr/>
        </p:nvGrpSpPr>
        <p:grpSpPr>
          <a:xfrm>
            <a:off x="-525253" y="3965224"/>
            <a:ext cx="1240451" cy="1240451"/>
            <a:chOff x="-3527231" y="866288"/>
            <a:chExt cx="1958400" cy="1958400"/>
          </a:xfrm>
        </p:grpSpPr>
        <p:sp>
          <p:nvSpPr>
            <p:cNvPr id="259" name="Google Shape;259;p25"/>
            <p:cNvSpPr/>
            <p:nvPr/>
          </p:nvSpPr>
          <p:spPr>
            <a:xfrm rot="-859278">
              <a:off x="-3542536" y="1782457"/>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5"/>
            <p:cNvSpPr/>
            <p:nvPr/>
          </p:nvSpPr>
          <p:spPr>
            <a:xfrm rot="859278" flipH="1">
              <a:off x="-3542536" y="1782457"/>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5"/>
            <p:cNvSpPr/>
            <p:nvPr/>
          </p:nvSpPr>
          <p:spPr>
            <a:xfrm rot="4540722">
              <a:off x="-3527230" y="1782476"/>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5"/>
            <p:cNvSpPr/>
            <p:nvPr/>
          </p:nvSpPr>
          <p:spPr>
            <a:xfrm rot="6259278" flipH="1">
              <a:off x="-3527230" y="1782476"/>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5"/>
            <p:cNvSpPr/>
            <p:nvPr/>
          </p:nvSpPr>
          <p:spPr>
            <a:xfrm rot="2699267" flipH="1">
              <a:off x="-3527198" y="1746975"/>
              <a:ext cx="1988950" cy="126006"/>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5"/>
            <p:cNvSpPr/>
            <p:nvPr/>
          </p:nvSpPr>
          <p:spPr>
            <a:xfrm rot="-2699267">
              <a:off x="-3527198" y="1746975"/>
              <a:ext cx="1988950" cy="126006"/>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5" name="Google Shape;265;p25"/>
          <p:cNvGrpSpPr/>
          <p:nvPr/>
        </p:nvGrpSpPr>
        <p:grpSpPr>
          <a:xfrm>
            <a:off x="8574411" y="291136"/>
            <a:ext cx="392134" cy="784268"/>
            <a:chOff x="8657875" y="-1229825"/>
            <a:chExt cx="546300" cy="1092600"/>
          </a:xfrm>
        </p:grpSpPr>
        <p:sp>
          <p:nvSpPr>
            <p:cNvPr id="266" name="Google Shape;266;p25"/>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5"/>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5"/>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9" name="Google Shape;269;p25"/>
          <p:cNvSpPr/>
          <p:nvPr/>
        </p:nvSpPr>
        <p:spPr>
          <a:xfrm rot="5400000">
            <a:off x="-525255" y="-733475"/>
            <a:ext cx="1358700" cy="1358700"/>
          </a:xfrm>
          <a:prstGeom prst="arc">
            <a:avLst>
              <a:gd name="adj1" fmla="val 16200000"/>
              <a:gd name="adj2"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70"/>
        <p:cNvGrpSpPr/>
        <p:nvPr/>
      </p:nvGrpSpPr>
      <p:grpSpPr>
        <a:xfrm>
          <a:off x="0" y="0"/>
          <a:ext cx="0" cy="0"/>
          <a:chOff x="0" y="0"/>
          <a:chExt cx="0" cy="0"/>
        </a:xfrm>
      </p:grpSpPr>
      <p:sp>
        <p:nvSpPr>
          <p:cNvPr id="271" name="Google Shape;271;p26"/>
          <p:cNvSpPr txBox="1">
            <a:spLocks noGrp="1"/>
          </p:cNvSpPr>
          <p:nvPr>
            <p:ph type="sldNum" idx="12"/>
          </p:nvPr>
        </p:nvSpPr>
        <p:spPr>
          <a:xfrm>
            <a:off x="8467300" y="4520275"/>
            <a:ext cx="581400" cy="393600"/>
          </a:xfrm>
          <a:prstGeom prst="rect">
            <a:avLst/>
          </a:prstGeom>
        </p:spPr>
        <p:txBody>
          <a:bodyPr spcFirstLastPara="1" wrap="square" lIns="91425" tIns="91425" rIns="91425" bIns="91425" anchor="t" anchorCtr="0">
            <a:noAutofit/>
          </a:bodyPr>
          <a:lstStyle>
            <a:lvl1pPr lvl="0" algn="ctr" rtl="0">
              <a:lnSpc>
                <a:spcPct val="90000"/>
              </a:lnSpc>
              <a:buNone/>
              <a:defRPr sz="1400">
                <a:solidFill>
                  <a:srgbClr val="000000"/>
                </a:solidFill>
                <a:latin typeface="Pathway Extreme Thin"/>
                <a:ea typeface="Pathway Extreme Thin"/>
                <a:cs typeface="Pathway Extreme Thin"/>
                <a:sym typeface="Pathway Extreme Thin"/>
              </a:defRPr>
            </a:lvl1pPr>
            <a:lvl2pPr lvl="1" algn="ctr" rtl="0">
              <a:lnSpc>
                <a:spcPct val="90000"/>
              </a:lnSpc>
              <a:buNone/>
              <a:defRPr sz="1400">
                <a:solidFill>
                  <a:srgbClr val="000000"/>
                </a:solidFill>
                <a:latin typeface="Pathway Extreme Thin"/>
                <a:ea typeface="Pathway Extreme Thin"/>
                <a:cs typeface="Pathway Extreme Thin"/>
                <a:sym typeface="Pathway Extreme Thin"/>
              </a:defRPr>
            </a:lvl2pPr>
            <a:lvl3pPr lvl="2" algn="ctr" rtl="0">
              <a:lnSpc>
                <a:spcPct val="90000"/>
              </a:lnSpc>
              <a:buNone/>
              <a:defRPr sz="1400">
                <a:solidFill>
                  <a:srgbClr val="000000"/>
                </a:solidFill>
                <a:latin typeface="Pathway Extreme Thin"/>
                <a:ea typeface="Pathway Extreme Thin"/>
                <a:cs typeface="Pathway Extreme Thin"/>
                <a:sym typeface="Pathway Extreme Thin"/>
              </a:defRPr>
            </a:lvl3pPr>
            <a:lvl4pPr lvl="3" algn="ctr" rtl="0">
              <a:lnSpc>
                <a:spcPct val="90000"/>
              </a:lnSpc>
              <a:buNone/>
              <a:defRPr sz="1400">
                <a:solidFill>
                  <a:srgbClr val="000000"/>
                </a:solidFill>
                <a:latin typeface="Pathway Extreme Thin"/>
                <a:ea typeface="Pathway Extreme Thin"/>
                <a:cs typeface="Pathway Extreme Thin"/>
                <a:sym typeface="Pathway Extreme Thin"/>
              </a:defRPr>
            </a:lvl4pPr>
            <a:lvl5pPr lvl="4" algn="ctr" rtl="0">
              <a:lnSpc>
                <a:spcPct val="90000"/>
              </a:lnSpc>
              <a:buNone/>
              <a:defRPr sz="1400">
                <a:solidFill>
                  <a:srgbClr val="000000"/>
                </a:solidFill>
                <a:latin typeface="Pathway Extreme Thin"/>
                <a:ea typeface="Pathway Extreme Thin"/>
                <a:cs typeface="Pathway Extreme Thin"/>
                <a:sym typeface="Pathway Extreme Thin"/>
              </a:defRPr>
            </a:lvl5pPr>
            <a:lvl6pPr lvl="5" algn="ctr" rtl="0">
              <a:lnSpc>
                <a:spcPct val="90000"/>
              </a:lnSpc>
              <a:buNone/>
              <a:defRPr sz="1400">
                <a:solidFill>
                  <a:srgbClr val="000000"/>
                </a:solidFill>
                <a:latin typeface="Pathway Extreme Thin"/>
                <a:ea typeface="Pathway Extreme Thin"/>
                <a:cs typeface="Pathway Extreme Thin"/>
                <a:sym typeface="Pathway Extreme Thin"/>
              </a:defRPr>
            </a:lvl6pPr>
            <a:lvl7pPr lvl="6" algn="ctr" rtl="0">
              <a:lnSpc>
                <a:spcPct val="90000"/>
              </a:lnSpc>
              <a:buNone/>
              <a:defRPr sz="1400">
                <a:solidFill>
                  <a:srgbClr val="000000"/>
                </a:solidFill>
                <a:latin typeface="Pathway Extreme Thin"/>
                <a:ea typeface="Pathway Extreme Thin"/>
                <a:cs typeface="Pathway Extreme Thin"/>
                <a:sym typeface="Pathway Extreme Thin"/>
              </a:defRPr>
            </a:lvl7pPr>
            <a:lvl8pPr lvl="7" algn="ctr" rtl="0">
              <a:lnSpc>
                <a:spcPct val="90000"/>
              </a:lnSpc>
              <a:buNone/>
              <a:defRPr sz="1400">
                <a:solidFill>
                  <a:srgbClr val="000000"/>
                </a:solidFill>
                <a:latin typeface="Pathway Extreme Thin"/>
                <a:ea typeface="Pathway Extreme Thin"/>
                <a:cs typeface="Pathway Extreme Thin"/>
                <a:sym typeface="Pathway Extreme Thin"/>
              </a:defRPr>
            </a:lvl8pPr>
            <a:lvl9pPr lvl="8" algn="ctr" rtl="0">
              <a:lnSpc>
                <a:spcPct val="90000"/>
              </a:lnSpc>
              <a:buNone/>
              <a:defRPr sz="1400">
                <a:solidFill>
                  <a:srgbClr val="000000"/>
                </a:solidFill>
                <a:latin typeface="Pathway Extreme Thin"/>
                <a:ea typeface="Pathway Extreme Thin"/>
                <a:cs typeface="Pathway Extreme Thin"/>
                <a:sym typeface="Pathway Extreme Thin"/>
              </a:defRPr>
            </a:lvl9pPr>
          </a:lstStyle>
          <a:p>
            <a:pPr marL="0" lvl="0" indent="0" algn="ctr" rtl="0">
              <a:spcBef>
                <a:spcPts val="0"/>
              </a:spcBef>
              <a:spcAft>
                <a:spcPts val="0"/>
              </a:spcAft>
              <a:buNone/>
            </a:pPr>
            <a:fld id="{00000000-1234-1234-1234-123412341234}" type="slidenum">
              <a:rPr lang="en"/>
              <a:t>‹#›</a:t>
            </a:fld>
            <a:endParaRPr/>
          </a:p>
        </p:txBody>
      </p:sp>
      <p:grpSp>
        <p:nvGrpSpPr>
          <p:cNvPr id="272" name="Google Shape;272;p26"/>
          <p:cNvGrpSpPr/>
          <p:nvPr/>
        </p:nvGrpSpPr>
        <p:grpSpPr>
          <a:xfrm>
            <a:off x="8561936" y="534998"/>
            <a:ext cx="392134" cy="573109"/>
            <a:chOff x="8657875" y="-1229825"/>
            <a:chExt cx="546300" cy="798425"/>
          </a:xfrm>
        </p:grpSpPr>
        <p:sp>
          <p:nvSpPr>
            <p:cNvPr id="273" name="Google Shape;273;p26"/>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6"/>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5" name="Google Shape;275;p26"/>
          <p:cNvGrpSpPr/>
          <p:nvPr/>
        </p:nvGrpSpPr>
        <p:grpSpPr>
          <a:xfrm>
            <a:off x="170911" y="1381911"/>
            <a:ext cx="392134" cy="784268"/>
            <a:chOff x="8657875" y="-1229825"/>
            <a:chExt cx="546300" cy="1092600"/>
          </a:xfrm>
        </p:grpSpPr>
        <p:sp>
          <p:nvSpPr>
            <p:cNvPr id="276" name="Google Shape;276;p26"/>
            <p:cNvSpPr/>
            <p:nvPr/>
          </p:nvSpPr>
          <p:spPr>
            <a:xfrm>
              <a:off x="8657875" y="-12298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6"/>
            <p:cNvSpPr/>
            <p:nvPr/>
          </p:nvSpPr>
          <p:spPr>
            <a:xfrm>
              <a:off x="8657875" y="-977700"/>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6"/>
            <p:cNvSpPr/>
            <p:nvPr/>
          </p:nvSpPr>
          <p:spPr>
            <a:xfrm>
              <a:off x="8657875" y="-683525"/>
              <a:ext cx="546300" cy="546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9" name="Google Shape;279;p26"/>
          <p:cNvSpPr/>
          <p:nvPr/>
        </p:nvSpPr>
        <p:spPr>
          <a:xfrm rot="5400000">
            <a:off x="2516595" y="4608500"/>
            <a:ext cx="1358700" cy="1358700"/>
          </a:xfrm>
          <a:prstGeom prst="arc">
            <a:avLst>
              <a:gd name="adj1" fmla="val 5603622"/>
              <a:gd name="adj2" fmla="val 16539341"/>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6">
            <a:lumMod val="20000"/>
            <a:lumOff val="80000"/>
            <a:alpha val="39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athway Extreme Thin"/>
              <a:buNone/>
              <a:defRPr sz="3000">
                <a:solidFill>
                  <a:schemeClr val="dk1"/>
                </a:solidFill>
                <a:latin typeface="Pathway Extreme Thin"/>
                <a:ea typeface="Pathway Extreme Thin"/>
                <a:cs typeface="Pathway Extreme Thin"/>
                <a:sym typeface="Pathway Extreme Thin"/>
              </a:defRPr>
            </a:lvl1pPr>
            <a:lvl2pPr lvl="1"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2pPr>
            <a:lvl3pPr lvl="2"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3pPr>
            <a:lvl4pPr lvl="3"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4pPr>
            <a:lvl5pPr lvl="4"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5pPr>
            <a:lvl6pPr lvl="5"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6pPr>
            <a:lvl7pPr lvl="6"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7pPr>
            <a:lvl8pPr lvl="7"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8pPr>
            <a:lvl9pPr lvl="8" rtl="0">
              <a:spcBef>
                <a:spcPts val="0"/>
              </a:spcBef>
              <a:spcAft>
                <a:spcPts val="0"/>
              </a:spcAft>
              <a:buClr>
                <a:schemeClr val="dk1"/>
              </a:buClr>
              <a:buSzPts val="3500"/>
              <a:buFont typeface="Pathway Extreme Thin"/>
              <a:buNone/>
              <a:defRPr sz="3500">
                <a:solidFill>
                  <a:schemeClr val="dk1"/>
                </a:solidFill>
                <a:latin typeface="Pathway Extreme Thin"/>
                <a:ea typeface="Pathway Extreme Thin"/>
                <a:cs typeface="Pathway Extreme Thin"/>
                <a:sym typeface="Pathway Extreme Thin"/>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1pPr>
            <a:lvl2pPr marL="914400" lvl="1"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2pPr>
            <a:lvl3pPr marL="1371600" lvl="2"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3pPr>
            <a:lvl4pPr marL="1828800" lvl="3"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4pPr>
            <a:lvl5pPr marL="2286000" lvl="4"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5pPr>
            <a:lvl6pPr marL="2743200" lvl="5"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6pPr>
            <a:lvl7pPr marL="3200400" lvl="6"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7pPr>
            <a:lvl8pPr marL="3657600" lvl="7"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8pPr>
            <a:lvl9pPr marL="4114800" lvl="8" indent="-304800">
              <a:lnSpc>
                <a:spcPct val="100000"/>
              </a:lnSpc>
              <a:spcBef>
                <a:spcPts val="0"/>
              </a:spcBef>
              <a:spcAft>
                <a:spcPts val="0"/>
              </a:spcAft>
              <a:buClr>
                <a:schemeClr val="dk1"/>
              </a:buClr>
              <a:buSzPts val="1200"/>
              <a:buFont typeface="Lato"/>
              <a:buChar char="■"/>
              <a:defRPr sz="1200">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dk1"/>
                </a:solidFill>
                <a:latin typeface="Pathway Extreme Thin"/>
                <a:ea typeface="Pathway Extreme Thin"/>
                <a:cs typeface="Pathway Extreme Thin"/>
                <a:sym typeface="Pathway Extreme Thin"/>
              </a:defRPr>
            </a:lvl1pPr>
            <a:lvl2pPr lvl="1" algn="r">
              <a:buNone/>
              <a:defRPr sz="1300">
                <a:solidFill>
                  <a:schemeClr val="dk1"/>
                </a:solidFill>
                <a:latin typeface="Pathway Extreme Thin"/>
                <a:ea typeface="Pathway Extreme Thin"/>
                <a:cs typeface="Pathway Extreme Thin"/>
                <a:sym typeface="Pathway Extreme Thin"/>
              </a:defRPr>
            </a:lvl2pPr>
            <a:lvl3pPr lvl="2" algn="r">
              <a:buNone/>
              <a:defRPr sz="1300">
                <a:solidFill>
                  <a:schemeClr val="dk1"/>
                </a:solidFill>
                <a:latin typeface="Pathway Extreme Thin"/>
                <a:ea typeface="Pathway Extreme Thin"/>
                <a:cs typeface="Pathway Extreme Thin"/>
                <a:sym typeface="Pathway Extreme Thin"/>
              </a:defRPr>
            </a:lvl3pPr>
            <a:lvl4pPr lvl="3" algn="r">
              <a:buNone/>
              <a:defRPr sz="1300">
                <a:solidFill>
                  <a:schemeClr val="dk1"/>
                </a:solidFill>
                <a:latin typeface="Pathway Extreme Thin"/>
                <a:ea typeface="Pathway Extreme Thin"/>
                <a:cs typeface="Pathway Extreme Thin"/>
                <a:sym typeface="Pathway Extreme Thin"/>
              </a:defRPr>
            </a:lvl4pPr>
            <a:lvl5pPr lvl="4" algn="r">
              <a:buNone/>
              <a:defRPr sz="1300">
                <a:solidFill>
                  <a:schemeClr val="dk1"/>
                </a:solidFill>
                <a:latin typeface="Pathway Extreme Thin"/>
                <a:ea typeface="Pathway Extreme Thin"/>
                <a:cs typeface="Pathway Extreme Thin"/>
                <a:sym typeface="Pathway Extreme Thin"/>
              </a:defRPr>
            </a:lvl5pPr>
            <a:lvl6pPr lvl="5" algn="r">
              <a:buNone/>
              <a:defRPr sz="1300">
                <a:solidFill>
                  <a:schemeClr val="dk1"/>
                </a:solidFill>
                <a:latin typeface="Pathway Extreme Thin"/>
                <a:ea typeface="Pathway Extreme Thin"/>
                <a:cs typeface="Pathway Extreme Thin"/>
                <a:sym typeface="Pathway Extreme Thin"/>
              </a:defRPr>
            </a:lvl6pPr>
            <a:lvl7pPr lvl="6" algn="r">
              <a:buNone/>
              <a:defRPr sz="1300">
                <a:solidFill>
                  <a:schemeClr val="dk1"/>
                </a:solidFill>
                <a:latin typeface="Pathway Extreme Thin"/>
                <a:ea typeface="Pathway Extreme Thin"/>
                <a:cs typeface="Pathway Extreme Thin"/>
                <a:sym typeface="Pathway Extreme Thin"/>
              </a:defRPr>
            </a:lvl7pPr>
            <a:lvl8pPr lvl="7" algn="r">
              <a:buNone/>
              <a:defRPr sz="1300">
                <a:solidFill>
                  <a:schemeClr val="dk1"/>
                </a:solidFill>
                <a:latin typeface="Pathway Extreme Thin"/>
                <a:ea typeface="Pathway Extreme Thin"/>
                <a:cs typeface="Pathway Extreme Thin"/>
                <a:sym typeface="Pathway Extreme Thin"/>
              </a:defRPr>
            </a:lvl8pPr>
            <a:lvl9pPr lvl="8" algn="r">
              <a:buNone/>
              <a:defRPr sz="1300">
                <a:solidFill>
                  <a:schemeClr val="dk1"/>
                </a:solidFill>
                <a:latin typeface="Pathway Extreme Thin"/>
                <a:ea typeface="Pathway Extreme Thin"/>
                <a:cs typeface="Pathway Extreme Thin"/>
                <a:sym typeface="Pathway Extreme Thin"/>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5" r:id="rId5"/>
    <p:sldLayoutId id="2147483656" r:id="rId6"/>
    <p:sldLayoutId id="2147483658" r:id="rId7"/>
    <p:sldLayoutId id="2147483659" r:id="rId8"/>
    <p:sldLayoutId id="2147483660" r:id="rId9"/>
    <p:sldLayoutId id="2147483661" r:id="rId10"/>
    <p:sldLayoutId id="2147483664" r:id="rId11"/>
    <p:sldLayoutId id="2147483667" r:id="rId12"/>
    <p:sldLayoutId id="2147483668" r:id="rId13"/>
    <p:sldLayoutId id="2147483671" r:id="rId14"/>
    <p:sldLayoutId id="2147483672" r:id="rId1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50">
          <p15:clr>
            <a:srgbClr val="EA4335"/>
          </p15:clr>
        </p15:guide>
        <p15:guide id="2" orient="horz" pos="337">
          <p15:clr>
            <a:srgbClr val="EA4335"/>
          </p15:clr>
        </p15:guide>
        <p15:guide id="3" pos="5310">
          <p15:clr>
            <a:srgbClr val="EA4335"/>
          </p15:clr>
        </p15:guide>
        <p15:guide id="4" orient="horz" pos="2903">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8" Type="http://schemas.openxmlformats.org/officeDocument/2006/relationships/image" Target="../media/image2.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4.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 Id="rId9" Type="http://schemas.openxmlformats.org/officeDocument/2006/relationships/hyperlink" Target="https://www.insurancewith.com/depression-infographic/images/section-2-image-map.jpg" TargetMode="External" /></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image" Target="../media/image3.png" /><Relationship Id="rId7" Type="http://schemas.openxmlformats.org/officeDocument/2006/relationships/diagramQuickStyle" Target="../diagrams/quickStyle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Layout" Target="../diagrams/layout2.xml" /><Relationship Id="rId11" Type="http://schemas.openxmlformats.org/officeDocument/2006/relationships/hyperlink" Target="https://healthpolicy-watch.news/wp-content/uploads/2025/09/Screenshot-2025-09-02-at-11.13.14-AM-1024x618.png" TargetMode="External" /><Relationship Id="rId5" Type="http://schemas.openxmlformats.org/officeDocument/2006/relationships/diagramData" Target="../diagrams/data2.xml" /><Relationship Id="rId10" Type="http://schemas.openxmlformats.org/officeDocument/2006/relationships/image" Target="../media/image4.png" /><Relationship Id="rId4" Type="http://schemas.openxmlformats.org/officeDocument/2006/relationships/hyperlink" Target="https://www.ons.gov.uk/peoplepopulationandcommunity/wellbeing/bulletins/publicopinionsandsocialtrendsgreatbritain/april2025?dm_i=21A8%2C8XNAU%2C3GZ7R6%2C119THJ%2C1" TargetMode="External" /><Relationship Id="rId9" Type="http://schemas.microsoft.com/office/2007/relationships/diagramDrawing" Target="../diagrams/drawing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5.xml" /><Relationship Id="rId1" Type="http://schemas.openxmlformats.org/officeDocument/2006/relationships/slideLayout" Target="../slideLayouts/slideLayout1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8" Type="http://schemas.openxmlformats.org/officeDocument/2006/relationships/image" Target="../media/image5.pn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13.xml" /><Relationship Id="rId6" Type="http://schemas.openxmlformats.org/officeDocument/2006/relationships/diagramColors" Target="../diagrams/colors4.xml" /><Relationship Id="rId11" Type="http://schemas.openxmlformats.org/officeDocument/2006/relationships/hyperlink" Target="https://www.ipsos.com/sites/default/files/inline-images/women-men2.jpg" TargetMode="External" /><Relationship Id="rId5" Type="http://schemas.openxmlformats.org/officeDocument/2006/relationships/diagramQuickStyle" Target="../diagrams/quickStyle4.xml" /><Relationship Id="rId10" Type="http://schemas.openxmlformats.org/officeDocument/2006/relationships/image" Target="../media/image6.jpeg" /><Relationship Id="rId4" Type="http://schemas.openxmlformats.org/officeDocument/2006/relationships/diagramLayout" Target="../diagrams/layout4.xml" /><Relationship Id="rId9" Type="http://schemas.openxmlformats.org/officeDocument/2006/relationships/hyperlink" Target="https://ichef.bbci.co.uk/ace/standard/624/cpsprodpb/07AC/production/_91446910_mental_health_624.png" TargetMode="External" /></Relationships>
</file>

<file path=ppt/slides/_rels/slide7.xml.rels><?xml version="1.0" encoding="UTF-8" standalone="yes"?>
<Relationships xmlns="http://schemas.openxmlformats.org/package/2006/relationships"><Relationship Id="rId8" Type="http://schemas.openxmlformats.org/officeDocument/2006/relationships/hyperlink" Target="https://therapistsupport.rula.com/hc/article_attachments/23773186232091" TargetMode="External" /><Relationship Id="rId3" Type="http://schemas.openxmlformats.org/officeDocument/2006/relationships/diagramLayout" Target="../diagrams/layout5.xml" /><Relationship Id="rId7" Type="http://schemas.openxmlformats.org/officeDocument/2006/relationships/image" Target="../media/image7.png" /><Relationship Id="rId2" Type="http://schemas.openxmlformats.org/officeDocument/2006/relationships/diagramData" Target="../diagrams/data5.xml" /><Relationship Id="rId1" Type="http://schemas.openxmlformats.org/officeDocument/2006/relationships/slideLayout" Target="../slideLayouts/slideLayout13.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7.xml" /><Relationship Id="rId1" Type="http://schemas.openxmlformats.org/officeDocument/2006/relationships/slideLayout" Target="../slideLayouts/slideLayout11.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9.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8.xml" /><Relationship Id="rId1" Type="http://schemas.openxmlformats.org/officeDocument/2006/relationships/slideLayout" Target="../slideLayouts/slideLayout3.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 Id="rId9" Type="http://schemas.openxmlformats.org/officeDocument/2006/relationships/hyperlink" Target="https://www.bmj.com/content/bmj/378/bmj.o1557/F1.large.jpg?download=true" TargetMode="Externa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3.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1.xml.rels><?xml version="1.0" encoding="UTF-8" standalone="yes"?>
<Relationships xmlns="http://schemas.openxmlformats.org/package/2006/relationships"><Relationship Id="rId8" Type="http://schemas.openxmlformats.org/officeDocument/2006/relationships/image" Target="../media/image9.png" /><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diagramColors" Target="../diagrams/colors9.xml" /><Relationship Id="rId5" Type="http://schemas.openxmlformats.org/officeDocument/2006/relationships/diagramQuickStyle" Target="../diagrams/quickStyle9.xml" /><Relationship Id="rId10" Type="http://schemas.openxmlformats.org/officeDocument/2006/relationships/hyperlink" Target="https://digital.nhs.uk/data-and-information/publications/statistical/nhs-talking-therapies-for-anxiety-and-depression-annual-reports/2023-24" TargetMode="External" /><Relationship Id="rId4" Type="http://schemas.openxmlformats.org/officeDocument/2006/relationships/diagramLayout" Target="../diagrams/layout9.xml" /><Relationship Id="rId9" Type="http://schemas.openxmlformats.org/officeDocument/2006/relationships/image" Target="../media/image10.png" /></Relationships>
</file>

<file path=ppt/slides/_rels/slide12.xml.rels><?xml version="1.0" encoding="UTF-8" standalone="yes"?>
<Relationships xmlns="http://schemas.openxmlformats.org/package/2006/relationships"><Relationship Id="rId8" Type="http://schemas.openxmlformats.org/officeDocument/2006/relationships/image" Target="../media/image11.png" /><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10.xml" /><Relationship Id="rId1" Type="http://schemas.openxmlformats.org/officeDocument/2006/relationships/slideLayout" Target="../slideLayouts/slideLayout8.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2.xml" /><Relationship Id="rId3" Type="http://schemas.openxmlformats.org/officeDocument/2006/relationships/diagramData" Target="../diagrams/data11.xml" /><Relationship Id="rId7" Type="http://schemas.microsoft.com/office/2007/relationships/diagramDrawing" Target="../diagrams/drawing11.xml" /><Relationship Id="rId12" Type="http://schemas.microsoft.com/office/2007/relationships/diagramDrawing" Target="../diagrams/drawing12.xml" /><Relationship Id="rId2" Type="http://schemas.openxmlformats.org/officeDocument/2006/relationships/notesSlide" Target="../notesSlides/notesSlide11.xml" /><Relationship Id="rId1" Type="http://schemas.openxmlformats.org/officeDocument/2006/relationships/slideLayout" Target="../slideLayouts/slideLayout9.xml" /><Relationship Id="rId6" Type="http://schemas.openxmlformats.org/officeDocument/2006/relationships/diagramColors" Target="../diagrams/colors11.xml" /><Relationship Id="rId11" Type="http://schemas.openxmlformats.org/officeDocument/2006/relationships/diagramColors" Target="../diagrams/colors12.xml" /><Relationship Id="rId5" Type="http://schemas.openxmlformats.org/officeDocument/2006/relationships/diagramQuickStyle" Target="../diagrams/quickStyle11.xml" /><Relationship Id="rId10" Type="http://schemas.openxmlformats.org/officeDocument/2006/relationships/diagramQuickStyle" Target="../diagrams/quickStyle12.xml" /><Relationship Id="rId4" Type="http://schemas.openxmlformats.org/officeDocument/2006/relationships/diagramLayout" Target="../diagrams/layout11.xml" /><Relationship Id="rId9" Type="http://schemas.openxmlformats.org/officeDocument/2006/relationships/diagramLayout" Target="../diagrams/layout12.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 /><Relationship Id="rId7" Type="http://schemas.microsoft.com/office/2007/relationships/diagramDrawing" Target="../diagrams/drawing13.xml" /><Relationship Id="rId2" Type="http://schemas.openxmlformats.org/officeDocument/2006/relationships/notesSlide" Target="../notesSlides/notesSlide12.xml" /><Relationship Id="rId1" Type="http://schemas.openxmlformats.org/officeDocument/2006/relationships/slideLayout" Target="../slideLayouts/slideLayout10.xml" /><Relationship Id="rId6" Type="http://schemas.openxmlformats.org/officeDocument/2006/relationships/diagramColors" Target="../diagrams/colors13.xml" /><Relationship Id="rId5" Type="http://schemas.openxmlformats.org/officeDocument/2006/relationships/diagramQuickStyle" Target="../diagrams/quickStyle13.xml" /><Relationship Id="rId4" Type="http://schemas.openxmlformats.org/officeDocument/2006/relationships/diagramLayout" Target="../diagrams/layout13.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 /><Relationship Id="rId2" Type="http://schemas.openxmlformats.org/officeDocument/2006/relationships/diagramData" Target="../diagrams/data14.xml" /><Relationship Id="rId1" Type="http://schemas.openxmlformats.org/officeDocument/2006/relationships/slideLayout" Target="../slideLayouts/slideLayout10.xml" /><Relationship Id="rId6" Type="http://schemas.microsoft.com/office/2007/relationships/diagramDrawing" Target="../diagrams/drawing14.xml" /><Relationship Id="rId5" Type="http://schemas.openxmlformats.org/officeDocument/2006/relationships/diagramColors" Target="../diagrams/colors14.xml" /><Relationship Id="rId4" Type="http://schemas.openxmlformats.org/officeDocument/2006/relationships/diagramQuickStyle" Target="../diagrams/quickStyle14.xml" /></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6.xml" /><Relationship Id="rId3" Type="http://schemas.openxmlformats.org/officeDocument/2006/relationships/diagramLayout" Target="../diagrams/layout15.xml" /><Relationship Id="rId7" Type="http://schemas.openxmlformats.org/officeDocument/2006/relationships/diagramData" Target="../diagrams/data16.xml" /><Relationship Id="rId2" Type="http://schemas.openxmlformats.org/officeDocument/2006/relationships/diagramData" Target="../diagrams/data15.xml" /><Relationship Id="rId1" Type="http://schemas.openxmlformats.org/officeDocument/2006/relationships/slideLayout" Target="../slideLayouts/slideLayout10.xml" /><Relationship Id="rId6" Type="http://schemas.microsoft.com/office/2007/relationships/diagramDrawing" Target="../diagrams/drawing15.xml" /><Relationship Id="rId11" Type="http://schemas.microsoft.com/office/2007/relationships/diagramDrawing" Target="../diagrams/drawing16.xml" /><Relationship Id="rId5" Type="http://schemas.openxmlformats.org/officeDocument/2006/relationships/diagramColors" Target="../diagrams/colors15.xml" /><Relationship Id="rId10" Type="http://schemas.openxmlformats.org/officeDocument/2006/relationships/diagramColors" Target="../diagrams/colors16.xml" /><Relationship Id="rId4" Type="http://schemas.openxmlformats.org/officeDocument/2006/relationships/diagramQuickStyle" Target="../diagrams/quickStyle15.xml" /><Relationship Id="rId9" Type="http://schemas.openxmlformats.org/officeDocument/2006/relationships/diagramQuickStyle" Target="../diagrams/quickStyle16.xml" /></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7.xml" /><Relationship Id="rId2" Type="http://schemas.openxmlformats.org/officeDocument/2006/relationships/diagramData" Target="../diagrams/data17.xml" /><Relationship Id="rId1" Type="http://schemas.openxmlformats.org/officeDocument/2006/relationships/slideLayout" Target="../slideLayouts/slideLayout10.xml" /><Relationship Id="rId6" Type="http://schemas.microsoft.com/office/2007/relationships/diagramDrawing" Target="../diagrams/drawing17.xml" /><Relationship Id="rId5" Type="http://schemas.openxmlformats.org/officeDocument/2006/relationships/diagramColors" Target="../diagrams/colors17.xml" /><Relationship Id="rId4" Type="http://schemas.openxmlformats.org/officeDocument/2006/relationships/diagramQuickStyle" Target="../diagrams/quickStyle17.xml" /></Relationships>
</file>

<file path=ppt/slides/_rels/slide18.xml.rels><?xml version="1.0" encoding="UTF-8" standalone="yes"?>
<Relationships xmlns="http://schemas.openxmlformats.org/package/2006/relationships"><Relationship Id="rId8" Type="http://schemas.openxmlformats.org/officeDocument/2006/relationships/hyperlink" Target="https://www.nhs.uk/mental-health/conditions/depression-in-adults/overview/?trk=public_post_comment-text" TargetMode="External" /><Relationship Id="rId3" Type="http://schemas.openxmlformats.org/officeDocument/2006/relationships/hyperlink" Target="https://www.gov.uk/government/publications/keep-britain-working-review-final-report/keep-britain-working-final-report" TargetMode="External" /><Relationship Id="rId7" Type="http://schemas.openxmlformats.org/officeDocument/2006/relationships/hyperlink" Target="https://www.england.nhs.uk/mental-health/adults/nhs-talking-therapies/service-standards/" TargetMode="External" /><Relationship Id="rId2" Type="http://schemas.openxmlformats.org/officeDocument/2006/relationships/hyperlink" Target="https://www.theguardian.com/society/2024/mar/27/mental-illness-costs-england-300bn-a-year-study-shows" TargetMode="External" /><Relationship Id="rId1" Type="http://schemas.openxmlformats.org/officeDocument/2006/relationships/slideLayout" Target="../slideLayouts/slideLayout10.xml" /><Relationship Id="rId6" Type="http://schemas.openxmlformats.org/officeDocument/2006/relationships/hyperlink" Target="https://www.england.nhs.uk/publication/the-community-mental-health-framework-for-adults-and-older-adults/?utm_source=chatgpt.com" TargetMode="External" /><Relationship Id="rId11" Type="http://schemas.openxmlformats.org/officeDocument/2006/relationships/hyperlink" Target="https://digital.nhs.uk/data-and-information/publications/statistical/nhs-talking-therapies-monthly-statistics-including-employment-advisors/performance-october-2024/outcomes-copy-2" TargetMode="External" /><Relationship Id="rId5" Type="http://schemas.openxmlformats.org/officeDocument/2006/relationships/hyperlink" Target="https://www.gov.uk/government/publications/severe-mental-illness-smi-physical-health-inequalities/severe-mental-illness-and-physical-health-inequalities-briefing" TargetMode="External" /><Relationship Id="rId10" Type="http://schemas.openxmlformats.org/officeDocument/2006/relationships/hyperlink" Target="https://digital.nhs.uk/data-and-information/publications/statistical/nhs-talking-therapies-for-anxiety-and-depression-annual-reports/2023-24" TargetMode="External" /><Relationship Id="rId4" Type="http://schemas.openxmlformats.org/officeDocument/2006/relationships/hyperlink" Target="https://www.gov.uk/government/statistics/community-life-survey-202324-annual-publication/community-life-survey-202324-loneliness-and-support-networks--2?utm_source=chatgpt.com" TargetMode="External" /><Relationship Id="rId9" Type="http://schemas.openxmlformats.org/officeDocument/2006/relationships/hyperlink" Target="https://assets.publishing.service.gov.uk/media/6709344a92bb81fcdbe7b728/nhs-england-annual-report-and-accounts-2023-to-2024.pdf" TargetMode="External" /></Relationships>
</file>

<file path=ppt/slides/_rels/slide19.xml.rels><?xml version="1.0" encoding="UTF-8" standalone="yes"?>
<Relationships xmlns="http://schemas.openxmlformats.org/package/2006/relationships"><Relationship Id="rId8" Type="http://schemas.openxmlformats.org/officeDocument/2006/relationships/hyperlink" Target="https://digital.nhs.uk/data-and-information/publications/statistical/health-survey-for-england/2024/adults-health?utm_source=chatgpt.com" TargetMode="External" /><Relationship Id="rId13" Type="http://schemas.openxmlformats.org/officeDocument/2006/relationships/hyperlink" Target="https://www.ons.gov.uk/peoplepopulationandcommunity/wellbeing/bulletins/measuringprogresswellbeingandbeyondgdpintheuk/latest" TargetMode="External" /><Relationship Id="rId3" Type="http://schemas.openxmlformats.org/officeDocument/2006/relationships/hyperlink" Target="https://digital.nhs.uk/data-and-information/publications/statistical/nhs-talking-therapies-for-anxiety-and-depression-annual-reports/2023-24" TargetMode="External" /><Relationship Id="rId7" Type="http://schemas.openxmlformats.org/officeDocument/2006/relationships/hyperlink" Target="https://www.england.nhs.uk/long-read/mental-health-personalised-care-framework-the-modern-care-programme-approach/?utm_source=chatgpt.com" TargetMode="External" /><Relationship Id="rId12" Type="http://schemas.openxmlformats.org/officeDocument/2006/relationships/hyperlink" Target="https://www.ons.gov.uk/peoplepopulationandcommunity/wellbeing/bulletins/publicopinionsandsocialtrendsgreatbritain/april2025?dm_i=21A8%2C8XNAU%2C3GZ7R6%2C119THJ%2C1&amp;utm_source=chatgpt.com" TargetMode="External" /><Relationship Id="rId2" Type="http://schemas.openxmlformats.org/officeDocument/2006/relationships/hyperlink" Target="https://www.england.nhs.uk/long-read/annex-operational-performance-update-3/" TargetMode="External" /><Relationship Id="rId1" Type="http://schemas.openxmlformats.org/officeDocument/2006/relationships/slideLayout" Target="../slideLayouts/slideLayout10.xml" /><Relationship Id="rId6" Type="http://schemas.openxmlformats.org/officeDocument/2006/relationships/hyperlink" Target="https://www.nhs.uk/mental-health/conditions/depression-in-adults/diagnosis/" TargetMode="External" /><Relationship Id="rId11" Type="http://schemas.openxmlformats.org/officeDocument/2006/relationships/hyperlink" Target="https://www.ons.gov.uk/peoplepopulationandcommunity/healthandsocialcare/healthcaresystem/bulletins/ukhealthaccounts/2023and2024" TargetMode="External" /><Relationship Id="rId5" Type="http://schemas.openxmlformats.org/officeDocument/2006/relationships/hyperlink" Target="https://www.nhs.uk/mental-health/conditions/depression-in-adults/causes" TargetMode="External" /><Relationship Id="rId10" Type="http://schemas.openxmlformats.org/officeDocument/2006/relationships/hyperlink" Target="https://www.nice.org.uk/guidance/ng222/chapter/Recommendations" TargetMode="External" /><Relationship Id="rId4" Type="http://schemas.openxmlformats.org/officeDocument/2006/relationships/hyperlink" Target="https://www.nhs.uk/mental-health/conditions/depression-in-adults/symptoms/" TargetMode="External" /><Relationship Id="rId9" Type="http://schemas.openxmlformats.org/officeDocument/2006/relationships/hyperlink" Target="https://www.nice.org.uk/guidance/ng222/chapter/Context" TargetMode="External" /><Relationship Id="rId14" Type="http://schemas.openxmlformats.org/officeDocument/2006/relationships/hyperlink" Target="https://www.who.int/news-room/fact-sheets/detail/depression?" TargetMode="External" /></Relationships>
</file>

<file path=ppt/slides/_rels/slide20.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100"/>
        <p:cNvGrpSpPr/>
        <p:nvPr/>
      </p:nvGrpSpPr>
      <p:grpSpPr>
        <a:xfrm>
          <a:off x="0" y="0"/>
          <a:ext cx="0" cy="0"/>
          <a:chOff x="0" y="0"/>
          <a:chExt cx="0" cy="0"/>
        </a:xfrm>
      </p:grpSpPr>
      <p:sp>
        <p:nvSpPr>
          <p:cNvPr id="4101" name="Google Shape;4101;p1"/>
          <p:cNvSpPr txBox="1">
            <a:spLocks noGrp="1"/>
          </p:cNvSpPr>
          <p:nvPr>
            <p:ph type="ctrTitle"/>
          </p:nvPr>
        </p:nvSpPr>
        <p:spPr>
          <a:xfrm>
            <a:off x="298436" y="371665"/>
            <a:ext cx="5236800" cy="4400100"/>
          </a:xfrm>
          <a:prstGeom prst="rect">
            <a:avLst/>
          </a:prstGeom>
          <a:solidFill>
            <a:schemeClr val="dk2"/>
          </a:solidFill>
          <a:ln>
            <a:noFill/>
          </a:ln>
        </p:spPr>
        <p:txBody>
          <a:bodyPr spcFirstLastPara="1" wrap="square" lIns="91425" tIns="91425" rIns="91425" bIns="91425" anchor="b" anchorCtr="0">
            <a:noAutofit/>
          </a:bodyPr>
          <a:lstStyle/>
          <a:p>
            <a:pPr marL="0" lvl="0" indent="0" algn="ctr" rtl="0">
              <a:lnSpc>
                <a:spcPct val="90000"/>
              </a:lnSpc>
              <a:spcBef>
                <a:spcPts val="0"/>
              </a:spcBef>
              <a:spcAft>
                <a:spcPts val="0"/>
              </a:spcAft>
              <a:buSzPts val="5200"/>
              <a:buNone/>
            </a:pPr>
            <a:r>
              <a:rPr lang="en-GB" sz="2200" b="1" dirty="0">
                <a:latin typeface="Arial"/>
                <a:ea typeface="Arial"/>
                <a:cs typeface="Arial"/>
                <a:sym typeface="Arial"/>
              </a:rPr>
              <a:t>Programme: </a:t>
            </a:r>
            <a:r>
              <a:rPr lang="en-GB" sz="2200" dirty="0">
                <a:latin typeface="Arial"/>
                <a:ea typeface="Arial"/>
                <a:cs typeface="Arial"/>
                <a:sym typeface="Arial"/>
              </a:rPr>
              <a:t>MSc Public Health and Social Care in Practice</a:t>
            </a:r>
            <a:br>
              <a:rPr lang="en-GB" sz="2200" b="1" dirty="0">
                <a:latin typeface="Arial"/>
                <a:ea typeface="Arial"/>
                <a:cs typeface="Arial"/>
                <a:sym typeface="Arial"/>
              </a:rPr>
            </a:br>
            <a:r>
              <a:rPr lang="en-GB" sz="2200" b="1" dirty="0">
                <a:latin typeface="Arial"/>
                <a:ea typeface="Arial"/>
                <a:cs typeface="Arial"/>
                <a:sym typeface="Arial"/>
              </a:rPr>
              <a:t>Module: </a:t>
            </a:r>
            <a:r>
              <a:rPr lang="en-GB" sz="2200" dirty="0">
                <a:latin typeface="Arial"/>
                <a:ea typeface="Arial"/>
                <a:cs typeface="Arial"/>
                <a:sym typeface="Arial"/>
              </a:rPr>
              <a:t>Community Care and Management of Longer-term Conditions</a:t>
            </a:r>
            <a:br>
              <a:rPr lang="en-GB" sz="2200" b="1" dirty="0">
                <a:latin typeface="Arial"/>
                <a:ea typeface="Arial"/>
                <a:cs typeface="Arial"/>
                <a:sym typeface="Arial"/>
              </a:rPr>
            </a:br>
            <a:r>
              <a:rPr lang="en-GB" sz="2200" b="1" dirty="0">
                <a:latin typeface="Arial"/>
                <a:ea typeface="Arial"/>
                <a:cs typeface="Arial"/>
                <a:sym typeface="Arial"/>
              </a:rPr>
              <a:t>Module Code: </a:t>
            </a:r>
            <a:r>
              <a:rPr lang="en-GB" sz="2200" dirty="0">
                <a:latin typeface="Arial"/>
                <a:ea typeface="Arial"/>
                <a:cs typeface="Arial"/>
                <a:sym typeface="Arial"/>
              </a:rPr>
              <a:t>LCHS7003</a:t>
            </a:r>
            <a:br>
              <a:rPr lang="en-GB" sz="2200" b="1" dirty="0">
                <a:latin typeface="Arial"/>
                <a:ea typeface="Arial"/>
                <a:cs typeface="Arial"/>
                <a:sym typeface="Arial"/>
              </a:rPr>
            </a:br>
            <a:r>
              <a:rPr lang="en-GB" sz="2200" b="1" dirty="0">
                <a:latin typeface="Arial"/>
                <a:ea typeface="Arial"/>
                <a:cs typeface="Arial"/>
                <a:sym typeface="Arial"/>
              </a:rPr>
              <a:t>Assignment Title: </a:t>
            </a:r>
            <a:r>
              <a:rPr lang="en-GB" sz="2200" dirty="0">
                <a:latin typeface="Arial"/>
                <a:ea typeface="Arial"/>
                <a:cs typeface="Arial"/>
                <a:sym typeface="Arial"/>
              </a:rPr>
              <a:t>Depression as a Long-Term Condition: Prevalence, Management and Personalised Care in the United Kingdom</a:t>
            </a:r>
            <a:br>
              <a:rPr lang="en-GB" sz="2200" dirty="0">
                <a:latin typeface="Arial"/>
                <a:ea typeface="Arial"/>
                <a:cs typeface="Arial"/>
                <a:sym typeface="Arial"/>
              </a:rPr>
            </a:br>
            <a:r>
              <a:rPr lang="en-GB" sz="2200" b="1" dirty="0">
                <a:latin typeface="Arial"/>
                <a:ea typeface="Arial"/>
                <a:cs typeface="Arial"/>
                <a:sym typeface="Arial"/>
              </a:rPr>
              <a:t>University name: </a:t>
            </a:r>
            <a:r>
              <a:rPr lang="en-GB" sz="2200" dirty="0">
                <a:latin typeface="Arial"/>
                <a:ea typeface="Arial"/>
                <a:cs typeface="Arial"/>
                <a:sym typeface="Arial"/>
              </a:rPr>
              <a:t>University of Wales Trinity Saint David </a:t>
            </a:r>
            <a:br>
              <a:rPr lang="en-GB" sz="2200" dirty="0">
                <a:latin typeface="Arial"/>
                <a:ea typeface="Arial"/>
                <a:cs typeface="Arial"/>
                <a:sym typeface="Arial"/>
              </a:rPr>
            </a:br>
            <a:r>
              <a:rPr lang="en-GB" sz="2200" b="1" dirty="0">
                <a:latin typeface="Arial"/>
                <a:ea typeface="Arial"/>
                <a:cs typeface="Arial"/>
                <a:sym typeface="Arial"/>
              </a:rPr>
              <a:t>Student name: </a:t>
            </a:r>
            <a:r>
              <a:rPr lang="en-GB" sz="2200" dirty="0" err="1">
                <a:latin typeface="Arial"/>
                <a:ea typeface="Arial"/>
                <a:cs typeface="Arial"/>
                <a:sym typeface="Arial"/>
              </a:rPr>
              <a:t>Akshita</a:t>
            </a:r>
            <a:r>
              <a:rPr lang="en-GB" sz="2200" dirty="0">
                <a:latin typeface="Arial"/>
                <a:ea typeface="Arial"/>
                <a:cs typeface="Arial"/>
                <a:sym typeface="Arial"/>
              </a:rPr>
              <a:t> </a:t>
            </a:r>
            <a:r>
              <a:rPr lang="en-GB" sz="2200" dirty="0" err="1">
                <a:latin typeface="Arial"/>
                <a:ea typeface="Arial"/>
                <a:cs typeface="Arial"/>
                <a:sym typeface="Arial"/>
              </a:rPr>
              <a:t>Hirpara</a:t>
            </a:r>
            <a:r>
              <a:rPr lang="en-GB" sz="2200" dirty="0">
                <a:latin typeface="Arial"/>
                <a:ea typeface="Arial"/>
                <a:cs typeface="Arial"/>
                <a:sym typeface="Arial"/>
              </a:rPr>
              <a:t> </a:t>
            </a:r>
            <a:br>
              <a:rPr lang="en-GB" sz="2200" dirty="0">
                <a:latin typeface="Arial"/>
                <a:ea typeface="Arial"/>
                <a:cs typeface="Arial"/>
                <a:sym typeface="Arial"/>
              </a:rPr>
            </a:br>
            <a:r>
              <a:rPr lang="en-GB" sz="2200" b="1" dirty="0">
                <a:latin typeface="Arial"/>
                <a:ea typeface="Arial"/>
                <a:cs typeface="Arial"/>
                <a:sym typeface="Arial"/>
              </a:rPr>
              <a:t>Student ID number: </a:t>
            </a:r>
            <a:r>
              <a:rPr lang="en-GB" sz="2200" dirty="0">
                <a:latin typeface="Arial"/>
                <a:ea typeface="Arial"/>
                <a:cs typeface="Arial"/>
                <a:sym typeface="Arial"/>
              </a:rPr>
              <a:t>2528024</a:t>
            </a:r>
            <a:br>
              <a:rPr lang="en-GB" sz="2200" dirty="0">
                <a:latin typeface="Arial"/>
                <a:ea typeface="Arial"/>
                <a:cs typeface="Arial"/>
                <a:sym typeface="Arial"/>
              </a:rPr>
            </a:br>
            <a:r>
              <a:rPr lang="en-GB" sz="2200" b="1" dirty="0">
                <a:latin typeface="Arial"/>
                <a:ea typeface="Arial"/>
                <a:cs typeface="Arial"/>
                <a:sym typeface="Arial"/>
              </a:rPr>
              <a:t>Lecturer name: </a:t>
            </a:r>
            <a:r>
              <a:rPr lang="en-GB" sz="2200" dirty="0"/>
              <a:t>Muhammad Khan</a:t>
            </a:r>
            <a:endParaRPr sz="2200" dirty="0">
              <a:latin typeface="Arial"/>
              <a:ea typeface="Arial"/>
              <a:cs typeface="Arial"/>
              <a:sym typeface="Arial"/>
            </a:endParaRPr>
          </a:p>
        </p:txBody>
      </p:sp>
      <p:pic>
        <p:nvPicPr>
          <p:cNvPr id="4102" name="Google Shape;4102;p1"/>
          <p:cNvPicPr preferRelativeResize="0"/>
          <p:nvPr/>
        </p:nvPicPr>
        <p:blipFill rotWithShape="1">
          <a:blip r:embed="rId3">
            <a:alphaModFix/>
          </a:blip>
          <a:srcRect l="5205" t="16592" r="10020" b="10282"/>
          <a:stretch/>
        </p:blipFill>
        <p:spPr>
          <a:xfrm>
            <a:off x="5705856" y="671740"/>
            <a:ext cx="2718816" cy="371737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0" name="TextBox 29">
            <a:extLst>
              <a:ext uri="{FF2B5EF4-FFF2-40B4-BE49-F238E27FC236}">
                <a16:creationId xmlns:a16="http://schemas.microsoft.com/office/drawing/2014/main" id="{0675BF1E-4B9B-AEC5-E4CE-B45BF4C8B2CB}"/>
              </a:ext>
            </a:extLst>
          </p:cNvPr>
          <p:cNvSpPr txBox="1"/>
          <p:nvPr/>
        </p:nvSpPr>
        <p:spPr>
          <a:xfrm>
            <a:off x="408622" y="858113"/>
            <a:ext cx="8326755" cy="3970318"/>
          </a:xfrm>
          <a:prstGeom prst="rect">
            <a:avLst/>
          </a:prstGeom>
          <a:solidFill>
            <a:schemeClr val="bg2">
              <a:lumMod val="90000"/>
            </a:schemeClr>
          </a:solidFill>
        </p:spPr>
        <p:txBody>
          <a:bodyPr wrap="square">
            <a:spAutoFit/>
          </a:bodyPr>
          <a:lstStyle/>
          <a:p>
            <a:r>
              <a:rPr lang="en-GB" noProof="0" dirty="0"/>
              <a:t>Slide 3: Overview of Depression: Definition, Symptoms and Aetiology	</a:t>
            </a:r>
          </a:p>
          <a:p>
            <a:r>
              <a:rPr lang="en-GB" noProof="0" dirty="0"/>
              <a:t>Slide 4: Prevalence of Depression in the UK and Worldwide	</a:t>
            </a:r>
          </a:p>
          <a:p>
            <a:r>
              <a:rPr lang="en-GB" noProof="0" dirty="0"/>
              <a:t>Slide 5: Economic Burden of Depression	</a:t>
            </a:r>
          </a:p>
          <a:p>
            <a:r>
              <a:rPr lang="en-GB" noProof="0" dirty="0"/>
              <a:t>Slide 6: Social Burden of Depression	</a:t>
            </a:r>
          </a:p>
          <a:p>
            <a:r>
              <a:rPr lang="en-GB" noProof="0" dirty="0"/>
              <a:t>Slide 7: Diagnosis of Depression	</a:t>
            </a:r>
          </a:p>
          <a:p>
            <a:r>
              <a:rPr lang="en-GB" noProof="0" dirty="0"/>
              <a:t>Slide 8: Initial Assessment of Depression	</a:t>
            </a:r>
          </a:p>
          <a:p>
            <a:r>
              <a:rPr lang="en-GB" noProof="0" dirty="0"/>
              <a:t>Slide 9: Management of Depression Following UK Guidance (NICE NG222)	</a:t>
            </a:r>
          </a:p>
          <a:p>
            <a:r>
              <a:rPr lang="en-GB" noProof="0" dirty="0"/>
              <a:t>Slide 10: Current Models and Frameworks for Improving Outcomes in Depression Management</a:t>
            </a:r>
          </a:p>
          <a:p>
            <a:r>
              <a:rPr lang="en-GB" noProof="0" dirty="0"/>
              <a:t>Slide 11: Treatment Options Available for Depression in the UK	</a:t>
            </a:r>
          </a:p>
          <a:p>
            <a:r>
              <a:rPr lang="en-GB" noProof="0" dirty="0"/>
              <a:t>Slide 12: Comorbidity Associated with Depression</a:t>
            </a:r>
          </a:p>
          <a:p>
            <a:r>
              <a:rPr lang="en-GB" noProof="0" dirty="0"/>
              <a:t>Slide 13: Prevention of Depression	</a:t>
            </a:r>
          </a:p>
          <a:p>
            <a:r>
              <a:rPr lang="en-GB" noProof="0" dirty="0"/>
              <a:t>Slide 14: Skills, Values and Behaviours Required to Provide Co-productive Care for People with Depression</a:t>
            </a:r>
          </a:p>
          <a:p>
            <a:r>
              <a:rPr lang="en-GB" noProof="0" dirty="0"/>
              <a:t>Slide 15: Recommendations for Using the Comprehensive Model of Personalised Care in Depression Management</a:t>
            </a:r>
          </a:p>
          <a:p>
            <a:r>
              <a:rPr lang="en-GB" noProof="0" dirty="0"/>
              <a:t>Slide 16: Self-management Support: Applying the Six Evidence-Based Components of the Comprehensive Model of Personalised Care	</a:t>
            </a:r>
          </a:p>
          <a:p>
            <a:r>
              <a:rPr lang="en-GB" noProof="0" dirty="0"/>
              <a:t>Slide 17: Conclusion and Recommendations		</a:t>
            </a:r>
          </a:p>
        </p:txBody>
      </p:sp>
      <p:sp>
        <p:nvSpPr>
          <p:cNvPr id="31" name="TextBox 30">
            <a:extLst>
              <a:ext uri="{FF2B5EF4-FFF2-40B4-BE49-F238E27FC236}">
                <a16:creationId xmlns:a16="http://schemas.microsoft.com/office/drawing/2014/main" id="{C322DBFD-B574-99B7-503B-177711074D32}"/>
              </a:ext>
            </a:extLst>
          </p:cNvPr>
          <p:cNvSpPr txBox="1"/>
          <p:nvPr/>
        </p:nvSpPr>
        <p:spPr>
          <a:xfrm>
            <a:off x="862965" y="315069"/>
            <a:ext cx="7640955" cy="369332"/>
          </a:xfrm>
          <a:prstGeom prst="rect">
            <a:avLst/>
          </a:prstGeom>
          <a:noFill/>
        </p:spPr>
        <p:txBody>
          <a:bodyPr wrap="square">
            <a:spAutoFit/>
          </a:bodyPr>
          <a:lstStyle/>
          <a:p>
            <a:pPr algn="ctr"/>
            <a:r>
              <a:rPr lang="en-GB" sz="1800" b="1" dirty="0">
                <a:latin typeface="Arial" panose="020B0604020202020204" pitchFamily="34" charset="0"/>
              </a:rPr>
              <a:t>Agenda</a:t>
            </a:r>
            <a:endParaRPr lang="en-GB" sz="18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9" name="TextBox 8">
            <a:extLst>
              <a:ext uri="{FF2B5EF4-FFF2-40B4-BE49-F238E27FC236}">
                <a16:creationId xmlns:a16="http://schemas.microsoft.com/office/drawing/2014/main" id="{F658862D-FE93-371A-DE60-463F806424A8}"/>
              </a:ext>
            </a:extLst>
          </p:cNvPr>
          <p:cNvSpPr txBox="1"/>
          <p:nvPr/>
        </p:nvSpPr>
        <p:spPr>
          <a:xfrm>
            <a:off x="725805" y="202168"/>
            <a:ext cx="8195310"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Overview of Depression: Definition, Symptoms and Aetiology</a:t>
            </a:r>
            <a:endParaRPr lang="en-GB" sz="1800" b="1" dirty="0"/>
          </a:p>
        </p:txBody>
      </p:sp>
      <p:graphicFrame>
        <p:nvGraphicFramePr>
          <p:cNvPr id="10" name="Diagram 9">
            <a:extLst>
              <a:ext uri="{FF2B5EF4-FFF2-40B4-BE49-F238E27FC236}">
                <a16:creationId xmlns:a16="http://schemas.microsoft.com/office/drawing/2014/main" id="{935A388E-C52E-6DE7-EB62-6BA7B6A1E215}"/>
              </a:ext>
            </a:extLst>
          </p:cNvPr>
          <p:cNvGraphicFramePr/>
          <p:nvPr>
            <p:extLst>
              <p:ext uri="{D42A27DB-BD31-4B8C-83A1-F6EECF244321}">
                <p14:modId xmlns:p14="http://schemas.microsoft.com/office/powerpoint/2010/main" val="3619126627"/>
              </p:ext>
            </p:extLst>
          </p:nvPr>
        </p:nvGraphicFramePr>
        <p:xfrm>
          <a:off x="474345" y="774462"/>
          <a:ext cx="4097655"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Diagnosing Depression - Your Guide to Depression &amp; Mental Health in the UK">
            <a:extLst>
              <a:ext uri="{FF2B5EF4-FFF2-40B4-BE49-F238E27FC236}">
                <a16:creationId xmlns:a16="http://schemas.microsoft.com/office/drawing/2014/main" id="{3E902877-97E5-8072-D5FE-1847A408AD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07782" y="1041256"/>
            <a:ext cx="3861873" cy="31110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9489261-4944-586B-CCBD-F024CEF83494}"/>
              </a:ext>
            </a:extLst>
          </p:cNvPr>
          <p:cNvSpPr txBox="1"/>
          <p:nvPr/>
        </p:nvSpPr>
        <p:spPr>
          <a:xfrm>
            <a:off x="5131373" y="4342331"/>
            <a:ext cx="3383281" cy="415498"/>
          </a:xfrm>
          <a:prstGeom prst="rect">
            <a:avLst/>
          </a:prstGeom>
          <a:solidFill>
            <a:schemeClr val="accent4">
              <a:lumMod val="40000"/>
              <a:lumOff val="60000"/>
            </a:schemeClr>
          </a:solidFill>
          <a:ln>
            <a:solidFill>
              <a:schemeClr val="bg2">
                <a:lumMod val="75000"/>
              </a:schemeClr>
            </a:solidFill>
          </a:ln>
        </p:spPr>
        <p:txBody>
          <a:bodyPr wrap="square">
            <a:spAutoFit/>
          </a:bodyPr>
          <a:lstStyle/>
          <a:p>
            <a:pPr algn="ctr"/>
            <a:r>
              <a:rPr lang="en-GB" sz="1050" dirty="0"/>
              <a:t>(Source: </a:t>
            </a:r>
            <a:r>
              <a:rPr lang="en-GB" sz="1050" dirty="0">
                <a:hlinkClick r:id="rId9"/>
              </a:rPr>
              <a:t>https://www.insurancewith.com/depression-infographic/images/section-2-image-map.jpg</a:t>
            </a:r>
            <a:r>
              <a:rPr lang="en-GB" sz="1050" dirty="0"/>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13" name="TextBox 12">
            <a:extLst>
              <a:ext uri="{FF2B5EF4-FFF2-40B4-BE49-F238E27FC236}">
                <a16:creationId xmlns:a16="http://schemas.microsoft.com/office/drawing/2014/main" id="{4A8C64A8-CDBB-6084-82E7-E6932F8CBD65}"/>
              </a:ext>
            </a:extLst>
          </p:cNvPr>
          <p:cNvSpPr txBox="1"/>
          <p:nvPr/>
        </p:nvSpPr>
        <p:spPr>
          <a:xfrm>
            <a:off x="680084" y="200442"/>
            <a:ext cx="7789545"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Prevalence of Depression in the UK and Worldwide</a:t>
            </a:r>
            <a:endParaRPr lang="en-GB" sz="1800" b="1" dirty="0"/>
          </a:p>
        </p:txBody>
      </p:sp>
      <p:pic>
        <p:nvPicPr>
          <p:cNvPr id="16" name="Picture 15">
            <a:extLst>
              <a:ext uri="{FF2B5EF4-FFF2-40B4-BE49-F238E27FC236}">
                <a16:creationId xmlns:a16="http://schemas.microsoft.com/office/drawing/2014/main" id="{65958076-0612-6855-3230-7637B50A4E16}"/>
              </a:ext>
            </a:extLst>
          </p:cNvPr>
          <p:cNvPicPr>
            <a:picLocks noChangeAspect="1"/>
          </p:cNvPicPr>
          <p:nvPr/>
        </p:nvPicPr>
        <p:blipFill>
          <a:blip r:embed="rId3"/>
          <a:stretch>
            <a:fillRect/>
          </a:stretch>
        </p:blipFill>
        <p:spPr>
          <a:xfrm>
            <a:off x="140576" y="1047822"/>
            <a:ext cx="2852481" cy="18058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TextBox 17">
            <a:extLst>
              <a:ext uri="{FF2B5EF4-FFF2-40B4-BE49-F238E27FC236}">
                <a16:creationId xmlns:a16="http://schemas.microsoft.com/office/drawing/2014/main" id="{456F447F-CB4C-30BA-923F-1BD7E0EF7EC8}"/>
              </a:ext>
            </a:extLst>
          </p:cNvPr>
          <p:cNvSpPr txBox="1"/>
          <p:nvPr/>
        </p:nvSpPr>
        <p:spPr>
          <a:xfrm>
            <a:off x="3147622" y="1514823"/>
            <a:ext cx="1424378" cy="1338828"/>
          </a:xfrm>
          <a:prstGeom prst="rect">
            <a:avLst/>
          </a:prstGeom>
          <a:solidFill>
            <a:srgbClr val="EEFAB4"/>
          </a:solidFill>
        </p:spPr>
        <p:txBody>
          <a:bodyPr wrap="square">
            <a:spAutoFit/>
          </a:bodyPr>
          <a:lstStyle/>
          <a:p>
            <a:pPr algn="ctr"/>
            <a:r>
              <a:rPr lang="en-GB" sz="900" dirty="0"/>
              <a:t>(Source: </a:t>
            </a:r>
            <a:r>
              <a:rPr lang="en-GB" sz="900" dirty="0">
                <a:hlinkClick r:id="rId4"/>
              </a:rPr>
              <a:t>https://www.ons.gov.uk/peoplepopulationandcommunity/wellbeing/bulletins/publicopinionsandsocialtrendsgreatbritain/april2025?dm_i=21A8%2C8XNAU%2C3GZ7R6%2C119THJ%2C1</a:t>
            </a:r>
            <a:r>
              <a:rPr lang="en-GB" sz="900" dirty="0"/>
              <a:t>) </a:t>
            </a:r>
          </a:p>
        </p:txBody>
      </p:sp>
      <p:graphicFrame>
        <p:nvGraphicFramePr>
          <p:cNvPr id="2" name="Diagram 1">
            <a:extLst>
              <a:ext uri="{FF2B5EF4-FFF2-40B4-BE49-F238E27FC236}">
                <a16:creationId xmlns:a16="http://schemas.microsoft.com/office/drawing/2014/main" id="{69B8A683-EE11-9D09-4804-870982CD1B41}"/>
              </a:ext>
            </a:extLst>
          </p:cNvPr>
          <p:cNvGraphicFramePr/>
          <p:nvPr>
            <p:extLst>
              <p:ext uri="{D42A27DB-BD31-4B8C-83A1-F6EECF244321}">
                <p14:modId xmlns:p14="http://schemas.microsoft.com/office/powerpoint/2010/main" val="3477393054"/>
              </p:ext>
            </p:extLst>
          </p:nvPr>
        </p:nvGraphicFramePr>
        <p:xfrm>
          <a:off x="4707138" y="697231"/>
          <a:ext cx="4208060"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0180161C-3194-AEC4-C21A-3DF4A060DB24}"/>
              </a:ext>
            </a:extLst>
          </p:cNvPr>
          <p:cNvPicPr>
            <a:picLocks noChangeAspect="1"/>
          </p:cNvPicPr>
          <p:nvPr/>
        </p:nvPicPr>
        <p:blipFill>
          <a:blip r:embed="rId10"/>
          <a:stretch>
            <a:fillRect/>
          </a:stretch>
        </p:blipFill>
        <p:spPr>
          <a:xfrm>
            <a:off x="140577" y="3458334"/>
            <a:ext cx="2852481" cy="14847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B719ADB-4476-A150-EED8-DB9C0B8C7368}"/>
              </a:ext>
            </a:extLst>
          </p:cNvPr>
          <p:cNvSpPr txBox="1"/>
          <p:nvPr/>
        </p:nvSpPr>
        <p:spPr>
          <a:xfrm>
            <a:off x="3215191" y="3798700"/>
            <a:ext cx="1424378" cy="1061829"/>
          </a:xfrm>
          <a:prstGeom prst="rect">
            <a:avLst/>
          </a:prstGeom>
          <a:solidFill>
            <a:srgbClr val="EEFAB4"/>
          </a:solidFill>
        </p:spPr>
        <p:txBody>
          <a:bodyPr wrap="square">
            <a:spAutoFit/>
          </a:bodyPr>
          <a:lstStyle/>
          <a:p>
            <a:pPr algn="ctr"/>
            <a:r>
              <a:rPr lang="en-GB" sz="900" dirty="0"/>
              <a:t>(Source: </a:t>
            </a:r>
            <a:r>
              <a:rPr lang="en-GB" sz="900" dirty="0">
                <a:hlinkClick r:id="rId11"/>
              </a:rPr>
              <a:t>https://healthpolicy-watch.news/wp-content/uploads/2025/09/Screenshot-2025-09-02-at-11.13.14-AM-1024x618.png</a:t>
            </a:r>
            <a:r>
              <a:rPr lang="en-GB" sz="900" dirty="0"/>
              <a:t>)  </a:t>
            </a:r>
          </a:p>
        </p:txBody>
      </p:sp>
      <p:sp>
        <p:nvSpPr>
          <p:cNvPr id="9" name="TextBox 8">
            <a:extLst>
              <a:ext uri="{FF2B5EF4-FFF2-40B4-BE49-F238E27FC236}">
                <a16:creationId xmlns:a16="http://schemas.microsoft.com/office/drawing/2014/main" id="{29BF1CFB-6DA6-2041-0E11-831C585B2939}"/>
              </a:ext>
            </a:extLst>
          </p:cNvPr>
          <p:cNvSpPr txBox="1"/>
          <p:nvPr/>
        </p:nvSpPr>
        <p:spPr>
          <a:xfrm>
            <a:off x="140576" y="670298"/>
            <a:ext cx="1713931" cy="276999"/>
          </a:xfrm>
          <a:prstGeom prst="rect">
            <a:avLst/>
          </a:prstGeom>
          <a:noFill/>
        </p:spPr>
        <p:txBody>
          <a:bodyPr wrap="none" rtlCol="0">
            <a:spAutoFit/>
          </a:bodyPr>
          <a:lstStyle/>
          <a:p>
            <a:r>
              <a:rPr lang="en-GB" sz="1200" b="1" dirty="0"/>
              <a:t>Prevalence in the UK</a:t>
            </a:r>
          </a:p>
        </p:txBody>
      </p:sp>
      <p:sp>
        <p:nvSpPr>
          <p:cNvPr id="10" name="TextBox 9">
            <a:extLst>
              <a:ext uri="{FF2B5EF4-FFF2-40B4-BE49-F238E27FC236}">
                <a16:creationId xmlns:a16="http://schemas.microsoft.com/office/drawing/2014/main" id="{6E0673E8-0996-A461-5EA6-2EE93647A654}"/>
              </a:ext>
            </a:extLst>
          </p:cNvPr>
          <p:cNvSpPr txBox="1"/>
          <p:nvPr/>
        </p:nvSpPr>
        <p:spPr>
          <a:xfrm>
            <a:off x="140575" y="3058825"/>
            <a:ext cx="1792478" cy="276999"/>
          </a:xfrm>
          <a:prstGeom prst="rect">
            <a:avLst/>
          </a:prstGeom>
          <a:noFill/>
        </p:spPr>
        <p:txBody>
          <a:bodyPr wrap="none" rtlCol="0">
            <a:spAutoFit/>
          </a:bodyPr>
          <a:lstStyle/>
          <a:p>
            <a:r>
              <a:rPr lang="en-GB" sz="1200" b="1" dirty="0"/>
              <a:t>Prevalence worldwide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17" name="TextBox 16">
            <a:extLst>
              <a:ext uri="{FF2B5EF4-FFF2-40B4-BE49-F238E27FC236}">
                <a16:creationId xmlns:a16="http://schemas.microsoft.com/office/drawing/2014/main" id="{00B94FEE-093F-0C54-9AED-7DCB59D7BE56}"/>
              </a:ext>
            </a:extLst>
          </p:cNvPr>
          <p:cNvSpPr txBox="1"/>
          <p:nvPr/>
        </p:nvSpPr>
        <p:spPr>
          <a:xfrm>
            <a:off x="2308860" y="177582"/>
            <a:ext cx="4686300"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Economic Burden of Depression</a:t>
            </a:r>
            <a:endParaRPr lang="en-GB" sz="1800" b="1" dirty="0"/>
          </a:p>
        </p:txBody>
      </p:sp>
      <p:graphicFrame>
        <p:nvGraphicFramePr>
          <p:cNvPr id="18" name="Diagram 17">
            <a:extLst>
              <a:ext uri="{FF2B5EF4-FFF2-40B4-BE49-F238E27FC236}">
                <a16:creationId xmlns:a16="http://schemas.microsoft.com/office/drawing/2014/main" id="{0E632B4D-4141-EFB4-119B-8E9B7F4B5E07}"/>
              </a:ext>
            </a:extLst>
          </p:cNvPr>
          <p:cNvGraphicFramePr/>
          <p:nvPr>
            <p:extLst>
              <p:ext uri="{D42A27DB-BD31-4B8C-83A1-F6EECF244321}">
                <p14:modId xmlns:p14="http://schemas.microsoft.com/office/powerpoint/2010/main" val="2808198438"/>
              </p:ext>
            </p:extLst>
          </p:nvPr>
        </p:nvGraphicFramePr>
        <p:xfrm>
          <a:off x="304800" y="722630"/>
          <a:ext cx="85344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9"/>
        <p:cNvGrpSpPr/>
        <p:nvPr/>
      </p:nvGrpSpPr>
      <p:grpSpPr>
        <a:xfrm>
          <a:off x="0" y="0"/>
          <a:ext cx="0" cy="0"/>
          <a:chOff x="0" y="0"/>
          <a:chExt cx="0" cy="0"/>
        </a:xfrm>
      </p:grpSpPr>
      <p:sp>
        <p:nvSpPr>
          <p:cNvPr id="5" name="TextBox 4">
            <a:extLst>
              <a:ext uri="{FF2B5EF4-FFF2-40B4-BE49-F238E27FC236}">
                <a16:creationId xmlns:a16="http://schemas.microsoft.com/office/drawing/2014/main" id="{1D40D549-0BC5-0E77-F5B0-EA3E7736CB8F}"/>
              </a:ext>
            </a:extLst>
          </p:cNvPr>
          <p:cNvSpPr txBox="1"/>
          <p:nvPr/>
        </p:nvSpPr>
        <p:spPr>
          <a:xfrm>
            <a:off x="2428570" y="139700"/>
            <a:ext cx="4572000"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Social Burden of Depression</a:t>
            </a:r>
            <a:endParaRPr lang="en-GB" sz="1800" b="1" dirty="0"/>
          </a:p>
        </p:txBody>
      </p:sp>
      <p:graphicFrame>
        <p:nvGraphicFramePr>
          <p:cNvPr id="22" name="Diagram 21">
            <a:extLst>
              <a:ext uri="{FF2B5EF4-FFF2-40B4-BE49-F238E27FC236}">
                <a16:creationId xmlns:a16="http://schemas.microsoft.com/office/drawing/2014/main" id="{03EA02D6-64CB-D785-8C24-44B51E67D162}"/>
              </a:ext>
            </a:extLst>
          </p:cNvPr>
          <p:cNvGraphicFramePr/>
          <p:nvPr>
            <p:extLst>
              <p:ext uri="{D42A27DB-BD31-4B8C-83A1-F6EECF244321}">
                <p14:modId xmlns:p14="http://schemas.microsoft.com/office/powerpoint/2010/main" val="493171600"/>
              </p:ext>
            </p:extLst>
          </p:nvPr>
        </p:nvGraphicFramePr>
        <p:xfrm>
          <a:off x="179070" y="2960370"/>
          <a:ext cx="8785860" cy="2043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Young women at 'highest mental health risk' - BBC News">
            <a:extLst>
              <a:ext uri="{FF2B5EF4-FFF2-40B4-BE49-F238E27FC236}">
                <a16:creationId xmlns:a16="http://schemas.microsoft.com/office/drawing/2014/main" id="{697D6C47-EF24-D4F8-F21F-7895467FCC7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5750" y="509033"/>
            <a:ext cx="3117684" cy="18837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28381DFF-BC8E-425E-FDA9-436840C2257A}"/>
              </a:ext>
            </a:extLst>
          </p:cNvPr>
          <p:cNvSpPr txBox="1"/>
          <p:nvPr/>
        </p:nvSpPr>
        <p:spPr>
          <a:xfrm>
            <a:off x="304248" y="2406372"/>
            <a:ext cx="2877654" cy="553998"/>
          </a:xfrm>
          <a:prstGeom prst="rect">
            <a:avLst/>
          </a:prstGeom>
          <a:solidFill>
            <a:srgbClr val="EEFAB4"/>
          </a:solidFill>
        </p:spPr>
        <p:txBody>
          <a:bodyPr wrap="square">
            <a:spAutoFit/>
          </a:bodyPr>
          <a:lstStyle/>
          <a:p>
            <a:pPr algn="ctr"/>
            <a:r>
              <a:rPr lang="en-GB" sz="1000" dirty="0"/>
              <a:t>(</a:t>
            </a:r>
            <a:r>
              <a:rPr lang="en-GB" sz="1000" dirty="0" err="1"/>
              <a:t>Source:</a:t>
            </a:r>
            <a:r>
              <a:rPr lang="en-GB" sz="1000" dirty="0" err="1">
                <a:hlinkClick r:id="rId9"/>
              </a:rPr>
              <a:t>https</a:t>
            </a:r>
            <a:r>
              <a:rPr lang="en-GB" sz="1000" dirty="0">
                <a:hlinkClick r:id="rId9"/>
              </a:rPr>
              <a:t>://ichef.bbci.co.uk/ace/standard/624/cpsprodpb/07AC/production/_91446910_mental_health_624.png</a:t>
            </a:r>
            <a:r>
              <a:rPr lang="en-GB" sz="1000" dirty="0"/>
              <a:t>) </a:t>
            </a:r>
          </a:p>
        </p:txBody>
      </p:sp>
      <p:pic>
        <p:nvPicPr>
          <p:cNvPr id="2052" name="Picture 4" descr="Mental health experiences differ across race, gender and age | Ipsos">
            <a:extLst>
              <a:ext uri="{FF2B5EF4-FFF2-40B4-BE49-F238E27FC236}">
                <a16:creationId xmlns:a16="http://schemas.microsoft.com/office/drawing/2014/main" id="{CC168048-E1A3-963B-C592-BDCA5CCC141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46833" y="509032"/>
            <a:ext cx="4434840" cy="23256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0015CAAC-CC50-C1DB-CC48-299769583269}"/>
              </a:ext>
            </a:extLst>
          </p:cNvPr>
          <p:cNvSpPr txBox="1"/>
          <p:nvPr/>
        </p:nvSpPr>
        <p:spPr>
          <a:xfrm>
            <a:off x="8125072" y="1665088"/>
            <a:ext cx="945985" cy="1169551"/>
          </a:xfrm>
          <a:prstGeom prst="rect">
            <a:avLst/>
          </a:prstGeom>
          <a:solidFill>
            <a:srgbClr val="EEFAB4"/>
          </a:solidFill>
        </p:spPr>
        <p:txBody>
          <a:bodyPr wrap="square">
            <a:spAutoFit/>
          </a:bodyPr>
          <a:lstStyle/>
          <a:p>
            <a:pPr algn="ctr"/>
            <a:r>
              <a:rPr lang="en-GB" sz="1000" dirty="0"/>
              <a:t>(Source: </a:t>
            </a:r>
            <a:r>
              <a:rPr lang="en-GB" sz="1000" dirty="0">
                <a:hlinkClick r:id="rId11"/>
              </a:rPr>
              <a:t>https://www.ipsos.com/sites/default/files/inline-images/women-men2.jpg</a:t>
            </a:r>
            <a:r>
              <a:rPr lang="en-GB" sz="1000" dirty="0"/>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8A45AFA-40F7-B68E-17FA-E0F1F632206B}"/>
              </a:ext>
            </a:extLst>
          </p:cNvPr>
          <p:cNvSpPr txBox="1"/>
          <p:nvPr/>
        </p:nvSpPr>
        <p:spPr>
          <a:xfrm>
            <a:off x="2248853" y="268159"/>
            <a:ext cx="4646294"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Diagnosis of Depression</a:t>
            </a:r>
            <a:endParaRPr lang="en-GB" sz="1800" b="1" dirty="0"/>
          </a:p>
        </p:txBody>
      </p:sp>
      <p:graphicFrame>
        <p:nvGraphicFramePr>
          <p:cNvPr id="13" name="Diagram 12">
            <a:extLst>
              <a:ext uri="{FF2B5EF4-FFF2-40B4-BE49-F238E27FC236}">
                <a16:creationId xmlns:a16="http://schemas.microsoft.com/office/drawing/2014/main" id="{5A568CC4-FCA9-346D-BA7C-AF2B13F913E5}"/>
              </a:ext>
            </a:extLst>
          </p:cNvPr>
          <p:cNvGraphicFramePr/>
          <p:nvPr>
            <p:extLst>
              <p:ext uri="{D42A27DB-BD31-4B8C-83A1-F6EECF244321}">
                <p14:modId xmlns:p14="http://schemas.microsoft.com/office/powerpoint/2010/main" val="3815295193"/>
              </p:ext>
            </p:extLst>
          </p:nvPr>
        </p:nvGraphicFramePr>
        <p:xfrm>
          <a:off x="4572000" y="811340"/>
          <a:ext cx="4411980" cy="4206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Interpreting PHQ-9 Scores – Rula Therapist">
            <a:extLst>
              <a:ext uri="{FF2B5EF4-FFF2-40B4-BE49-F238E27FC236}">
                <a16:creationId xmlns:a16="http://schemas.microsoft.com/office/drawing/2014/main" id="{B662A81F-17C9-C884-540A-D9C0A524A5C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0020" y="811341"/>
            <a:ext cx="4250113" cy="34520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D91E956-A840-9525-0469-6D1C11870A28}"/>
              </a:ext>
            </a:extLst>
          </p:cNvPr>
          <p:cNvSpPr txBox="1"/>
          <p:nvPr/>
        </p:nvSpPr>
        <p:spPr>
          <a:xfrm>
            <a:off x="540068" y="4437240"/>
            <a:ext cx="3417570" cy="553998"/>
          </a:xfrm>
          <a:prstGeom prst="rect">
            <a:avLst/>
          </a:prstGeom>
          <a:solidFill>
            <a:schemeClr val="accent2">
              <a:lumMod val="40000"/>
              <a:lumOff val="60000"/>
            </a:schemeClr>
          </a:solidFill>
        </p:spPr>
        <p:txBody>
          <a:bodyPr wrap="square">
            <a:spAutoFit/>
          </a:bodyPr>
          <a:lstStyle/>
          <a:p>
            <a:pPr algn="ctr"/>
            <a:r>
              <a:rPr lang="en-GB" sz="1000" dirty="0"/>
              <a:t>(Source: </a:t>
            </a:r>
            <a:r>
              <a:rPr lang="en-GB" sz="1000" dirty="0">
                <a:hlinkClick r:id="rId8"/>
              </a:rPr>
              <a:t>https://therapistsupport.rula.com/hc/article_attachments/23773186232091</a:t>
            </a:r>
            <a:r>
              <a:rPr lang="en-GB" sz="1000" dirty="0"/>
              <a:t>) </a:t>
            </a:r>
          </a:p>
        </p:txBody>
      </p:sp>
    </p:spTree>
    <p:extLst>
      <p:ext uri="{BB962C8B-B14F-4D97-AF65-F5344CB8AC3E}">
        <p14:creationId xmlns:p14="http://schemas.microsoft.com/office/powerpoint/2010/main" val="193700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87"/>
        <p:cNvGrpSpPr/>
        <p:nvPr/>
      </p:nvGrpSpPr>
      <p:grpSpPr>
        <a:xfrm>
          <a:off x="0" y="0"/>
          <a:ext cx="0" cy="0"/>
          <a:chOff x="0" y="0"/>
          <a:chExt cx="0" cy="0"/>
        </a:xfrm>
      </p:grpSpPr>
      <p:sp>
        <p:nvSpPr>
          <p:cNvPr id="11" name="TextBox 10">
            <a:extLst>
              <a:ext uri="{FF2B5EF4-FFF2-40B4-BE49-F238E27FC236}">
                <a16:creationId xmlns:a16="http://schemas.microsoft.com/office/drawing/2014/main" id="{84795B34-F975-3FD0-C05E-3DECF43D579C}"/>
              </a:ext>
            </a:extLst>
          </p:cNvPr>
          <p:cNvSpPr txBox="1"/>
          <p:nvPr/>
        </p:nvSpPr>
        <p:spPr>
          <a:xfrm>
            <a:off x="2354580" y="200442"/>
            <a:ext cx="4640580"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Initial Assessment of Depression</a:t>
            </a:r>
            <a:endParaRPr lang="en-GB" sz="1800" b="1" dirty="0"/>
          </a:p>
        </p:txBody>
      </p:sp>
      <p:graphicFrame>
        <p:nvGraphicFramePr>
          <p:cNvPr id="13" name="Diagram 12">
            <a:extLst>
              <a:ext uri="{FF2B5EF4-FFF2-40B4-BE49-F238E27FC236}">
                <a16:creationId xmlns:a16="http://schemas.microsoft.com/office/drawing/2014/main" id="{160406E2-AD26-8AAF-4CA5-90C18FF71A6E}"/>
              </a:ext>
            </a:extLst>
          </p:cNvPr>
          <p:cNvGraphicFramePr/>
          <p:nvPr>
            <p:extLst>
              <p:ext uri="{D42A27DB-BD31-4B8C-83A1-F6EECF244321}">
                <p14:modId xmlns:p14="http://schemas.microsoft.com/office/powerpoint/2010/main" val="2714591165"/>
              </p:ext>
            </p:extLst>
          </p:nvPr>
        </p:nvGraphicFramePr>
        <p:xfrm>
          <a:off x="354330" y="1082278"/>
          <a:ext cx="8435340" cy="3589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02"/>
        <p:cNvGrpSpPr/>
        <p:nvPr/>
      </p:nvGrpSpPr>
      <p:grpSpPr>
        <a:xfrm>
          <a:off x="0" y="0"/>
          <a:ext cx="0" cy="0"/>
          <a:chOff x="0" y="0"/>
          <a:chExt cx="0" cy="0"/>
        </a:xfrm>
      </p:grpSpPr>
      <p:sp>
        <p:nvSpPr>
          <p:cNvPr id="5" name="TextBox 4">
            <a:extLst>
              <a:ext uri="{FF2B5EF4-FFF2-40B4-BE49-F238E27FC236}">
                <a16:creationId xmlns:a16="http://schemas.microsoft.com/office/drawing/2014/main" id="{547135F1-39CD-94A2-4E2B-F00306562729}"/>
              </a:ext>
            </a:extLst>
          </p:cNvPr>
          <p:cNvSpPr txBox="1"/>
          <p:nvPr/>
        </p:nvSpPr>
        <p:spPr>
          <a:xfrm>
            <a:off x="548640" y="298460"/>
            <a:ext cx="7943850"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Management of Depression Following UK Guidance (NICE NG222)</a:t>
            </a:r>
            <a:endParaRPr lang="en-GB" sz="1800" b="1" dirty="0"/>
          </a:p>
        </p:txBody>
      </p:sp>
      <p:graphicFrame>
        <p:nvGraphicFramePr>
          <p:cNvPr id="6" name="Diagram 5">
            <a:extLst>
              <a:ext uri="{FF2B5EF4-FFF2-40B4-BE49-F238E27FC236}">
                <a16:creationId xmlns:a16="http://schemas.microsoft.com/office/drawing/2014/main" id="{8C9D16FF-A01A-7E85-B333-3FB273E32ED9}"/>
              </a:ext>
            </a:extLst>
          </p:cNvPr>
          <p:cNvGraphicFramePr/>
          <p:nvPr>
            <p:extLst>
              <p:ext uri="{D42A27DB-BD31-4B8C-83A1-F6EECF244321}">
                <p14:modId xmlns:p14="http://schemas.microsoft.com/office/powerpoint/2010/main" val="3899876823"/>
              </p:ext>
            </p:extLst>
          </p:nvPr>
        </p:nvGraphicFramePr>
        <p:xfrm>
          <a:off x="4469130" y="800100"/>
          <a:ext cx="4389120" cy="4044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DFA0B870-374C-110A-FAFC-E5B910DD9372}"/>
              </a:ext>
            </a:extLst>
          </p:cNvPr>
          <p:cNvPicPr>
            <a:picLocks noChangeAspect="1"/>
          </p:cNvPicPr>
          <p:nvPr/>
        </p:nvPicPr>
        <p:blipFill>
          <a:blip r:embed="rId8"/>
          <a:stretch>
            <a:fillRect/>
          </a:stretch>
        </p:blipFill>
        <p:spPr>
          <a:xfrm>
            <a:off x="205740" y="1337310"/>
            <a:ext cx="4091940" cy="23154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TextBox 12">
            <a:extLst>
              <a:ext uri="{FF2B5EF4-FFF2-40B4-BE49-F238E27FC236}">
                <a16:creationId xmlns:a16="http://schemas.microsoft.com/office/drawing/2014/main" id="{F5F04E25-5E75-8DDC-AEB6-7054F361D65F}"/>
              </a:ext>
            </a:extLst>
          </p:cNvPr>
          <p:cNvSpPr txBox="1"/>
          <p:nvPr/>
        </p:nvSpPr>
        <p:spPr>
          <a:xfrm>
            <a:off x="377190" y="3829050"/>
            <a:ext cx="3749040" cy="553998"/>
          </a:xfrm>
          <a:prstGeom prst="rect">
            <a:avLst/>
          </a:prstGeom>
          <a:solidFill>
            <a:srgbClr val="FFC6C6"/>
          </a:solidFill>
        </p:spPr>
        <p:txBody>
          <a:bodyPr wrap="square">
            <a:spAutoFit/>
          </a:bodyPr>
          <a:lstStyle/>
          <a:p>
            <a:pPr algn="ctr"/>
            <a:r>
              <a:rPr lang="en-GB" sz="1000" dirty="0"/>
              <a:t>(Source: </a:t>
            </a:r>
            <a:r>
              <a:rPr lang="en-GB" sz="1000" dirty="0">
                <a:hlinkClick r:id="rId9"/>
              </a:rPr>
              <a:t>https://www.bmj.com/content/bmj/378/bmj.o1557/F1.large.jpg?download=true</a:t>
            </a:r>
            <a:r>
              <a:rPr lang="en-GB" sz="1000" dirty="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884CC3-22F4-FCD7-FF89-0A2EC09B11C4}"/>
              </a:ext>
            </a:extLst>
          </p:cNvPr>
          <p:cNvSpPr txBox="1"/>
          <p:nvPr/>
        </p:nvSpPr>
        <p:spPr>
          <a:xfrm>
            <a:off x="1148715" y="229880"/>
            <a:ext cx="6846570" cy="646331"/>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Current Models and Frameworks for Improving Outcomes in Depression Management</a:t>
            </a:r>
            <a:endParaRPr lang="en-GB" sz="1800" b="1" dirty="0"/>
          </a:p>
        </p:txBody>
      </p:sp>
      <p:graphicFrame>
        <p:nvGraphicFramePr>
          <p:cNvPr id="4" name="Diagram 3">
            <a:extLst>
              <a:ext uri="{FF2B5EF4-FFF2-40B4-BE49-F238E27FC236}">
                <a16:creationId xmlns:a16="http://schemas.microsoft.com/office/drawing/2014/main" id="{ACB3C09F-35F0-DB52-0FFB-83FBDBBCCDC0}"/>
              </a:ext>
            </a:extLst>
          </p:cNvPr>
          <p:cNvGraphicFramePr/>
          <p:nvPr>
            <p:extLst>
              <p:ext uri="{D42A27DB-BD31-4B8C-83A1-F6EECF244321}">
                <p14:modId xmlns:p14="http://schemas.microsoft.com/office/powerpoint/2010/main" val="3995576187"/>
              </p:ext>
            </p:extLst>
          </p:nvPr>
        </p:nvGraphicFramePr>
        <p:xfrm>
          <a:off x="299085" y="1239520"/>
          <a:ext cx="8545830" cy="3549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096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31"/>
        <p:cNvGrpSpPr/>
        <p:nvPr/>
      </p:nvGrpSpPr>
      <p:grpSpPr>
        <a:xfrm>
          <a:off x="0" y="0"/>
          <a:ext cx="0" cy="0"/>
          <a:chOff x="0" y="0"/>
          <a:chExt cx="0" cy="0"/>
        </a:xfrm>
      </p:grpSpPr>
      <p:sp>
        <p:nvSpPr>
          <p:cNvPr id="5" name="TextBox 4">
            <a:extLst>
              <a:ext uri="{FF2B5EF4-FFF2-40B4-BE49-F238E27FC236}">
                <a16:creationId xmlns:a16="http://schemas.microsoft.com/office/drawing/2014/main" id="{AA89EE8A-BC94-C394-51F7-9D2DBA547CB5}"/>
              </a:ext>
            </a:extLst>
          </p:cNvPr>
          <p:cNvSpPr txBox="1"/>
          <p:nvPr/>
        </p:nvSpPr>
        <p:spPr>
          <a:xfrm>
            <a:off x="451485" y="229017"/>
            <a:ext cx="8241030"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Treatment Options Available for Depression in the UK</a:t>
            </a:r>
            <a:endParaRPr lang="en-GB" sz="1800" b="1" dirty="0"/>
          </a:p>
        </p:txBody>
      </p:sp>
      <p:graphicFrame>
        <p:nvGraphicFramePr>
          <p:cNvPr id="6" name="Diagram 5">
            <a:extLst>
              <a:ext uri="{FF2B5EF4-FFF2-40B4-BE49-F238E27FC236}">
                <a16:creationId xmlns:a16="http://schemas.microsoft.com/office/drawing/2014/main" id="{0F00C0D4-E325-C540-5096-E2177E753567}"/>
              </a:ext>
            </a:extLst>
          </p:cNvPr>
          <p:cNvGraphicFramePr/>
          <p:nvPr>
            <p:extLst>
              <p:ext uri="{D42A27DB-BD31-4B8C-83A1-F6EECF244321}">
                <p14:modId xmlns:p14="http://schemas.microsoft.com/office/powerpoint/2010/main" val="3544013838"/>
              </p:ext>
            </p:extLst>
          </p:nvPr>
        </p:nvGraphicFramePr>
        <p:xfrm>
          <a:off x="108585" y="642535"/>
          <a:ext cx="4120515" cy="4316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03DF651A-36EC-5A18-83E5-C03D43772B4B}"/>
              </a:ext>
            </a:extLst>
          </p:cNvPr>
          <p:cNvPicPr>
            <a:picLocks noChangeAspect="1"/>
          </p:cNvPicPr>
          <p:nvPr/>
        </p:nvPicPr>
        <p:blipFill>
          <a:blip r:embed="rId8"/>
          <a:stretch>
            <a:fillRect/>
          </a:stretch>
        </p:blipFill>
        <p:spPr>
          <a:xfrm>
            <a:off x="4229100" y="868259"/>
            <a:ext cx="2331682" cy="32829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DC38A2A3-67C8-0742-4C66-888CD9C35CB4}"/>
              </a:ext>
            </a:extLst>
          </p:cNvPr>
          <p:cNvPicPr>
            <a:picLocks noChangeAspect="1"/>
          </p:cNvPicPr>
          <p:nvPr/>
        </p:nvPicPr>
        <p:blipFill>
          <a:blip r:embed="rId9"/>
          <a:stretch>
            <a:fillRect/>
          </a:stretch>
        </p:blipFill>
        <p:spPr>
          <a:xfrm>
            <a:off x="6718720" y="868259"/>
            <a:ext cx="2196679" cy="32829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71C9221C-7861-17CA-26A3-35CA2FE7BAD6}"/>
              </a:ext>
            </a:extLst>
          </p:cNvPr>
          <p:cNvSpPr txBox="1"/>
          <p:nvPr/>
        </p:nvSpPr>
        <p:spPr>
          <a:xfrm>
            <a:off x="4343399" y="4421121"/>
            <a:ext cx="4572000" cy="577081"/>
          </a:xfrm>
          <a:prstGeom prst="rect">
            <a:avLst/>
          </a:prstGeom>
          <a:solidFill>
            <a:srgbClr val="EEFAB4"/>
          </a:solidFill>
        </p:spPr>
        <p:txBody>
          <a:bodyPr wrap="square">
            <a:spAutoFit/>
          </a:bodyPr>
          <a:lstStyle/>
          <a:p>
            <a:pPr algn="ctr"/>
            <a:r>
              <a:rPr lang="en-GB" sz="1050" dirty="0"/>
              <a:t>(Source: </a:t>
            </a:r>
            <a:r>
              <a:rPr lang="en-GB" sz="1050" dirty="0">
                <a:hlinkClick r:id="rId10"/>
              </a:rPr>
              <a:t>https://digital.nhs.uk/data-and-information/publications/statistical/nhs-talking-therapies-for-anxiety-and-depression-annual-reports/2023-24</a:t>
            </a:r>
            <a:r>
              <a:rPr lang="en-GB" sz="1050"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99"/>
        <p:cNvGrpSpPr/>
        <p:nvPr/>
      </p:nvGrpSpPr>
      <p:grpSpPr>
        <a:xfrm>
          <a:off x="0" y="0"/>
          <a:ext cx="0" cy="0"/>
          <a:chOff x="0" y="0"/>
          <a:chExt cx="0" cy="0"/>
        </a:xfrm>
      </p:grpSpPr>
      <p:sp>
        <p:nvSpPr>
          <p:cNvPr id="7" name="TextBox 6">
            <a:extLst>
              <a:ext uri="{FF2B5EF4-FFF2-40B4-BE49-F238E27FC236}">
                <a16:creationId xmlns:a16="http://schemas.microsoft.com/office/drawing/2014/main" id="{C5F04A73-9E88-A10E-1F36-0B025E29868F}"/>
              </a:ext>
            </a:extLst>
          </p:cNvPr>
          <p:cNvSpPr txBox="1"/>
          <p:nvPr/>
        </p:nvSpPr>
        <p:spPr>
          <a:xfrm>
            <a:off x="1600200" y="200442"/>
            <a:ext cx="5943600"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Comorbidity Associated with Depression</a:t>
            </a:r>
            <a:endParaRPr lang="en-GB" sz="1800" b="1" dirty="0"/>
          </a:p>
        </p:txBody>
      </p:sp>
      <p:graphicFrame>
        <p:nvGraphicFramePr>
          <p:cNvPr id="8" name="Diagram 7">
            <a:extLst>
              <a:ext uri="{FF2B5EF4-FFF2-40B4-BE49-F238E27FC236}">
                <a16:creationId xmlns:a16="http://schemas.microsoft.com/office/drawing/2014/main" id="{2799AC45-9D3B-F1E1-3BBD-39E409DE78CD}"/>
              </a:ext>
            </a:extLst>
          </p:cNvPr>
          <p:cNvGraphicFramePr/>
          <p:nvPr>
            <p:extLst>
              <p:ext uri="{D42A27DB-BD31-4B8C-83A1-F6EECF244321}">
                <p14:modId xmlns:p14="http://schemas.microsoft.com/office/powerpoint/2010/main" val="3577368196"/>
              </p:ext>
            </p:extLst>
          </p:nvPr>
        </p:nvGraphicFramePr>
        <p:xfrm>
          <a:off x="483870" y="685800"/>
          <a:ext cx="4328160" cy="42572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382C5E74-221B-170C-2C84-E6DBA4CE078D}"/>
              </a:ext>
            </a:extLst>
          </p:cNvPr>
          <p:cNvPicPr>
            <a:picLocks noChangeAspect="1"/>
          </p:cNvPicPr>
          <p:nvPr/>
        </p:nvPicPr>
        <p:blipFill>
          <a:blip r:embed="rId8"/>
          <a:stretch>
            <a:fillRect/>
          </a:stretch>
        </p:blipFill>
        <p:spPr>
          <a:xfrm>
            <a:off x="4991580" y="1060079"/>
            <a:ext cx="3958110" cy="26331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564BE355-DBD0-3A25-5381-45C32F7FFE55}"/>
              </a:ext>
            </a:extLst>
          </p:cNvPr>
          <p:cNvSpPr txBox="1"/>
          <p:nvPr/>
        </p:nvSpPr>
        <p:spPr>
          <a:xfrm>
            <a:off x="4991580" y="4045035"/>
            <a:ext cx="3958110" cy="577081"/>
          </a:xfrm>
          <a:prstGeom prst="rect">
            <a:avLst/>
          </a:prstGeom>
          <a:solidFill>
            <a:srgbClr val="EEFAB4"/>
          </a:solidFill>
        </p:spPr>
        <p:txBody>
          <a:bodyPr wrap="square">
            <a:spAutoFit/>
          </a:bodyPr>
          <a:lstStyle/>
          <a:p>
            <a:pPr algn="ctr"/>
            <a:r>
              <a:rPr lang="en-GB" sz="1050" dirty="0"/>
              <a:t>(Source: https://www.gov.uk/government/publications/severe-mental-illness-smi-physical-health-inequalities/severe-mental-illness-and-physical-health-inequalities-briefing)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48"/>
        <p:cNvGrpSpPr/>
        <p:nvPr/>
      </p:nvGrpSpPr>
      <p:grpSpPr>
        <a:xfrm>
          <a:off x="0" y="0"/>
          <a:ext cx="0" cy="0"/>
          <a:chOff x="0" y="0"/>
          <a:chExt cx="0" cy="0"/>
        </a:xfrm>
      </p:grpSpPr>
      <p:sp>
        <p:nvSpPr>
          <p:cNvPr id="7" name="TextBox 6">
            <a:extLst>
              <a:ext uri="{FF2B5EF4-FFF2-40B4-BE49-F238E27FC236}">
                <a16:creationId xmlns:a16="http://schemas.microsoft.com/office/drawing/2014/main" id="{D46573A3-F056-61CC-25BB-91BF53921EEB}"/>
              </a:ext>
            </a:extLst>
          </p:cNvPr>
          <p:cNvSpPr txBox="1"/>
          <p:nvPr/>
        </p:nvSpPr>
        <p:spPr>
          <a:xfrm>
            <a:off x="2366010" y="206559"/>
            <a:ext cx="4640580" cy="456535"/>
          </a:xfrm>
          <a:prstGeom prst="rect">
            <a:avLst/>
          </a:prstGeom>
          <a:noFill/>
        </p:spPr>
        <p:txBody>
          <a:bodyPr wrap="square">
            <a:spAutoFit/>
          </a:bodyPr>
          <a:lstStyle/>
          <a:p>
            <a:pPr marL="0" marR="0" algn="ctr">
              <a:lnSpc>
                <a:spcPct val="150000"/>
              </a:lnSpc>
              <a:spcBef>
                <a:spcPts val="1000"/>
              </a:spcBef>
              <a:spcAft>
                <a:spcPts val="1000"/>
              </a:spcAft>
              <a:buNone/>
            </a:pPr>
            <a:r>
              <a:rPr lang="en-GB" sz="1800" b="1" kern="0" dirty="0">
                <a:effectLst/>
                <a:latin typeface="Arial" panose="020B0604020202020204" pitchFamily="34" charset="0"/>
              </a:rPr>
              <a:t>Prevention of Depression</a:t>
            </a:r>
            <a:endParaRPr lang="en-IN" sz="1800" b="1" kern="0" dirty="0">
              <a:effectLst/>
              <a:latin typeface="Arial" panose="020B0604020202020204" pitchFamily="34" charset="0"/>
            </a:endParaRPr>
          </a:p>
        </p:txBody>
      </p:sp>
      <p:graphicFrame>
        <p:nvGraphicFramePr>
          <p:cNvPr id="8" name="Diagram 7">
            <a:extLst>
              <a:ext uri="{FF2B5EF4-FFF2-40B4-BE49-F238E27FC236}">
                <a16:creationId xmlns:a16="http://schemas.microsoft.com/office/drawing/2014/main" id="{F078F2C2-B039-AE47-044C-E4CC70DB039C}"/>
              </a:ext>
            </a:extLst>
          </p:cNvPr>
          <p:cNvGraphicFramePr/>
          <p:nvPr>
            <p:extLst>
              <p:ext uri="{D42A27DB-BD31-4B8C-83A1-F6EECF244321}">
                <p14:modId xmlns:p14="http://schemas.microsoft.com/office/powerpoint/2010/main" val="2341590891"/>
              </p:ext>
            </p:extLst>
          </p:nvPr>
        </p:nvGraphicFramePr>
        <p:xfrm>
          <a:off x="289560" y="872941"/>
          <a:ext cx="557403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A5F883D4-2FB5-C591-8D5E-FC5D89F63416}"/>
              </a:ext>
            </a:extLst>
          </p:cNvPr>
          <p:cNvGraphicFramePr/>
          <p:nvPr>
            <p:extLst>
              <p:ext uri="{D42A27DB-BD31-4B8C-83A1-F6EECF244321}">
                <p14:modId xmlns:p14="http://schemas.microsoft.com/office/powerpoint/2010/main" val="133240987"/>
              </p:ext>
            </p:extLst>
          </p:nvPr>
        </p:nvGraphicFramePr>
        <p:xfrm>
          <a:off x="6355080" y="872941"/>
          <a:ext cx="2331720"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63"/>
        <p:cNvGrpSpPr/>
        <p:nvPr/>
      </p:nvGrpSpPr>
      <p:grpSpPr>
        <a:xfrm>
          <a:off x="0" y="0"/>
          <a:ext cx="0" cy="0"/>
          <a:chOff x="0" y="0"/>
          <a:chExt cx="0" cy="0"/>
        </a:xfrm>
      </p:grpSpPr>
      <p:sp>
        <p:nvSpPr>
          <p:cNvPr id="5" name="TextBox 4">
            <a:extLst>
              <a:ext uri="{FF2B5EF4-FFF2-40B4-BE49-F238E27FC236}">
                <a16:creationId xmlns:a16="http://schemas.microsoft.com/office/drawing/2014/main" id="{46356E37-04B4-62DD-BA9A-03CE9982B549}"/>
              </a:ext>
            </a:extLst>
          </p:cNvPr>
          <p:cNvSpPr txBox="1"/>
          <p:nvPr/>
        </p:nvSpPr>
        <p:spPr>
          <a:xfrm>
            <a:off x="517208" y="201305"/>
            <a:ext cx="8261032" cy="646331"/>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Skills, Values and Behaviours Required to Provide Co-productive Care for People with Depression</a:t>
            </a:r>
            <a:endParaRPr lang="en-GB" sz="1800" b="1" dirty="0"/>
          </a:p>
        </p:txBody>
      </p:sp>
      <p:graphicFrame>
        <p:nvGraphicFramePr>
          <p:cNvPr id="7" name="Diagram 6">
            <a:extLst>
              <a:ext uri="{FF2B5EF4-FFF2-40B4-BE49-F238E27FC236}">
                <a16:creationId xmlns:a16="http://schemas.microsoft.com/office/drawing/2014/main" id="{CC4A439F-8EB9-35D3-1765-9DFCA50ECB7B}"/>
              </a:ext>
            </a:extLst>
          </p:cNvPr>
          <p:cNvGraphicFramePr/>
          <p:nvPr>
            <p:extLst>
              <p:ext uri="{D42A27DB-BD31-4B8C-83A1-F6EECF244321}">
                <p14:modId xmlns:p14="http://schemas.microsoft.com/office/powerpoint/2010/main" val="3185197976"/>
              </p:ext>
            </p:extLst>
          </p:nvPr>
        </p:nvGraphicFramePr>
        <p:xfrm>
          <a:off x="643890" y="1186805"/>
          <a:ext cx="8261032" cy="3522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593FDA7-E36A-153D-8331-6B9E27BD7F90}"/>
              </a:ext>
            </a:extLst>
          </p:cNvPr>
          <p:cNvSpPr txBox="1"/>
          <p:nvPr/>
        </p:nvSpPr>
        <p:spPr>
          <a:xfrm>
            <a:off x="631508" y="132725"/>
            <a:ext cx="7929562" cy="646331"/>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Recommendations for Using the Comprehensive Model of Personalised Care in Depression Management</a:t>
            </a:r>
            <a:endParaRPr lang="en-GB" sz="1800" b="1" dirty="0"/>
          </a:p>
        </p:txBody>
      </p:sp>
      <p:graphicFrame>
        <p:nvGraphicFramePr>
          <p:cNvPr id="8" name="Diagram 7">
            <a:extLst>
              <a:ext uri="{FF2B5EF4-FFF2-40B4-BE49-F238E27FC236}">
                <a16:creationId xmlns:a16="http://schemas.microsoft.com/office/drawing/2014/main" id="{56C76D56-A6EE-8AEE-41B9-3895A3F16F75}"/>
              </a:ext>
            </a:extLst>
          </p:cNvPr>
          <p:cNvGraphicFramePr/>
          <p:nvPr>
            <p:extLst>
              <p:ext uri="{D42A27DB-BD31-4B8C-83A1-F6EECF244321}">
                <p14:modId xmlns:p14="http://schemas.microsoft.com/office/powerpoint/2010/main" val="1836906588"/>
              </p:ext>
            </p:extLst>
          </p:nvPr>
        </p:nvGraphicFramePr>
        <p:xfrm>
          <a:off x="114300" y="1280160"/>
          <a:ext cx="8629650" cy="3503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3059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873FE6-EC24-6D28-A274-55EDE68F56E8}"/>
              </a:ext>
            </a:extLst>
          </p:cNvPr>
          <p:cNvSpPr txBox="1"/>
          <p:nvPr/>
        </p:nvSpPr>
        <p:spPr>
          <a:xfrm>
            <a:off x="605790" y="173593"/>
            <a:ext cx="8035290" cy="646331"/>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Self-management Support: Applying the Six Evidence-Based Components of the Comprehensive Model of Personalised Care</a:t>
            </a:r>
            <a:endParaRPr lang="en-GB" sz="1800" b="1" dirty="0"/>
          </a:p>
        </p:txBody>
      </p:sp>
      <p:graphicFrame>
        <p:nvGraphicFramePr>
          <p:cNvPr id="6" name="Diagram 5">
            <a:extLst>
              <a:ext uri="{FF2B5EF4-FFF2-40B4-BE49-F238E27FC236}">
                <a16:creationId xmlns:a16="http://schemas.microsoft.com/office/drawing/2014/main" id="{C6C4A900-9144-D7E7-97DC-1FD8F0684675}"/>
              </a:ext>
            </a:extLst>
          </p:cNvPr>
          <p:cNvGraphicFramePr/>
          <p:nvPr>
            <p:extLst>
              <p:ext uri="{D42A27DB-BD31-4B8C-83A1-F6EECF244321}">
                <p14:modId xmlns:p14="http://schemas.microsoft.com/office/powerpoint/2010/main" val="1207327180"/>
              </p:ext>
            </p:extLst>
          </p:nvPr>
        </p:nvGraphicFramePr>
        <p:xfrm>
          <a:off x="3794760" y="852069"/>
          <a:ext cx="5128260" cy="4149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4047FFBF-C86A-9216-6531-243C8859267B}"/>
              </a:ext>
            </a:extLst>
          </p:cNvPr>
          <p:cNvGraphicFramePr/>
          <p:nvPr>
            <p:extLst>
              <p:ext uri="{D42A27DB-BD31-4B8C-83A1-F6EECF244321}">
                <p14:modId xmlns:p14="http://schemas.microsoft.com/office/powerpoint/2010/main" val="3241228510"/>
              </p:ext>
            </p:extLst>
          </p:nvPr>
        </p:nvGraphicFramePr>
        <p:xfrm>
          <a:off x="83820" y="905906"/>
          <a:ext cx="3402330" cy="4064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408136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2F198A8-8AD8-4BAA-60D1-C7B6568D061B}"/>
              </a:ext>
            </a:extLst>
          </p:cNvPr>
          <p:cNvSpPr txBox="1"/>
          <p:nvPr/>
        </p:nvSpPr>
        <p:spPr>
          <a:xfrm>
            <a:off x="2391728" y="297597"/>
            <a:ext cx="4577714"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Conclusion and Recommendations</a:t>
            </a:r>
            <a:endParaRPr lang="en-GB" sz="1800" b="1" dirty="0"/>
          </a:p>
        </p:txBody>
      </p:sp>
      <p:graphicFrame>
        <p:nvGraphicFramePr>
          <p:cNvPr id="8" name="Diagram 7">
            <a:extLst>
              <a:ext uri="{FF2B5EF4-FFF2-40B4-BE49-F238E27FC236}">
                <a16:creationId xmlns:a16="http://schemas.microsoft.com/office/drawing/2014/main" id="{E39FC330-1B34-56A0-F354-394C5C1A8315}"/>
              </a:ext>
            </a:extLst>
          </p:cNvPr>
          <p:cNvGraphicFramePr/>
          <p:nvPr>
            <p:extLst>
              <p:ext uri="{D42A27DB-BD31-4B8C-83A1-F6EECF244321}">
                <p14:modId xmlns:p14="http://schemas.microsoft.com/office/powerpoint/2010/main" val="2075434551"/>
              </p:ext>
            </p:extLst>
          </p:nvPr>
        </p:nvGraphicFramePr>
        <p:xfrm>
          <a:off x="609600" y="974090"/>
          <a:ext cx="8008620" cy="38718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0236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6197ABD-226B-49CA-78A8-4500AB5B727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18</a:t>
            </a:fld>
            <a:endParaRPr lang="en"/>
          </a:p>
        </p:txBody>
      </p:sp>
      <p:sp>
        <p:nvSpPr>
          <p:cNvPr id="4" name="TextBox 3">
            <a:extLst>
              <a:ext uri="{FF2B5EF4-FFF2-40B4-BE49-F238E27FC236}">
                <a16:creationId xmlns:a16="http://schemas.microsoft.com/office/drawing/2014/main" id="{4E8D91EF-A5F7-C2B0-DE08-609A471C3143}"/>
              </a:ext>
            </a:extLst>
          </p:cNvPr>
          <p:cNvSpPr txBox="1"/>
          <p:nvPr/>
        </p:nvSpPr>
        <p:spPr>
          <a:xfrm>
            <a:off x="2283143" y="136921"/>
            <a:ext cx="4577714"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References</a:t>
            </a:r>
            <a:endParaRPr lang="en-GB" sz="1800" b="1" dirty="0"/>
          </a:p>
        </p:txBody>
      </p:sp>
      <p:sp>
        <p:nvSpPr>
          <p:cNvPr id="6" name="TextBox 5">
            <a:extLst>
              <a:ext uri="{FF2B5EF4-FFF2-40B4-BE49-F238E27FC236}">
                <a16:creationId xmlns:a16="http://schemas.microsoft.com/office/drawing/2014/main" id="{46BA0C79-837D-52F2-46DA-C1DAA213463B}"/>
              </a:ext>
            </a:extLst>
          </p:cNvPr>
          <p:cNvSpPr txBox="1"/>
          <p:nvPr/>
        </p:nvSpPr>
        <p:spPr>
          <a:xfrm>
            <a:off x="231220" y="666929"/>
            <a:ext cx="8638460" cy="4154984"/>
          </a:xfrm>
          <a:prstGeom prst="rect">
            <a:avLst/>
          </a:prstGeom>
          <a:solidFill>
            <a:schemeClr val="accent3"/>
          </a:solidFill>
        </p:spPr>
        <p:txBody>
          <a:bodyPr wrap="square">
            <a:spAutoFit/>
          </a:bodyPr>
          <a:lstStyle/>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Åkerblom, K.B. and Ness, O., 2023. Peer workers in co-production and co-creation in mental health and substance use services: a scoping review. </a:t>
            </a:r>
            <a:r>
              <a:rPr lang="en-GB" sz="800" i="1" kern="100" dirty="0">
                <a:effectLst/>
                <a:latin typeface="Arial" panose="020B0604020202020204" pitchFamily="34" charset="0"/>
                <a:ea typeface="Calibri" panose="020F0502020204030204" pitchFamily="34" charset="0"/>
              </a:rPr>
              <a:t>Administration and Policy in Mental Health and Mental Health Services Research</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50</a:t>
            </a:r>
            <a:r>
              <a:rPr lang="en-GB" sz="800" kern="100" dirty="0">
                <a:effectLst/>
                <a:latin typeface="Arial" panose="020B0604020202020204" pitchFamily="34" charset="0"/>
                <a:ea typeface="Calibri" panose="020F0502020204030204" pitchFamily="34" charset="0"/>
              </a:rPr>
              <a:t>(2), pp.296-316.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Aoki, Y., Yaju, Y., Utsumi, T., </a:t>
            </a:r>
            <a:r>
              <a:rPr lang="en-GB" sz="800" kern="100" dirty="0" err="1">
                <a:effectLst/>
                <a:latin typeface="Arial" panose="020B0604020202020204" pitchFamily="34" charset="0"/>
                <a:ea typeface="Calibri" panose="020F0502020204030204" pitchFamily="34" charset="0"/>
              </a:rPr>
              <a:t>Sanyaolu</a:t>
            </a:r>
            <a:r>
              <a:rPr lang="en-GB" sz="800" kern="100" dirty="0">
                <a:effectLst/>
                <a:latin typeface="Arial" panose="020B0604020202020204" pitchFamily="34" charset="0"/>
                <a:ea typeface="Calibri" panose="020F0502020204030204" pitchFamily="34" charset="0"/>
              </a:rPr>
              <a:t>, L., Storm, M., </a:t>
            </a:r>
            <a:r>
              <a:rPr lang="en-GB" sz="800" kern="100" dirty="0" err="1">
                <a:effectLst/>
                <a:latin typeface="Arial" panose="020B0604020202020204" pitchFamily="34" charset="0"/>
                <a:ea typeface="Calibri" panose="020F0502020204030204" pitchFamily="34" charset="0"/>
              </a:rPr>
              <a:t>Takaesu</a:t>
            </a:r>
            <a:r>
              <a:rPr lang="en-GB" sz="800" kern="100" dirty="0">
                <a:effectLst/>
                <a:latin typeface="Arial" panose="020B0604020202020204" pitchFamily="34" charset="0"/>
                <a:ea typeface="Calibri" panose="020F0502020204030204" pitchFamily="34" charset="0"/>
              </a:rPr>
              <a:t>, Y., Watanabe, K., Watanabe, N., Duncan, E. and Edwards, A.G., 2022. Shared decision</a:t>
            </a:r>
            <a:r>
              <a:rPr lang="en-GB" sz="800" kern="100" dirty="0">
                <a:effectLst/>
                <a:latin typeface="Cambria Math" panose="02040503050406030204" pitchFamily="18" charset="0"/>
                <a:ea typeface="Calibri" panose="020F0502020204030204" pitchFamily="34" charset="0"/>
                <a:cs typeface="Cambria Math" panose="02040503050406030204" pitchFamily="18" charset="0"/>
              </a:rPr>
              <a:t>‐</a:t>
            </a:r>
            <a:r>
              <a:rPr lang="en-GB" sz="800" kern="100" dirty="0">
                <a:effectLst/>
                <a:latin typeface="Arial" panose="020B0604020202020204" pitchFamily="34" charset="0"/>
                <a:ea typeface="Calibri" panose="020F0502020204030204" pitchFamily="34" charset="0"/>
              </a:rPr>
              <a:t>making interventions for people with mental health conditions. </a:t>
            </a:r>
            <a:r>
              <a:rPr lang="en-GB" sz="800" i="1" kern="100" dirty="0">
                <a:effectLst/>
                <a:latin typeface="Arial" panose="020B0604020202020204" pitchFamily="34" charset="0"/>
                <a:ea typeface="Calibri" panose="020F0502020204030204" pitchFamily="34" charset="0"/>
              </a:rPr>
              <a:t>The Cochrane database of systematic reviews</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2022</a:t>
            </a:r>
            <a:r>
              <a:rPr lang="en-GB" sz="800" kern="100" dirty="0">
                <a:effectLst/>
                <a:latin typeface="Arial" panose="020B0604020202020204" pitchFamily="34" charset="0"/>
                <a:ea typeface="Calibri" panose="020F0502020204030204" pitchFamily="34" charset="0"/>
              </a:rPr>
              <a:t>(11), p.CD007297.</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Bawden, A., 2024. Mental illness costs England £300bn a year, study shows. Available at: </a:t>
            </a:r>
            <a:r>
              <a:rPr lang="en-GB" sz="800" u="sng" kern="100" dirty="0">
                <a:solidFill>
                  <a:srgbClr val="0563C1"/>
                </a:solidFill>
                <a:effectLst/>
                <a:latin typeface="Arial" panose="020B0604020202020204" pitchFamily="34" charset="0"/>
                <a:ea typeface="Calibri" panose="020F0502020204030204" pitchFamily="34" charset="0"/>
                <a:hlinkClick r:id="rId2"/>
              </a:rPr>
              <a:t>https://www.theguardian.com/society/2024/mar/27/mental-illness-costs-england-300bn-a-year-study-shows</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Bryan, C.J., Allen, M.H., Bryan, A.O., Thomsen, C.J., Baker, J.C. and May, A.M., 2023. Does suicide risk screening improve the identification of primary care patients who will attempt suicide versus depression screening alone?. </a:t>
            </a:r>
            <a:r>
              <a:rPr lang="en-GB" sz="800" i="1" kern="100" dirty="0">
                <a:effectLst/>
                <a:latin typeface="Arial" panose="020B0604020202020204" pitchFamily="34" charset="0"/>
                <a:ea typeface="Calibri" panose="020F0502020204030204" pitchFamily="34" charset="0"/>
              </a:rPr>
              <a:t>The Joint Commission Journal on Quality and Patient Safety</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49</a:t>
            </a:r>
            <a:r>
              <a:rPr lang="en-GB" sz="800" kern="100" dirty="0">
                <a:effectLst/>
                <a:latin typeface="Arial" panose="020B0604020202020204" pitchFamily="34" charset="0"/>
                <a:ea typeface="Calibri" panose="020F0502020204030204" pitchFamily="34" charset="0"/>
              </a:rPr>
              <a:t>(12), pp.680-688.</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Buntrock, C., Harrer, M., Sprenger, A.A., Illing, S., Sakata, M., Furukawa, T.A., Ebert, D.D., Cuijpers, P., Adriaanse, M.C., Albert, S.M. and Allart, E., 2024. Psychological interventions to prevent the onset of major depression in adults: a systematic review and individual participant data meta-analysis. </a:t>
            </a:r>
            <a:r>
              <a:rPr lang="en-GB" sz="800" i="1" kern="100" dirty="0">
                <a:effectLst/>
                <a:latin typeface="Arial" panose="020B0604020202020204" pitchFamily="34" charset="0"/>
                <a:ea typeface="Calibri" panose="020F0502020204030204" pitchFamily="34" charset="0"/>
              </a:rPr>
              <a:t>The Lancet Psychiatry</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11</a:t>
            </a:r>
            <a:r>
              <a:rPr lang="en-GB" sz="800" kern="100" dirty="0">
                <a:effectLst/>
                <a:latin typeface="Arial" panose="020B0604020202020204" pitchFamily="34" charset="0"/>
                <a:ea typeface="Calibri" panose="020F0502020204030204" pitchFamily="34" charset="0"/>
              </a:rPr>
              <a:t>(12), pp.990-1001.</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err="1">
                <a:effectLst/>
                <a:latin typeface="Arial" panose="020B0604020202020204" pitchFamily="34" charset="0"/>
                <a:ea typeface="Calibri" panose="020F0502020204030204" pitchFamily="34" charset="0"/>
              </a:rPr>
              <a:t>Chmielowska</a:t>
            </a:r>
            <a:r>
              <a:rPr lang="en-GB" sz="800" kern="100" dirty="0">
                <a:effectLst/>
                <a:latin typeface="Arial" panose="020B0604020202020204" pitchFamily="34" charset="0"/>
                <a:ea typeface="Calibri" panose="020F0502020204030204" pitchFamily="34" charset="0"/>
              </a:rPr>
              <a:t>, M., Zisman-Ilani, Y., Saunders, R. and Pilling, S., 2023. Trends, challenges, and priorities for shared decision making in mental health: The first umbrella review. </a:t>
            </a:r>
            <a:r>
              <a:rPr lang="en-GB" sz="800" i="1" kern="100" dirty="0">
                <a:effectLst/>
                <a:latin typeface="Arial" panose="020B0604020202020204" pitchFamily="34" charset="0"/>
                <a:ea typeface="Calibri" panose="020F0502020204030204" pitchFamily="34" charset="0"/>
              </a:rPr>
              <a:t>International Journal of Social Psychiatry</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69</a:t>
            </a:r>
            <a:r>
              <a:rPr lang="en-GB" sz="800" kern="100" dirty="0">
                <a:effectLst/>
                <a:latin typeface="Arial" panose="020B0604020202020204" pitchFamily="34" charset="0"/>
                <a:ea typeface="Calibri" panose="020F0502020204030204" pitchFamily="34" charset="0"/>
              </a:rPr>
              <a:t>(4), pp.823-840.</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Cuijpers, P., 2023. Preventing the onset of depressive disorders in low-and middle-income countries: an overview. </a:t>
            </a:r>
            <a:r>
              <a:rPr lang="en-GB" sz="800" i="1" kern="100" dirty="0">
                <a:effectLst/>
                <a:latin typeface="Arial" panose="020B0604020202020204" pitchFamily="34" charset="0"/>
                <a:ea typeface="Calibri" panose="020F0502020204030204" pitchFamily="34" charset="0"/>
              </a:rPr>
              <a:t>Cambridge Prisms: Global Mental Health</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10</a:t>
            </a:r>
            <a:r>
              <a:rPr lang="en-GB" sz="800" kern="100" dirty="0">
                <a:effectLst/>
                <a:latin typeface="Arial" panose="020B0604020202020204" pitchFamily="34" charset="0"/>
                <a:ea typeface="Calibri" panose="020F0502020204030204" pitchFamily="34" charset="0"/>
              </a:rPr>
              <a:t>, p.e28.</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Department for Business &amp; Trade, 2026. Keep Britain Working: Final report. Available at: </a:t>
            </a:r>
            <a:r>
              <a:rPr lang="en-GB" sz="800" u="sng" kern="100" dirty="0">
                <a:solidFill>
                  <a:srgbClr val="0563C1"/>
                </a:solidFill>
                <a:effectLst/>
                <a:latin typeface="Arial" panose="020B0604020202020204" pitchFamily="34" charset="0"/>
                <a:ea typeface="Calibri" panose="020F0502020204030204" pitchFamily="34" charset="0"/>
                <a:hlinkClick r:id="rId3"/>
              </a:rPr>
              <a:t>https://www.gov.uk/government/publications/keep-britain-working-review-final-report/keep-britain-working-final-report</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Department for Culture, Media and Sport, 2025. Community Life Survey 2023/24: Loneliness and support networks. Available at: </a:t>
            </a:r>
            <a:r>
              <a:rPr lang="en-GB" sz="800" u="sng" kern="100" dirty="0">
                <a:solidFill>
                  <a:srgbClr val="0563C1"/>
                </a:solidFill>
                <a:effectLst/>
                <a:latin typeface="Arial" panose="020B0604020202020204" pitchFamily="34" charset="0"/>
                <a:ea typeface="Calibri" panose="020F0502020204030204" pitchFamily="34" charset="0"/>
                <a:hlinkClick r:id="rId4"/>
              </a:rPr>
              <a:t>https://www.gov.uk/government/statistics/community-life-survey-202324-annual-publication/community-life-survey-202324-loneliness-and-support-networks--2</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Gov.uk, 2018. Severe mental illness (SMI) and physical health inequalities: briefing. Available at: </a:t>
            </a:r>
            <a:r>
              <a:rPr lang="en-GB" sz="800" u="sng" kern="100" dirty="0">
                <a:solidFill>
                  <a:srgbClr val="0563C1"/>
                </a:solidFill>
                <a:effectLst/>
                <a:latin typeface="Arial" panose="020B0604020202020204" pitchFamily="34" charset="0"/>
                <a:ea typeface="Calibri" panose="020F0502020204030204" pitchFamily="34" charset="0"/>
                <a:hlinkClick r:id="rId5"/>
              </a:rPr>
              <a:t>https://www.gov.uk/government/publications/severe-mental-illness-smi-physical-health-inequalities/severe-mental-illness-and-physical-health-inequalities-briefing</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Magomedova, A. and Fatima, G., 2025. Mental health and well-being in the modern era: a comprehensive review of challenges and interventions. </a:t>
            </a:r>
            <a:r>
              <a:rPr lang="en-GB" sz="800" i="1" kern="100" dirty="0" err="1">
                <a:effectLst/>
                <a:latin typeface="Arial" panose="020B0604020202020204" pitchFamily="34" charset="0"/>
                <a:ea typeface="Calibri" panose="020F0502020204030204" pitchFamily="34" charset="0"/>
              </a:rPr>
              <a:t>Cureus</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17</a:t>
            </a:r>
            <a:r>
              <a:rPr lang="en-GB" sz="800" kern="100" dirty="0">
                <a:effectLst/>
                <a:latin typeface="Arial" panose="020B0604020202020204" pitchFamily="34" charset="0"/>
                <a:ea typeface="Calibri" panose="020F0502020204030204" pitchFamily="34" charset="0"/>
              </a:rPr>
              <a:t>(1).</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2019. The community mental health framework for adults and older adults. Available at: </a:t>
            </a:r>
            <a:r>
              <a:rPr lang="en-GB" sz="800" u="sng" kern="100" dirty="0">
                <a:solidFill>
                  <a:srgbClr val="0563C1"/>
                </a:solidFill>
                <a:effectLst/>
                <a:latin typeface="Arial" panose="020B0604020202020204" pitchFamily="34" charset="0"/>
                <a:ea typeface="Calibri" panose="020F0502020204030204" pitchFamily="34" charset="0"/>
                <a:hlinkClick r:id="rId6"/>
              </a:rPr>
              <a:t>https://www.england.nhs.uk/publication/the-community-mental-health-framework-for-adults-and-older-adults</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2022. Service standards. Available at: </a:t>
            </a:r>
            <a:r>
              <a:rPr lang="en-GB" sz="800" u="sng" kern="100" dirty="0">
                <a:solidFill>
                  <a:srgbClr val="0563C1"/>
                </a:solidFill>
                <a:effectLst/>
                <a:latin typeface="Arial" panose="020B0604020202020204" pitchFamily="34" charset="0"/>
                <a:ea typeface="Calibri" panose="020F0502020204030204" pitchFamily="34" charset="0"/>
                <a:hlinkClick r:id="rId7"/>
              </a:rPr>
              <a:t>https://www.england.nhs.uk/mental-health/adults/nhs-talking-therapies/service-standards/</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2023. Overview - Depression in adults. Available at: </a:t>
            </a:r>
            <a:r>
              <a:rPr lang="en-GB" sz="800" u="sng" kern="100" dirty="0">
                <a:solidFill>
                  <a:srgbClr val="0563C1"/>
                </a:solidFill>
                <a:effectLst/>
                <a:latin typeface="Arial" panose="020B0604020202020204" pitchFamily="34" charset="0"/>
                <a:ea typeface="Calibri" panose="020F0502020204030204" pitchFamily="34" charset="0"/>
                <a:hlinkClick r:id="rId8"/>
              </a:rPr>
              <a:t>https://www.nhs.uk/mental-health/conditions/depression-in-adults/overview/?trk=public_post_comment-text</a:t>
            </a:r>
            <a:r>
              <a:rPr lang="en-GB" sz="800" kern="100" dirty="0">
                <a:effectLst/>
                <a:latin typeface="Arial" panose="020B0604020202020204" pitchFamily="34" charset="0"/>
                <a:ea typeface="Calibri" panose="020F0502020204030204" pitchFamily="34" charset="0"/>
              </a:rPr>
              <a:t> [Accessed on 06-08-2026] </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2024a. Annual Report and Accounts 2023-24. Available at: </a:t>
            </a:r>
            <a:r>
              <a:rPr lang="en-GB" sz="800" u="sng" kern="100" dirty="0">
                <a:solidFill>
                  <a:srgbClr val="0563C1"/>
                </a:solidFill>
                <a:effectLst/>
                <a:latin typeface="Arial" panose="020B0604020202020204" pitchFamily="34" charset="0"/>
                <a:ea typeface="Calibri" panose="020F0502020204030204" pitchFamily="34" charset="0"/>
                <a:hlinkClick r:id="rId9"/>
              </a:rPr>
              <a:t>https://assets.publishing.service.gov.uk/media/6709344a92bb81fcdbe7b728/nhs-england-annual-report-and-accounts-2023-to-2024.pdf</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2024b. NHS Talking Therapies, for anxiety and depression, Annual reports, 2023-24. Available at: </a:t>
            </a:r>
            <a:r>
              <a:rPr lang="en-GB" sz="800" u="sng" kern="100" dirty="0">
                <a:solidFill>
                  <a:srgbClr val="0563C1"/>
                </a:solidFill>
                <a:effectLst/>
                <a:latin typeface="Arial" panose="020B0604020202020204" pitchFamily="34" charset="0"/>
                <a:ea typeface="Calibri" panose="020F0502020204030204" pitchFamily="34" charset="0"/>
                <a:hlinkClick r:id="rId10"/>
              </a:rPr>
              <a:t>https://digital.nhs.uk/data-and-information/publications/statistical/nhs-talking-therapies-for-anxiety-and-depression-annual-reports/2023-24</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2024c. NHS Talking Therapies Monthly Statistics Including Employment Advisors, Performance October 2024. Available at: </a:t>
            </a:r>
            <a:r>
              <a:rPr lang="en-GB" sz="800" u="sng" kern="100" dirty="0">
                <a:solidFill>
                  <a:srgbClr val="0563C1"/>
                </a:solidFill>
                <a:effectLst/>
                <a:latin typeface="Arial" panose="020B0604020202020204" pitchFamily="34" charset="0"/>
                <a:ea typeface="Calibri" panose="020F0502020204030204" pitchFamily="34" charset="0"/>
                <a:hlinkClick r:id="rId11"/>
              </a:rPr>
              <a:t>https://digital.nhs.uk/data-and-information/publications/statistical/nhs-talking-therapies-monthly-statistics-including-employment-advisors/performance-october-2024/outcomes-copy-2</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026741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CF0D1C8-47A6-ACA2-37C1-CE55717D603E}"/>
              </a:ext>
            </a:extLst>
          </p:cNvPr>
          <p:cNvSpPr txBox="1"/>
          <p:nvPr/>
        </p:nvSpPr>
        <p:spPr>
          <a:xfrm>
            <a:off x="405675" y="758891"/>
            <a:ext cx="8332650" cy="4154984"/>
          </a:xfrm>
          <a:prstGeom prst="rect">
            <a:avLst/>
          </a:prstGeom>
          <a:solidFill>
            <a:schemeClr val="accent3"/>
          </a:solidFill>
        </p:spPr>
        <p:txBody>
          <a:bodyPr wrap="square">
            <a:spAutoFit/>
          </a:bodyPr>
          <a:lstStyle/>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2024d. Annex: Operational Performance Update. Available at: </a:t>
            </a:r>
            <a:r>
              <a:rPr lang="en-GB" sz="800" u="sng" kern="100" dirty="0">
                <a:solidFill>
                  <a:srgbClr val="0563C1"/>
                </a:solidFill>
                <a:effectLst/>
                <a:latin typeface="Arial" panose="020B0604020202020204" pitchFamily="34" charset="0"/>
                <a:ea typeface="Calibri" panose="020F0502020204030204" pitchFamily="34" charset="0"/>
                <a:hlinkClick r:id="rId2"/>
              </a:rPr>
              <a:t>https://www.england.nhs.uk/long-read/annex-operational-performance-update-3/</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2024e. NHS Talking Therapies, for anxiety and depression, Annual reports, 2023-24. Available at: </a:t>
            </a:r>
            <a:r>
              <a:rPr lang="en-GB" sz="800" u="sng" kern="100" dirty="0">
                <a:solidFill>
                  <a:srgbClr val="0563C1"/>
                </a:solidFill>
                <a:effectLst/>
                <a:latin typeface="Arial" panose="020B0604020202020204" pitchFamily="34" charset="0"/>
                <a:ea typeface="Calibri" panose="020F0502020204030204" pitchFamily="34" charset="0"/>
                <a:hlinkClick r:id="rId3"/>
              </a:rPr>
              <a:t>https://digital.nhs.uk/data-and-information/publications/statistical/nhs-talking-therapies-for-anxiety-and-depression-annual-reports/2023-24</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2026a. Symptoms - Depression in adults. Available at: </a:t>
            </a:r>
            <a:r>
              <a:rPr lang="en-GB" sz="800" u="sng" kern="100" dirty="0">
                <a:solidFill>
                  <a:srgbClr val="0563C1"/>
                </a:solidFill>
                <a:effectLst/>
                <a:latin typeface="Arial" panose="020B0604020202020204" pitchFamily="34" charset="0"/>
                <a:ea typeface="Calibri" panose="020F0502020204030204" pitchFamily="34" charset="0"/>
                <a:hlinkClick r:id="rId4"/>
              </a:rPr>
              <a:t>https://www.nhs.uk/mental-health/conditions/depression-in-adults/symptoms/</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2026b. Causes - Depression in adults. Available at: </a:t>
            </a:r>
            <a:r>
              <a:rPr lang="en-GB" sz="800" u="sng" kern="100" dirty="0">
                <a:solidFill>
                  <a:srgbClr val="0563C1"/>
                </a:solidFill>
                <a:effectLst/>
                <a:latin typeface="Arial" panose="020B0604020202020204" pitchFamily="34" charset="0"/>
                <a:ea typeface="Calibri" panose="020F0502020204030204" pitchFamily="34" charset="0"/>
                <a:hlinkClick r:id="rId5"/>
              </a:rPr>
              <a:t>https://www.nhs.uk/mental-health/conditions/depression-in-adults/causes</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2026c. Diagnosis - Depression in adults. Available at: </a:t>
            </a:r>
            <a:r>
              <a:rPr lang="en-GB" sz="800" u="sng" kern="100" dirty="0">
                <a:solidFill>
                  <a:srgbClr val="0563C1"/>
                </a:solidFill>
                <a:effectLst/>
                <a:latin typeface="Arial" panose="020B0604020202020204" pitchFamily="34" charset="0"/>
                <a:ea typeface="Calibri" panose="020F0502020204030204" pitchFamily="34" charset="0"/>
                <a:hlinkClick r:id="rId6"/>
              </a:rPr>
              <a:t>https://www.nhs.uk/mental-health/conditions/depression-in-adults/diagnosis/</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2026d. Mental health personalised care framework: the modern care programme approach. Available at: </a:t>
            </a:r>
            <a:r>
              <a:rPr lang="en-GB" sz="800" u="sng" kern="100" dirty="0">
                <a:solidFill>
                  <a:srgbClr val="0563C1"/>
                </a:solidFill>
                <a:effectLst/>
                <a:latin typeface="Arial" panose="020B0604020202020204" pitchFamily="34" charset="0"/>
                <a:ea typeface="Calibri" panose="020F0502020204030204" pitchFamily="34" charset="0"/>
                <a:hlinkClick r:id="rId7"/>
              </a:rPr>
              <a:t>https://www.england.nhs.uk/long-read/mental-health-personalised-care-framework-the-modern-care-programme-approach</a:t>
            </a:r>
            <a:r>
              <a:rPr lang="en-GB" sz="800" kern="100" dirty="0">
                <a:effectLst/>
                <a:latin typeface="Arial" panose="020B0604020202020204" pitchFamily="34" charset="0"/>
                <a:ea typeface="Calibri" panose="020F0502020204030204" pitchFamily="34" charset="0"/>
              </a:rPr>
              <a:t> [Accessed on 06-08-2026] </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NHS England, 2026e. Health Survey for England, 2024. Available at: </a:t>
            </a:r>
            <a:r>
              <a:rPr lang="en-GB" sz="800" u="sng" kern="100" dirty="0">
                <a:solidFill>
                  <a:srgbClr val="0563C1"/>
                </a:solidFill>
                <a:effectLst/>
                <a:latin typeface="Arial" panose="020B0604020202020204" pitchFamily="34" charset="0"/>
                <a:ea typeface="Calibri" panose="020F0502020204030204" pitchFamily="34" charset="0"/>
                <a:hlinkClick r:id="rId8"/>
              </a:rPr>
              <a:t>https://digital.nhs.uk/data-and-information/publications/statistical/health-survey-for-england/2024/adults-health</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NICE Guideline, 2022a. Depression in adults: treatment and management: Context. Available at: </a:t>
            </a:r>
            <a:r>
              <a:rPr lang="en-GB" sz="800" u="sng" kern="100" dirty="0">
                <a:solidFill>
                  <a:srgbClr val="0563C1"/>
                </a:solidFill>
                <a:effectLst/>
                <a:latin typeface="Arial" panose="020B0604020202020204" pitchFamily="34" charset="0"/>
                <a:ea typeface="Calibri" panose="020F0502020204030204" pitchFamily="34" charset="0"/>
                <a:hlinkClick r:id="rId9"/>
              </a:rPr>
              <a:t>https://www.nice.org.uk/guidance/ng222/chapter/Context</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NICE Guideline, 2022b. Depression in adults: treatment and management: Recommendations. Available at: </a:t>
            </a:r>
            <a:r>
              <a:rPr lang="en-GB" sz="800" u="sng" kern="100" dirty="0">
                <a:solidFill>
                  <a:srgbClr val="0563C1"/>
                </a:solidFill>
                <a:effectLst/>
                <a:latin typeface="Arial" panose="020B0604020202020204" pitchFamily="34" charset="0"/>
                <a:ea typeface="Calibri" panose="020F0502020204030204" pitchFamily="34" charset="0"/>
                <a:hlinkClick r:id="rId10"/>
              </a:rPr>
              <a:t>https://www.nice.org.uk/guidance/ng222/chapter/Recommendations</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Office for National Statistics, 2025. Healthcare expenditure, UK Health Accounts: 2023 and 2024. Available at: </a:t>
            </a:r>
            <a:r>
              <a:rPr lang="en-GB" sz="800" u="sng" kern="100" dirty="0">
                <a:solidFill>
                  <a:srgbClr val="0563C1"/>
                </a:solidFill>
                <a:effectLst/>
                <a:latin typeface="Arial" panose="020B0604020202020204" pitchFamily="34" charset="0"/>
                <a:ea typeface="Calibri" panose="020F0502020204030204" pitchFamily="34" charset="0"/>
                <a:hlinkClick r:id="rId11"/>
              </a:rPr>
              <a:t>https://www.ons.gov.uk/peoplepopulationandcommunity/healthandsocialcare/healthcaresystem/bulletins/ukhealthaccounts/2023and2024</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ONS, 2025. Public opinions and social trends, Great Britain: April 2025. Available at: </a:t>
            </a:r>
            <a:r>
              <a:rPr lang="en-GB" sz="800" u="sng" kern="100" dirty="0">
                <a:solidFill>
                  <a:srgbClr val="0563C1"/>
                </a:solidFill>
                <a:effectLst/>
                <a:latin typeface="Arial" panose="020B0604020202020204" pitchFamily="34" charset="0"/>
                <a:ea typeface="Calibri" panose="020F0502020204030204" pitchFamily="34" charset="0"/>
                <a:hlinkClick r:id="rId12"/>
              </a:rPr>
              <a:t>https://www.ons.gov.uk/peoplepopulationandcommunity/wellbeing/bulletins/publicopinionsandsocialtrendsgreatbritain/april2025?dm_i=21A8%2C8XNAU%2C3GZ7R6%2C119THJ%2C1&amp;utm_source=chatgpt.com</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ONS, 2026. Beyond GDP insights, UK measures of National Well-being: June 2026. Available at: </a:t>
            </a:r>
            <a:r>
              <a:rPr lang="en-GB" sz="800" u="sng" kern="100" dirty="0">
                <a:solidFill>
                  <a:srgbClr val="0563C1"/>
                </a:solidFill>
                <a:effectLst/>
                <a:latin typeface="Arial" panose="020B0604020202020204" pitchFamily="34" charset="0"/>
                <a:ea typeface="Calibri" panose="020F0502020204030204" pitchFamily="34" charset="0"/>
                <a:hlinkClick r:id="rId13"/>
              </a:rPr>
              <a:t>https://www.ons.gov.uk/peoplepopulationandcommunity/wellbeing/bulletins/measuringprogresswellbeingandbeyondgdpintheuk/latest</a:t>
            </a:r>
            <a:r>
              <a:rPr lang="en-GB" sz="800" kern="100" dirty="0">
                <a:effectLst/>
                <a:latin typeface="Arial" panose="020B0604020202020204" pitchFamily="34" charset="0"/>
                <a:ea typeface="Calibri" panose="020F0502020204030204" pitchFamily="34" charset="0"/>
              </a:rPr>
              <a:t>  [Accessed on 06-08-2026]</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err="1">
                <a:effectLst/>
                <a:latin typeface="Arial" panose="020B0604020202020204" pitchFamily="34" charset="0"/>
                <a:ea typeface="Calibri" panose="020F0502020204030204" pitchFamily="34" charset="0"/>
              </a:rPr>
              <a:t>Saijonkari</a:t>
            </a:r>
            <a:r>
              <a:rPr lang="en-GB" sz="800" kern="100" dirty="0">
                <a:effectLst/>
                <a:latin typeface="Arial" panose="020B0604020202020204" pitchFamily="34" charset="0"/>
                <a:ea typeface="Calibri" panose="020F0502020204030204" pitchFamily="34" charset="0"/>
              </a:rPr>
              <a:t>, M., </a:t>
            </a:r>
            <a:r>
              <a:rPr lang="en-GB" sz="800" kern="100" dirty="0" err="1">
                <a:effectLst/>
                <a:latin typeface="Arial" panose="020B0604020202020204" pitchFamily="34" charset="0"/>
                <a:ea typeface="Calibri" panose="020F0502020204030204" pitchFamily="34" charset="0"/>
              </a:rPr>
              <a:t>Paronen</a:t>
            </a:r>
            <a:r>
              <a:rPr lang="en-GB" sz="800" kern="100" dirty="0">
                <a:effectLst/>
                <a:latin typeface="Arial" panose="020B0604020202020204" pitchFamily="34" charset="0"/>
                <a:ea typeface="Calibri" panose="020F0502020204030204" pitchFamily="34" charset="0"/>
              </a:rPr>
              <a:t>, E., Lakka, T., </a:t>
            </a:r>
            <a:r>
              <a:rPr lang="en-GB" sz="800" kern="100" dirty="0" err="1">
                <a:effectLst/>
                <a:latin typeface="Arial" panose="020B0604020202020204" pitchFamily="34" charset="0"/>
                <a:ea typeface="Calibri" panose="020F0502020204030204" pitchFamily="34" charset="0"/>
              </a:rPr>
              <a:t>Tolmunen</a:t>
            </a:r>
            <a:r>
              <a:rPr lang="en-GB" sz="800" kern="100" dirty="0">
                <a:effectLst/>
                <a:latin typeface="Arial" panose="020B0604020202020204" pitchFamily="34" charset="0"/>
                <a:ea typeface="Calibri" panose="020F0502020204030204" pitchFamily="34" charset="0"/>
              </a:rPr>
              <a:t>, T., </a:t>
            </a:r>
            <a:r>
              <a:rPr lang="en-GB" sz="800" kern="100" dirty="0" err="1">
                <a:effectLst/>
                <a:latin typeface="Arial" panose="020B0604020202020204" pitchFamily="34" charset="0"/>
                <a:ea typeface="Calibri" panose="020F0502020204030204" pitchFamily="34" charset="0"/>
              </a:rPr>
              <a:t>Linnosmaa</a:t>
            </a:r>
            <a:r>
              <a:rPr lang="en-GB" sz="800" kern="100" dirty="0">
                <a:effectLst/>
                <a:latin typeface="Arial" panose="020B0604020202020204" pitchFamily="34" charset="0"/>
                <a:ea typeface="Calibri" panose="020F0502020204030204" pitchFamily="34" charset="0"/>
              </a:rPr>
              <a:t>, I., </a:t>
            </a:r>
            <a:r>
              <a:rPr lang="en-GB" sz="800" kern="100" dirty="0" err="1">
                <a:effectLst/>
                <a:latin typeface="Arial" panose="020B0604020202020204" pitchFamily="34" charset="0"/>
                <a:ea typeface="Calibri" panose="020F0502020204030204" pitchFamily="34" charset="0"/>
              </a:rPr>
              <a:t>Lammintakanen</a:t>
            </a:r>
            <a:r>
              <a:rPr lang="en-GB" sz="800" kern="100" dirty="0">
                <a:effectLst/>
                <a:latin typeface="Arial" panose="020B0604020202020204" pitchFamily="34" charset="0"/>
                <a:ea typeface="Calibri" panose="020F0502020204030204" pitchFamily="34" charset="0"/>
              </a:rPr>
              <a:t>, J., Isotalo, J., Rekola, H. and Mäki-</a:t>
            </a:r>
            <a:r>
              <a:rPr lang="en-GB" sz="800" kern="100" dirty="0" err="1">
                <a:effectLst/>
                <a:latin typeface="Arial" panose="020B0604020202020204" pitchFamily="34" charset="0"/>
                <a:ea typeface="Calibri" panose="020F0502020204030204" pitchFamily="34" charset="0"/>
              </a:rPr>
              <a:t>Opas</a:t>
            </a:r>
            <a:r>
              <a:rPr lang="en-GB" sz="800" kern="100" dirty="0">
                <a:effectLst/>
                <a:latin typeface="Arial" panose="020B0604020202020204" pitchFamily="34" charset="0"/>
                <a:ea typeface="Calibri" panose="020F0502020204030204" pitchFamily="34" charset="0"/>
              </a:rPr>
              <a:t>, T., 2023. Promotive and preventive interventions for mental health and well-being in adult populations: a systematic umbrella review. </a:t>
            </a:r>
            <a:r>
              <a:rPr lang="en-GB" sz="800" i="1" kern="100" dirty="0">
                <a:effectLst/>
                <a:latin typeface="Arial" panose="020B0604020202020204" pitchFamily="34" charset="0"/>
                <a:ea typeface="Calibri" panose="020F0502020204030204" pitchFamily="34" charset="0"/>
              </a:rPr>
              <a:t>Frontiers in Public Health</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11</a:t>
            </a:r>
            <a:r>
              <a:rPr lang="en-GB" sz="800" kern="100" dirty="0">
                <a:effectLst/>
                <a:latin typeface="Arial" panose="020B0604020202020204" pitchFamily="34" charset="0"/>
                <a:ea typeface="Calibri" panose="020F0502020204030204" pitchFamily="34" charset="0"/>
              </a:rPr>
              <a:t>, p.1201552.</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Sattler, A., Dunn, J., Albarran, M., Berger, C., </a:t>
            </a:r>
            <a:r>
              <a:rPr lang="en-GB" sz="800" kern="100" dirty="0" err="1">
                <a:effectLst/>
                <a:latin typeface="Arial" panose="020B0604020202020204" pitchFamily="34" charset="0"/>
                <a:ea typeface="Calibri" panose="020F0502020204030204" pitchFamily="34" charset="0"/>
              </a:rPr>
              <a:t>Calugar</a:t>
            </a:r>
            <a:r>
              <a:rPr lang="en-GB" sz="800" kern="100" dirty="0">
                <a:effectLst/>
                <a:latin typeface="Arial" panose="020B0604020202020204" pitchFamily="34" charset="0"/>
                <a:ea typeface="Calibri" panose="020F0502020204030204" pitchFamily="34" charset="0"/>
              </a:rPr>
              <a:t>, A., </a:t>
            </a:r>
            <a:r>
              <a:rPr lang="en-GB" sz="800" kern="100" dirty="0" err="1">
                <a:effectLst/>
                <a:latin typeface="Arial" panose="020B0604020202020204" pitchFamily="34" charset="0"/>
                <a:ea typeface="Calibri" panose="020F0502020204030204" pitchFamily="34" charset="0"/>
              </a:rPr>
              <a:t>Carper</a:t>
            </a:r>
            <a:r>
              <a:rPr lang="en-GB" sz="800" kern="100" dirty="0">
                <a:effectLst/>
                <a:latin typeface="Arial" panose="020B0604020202020204" pitchFamily="34" charset="0"/>
                <a:ea typeface="Calibri" panose="020F0502020204030204" pitchFamily="34" charset="0"/>
              </a:rPr>
              <a:t>, J., </a:t>
            </a:r>
            <a:r>
              <a:rPr lang="en-GB" sz="800" kern="100" dirty="0" err="1">
                <a:effectLst/>
                <a:latin typeface="Arial" panose="020B0604020202020204" pitchFamily="34" charset="0"/>
                <a:ea typeface="Calibri" panose="020F0502020204030204" pitchFamily="34" charset="0"/>
              </a:rPr>
              <a:t>Chirravuri</a:t>
            </a:r>
            <a:r>
              <a:rPr lang="en-GB" sz="800" kern="100" dirty="0">
                <a:effectLst/>
                <a:latin typeface="Arial" panose="020B0604020202020204" pitchFamily="34" charset="0"/>
                <a:ea typeface="Calibri" panose="020F0502020204030204" pitchFamily="34" charset="0"/>
              </a:rPr>
              <a:t>, L., Jawad, N., Zein, M. and McGovern, M., 2024. Asynchronous versus synchronous screening for depression and suicidality in a primary health care system: Quality improvement study. </a:t>
            </a:r>
            <a:r>
              <a:rPr lang="en-GB" sz="800" i="1" kern="100" dirty="0">
                <a:effectLst/>
                <a:latin typeface="Arial" panose="020B0604020202020204" pitchFamily="34" charset="0"/>
                <a:ea typeface="Calibri" panose="020F0502020204030204" pitchFamily="34" charset="0"/>
              </a:rPr>
              <a:t>JMIR mental health</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11</a:t>
            </a:r>
            <a:r>
              <a:rPr lang="en-GB" sz="800" kern="100" dirty="0">
                <a:effectLst/>
                <a:latin typeface="Arial" panose="020B0604020202020204" pitchFamily="34" charset="0"/>
                <a:ea typeface="Calibri" panose="020F0502020204030204" pitchFamily="34" charset="0"/>
              </a:rPr>
              <a:t>(1), p.e50192.</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Simon, G.E., Moise, N. and Mohr, D.C., 2024. Management of depression in adults: a review. </a:t>
            </a:r>
            <a:r>
              <a:rPr lang="en-GB" sz="800" i="1" kern="100" dirty="0">
                <a:effectLst/>
                <a:latin typeface="Arial" panose="020B0604020202020204" pitchFamily="34" charset="0"/>
                <a:ea typeface="Calibri" panose="020F0502020204030204" pitchFamily="34" charset="0"/>
              </a:rPr>
              <a:t>Jama</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332</a:t>
            </a:r>
            <a:r>
              <a:rPr lang="en-GB" sz="800" kern="100" dirty="0">
                <a:effectLst/>
                <a:latin typeface="Arial" panose="020B0604020202020204" pitchFamily="34" charset="0"/>
                <a:ea typeface="Calibri" panose="020F0502020204030204" pitchFamily="34" charset="0"/>
              </a:rPr>
              <a:t>(2), pp.141-152.</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err="1">
                <a:effectLst/>
                <a:latin typeface="Arial" panose="020B0604020202020204" pitchFamily="34" charset="0"/>
                <a:ea typeface="Calibri" panose="020F0502020204030204" pitchFamily="34" charset="0"/>
              </a:rPr>
              <a:t>Verwijmeren</a:t>
            </a:r>
            <a:r>
              <a:rPr lang="en-GB" sz="800" kern="100" dirty="0">
                <a:effectLst/>
                <a:latin typeface="Arial" panose="020B0604020202020204" pitchFamily="34" charset="0"/>
                <a:ea typeface="Calibri" panose="020F0502020204030204" pitchFamily="34" charset="0"/>
              </a:rPr>
              <a:t>, D. and </a:t>
            </a:r>
            <a:r>
              <a:rPr lang="en-GB" sz="800" kern="100" dirty="0" err="1">
                <a:effectLst/>
                <a:latin typeface="Arial" panose="020B0604020202020204" pitchFamily="34" charset="0"/>
                <a:ea typeface="Calibri" panose="020F0502020204030204" pitchFamily="34" charset="0"/>
              </a:rPr>
              <a:t>Grootens</a:t>
            </a:r>
            <a:r>
              <a:rPr lang="en-GB" sz="800" kern="100" dirty="0">
                <a:effectLst/>
                <a:latin typeface="Arial" panose="020B0604020202020204" pitchFamily="34" charset="0"/>
                <a:ea typeface="Calibri" panose="020F0502020204030204" pitchFamily="34" charset="0"/>
              </a:rPr>
              <a:t>, K.P., 2024. Shifting perspectives on the challenges of shared decision making in mental health care. </a:t>
            </a:r>
            <a:r>
              <a:rPr lang="en-GB" sz="800" i="1" kern="100" dirty="0">
                <a:effectLst/>
                <a:latin typeface="Arial" panose="020B0604020202020204" pitchFamily="34" charset="0"/>
                <a:ea typeface="Calibri" panose="020F0502020204030204" pitchFamily="34" charset="0"/>
              </a:rPr>
              <a:t>Community Mental Health Journal</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60</a:t>
            </a:r>
            <a:r>
              <a:rPr lang="en-GB" sz="800" kern="100" dirty="0">
                <a:effectLst/>
                <a:latin typeface="Arial" panose="020B0604020202020204" pitchFamily="34" charset="0"/>
                <a:ea typeface="Calibri" panose="020F0502020204030204" pitchFamily="34" charset="0"/>
              </a:rPr>
              <a:t>(2), pp.292-307.</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World Health Organisation, 2025. Depressive disorder (depression). Available at: </a:t>
            </a:r>
            <a:r>
              <a:rPr lang="en-GB" sz="800" u="sng" kern="100" dirty="0">
                <a:solidFill>
                  <a:srgbClr val="0563C1"/>
                </a:solidFill>
                <a:effectLst/>
                <a:latin typeface="Arial" panose="020B0604020202020204" pitchFamily="34" charset="0"/>
                <a:ea typeface="Calibri" panose="020F0502020204030204" pitchFamily="34" charset="0"/>
                <a:hlinkClick r:id="rId14"/>
              </a:rPr>
              <a:t>https://www.who.int/news-room/fact-sheets/detail/depression?</a:t>
            </a:r>
            <a:r>
              <a:rPr lang="en-GB" sz="800" kern="100" dirty="0">
                <a:effectLst/>
                <a:latin typeface="Arial" panose="020B0604020202020204" pitchFamily="34" charset="0"/>
                <a:ea typeface="Calibri" panose="020F0502020204030204" pitchFamily="34" charset="0"/>
              </a:rPr>
              <a:t>  [Accessed on 06-08-2026] </a:t>
            </a:r>
            <a:endParaRPr lang="en-IN" sz="8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800" kern="100" dirty="0">
                <a:effectLst/>
                <a:latin typeface="Arial" panose="020B0604020202020204" pitchFamily="34" charset="0"/>
                <a:ea typeface="Calibri" panose="020F0502020204030204" pitchFamily="34" charset="0"/>
              </a:rPr>
              <a:t>Zhou, Y., Zhao, D., Zhu, X., Liu, L., Meng, M., Shao, X., Zhu, X., Xiang, J., He, J., Zhao, Y. and Yuan, Y., 2023. Psychological interventions for the prevention of depression relapse: systematic review and network meta-analysis. </a:t>
            </a:r>
            <a:r>
              <a:rPr lang="en-GB" sz="800" i="1" kern="100" dirty="0">
                <a:effectLst/>
                <a:latin typeface="Arial" panose="020B0604020202020204" pitchFamily="34" charset="0"/>
                <a:ea typeface="Calibri" panose="020F0502020204030204" pitchFamily="34" charset="0"/>
              </a:rPr>
              <a:t>Translational psychiatry</a:t>
            </a:r>
            <a:r>
              <a:rPr lang="en-GB" sz="800" kern="100" dirty="0">
                <a:effectLst/>
                <a:latin typeface="Arial" panose="020B0604020202020204" pitchFamily="34" charset="0"/>
                <a:ea typeface="Calibri" panose="020F0502020204030204" pitchFamily="34" charset="0"/>
              </a:rPr>
              <a:t>, </a:t>
            </a:r>
            <a:r>
              <a:rPr lang="en-GB" sz="800" i="1" kern="100" dirty="0">
                <a:effectLst/>
                <a:latin typeface="Arial" panose="020B0604020202020204" pitchFamily="34" charset="0"/>
                <a:ea typeface="Calibri" panose="020F0502020204030204" pitchFamily="34" charset="0"/>
              </a:rPr>
              <a:t>13</a:t>
            </a:r>
            <a:r>
              <a:rPr lang="en-GB" sz="800" kern="100" dirty="0">
                <a:effectLst/>
                <a:latin typeface="Arial" panose="020B0604020202020204" pitchFamily="34" charset="0"/>
                <a:ea typeface="Calibri" panose="020F0502020204030204" pitchFamily="34" charset="0"/>
              </a:rPr>
              <a:t>(1), p.300.</a:t>
            </a:r>
            <a:endParaRPr lang="en-IN" sz="800"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EA53D2BC-0EB9-3832-F36B-1212FD526059}"/>
              </a:ext>
            </a:extLst>
          </p:cNvPr>
          <p:cNvSpPr txBox="1"/>
          <p:nvPr/>
        </p:nvSpPr>
        <p:spPr>
          <a:xfrm>
            <a:off x="2283143" y="194141"/>
            <a:ext cx="4577714" cy="369332"/>
          </a:xfrm>
          <a:prstGeom prst="rect">
            <a:avLst/>
          </a:prstGeom>
          <a:noFill/>
        </p:spPr>
        <p:txBody>
          <a:bodyPr wrap="square">
            <a:spAutoFit/>
          </a:bodyPr>
          <a:lstStyle/>
          <a:p>
            <a:pPr algn="ctr"/>
            <a:r>
              <a:rPr lang="en-GB" sz="1800" b="1" dirty="0">
                <a:effectLst/>
                <a:latin typeface="Arial" panose="020B0604020202020204" pitchFamily="34" charset="0"/>
                <a:ea typeface="Arial" panose="020B0604020202020204" pitchFamily="34" charset="0"/>
              </a:rPr>
              <a:t>References</a:t>
            </a:r>
            <a:endParaRPr lang="en-GB" sz="1800" b="1" dirty="0"/>
          </a:p>
        </p:txBody>
      </p:sp>
    </p:spTree>
    <p:extLst>
      <p:ext uri="{BB962C8B-B14F-4D97-AF65-F5344CB8AC3E}">
        <p14:creationId xmlns:p14="http://schemas.microsoft.com/office/powerpoint/2010/main" val="42549916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89">
          <a:extLst>
            <a:ext uri="{FF2B5EF4-FFF2-40B4-BE49-F238E27FC236}">
              <a16:creationId xmlns:a16="http://schemas.microsoft.com/office/drawing/2014/main" id="{F5341F09-8F69-3714-189D-B60B797EDD18}"/>
            </a:ext>
          </a:extLst>
        </p:cNvPr>
        <p:cNvGrpSpPr/>
        <p:nvPr/>
      </p:nvGrpSpPr>
      <p:grpSpPr>
        <a:xfrm>
          <a:off x="0" y="0"/>
          <a:ext cx="0" cy="0"/>
          <a:chOff x="0" y="0"/>
          <a:chExt cx="0" cy="0"/>
        </a:xfrm>
      </p:grpSpPr>
      <p:pic>
        <p:nvPicPr>
          <p:cNvPr id="6" name="Google Shape;809;p49">
            <a:extLst>
              <a:ext uri="{FF2B5EF4-FFF2-40B4-BE49-F238E27FC236}">
                <a16:creationId xmlns:a16="http://schemas.microsoft.com/office/drawing/2014/main" id="{A3492B01-A885-8698-64EE-3D5EBD8790D5}"/>
              </a:ext>
            </a:extLst>
          </p:cNvPr>
          <p:cNvPicPr preferRelativeResize="0">
            <a:picLocks/>
          </p:cNvPicPr>
          <p:nvPr/>
        </p:nvPicPr>
        <p:blipFill rotWithShape="1">
          <a:blip r:embed="rId3">
            <a:alphaModFix/>
          </a:blip>
          <a:srcRect b="21229"/>
          <a:stretch/>
        </p:blipFill>
        <p:spPr>
          <a:xfrm>
            <a:off x="5298530" y="614910"/>
            <a:ext cx="2906400" cy="4073700"/>
          </a:xfrm>
          <a:prstGeom prst="rect">
            <a:avLst/>
          </a:prstGeom>
          <a:noFill/>
          <a:ln>
            <a:noFill/>
          </a:ln>
        </p:spPr>
      </p:pic>
      <p:grpSp>
        <p:nvGrpSpPr>
          <p:cNvPr id="7" name="Google Shape;810;p49">
            <a:extLst>
              <a:ext uri="{FF2B5EF4-FFF2-40B4-BE49-F238E27FC236}">
                <a16:creationId xmlns:a16="http://schemas.microsoft.com/office/drawing/2014/main" id="{B377E0A4-BC34-FBDF-69DE-0D07CD44F083}"/>
              </a:ext>
            </a:extLst>
          </p:cNvPr>
          <p:cNvGrpSpPr/>
          <p:nvPr/>
        </p:nvGrpSpPr>
        <p:grpSpPr>
          <a:xfrm>
            <a:off x="4918477" y="373509"/>
            <a:ext cx="1240451" cy="1240451"/>
            <a:chOff x="-3527231" y="866288"/>
            <a:chExt cx="1958400" cy="1958400"/>
          </a:xfrm>
        </p:grpSpPr>
        <p:sp>
          <p:nvSpPr>
            <p:cNvPr id="8" name="Google Shape;811;p49">
              <a:extLst>
                <a:ext uri="{FF2B5EF4-FFF2-40B4-BE49-F238E27FC236}">
                  <a16:creationId xmlns:a16="http://schemas.microsoft.com/office/drawing/2014/main" id="{5548E7DB-A8AC-5DD6-B999-C5094CCBBFB4}"/>
                </a:ext>
              </a:extLst>
            </p:cNvPr>
            <p:cNvSpPr/>
            <p:nvPr/>
          </p:nvSpPr>
          <p:spPr>
            <a:xfrm rot="-859278">
              <a:off x="-3542536" y="1782457"/>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812;p49">
              <a:extLst>
                <a:ext uri="{FF2B5EF4-FFF2-40B4-BE49-F238E27FC236}">
                  <a16:creationId xmlns:a16="http://schemas.microsoft.com/office/drawing/2014/main" id="{9EF5D66B-EC5D-15E1-F7EF-1B9B11A0DCE5}"/>
                </a:ext>
              </a:extLst>
            </p:cNvPr>
            <p:cNvSpPr/>
            <p:nvPr/>
          </p:nvSpPr>
          <p:spPr>
            <a:xfrm rot="859278" flipH="1">
              <a:off x="-3542536" y="1782457"/>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813;p49">
              <a:extLst>
                <a:ext uri="{FF2B5EF4-FFF2-40B4-BE49-F238E27FC236}">
                  <a16:creationId xmlns:a16="http://schemas.microsoft.com/office/drawing/2014/main" id="{AEB4EFD6-0621-BE98-4CC6-EFB4647EC41F}"/>
                </a:ext>
              </a:extLst>
            </p:cNvPr>
            <p:cNvSpPr/>
            <p:nvPr/>
          </p:nvSpPr>
          <p:spPr>
            <a:xfrm rot="4540722">
              <a:off x="-3527230" y="1782476"/>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814;p49">
              <a:extLst>
                <a:ext uri="{FF2B5EF4-FFF2-40B4-BE49-F238E27FC236}">
                  <a16:creationId xmlns:a16="http://schemas.microsoft.com/office/drawing/2014/main" id="{81BC7109-D9A4-8A36-1058-D2E1CE484C0C}"/>
                </a:ext>
              </a:extLst>
            </p:cNvPr>
            <p:cNvSpPr/>
            <p:nvPr/>
          </p:nvSpPr>
          <p:spPr>
            <a:xfrm rot="6259278" flipH="1">
              <a:off x="-3527230" y="1782476"/>
              <a:ext cx="1989011" cy="126023"/>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815;p49">
              <a:extLst>
                <a:ext uri="{FF2B5EF4-FFF2-40B4-BE49-F238E27FC236}">
                  <a16:creationId xmlns:a16="http://schemas.microsoft.com/office/drawing/2014/main" id="{66A59E7F-DE67-FB2E-E114-4B997B514075}"/>
                </a:ext>
              </a:extLst>
            </p:cNvPr>
            <p:cNvSpPr/>
            <p:nvPr/>
          </p:nvSpPr>
          <p:spPr>
            <a:xfrm rot="2699267" flipH="1">
              <a:off x="-3527198" y="1746975"/>
              <a:ext cx="1988950" cy="126006"/>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816;p49">
              <a:extLst>
                <a:ext uri="{FF2B5EF4-FFF2-40B4-BE49-F238E27FC236}">
                  <a16:creationId xmlns:a16="http://schemas.microsoft.com/office/drawing/2014/main" id="{183465EF-4621-0990-657E-95AAF5535DC1}"/>
                </a:ext>
              </a:extLst>
            </p:cNvPr>
            <p:cNvSpPr/>
            <p:nvPr/>
          </p:nvSpPr>
          <p:spPr>
            <a:xfrm rot="-2699267">
              <a:off x="-3527198" y="1746975"/>
              <a:ext cx="1988950" cy="126006"/>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406A720E-F57C-BD94-5EA3-DEB246BB87CC}"/>
              </a:ext>
            </a:extLst>
          </p:cNvPr>
          <p:cNvSpPr txBox="1"/>
          <p:nvPr/>
        </p:nvSpPr>
        <p:spPr>
          <a:xfrm>
            <a:off x="547629" y="1629102"/>
            <a:ext cx="4577714" cy="2308324"/>
          </a:xfrm>
          <a:prstGeom prst="rect">
            <a:avLst/>
          </a:prstGeom>
          <a:noFill/>
        </p:spPr>
        <p:txBody>
          <a:bodyPr wrap="square">
            <a:spAutoFit/>
          </a:bodyPr>
          <a:lstStyle/>
          <a:p>
            <a:pPr algn="ctr"/>
            <a:r>
              <a:rPr lang="en-GB" sz="7200" b="1" dirty="0">
                <a:effectLst/>
                <a:latin typeface="Arial" panose="020B0604020202020204" pitchFamily="34" charset="0"/>
                <a:ea typeface="Arial" panose="020B0604020202020204" pitchFamily="34" charset="0"/>
              </a:rPr>
              <a:t>THANK YOU!</a:t>
            </a:r>
            <a:endParaRPr lang="en-GB" sz="7200" b="1" dirty="0"/>
          </a:p>
        </p:txBody>
      </p:sp>
    </p:spTree>
    <p:extLst>
      <p:ext uri="{BB962C8B-B14F-4D97-AF65-F5344CB8AC3E}">
        <p14:creationId xmlns:p14="http://schemas.microsoft.com/office/powerpoint/2010/main" val="2635248111"/>
      </p:ext>
    </p:extLst>
  </p:cSld>
  <p:clrMapOvr>
    <a:masterClrMapping/>
  </p:clrMapOvr>
</p:sld>
</file>

<file path=ppt/theme/theme1.xml><?xml version="1.0" encoding="utf-8"?>
<a:theme xmlns:a="http://schemas.openxmlformats.org/drawingml/2006/main" name="Medical Depression Case Report by Slidesgo">
  <a:themeElements>
    <a:clrScheme name="Simple Light">
      <a:dk1>
        <a:srgbClr val="000000"/>
      </a:dk1>
      <a:lt1>
        <a:srgbClr val="A6C5C9"/>
      </a:lt1>
      <a:dk2>
        <a:srgbClr val="DED3C2"/>
      </a:dk2>
      <a:lt2>
        <a:srgbClr val="C2D5D8"/>
      </a:lt2>
      <a:accent1>
        <a:srgbClr val="96BAC0"/>
      </a:accent1>
      <a:accent2>
        <a:srgbClr val="77989B"/>
      </a:accent2>
      <a:accent3>
        <a:srgbClr val="E2DBD2"/>
      </a:accent3>
      <a:accent4>
        <a:srgbClr val="C6BBA9"/>
      </a:accent4>
      <a:accent5>
        <a:srgbClr val="5E5F5C"/>
      </a:accent5>
      <a:accent6>
        <a:srgbClr val="3C3F35"/>
      </a:accent6>
      <a:hlink>
        <a:srgbClr val="191919"/>
      </a:hlink>
      <a:folHlink>
        <a:srgbClr val="0097A7"/>
      </a:folHlink>
    </a:clrScheme>
    <a:fontScheme name="Arial Hv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20</Slides>
  <Notes>13</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Medical Depression Case Report by Slidesgo</vt:lpstr>
      <vt:lpstr>Programme: MSc Public Health and Social Care in Practice Module: Community Care and Management of Longer-term Conditions Module Code: LCHS7003 Assignment Title: Depression as a Long-Term Condition: Prevalence, Management and Personalised Care in the United Kingdom University name: University of Wales Trinity Saint David  Student name: Akshita Hirpara  Student ID number: 2528024 Lecturer name: Muhammad Khan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Community Care and Management of Longer-term Conditions Module Code: LCHS7003 Assignment Title: Depression as a Long-Term Condition: Prevalence, Management and Personalised Care in the United Kingdom University name: University of Wales Trinity Saint David  Student name: Akshita Hirpara  Student ID number: 2528024 Lecturer name: Muhammad Khan</dc:title>
  <cp:lastModifiedBy>Mufaddal Travadi</cp:lastModifiedBy>
  <cp:revision>1</cp:revision>
  <dcterms:modified xsi:type="dcterms:W3CDTF">2026-08-10T08:22:34Z</dcterms:modified>
</cp:coreProperties>
</file>