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5" r:id="rId9"/>
    <p:sldId id="266" r:id="rId10"/>
    <p:sldId id="267" r:id="rId11"/>
    <p:sldId id="268" r:id="rId12"/>
    <p:sldId id="269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1E2753-C4A1-CB4C-9F04-B5FFB1FB2C88}" v="602" dt="2026-06-16T08:57:47.801"/>
    <p1510:client id="{BEC977BA-3FEC-422E-74E9-6D156C7B20A0}" v="537" dt="2026-06-16T10:05:42.3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isei Constantin (2520226)" userId="S::2520226@student.uwtsd.ac.uk::660ebcfc-3b01-486e-ab2b-35ae4d0d6e40" providerId="AD" clId="Web-{BEC977BA-3FEC-422E-74E9-6D156C7B20A0}"/>
    <pc:docChg chg="mod addSld delSld modSld addMainMaster delMainMaster">
      <pc:chgData name="Elisei Constantin (2520226)" userId="S::2520226@student.uwtsd.ac.uk::660ebcfc-3b01-486e-ab2b-35ae4d0d6e40" providerId="AD" clId="Web-{BEC977BA-3FEC-422E-74E9-6D156C7B20A0}" dt="2026-06-16T10:05:42.341" v="531" actId="14100"/>
      <pc:docMkLst>
        <pc:docMk/>
      </pc:docMkLst>
      <pc:sldChg chg="modSp mod modTransition modClrScheme chgLayout">
        <pc:chgData name="Elisei Constantin (2520226)" userId="S::2520226@student.uwtsd.ac.uk::660ebcfc-3b01-486e-ab2b-35ae4d0d6e40" providerId="AD" clId="Web-{BEC977BA-3FEC-422E-74E9-6D156C7B20A0}" dt="2026-06-16T10:03:17.804" v="519"/>
        <pc:sldMkLst>
          <pc:docMk/>
          <pc:sldMk cId="109857222" sldId="256"/>
        </pc:sldMkLst>
        <pc:spChg chg="mod ord">
          <ac:chgData name="Elisei Constantin (2520226)" userId="S::2520226@student.uwtsd.ac.uk::660ebcfc-3b01-486e-ab2b-35ae4d0d6e40" providerId="AD" clId="Web-{BEC977BA-3FEC-422E-74E9-6D156C7B20A0}" dt="2026-06-16T09:56:01.286" v="319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mod modTransition modClrScheme chgLayout">
        <pc:chgData name="Elisei Constantin (2520226)" userId="S::2520226@student.uwtsd.ac.uk::660ebcfc-3b01-486e-ab2b-35ae4d0d6e40" providerId="AD" clId="Web-{BEC977BA-3FEC-422E-74E9-6D156C7B20A0}" dt="2026-06-16T10:03:31.195" v="520"/>
        <pc:sldMkLst>
          <pc:docMk/>
          <pc:sldMk cId="2450263062" sldId="257"/>
        </pc:sldMkLst>
        <pc:spChg chg="mod ord">
          <ac:chgData name="Elisei Constantin (2520226)" userId="S::2520226@student.uwtsd.ac.uk::660ebcfc-3b01-486e-ab2b-35ae4d0d6e40" providerId="AD" clId="Web-{BEC977BA-3FEC-422E-74E9-6D156C7B20A0}" dt="2026-06-16T09:15:01.513" v="172"/>
          <ac:spMkLst>
            <pc:docMk/>
            <pc:sldMk cId="2450263062" sldId="257"/>
            <ac:spMk id="2" creationId="{79992FA5-503F-538B-CB54-C921E75FD93F}"/>
          </ac:spMkLst>
        </pc:spChg>
        <pc:spChg chg="mod ord">
          <ac:chgData name="Elisei Constantin (2520226)" userId="S::2520226@student.uwtsd.ac.uk::660ebcfc-3b01-486e-ab2b-35ae4d0d6e40" providerId="AD" clId="Web-{BEC977BA-3FEC-422E-74E9-6D156C7B20A0}" dt="2026-06-16T09:15:01.513" v="172"/>
          <ac:spMkLst>
            <pc:docMk/>
            <pc:sldMk cId="2450263062" sldId="257"/>
            <ac:spMk id="3" creationId="{8FA0DF02-E541-062A-5BD1-E82BC3579434}"/>
          </ac:spMkLst>
        </pc:spChg>
      </pc:sldChg>
      <pc:sldChg chg="modSp mod modTransition modClrScheme chgLayout">
        <pc:chgData name="Elisei Constantin (2520226)" userId="S::2520226@student.uwtsd.ac.uk::660ebcfc-3b01-486e-ab2b-35ae4d0d6e40" providerId="AD" clId="Web-{BEC977BA-3FEC-422E-74E9-6D156C7B20A0}" dt="2026-06-16T10:03:35.429" v="521"/>
        <pc:sldMkLst>
          <pc:docMk/>
          <pc:sldMk cId="3058452129" sldId="258"/>
        </pc:sldMkLst>
        <pc:spChg chg="mod ord">
          <ac:chgData name="Elisei Constantin (2520226)" userId="S::2520226@student.uwtsd.ac.uk::660ebcfc-3b01-486e-ab2b-35ae4d0d6e40" providerId="AD" clId="Web-{BEC977BA-3FEC-422E-74E9-6D156C7B20A0}" dt="2026-06-16T09:15:01.513" v="172"/>
          <ac:spMkLst>
            <pc:docMk/>
            <pc:sldMk cId="3058452129" sldId="258"/>
            <ac:spMk id="2" creationId="{E541C68C-9924-9596-5A08-C0D06FB1F8F3}"/>
          </ac:spMkLst>
        </pc:spChg>
        <pc:spChg chg="mod ord">
          <ac:chgData name="Elisei Constantin (2520226)" userId="S::2520226@student.uwtsd.ac.uk::660ebcfc-3b01-486e-ab2b-35ae4d0d6e40" providerId="AD" clId="Web-{BEC977BA-3FEC-422E-74E9-6D156C7B20A0}" dt="2026-06-16T09:15:01.513" v="172"/>
          <ac:spMkLst>
            <pc:docMk/>
            <pc:sldMk cId="3058452129" sldId="258"/>
            <ac:spMk id="3" creationId="{CD0BEC69-764C-A6C6-7977-3D868AC53F53}"/>
          </ac:spMkLst>
        </pc:spChg>
      </pc:sldChg>
      <pc:sldChg chg="modSp mod modTransition modClrScheme chgLayout">
        <pc:chgData name="Elisei Constantin (2520226)" userId="S::2520226@student.uwtsd.ac.uk::660ebcfc-3b01-486e-ab2b-35ae4d0d6e40" providerId="AD" clId="Web-{BEC977BA-3FEC-422E-74E9-6D156C7B20A0}" dt="2026-06-16T10:05:42.341" v="531" actId="14100"/>
        <pc:sldMkLst>
          <pc:docMk/>
          <pc:sldMk cId="4109106817" sldId="259"/>
        </pc:sldMkLst>
        <pc:spChg chg="mod ord">
          <ac:chgData name="Elisei Constantin (2520226)" userId="S::2520226@student.uwtsd.ac.uk::660ebcfc-3b01-486e-ab2b-35ae4d0d6e40" providerId="AD" clId="Web-{BEC977BA-3FEC-422E-74E9-6D156C7B20A0}" dt="2026-06-16T09:15:01.513" v="172"/>
          <ac:spMkLst>
            <pc:docMk/>
            <pc:sldMk cId="4109106817" sldId="259"/>
            <ac:spMk id="2" creationId="{5A9B9D93-3038-6E41-81C8-E8860D9EEB11}"/>
          </ac:spMkLst>
        </pc:spChg>
        <pc:spChg chg="mod ord">
          <ac:chgData name="Elisei Constantin (2520226)" userId="S::2520226@student.uwtsd.ac.uk::660ebcfc-3b01-486e-ab2b-35ae4d0d6e40" providerId="AD" clId="Web-{BEC977BA-3FEC-422E-74E9-6D156C7B20A0}" dt="2026-06-16T10:05:42.341" v="531" actId="14100"/>
          <ac:spMkLst>
            <pc:docMk/>
            <pc:sldMk cId="4109106817" sldId="259"/>
            <ac:spMk id="3" creationId="{E6B7392A-1D9C-AE35-FBD2-C92CFABFBBEB}"/>
          </ac:spMkLst>
        </pc:spChg>
      </pc:sldChg>
      <pc:sldChg chg="addSp delSp modSp mod modTransition modClrScheme chgLayout">
        <pc:chgData name="Elisei Constantin (2520226)" userId="S::2520226@student.uwtsd.ac.uk::660ebcfc-3b01-486e-ab2b-35ae4d0d6e40" providerId="AD" clId="Web-{BEC977BA-3FEC-422E-74E9-6D156C7B20A0}" dt="2026-06-16T10:03:42.398" v="523"/>
        <pc:sldMkLst>
          <pc:docMk/>
          <pc:sldMk cId="1286314794" sldId="260"/>
        </pc:sldMkLst>
        <pc:spChg chg="mod ord">
          <ac:chgData name="Elisei Constantin (2520226)" userId="S::2520226@student.uwtsd.ac.uk::660ebcfc-3b01-486e-ab2b-35ae4d0d6e40" providerId="AD" clId="Web-{BEC977BA-3FEC-422E-74E9-6D156C7B20A0}" dt="2026-06-16T09:15:01.513" v="172"/>
          <ac:spMkLst>
            <pc:docMk/>
            <pc:sldMk cId="1286314794" sldId="260"/>
            <ac:spMk id="2" creationId="{2CBA1E06-A8B7-49F5-8221-52573829952A}"/>
          </ac:spMkLst>
        </pc:spChg>
        <pc:spChg chg="del">
          <ac:chgData name="Elisei Constantin (2520226)" userId="S::2520226@student.uwtsd.ac.uk::660ebcfc-3b01-486e-ab2b-35ae4d0d6e40" providerId="AD" clId="Web-{BEC977BA-3FEC-422E-74E9-6D156C7B20A0}" dt="2026-06-16T08:58:08.659" v="0"/>
          <ac:spMkLst>
            <pc:docMk/>
            <pc:sldMk cId="1286314794" sldId="260"/>
            <ac:spMk id="3" creationId="{B794D135-53CC-784C-4EA6-B9F9279F7492}"/>
          </ac:spMkLst>
        </pc:spChg>
        <pc:spChg chg="add mod ord">
          <ac:chgData name="Elisei Constantin (2520226)" userId="S::2520226@student.uwtsd.ac.uk::660ebcfc-3b01-486e-ab2b-35ae4d0d6e40" providerId="AD" clId="Web-{BEC977BA-3FEC-422E-74E9-6D156C7B20A0}" dt="2026-06-16T09:15:01.513" v="172"/>
          <ac:spMkLst>
            <pc:docMk/>
            <pc:sldMk cId="1286314794" sldId="260"/>
            <ac:spMk id="5" creationId="{0D1E0624-F9A9-EFF5-22CA-CF10E3013F55}"/>
          </ac:spMkLst>
        </pc:spChg>
      </pc:sldChg>
      <pc:sldChg chg="addSp delSp modSp new add del">
        <pc:chgData name="Elisei Constantin (2520226)" userId="S::2520226@student.uwtsd.ac.uk::660ebcfc-3b01-486e-ab2b-35ae4d0d6e40" providerId="AD" clId="Web-{BEC977BA-3FEC-422E-74E9-6D156C7B20A0}" dt="2026-06-16T09:13:41.385" v="168"/>
        <pc:sldMkLst>
          <pc:docMk/>
          <pc:sldMk cId="3775185717" sldId="261"/>
        </pc:sldMkLst>
        <pc:spChg chg="mod">
          <ac:chgData name="Elisei Constantin (2520226)" userId="S::2520226@student.uwtsd.ac.uk::660ebcfc-3b01-486e-ab2b-35ae4d0d6e40" providerId="AD" clId="Web-{BEC977BA-3FEC-422E-74E9-6D156C7B20A0}" dt="2026-06-16T09:06:10.710" v="92" actId="20577"/>
          <ac:spMkLst>
            <pc:docMk/>
            <pc:sldMk cId="3775185717" sldId="261"/>
            <ac:spMk id="2" creationId="{D9883C10-FF78-6484-AD48-569841339983}"/>
          </ac:spMkLst>
        </pc:spChg>
        <pc:spChg chg="del">
          <ac:chgData name="Elisei Constantin (2520226)" userId="S::2520226@student.uwtsd.ac.uk::660ebcfc-3b01-486e-ab2b-35ae4d0d6e40" providerId="AD" clId="Web-{BEC977BA-3FEC-422E-74E9-6D156C7B20A0}" dt="2026-06-16T09:06:17.304" v="93"/>
          <ac:spMkLst>
            <pc:docMk/>
            <pc:sldMk cId="3775185717" sldId="261"/>
            <ac:spMk id="3" creationId="{AEEDF648-BAD4-FEA2-E027-A7C233703591}"/>
          </ac:spMkLst>
        </pc:spChg>
        <pc:spChg chg="add del mod">
          <ac:chgData name="Elisei Constantin (2520226)" userId="S::2520226@student.uwtsd.ac.uk::660ebcfc-3b01-486e-ab2b-35ae4d0d6e40" providerId="AD" clId="Web-{BEC977BA-3FEC-422E-74E9-6D156C7B20A0}" dt="2026-06-16T09:06:58.462" v="95"/>
          <ac:spMkLst>
            <pc:docMk/>
            <pc:sldMk cId="3775185717" sldId="261"/>
            <ac:spMk id="12" creationId="{66B6CA54-DCCE-ECC5-EC62-660B35D45B99}"/>
          </ac:spMkLst>
        </pc:spChg>
        <pc:spChg chg="add del mod">
          <ac:chgData name="Elisei Constantin (2520226)" userId="S::2520226@student.uwtsd.ac.uk::660ebcfc-3b01-486e-ab2b-35ae4d0d6e40" providerId="AD" clId="Web-{BEC977BA-3FEC-422E-74E9-6D156C7B20A0}" dt="2026-06-16T09:07:12.150" v="97"/>
          <ac:spMkLst>
            <pc:docMk/>
            <pc:sldMk cId="3775185717" sldId="261"/>
            <ac:spMk id="30" creationId="{35D876BC-E150-B473-08B6-1A26911AFB16}"/>
          </ac:spMkLst>
        </pc:spChg>
        <pc:spChg chg="add del mod">
          <ac:chgData name="Elisei Constantin (2520226)" userId="S::2520226@student.uwtsd.ac.uk::660ebcfc-3b01-486e-ab2b-35ae4d0d6e40" providerId="AD" clId="Web-{BEC977BA-3FEC-422E-74E9-6D156C7B20A0}" dt="2026-06-16T09:07:25.448" v="99"/>
          <ac:spMkLst>
            <pc:docMk/>
            <pc:sldMk cId="3775185717" sldId="261"/>
            <ac:spMk id="37" creationId="{C3EA1DF1-E0FD-6697-3EB3-B97A36856F79}"/>
          </ac:spMkLst>
        </pc:spChg>
        <pc:graphicFrameChg chg="add del mod ord modGraphic">
          <ac:chgData name="Elisei Constantin (2520226)" userId="S::2520226@student.uwtsd.ac.uk::660ebcfc-3b01-486e-ab2b-35ae4d0d6e40" providerId="AD" clId="Web-{BEC977BA-3FEC-422E-74E9-6D156C7B20A0}" dt="2026-06-16T09:06:24.258" v="94"/>
          <ac:graphicFrameMkLst>
            <pc:docMk/>
            <pc:sldMk cId="3775185717" sldId="261"/>
            <ac:graphicFrameMk id="4" creationId="{A27DD43F-795B-47C9-F77E-7DDEB79ED448}"/>
          </ac:graphicFrameMkLst>
        </pc:graphicFrameChg>
        <pc:graphicFrameChg chg="add del mod ord modGraphic">
          <ac:chgData name="Elisei Constantin (2520226)" userId="S::2520226@student.uwtsd.ac.uk::660ebcfc-3b01-486e-ab2b-35ae4d0d6e40" providerId="AD" clId="Web-{BEC977BA-3FEC-422E-74E9-6D156C7B20A0}" dt="2026-06-16T09:07:06.494" v="96"/>
          <ac:graphicFrameMkLst>
            <pc:docMk/>
            <pc:sldMk cId="3775185717" sldId="261"/>
            <ac:graphicFrameMk id="13" creationId="{CDE4EABA-717C-2BDB-85FD-4EF759CD5136}"/>
          </ac:graphicFrameMkLst>
        </pc:graphicFrameChg>
        <pc:graphicFrameChg chg="add del mod ord modGraphic">
          <ac:chgData name="Elisei Constantin (2520226)" userId="S::2520226@student.uwtsd.ac.uk::660ebcfc-3b01-486e-ab2b-35ae4d0d6e40" providerId="AD" clId="Web-{BEC977BA-3FEC-422E-74E9-6D156C7B20A0}" dt="2026-06-16T09:07:15.838" v="98"/>
          <ac:graphicFrameMkLst>
            <pc:docMk/>
            <pc:sldMk cId="3775185717" sldId="261"/>
            <ac:graphicFrameMk id="31" creationId="{CA228367-0E7F-78A5-400A-8668AE892B4E}"/>
          </ac:graphicFrameMkLst>
        </pc:graphicFrameChg>
        <pc:graphicFrameChg chg="add mod ord modGraphic">
          <ac:chgData name="Elisei Constantin (2520226)" userId="S::2520226@student.uwtsd.ac.uk::660ebcfc-3b01-486e-ab2b-35ae4d0d6e40" providerId="AD" clId="Web-{BEC977BA-3FEC-422E-74E9-6D156C7B20A0}" dt="2026-06-16T09:09:49.141" v="158" actId="20577"/>
          <ac:graphicFrameMkLst>
            <pc:docMk/>
            <pc:sldMk cId="3775185717" sldId="261"/>
            <ac:graphicFrameMk id="38" creationId="{096B7624-C2F4-2B78-D5F0-04A524F87F7A}"/>
          </ac:graphicFrameMkLst>
        </pc:graphicFrameChg>
      </pc:sldChg>
      <pc:sldChg chg="addSp delSp modSp new del mod modClrScheme chgLayout">
        <pc:chgData name="Elisei Constantin (2520226)" userId="S::2520226@student.uwtsd.ac.uk::660ebcfc-3b01-486e-ab2b-35ae4d0d6e40" providerId="AD" clId="Web-{BEC977BA-3FEC-422E-74E9-6D156C7B20A0}" dt="2026-06-16T09:15:50.750" v="173"/>
        <pc:sldMkLst>
          <pc:docMk/>
          <pc:sldMk cId="1948941882" sldId="262"/>
        </pc:sldMkLst>
        <pc:spChg chg="mod ord">
          <ac:chgData name="Elisei Constantin (2520226)" userId="S::2520226@student.uwtsd.ac.uk::660ebcfc-3b01-486e-ab2b-35ae4d0d6e40" providerId="AD" clId="Web-{BEC977BA-3FEC-422E-74E9-6D156C7B20A0}" dt="2026-06-16T09:15:01.513" v="172"/>
          <ac:spMkLst>
            <pc:docMk/>
            <pc:sldMk cId="1948941882" sldId="262"/>
            <ac:spMk id="2" creationId="{7655DCF1-6A31-98EA-806A-6065EC6434F7}"/>
          </ac:spMkLst>
        </pc:spChg>
        <pc:spChg chg="del">
          <ac:chgData name="Elisei Constantin (2520226)" userId="S::2520226@student.uwtsd.ac.uk::660ebcfc-3b01-486e-ab2b-35ae4d0d6e40" providerId="AD" clId="Web-{BEC977BA-3FEC-422E-74E9-6D156C7B20A0}" dt="2026-06-16T09:10:05.954" v="160"/>
          <ac:spMkLst>
            <pc:docMk/>
            <pc:sldMk cId="1948941882" sldId="262"/>
            <ac:spMk id="3" creationId="{F8A680F7-FAC6-E8C3-1B62-AEB16E18C945}"/>
          </ac:spMkLst>
        </pc:spChg>
        <pc:spChg chg="add del mod">
          <ac:chgData name="Elisei Constantin (2520226)" userId="S::2520226@student.uwtsd.ac.uk::660ebcfc-3b01-486e-ab2b-35ae4d0d6e40" providerId="AD" clId="Web-{BEC977BA-3FEC-422E-74E9-6D156C7B20A0}" dt="2026-06-16T09:10:33.908" v="162"/>
          <ac:spMkLst>
            <pc:docMk/>
            <pc:sldMk cId="1948941882" sldId="262"/>
            <ac:spMk id="16" creationId="{04921EDA-16A1-71C7-E8B0-5AF174D1051E}"/>
          </ac:spMkLst>
        </pc:spChg>
        <pc:spChg chg="add del mod">
          <ac:chgData name="Elisei Constantin (2520226)" userId="S::2520226@student.uwtsd.ac.uk::660ebcfc-3b01-486e-ab2b-35ae4d0d6e40" providerId="AD" clId="Web-{BEC977BA-3FEC-422E-74E9-6D156C7B20A0}" dt="2026-06-16T09:12:52.992" v="164"/>
          <ac:spMkLst>
            <pc:docMk/>
            <pc:sldMk cId="1948941882" sldId="262"/>
            <ac:spMk id="33" creationId="{4EBAA681-06A9-51BB-5583-500114C7F639}"/>
          </ac:spMkLst>
        </pc:spChg>
        <pc:spChg chg="add mod ord">
          <ac:chgData name="Elisei Constantin (2520226)" userId="S::2520226@student.uwtsd.ac.uk::660ebcfc-3b01-486e-ab2b-35ae4d0d6e40" providerId="AD" clId="Web-{BEC977BA-3FEC-422E-74E9-6D156C7B20A0}" dt="2026-06-16T09:15:01.513" v="172"/>
          <ac:spMkLst>
            <pc:docMk/>
            <pc:sldMk cId="1948941882" sldId="262"/>
            <ac:spMk id="36" creationId="{D442607E-ECCB-D5E1-1960-EC6AEDEEE8E3}"/>
          </ac:spMkLst>
        </pc:spChg>
        <pc:graphicFrameChg chg="add del mod ord modGraphic">
          <ac:chgData name="Elisei Constantin (2520226)" userId="S::2520226@student.uwtsd.ac.uk::660ebcfc-3b01-486e-ab2b-35ae4d0d6e40" providerId="AD" clId="Web-{BEC977BA-3FEC-422E-74E9-6D156C7B20A0}" dt="2026-06-16T09:10:10.970" v="161"/>
          <ac:graphicFrameMkLst>
            <pc:docMk/>
            <pc:sldMk cId="1948941882" sldId="262"/>
            <ac:graphicFrameMk id="4" creationId="{E3F8EC7C-6120-3903-4321-EA0D74216A42}"/>
          </ac:graphicFrameMkLst>
        </pc:graphicFrameChg>
        <pc:graphicFrameChg chg="add del mod ord modGraphic">
          <ac:chgData name="Elisei Constantin (2520226)" userId="S::2520226@student.uwtsd.ac.uk::660ebcfc-3b01-486e-ab2b-35ae4d0d6e40" providerId="AD" clId="Web-{BEC977BA-3FEC-422E-74E9-6D156C7B20A0}" dt="2026-06-16T09:10:46.315" v="163"/>
          <ac:graphicFrameMkLst>
            <pc:docMk/>
            <pc:sldMk cId="1948941882" sldId="262"/>
            <ac:graphicFrameMk id="17" creationId="{7267C7A8-8295-22CF-DF23-DB6CEFDD58AE}"/>
          </ac:graphicFrameMkLst>
        </pc:graphicFrameChg>
        <pc:picChg chg="add del mod ord">
          <ac:chgData name="Elisei Constantin (2520226)" userId="S::2520226@student.uwtsd.ac.uk::660ebcfc-3b01-486e-ab2b-35ae4d0d6e40" providerId="AD" clId="Web-{BEC977BA-3FEC-422E-74E9-6D156C7B20A0}" dt="2026-06-16T09:14:32.418" v="170"/>
          <ac:picMkLst>
            <pc:docMk/>
            <pc:sldMk cId="1948941882" sldId="262"/>
            <ac:picMk id="34" creationId="{24412A3D-5A96-57E6-F8D8-A403C11D685A}"/>
          </ac:picMkLst>
        </pc:picChg>
      </pc:sldChg>
      <pc:sldChg chg="addSp delSp modSp new mod modTransition modClrScheme chgLayout">
        <pc:chgData name="Elisei Constantin (2520226)" userId="S::2520226@student.uwtsd.ac.uk::660ebcfc-3b01-486e-ab2b-35ae4d0d6e40" providerId="AD" clId="Web-{BEC977BA-3FEC-422E-74E9-6D156C7B20A0}" dt="2026-06-16T10:03:46.477" v="524"/>
        <pc:sldMkLst>
          <pc:docMk/>
          <pc:sldMk cId="2406470345" sldId="263"/>
        </pc:sldMkLst>
        <pc:spChg chg="mod ord">
          <ac:chgData name="Elisei Constantin (2520226)" userId="S::2520226@student.uwtsd.ac.uk::660ebcfc-3b01-486e-ab2b-35ae4d0d6e40" providerId="AD" clId="Web-{BEC977BA-3FEC-422E-74E9-6D156C7B20A0}" dt="2026-06-16T09:39:43.449" v="288" actId="20577"/>
          <ac:spMkLst>
            <pc:docMk/>
            <pc:sldMk cId="2406470345" sldId="263"/>
            <ac:spMk id="2" creationId="{1CD0ABF3-7FAC-0E50-6DE7-FD297556CF0B}"/>
          </ac:spMkLst>
        </pc:spChg>
        <pc:spChg chg="del">
          <ac:chgData name="Elisei Constantin (2520226)" userId="S::2520226@student.uwtsd.ac.uk::660ebcfc-3b01-486e-ab2b-35ae4d0d6e40" providerId="AD" clId="Web-{BEC977BA-3FEC-422E-74E9-6D156C7B20A0}" dt="2026-06-16T09:14:21.277" v="169"/>
          <ac:spMkLst>
            <pc:docMk/>
            <pc:sldMk cId="2406470345" sldId="263"/>
            <ac:spMk id="3" creationId="{2C991A3B-12E3-E4AE-C6D6-B2C961E3FB03}"/>
          </ac:spMkLst>
        </pc:spChg>
        <pc:spChg chg="add del mod">
          <ac:chgData name="Elisei Constantin (2520226)" userId="S::2520226@student.uwtsd.ac.uk::660ebcfc-3b01-486e-ab2b-35ae4d0d6e40" providerId="AD" clId="Web-{BEC977BA-3FEC-422E-74E9-6D156C7B20A0}" dt="2026-06-16T09:39:10.385" v="278"/>
          <ac:spMkLst>
            <pc:docMk/>
            <pc:sldMk cId="2406470345" sldId="263"/>
            <ac:spMk id="6" creationId="{924B3A83-B884-EE6A-6CDD-DC18A1FF0E00}"/>
          </ac:spMkLst>
        </pc:spChg>
        <pc:graphicFrameChg chg="add del mod ord modGraphic">
          <ac:chgData name="Elisei Constantin (2520226)" userId="S::2520226@student.uwtsd.ac.uk::660ebcfc-3b01-486e-ab2b-35ae4d0d6e40" providerId="AD" clId="Web-{BEC977BA-3FEC-422E-74E9-6D156C7B20A0}" dt="2026-06-16T09:39:06.228" v="277"/>
          <ac:graphicFrameMkLst>
            <pc:docMk/>
            <pc:sldMk cId="2406470345" sldId="263"/>
            <ac:graphicFrameMk id="8" creationId="{5BA36E23-BC8E-8917-8874-6917C254D942}"/>
          </ac:graphicFrameMkLst>
        </pc:graphicFrameChg>
        <pc:picChg chg="add del mod ord">
          <ac:chgData name="Elisei Constantin (2520226)" userId="S::2520226@student.uwtsd.ac.uk::660ebcfc-3b01-486e-ab2b-35ae4d0d6e40" providerId="AD" clId="Web-{BEC977BA-3FEC-422E-74E9-6D156C7B20A0}" dt="2026-06-16T09:38:22.258" v="275"/>
          <ac:picMkLst>
            <pc:docMk/>
            <pc:sldMk cId="2406470345" sldId="263"/>
            <ac:picMk id="4" creationId="{4F2550F1-30BB-AF2C-2639-1D2407F7E074}"/>
          </ac:picMkLst>
        </pc:picChg>
        <pc:picChg chg="add mod ord">
          <ac:chgData name="Elisei Constantin (2520226)" userId="S::2520226@student.uwtsd.ac.uk::660ebcfc-3b01-486e-ab2b-35ae4d0d6e40" providerId="AD" clId="Web-{BEC977BA-3FEC-422E-74E9-6D156C7B20A0}" dt="2026-06-16T09:39:10.385" v="278"/>
          <ac:picMkLst>
            <pc:docMk/>
            <pc:sldMk cId="2406470345" sldId="263"/>
            <ac:picMk id="9" creationId="{E72FF115-1FB6-8DC1-6B55-C2671842619A}"/>
          </ac:picMkLst>
        </pc:picChg>
      </pc:sldChg>
      <pc:sldChg chg="addSp modSp new modTransition">
        <pc:chgData name="Elisei Constantin (2520226)" userId="S::2520226@student.uwtsd.ac.uk::660ebcfc-3b01-486e-ab2b-35ae4d0d6e40" providerId="AD" clId="Web-{BEC977BA-3FEC-422E-74E9-6D156C7B20A0}" dt="2026-06-16T10:03:50.992" v="525"/>
        <pc:sldMkLst>
          <pc:docMk/>
          <pc:sldMk cId="603279266" sldId="264"/>
        </pc:sldMkLst>
        <pc:spChg chg="mod">
          <ac:chgData name="Elisei Constantin (2520226)" userId="S::2520226@student.uwtsd.ac.uk::660ebcfc-3b01-486e-ab2b-35ae4d0d6e40" providerId="AD" clId="Web-{BEC977BA-3FEC-422E-74E9-6D156C7B20A0}" dt="2026-06-16T09:26:53.620" v="267" actId="20577"/>
          <ac:spMkLst>
            <pc:docMk/>
            <pc:sldMk cId="603279266" sldId="264"/>
            <ac:spMk id="2" creationId="{1EE4BE96-4161-563B-0DC6-1224CD0335EA}"/>
          </ac:spMkLst>
        </pc:spChg>
        <pc:spChg chg="mod">
          <ac:chgData name="Elisei Constantin (2520226)" userId="S::2520226@student.uwtsd.ac.uk::660ebcfc-3b01-486e-ab2b-35ae4d0d6e40" providerId="AD" clId="Web-{BEC977BA-3FEC-422E-74E9-6D156C7B20A0}" dt="2026-06-16T09:23:46.081" v="188" actId="1076"/>
          <ac:spMkLst>
            <pc:docMk/>
            <pc:sldMk cId="603279266" sldId="264"/>
            <ac:spMk id="3" creationId="{060929A4-2B67-6A3B-EA81-B72C2BE14405}"/>
          </ac:spMkLst>
        </pc:spChg>
        <pc:spChg chg="add mod">
          <ac:chgData name="Elisei Constantin (2520226)" userId="S::2520226@student.uwtsd.ac.uk::660ebcfc-3b01-486e-ab2b-35ae4d0d6e40" providerId="AD" clId="Web-{BEC977BA-3FEC-422E-74E9-6D156C7B20A0}" dt="2026-06-16T09:26:22.135" v="266" actId="20577"/>
          <ac:spMkLst>
            <pc:docMk/>
            <pc:sldMk cId="603279266" sldId="264"/>
            <ac:spMk id="7" creationId="{B82227EF-54AB-3675-F57F-48779B8E5D81}"/>
          </ac:spMkLst>
        </pc:spChg>
      </pc:sldChg>
      <pc:sldChg chg="addSp delSp new del">
        <pc:chgData name="Elisei Constantin (2520226)" userId="S::2520226@student.uwtsd.ac.uk::660ebcfc-3b01-486e-ab2b-35ae4d0d6e40" providerId="AD" clId="Web-{BEC977BA-3FEC-422E-74E9-6D156C7B20A0}" dt="2026-06-16T09:18:15.037" v="178"/>
        <pc:sldMkLst>
          <pc:docMk/>
          <pc:sldMk cId="3965269594" sldId="264"/>
        </pc:sldMkLst>
        <pc:spChg chg="add del">
          <ac:chgData name="Elisei Constantin (2520226)" userId="S::2520226@student.uwtsd.ac.uk::660ebcfc-3b01-486e-ab2b-35ae4d0d6e40" providerId="AD" clId="Web-{BEC977BA-3FEC-422E-74E9-6D156C7B20A0}" dt="2026-06-16T09:17:19.722" v="177"/>
          <ac:spMkLst>
            <pc:docMk/>
            <pc:sldMk cId="3965269594" sldId="264"/>
            <ac:spMk id="7" creationId="{3829EFF8-8FC6-E4BE-C7F0-21DE9615B94D}"/>
          </ac:spMkLst>
        </pc:spChg>
      </pc:sldChg>
      <pc:sldChg chg="addSp delSp modSp new modTransition">
        <pc:chgData name="Elisei Constantin (2520226)" userId="S::2520226@student.uwtsd.ac.uk::660ebcfc-3b01-486e-ab2b-35ae4d0d6e40" providerId="AD" clId="Web-{BEC977BA-3FEC-422E-74E9-6D156C7B20A0}" dt="2026-06-16T10:03:54.977" v="526"/>
        <pc:sldMkLst>
          <pc:docMk/>
          <pc:sldMk cId="2239753429" sldId="265"/>
        </pc:sldMkLst>
        <pc:spChg chg="mod">
          <ac:chgData name="Elisei Constantin (2520226)" userId="S::2520226@student.uwtsd.ac.uk::660ebcfc-3b01-486e-ab2b-35ae4d0d6e40" providerId="AD" clId="Web-{BEC977BA-3FEC-422E-74E9-6D156C7B20A0}" dt="2026-06-16T09:51:00.914" v="300" actId="20577"/>
          <ac:spMkLst>
            <pc:docMk/>
            <pc:sldMk cId="2239753429" sldId="265"/>
            <ac:spMk id="2" creationId="{95B55644-FE5A-4BDB-063F-0EAC949C52BC}"/>
          </ac:spMkLst>
        </pc:spChg>
        <pc:spChg chg="del">
          <ac:chgData name="Elisei Constantin (2520226)" userId="S::2520226@student.uwtsd.ac.uk::660ebcfc-3b01-486e-ab2b-35ae4d0d6e40" providerId="AD" clId="Web-{BEC977BA-3FEC-422E-74E9-6D156C7B20A0}" dt="2026-06-16T09:31:38.554" v="273"/>
          <ac:spMkLst>
            <pc:docMk/>
            <pc:sldMk cId="2239753429" sldId="265"/>
            <ac:spMk id="3" creationId="{7AF996D9-5AEC-DEEA-E6FE-FAF01ECE9A67}"/>
          </ac:spMkLst>
        </pc:spChg>
        <pc:spChg chg="add del mod">
          <ac:chgData name="Elisei Constantin (2520226)" userId="S::2520226@student.uwtsd.ac.uk::660ebcfc-3b01-486e-ab2b-35ae4d0d6e40" providerId="AD" clId="Web-{BEC977BA-3FEC-422E-74E9-6D156C7B20A0}" dt="2026-06-16T09:51:44.213" v="301"/>
          <ac:spMkLst>
            <pc:docMk/>
            <pc:sldMk cId="2239753429" sldId="265"/>
            <ac:spMk id="9" creationId="{1AB30F7D-90F6-5B47-B7FD-797436271ECB}"/>
          </ac:spMkLst>
        </pc:spChg>
        <pc:picChg chg="add del mod ord">
          <ac:chgData name="Elisei Constantin (2520226)" userId="S::2520226@student.uwtsd.ac.uk::660ebcfc-3b01-486e-ab2b-35ae4d0d6e40" providerId="AD" clId="Web-{BEC977BA-3FEC-422E-74E9-6D156C7B20A0}" dt="2026-06-16T09:39:55.684" v="289"/>
          <ac:picMkLst>
            <pc:docMk/>
            <pc:sldMk cId="2239753429" sldId="265"/>
            <ac:picMk id="7" creationId="{3781800E-2DCF-72D6-AC2E-B8800242D473}"/>
          </ac:picMkLst>
        </pc:picChg>
        <pc:picChg chg="add mod ord">
          <ac:chgData name="Elisei Constantin (2520226)" userId="S::2520226@student.uwtsd.ac.uk::660ebcfc-3b01-486e-ab2b-35ae4d0d6e40" providerId="AD" clId="Web-{BEC977BA-3FEC-422E-74E9-6D156C7B20A0}" dt="2026-06-16T09:52:00.838" v="304" actId="14100"/>
          <ac:picMkLst>
            <pc:docMk/>
            <pc:sldMk cId="2239753429" sldId="265"/>
            <ac:picMk id="10" creationId="{45E10328-5594-BB74-4F59-6DA6259014A5}"/>
          </ac:picMkLst>
        </pc:picChg>
      </pc:sldChg>
      <pc:sldChg chg="addSp delSp modSp new del">
        <pc:chgData name="Elisei Constantin (2520226)" userId="S::2520226@student.uwtsd.ac.uk::660ebcfc-3b01-486e-ab2b-35ae4d0d6e40" providerId="AD" clId="Web-{BEC977BA-3FEC-422E-74E9-6D156C7B20A0}" dt="2026-06-16T09:31:15.319" v="271"/>
        <pc:sldMkLst>
          <pc:docMk/>
          <pc:sldMk cId="2993534291" sldId="265"/>
        </pc:sldMkLst>
        <pc:spChg chg="del">
          <ac:chgData name="Elisei Constantin (2520226)" userId="S::2520226@student.uwtsd.ac.uk::660ebcfc-3b01-486e-ab2b-35ae4d0d6e40" providerId="AD" clId="Web-{BEC977BA-3FEC-422E-74E9-6D156C7B20A0}" dt="2026-06-16T09:28:07.373" v="269"/>
          <ac:spMkLst>
            <pc:docMk/>
            <pc:sldMk cId="2993534291" sldId="265"/>
            <ac:spMk id="3" creationId="{0F08B579-DC41-9D26-86D3-1C7810D25654}"/>
          </ac:spMkLst>
        </pc:spChg>
        <pc:picChg chg="add mod ord">
          <ac:chgData name="Elisei Constantin (2520226)" userId="S::2520226@student.uwtsd.ac.uk::660ebcfc-3b01-486e-ab2b-35ae4d0d6e40" providerId="AD" clId="Web-{BEC977BA-3FEC-422E-74E9-6D156C7B20A0}" dt="2026-06-16T09:28:07.373" v="269"/>
          <ac:picMkLst>
            <pc:docMk/>
            <pc:sldMk cId="2993534291" sldId="265"/>
            <ac:picMk id="7" creationId="{4E397379-B6E4-8398-4CA4-9ABC59FE153D}"/>
          </ac:picMkLst>
        </pc:picChg>
        <pc:picChg chg="add mod">
          <ac:chgData name="Elisei Constantin (2520226)" userId="S::2520226@student.uwtsd.ac.uk::660ebcfc-3b01-486e-ab2b-35ae4d0d6e40" providerId="AD" clId="Web-{BEC977BA-3FEC-422E-74E9-6D156C7B20A0}" dt="2026-06-16T09:29:33.736" v="270"/>
          <ac:picMkLst>
            <pc:docMk/>
            <pc:sldMk cId="2993534291" sldId="265"/>
            <ac:picMk id="8" creationId="{8B8403BC-F799-D365-3841-64B647B523D7}"/>
          </ac:picMkLst>
        </pc:picChg>
      </pc:sldChg>
      <pc:sldChg chg="modSp new modTransition">
        <pc:chgData name="Elisei Constantin (2520226)" userId="S::2520226@student.uwtsd.ac.uk::660ebcfc-3b01-486e-ab2b-35ae4d0d6e40" providerId="AD" clId="Web-{BEC977BA-3FEC-422E-74E9-6D156C7B20A0}" dt="2026-06-16T10:04:00.118" v="527"/>
        <pc:sldMkLst>
          <pc:docMk/>
          <pc:sldMk cId="1620159442" sldId="266"/>
        </pc:sldMkLst>
        <pc:spChg chg="mod">
          <ac:chgData name="Elisei Constantin (2520226)" userId="S::2520226@student.uwtsd.ac.uk::660ebcfc-3b01-486e-ab2b-35ae4d0d6e40" providerId="AD" clId="Web-{BEC977BA-3FEC-422E-74E9-6D156C7B20A0}" dt="2026-06-16T09:53:25.982" v="313" actId="20577"/>
          <ac:spMkLst>
            <pc:docMk/>
            <pc:sldMk cId="1620159442" sldId="266"/>
            <ac:spMk id="2" creationId="{4FA54461-A84C-A5A3-69D9-506D7910E724}"/>
          </ac:spMkLst>
        </pc:spChg>
        <pc:spChg chg="mod">
          <ac:chgData name="Elisei Constantin (2520226)" userId="S::2520226@student.uwtsd.ac.uk::660ebcfc-3b01-486e-ab2b-35ae4d0d6e40" providerId="AD" clId="Web-{BEC977BA-3FEC-422E-74E9-6D156C7B20A0}" dt="2026-06-16T09:53:57.327" v="315" actId="20577"/>
          <ac:spMkLst>
            <pc:docMk/>
            <pc:sldMk cId="1620159442" sldId="266"/>
            <ac:spMk id="3" creationId="{0B5837A9-B917-6524-6BB5-410F92640E01}"/>
          </ac:spMkLst>
        </pc:spChg>
      </pc:sldChg>
      <pc:sldChg chg="modSp new modTransition">
        <pc:chgData name="Elisei Constantin (2520226)" userId="S::2520226@student.uwtsd.ac.uk::660ebcfc-3b01-486e-ab2b-35ae4d0d6e40" providerId="AD" clId="Web-{BEC977BA-3FEC-422E-74E9-6D156C7B20A0}" dt="2026-06-16T10:04:05.337" v="528"/>
        <pc:sldMkLst>
          <pc:docMk/>
          <pc:sldMk cId="2221963498" sldId="267"/>
        </pc:sldMkLst>
        <pc:spChg chg="mod">
          <ac:chgData name="Elisei Constantin (2520226)" userId="S::2520226@student.uwtsd.ac.uk::660ebcfc-3b01-486e-ab2b-35ae4d0d6e40" providerId="AD" clId="Web-{BEC977BA-3FEC-422E-74E9-6D156C7B20A0}" dt="2026-06-16T09:56:36.006" v="325" actId="20577"/>
          <ac:spMkLst>
            <pc:docMk/>
            <pc:sldMk cId="2221963498" sldId="267"/>
            <ac:spMk id="2" creationId="{880B0D74-D3B0-6446-C7F2-FF3ED6477B87}"/>
          </ac:spMkLst>
        </pc:spChg>
        <pc:spChg chg="mod">
          <ac:chgData name="Elisei Constantin (2520226)" userId="S::2520226@student.uwtsd.ac.uk::660ebcfc-3b01-486e-ab2b-35ae4d0d6e40" providerId="AD" clId="Web-{BEC977BA-3FEC-422E-74E9-6D156C7B20A0}" dt="2026-06-16T10:01:34.768" v="485" actId="20577"/>
          <ac:spMkLst>
            <pc:docMk/>
            <pc:sldMk cId="2221963498" sldId="267"/>
            <ac:spMk id="3" creationId="{96FF4E50-7669-4C59-624E-0A625500DFA1}"/>
          </ac:spMkLst>
        </pc:spChg>
      </pc:sldChg>
      <pc:sldChg chg="modSp new modTransition">
        <pc:chgData name="Elisei Constantin (2520226)" userId="S::2520226@student.uwtsd.ac.uk::660ebcfc-3b01-486e-ab2b-35ae4d0d6e40" providerId="AD" clId="Web-{BEC977BA-3FEC-422E-74E9-6D156C7B20A0}" dt="2026-06-16T10:04:09.556" v="529"/>
        <pc:sldMkLst>
          <pc:docMk/>
          <pc:sldMk cId="2303212623" sldId="268"/>
        </pc:sldMkLst>
        <pc:spChg chg="mod">
          <ac:chgData name="Elisei Constantin (2520226)" userId="S::2520226@student.uwtsd.ac.uk::660ebcfc-3b01-486e-ab2b-35ae4d0d6e40" providerId="AD" clId="Web-{BEC977BA-3FEC-422E-74E9-6D156C7B20A0}" dt="2026-06-16T10:02:31.270" v="509" actId="20577"/>
          <ac:spMkLst>
            <pc:docMk/>
            <pc:sldMk cId="2303212623" sldId="268"/>
            <ac:spMk id="3" creationId="{696E379F-7BF3-3E4E-0400-1E53D75F37E4}"/>
          </ac:spMkLst>
        </pc:spChg>
      </pc:sldChg>
      <pc:sldChg chg="addSp delSp modSp new mod modTransition modClrScheme chgLayout">
        <pc:chgData name="Elisei Constantin (2520226)" userId="S::2520226@student.uwtsd.ac.uk::660ebcfc-3b01-486e-ab2b-35ae4d0d6e40" providerId="AD" clId="Web-{BEC977BA-3FEC-422E-74E9-6D156C7B20A0}" dt="2026-06-16T10:04:14.900" v="530"/>
        <pc:sldMkLst>
          <pc:docMk/>
          <pc:sldMk cId="3759862568" sldId="269"/>
        </pc:sldMkLst>
        <pc:spChg chg="add del">
          <ac:chgData name="Elisei Constantin (2520226)" userId="S::2520226@student.uwtsd.ac.uk::660ebcfc-3b01-486e-ab2b-35ae4d0d6e40" providerId="AD" clId="Web-{BEC977BA-3FEC-422E-74E9-6D156C7B20A0}" dt="2026-06-16T10:02:59.943" v="514"/>
          <ac:spMkLst>
            <pc:docMk/>
            <pc:sldMk cId="3759862568" sldId="269"/>
            <ac:spMk id="2" creationId="{CA2772C9-8584-B636-6787-B2566A52F6CC}"/>
          </ac:spMkLst>
        </pc:spChg>
        <pc:spChg chg="del">
          <ac:chgData name="Elisei Constantin (2520226)" userId="S::2520226@student.uwtsd.ac.uk::660ebcfc-3b01-486e-ab2b-35ae4d0d6e40" providerId="AD" clId="Web-{BEC977BA-3FEC-422E-74E9-6D156C7B20A0}" dt="2026-06-16T10:02:51.427" v="511"/>
          <ac:spMkLst>
            <pc:docMk/>
            <pc:sldMk cId="3759862568" sldId="269"/>
            <ac:spMk id="3" creationId="{9A6E2170-8F09-08E2-3BC4-0FD3B960AC39}"/>
          </ac:spMkLst>
        </pc:spChg>
        <pc:spChg chg="mod">
          <ac:chgData name="Elisei Constantin (2520226)" userId="S::2520226@student.uwtsd.ac.uk::660ebcfc-3b01-486e-ab2b-35ae4d0d6e40" providerId="AD" clId="Web-{BEC977BA-3FEC-422E-74E9-6D156C7B20A0}" dt="2026-06-16T10:02:59.943" v="514"/>
          <ac:spMkLst>
            <pc:docMk/>
            <pc:sldMk cId="3759862568" sldId="269"/>
            <ac:spMk id="4" creationId="{06910F58-1F95-E0B4-7D5E-AB4097D16B24}"/>
          </ac:spMkLst>
        </pc:spChg>
        <pc:spChg chg="mod">
          <ac:chgData name="Elisei Constantin (2520226)" userId="S::2520226@student.uwtsd.ac.uk::660ebcfc-3b01-486e-ab2b-35ae4d0d6e40" providerId="AD" clId="Web-{BEC977BA-3FEC-422E-74E9-6D156C7B20A0}" dt="2026-06-16T10:02:59.943" v="514"/>
          <ac:spMkLst>
            <pc:docMk/>
            <pc:sldMk cId="3759862568" sldId="269"/>
            <ac:spMk id="5" creationId="{4840FA42-3BD0-C23F-643A-63C18D688CF5}"/>
          </ac:spMkLst>
        </pc:spChg>
        <pc:spChg chg="mod">
          <ac:chgData name="Elisei Constantin (2520226)" userId="S::2520226@student.uwtsd.ac.uk::660ebcfc-3b01-486e-ab2b-35ae4d0d6e40" providerId="AD" clId="Web-{BEC977BA-3FEC-422E-74E9-6D156C7B20A0}" dt="2026-06-16T10:02:59.943" v="514"/>
          <ac:spMkLst>
            <pc:docMk/>
            <pc:sldMk cId="3759862568" sldId="269"/>
            <ac:spMk id="6" creationId="{60CCED41-06FB-2BB1-CC3F-FFCC79F0364D}"/>
          </ac:spMkLst>
        </pc:spChg>
        <pc:spChg chg="add del mod">
          <ac:chgData name="Elisei Constantin (2520226)" userId="S::2520226@student.uwtsd.ac.uk::660ebcfc-3b01-486e-ab2b-35ae4d0d6e40" providerId="AD" clId="Web-{BEC977BA-3FEC-422E-74E9-6D156C7B20A0}" dt="2026-06-16T10:02:59.928" v="513"/>
          <ac:spMkLst>
            <pc:docMk/>
            <pc:sldMk cId="3759862568" sldId="269"/>
            <ac:spMk id="12" creationId="{82AFBB27-1A61-9BA1-60F7-F508FCD2648B}"/>
          </ac:spMkLst>
        </pc:spChg>
        <pc:spChg chg="add del mod">
          <ac:chgData name="Elisei Constantin (2520226)" userId="S::2520226@student.uwtsd.ac.uk::660ebcfc-3b01-486e-ab2b-35ae4d0d6e40" providerId="AD" clId="Web-{BEC977BA-3FEC-422E-74E9-6D156C7B20A0}" dt="2026-06-16T10:02:59.928" v="513"/>
          <ac:spMkLst>
            <pc:docMk/>
            <pc:sldMk cId="3759862568" sldId="269"/>
            <ac:spMk id="14" creationId="{5047EEB1-14A8-6607-C040-33EE0923D972}"/>
          </ac:spMkLst>
        </pc:spChg>
        <pc:spChg chg="add">
          <ac:chgData name="Elisei Constantin (2520226)" userId="S::2520226@student.uwtsd.ac.uk::660ebcfc-3b01-486e-ab2b-35ae4d0d6e40" providerId="AD" clId="Web-{BEC977BA-3FEC-422E-74E9-6D156C7B20A0}" dt="2026-06-16T10:02:59.943" v="514"/>
          <ac:spMkLst>
            <pc:docMk/>
            <pc:sldMk cId="3759862568" sldId="269"/>
            <ac:spMk id="16" creationId="{E7B49E31-7034-01EB-0CCF-C8073917A261}"/>
          </ac:spMkLst>
        </pc:spChg>
        <pc:picChg chg="add mod ord">
          <ac:chgData name="Elisei Constantin (2520226)" userId="S::2520226@student.uwtsd.ac.uk::660ebcfc-3b01-486e-ab2b-35ae4d0d6e40" providerId="AD" clId="Web-{BEC977BA-3FEC-422E-74E9-6D156C7B20A0}" dt="2026-06-16T10:03:06.569" v="516" actId="14100"/>
          <ac:picMkLst>
            <pc:docMk/>
            <pc:sldMk cId="3759862568" sldId="269"/>
            <ac:picMk id="7" creationId="{43860582-C1E1-2831-FFF3-B1A88BE90059}"/>
          </ac:picMkLst>
        </pc:picChg>
      </pc:sldChg>
      <pc:sldMasterChg chg="del delSldLayout">
        <pc:chgData name="Elisei Constantin (2520226)" userId="S::2520226@student.uwtsd.ac.uk::660ebcfc-3b01-486e-ab2b-35ae4d0d6e40" providerId="AD" clId="Web-{BEC977BA-3FEC-422E-74E9-6D156C7B20A0}" dt="2026-06-16T09:14:55.872" v="171"/>
        <pc:sldMasterMkLst>
          <pc:docMk/>
          <pc:sldMasterMk cId="2460954070" sldId="2147483660"/>
        </pc:sldMasterMkLst>
        <pc:sldLayoutChg chg="del">
          <pc:chgData name="Elisei Constantin (2520226)" userId="S::2520226@student.uwtsd.ac.uk::660ebcfc-3b01-486e-ab2b-35ae4d0d6e40" providerId="AD" clId="Web-{BEC977BA-3FEC-422E-74E9-6D156C7B20A0}" dt="2026-06-16T09:14:55.872" v="17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lisei Constantin (2520226)" userId="S::2520226@student.uwtsd.ac.uk::660ebcfc-3b01-486e-ab2b-35ae4d0d6e40" providerId="AD" clId="Web-{BEC977BA-3FEC-422E-74E9-6D156C7B20A0}" dt="2026-06-16T09:14:55.872" v="17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lisei Constantin (2520226)" userId="S::2520226@student.uwtsd.ac.uk::660ebcfc-3b01-486e-ab2b-35ae4d0d6e40" providerId="AD" clId="Web-{BEC977BA-3FEC-422E-74E9-6D156C7B20A0}" dt="2026-06-16T09:14:55.872" v="17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lisei Constantin (2520226)" userId="S::2520226@student.uwtsd.ac.uk::660ebcfc-3b01-486e-ab2b-35ae4d0d6e40" providerId="AD" clId="Web-{BEC977BA-3FEC-422E-74E9-6D156C7B20A0}" dt="2026-06-16T09:14:55.872" v="17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lisei Constantin (2520226)" userId="S::2520226@student.uwtsd.ac.uk::660ebcfc-3b01-486e-ab2b-35ae4d0d6e40" providerId="AD" clId="Web-{BEC977BA-3FEC-422E-74E9-6D156C7B20A0}" dt="2026-06-16T09:14:55.872" v="17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lisei Constantin (2520226)" userId="S::2520226@student.uwtsd.ac.uk::660ebcfc-3b01-486e-ab2b-35ae4d0d6e40" providerId="AD" clId="Web-{BEC977BA-3FEC-422E-74E9-6D156C7B20A0}" dt="2026-06-16T09:14:55.872" v="17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lisei Constantin (2520226)" userId="S::2520226@student.uwtsd.ac.uk::660ebcfc-3b01-486e-ab2b-35ae4d0d6e40" providerId="AD" clId="Web-{BEC977BA-3FEC-422E-74E9-6D156C7B20A0}" dt="2026-06-16T09:14:55.872" v="17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lisei Constantin (2520226)" userId="S::2520226@student.uwtsd.ac.uk::660ebcfc-3b01-486e-ab2b-35ae4d0d6e40" providerId="AD" clId="Web-{BEC977BA-3FEC-422E-74E9-6D156C7B20A0}" dt="2026-06-16T09:14:55.872" v="17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lisei Constantin (2520226)" userId="S::2520226@student.uwtsd.ac.uk::660ebcfc-3b01-486e-ab2b-35ae4d0d6e40" providerId="AD" clId="Web-{BEC977BA-3FEC-422E-74E9-6D156C7B20A0}" dt="2026-06-16T09:14:55.872" v="17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lisei Constantin (2520226)" userId="S::2520226@student.uwtsd.ac.uk::660ebcfc-3b01-486e-ab2b-35ae4d0d6e40" providerId="AD" clId="Web-{BEC977BA-3FEC-422E-74E9-6D156C7B20A0}" dt="2026-06-16T09:14:55.872" v="17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lisei Constantin (2520226)" userId="S::2520226@student.uwtsd.ac.uk::660ebcfc-3b01-486e-ab2b-35ae4d0d6e40" providerId="AD" clId="Web-{BEC977BA-3FEC-422E-74E9-6D156C7B20A0}" dt="2026-06-16T09:14:55.872" v="17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Elisei Constantin (2520226)" userId="S::2520226@student.uwtsd.ac.uk::660ebcfc-3b01-486e-ab2b-35ae4d0d6e40" providerId="AD" clId="Web-{BEC977BA-3FEC-422E-74E9-6D156C7B20A0}" dt="2026-06-16T09:15:01.513" v="172"/>
        <pc:sldMasterMkLst>
          <pc:docMk/>
          <pc:sldMasterMk cId="1570853453" sldId="2147483672"/>
        </pc:sldMasterMkLst>
        <pc:sldLayoutChg chg="add del mod replId">
          <pc:chgData name="Elisei Constantin (2520226)" userId="S::2520226@student.uwtsd.ac.uk::660ebcfc-3b01-486e-ab2b-35ae4d0d6e40" providerId="AD" clId="Web-{BEC977BA-3FEC-422E-74E9-6D156C7B20A0}" dt="2026-06-16T09:15:01.513" v="172"/>
          <pc:sldLayoutMkLst>
            <pc:docMk/>
            <pc:sldMasterMk cId="1570853453" sldId="2147483672"/>
            <pc:sldLayoutMk cId="1054536320" sldId="2147483673"/>
          </pc:sldLayoutMkLst>
        </pc:sldLayoutChg>
        <pc:sldLayoutChg chg="add del mod replId">
          <pc:chgData name="Elisei Constantin (2520226)" userId="S::2520226@student.uwtsd.ac.uk::660ebcfc-3b01-486e-ab2b-35ae4d0d6e40" providerId="AD" clId="Web-{BEC977BA-3FEC-422E-74E9-6D156C7B20A0}" dt="2026-06-16T09:15:01.513" v="172"/>
          <pc:sldLayoutMkLst>
            <pc:docMk/>
            <pc:sldMasterMk cId="1570853453" sldId="2147483672"/>
            <pc:sldLayoutMk cId="914216559" sldId="2147483674"/>
          </pc:sldLayoutMkLst>
        </pc:sldLayoutChg>
        <pc:sldLayoutChg chg="add del mod replId">
          <pc:chgData name="Elisei Constantin (2520226)" userId="S::2520226@student.uwtsd.ac.uk::660ebcfc-3b01-486e-ab2b-35ae4d0d6e40" providerId="AD" clId="Web-{BEC977BA-3FEC-422E-74E9-6D156C7B20A0}" dt="2026-06-16T09:15:01.513" v="172"/>
          <pc:sldLayoutMkLst>
            <pc:docMk/>
            <pc:sldMasterMk cId="1570853453" sldId="2147483672"/>
            <pc:sldLayoutMk cId="105932231" sldId="2147483675"/>
          </pc:sldLayoutMkLst>
        </pc:sldLayoutChg>
        <pc:sldLayoutChg chg="add del mod replId">
          <pc:chgData name="Elisei Constantin (2520226)" userId="S::2520226@student.uwtsd.ac.uk::660ebcfc-3b01-486e-ab2b-35ae4d0d6e40" providerId="AD" clId="Web-{BEC977BA-3FEC-422E-74E9-6D156C7B20A0}" dt="2026-06-16T09:15:01.513" v="172"/>
          <pc:sldLayoutMkLst>
            <pc:docMk/>
            <pc:sldMasterMk cId="1570853453" sldId="2147483672"/>
            <pc:sldLayoutMk cId="4054337736" sldId="2147483676"/>
          </pc:sldLayoutMkLst>
        </pc:sldLayoutChg>
        <pc:sldLayoutChg chg="add del mod replId">
          <pc:chgData name="Elisei Constantin (2520226)" userId="S::2520226@student.uwtsd.ac.uk::660ebcfc-3b01-486e-ab2b-35ae4d0d6e40" providerId="AD" clId="Web-{BEC977BA-3FEC-422E-74E9-6D156C7B20A0}" dt="2026-06-16T09:15:01.513" v="172"/>
          <pc:sldLayoutMkLst>
            <pc:docMk/>
            <pc:sldMasterMk cId="1570853453" sldId="2147483672"/>
            <pc:sldLayoutMk cId="2002154461" sldId="2147483677"/>
          </pc:sldLayoutMkLst>
        </pc:sldLayoutChg>
        <pc:sldLayoutChg chg="add del mod replId">
          <pc:chgData name="Elisei Constantin (2520226)" userId="S::2520226@student.uwtsd.ac.uk::660ebcfc-3b01-486e-ab2b-35ae4d0d6e40" providerId="AD" clId="Web-{BEC977BA-3FEC-422E-74E9-6D156C7B20A0}" dt="2026-06-16T09:15:01.513" v="172"/>
          <pc:sldLayoutMkLst>
            <pc:docMk/>
            <pc:sldMasterMk cId="1570853453" sldId="2147483672"/>
            <pc:sldLayoutMk cId="2528625095" sldId="2147483678"/>
          </pc:sldLayoutMkLst>
        </pc:sldLayoutChg>
        <pc:sldLayoutChg chg="add del mod replId">
          <pc:chgData name="Elisei Constantin (2520226)" userId="S::2520226@student.uwtsd.ac.uk::660ebcfc-3b01-486e-ab2b-35ae4d0d6e40" providerId="AD" clId="Web-{BEC977BA-3FEC-422E-74E9-6D156C7B20A0}" dt="2026-06-16T09:15:01.513" v="172"/>
          <pc:sldLayoutMkLst>
            <pc:docMk/>
            <pc:sldMasterMk cId="1570853453" sldId="2147483672"/>
            <pc:sldLayoutMk cId="548476935" sldId="2147483679"/>
          </pc:sldLayoutMkLst>
        </pc:sldLayoutChg>
        <pc:sldLayoutChg chg="add del mod replId">
          <pc:chgData name="Elisei Constantin (2520226)" userId="S::2520226@student.uwtsd.ac.uk::660ebcfc-3b01-486e-ab2b-35ae4d0d6e40" providerId="AD" clId="Web-{BEC977BA-3FEC-422E-74E9-6D156C7B20A0}" dt="2026-06-16T09:15:01.513" v="172"/>
          <pc:sldLayoutMkLst>
            <pc:docMk/>
            <pc:sldMasterMk cId="1570853453" sldId="2147483672"/>
            <pc:sldLayoutMk cId="1501518643" sldId="2147483680"/>
          </pc:sldLayoutMkLst>
        </pc:sldLayoutChg>
        <pc:sldLayoutChg chg="add del mod replId">
          <pc:chgData name="Elisei Constantin (2520226)" userId="S::2520226@student.uwtsd.ac.uk::660ebcfc-3b01-486e-ab2b-35ae4d0d6e40" providerId="AD" clId="Web-{BEC977BA-3FEC-422E-74E9-6D156C7B20A0}" dt="2026-06-16T09:15:01.513" v="172"/>
          <pc:sldLayoutMkLst>
            <pc:docMk/>
            <pc:sldMasterMk cId="1570853453" sldId="2147483672"/>
            <pc:sldLayoutMk cId="1948746690" sldId="2147483681"/>
          </pc:sldLayoutMkLst>
        </pc:sldLayoutChg>
        <pc:sldLayoutChg chg="add del mod replId">
          <pc:chgData name="Elisei Constantin (2520226)" userId="S::2520226@student.uwtsd.ac.uk::660ebcfc-3b01-486e-ab2b-35ae4d0d6e40" providerId="AD" clId="Web-{BEC977BA-3FEC-422E-74E9-6D156C7B20A0}" dt="2026-06-16T09:15:01.513" v="172"/>
          <pc:sldLayoutMkLst>
            <pc:docMk/>
            <pc:sldMasterMk cId="1570853453" sldId="2147483672"/>
            <pc:sldLayoutMk cId="709575407" sldId="2147483682"/>
          </pc:sldLayoutMkLst>
        </pc:sldLayoutChg>
        <pc:sldLayoutChg chg="add del mod replId">
          <pc:chgData name="Elisei Constantin (2520226)" userId="S::2520226@student.uwtsd.ac.uk::660ebcfc-3b01-486e-ab2b-35ae4d0d6e40" providerId="AD" clId="Web-{BEC977BA-3FEC-422E-74E9-6D156C7B20A0}" dt="2026-06-16T09:15:01.513" v="172"/>
          <pc:sldLayoutMkLst>
            <pc:docMk/>
            <pc:sldMasterMk cId="1570853453" sldId="2147483672"/>
            <pc:sldLayoutMk cId="2089218625" sldId="2147483683"/>
          </pc:sldLayoutMkLst>
        </pc:sldLayoutChg>
      </pc:sldMasterChg>
      <pc:sldMasterChg chg="add addSldLayout modSldLayout">
        <pc:chgData name="Elisei Constantin (2520226)" userId="S::2520226@student.uwtsd.ac.uk::660ebcfc-3b01-486e-ab2b-35ae4d0d6e40" providerId="AD" clId="Web-{BEC977BA-3FEC-422E-74E9-6D156C7B20A0}" dt="2026-06-16T09:15:01.513" v="172"/>
        <pc:sldMasterMkLst>
          <pc:docMk/>
          <pc:sldMasterMk cId="2634042333" sldId="2147483684"/>
        </pc:sldMasterMkLst>
        <pc:sldLayoutChg chg="add mod replId">
          <pc:chgData name="Elisei Constantin (2520226)" userId="S::2520226@student.uwtsd.ac.uk::660ebcfc-3b01-486e-ab2b-35ae4d0d6e40" providerId="AD" clId="Web-{BEC977BA-3FEC-422E-74E9-6D156C7B20A0}" dt="2026-06-16T09:15:01.513" v="172"/>
          <pc:sldLayoutMkLst>
            <pc:docMk/>
            <pc:sldMasterMk cId="2634042333" sldId="2147483684"/>
            <pc:sldLayoutMk cId="2818361795" sldId="2147483685"/>
          </pc:sldLayoutMkLst>
        </pc:sldLayoutChg>
        <pc:sldLayoutChg chg="add mod replId">
          <pc:chgData name="Elisei Constantin (2520226)" userId="S::2520226@student.uwtsd.ac.uk::660ebcfc-3b01-486e-ab2b-35ae4d0d6e40" providerId="AD" clId="Web-{BEC977BA-3FEC-422E-74E9-6D156C7B20A0}" dt="2026-06-16T09:15:01.513" v="172"/>
          <pc:sldLayoutMkLst>
            <pc:docMk/>
            <pc:sldMasterMk cId="2634042333" sldId="2147483684"/>
            <pc:sldLayoutMk cId="642230523" sldId="2147483686"/>
          </pc:sldLayoutMkLst>
        </pc:sldLayoutChg>
        <pc:sldLayoutChg chg="add mod replId">
          <pc:chgData name="Elisei Constantin (2520226)" userId="S::2520226@student.uwtsd.ac.uk::660ebcfc-3b01-486e-ab2b-35ae4d0d6e40" providerId="AD" clId="Web-{BEC977BA-3FEC-422E-74E9-6D156C7B20A0}" dt="2026-06-16T09:15:01.513" v="172"/>
          <pc:sldLayoutMkLst>
            <pc:docMk/>
            <pc:sldMasterMk cId="2634042333" sldId="2147483684"/>
            <pc:sldLayoutMk cId="2933485408" sldId="2147483687"/>
          </pc:sldLayoutMkLst>
        </pc:sldLayoutChg>
        <pc:sldLayoutChg chg="add mod replId">
          <pc:chgData name="Elisei Constantin (2520226)" userId="S::2520226@student.uwtsd.ac.uk::660ebcfc-3b01-486e-ab2b-35ae4d0d6e40" providerId="AD" clId="Web-{BEC977BA-3FEC-422E-74E9-6D156C7B20A0}" dt="2026-06-16T09:15:01.513" v="172"/>
          <pc:sldLayoutMkLst>
            <pc:docMk/>
            <pc:sldMasterMk cId="2634042333" sldId="2147483684"/>
            <pc:sldLayoutMk cId="1851526742" sldId="2147483688"/>
          </pc:sldLayoutMkLst>
        </pc:sldLayoutChg>
        <pc:sldLayoutChg chg="add mod replId">
          <pc:chgData name="Elisei Constantin (2520226)" userId="S::2520226@student.uwtsd.ac.uk::660ebcfc-3b01-486e-ab2b-35ae4d0d6e40" providerId="AD" clId="Web-{BEC977BA-3FEC-422E-74E9-6D156C7B20A0}" dt="2026-06-16T09:15:01.513" v="172"/>
          <pc:sldLayoutMkLst>
            <pc:docMk/>
            <pc:sldMasterMk cId="2634042333" sldId="2147483684"/>
            <pc:sldLayoutMk cId="970360819" sldId="2147483689"/>
          </pc:sldLayoutMkLst>
        </pc:sldLayoutChg>
        <pc:sldLayoutChg chg="add mod replId">
          <pc:chgData name="Elisei Constantin (2520226)" userId="S::2520226@student.uwtsd.ac.uk::660ebcfc-3b01-486e-ab2b-35ae4d0d6e40" providerId="AD" clId="Web-{BEC977BA-3FEC-422E-74E9-6D156C7B20A0}" dt="2026-06-16T09:15:01.513" v="172"/>
          <pc:sldLayoutMkLst>
            <pc:docMk/>
            <pc:sldMasterMk cId="2634042333" sldId="2147483684"/>
            <pc:sldLayoutMk cId="119906839" sldId="2147483690"/>
          </pc:sldLayoutMkLst>
        </pc:sldLayoutChg>
        <pc:sldLayoutChg chg="add mod replId">
          <pc:chgData name="Elisei Constantin (2520226)" userId="S::2520226@student.uwtsd.ac.uk::660ebcfc-3b01-486e-ab2b-35ae4d0d6e40" providerId="AD" clId="Web-{BEC977BA-3FEC-422E-74E9-6D156C7B20A0}" dt="2026-06-16T09:15:01.513" v="172"/>
          <pc:sldLayoutMkLst>
            <pc:docMk/>
            <pc:sldMasterMk cId="2634042333" sldId="2147483684"/>
            <pc:sldLayoutMk cId="3504341358" sldId="2147483691"/>
          </pc:sldLayoutMkLst>
        </pc:sldLayoutChg>
        <pc:sldLayoutChg chg="add mod replId">
          <pc:chgData name="Elisei Constantin (2520226)" userId="S::2520226@student.uwtsd.ac.uk::660ebcfc-3b01-486e-ab2b-35ae4d0d6e40" providerId="AD" clId="Web-{BEC977BA-3FEC-422E-74E9-6D156C7B20A0}" dt="2026-06-16T09:15:01.513" v="172"/>
          <pc:sldLayoutMkLst>
            <pc:docMk/>
            <pc:sldMasterMk cId="2634042333" sldId="2147483684"/>
            <pc:sldLayoutMk cId="2467042103" sldId="2147483692"/>
          </pc:sldLayoutMkLst>
        </pc:sldLayoutChg>
        <pc:sldLayoutChg chg="add mod replId">
          <pc:chgData name="Elisei Constantin (2520226)" userId="S::2520226@student.uwtsd.ac.uk::660ebcfc-3b01-486e-ab2b-35ae4d0d6e40" providerId="AD" clId="Web-{BEC977BA-3FEC-422E-74E9-6D156C7B20A0}" dt="2026-06-16T09:15:01.513" v="172"/>
          <pc:sldLayoutMkLst>
            <pc:docMk/>
            <pc:sldMasterMk cId="2634042333" sldId="2147483684"/>
            <pc:sldLayoutMk cId="3515574817" sldId="2147483693"/>
          </pc:sldLayoutMkLst>
        </pc:sldLayoutChg>
        <pc:sldLayoutChg chg="add mod replId">
          <pc:chgData name="Elisei Constantin (2520226)" userId="S::2520226@student.uwtsd.ac.uk::660ebcfc-3b01-486e-ab2b-35ae4d0d6e40" providerId="AD" clId="Web-{BEC977BA-3FEC-422E-74E9-6D156C7B20A0}" dt="2026-06-16T09:15:01.513" v="172"/>
          <pc:sldLayoutMkLst>
            <pc:docMk/>
            <pc:sldMasterMk cId="2634042333" sldId="2147483684"/>
            <pc:sldLayoutMk cId="1097615565" sldId="2147483694"/>
          </pc:sldLayoutMkLst>
        </pc:sldLayoutChg>
        <pc:sldLayoutChg chg="add mod replId">
          <pc:chgData name="Elisei Constantin (2520226)" userId="S::2520226@student.uwtsd.ac.uk::660ebcfc-3b01-486e-ab2b-35ae4d0d6e40" providerId="AD" clId="Web-{BEC977BA-3FEC-422E-74E9-6D156C7B20A0}" dt="2026-06-16T09:15:01.513" v="172"/>
          <pc:sldLayoutMkLst>
            <pc:docMk/>
            <pc:sldMasterMk cId="2634042333" sldId="2147483684"/>
            <pc:sldLayoutMk cId="3602480205" sldId="2147483695"/>
          </pc:sldLayoutMkLst>
        </pc:sldLayoutChg>
      </pc:sldMasterChg>
    </pc:docChg>
  </pc:docChgLst>
  <pc:docChgLst>
    <pc:chgData name="Elisei Constantin (2520226)" userId="S::2520226@student.uwtsd.ac.uk::660ebcfc-3b01-486e-ab2b-35ae4d0d6e40" providerId="AD" clId="Web-{281E2753-C4A1-CB4C-9F04-B5FFB1FB2C88}"/>
    <pc:docChg chg="addSld modSld">
      <pc:chgData name="Elisei Constantin (2520226)" userId="S::2520226@student.uwtsd.ac.uk::660ebcfc-3b01-486e-ab2b-35ae4d0d6e40" providerId="AD" clId="Web-{281E2753-C4A1-CB4C-9F04-B5FFB1FB2C88}" dt="2026-06-16T08:57:47.801" v="611" actId="20577"/>
      <pc:docMkLst>
        <pc:docMk/>
      </pc:docMkLst>
      <pc:sldChg chg="delSp modSp">
        <pc:chgData name="Elisei Constantin (2520226)" userId="S::2520226@student.uwtsd.ac.uk::660ebcfc-3b01-486e-ab2b-35ae4d0d6e40" providerId="AD" clId="Web-{281E2753-C4A1-CB4C-9F04-B5FFB1FB2C88}" dt="2026-06-16T08:28:21.029" v="132" actId="20577"/>
        <pc:sldMkLst>
          <pc:docMk/>
          <pc:sldMk cId="109857222" sldId="256"/>
        </pc:sldMkLst>
        <pc:spChg chg="mod">
          <ac:chgData name="Elisei Constantin (2520226)" userId="S::2520226@student.uwtsd.ac.uk::660ebcfc-3b01-486e-ab2b-35ae4d0d6e40" providerId="AD" clId="Web-{281E2753-C4A1-CB4C-9F04-B5FFB1FB2C88}" dt="2026-06-16T08:28:21.029" v="132" actId="20577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Elisei Constantin (2520226)" userId="S::2520226@student.uwtsd.ac.uk::660ebcfc-3b01-486e-ab2b-35ae4d0d6e40" providerId="AD" clId="Web-{281E2753-C4A1-CB4C-9F04-B5FFB1FB2C88}" dt="2026-06-16T08:25:22.506" v="54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Elisei Constantin (2520226)" userId="S::2520226@student.uwtsd.ac.uk::660ebcfc-3b01-486e-ab2b-35ae4d0d6e40" providerId="AD" clId="Web-{281E2753-C4A1-CB4C-9F04-B5FFB1FB2C88}" dt="2026-06-16T08:37:35.878" v="282" actId="20577"/>
        <pc:sldMkLst>
          <pc:docMk/>
          <pc:sldMk cId="2450263062" sldId="257"/>
        </pc:sldMkLst>
        <pc:spChg chg="mod">
          <ac:chgData name="Elisei Constantin (2520226)" userId="S::2520226@student.uwtsd.ac.uk::660ebcfc-3b01-486e-ab2b-35ae4d0d6e40" providerId="AD" clId="Web-{281E2753-C4A1-CB4C-9F04-B5FFB1FB2C88}" dt="2026-06-16T08:32:08.427" v="145" actId="20577"/>
          <ac:spMkLst>
            <pc:docMk/>
            <pc:sldMk cId="2450263062" sldId="257"/>
            <ac:spMk id="2" creationId="{79992FA5-503F-538B-CB54-C921E75FD93F}"/>
          </ac:spMkLst>
        </pc:spChg>
        <pc:spChg chg="mod">
          <ac:chgData name="Elisei Constantin (2520226)" userId="S::2520226@student.uwtsd.ac.uk::660ebcfc-3b01-486e-ab2b-35ae4d0d6e40" providerId="AD" clId="Web-{281E2753-C4A1-CB4C-9F04-B5FFB1FB2C88}" dt="2026-06-16T08:37:35.878" v="282" actId="20577"/>
          <ac:spMkLst>
            <pc:docMk/>
            <pc:sldMk cId="2450263062" sldId="257"/>
            <ac:spMk id="3" creationId="{8FA0DF02-E541-062A-5BD1-E82BC3579434}"/>
          </ac:spMkLst>
        </pc:spChg>
      </pc:sldChg>
      <pc:sldChg chg="modSp new">
        <pc:chgData name="Elisei Constantin (2520226)" userId="S::2520226@student.uwtsd.ac.uk::660ebcfc-3b01-486e-ab2b-35ae4d0d6e40" providerId="AD" clId="Web-{281E2753-C4A1-CB4C-9F04-B5FFB1FB2C88}" dt="2026-06-16T08:49:10.203" v="530" actId="20577"/>
        <pc:sldMkLst>
          <pc:docMk/>
          <pc:sldMk cId="3058452129" sldId="258"/>
        </pc:sldMkLst>
        <pc:spChg chg="mod">
          <ac:chgData name="Elisei Constantin (2520226)" userId="S::2520226@student.uwtsd.ac.uk::660ebcfc-3b01-486e-ab2b-35ae4d0d6e40" providerId="AD" clId="Web-{281E2753-C4A1-CB4C-9F04-B5FFB1FB2C88}" dt="2026-06-16T08:45:09.568" v="396" actId="20577"/>
          <ac:spMkLst>
            <pc:docMk/>
            <pc:sldMk cId="3058452129" sldId="258"/>
            <ac:spMk id="2" creationId="{E541C68C-9924-9596-5A08-C0D06FB1F8F3}"/>
          </ac:spMkLst>
        </pc:spChg>
        <pc:spChg chg="mod">
          <ac:chgData name="Elisei Constantin (2520226)" userId="S::2520226@student.uwtsd.ac.uk::660ebcfc-3b01-486e-ab2b-35ae4d0d6e40" providerId="AD" clId="Web-{281E2753-C4A1-CB4C-9F04-B5FFB1FB2C88}" dt="2026-06-16T08:49:10.203" v="530" actId="20577"/>
          <ac:spMkLst>
            <pc:docMk/>
            <pc:sldMk cId="3058452129" sldId="258"/>
            <ac:spMk id="3" creationId="{CD0BEC69-764C-A6C6-7977-3D868AC53F53}"/>
          </ac:spMkLst>
        </pc:spChg>
      </pc:sldChg>
      <pc:sldChg chg="modSp new">
        <pc:chgData name="Elisei Constantin (2520226)" userId="S::2520226@student.uwtsd.ac.uk::660ebcfc-3b01-486e-ab2b-35ae4d0d6e40" providerId="AD" clId="Web-{281E2753-C4A1-CB4C-9F04-B5FFB1FB2C88}" dt="2026-06-16T08:54:25.278" v="565" actId="20577"/>
        <pc:sldMkLst>
          <pc:docMk/>
          <pc:sldMk cId="4109106817" sldId="259"/>
        </pc:sldMkLst>
        <pc:spChg chg="mod">
          <ac:chgData name="Elisei Constantin (2520226)" userId="S::2520226@student.uwtsd.ac.uk::660ebcfc-3b01-486e-ab2b-35ae4d0d6e40" providerId="AD" clId="Web-{281E2753-C4A1-CB4C-9F04-B5FFB1FB2C88}" dt="2026-06-16T08:52:36.305" v="551" actId="20577"/>
          <ac:spMkLst>
            <pc:docMk/>
            <pc:sldMk cId="4109106817" sldId="259"/>
            <ac:spMk id="2" creationId="{5A9B9D93-3038-6E41-81C8-E8860D9EEB11}"/>
          </ac:spMkLst>
        </pc:spChg>
        <pc:spChg chg="mod">
          <ac:chgData name="Elisei Constantin (2520226)" userId="S::2520226@student.uwtsd.ac.uk::660ebcfc-3b01-486e-ab2b-35ae4d0d6e40" providerId="AD" clId="Web-{281E2753-C4A1-CB4C-9F04-B5FFB1FB2C88}" dt="2026-06-16T08:54:25.278" v="565" actId="20577"/>
          <ac:spMkLst>
            <pc:docMk/>
            <pc:sldMk cId="4109106817" sldId="259"/>
            <ac:spMk id="3" creationId="{E6B7392A-1D9C-AE35-FBD2-C92CFABFBBEB}"/>
          </ac:spMkLst>
        </pc:spChg>
      </pc:sldChg>
      <pc:sldChg chg="modSp new">
        <pc:chgData name="Elisei Constantin (2520226)" userId="S::2520226@student.uwtsd.ac.uk::660ebcfc-3b01-486e-ab2b-35ae4d0d6e40" providerId="AD" clId="Web-{281E2753-C4A1-CB4C-9F04-B5FFB1FB2C88}" dt="2026-06-16T08:57:47.801" v="611" actId="20577"/>
        <pc:sldMkLst>
          <pc:docMk/>
          <pc:sldMk cId="1286314794" sldId="260"/>
        </pc:sldMkLst>
        <pc:spChg chg="mod">
          <ac:chgData name="Elisei Constantin (2520226)" userId="S::2520226@student.uwtsd.ac.uk::660ebcfc-3b01-486e-ab2b-35ae4d0d6e40" providerId="AD" clId="Web-{281E2753-C4A1-CB4C-9F04-B5FFB1FB2C88}" dt="2026-06-16T08:56:20.751" v="589" actId="1076"/>
          <ac:spMkLst>
            <pc:docMk/>
            <pc:sldMk cId="1286314794" sldId="260"/>
            <ac:spMk id="2" creationId="{2CBA1E06-A8B7-49F5-8221-52573829952A}"/>
          </ac:spMkLst>
        </pc:spChg>
        <pc:spChg chg="mod">
          <ac:chgData name="Elisei Constantin (2520226)" userId="S::2520226@student.uwtsd.ac.uk::660ebcfc-3b01-486e-ab2b-35ae4d0d6e40" providerId="AD" clId="Web-{281E2753-C4A1-CB4C-9F04-B5FFB1FB2C88}" dt="2026-06-16T08:57:47.801" v="611" actId="20577"/>
          <ac:spMkLst>
            <pc:docMk/>
            <pc:sldMk cId="1286314794" sldId="260"/>
            <ac:spMk id="3" creationId="{B794D135-53CC-784C-4EA6-B9F9279F749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75099-B3AD-44D7-919B-BCB6DC3E7F21}" type="datetimeFigureOut">
              <a:rPr lang="en-US" dirty="0"/>
              <a:t>6/16/2026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836179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F121-2723-4D35-ADA9-215CD054C4BC}" type="datetimeFigureOut">
              <a:rPr lang="en-US" dirty="0"/>
              <a:t>6/16/2026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223052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F54BA-4BC6-480F-839C-951A49B248A9}" type="datetimeFigureOut">
              <a:rPr lang="en-US" dirty="0"/>
              <a:t>6/16/2026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348540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DD0EA-4726-4440-BF9D-E88296FC3068}" type="datetimeFigureOut">
              <a:rPr lang="en-US" dirty="0"/>
              <a:t>6/16/2026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152674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AD10D-99D1-46B2-A85A-C16850FCF8CF}" type="datetimeFigureOut">
              <a:rPr lang="en-US" dirty="0"/>
              <a:t>6/16/2026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0360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67E51-34D6-4E3D-8F41-CC63EA446EDD}" type="datetimeFigureOut">
              <a:rPr lang="en-US" dirty="0"/>
              <a:t>6/16/2026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9068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9E550-CE3F-497F-B953-7DE0932F91C0}" type="datetimeFigureOut">
              <a:rPr lang="en-US" dirty="0"/>
              <a:t>6/16/2026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43413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A0BF4-BAA0-4539-95F2-9C4277F97478}" type="datetimeFigureOut">
              <a:rPr lang="en-US" dirty="0"/>
              <a:t>6/16/2026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704210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9884E-D945-496C-84BE-49C61F78F9EC}" type="datetimeFigureOut">
              <a:rPr lang="en-US" dirty="0"/>
              <a:t>6/16/2026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557481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115DA-6CBC-4AEF-A85F-371C66916CF8}" type="datetimeFigureOut">
              <a:rPr lang="en-US" dirty="0"/>
              <a:t>6/16/2026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761556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007E4-95E8-4ABC-B20B-51235318A487}" type="datetimeFigureOut">
              <a:rPr lang="en-US" dirty="0"/>
              <a:t>6/16/2026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248020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CD438618-DEE5-47CF-A8B2-A9E090D503CD}" type="datetimeFigureOut">
              <a:rPr lang="en-US" dirty="0"/>
              <a:t>6/16/2026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4042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672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pos="7176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45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7551" y="983073"/>
            <a:ext cx="10613513" cy="5058696"/>
          </a:xfrm>
        </p:spPr>
        <p:txBody>
          <a:bodyPr>
            <a:normAutofit/>
          </a:bodyPr>
          <a:lstStyle/>
          <a:p>
            <a:pPr algn="l"/>
            <a:r>
              <a:rPr lang="en-GB" sz="3200" dirty="0"/>
              <a:t>Student name: Elisei </a:t>
            </a:r>
            <a:r>
              <a:rPr lang="en-GB" sz="3200" dirty="0" err="1"/>
              <a:t>constantin</a:t>
            </a:r>
            <a:br>
              <a:rPr lang="en-GB" sz="3200" dirty="0"/>
            </a:br>
            <a:r>
              <a:rPr lang="en-GB" sz="3200" dirty="0"/>
              <a:t>Student id: 2520226</a:t>
            </a:r>
            <a:br>
              <a:rPr lang="en-GB" sz="3200" dirty="0"/>
            </a:br>
            <a:r>
              <a:rPr lang="en-GB" sz="3200" dirty="0"/>
              <a:t>Lectures name:</a:t>
            </a:r>
            <a:br>
              <a:rPr lang="en-GB" sz="3200" dirty="0"/>
            </a:br>
            <a:r>
              <a:rPr lang="en-GB" sz="3200" dirty="0"/>
              <a:t>Annamarie Dufficy </a:t>
            </a:r>
            <a:br>
              <a:rPr lang="en-GB" sz="3200" dirty="0"/>
            </a:br>
            <a:r>
              <a:rPr lang="en-GB" sz="3200" dirty="0" err="1"/>
              <a:t>Moduel</a:t>
            </a:r>
            <a:r>
              <a:rPr lang="en-GB" sz="3200" dirty="0"/>
              <a:t> code: LCLM 4004</a:t>
            </a:r>
            <a:br>
              <a:rPr lang="en-GB" sz="3200" dirty="0"/>
            </a:br>
            <a:r>
              <a:rPr lang="en-GB" sz="3200" dirty="0"/>
              <a:t>Module name: problem solving and </a:t>
            </a:r>
            <a:r>
              <a:rPr lang="en-GB" sz="3200" dirty="0" err="1"/>
              <a:t>decition</a:t>
            </a:r>
            <a:r>
              <a:rPr lang="en-GB" sz="3200" dirty="0"/>
              <a:t> making </a:t>
            </a:r>
            <a:br>
              <a:rPr lang="en-GB" sz="3200" dirty="0"/>
            </a:br>
            <a:r>
              <a:rPr lang="en-GB" sz="3600" dirty="0"/>
              <a:t>Component1: Basils bakery</a:t>
            </a:r>
            <a:r>
              <a:rPr lang="en-GB" dirty="0"/>
              <a:t>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92FA5-503F-538B-CB54-C921E75FD9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                          Introd</a:t>
            </a:r>
            <a:r>
              <a:rPr lang="en-GB" dirty="0">
                <a:solidFill>
                  <a:srgbClr val="000000"/>
                </a:solidFill>
                <a:latin typeface="Aptos Display"/>
              </a:rPr>
              <a:t>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A0DF02-E541-062A-5BD1-E82BC35794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Good </a:t>
            </a:r>
            <a:r>
              <a:rPr lang="en-GB" err="1"/>
              <a:t>afternoo</a:t>
            </a:r>
            <a:r>
              <a:rPr lang="en-GB" dirty="0"/>
              <a:t>n every one</a:t>
            </a:r>
            <a:r>
              <a:rPr lang="en-GB"/>
              <a:t> my name is Elisei </a:t>
            </a:r>
            <a:r>
              <a:rPr lang="en-GB" err="1"/>
              <a:t>constantin</a:t>
            </a:r>
            <a:endParaRPr lang="en-GB" dirty="0"/>
          </a:p>
          <a:p>
            <a:endParaRPr lang="en-GB" dirty="0"/>
          </a:p>
          <a:p>
            <a:r>
              <a:rPr lang="en-GB" dirty="0"/>
              <a:t>In my </a:t>
            </a:r>
            <a:r>
              <a:rPr lang="en-GB" dirty="0" err="1"/>
              <a:t>presentat</a:t>
            </a:r>
            <a:r>
              <a:rPr lang="en-GB" dirty="0"/>
              <a:t>ion today on the Basils bakery I will start with an overview and talk about the problems they faced, using the  Pestel </a:t>
            </a:r>
            <a:r>
              <a:rPr lang="en-GB" dirty="0" err="1"/>
              <a:t>fram</a:t>
            </a:r>
            <a:r>
              <a:rPr lang="en-GB" dirty="0"/>
              <a:t> work. Lastly I will </a:t>
            </a:r>
            <a:r>
              <a:rPr lang="en-GB" dirty="0" err="1"/>
              <a:t>sumarise</a:t>
            </a:r>
            <a:r>
              <a:rPr lang="en-GB" dirty="0"/>
              <a:t> the key </a:t>
            </a:r>
            <a:r>
              <a:rPr lang="en-GB" dirty="0" err="1"/>
              <a:t>informatio</a:t>
            </a:r>
            <a:r>
              <a:rPr lang="en-GB" dirty="0"/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2450263062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1C68C-9924-9596-5A08-C0D06FB1F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Overview</a:t>
            </a:r>
            <a:r>
              <a:rPr lang="en-GB" dirty="0"/>
              <a:t> of Basils bakery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0BEC69-764C-A6C6-7977-3D868AC53F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716" y="1567528"/>
            <a:ext cx="10908890" cy="506417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Basils bakery is a small independent bakery operating in a </a:t>
            </a:r>
            <a:r>
              <a:rPr lang="en-GB" dirty="0" err="1"/>
              <a:t>competetive</a:t>
            </a:r>
            <a:r>
              <a:rPr lang="en-GB" dirty="0"/>
              <a:t> local market.</a:t>
            </a:r>
          </a:p>
          <a:p>
            <a:r>
              <a:rPr lang="en-GB"/>
              <a:t>The business offers fresh baked goods including breads, pastries, cake and specify products</a:t>
            </a:r>
          </a:p>
          <a:p>
            <a:r>
              <a:rPr lang="en-GB" dirty="0" err="1"/>
              <a:t>Recantly</a:t>
            </a:r>
            <a:r>
              <a:rPr lang="en-GB" dirty="0"/>
              <a:t>, the bakery has experienced challenges affecting business </a:t>
            </a:r>
            <a:r>
              <a:rPr lang="en-GB" dirty="0" err="1"/>
              <a:t>perfomance</a:t>
            </a:r>
            <a:r>
              <a:rPr lang="en-GB" dirty="0"/>
              <a:t> and </a:t>
            </a:r>
            <a:r>
              <a:rPr lang="en-GB" dirty="0" err="1"/>
              <a:t>grouth</a:t>
            </a:r>
            <a:r>
              <a:rPr lang="en-GB" dirty="0"/>
              <a:t> </a:t>
            </a:r>
          </a:p>
          <a:p>
            <a:endParaRPr lang="en-GB"/>
          </a:p>
          <a:p>
            <a:r>
              <a:rPr lang="en-GB"/>
              <a:t>Context </a:t>
            </a:r>
          </a:p>
          <a:p>
            <a:r>
              <a:rPr lang="en-GB"/>
              <a:t>Operates in the food retail sector </a:t>
            </a:r>
            <a:endParaRPr lang="en-GB" dirty="0"/>
          </a:p>
          <a:p>
            <a:r>
              <a:rPr lang="en-GB" dirty="0"/>
              <a:t>Faces competition from supermarkets chain bak</a:t>
            </a:r>
            <a:r>
              <a:rPr lang="en-GB"/>
              <a:t>eries and online food delivery services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84521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B9D93-3038-6E41-81C8-E8860D9EEB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Insight</a:t>
            </a:r>
            <a:r>
              <a:rPr lang="en-GB">
                <a:ea typeface="+mj-lt"/>
                <a:cs typeface="+mj-lt"/>
              </a:rPr>
              <a:t> into the Problems in Basils bakery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7392A-1D9C-AE35-FBD2-C92CFABFB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500" y="2295935"/>
            <a:ext cx="10693400" cy="388102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>
                <a:solidFill>
                  <a:srgbClr val="FF0000"/>
                </a:solidFill>
              </a:rPr>
              <a:t>Main Problem</a:t>
            </a:r>
          </a:p>
          <a:p>
            <a:endParaRPr lang="en-GB" dirty="0">
              <a:solidFill>
                <a:srgbClr val="FF0000"/>
              </a:solidFill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Declining/Stagnant sales and reduced profitability.</a:t>
            </a:r>
            <a:endParaRPr lang="en-GB"/>
          </a:p>
          <a:p>
            <a:r>
              <a:rPr lang="en-GB"/>
              <a:t>Internal Problems (Controllable)</a:t>
            </a:r>
          </a:p>
          <a:p>
            <a:r>
              <a:rPr lang="en-GB">
                <a:ea typeface="+mn-lt"/>
                <a:cs typeface="+mn-lt"/>
              </a:rPr>
              <a:t>Limited marketing activities.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Outdated technology and ordering systems.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Inefficient inventory management leading to waste.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Limited product innovation.</a:t>
            </a:r>
          </a:p>
          <a:p>
            <a:endParaRPr lang="en-GB"/>
          </a:p>
          <a:p>
            <a:r>
              <a:rPr lang="en-GB">
                <a:solidFill>
                  <a:srgbClr val="FF0000"/>
                </a:solidFill>
              </a:rPr>
              <a:t>Solution 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>
                <a:ea typeface="+mn-lt"/>
                <a:cs typeface="+mn-lt"/>
              </a:rPr>
              <a:t>The bakery's inability to adapt quickly to changing market conditions while managing increasing operating costs.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9106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A1E06-A8B7-49F5-8221-525738299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2329" y="119319"/>
            <a:ext cx="10515600" cy="1325563"/>
          </a:xfrm>
        </p:spPr>
        <p:txBody>
          <a:bodyPr/>
          <a:lstStyle/>
          <a:p>
            <a:r>
              <a:rPr lang="en-GB" dirty="0">
                <a:ea typeface="+mj-lt"/>
                <a:cs typeface="+mj-lt"/>
              </a:rPr>
              <a:t>                 </a:t>
            </a:r>
            <a:r>
              <a:rPr lang="en-GB">
                <a:solidFill>
                  <a:srgbClr val="C00000"/>
                </a:solidFill>
                <a:ea typeface="+mj-lt"/>
                <a:cs typeface="+mj-lt"/>
              </a:rPr>
              <a:t> Critique of PESTEL</a:t>
            </a:r>
            <a:endParaRPr lang="en-US">
              <a:solidFill>
                <a:srgbClr val="C00000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D1E0624-F9A9-EFF5-22CA-CF10E3013F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491" y="1715013"/>
            <a:ext cx="10884309" cy="5027304"/>
          </a:xfrm>
        </p:spPr>
        <p:txBody>
          <a:bodyPr vert="horz" lIns="91440" tIns="45720" rIns="91440" bIns="45720" rtlCol="0" anchor="t">
            <a:normAutofit fontScale="32500" lnSpcReduction="20000"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GB" sz="2400"/>
              <a:t>What is PESTEL?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GB" sz="2400">
                <a:ea typeface="+mn-lt"/>
                <a:cs typeface="+mn-lt"/>
              </a:rPr>
              <a:t>PESTEL is a strategic analysis framework used to examine external factors affecting an organisation:</a:t>
            </a:r>
            <a:endParaRPr lang="en-GB" sz="2400"/>
          </a:p>
          <a:p>
            <a:pPr>
              <a:buFont typeface="Wingdings" panose="020B0604020202020204" pitchFamily="34" charset="0"/>
              <a:buChar char="v"/>
            </a:pPr>
            <a:r>
              <a:rPr lang="en-GB" sz="2400">
                <a:ea typeface="+mn-lt"/>
                <a:cs typeface="+mn-lt"/>
              </a:rPr>
              <a:t>Political </a:t>
            </a:r>
            <a:endParaRPr lang="en-GB" sz="2400"/>
          </a:p>
          <a:p>
            <a:pPr>
              <a:buFont typeface="Wingdings" panose="020B0604020202020204" pitchFamily="34" charset="0"/>
              <a:buChar char="v"/>
            </a:pPr>
            <a:r>
              <a:rPr lang="en-GB" sz="2400">
                <a:ea typeface="+mn-lt"/>
                <a:cs typeface="+mn-lt"/>
              </a:rPr>
              <a:t>Economic </a:t>
            </a:r>
            <a:endParaRPr lang="en-GB" sz="2400"/>
          </a:p>
          <a:p>
            <a:pPr>
              <a:buFont typeface="Wingdings" panose="020B0604020202020204" pitchFamily="34" charset="0"/>
              <a:buChar char="v"/>
            </a:pPr>
            <a:r>
              <a:rPr lang="en-GB" sz="2400">
                <a:ea typeface="+mn-lt"/>
                <a:cs typeface="+mn-lt"/>
              </a:rPr>
              <a:t>Social </a:t>
            </a:r>
            <a:endParaRPr lang="en-GB" sz="2400"/>
          </a:p>
          <a:p>
            <a:pPr>
              <a:buFont typeface="Wingdings" panose="020B0604020202020204" pitchFamily="34" charset="0"/>
              <a:buChar char="v"/>
            </a:pPr>
            <a:r>
              <a:rPr lang="en-GB" sz="2400">
                <a:ea typeface="+mn-lt"/>
                <a:cs typeface="+mn-lt"/>
              </a:rPr>
              <a:t>Technological </a:t>
            </a:r>
            <a:endParaRPr lang="en-GB" sz="2400"/>
          </a:p>
          <a:p>
            <a:pPr>
              <a:buFont typeface="Wingdings" panose="020B0604020202020204" pitchFamily="34" charset="0"/>
              <a:buChar char="v"/>
            </a:pPr>
            <a:r>
              <a:rPr lang="en-GB" sz="2400">
                <a:ea typeface="+mn-lt"/>
                <a:cs typeface="+mn-lt"/>
              </a:rPr>
              <a:t>Environmental </a:t>
            </a:r>
            <a:endParaRPr lang="en-GB" sz="2400"/>
          </a:p>
          <a:p>
            <a:pPr>
              <a:buFont typeface="Wingdings" panose="020B0604020202020204" pitchFamily="34" charset="0"/>
              <a:buChar char="v"/>
            </a:pPr>
            <a:r>
              <a:rPr lang="en-GB" sz="2400">
                <a:ea typeface="+mn-lt"/>
                <a:cs typeface="+mn-lt"/>
              </a:rPr>
              <a:t>Legal </a:t>
            </a:r>
            <a:endParaRPr lang="en-GB" sz="2400"/>
          </a:p>
          <a:p>
            <a:pPr>
              <a:buFont typeface="Wingdings" panose="020B0604020202020204" pitchFamily="34" charset="0"/>
              <a:buChar char="v"/>
            </a:pPr>
            <a:r>
              <a:rPr lang="en-GB" sz="2400"/>
              <a:t>Benefits</a:t>
            </a:r>
            <a:r>
              <a:rPr lang="en-GB" sz="2400">
                <a:ea typeface="+mn-lt"/>
                <a:cs typeface="+mn-lt"/>
              </a:rPr>
              <a:t>      ✔ Provides a broad understanding of the business environment.</a:t>
            </a:r>
            <a:endParaRPr lang="en-GB" sz="2400"/>
          </a:p>
          <a:p>
            <a:pPr algn="r">
              <a:buFont typeface="Wingdings" panose="020B0604020202020204" pitchFamily="34" charset="0"/>
              <a:buChar char="v"/>
            </a:pPr>
            <a:r>
              <a:rPr lang="en-GB" sz="5400" dirty="0">
                <a:ea typeface="+mn-lt"/>
                <a:cs typeface="+mn-lt"/>
              </a:rPr>
              <a:t>✔ Helps identify opportunities and threats.</a:t>
            </a:r>
            <a:endParaRPr lang="en-GB" sz="5400"/>
          </a:p>
          <a:p>
            <a:pPr algn="r">
              <a:buFont typeface="Wingdings" panose="020B0604020202020204" pitchFamily="34" charset="0"/>
              <a:buChar char="v"/>
            </a:pPr>
            <a:r>
              <a:rPr lang="en-GB" sz="5400">
                <a:ea typeface="+mn-lt"/>
                <a:cs typeface="+mn-lt"/>
              </a:rPr>
              <a:t>✔ Supports strategic planning and decision-making.</a:t>
            </a:r>
            <a:endParaRPr lang="en-GB" sz="5400"/>
          </a:p>
          <a:p>
            <a:pPr algn="r">
              <a:buFont typeface="Wingdings" panose="020B0604020202020204" pitchFamily="34" charset="0"/>
              <a:buChar char="v"/>
            </a:pPr>
            <a:r>
              <a:rPr lang="en-GB" sz="5400"/>
              <a:t>Limitations</a:t>
            </a:r>
          </a:p>
          <a:p>
            <a:pPr algn="r">
              <a:buFont typeface="Wingdings" panose="020B0604020202020204" pitchFamily="34" charset="0"/>
              <a:buChar char="v"/>
            </a:pPr>
            <a:r>
              <a:rPr lang="en-GB" sz="5400">
                <a:ea typeface="+mn-lt"/>
                <a:cs typeface="+mn-lt"/>
              </a:rPr>
              <a:t>✖ Focuses only on external factors.</a:t>
            </a:r>
            <a:endParaRPr lang="en-GB" sz="5400"/>
          </a:p>
          <a:p>
            <a:pPr algn="r">
              <a:buFont typeface="Wingdings" panose="020B0604020202020204" pitchFamily="34" charset="0"/>
              <a:buChar char="v"/>
            </a:pPr>
            <a:r>
              <a:rPr lang="en-GB" sz="5400">
                <a:ea typeface="+mn-lt"/>
                <a:cs typeface="+mn-lt"/>
              </a:rPr>
              <a:t>✖ Does not prioritise which factors are most important.</a:t>
            </a:r>
            <a:endParaRPr lang="en-GB" sz="5400"/>
          </a:p>
          <a:p>
            <a:pPr algn="r">
              <a:buFont typeface="Wingdings" panose="020B0604020202020204" pitchFamily="34" charset="0"/>
              <a:buChar char="v"/>
            </a:pPr>
            <a:r>
              <a:rPr lang="en-GB" sz="5400">
                <a:ea typeface="+mn-lt"/>
                <a:cs typeface="+mn-lt"/>
              </a:rPr>
              <a:t>✖ Can become outdated quickly in changing markets.</a:t>
            </a:r>
            <a:endParaRPr lang="en-GB" sz="5400"/>
          </a:p>
          <a:p>
            <a:pPr algn="r">
              <a:buFont typeface="Wingdings" panose="020B0604020202020204" pitchFamily="34" charset="0"/>
              <a:buChar char="v"/>
            </a:pPr>
            <a:r>
              <a:rPr lang="en-GB" sz="5400">
                <a:ea typeface="+mn-lt"/>
                <a:cs typeface="+mn-lt"/>
              </a:rPr>
              <a:t>✖ Relies heavily on the quality of available information.</a:t>
            </a:r>
            <a:endParaRPr lang="en-GB" sz="5400"/>
          </a:p>
          <a:p>
            <a:pPr algn="r">
              <a:buFont typeface="Wingdings" panose="020B0604020202020204" pitchFamily="34" charset="0"/>
              <a:buChar char="v"/>
            </a:pPr>
            <a:r>
              <a:rPr lang="en-GB" sz="5400"/>
              <a:t>Example Reference</a:t>
            </a:r>
          </a:p>
          <a:p>
            <a:pPr algn="r">
              <a:buFont typeface="Wingdings" panose="020B0604020202020204" pitchFamily="34" charset="0"/>
              <a:buChar char="v"/>
            </a:pPr>
            <a:r>
              <a:rPr lang="en-GB" sz="5400">
                <a:ea typeface="+mn-lt"/>
                <a:cs typeface="+mn-lt"/>
              </a:rPr>
              <a:t>(Johnson et al., 2020)</a:t>
            </a:r>
            <a:endParaRPr lang="en-GB" sz="5400"/>
          </a:p>
          <a:p>
            <a:pPr>
              <a:buFont typeface="Wingdings" panose="020B0604020202020204" pitchFamily="34" charset="0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6314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0ABF3-7FAC-0E50-6DE7-FD297556CF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Pestel analysi</a:t>
            </a:r>
            <a:r>
              <a:rPr lang="en-GB"/>
              <a:t>s </a:t>
            </a:r>
          </a:p>
        </p:txBody>
      </p:sp>
      <p:pic>
        <p:nvPicPr>
          <p:cNvPr id="9" name="Content Placeholder 8" descr="A yellow and green rectangular boxes with text&#10;&#10;AI-generated content may be incorrect.">
            <a:extLst>
              <a:ext uri="{FF2B5EF4-FFF2-40B4-BE49-F238E27FC236}">
                <a16:creationId xmlns:a16="http://schemas.microsoft.com/office/drawing/2014/main" id="{E72FF115-1FB6-8DC1-6B55-C267184261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0635" y="2606118"/>
            <a:ext cx="10691265" cy="3010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470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4BE96-4161-563B-0DC6-1224CD0335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Critique of Cause-and-Effect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0929A4-2B67-6A3B-EA81-B72C2BE144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183" y="2465190"/>
            <a:ext cx="10273394" cy="348860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/>
              <a:t>What is the Cause-and-Effect Model?</a:t>
            </a:r>
          </a:p>
          <a:p>
            <a:r>
              <a:rPr lang="en-GB" dirty="0">
                <a:ea typeface="+mn-lt"/>
                <a:cs typeface="+mn-lt"/>
              </a:rPr>
              <a:t>A problem-solving tool used to identify root causes of a business issue.</a:t>
            </a:r>
            <a:endParaRPr lang="en-GB" dirty="0"/>
          </a:p>
          <a:p>
            <a:r>
              <a:rPr lang="en-GB"/>
              <a:t>Why is it Used?</a:t>
            </a:r>
          </a:p>
          <a:p>
            <a:r>
              <a:rPr lang="en-GB" dirty="0">
                <a:ea typeface="+mn-lt"/>
                <a:cs typeface="+mn-lt"/>
              </a:rPr>
              <a:t>Organises possible causes systematically. 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Helps identify relationships between issues. 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Supports decision-making and problem-solving. </a:t>
            </a:r>
            <a:endParaRPr lang="en-GB"/>
          </a:p>
          <a:p>
            <a:r>
              <a:rPr lang="en-GB"/>
              <a:t>Benefits</a:t>
            </a:r>
          </a:p>
          <a:p>
            <a:r>
              <a:rPr lang="en-GB">
                <a:ea typeface="+mn-lt"/>
                <a:cs typeface="+mn-lt"/>
              </a:rPr>
              <a:t>✔ Easy to understand and visualise.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✔ Encourages team discussion. </a:t>
            </a:r>
            <a:endParaRPr lang="en-GB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8D5293-4119-3E61-C53A-3D7956C41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3FB5B-8346-43FF-A896-2E9AE329EB39}" type="datetime1">
              <a:t>6/16/2026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0B4AB2-52DD-DD19-63A5-1A6E6771E1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3DAAA5-B0F3-3500-C53C-FEEDD40A9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7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82227EF-54AB-3675-F57F-48779B8E5D81}"/>
              </a:ext>
            </a:extLst>
          </p:cNvPr>
          <p:cNvSpPr txBox="1"/>
          <p:nvPr/>
        </p:nvSpPr>
        <p:spPr>
          <a:xfrm>
            <a:off x="6477000" y="3568700"/>
            <a:ext cx="4140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CRITICISMS </a:t>
            </a:r>
          </a:p>
          <a:p>
            <a:r>
              <a:rPr lang="en-GB" dirty="0"/>
              <a:t>Subjectivity: relies heavily on team knowledge  may overlook hidden or un known factors.</a:t>
            </a:r>
          </a:p>
        </p:txBody>
      </p:sp>
    </p:spTree>
    <p:extLst>
      <p:ext uri="{BB962C8B-B14F-4D97-AF65-F5344CB8AC3E}">
        <p14:creationId xmlns:p14="http://schemas.microsoft.com/office/powerpoint/2010/main" val="6032792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55644-FE5A-4BDB-063F-0EAC949C5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Fishbone diagram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9BCFA8-F98A-160C-F36B-09D68326E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F6EE7-AB27-4661-AAFE-2AFBBE65A68F}" type="datetime1">
              <a:t>6/16/2026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39730A-9C0E-57CA-3A2F-793D016F8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8DAF4E-9B14-2EF3-661A-27F0C3677D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8</a:t>
            </a:fld>
            <a:endParaRPr lang="en-US" dirty="0"/>
          </a:p>
        </p:txBody>
      </p:sp>
      <p:pic>
        <p:nvPicPr>
          <p:cNvPr id="10" name="Content Placeholder 9" descr="A diagram of a diagram&#10;&#10;AI-generated content may be incorrect.">
            <a:extLst>
              <a:ext uri="{FF2B5EF4-FFF2-40B4-BE49-F238E27FC236}">
                <a16:creationId xmlns:a16="http://schemas.microsoft.com/office/drawing/2014/main" id="{45E10328-5594-BB74-4F59-6DA6259014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4330" y="1471157"/>
            <a:ext cx="10975975" cy="4187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97534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54461-A84C-A5A3-69D9-506D7910E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findings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5837A9-B917-6524-6BB5-410F92640E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/>
              <a:t>Finding 1</a:t>
            </a:r>
          </a:p>
          <a:p>
            <a:r>
              <a:rPr lang="en-GB">
                <a:ea typeface="+mn-lt"/>
                <a:cs typeface="+mn-lt"/>
              </a:rPr>
              <a:t>Economic pressures such as inflation have significantly increased operating costs.</a:t>
            </a:r>
            <a:endParaRPr lang="en-GB"/>
          </a:p>
          <a:p>
            <a:r>
              <a:rPr lang="en-GB"/>
              <a:t>Finding 2</a:t>
            </a:r>
          </a:p>
          <a:p>
            <a:r>
              <a:rPr lang="en-GB">
                <a:ea typeface="+mn-lt"/>
                <a:cs typeface="+mn-lt"/>
              </a:rPr>
              <a:t>Consumer preferences are shifting toward convenience, health-conscious, and sustainable products.</a:t>
            </a:r>
            <a:endParaRPr lang="en-GB"/>
          </a:p>
          <a:p>
            <a:r>
              <a:rPr lang="en-GB"/>
              <a:t>Finding 3</a:t>
            </a:r>
          </a:p>
          <a:p>
            <a:r>
              <a:rPr lang="en-GB">
                <a:ea typeface="+mn-lt"/>
                <a:cs typeface="+mn-lt"/>
              </a:rPr>
              <a:t>Limited technological adoption has reduced competitiveness.</a:t>
            </a:r>
            <a:endParaRPr lang="en-GB"/>
          </a:p>
          <a:p>
            <a:r>
              <a:rPr lang="en-GB"/>
              <a:t>Finding 4</a:t>
            </a:r>
          </a:p>
          <a:p>
            <a:r>
              <a:rPr lang="en-GB">
                <a:ea typeface="+mn-lt"/>
                <a:cs typeface="+mn-lt"/>
              </a:rPr>
              <a:t>Weak marketing efforts have affected customer acquisition and retention.</a:t>
            </a:r>
            <a:endParaRPr lang="en-GB"/>
          </a:p>
          <a:p>
            <a:r>
              <a:rPr lang="en-GB"/>
              <a:t>Overall Conclusion</a:t>
            </a:r>
          </a:p>
          <a:p>
            <a:r>
              <a:rPr lang="en-GB">
                <a:ea typeface="+mn-lt"/>
                <a:cs typeface="+mn-lt"/>
              </a:rPr>
              <a:t>The bakery's challenges are caused by a combination of external market pressures and internal operational weaknesses.</a:t>
            </a:r>
            <a:endParaRPr lang="en-GB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41862C-DE8D-7AF5-3A8B-106CB6AB86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FEDC2-E37D-48D7-A57A-9B8EE59B7626}" type="datetime1">
              <a:t>6/16/2026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3A7427-7A1B-3A3A-50ED-1D76F09715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8542E3-4EC8-C232-EE34-9270DE6DC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015944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B0D74-D3B0-6446-C7F2-FF3ED6477B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F4E50-7669-4C59-624E-0A625500DF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Ishikawa, K. {1990} introduction control. 3rd </a:t>
            </a:r>
            <a:r>
              <a:rPr lang="en-GB" dirty="0" err="1"/>
              <a:t>edn</a:t>
            </a:r>
            <a:r>
              <a:rPr lang="en-GB" dirty="0"/>
              <a:t>. Tokyo: </a:t>
            </a:r>
            <a:r>
              <a:rPr lang="en-GB" dirty="0" err="1"/>
              <a:t>asian</a:t>
            </a:r>
            <a:r>
              <a:rPr lang="en-GB" dirty="0"/>
              <a:t> </a:t>
            </a:r>
            <a:r>
              <a:rPr lang="en-GB" dirty="0" err="1"/>
              <a:t>producity</a:t>
            </a:r>
            <a:r>
              <a:rPr lang="en-GB" dirty="0"/>
              <a:t> </a:t>
            </a:r>
            <a:r>
              <a:rPr lang="en-GB" dirty="0" err="1"/>
              <a:t>organasation</a:t>
            </a:r>
            <a:r>
              <a:rPr lang="en-GB" dirty="0"/>
              <a:t>.</a:t>
            </a:r>
          </a:p>
          <a:p>
            <a:r>
              <a:rPr lang="en-GB" dirty="0"/>
              <a:t>Oakland, J.S. {2014} total quality </a:t>
            </a:r>
            <a:r>
              <a:rPr lang="en-GB" dirty="0" err="1"/>
              <a:t>manegment</a:t>
            </a:r>
            <a:r>
              <a:rPr lang="en-GB" dirty="0"/>
              <a:t> and operational excellence. 5th </a:t>
            </a:r>
            <a:r>
              <a:rPr lang="en-GB" dirty="0" err="1"/>
              <a:t>edn</a:t>
            </a:r>
            <a:r>
              <a:rPr lang="en-GB" dirty="0"/>
              <a:t>. Abingdon: Routledge.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BCC4A3-D248-580A-5669-336EFBBBE6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04267-2FB2-445B-B936-3F5B4F33AA5C}" type="datetime1">
              <a:t>6/16/2026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DF439E-7EF9-229D-5E2E-270BD90DE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52D0D-45A1-7D14-26D8-BFB0AD350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1963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5B9FA-5B94-C9CD-D3EB-D938309254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6E379F-7BF3-3E4E-0400-1E53D75F37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5400" dirty="0"/>
              <a:t>        </a:t>
            </a:r>
            <a:r>
              <a:rPr lang="en-GB" sz="5400" dirty="0">
                <a:solidFill>
                  <a:srgbClr val="FF0000"/>
                </a:solidFill>
              </a:rPr>
              <a:t> Thankyou for listening 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C32D3-F222-E99D-2BFD-1899CE6024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93D12-18DC-43FD-93FF-3810F56E46A8}" type="datetime1">
              <a:t>6/16/2026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302ACB-2841-B20C-F372-3E32DF744D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DB1EEC-7370-54D1-336E-538CA6858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32126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E7B49E31-7034-01EB-0CCF-C8073917A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</p:spPr>
        <p:txBody>
          <a:bodyPr/>
          <a:lstStyle/>
          <a:p>
            <a:endParaRPr lang="en-US"/>
          </a:p>
        </p:txBody>
      </p:sp>
      <p:pic>
        <p:nvPicPr>
          <p:cNvPr id="7" name="Content Placeholder 6" descr="A red and white cube with letters on it&#10;&#10;AI-generated content may be incorrect.">
            <a:extLst>
              <a:ext uri="{FF2B5EF4-FFF2-40B4-BE49-F238E27FC236}">
                <a16:creationId xmlns:a16="http://schemas.microsoft.com/office/drawing/2014/main" id="{43860582-C1E1-2831-FFF3-B1A88BE900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9170" r="-1" b="1274"/>
          <a:stretch>
            <a:fillRect/>
          </a:stretch>
        </p:blipFill>
        <p:spPr>
          <a:xfrm>
            <a:off x="720044" y="1937526"/>
            <a:ext cx="10665865" cy="3991688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910F58-1F95-E0B4-7D5E-AB4097D16B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13906FA-1786-4491-94DC-72512537291D}" type="datetime1">
              <a:rPr lang="en-GB"/>
              <a:pPr>
                <a:spcAft>
                  <a:spcPts val="600"/>
                </a:spcAft>
              </a:pPr>
              <a:t>6/16/2026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40FA42-3BD0-C23F-643A-63C18D688C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CCED41-06FB-2BB1-CC3F-FFCC79F03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86256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ChronicleVTI">
  <a:themeElements>
    <a:clrScheme name="ChronicleVTI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hronicleVTI">
      <a:majorFont>
        <a:latin typeface="Univers Condensed"/>
        <a:ea typeface=""/>
        <a:cs typeface=""/>
      </a:majorFont>
      <a:minorFont>
        <a:latin typeface="Calisto MT" panose="02040603050505030304"/>
        <a:ea typeface=""/>
        <a:cs typeface=""/>
      </a:minorFont>
    </a:fontScheme>
    <a:fmtScheme name="Chronicl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34FD3B1-53CD-4A5C-943C-C44DFF248C3E}" vid="{19A790DA-2E4D-4134-98A6-7DECB1A1B84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ChronicleVTI</vt:lpstr>
      <vt:lpstr>Student name: Elisei constantin Student id: 2520226 Lectures name: Annamarie Dufficy  Moduel code: LCLM 4004 Module name: problem solving and decition making  Component1: Basils bakery  </vt:lpstr>
      <vt:lpstr>                           Introduction</vt:lpstr>
      <vt:lpstr>Overview of Basils bakery </vt:lpstr>
      <vt:lpstr>Insight into the Problems in Basils bakery </vt:lpstr>
      <vt:lpstr>                  Critique of PESTEL</vt:lpstr>
      <vt:lpstr>Pestel analysis </vt:lpstr>
      <vt:lpstr>Critique of Cause-and-Effect</vt:lpstr>
      <vt:lpstr>Fishbone diagram</vt:lpstr>
      <vt:lpstr>Key findings </vt:lpstr>
      <vt:lpstr>Reference list 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349</cp:revision>
  <dcterms:created xsi:type="dcterms:W3CDTF">2026-06-16T08:23:22Z</dcterms:created>
  <dcterms:modified xsi:type="dcterms:W3CDTF">2026-06-16T10:05:42Z</dcterms:modified>
</cp:coreProperties>
</file>