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07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1E8BCF-9668-224A-9A49-5F6891300A74}" v="43" dt="2022-11-17T22:42:43.6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22"/>
    <p:restoredTop sz="95897"/>
  </p:normalViewPr>
  <p:slideViewPr>
    <p:cSldViewPr snapToGrid="0">
      <p:cViewPr>
        <p:scale>
          <a:sx n="123" d="100"/>
          <a:sy n="123" d="100"/>
        </p:scale>
        <p:origin x="-2592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sa Farhana Shikder Uddin (2109302)" userId="44c22003-36f4-41c3-aec5-19edbf22df95" providerId="ADAL" clId="{B41E8BCF-9668-224A-9A49-5F6891300A74}"/>
    <pc:docChg chg="undo custSel addSld delSld modSld">
      <pc:chgData name="Musa Farhana Shikder Uddin (2109302)" userId="44c22003-36f4-41c3-aec5-19edbf22df95" providerId="ADAL" clId="{B41E8BCF-9668-224A-9A49-5F6891300A74}" dt="2022-11-17T22:47:52.482" v="1557" actId="20577"/>
      <pc:docMkLst>
        <pc:docMk/>
      </pc:docMkLst>
      <pc:sldChg chg="addSp delSp modSp mod setBg addAnim delDesignElem">
        <pc:chgData name="Musa Farhana Shikder Uddin (2109302)" userId="44c22003-36f4-41c3-aec5-19edbf22df95" providerId="ADAL" clId="{B41E8BCF-9668-224A-9A49-5F6891300A74}" dt="2022-11-16T17:21:27.954" v="1106" actId="20577"/>
        <pc:sldMkLst>
          <pc:docMk/>
          <pc:sldMk cId="1969275657" sldId="256"/>
        </pc:sldMkLst>
        <pc:spChg chg="mod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2" creationId="{2BB5C54C-6D56-BF95-69E7-CD5DA1488F7E}"/>
          </ac:spMkLst>
        </pc:spChg>
        <pc:spChg chg="mod">
          <ac:chgData name="Musa Farhana Shikder Uddin (2109302)" userId="44c22003-36f4-41c3-aec5-19edbf22df95" providerId="ADAL" clId="{B41E8BCF-9668-224A-9A49-5F6891300A74}" dt="2022-11-16T17:21:27.954" v="1106" actId="20577"/>
          <ac:spMkLst>
            <pc:docMk/>
            <pc:sldMk cId="1969275657" sldId="256"/>
            <ac:spMk id="3" creationId="{6B62FA01-907E-95FA-DDEF-7358B9EC2C59}"/>
          </ac:spMkLst>
        </pc:spChg>
        <pc:spChg chg="add del">
          <ac:chgData name="Musa Farhana Shikder Uddin (2109302)" userId="44c22003-36f4-41c3-aec5-19edbf22df95" providerId="ADAL" clId="{B41E8BCF-9668-224A-9A49-5F6891300A74}" dt="2022-11-16T14:49:28.425" v="53"/>
          <ac:spMkLst>
            <pc:docMk/>
            <pc:sldMk cId="1969275657" sldId="256"/>
            <ac:spMk id="8" creationId="{B66F8A2C-B8CF-4B20-9A73-2ADCF6302755}"/>
          </ac:spMkLst>
        </pc:spChg>
        <pc:spChg chg="add del">
          <ac:chgData name="Musa Farhana Shikder Uddin (2109302)" userId="44c22003-36f4-41c3-aec5-19edbf22df95" providerId="ADAL" clId="{B41E8BCF-9668-224A-9A49-5F6891300A74}" dt="2022-11-16T14:49:28.425" v="53"/>
          <ac:spMkLst>
            <pc:docMk/>
            <pc:sldMk cId="1969275657" sldId="256"/>
            <ac:spMk id="10" creationId="{180C23B1-7427-4DF4-BFF1-60CD7E93BC5F}"/>
          </ac:spMkLst>
        </pc:spChg>
        <pc:spChg chg="add del">
          <ac:chgData name="Musa Farhana Shikder Uddin (2109302)" userId="44c22003-36f4-41c3-aec5-19edbf22df95" providerId="ADAL" clId="{B41E8BCF-9668-224A-9A49-5F6891300A74}" dt="2022-11-16T14:49:28.425" v="53"/>
          <ac:spMkLst>
            <pc:docMk/>
            <pc:sldMk cId="1969275657" sldId="256"/>
            <ac:spMk id="12" creationId="{B5DD78E9-DE0D-47AF-A0DB-F475221E3DC7}"/>
          </ac:spMkLst>
        </pc:spChg>
        <pc:spChg chg="add del">
          <ac:chgData name="Musa Farhana Shikder Uddin (2109302)" userId="44c22003-36f4-41c3-aec5-19edbf22df95" providerId="ADAL" clId="{B41E8BCF-9668-224A-9A49-5F6891300A74}" dt="2022-11-16T14:52:36.583" v="86" actId="26606"/>
          <ac:spMkLst>
            <pc:docMk/>
            <pc:sldMk cId="1969275657" sldId="256"/>
            <ac:spMk id="13" creationId="{66D61E08-70C3-48D8-BEA0-787111DC30DA}"/>
          </ac:spMkLst>
        </pc:spChg>
        <pc:spChg chg="add del">
          <ac:chgData name="Musa Farhana Shikder Uddin (2109302)" userId="44c22003-36f4-41c3-aec5-19edbf22df95" providerId="ADAL" clId="{B41E8BCF-9668-224A-9A49-5F6891300A74}" dt="2022-11-16T14:49:28.425" v="53"/>
          <ac:spMkLst>
            <pc:docMk/>
            <pc:sldMk cId="1969275657" sldId="256"/>
            <ac:spMk id="14" creationId="{A118D329-2010-4A15-B57C-429FFAE35B11}"/>
          </ac:spMkLst>
        </pc:spChg>
        <pc:spChg chg="add del">
          <ac:chgData name="Musa Farhana Shikder Uddin (2109302)" userId="44c22003-36f4-41c3-aec5-19edbf22df95" providerId="ADAL" clId="{B41E8BCF-9668-224A-9A49-5F6891300A74}" dt="2022-11-16T14:52:36.583" v="86" actId="26606"/>
          <ac:spMkLst>
            <pc:docMk/>
            <pc:sldMk cId="1969275657" sldId="256"/>
            <ac:spMk id="15" creationId="{FC55298F-0AE5-478E-AD2B-03C2614C5833}"/>
          </ac:spMkLst>
        </pc:spChg>
        <pc:spChg chg="add del">
          <ac:chgData name="Musa Farhana Shikder Uddin (2109302)" userId="44c22003-36f4-41c3-aec5-19edbf22df95" providerId="ADAL" clId="{B41E8BCF-9668-224A-9A49-5F6891300A74}" dt="2022-11-16T14:52:36.583" v="86" actId="26606"/>
          <ac:spMkLst>
            <pc:docMk/>
            <pc:sldMk cId="1969275657" sldId="256"/>
            <ac:spMk id="17" creationId="{C180E4EA-0B63-4779-A895-7E90E71088F3}"/>
          </ac:spMkLst>
        </pc:spChg>
        <pc:spChg chg="add del">
          <ac:chgData name="Musa Farhana Shikder Uddin (2109302)" userId="44c22003-36f4-41c3-aec5-19edbf22df95" providerId="ADAL" clId="{B41E8BCF-9668-224A-9A49-5F6891300A74}" dt="2022-11-16T14:52:36.583" v="86" actId="26606"/>
          <ac:spMkLst>
            <pc:docMk/>
            <pc:sldMk cId="1969275657" sldId="256"/>
            <ac:spMk id="19" creationId="{CEE01D9D-3DE8-4EED-B0D3-8F3C79CC7673}"/>
          </ac:spMkLst>
        </pc:spChg>
        <pc:spChg chg="add del">
          <ac:chgData name="Musa Farhana Shikder Uddin (2109302)" userId="44c22003-36f4-41c3-aec5-19edbf22df95" providerId="ADAL" clId="{B41E8BCF-9668-224A-9A49-5F6891300A74}" dt="2022-11-16T14:52:36.583" v="86" actId="26606"/>
          <ac:spMkLst>
            <pc:docMk/>
            <pc:sldMk cId="1969275657" sldId="256"/>
            <ac:spMk id="21" creationId="{89AF5CE9-607F-43F4-8983-DCD6DA4051FD}"/>
          </ac:spMkLst>
        </pc:spChg>
        <pc:spChg chg="add del">
          <ac:chgData name="Musa Farhana Shikder Uddin (2109302)" userId="44c22003-36f4-41c3-aec5-19edbf22df95" providerId="ADAL" clId="{B41E8BCF-9668-224A-9A49-5F6891300A74}" dt="2022-11-16T14:52:36.583" v="86" actId="26606"/>
          <ac:spMkLst>
            <pc:docMk/>
            <pc:sldMk cId="1969275657" sldId="256"/>
            <ac:spMk id="23" creationId="{6EEA2DBD-9E1E-4521-8C01-F32AD18A89E3}"/>
          </ac:spMkLst>
        </pc:spChg>
        <pc:spChg chg="add del">
          <ac:chgData name="Musa Farhana Shikder Uddin (2109302)" userId="44c22003-36f4-41c3-aec5-19edbf22df95" providerId="ADAL" clId="{B41E8BCF-9668-224A-9A49-5F6891300A74}" dt="2022-11-16T14:52:36.583" v="86" actId="26606"/>
          <ac:spMkLst>
            <pc:docMk/>
            <pc:sldMk cId="1969275657" sldId="256"/>
            <ac:spMk id="25" creationId="{15BBD2C1-BA9B-46A9-A27A-33498B169272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30" creationId="{F5F0CD5C-72F3-4090-8A69-8E15CB432AC2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32" creationId="{217496A2-9394-4FB7-BA0E-717D2D2E7A43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38" creationId="{67374FB5-CBB7-46FF-95B5-2251BC6856ED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40" creationId="{34BCEAB7-D9E0-40A4-9254-8593BD346EAB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42" creationId="{D567A354-BB63-405C-8E5F-2F510E670F16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44" creationId="{9185A8D7-2F20-4F7A-97BE-21DB1654C7F7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46" creationId="{CB65BD56-22B3-4E13-BFCA-B8E8BEB92D6C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48" creationId="{6790ED68-BCA0-4247-A72F-1CB85DF068C3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50" creationId="{DD0F2B3F-DC55-4FA7-B667-1ACD07920937}"/>
          </ac:spMkLst>
        </pc:spChg>
        <pc:spChg chg="add del">
          <ac:chgData name="Musa Farhana Shikder Uddin (2109302)" userId="44c22003-36f4-41c3-aec5-19edbf22df95" providerId="ADAL" clId="{B41E8BCF-9668-224A-9A49-5F6891300A74}" dt="2022-11-16T17:21:07.253" v="1100" actId="26606"/>
          <ac:spMkLst>
            <pc:docMk/>
            <pc:sldMk cId="1969275657" sldId="256"/>
            <ac:spMk id="67" creationId="{3BCB5F6A-9EB0-40B0-9D13-3023E9A20508}"/>
          </ac:spMkLst>
        </pc:spChg>
        <pc:spChg chg="add">
          <ac:chgData name="Musa Farhana Shikder Uddin (2109302)" userId="44c22003-36f4-41c3-aec5-19edbf22df95" providerId="ADAL" clId="{B41E8BCF-9668-224A-9A49-5F6891300A74}" dt="2022-11-16T17:21:07.272" v="1101" actId="26606"/>
          <ac:spMkLst>
            <pc:docMk/>
            <pc:sldMk cId="1969275657" sldId="256"/>
            <ac:spMk id="70" creationId="{EB6743CF-E74B-4A3C-A785-599069DB89DF}"/>
          </ac:spMkLst>
        </pc:spChg>
        <pc:grpChg chg="add del">
          <ac:chgData name="Musa Farhana Shikder Uddin (2109302)" userId="44c22003-36f4-41c3-aec5-19edbf22df95" providerId="ADAL" clId="{B41E8BCF-9668-224A-9A49-5F6891300A74}" dt="2022-11-16T17:21:07.253" v="1100" actId="26606"/>
          <ac:grpSpMkLst>
            <pc:docMk/>
            <pc:sldMk cId="1969275657" sldId="256"/>
            <ac:grpSpMk id="55" creationId="{10BE40E3-5550-4CDD-B4FD-387C33EBF157}"/>
          </ac:grpSpMkLst>
        </pc:grpChg>
        <pc:grpChg chg="add">
          <ac:chgData name="Musa Farhana Shikder Uddin (2109302)" userId="44c22003-36f4-41c3-aec5-19edbf22df95" providerId="ADAL" clId="{B41E8BCF-9668-224A-9A49-5F6891300A74}" dt="2022-11-16T17:21:07.272" v="1101" actId="26606"/>
          <ac:grpSpMkLst>
            <pc:docMk/>
            <pc:sldMk cId="1969275657" sldId="256"/>
            <ac:grpSpMk id="69" creationId="{10BE40E3-5550-4CDD-B4FD-387C33EBF157}"/>
          </ac:grpSpMkLst>
        </pc:grpChg>
        <pc:picChg chg="add mod ord">
          <ac:chgData name="Musa Farhana Shikder Uddin (2109302)" userId="44c22003-36f4-41c3-aec5-19edbf22df95" providerId="ADAL" clId="{B41E8BCF-9668-224A-9A49-5F6891300A74}" dt="2022-11-16T17:21:07.272" v="1101" actId="26606"/>
          <ac:picMkLst>
            <pc:docMk/>
            <pc:sldMk cId="1969275657" sldId="256"/>
            <ac:picMk id="5" creationId="{E07A6636-89CB-D2AB-3EEE-1A1989A5E9AF}"/>
          </ac:picMkLst>
        </pc:picChg>
        <pc:cxnChg chg="add del">
          <ac:chgData name="Musa Farhana Shikder Uddin (2109302)" userId="44c22003-36f4-41c3-aec5-19edbf22df95" providerId="ADAL" clId="{B41E8BCF-9668-224A-9A49-5F6891300A74}" dt="2022-11-16T14:52:36.583" v="86" actId="26606"/>
          <ac:cxnSpMkLst>
            <pc:docMk/>
            <pc:sldMk cId="1969275657" sldId="256"/>
            <ac:cxnSpMk id="9" creationId="{A57C1A16-B8AB-4D99-A195-A38F556A6486}"/>
          </ac:cxnSpMkLst>
        </pc:cxnChg>
        <pc:cxnChg chg="add del">
          <ac:chgData name="Musa Farhana Shikder Uddin (2109302)" userId="44c22003-36f4-41c3-aec5-19edbf22df95" providerId="ADAL" clId="{B41E8BCF-9668-224A-9A49-5F6891300A74}" dt="2022-11-16T14:52:36.583" v="86" actId="26606"/>
          <ac:cxnSpMkLst>
            <pc:docMk/>
            <pc:sldMk cId="1969275657" sldId="256"/>
            <ac:cxnSpMk id="11" creationId="{F8A9B20B-D1DD-4573-B5EC-558029519236}"/>
          </ac:cxnSpMkLst>
        </pc:cxnChg>
        <pc:cxnChg chg="add del">
          <ac:chgData name="Musa Farhana Shikder Uddin (2109302)" userId="44c22003-36f4-41c3-aec5-19edbf22df95" providerId="ADAL" clId="{B41E8BCF-9668-224A-9A49-5F6891300A74}" dt="2022-11-16T14:49:28.425" v="53"/>
          <ac:cxnSpMkLst>
            <pc:docMk/>
            <pc:sldMk cId="1969275657" sldId="256"/>
            <ac:cxnSpMk id="16" creationId="{994262BC-EE98-4BD6-82DB-4955E8DCC290}"/>
          </ac:cxnSpMkLst>
        </pc:cxnChg>
        <pc:cxnChg chg="add del">
          <ac:chgData name="Musa Farhana Shikder Uddin (2109302)" userId="44c22003-36f4-41c3-aec5-19edbf22df95" providerId="ADAL" clId="{B41E8BCF-9668-224A-9A49-5F6891300A74}" dt="2022-11-16T17:21:07.272" v="1101" actId="26606"/>
          <ac:cxnSpMkLst>
            <pc:docMk/>
            <pc:sldMk cId="1969275657" sldId="256"/>
            <ac:cxnSpMk id="34" creationId="{D02CF681-4765-4E88-802F-B2474DCD516A}"/>
          </ac:cxnSpMkLst>
        </pc:cxnChg>
        <pc:cxnChg chg="add del">
          <ac:chgData name="Musa Farhana Shikder Uddin (2109302)" userId="44c22003-36f4-41c3-aec5-19edbf22df95" providerId="ADAL" clId="{B41E8BCF-9668-224A-9A49-5F6891300A74}" dt="2022-11-16T17:21:07.272" v="1101" actId="26606"/>
          <ac:cxnSpMkLst>
            <pc:docMk/>
            <pc:sldMk cId="1969275657" sldId="256"/>
            <ac:cxnSpMk id="36" creationId="{3D57B2BA-243C-45C7-A5D8-46CA719437FC}"/>
          </ac:cxnSpMkLst>
        </pc:cxnChg>
      </pc:sldChg>
      <pc:sldChg chg="addSp delSp modSp new mod setBg">
        <pc:chgData name="Musa Farhana Shikder Uddin (2109302)" userId="44c22003-36f4-41c3-aec5-19edbf22df95" providerId="ADAL" clId="{B41E8BCF-9668-224A-9A49-5F6891300A74}" dt="2022-11-17T22:47:52.482" v="1557" actId="20577"/>
        <pc:sldMkLst>
          <pc:docMk/>
          <pc:sldMk cId="4157614858" sldId="257"/>
        </pc:sldMkLst>
        <pc:spChg chg="mod">
          <ac:chgData name="Musa Farhana Shikder Uddin (2109302)" userId="44c22003-36f4-41c3-aec5-19edbf22df95" providerId="ADAL" clId="{B41E8BCF-9668-224A-9A49-5F6891300A74}" dt="2022-11-17T09:29:07.563" v="1143" actId="20577"/>
          <ac:spMkLst>
            <pc:docMk/>
            <pc:sldMk cId="4157614858" sldId="257"/>
            <ac:spMk id="2" creationId="{397E046A-EF74-7B6D-4A0C-4558A5BD6120}"/>
          </ac:spMkLst>
        </pc:spChg>
        <pc:spChg chg="del">
          <ac:chgData name="Musa Farhana Shikder Uddin (2109302)" userId="44c22003-36f4-41c3-aec5-19edbf22df95" providerId="ADAL" clId="{B41E8BCF-9668-224A-9A49-5F6891300A74}" dt="2022-11-16T14:47:41.162" v="42" actId="3680"/>
          <ac:spMkLst>
            <pc:docMk/>
            <pc:sldMk cId="4157614858" sldId="257"/>
            <ac:spMk id="3" creationId="{9CE94461-2938-012E-3ECB-2005AB1CD4AA}"/>
          </ac:spMkLst>
        </pc:spChg>
        <pc:spChg chg="add del mod">
          <ac:chgData name="Musa Farhana Shikder Uddin (2109302)" userId="44c22003-36f4-41c3-aec5-19edbf22df95" providerId="ADAL" clId="{B41E8BCF-9668-224A-9A49-5F6891300A74}" dt="2022-11-16T15:12:47.015" v="225" actId="3680"/>
          <ac:spMkLst>
            <pc:docMk/>
            <pc:sldMk cId="4157614858" sldId="257"/>
            <ac:spMk id="7" creationId="{9C3213E1-CECE-28B8-9C09-E34BB8A3BD54}"/>
          </ac:spMkLst>
        </pc:spChg>
        <pc:spChg chg="add">
          <ac:chgData name="Musa Farhana Shikder Uddin (2109302)" userId="44c22003-36f4-41c3-aec5-19edbf22df95" providerId="ADAL" clId="{B41E8BCF-9668-224A-9A49-5F6891300A74}" dt="2022-11-16T17:15:23.710" v="999" actId="26606"/>
          <ac:spMkLst>
            <pc:docMk/>
            <pc:sldMk cId="4157614858" sldId="257"/>
            <ac:spMk id="13" creationId="{9F4444CE-BC8D-4D61-B303-4C05614E62AB}"/>
          </ac:spMkLst>
        </pc:spChg>
        <pc:spChg chg="add">
          <ac:chgData name="Musa Farhana Shikder Uddin (2109302)" userId="44c22003-36f4-41c3-aec5-19edbf22df95" providerId="ADAL" clId="{B41E8BCF-9668-224A-9A49-5F6891300A74}" dt="2022-11-16T17:15:23.710" v="999" actId="26606"/>
          <ac:spMkLst>
            <pc:docMk/>
            <pc:sldMk cId="4157614858" sldId="257"/>
            <ac:spMk id="15" creationId="{73772B81-181F-48B7-8826-4D9686D15DF5}"/>
          </ac:spMkLst>
        </pc:spChg>
        <pc:spChg chg="add">
          <ac:chgData name="Musa Farhana Shikder Uddin (2109302)" userId="44c22003-36f4-41c3-aec5-19edbf22df95" providerId="ADAL" clId="{B41E8BCF-9668-224A-9A49-5F6891300A74}" dt="2022-11-16T17:15:23.710" v="999" actId="26606"/>
          <ac:spMkLst>
            <pc:docMk/>
            <pc:sldMk cId="4157614858" sldId="257"/>
            <ac:spMk id="17" creationId="{B2205F6E-03C6-4E92-877C-E2482F6599AA}"/>
          </ac:spMkLst>
        </pc:spChg>
        <pc:graphicFrameChg chg="add del mod ord modGraphic">
          <ac:chgData name="Musa Farhana Shikder Uddin (2109302)" userId="44c22003-36f4-41c3-aec5-19edbf22df95" providerId="ADAL" clId="{B41E8BCF-9668-224A-9A49-5F6891300A74}" dt="2022-11-16T15:12:16.473" v="224" actId="478"/>
          <ac:graphicFrameMkLst>
            <pc:docMk/>
            <pc:sldMk cId="4157614858" sldId="257"/>
            <ac:graphicFrameMk id="4" creationId="{93F75420-454C-CB17-9408-2299DAEB5080}"/>
          </ac:graphicFrameMkLst>
        </pc:graphicFrameChg>
        <pc:graphicFrameChg chg="add del modGraphic">
          <ac:chgData name="Musa Farhana Shikder Uddin (2109302)" userId="44c22003-36f4-41c3-aec5-19edbf22df95" providerId="ADAL" clId="{B41E8BCF-9668-224A-9A49-5F6891300A74}" dt="2022-11-16T14:52:19.580" v="85" actId="478"/>
          <ac:graphicFrameMkLst>
            <pc:docMk/>
            <pc:sldMk cId="4157614858" sldId="257"/>
            <ac:graphicFrameMk id="5" creationId="{65FA5B33-1674-C221-936F-A62ECD347C52}"/>
          </ac:graphicFrameMkLst>
        </pc:graphicFrameChg>
        <pc:graphicFrameChg chg="add mod ord modGraphic">
          <ac:chgData name="Musa Farhana Shikder Uddin (2109302)" userId="44c22003-36f4-41c3-aec5-19edbf22df95" providerId="ADAL" clId="{B41E8BCF-9668-224A-9A49-5F6891300A74}" dt="2022-11-17T22:47:52.482" v="1557" actId="20577"/>
          <ac:graphicFrameMkLst>
            <pc:docMk/>
            <pc:sldMk cId="4157614858" sldId="257"/>
            <ac:graphicFrameMk id="8" creationId="{F7B99C64-32ED-EC85-1CE1-BA50A192EBA6}"/>
          </ac:graphicFrameMkLst>
        </pc:graphicFrameChg>
        <pc:graphicFrameChg chg="add del">
          <ac:chgData name="Musa Farhana Shikder Uddin (2109302)" userId="44c22003-36f4-41c3-aec5-19edbf22df95" providerId="ADAL" clId="{B41E8BCF-9668-224A-9A49-5F6891300A74}" dt="2022-11-16T15:34:45.481" v="588" actId="478"/>
          <ac:graphicFrameMkLst>
            <pc:docMk/>
            <pc:sldMk cId="4157614858" sldId="257"/>
            <ac:graphicFrameMk id="9" creationId="{02C68440-4E27-D7B7-4ADE-59CCD1359739}"/>
          </ac:graphicFrameMkLst>
        </pc:graphicFrameChg>
        <pc:picChg chg="add mod">
          <ac:chgData name="Musa Farhana Shikder Uddin (2109302)" userId="44c22003-36f4-41c3-aec5-19edbf22df95" providerId="ADAL" clId="{B41E8BCF-9668-224A-9A49-5F6891300A74}" dt="2022-11-17T09:28:01.900" v="1111" actId="14100"/>
          <ac:picMkLst>
            <pc:docMk/>
            <pc:sldMk cId="4157614858" sldId="257"/>
            <ac:picMk id="3" creationId="{4A5235E9-FB87-B00D-63A4-F815DB3F4090}"/>
          </ac:picMkLst>
        </pc:picChg>
      </pc:sldChg>
      <pc:sldChg chg="modSp new del">
        <pc:chgData name="Musa Farhana Shikder Uddin (2109302)" userId="44c22003-36f4-41c3-aec5-19edbf22df95" providerId="ADAL" clId="{B41E8BCF-9668-224A-9A49-5F6891300A74}" dt="2022-11-16T14:52:42.315" v="87" actId="2696"/>
        <pc:sldMkLst>
          <pc:docMk/>
          <pc:sldMk cId="1586706634" sldId="258"/>
        </pc:sldMkLst>
        <pc:spChg chg="mod">
          <ac:chgData name="Musa Farhana Shikder Uddin (2109302)" userId="44c22003-36f4-41c3-aec5-19edbf22df95" providerId="ADAL" clId="{B41E8BCF-9668-224A-9A49-5F6891300A74}" dt="2022-11-16T14:51:46.210" v="81"/>
          <ac:spMkLst>
            <pc:docMk/>
            <pc:sldMk cId="1586706634" sldId="258"/>
            <ac:spMk id="2" creationId="{8049065C-5163-F544-ACC9-64C3C3D472DC}"/>
          </ac:spMkLst>
        </pc:spChg>
        <pc:spChg chg="mod">
          <ac:chgData name="Musa Farhana Shikder Uddin (2109302)" userId="44c22003-36f4-41c3-aec5-19edbf22df95" providerId="ADAL" clId="{B41E8BCF-9668-224A-9A49-5F6891300A74}" dt="2022-11-16T14:51:46.210" v="81"/>
          <ac:spMkLst>
            <pc:docMk/>
            <pc:sldMk cId="1586706634" sldId="258"/>
            <ac:spMk id="3" creationId="{EB72F8D1-4B4F-FD0B-1587-ED946871A1B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972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577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220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457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925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25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984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843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367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01567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389159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25653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902839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89010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210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64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11/17/22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981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  <p:sldLayoutId id="2147484080" r:id="rId2"/>
    <p:sldLayoutId id="2147484081" r:id="rId3"/>
    <p:sldLayoutId id="2147484082" r:id="rId4"/>
    <p:sldLayoutId id="2147484083" r:id="rId5"/>
    <p:sldLayoutId id="2147484084" r:id="rId6"/>
    <p:sldLayoutId id="2147484085" r:id="rId7"/>
    <p:sldLayoutId id="2147484086" r:id="rId8"/>
    <p:sldLayoutId id="2147484087" r:id="rId9"/>
    <p:sldLayoutId id="2147484088" r:id="rId10"/>
    <p:sldLayoutId id="2147484089" r:id="rId11"/>
    <p:sldLayoutId id="2147484090" r:id="rId12"/>
    <p:sldLayoutId id="2147484091" r:id="rId13"/>
    <p:sldLayoutId id="2147484092" r:id="rId14"/>
    <p:sldLayoutId id="2147484093" r:id="rId15"/>
    <p:sldLayoutId id="214748409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2109301@student.uwtsd.ac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Rodrigo.faguilera@uwtsd.ac.u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54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0" name="Isosceles Triangle 59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Isosceles Triangle 63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5" name="Isosceles Triangle 64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BB5C54C-6D56-BF95-69E7-CD5DA1488F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9562" y="609600"/>
            <a:ext cx="6424440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3600"/>
              <a:t>Hotel Display board</a:t>
            </a:r>
          </a:p>
        </p:txBody>
      </p:sp>
      <p:pic>
        <p:nvPicPr>
          <p:cNvPr id="5" name="Picture 4" descr="Hotel bell">
            <a:extLst>
              <a:ext uri="{FF2B5EF4-FFF2-40B4-BE49-F238E27FC236}">
                <a16:creationId xmlns:a16="http://schemas.microsoft.com/office/drawing/2014/main" id="{E07A6636-89CB-D2AB-3EEE-1A1989A5E9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814" t="9091" r="11028"/>
          <a:stretch/>
        </p:blipFill>
        <p:spPr>
          <a:xfrm>
            <a:off x="20" y="10"/>
            <a:ext cx="2734036" cy="6867719"/>
          </a:xfrm>
          <a:custGeom>
            <a:avLst/>
            <a:gdLst/>
            <a:ahLst/>
            <a:cxnLst/>
            <a:rect l="l" t="t" r="r" b="b"/>
            <a:pathLst>
              <a:path w="2734056" h="6858000">
                <a:moveTo>
                  <a:pt x="0" y="0"/>
                </a:moveTo>
                <a:lnTo>
                  <a:pt x="1674254" y="0"/>
                </a:lnTo>
                <a:lnTo>
                  <a:pt x="2734056" y="6850199"/>
                </a:lnTo>
                <a:lnTo>
                  <a:pt x="2734056" y="6858000"/>
                </a:lnTo>
                <a:lnTo>
                  <a:pt x="461457" y="6858000"/>
                </a:lnTo>
                <a:lnTo>
                  <a:pt x="0" y="4134118"/>
                </a:lnTo>
                <a:close/>
              </a:path>
            </a:pathLst>
          </a:custGeom>
        </p:spPr>
      </p:pic>
      <p:sp>
        <p:nvSpPr>
          <p:cNvPr id="70" name="Isosceles Triangle 66">
            <a:extLst>
              <a:ext uri="{FF2B5EF4-FFF2-40B4-BE49-F238E27FC236}">
                <a16:creationId xmlns:a16="http://schemas.microsoft.com/office/drawing/2014/main" id="{EB6743CF-E74B-4A3C-A785-599069DB8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62FA01-907E-95FA-DDEF-7358B9EC2C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9562" y="2160589"/>
            <a:ext cx="6424440" cy="3880773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Module Name: Foreign Languages &amp; Cultural Awareness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Module code: BMIH5003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Student Name: Musa Farhana Shikder Uddin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Student No: 2109301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email: </a:t>
            </a:r>
            <a:r>
              <a:rPr lang="en-US" u="sng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2109301@student.uwtsd.ac.uk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Lecturer Name: Rodrigo Aguilera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Lecturer email: </a:t>
            </a:r>
            <a:r>
              <a:rPr lang="en-US" u="sng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4"/>
              </a:rPr>
              <a:t>Rodrigo.faguilera@uwtsd.ac.uk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>
              <a:lnSpc>
                <a:spcPct val="90000"/>
              </a:lnSpc>
              <a:buFont typeface="Wingdings 3" charset="2"/>
              <a:buChar char="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27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7E046A-EF74-7B6D-4A0C-4558A5BD6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360406"/>
            <a:ext cx="10197494" cy="1348652"/>
          </a:xfrm>
        </p:spPr>
        <p:txBody>
          <a:bodyPr>
            <a:normAutofit/>
          </a:bodyPr>
          <a:lstStyle/>
          <a:p>
            <a:r>
              <a:rPr lang="en-US" dirty="0"/>
              <a:t>Shikder </a:t>
            </a:r>
            <a:r>
              <a:rPr lang="en-US" dirty="0" err="1"/>
              <a:t>RestHouse</a:t>
            </a:r>
            <a:br>
              <a:rPr lang="en-US" dirty="0"/>
            </a:br>
            <a:r>
              <a:rPr lang="en-US" sz="1800" dirty="0" err="1"/>
              <a:t>tableros</a:t>
            </a:r>
            <a:r>
              <a:rPr lang="en-US" sz="1800" dirty="0"/>
              <a:t> de </a:t>
            </a:r>
            <a:r>
              <a:rPr lang="en-US" sz="1800" dirty="0" err="1"/>
              <a:t>precios</a:t>
            </a:r>
            <a:endParaRPr lang="en-US" sz="1800" dirty="0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F7B99C64-32ED-EC85-1CE1-BA50A192EB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9873570"/>
              </p:ext>
            </p:extLst>
          </p:nvPr>
        </p:nvGraphicFramePr>
        <p:xfrm>
          <a:off x="1286933" y="1978169"/>
          <a:ext cx="9618133" cy="4055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6888">
                  <a:extLst>
                    <a:ext uri="{9D8B030D-6E8A-4147-A177-3AD203B41FA5}">
                      <a16:colId xmlns:a16="http://schemas.microsoft.com/office/drawing/2014/main" val="2240889978"/>
                    </a:ext>
                  </a:extLst>
                </a:gridCol>
                <a:gridCol w="1599474">
                  <a:extLst>
                    <a:ext uri="{9D8B030D-6E8A-4147-A177-3AD203B41FA5}">
                      <a16:colId xmlns:a16="http://schemas.microsoft.com/office/drawing/2014/main" val="654938647"/>
                    </a:ext>
                  </a:extLst>
                </a:gridCol>
                <a:gridCol w="3351771">
                  <a:extLst>
                    <a:ext uri="{9D8B030D-6E8A-4147-A177-3AD203B41FA5}">
                      <a16:colId xmlns:a16="http://schemas.microsoft.com/office/drawing/2014/main" val="2833086657"/>
                    </a:ext>
                  </a:extLst>
                </a:gridCol>
              </a:tblGrid>
              <a:tr h="288160">
                <a:tc>
                  <a:txBody>
                    <a:bodyPr/>
                    <a:lstStyle/>
                    <a:p>
                      <a:r>
                        <a:rPr lang="en-US" sz="1300"/>
                        <a:t>Habitacion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Precio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 </a:t>
                      </a:r>
                      <a:r>
                        <a:rPr lang="en-US" sz="1300" dirty="0" err="1"/>
                        <a:t>Tarjeta</a:t>
                      </a:r>
                      <a:r>
                        <a:rPr lang="en-US" sz="1300" dirty="0"/>
                        <a:t> de </a:t>
                      </a:r>
                      <a:r>
                        <a:rPr lang="en-US" sz="1300" err="1"/>
                        <a:t>invitado</a:t>
                      </a:r>
                      <a:r>
                        <a:rPr lang="en-US" sz="1300"/>
                        <a:t> especial</a:t>
                      </a:r>
                      <a:endParaRPr lang="en-US" sz="1300" dirty="0"/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3070963630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Familia H</a:t>
                      </a:r>
                      <a:r>
                        <a:rPr lang="es-ES" sz="1400" dirty="0" err="1"/>
                        <a:t>abitación</a:t>
                      </a:r>
                      <a:r>
                        <a:rPr lang="en-US" sz="1400" dirty="0"/>
                        <a:t> (</a:t>
                      </a:r>
                      <a:r>
                        <a:rPr lang="en-US" sz="1400" dirty="0" err="1"/>
                        <a:t>una</a:t>
                      </a:r>
                      <a:r>
                        <a:rPr lang="en-US" sz="1400" dirty="0"/>
                        <a:t> Reina y </a:t>
                      </a:r>
                      <a:r>
                        <a:rPr lang="en-US" sz="1400" dirty="0" err="1"/>
                        <a:t>una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cama</a:t>
                      </a:r>
                      <a:r>
                        <a:rPr lang="en-US" sz="1400" dirty="0"/>
                        <a:t> doble)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£400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£380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3612182881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H</a:t>
                      </a:r>
                      <a:r>
                        <a:rPr lang="es-ES" sz="1400" dirty="0" err="1"/>
                        <a:t>abitación</a:t>
                      </a:r>
                      <a:r>
                        <a:rPr lang="en-US" sz="1400" dirty="0"/>
                        <a:t> familiar con dos camas queen 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£478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£452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1548807277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H</a:t>
                      </a:r>
                      <a:r>
                        <a:rPr lang="es-ES" sz="1400" dirty="0" err="1"/>
                        <a:t>abitación</a:t>
                      </a:r>
                      <a:r>
                        <a:rPr lang="en-US" sz="1400" dirty="0"/>
                        <a:t> de </a:t>
                      </a:r>
                      <a:r>
                        <a:rPr lang="en-US" sz="1400" dirty="0" err="1"/>
                        <a:t>invitados</a:t>
                      </a:r>
                      <a:r>
                        <a:rPr lang="en-US" sz="1400" dirty="0"/>
                        <a:t> de la </a:t>
                      </a:r>
                      <a:r>
                        <a:rPr lang="en-US" sz="1400" dirty="0" err="1"/>
                        <a:t>reina</a:t>
                      </a:r>
                      <a:endParaRPr lang="en-US" sz="1400" dirty="0"/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£509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£489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4174749614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H</a:t>
                      </a:r>
                      <a:r>
                        <a:rPr lang="es-ES" sz="1400" dirty="0" err="1"/>
                        <a:t>abitación</a:t>
                      </a:r>
                      <a:r>
                        <a:rPr lang="en-US" sz="1400" dirty="0"/>
                        <a:t>  de </a:t>
                      </a:r>
                      <a:r>
                        <a:rPr lang="en-US" sz="1400" dirty="0" err="1"/>
                        <a:t>invitados</a:t>
                      </a:r>
                      <a:r>
                        <a:rPr lang="en-US" sz="1400" dirty="0"/>
                        <a:t> doble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£278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£255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1479646547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H</a:t>
                      </a:r>
                      <a:r>
                        <a:rPr lang="es-ES" sz="1400" dirty="0" err="1"/>
                        <a:t>abitación</a:t>
                      </a:r>
                      <a:r>
                        <a:rPr lang="en-US" sz="1400" dirty="0"/>
                        <a:t> doble de </a:t>
                      </a:r>
                      <a:r>
                        <a:rPr lang="en-US" sz="1400" dirty="0" err="1"/>
                        <a:t>loju</a:t>
                      </a:r>
                      <a:endParaRPr lang="en-US" sz="1400" dirty="0"/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£387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£363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303843804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Suite Shikder con </a:t>
                      </a:r>
                      <a:r>
                        <a:rPr lang="en-US" sz="1400" dirty="0" err="1"/>
                        <a:t>Cama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rey</a:t>
                      </a:r>
                      <a:endParaRPr lang="en-US" sz="1400" dirty="0"/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£570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£547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4155120350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Suite familiar Shikder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£460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£438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1428627289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/>
                        <a:t>H</a:t>
                      </a:r>
                      <a:r>
                        <a:rPr lang="es-ES" sz="1400" dirty="0" err="1"/>
                        <a:t>abitación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Ejecutiva</a:t>
                      </a:r>
                      <a:r>
                        <a:rPr lang="en-US" sz="1400" dirty="0"/>
                        <a:t> Shikder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£650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£625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3227144554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Extras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endParaRPr lang="en-US" sz="1300">
                        <a:highlight>
                          <a:srgbClr val="808080"/>
                        </a:highlight>
                      </a:endParaRP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1498937068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/>
                        <a:t>Spa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£252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£200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1881593570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/>
                        <a:t>Piscina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Gratis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Gratis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3509184944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/>
                        <a:t>Desayuno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Gratis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Gratis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1747675043"/>
                  </a:ext>
                </a:extLst>
              </a:tr>
              <a:tr h="288160">
                <a:tc>
                  <a:txBody>
                    <a:bodyPr/>
                    <a:lstStyle/>
                    <a:p>
                      <a:r>
                        <a:rPr lang="en-US" sz="1400" dirty="0" err="1"/>
                        <a:t>Gimnasio</a:t>
                      </a:r>
                      <a:endParaRPr lang="en-US" sz="1400" dirty="0"/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£50</a:t>
                      </a:r>
                    </a:p>
                  </a:txBody>
                  <a:tcPr marL="65491" marR="65491" marT="32745" marB="32745"/>
                </a:tc>
                <a:tc>
                  <a:txBody>
                    <a:bodyPr/>
                    <a:lstStyle/>
                    <a:p>
                      <a:r>
                        <a:rPr lang="en-US" sz="1300" dirty="0"/>
                        <a:t>Gratis</a:t>
                      </a:r>
                    </a:p>
                  </a:txBody>
                  <a:tcPr marL="65491" marR="65491" marT="32745" marB="32745"/>
                </a:tc>
                <a:extLst>
                  <a:ext uri="{0D108BD9-81ED-4DB2-BD59-A6C34878D82A}">
                    <a16:rowId xmlns:a16="http://schemas.microsoft.com/office/drawing/2014/main" val="119375933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4A5235E9-FB87-B00D-63A4-F815DB3F40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500" y="360405"/>
            <a:ext cx="1570566" cy="134865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761485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{FD6E09F5-F8E1-6949-9363-A1F63E713A18}tf10001060_mac</Template>
  <TotalTime>1140</TotalTime>
  <Words>162</Words>
  <Application>Microsoft Macintosh PowerPoint</Application>
  <PresentationFormat>Widescreen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Hotel Display board</vt:lpstr>
      <vt:lpstr>Shikder RestHouse tableros de precios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Musa Farhana Shikder Uddin (2109302)</dc:creator>
  <cp:lastModifiedBy>Musa Farhana Shikder Uddin (2109302)</cp:lastModifiedBy>
  <cp:revision>1</cp:revision>
  <dcterms:created xsi:type="dcterms:W3CDTF">2022-11-16T14:44:33Z</dcterms:created>
  <dcterms:modified xsi:type="dcterms:W3CDTF">2022-11-17T22:47:52Z</dcterms:modified>
</cp:coreProperties>
</file>