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Learning in Digital Era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 – 2210953</a:t>
            </a:r>
          </a:p>
          <a:p>
            <a:r>
              <a:rPr lang="en-GB" dirty="0"/>
              <a:t>Hannah Donaldson Osbourne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861775"/>
              </p:ext>
            </p:extLst>
          </p:nvPr>
        </p:nvGraphicFramePr>
        <p:xfrm>
          <a:off x="260059" y="283439"/>
          <a:ext cx="11464772" cy="3937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5196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4228265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r>
                        <a:rPr lang="en-GB" sz="1200" dirty="0"/>
                        <a:t>I wish to have the level 4 qualification in computing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have to complete the interview to be admitted into the university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Listing reading </a:t>
                      </a:r>
                      <a:r>
                        <a:rPr lang="en-GB" sz="1200"/>
                        <a:t>writing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Listening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watch a film or documentary to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Term 1:Need to pass this module ACCA4022 and ACCA4025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Have to work on  2 assignments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work on 2 assignment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Worked on the assignments to 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Term 2:Need to pass this module ACCA4023 and ACCA4024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Have to work on  2 assignments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work on 2 assignment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Worked on the assignments to 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7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Term 3:Need to pass this module ACCA4026 and ACCA4027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Have to work on  2 assignments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work on 2 assignment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Worked on the assignments to 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Uwtsd.ac.uk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217</Words>
  <Application>Microsoft Office PowerPoint</Application>
  <PresentationFormat>Widescreen</PresentationFormat>
  <Paragraphs>40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</cp:lastModifiedBy>
  <cp:revision>9</cp:revision>
  <dcterms:created xsi:type="dcterms:W3CDTF">2022-07-21T09:53:39Z</dcterms:created>
  <dcterms:modified xsi:type="dcterms:W3CDTF">2022-11-06T16:43:05Z</dcterms:modified>
</cp:coreProperties>
</file>