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67" r:id="rId24"/>
    <p:sldId id="279" r:id="rId25"/>
    <p:sldId id="280" r:id="rId26"/>
    <p:sldId id="281" r:id="rId27"/>
    <p:sldId id="336" r:id="rId28"/>
    <p:sldId id="337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01A645-163E-40E7-8DB8-A959FE1C9EF5}" v="58" dt="2024-04-19T16:14:57.8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4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1901A645-163E-40E7-8DB8-A959FE1C9EF5}"/>
    <pc:docChg chg="undo custSel addSld delSld modSld sldOrd">
      <pc:chgData name="Zita Draper" userId="b063123c-f51f-481b-b99c-f574606c9ace" providerId="ADAL" clId="{1901A645-163E-40E7-8DB8-A959FE1C9EF5}" dt="2024-04-19T16:15:02.527" v="3525" actId="14100"/>
      <pc:docMkLst>
        <pc:docMk/>
      </pc:docMkLst>
      <pc:sldChg chg="modSp mod">
        <pc:chgData name="Zita Draper" userId="b063123c-f51f-481b-b99c-f574606c9ace" providerId="ADAL" clId="{1901A645-163E-40E7-8DB8-A959FE1C9EF5}" dt="2024-04-17T11:28:45.456" v="6" actId="20577"/>
        <pc:sldMkLst>
          <pc:docMk/>
          <pc:sldMk cId="3799743729" sldId="256"/>
        </pc:sldMkLst>
        <pc:spChg chg="mod">
          <ac:chgData name="Zita Draper" userId="b063123c-f51f-481b-b99c-f574606c9ace" providerId="ADAL" clId="{1901A645-163E-40E7-8DB8-A959FE1C9EF5}" dt="2024-04-17T11:28:45.456" v="6" actId="20577"/>
          <ac:spMkLst>
            <pc:docMk/>
            <pc:sldMk cId="3799743729" sldId="256"/>
            <ac:spMk id="2" creationId="{A939F69C-D047-BCAA-F251-3087881243F5}"/>
          </ac:spMkLst>
        </pc:spChg>
      </pc:sldChg>
      <pc:sldChg chg="modSp mod">
        <pc:chgData name="Zita Draper" userId="b063123c-f51f-481b-b99c-f574606c9ace" providerId="ADAL" clId="{1901A645-163E-40E7-8DB8-A959FE1C9EF5}" dt="2024-04-17T12:04:24.968" v="83" actId="20577"/>
        <pc:sldMkLst>
          <pc:docMk/>
          <pc:sldMk cId="3938397298" sldId="266"/>
        </pc:sldMkLst>
        <pc:spChg chg="mod">
          <ac:chgData name="Zita Draper" userId="b063123c-f51f-481b-b99c-f574606c9ace" providerId="ADAL" clId="{1901A645-163E-40E7-8DB8-A959FE1C9EF5}" dt="2024-04-17T12:04:24.968" v="83" actId="20577"/>
          <ac:spMkLst>
            <pc:docMk/>
            <pc:sldMk cId="3938397298" sldId="266"/>
            <ac:spMk id="3" creationId="{01EA81C5-7367-7A4F-31EA-FD392D6EA68C}"/>
          </ac:spMkLst>
        </pc:spChg>
        <pc:picChg chg="mod">
          <ac:chgData name="Zita Draper" userId="b063123c-f51f-481b-b99c-f574606c9ace" providerId="ADAL" clId="{1901A645-163E-40E7-8DB8-A959FE1C9EF5}" dt="2024-04-17T12:04:10.404" v="11" actId="14100"/>
          <ac:picMkLst>
            <pc:docMk/>
            <pc:sldMk cId="3938397298" sldId="266"/>
            <ac:picMk id="4" creationId="{CE8D2DDA-88CF-A60B-ADD7-43FBF4D54991}"/>
          </ac:picMkLst>
        </pc:picChg>
      </pc:sldChg>
      <pc:sldChg chg="delSp modSp mod ord delAnim modNotesTx">
        <pc:chgData name="Zita Draper" userId="b063123c-f51f-481b-b99c-f574606c9ace" providerId="ADAL" clId="{1901A645-163E-40E7-8DB8-A959FE1C9EF5}" dt="2024-04-18T15:07:52.080" v="3522" actId="14100"/>
        <pc:sldMkLst>
          <pc:docMk/>
          <pc:sldMk cId="2647786254" sldId="267"/>
        </pc:sldMkLst>
        <pc:spChg chg="mod">
          <ac:chgData name="Zita Draper" userId="b063123c-f51f-481b-b99c-f574606c9ace" providerId="ADAL" clId="{1901A645-163E-40E7-8DB8-A959FE1C9EF5}" dt="2024-04-17T14:29:11.427" v="2545" actId="20577"/>
          <ac:spMkLst>
            <pc:docMk/>
            <pc:sldMk cId="2647786254" sldId="267"/>
            <ac:spMk id="2" creationId="{4103BBC8-9022-CBD7-0390-131836D95D2A}"/>
          </ac:spMkLst>
        </pc:spChg>
        <pc:spChg chg="mod">
          <ac:chgData name="Zita Draper" userId="b063123c-f51f-481b-b99c-f574606c9ace" providerId="ADAL" clId="{1901A645-163E-40E7-8DB8-A959FE1C9EF5}" dt="2024-04-17T14:39:17.565" v="2902" actId="20577"/>
          <ac:spMkLst>
            <pc:docMk/>
            <pc:sldMk cId="2647786254" sldId="267"/>
            <ac:spMk id="3" creationId="{E1688116-E108-EEEC-F485-E41553456CC5}"/>
          </ac:spMkLst>
        </pc:spChg>
        <pc:picChg chg="del">
          <ac:chgData name="Zita Draper" userId="b063123c-f51f-481b-b99c-f574606c9ace" providerId="ADAL" clId="{1901A645-163E-40E7-8DB8-A959FE1C9EF5}" dt="2024-04-17T14:34:31.653" v="2688" actId="478"/>
          <ac:picMkLst>
            <pc:docMk/>
            <pc:sldMk cId="2647786254" sldId="267"/>
            <ac:picMk id="4" creationId="{51B64095-4617-AA92-EF84-E70C37FADBE6}"/>
          </ac:picMkLst>
        </pc:picChg>
        <pc:picChg chg="del">
          <ac:chgData name="Zita Draper" userId="b063123c-f51f-481b-b99c-f574606c9ace" providerId="ADAL" clId="{1901A645-163E-40E7-8DB8-A959FE1C9EF5}" dt="2024-04-18T15:06:46.978" v="3520" actId="478"/>
          <ac:picMkLst>
            <pc:docMk/>
            <pc:sldMk cId="2647786254" sldId="267"/>
            <ac:picMk id="4" creationId="{5FD05BCE-CDE1-E52D-9F2F-496B4DFB1E84}"/>
          </ac:picMkLst>
        </pc:picChg>
        <pc:picChg chg="mod">
          <ac:chgData name="Zita Draper" userId="b063123c-f51f-481b-b99c-f574606c9ace" providerId="ADAL" clId="{1901A645-163E-40E7-8DB8-A959FE1C9EF5}" dt="2024-04-17T14:36:57.166" v="2691" actId="1076"/>
          <ac:picMkLst>
            <pc:docMk/>
            <pc:sldMk cId="2647786254" sldId="267"/>
            <ac:picMk id="5" creationId="{5F69EF6E-32C1-9D08-676D-563F40C29D90}"/>
          </ac:picMkLst>
        </pc:picChg>
        <pc:picChg chg="del">
          <ac:chgData name="Zita Draper" userId="b063123c-f51f-481b-b99c-f574606c9ace" providerId="ADAL" clId="{1901A645-163E-40E7-8DB8-A959FE1C9EF5}" dt="2024-04-17T15:07:10.602" v="3118" actId="478"/>
          <ac:picMkLst>
            <pc:docMk/>
            <pc:sldMk cId="2647786254" sldId="267"/>
            <ac:picMk id="6" creationId="{5297E84C-52FD-AD93-611F-1BED9CF62169}"/>
          </ac:picMkLst>
        </pc:picChg>
        <pc:picChg chg="mod">
          <ac:chgData name="Zita Draper" userId="b063123c-f51f-481b-b99c-f574606c9ace" providerId="ADAL" clId="{1901A645-163E-40E7-8DB8-A959FE1C9EF5}" dt="2024-04-18T15:07:52.080" v="3522" actId="14100"/>
          <ac:picMkLst>
            <pc:docMk/>
            <pc:sldMk cId="2647786254" sldId="267"/>
            <ac:picMk id="6" creationId="{AE0F7D40-C0B3-3468-2BAA-9264FD96D8E3}"/>
          </ac:picMkLst>
        </pc:picChg>
        <pc:picChg chg="mod">
          <ac:chgData name="Zita Draper" userId="b063123c-f51f-481b-b99c-f574606c9ace" providerId="ADAL" clId="{1901A645-163E-40E7-8DB8-A959FE1C9EF5}" dt="2024-04-18T14:53:52.040" v="3519" actId="1076"/>
          <ac:picMkLst>
            <pc:docMk/>
            <pc:sldMk cId="2647786254" sldId="267"/>
            <ac:picMk id="7" creationId="{98277368-6004-12D5-C757-562E67298469}"/>
          </ac:picMkLst>
        </pc:picChg>
      </pc:sldChg>
      <pc:sldChg chg="modSp mod">
        <pc:chgData name="Zita Draper" userId="b063123c-f51f-481b-b99c-f574606c9ace" providerId="ADAL" clId="{1901A645-163E-40E7-8DB8-A959FE1C9EF5}" dt="2024-04-17T12:17:01.349" v="814" actId="1076"/>
        <pc:sldMkLst>
          <pc:docMk/>
          <pc:sldMk cId="1609925442" sldId="268"/>
        </pc:sldMkLst>
        <pc:spChg chg="mod">
          <ac:chgData name="Zita Draper" userId="b063123c-f51f-481b-b99c-f574606c9ace" providerId="ADAL" clId="{1901A645-163E-40E7-8DB8-A959FE1C9EF5}" dt="2024-04-17T12:05:39.269" v="141" actId="122"/>
          <ac:spMkLst>
            <pc:docMk/>
            <pc:sldMk cId="1609925442" sldId="268"/>
            <ac:spMk id="2" creationId="{22C1DB88-B37E-3733-7CB2-B4453BB7D783}"/>
          </ac:spMkLst>
        </pc:spChg>
        <pc:spChg chg="mod">
          <ac:chgData name="Zita Draper" userId="b063123c-f51f-481b-b99c-f574606c9ace" providerId="ADAL" clId="{1901A645-163E-40E7-8DB8-A959FE1C9EF5}" dt="2024-04-17T12:09:49.543" v="641" actId="20577"/>
          <ac:spMkLst>
            <pc:docMk/>
            <pc:sldMk cId="1609925442" sldId="268"/>
            <ac:spMk id="3" creationId="{43FE8DD3-2276-EF78-CCC9-889E77866C66}"/>
          </ac:spMkLst>
        </pc:spChg>
        <pc:picChg chg="mod">
          <ac:chgData name="Zita Draper" userId="b063123c-f51f-481b-b99c-f574606c9ace" providerId="ADAL" clId="{1901A645-163E-40E7-8DB8-A959FE1C9EF5}" dt="2024-04-17T12:10:16.717" v="642" actId="1076"/>
          <ac:picMkLst>
            <pc:docMk/>
            <pc:sldMk cId="1609925442" sldId="268"/>
            <ac:picMk id="4" creationId="{ED7588B4-5837-8F17-BD92-7E75AC0363E1}"/>
          </ac:picMkLst>
        </pc:picChg>
        <pc:picChg chg="mod">
          <ac:chgData name="Zita Draper" userId="b063123c-f51f-481b-b99c-f574606c9ace" providerId="ADAL" clId="{1901A645-163E-40E7-8DB8-A959FE1C9EF5}" dt="2024-04-17T12:17:01.349" v="814" actId="1076"/>
          <ac:picMkLst>
            <pc:docMk/>
            <pc:sldMk cId="1609925442" sldId="268"/>
            <ac:picMk id="5" creationId="{C2F72987-E1E7-3DDA-4C0A-2694490E73B2}"/>
          </ac:picMkLst>
        </pc:picChg>
      </pc:sldChg>
      <pc:sldChg chg="addSp modSp mod setBg">
        <pc:chgData name="Zita Draper" userId="b063123c-f51f-481b-b99c-f574606c9ace" providerId="ADAL" clId="{1901A645-163E-40E7-8DB8-A959FE1C9EF5}" dt="2024-04-17T12:18:56.025" v="816" actId="1076"/>
        <pc:sldMkLst>
          <pc:docMk/>
          <pc:sldMk cId="3924224418" sldId="269"/>
        </pc:sldMkLst>
        <pc:spChg chg="mod">
          <ac:chgData name="Zita Draper" userId="b063123c-f51f-481b-b99c-f574606c9ace" providerId="ADAL" clId="{1901A645-163E-40E7-8DB8-A959FE1C9EF5}" dt="2024-04-17T12:13:14.557" v="813" actId="26606"/>
          <ac:spMkLst>
            <pc:docMk/>
            <pc:sldMk cId="3924224418" sldId="269"/>
            <ac:spMk id="2" creationId="{C58CABB5-998F-1C4C-4435-94FA59EA6268}"/>
          </ac:spMkLst>
        </pc:spChg>
        <pc:spChg chg="mod">
          <ac:chgData name="Zita Draper" userId="b063123c-f51f-481b-b99c-f574606c9ace" providerId="ADAL" clId="{1901A645-163E-40E7-8DB8-A959FE1C9EF5}" dt="2024-04-17T12:13:14.557" v="813" actId="26606"/>
          <ac:spMkLst>
            <pc:docMk/>
            <pc:sldMk cId="3924224418" sldId="269"/>
            <ac:spMk id="3" creationId="{0AFB82C5-6194-5DDB-A658-7ADF9CE9171A}"/>
          </ac:spMkLst>
        </pc:spChg>
        <pc:spChg chg="add">
          <ac:chgData name="Zita Draper" userId="b063123c-f51f-481b-b99c-f574606c9ace" providerId="ADAL" clId="{1901A645-163E-40E7-8DB8-A959FE1C9EF5}" dt="2024-04-17T12:13:14.557" v="813" actId="26606"/>
          <ac:spMkLst>
            <pc:docMk/>
            <pc:sldMk cId="3924224418" sldId="269"/>
            <ac:spMk id="9" creationId="{8181FC64-B306-4821-98E2-780662EFC486}"/>
          </ac:spMkLst>
        </pc:spChg>
        <pc:spChg chg="add">
          <ac:chgData name="Zita Draper" userId="b063123c-f51f-481b-b99c-f574606c9ace" providerId="ADAL" clId="{1901A645-163E-40E7-8DB8-A959FE1C9EF5}" dt="2024-04-17T12:13:14.557" v="813" actId="26606"/>
          <ac:spMkLst>
            <pc:docMk/>
            <pc:sldMk cId="3924224418" sldId="269"/>
            <ac:spMk id="11" creationId="{5871FC61-DD4E-47D4-81FD-8A7E7D12B371}"/>
          </ac:spMkLst>
        </pc:spChg>
        <pc:spChg chg="add">
          <ac:chgData name="Zita Draper" userId="b063123c-f51f-481b-b99c-f574606c9ace" providerId="ADAL" clId="{1901A645-163E-40E7-8DB8-A959FE1C9EF5}" dt="2024-04-17T12:13:14.557" v="813" actId="26606"/>
          <ac:spMkLst>
            <pc:docMk/>
            <pc:sldMk cId="3924224418" sldId="269"/>
            <ac:spMk id="13" creationId="{F9EC3F91-A75C-4F74-867E-E4C28C13546B}"/>
          </ac:spMkLst>
        </pc:spChg>
        <pc:spChg chg="add">
          <ac:chgData name="Zita Draper" userId="b063123c-f51f-481b-b99c-f574606c9ace" providerId="ADAL" clId="{1901A645-163E-40E7-8DB8-A959FE1C9EF5}" dt="2024-04-17T12:13:14.557" v="813" actId="26606"/>
          <ac:spMkLst>
            <pc:docMk/>
            <pc:sldMk cId="3924224418" sldId="269"/>
            <ac:spMk id="15" creationId="{829A1E2C-5AC8-40FC-99E9-832069D39792}"/>
          </ac:spMkLst>
        </pc:spChg>
        <pc:picChg chg="mod">
          <ac:chgData name="Zita Draper" userId="b063123c-f51f-481b-b99c-f574606c9ace" providerId="ADAL" clId="{1901A645-163E-40E7-8DB8-A959FE1C9EF5}" dt="2024-04-17T12:18:32.816" v="815" actId="1076"/>
          <ac:picMkLst>
            <pc:docMk/>
            <pc:sldMk cId="3924224418" sldId="269"/>
            <ac:picMk id="4" creationId="{AACD2EA1-E4EF-7089-0AC1-355990FEE8DB}"/>
          </ac:picMkLst>
        </pc:picChg>
        <pc:picChg chg="add">
          <ac:chgData name="Zita Draper" userId="b063123c-f51f-481b-b99c-f574606c9ace" providerId="ADAL" clId="{1901A645-163E-40E7-8DB8-A959FE1C9EF5}" dt="2024-04-17T12:13:14.557" v="813" actId="26606"/>
          <ac:picMkLst>
            <pc:docMk/>
            <pc:sldMk cId="3924224418" sldId="269"/>
            <ac:picMk id="5" creationId="{1E804E84-211C-6CC0-C5D9-B90A29962649}"/>
          </ac:picMkLst>
        </pc:picChg>
        <pc:picChg chg="mod">
          <ac:chgData name="Zita Draper" userId="b063123c-f51f-481b-b99c-f574606c9ace" providerId="ADAL" clId="{1901A645-163E-40E7-8DB8-A959FE1C9EF5}" dt="2024-04-17T12:18:56.025" v="816" actId="1076"/>
          <ac:picMkLst>
            <pc:docMk/>
            <pc:sldMk cId="3924224418" sldId="269"/>
            <ac:picMk id="6" creationId="{5F2DD308-B7B2-4E32-1AC6-3B998601CFE1}"/>
          </ac:picMkLst>
        </pc:picChg>
      </pc:sldChg>
      <pc:sldChg chg="addSp delSp modSp mod">
        <pc:chgData name="Zita Draper" userId="b063123c-f51f-481b-b99c-f574606c9ace" providerId="ADAL" clId="{1901A645-163E-40E7-8DB8-A959FE1C9EF5}" dt="2024-04-17T12:33:10.148" v="927" actId="14100"/>
        <pc:sldMkLst>
          <pc:docMk/>
          <pc:sldMk cId="2298597226" sldId="270"/>
        </pc:sldMkLst>
        <pc:spChg chg="mod">
          <ac:chgData name="Zita Draper" userId="b063123c-f51f-481b-b99c-f574606c9ace" providerId="ADAL" clId="{1901A645-163E-40E7-8DB8-A959FE1C9EF5}" dt="2024-04-17T12:29:45.181" v="847" actId="122"/>
          <ac:spMkLst>
            <pc:docMk/>
            <pc:sldMk cId="2298597226" sldId="270"/>
            <ac:spMk id="2" creationId="{503A9A0E-96EF-27CB-82F0-4079E263C10B}"/>
          </ac:spMkLst>
        </pc:spChg>
        <pc:spChg chg="del mod">
          <ac:chgData name="Zita Draper" userId="b063123c-f51f-481b-b99c-f574606c9ace" providerId="ADAL" clId="{1901A645-163E-40E7-8DB8-A959FE1C9EF5}" dt="2024-04-17T12:32:24.518" v="925" actId="26606"/>
          <ac:spMkLst>
            <pc:docMk/>
            <pc:sldMk cId="2298597226" sldId="270"/>
            <ac:spMk id="3" creationId="{667BE6CD-CD00-287C-ADE6-32C125C7D12A}"/>
          </ac:spMkLst>
        </pc:spChg>
        <pc:graphicFrameChg chg="add">
          <ac:chgData name="Zita Draper" userId="b063123c-f51f-481b-b99c-f574606c9ace" providerId="ADAL" clId="{1901A645-163E-40E7-8DB8-A959FE1C9EF5}" dt="2024-04-17T12:32:24.518" v="925" actId="26606"/>
          <ac:graphicFrameMkLst>
            <pc:docMk/>
            <pc:sldMk cId="2298597226" sldId="270"/>
            <ac:graphicFrameMk id="5" creationId="{A4911EF1-BAC4-02F8-8BF2-8B507DD6FD97}"/>
          </ac:graphicFrameMkLst>
        </pc:graphicFrameChg>
        <pc:picChg chg="mod">
          <ac:chgData name="Zita Draper" userId="b063123c-f51f-481b-b99c-f574606c9ace" providerId="ADAL" clId="{1901A645-163E-40E7-8DB8-A959FE1C9EF5}" dt="2024-04-17T12:33:10.148" v="927" actId="14100"/>
          <ac:picMkLst>
            <pc:docMk/>
            <pc:sldMk cId="2298597226" sldId="270"/>
            <ac:picMk id="4" creationId="{0755B5B8-A898-7A6D-28AA-FBDD7C30AECA}"/>
          </ac:picMkLst>
        </pc:picChg>
      </pc:sldChg>
      <pc:sldChg chg="delSp modSp mod delAnim">
        <pc:chgData name="Zita Draper" userId="b063123c-f51f-481b-b99c-f574606c9ace" providerId="ADAL" clId="{1901A645-163E-40E7-8DB8-A959FE1C9EF5}" dt="2024-04-19T16:15:02.527" v="3525" actId="14100"/>
        <pc:sldMkLst>
          <pc:docMk/>
          <pc:sldMk cId="1623666685" sldId="271"/>
        </pc:sldMkLst>
        <pc:spChg chg="mod">
          <ac:chgData name="Zita Draper" userId="b063123c-f51f-481b-b99c-f574606c9ace" providerId="ADAL" clId="{1901A645-163E-40E7-8DB8-A959FE1C9EF5}" dt="2024-04-17T12:33:42.138" v="1036" actId="122"/>
          <ac:spMkLst>
            <pc:docMk/>
            <pc:sldMk cId="1623666685" sldId="271"/>
            <ac:spMk id="2" creationId="{706D061E-742C-93D5-94F1-08EF9588AF0B}"/>
          </ac:spMkLst>
        </pc:spChg>
        <pc:spChg chg="mod">
          <ac:chgData name="Zita Draper" userId="b063123c-f51f-481b-b99c-f574606c9ace" providerId="ADAL" clId="{1901A645-163E-40E7-8DB8-A959FE1C9EF5}" dt="2024-04-17T12:35:47.332" v="1331" actId="20577"/>
          <ac:spMkLst>
            <pc:docMk/>
            <pc:sldMk cId="1623666685" sldId="271"/>
            <ac:spMk id="3" creationId="{A13834E8-7A90-D7CD-8E6B-8512DC15582D}"/>
          </ac:spMkLst>
        </pc:spChg>
        <pc:picChg chg="del mod">
          <ac:chgData name="Zita Draper" userId="b063123c-f51f-481b-b99c-f574606c9ace" providerId="ADAL" clId="{1901A645-163E-40E7-8DB8-A959FE1C9EF5}" dt="2024-04-19T15:59:45.194" v="3523" actId="478"/>
          <ac:picMkLst>
            <pc:docMk/>
            <pc:sldMk cId="1623666685" sldId="271"/>
            <ac:picMk id="4" creationId="{082973FE-FF90-A7E2-BE6C-E796924C8504}"/>
          </ac:picMkLst>
        </pc:picChg>
        <pc:picChg chg="mod">
          <ac:chgData name="Zita Draper" userId="b063123c-f51f-481b-b99c-f574606c9ace" providerId="ADAL" clId="{1901A645-163E-40E7-8DB8-A959FE1C9EF5}" dt="2024-04-17T12:39:46.735" v="1337" actId="1076"/>
          <ac:picMkLst>
            <pc:docMk/>
            <pc:sldMk cId="1623666685" sldId="271"/>
            <ac:picMk id="5" creationId="{12D53D5B-3E3C-F48A-C60E-AC335D4F4927}"/>
          </ac:picMkLst>
        </pc:picChg>
        <pc:picChg chg="mod">
          <ac:chgData name="Zita Draper" userId="b063123c-f51f-481b-b99c-f574606c9ace" providerId="ADAL" clId="{1901A645-163E-40E7-8DB8-A959FE1C9EF5}" dt="2024-04-19T16:15:02.527" v="3525" actId="14100"/>
          <ac:picMkLst>
            <pc:docMk/>
            <pc:sldMk cId="1623666685" sldId="271"/>
            <ac:picMk id="6" creationId="{82E99E17-06E3-A911-A6E4-9E17E7A647BC}"/>
          </ac:picMkLst>
        </pc:picChg>
      </pc:sldChg>
      <pc:sldChg chg="addSp delSp modSp mod setBg">
        <pc:chgData name="Zita Draper" userId="b063123c-f51f-481b-b99c-f574606c9ace" providerId="ADAL" clId="{1901A645-163E-40E7-8DB8-A959FE1C9EF5}" dt="2024-04-17T12:44:20.462" v="1703" actId="14100"/>
        <pc:sldMkLst>
          <pc:docMk/>
          <pc:sldMk cId="247375509" sldId="272"/>
        </pc:sldMkLst>
        <pc:spChg chg="mod">
          <ac:chgData name="Zita Draper" userId="b063123c-f51f-481b-b99c-f574606c9ace" providerId="ADAL" clId="{1901A645-163E-40E7-8DB8-A959FE1C9EF5}" dt="2024-04-17T12:43:24.675" v="1701" actId="26606"/>
          <ac:spMkLst>
            <pc:docMk/>
            <pc:sldMk cId="247375509" sldId="272"/>
            <ac:spMk id="2" creationId="{826629F9-D5C3-7DCD-755D-1B574BF2716B}"/>
          </ac:spMkLst>
        </pc:spChg>
        <pc:spChg chg="mod">
          <ac:chgData name="Zita Draper" userId="b063123c-f51f-481b-b99c-f574606c9ace" providerId="ADAL" clId="{1901A645-163E-40E7-8DB8-A959FE1C9EF5}" dt="2024-04-17T12:43:24.675" v="1701" actId="26606"/>
          <ac:spMkLst>
            <pc:docMk/>
            <pc:sldMk cId="247375509" sldId="272"/>
            <ac:spMk id="3" creationId="{6A74ACCA-63B5-7B49-DF04-D05F35DF3C7F}"/>
          </ac:spMkLst>
        </pc:spChg>
        <pc:spChg chg="add del">
          <ac:chgData name="Zita Draper" userId="b063123c-f51f-481b-b99c-f574606c9ace" providerId="ADAL" clId="{1901A645-163E-40E7-8DB8-A959FE1C9EF5}" dt="2024-04-17T12:43:24.644" v="1700" actId="26606"/>
          <ac:spMkLst>
            <pc:docMk/>
            <pc:sldMk cId="247375509" sldId="272"/>
            <ac:spMk id="8" creationId="{5A0118C5-4F8D-4CF4-BADD-53FEACC6C42A}"/>
          </ac:spMkLst>
        </pc:spChg>
        <pc:spChg chg="add del">
          <ac:chgData name="Zita Draper" userId="b063123c-f51f-481b-b99c-f574606c9ace" providerId="ADAL" clId="{1901A645-163E-40E7-8DB8-A959FE1C9EF5}" dt="2024-04-17T12:43:24.644" v="1700" actId="26606"/>
          <ac:spMkLst>
            <pc:docMk/>
            <pc:sldMk cId="247375509" sldId="272"/>
            <ac:spMk id="10" creationId="{F98F79A4-A6C7-4101-B1E9-27E05CB7CFA0}"/>
          </ac:spMkLst>
        </pc:spChg>
        <pc:spChg chg="add del">
          <ac:chgData name="Zita Draper" userId="b063123c-f51f-481b-b99c-f574606c9ace" providerId="ADAL" clId="{1901A645-163E-40E7-8DB8-A959FE1C9EF5}" dt="2024-04-17T12:43:24.644" v="1700" actId="26606"/>
          <ac:spMkLst>
            <pc:docMk/>
            <pc:sldMk cId="247375509" sldId="272"/>
            <ac:spMk id="12" creationId="{31CE7A08-2184-4B99-ABC0-B40CD1D3F281}"/>
          </ac:spMkLst>
        </pc:spChg>
        <pc:spChg chg="add del">
          <ac:chgData name="Zita Draper" userId="b063123c-f51f-481b-b99c-f574606c9ace" providerId="ADAL" clId="{1901A645-163E-40E7-8DB8-A959FE1C9EF5}" dt="2024-04-17T12:43:24.644" v="1700" actId="26606"/>
          <ac:spMkLst>
            <pc:docMk/>
            <pc:sldMk cId="247375509" sldId="272"/>
            <ac:spMk id="14" creationId="{79AFCB35-9C04-4524-A0B1-57FF6865D013}"/>
          </ac:spMkLst>
        </pc:spChg>
        <pc:spChg chg="add del">
          <ac:chgData name="Zita Draper" userId="b063123c-f51f-481b-b99c-f574606c9ace" providerId="ADAL" clId="{1901A645-163E-40E7-8DB8-A959FE1C9EF5}" dt="2024-04-17T12:43:24.644" v="1700" actId="26606"/>
          <ac:spMkLst>
            <pc:docMk/>
            <pc:sldMk cId="247375509" sldId="272"/>
            <ac:spMk id="16" creationId="{D11AD2AD-0BA0-4DD3-8EEA-84686A0E718C}"/>
          </ac:spMkLst>
        </pc:spChg>
        <pc:spChg chg="add del">
          <ac:chgData name="Zita Draper" userId="b063123c-f51f-481b-b99c-f574606c9ace" providerId="ADAL" clId="{1901A645-163E-40E7-8DB8-A959FE1C9EF5}" dt="2024-04-17T12:43:24.644" v="1700" actId="26606"/>
          <ac:spMkLst>
            <pc:docMk/>
            <pc:sldMk cId="247375509" sldId="272"/>
            <ac:spMk id="18" creationId="{9E5C5460-229E-46C8-A712-CC317985420F}"/>
          </ac:spMkLst>
        </pc:spChg>
        <pc:spChg chg="add del">
          <ac:chgData name="Zita Draper" userId="b063123c-f51f-481b-b99c-f574606c9ace" providerId="ADAL" clId="{1901A645-163E-40E7-8DB8-A959FE1C9EF5}" dt="2024-04-17T12:43:24.644" v="1700" actId="26606"/>
          <ac:spMkLst>
            <pc:docMk/>
            <pc:sldMk cId="247375509" sldId="272"/>
            <ac:spMk id="20" creationId="{2552FC29-9118-466F-940E-80C84EFDF07B}"/>
          </ac:spMkLst>
        </pc:spChg>
        <pc:spChg chg="add">
          <ac:chgData name="Zita Draper" userId="b063123c-f51f-481b-b99c-f574606c9ace" providerId="ADAL" clId="{1901A645-163E-40E7-8DB8-A959FE1C9EF5}" dt="2024-04-17T12:43:24.675" v="1701" actId="26606"/>
          <ac:spMkLst>
            <pc:docMk/>
            <pc:sldMk cId="247375509" sldId="272"/>
            <ac:spMk id="34" creationId="{5A0118C5-4F8D-4CF4-BADD-53FEACC6C42A}"/>
          </ac:spMkLst>
        </pc:spChg>
        <pc:spChg chg="add">
          <ac:chgData name="Zita Draper" userId="b063123c-f51f-481b-b99c-f574606c9ace" providerId="ADAL" clId="{1901A645-163E-40E7-8DB8-A959FE1C9EF5}" dt="2024-04-17T12:43:24.675" v="1701" actId="26606"/>
          <ac:spMkLst>
            <pc:docMk/>
            <pc:sldMk cId="247375509" sldId="272"/>
            <ac:spMk id="35" creationId="{4E0A5C5C-2A95-428E-9F6A-0D29EBD57C9F}"/>
          </ac:spMkLst>
        </pc:spChg>
        <pc:spChg chg="add">
          <ac:chgData name="Zita Draper" userId="b063123c-f51f-481b-b99c-f574606c9ace" providerId="ADAL" clId="{1901A645-163E-40E7-8DB8-A959FE1C9EF5}" dt="2024-04-17T12:43:24.675" v="1701" actId="26606"/>
          <ac:spMkLst>
            <pc:docMk/>
            <pc:sldMk cId="247375509" sldId="272"/>
            <ac:spMk id="36" creationId="{1056F38F-7C4E-461D-8709-7D0024AE1F79}"/>
          </ac:spMkLst>
        </pc:spChg>
        <pc:spChg chg="add">
          <ac:chgData name="Zita Draper" userId="b063123c-f51f-481b-b99c-f574606c9ace" providerId="ADAL" clId="{1901A645-163E-40E7-8DB8-A959FE1C9EF5}" dt="2024-04-17T12:43:24.675" v="1701" actId="26606"/>
          <ac:spMkLst>
            <pc:docMk/>
            <pc:sldMk cId="247375509" sldId="272"/>
            <ac:spMk id="37" creationId="{C7278469-3C3C-49CE-AEEE-E176A4900B78}"/>
          </ac:spMkLst>
        </pc:spChg>
        <pc:spChg chg="add">
          <ac:chgData name="Zita Draper" userId="b063123c-f51f-481b-b99c-f574606c9ace" providerId="ADAL" clId="{1901A645-163E-40E7-8DB8-A959FE1C9EF5}" dt="2024-04-17T12:43:24.675" v="1701" actId="26606"/>
          <ac:spMkLst>
            <pc:docMk/>
            <pc:sldMk cId="247375509" sldId="272"/>
            <ac:spMk id="40" creationId="{4C6598AB-1C17-4D54-951C-A082D94ACB7A}"/>
          </ac:spMkLst>
        </pc:spChg>
        <pc:spChg chg="add">
          <ac:chgData name="Zita Draper" userId="b063123c-f51f-481b-b99c-f574606c9ace" providerId="ADAL" clId="{1901A645-163E-40E7-8DB8-A959FE1C9EF5}" dt="2024-04-17T12:43:24.675" v="1701" actId="26606"/>
          <ac:spMkLst>
            <pc:docMk/>
            <pc:sldMk cId="247375509" sldId="272"/>
            <ac:spMk id="41" creationId="{C83B66D7-137D-4AC1-B172-53D60F08BEB5}"/>
          </ac:spMkLst>
        </pc:spChg>
        <pc:spChg chg="add">
          <ac:chgData name="Zita Draper" userId="b063123c-f51f-481b-b99c-f574606c9ace" providerId="ADAL" clId="{1901A645-163E-40E7-8DB8-A959FE1C9EF5}" dt="2024-04-17T12:43:24.675" v="1701" actId="26606"/>
          <ac:spMkLst>
            <pc:docMk/>
            <pc:sldMk cId="247375509" sldId="272"/>
            <ac:spMk id="42" creationId="{F6B92503-6984-4D15-8B98-8718709B785D}"/>
          </ac:spMkLst>
        </pc:spChg>
        <pc:spChg chg="add">
          <ac:chgData name="Zita Draper" userId="b063123c-f51f-481b-b99c-f574606c9ace" providerId="ADAL" clId="{1901A645-163E-40E7-8DB8-A959FE1C9EF5}" dt="2024-04-17T12:43:24.675" v="1701" actId="26606"/>
          <ac:spMkLst>
            <pc:docMk/>
            <pc:sldMk cId="247375509" sldId="272"/>
            <ac:spMk id="43" creationId="{08DDF938-524E-4C18-A47D-C00627832366}"/>
          </ac:spMkLst>
        </pc:spChg>
        <pc:grpChg chg="add del">
          <ac:chgData name="Zita Draper" userId="b063123c-f51f-481b-b99c-f574606c9ace" providerId="ADAL" clId="{1901A645-163E-40E7-8DB8-A959FE1C9EF5}" dt="2024-04-17T12:43:24.644" v="1700" actId="26606"/>
          <ac:grpSpMkLst>
            <pc:docMk/>
            <pc:sldMk cId="247375509" sldId="272"/>
            <ac:grpSpMk id="22" creationId="{0C156BF8-7FF7-440F-BE2B-417DFFE8BFA5}"/>
          </ac:grpSpMkLst>
        </pc:grpChg>
        <pc:grpChg chg="add">
          <ac:chgData name="Zita Draper" userId="b063123c-f51f-481b-b99c-f574606c9ace" providerId="ADAL" clId="{1901A645-163E-40E7-8DB8-A959FE1C9EF5}" dt="2024-04-17T12:43:24.675" v="1701" actId="26606"/>
          <ac:grpSpMkLst>
            <pc:docMk/>
            <pc:sldMk cId="247375509" sldId="272"/>
            <ac:grpSpMk id="28" creationId="{3773FAF5-C452-4455-9411-D6AF5EBD4CA9}"/>
          </ac:grpSpMkLst>
        </pc:grpChg>
        <pc:grpChg chg="add">
          <ac:chgData name="Zita Draper" userId="b063123c-f51f-481b-b99c-f574606c9ace" providerId="ADAL" clId="{1901A645-163E-40E7-8DB8-A959FE1C9EF5}" dt="2024-04-17T12:43:24.675" v="1701" actId="26606"/>
          <ac:grpSpMkLst>
            <pc:docMk/>
            <pc:sldMk cId="247375509" sldId="272"/>
            <ac:grpSpMk id="38" creationId="{93DC754C-7E09-422D-A8BB-AF632E90DFA2}"/>
          </ac:grpSpMkLst>
        </pc:grpChg>
        <pc:picChg chg="mod">
          <ac:chgData name="Zita Draper" userId="b063123c-f51f-481b-b99c-f574606c9ace" providerId="ADAL" clId="{1901A645-163E-40E7-8DB8-A959FE1C9EF5}" dt="2024-04-17T12:44:20.462" v="1703" actId="14100"/>
          <ac:picMkLst>
            <pc:docMk/>
            <pc:sldMk cId="247375509" sldId="272"/>
            <ac:picMk id="4" creationId="{78A5E369-AA07-422F-373E-604671203501}"/>
          </ac:picMkLst>
        </pc:picChg>
      </pc:sldChg>
      <pc:sldChg chg="modSp mod">
        <pc:chgData name="Zita Draper" userId="b063123c-f51f-481b-b99c-f574606c9ace" providerId="ADAL" clId="{1901A645-163E-40E7-8DB8-A959FE1C9EF5}" dt="2024-04-17T12:55:57.680" v="1864" actId="1076"/>
        <pc:sldMkLst>
          <pc:docMk/>
          <pc:sldMk cId="2043657033" sldId="273"/>
        </pc:sldMkLst>
        <pc:spChg chg="mod">
          <ac:chgData name="Zita Draper" userId="b063123c-f51f-481b-b99c-f574606c9ace" providerId="ADAL" clId="{1901A645-163E-40E7-8DB8-A959FE1C9EF5}" dt="2024-04-17T12:48:44.985" v="1719" actId="122"/>
          <ac:spMkLst>
            <pc:docMk/>
            <pc:sldMk cId="2043657033" sldId="273"/>
            <ac:spMk id="2" creationId="{DA7130EE-056C-0EBB-B5BA-A369EDB257B6}"/>
          </ac:spMkLst>
        </pc:spChg>
        <pc:spChg chg="mod">
          <ac:chgData name="Zita Draper" userId="b063123c-f51f-481b-b99c-f574606c9ace" providerId="ADAL" clId="{1901A645-163E-40E7-8DB8-A959FE1C9EF5}" dt="2024-04-17T12:49:29.442" v="1858" actId="20577"/>
          <ac:spMkLst>
            <pc:docMk/>
            <pc:sldMk cId="2043657033" sldId="273"/>
            <ac:spMk id="3" creationId="{064C0F86-48D3-8F68-C349-096BD64CDE8D}"/>
          </ac:spMkLst>
        </pc:spChg>
        <pc:picChg chg="mod">
          <ac:chgData name="Zita Draper" userId="b063123c-f51f-481b-b99c-f574606c9ace" providerId="ADAL" clId="{1901A645-163E-40E7-8DB8-A959FE1C9EF5}" dt="2024-04-17T12:52:05.341" v="1861" actId="1076"/>
          <ac:picMkLst>
            <pc:docMk/>
            <pc:sldMk cId="2043657033" sldId="273"/>
            <ac:picMk id="4" creationId="{7CA7D695-E100-674F-8C1C-3AC4CF31A4E4}"/>
          </ac:picMkLst>
        </pc:picChg>
        <pc:picChg chg="mod">
          <ac:chgData name="Zita Draper" userId="b063123c-f51f-481b-b99c-f574606c9ace" providerId="ADAL" clId="{1901A645-163E-40E7-8DB8-A959FE1C9EF5}" dt="2024-04-17T12:55:57.680" v="1864" actId="1076"/>
          <ac:picMkLst>
            <pc:docMk/>
            <pc:sldMk cId="2043657033" sldId="273"/>
            <ac:picMk id="5" creationId="{DECF14D8-4482-19D9-23FE-3D1C5BF33121}"/>
          </ac:picMkLst>
        </pc:picChg>
      </pc:sldChg>
      <pc:sldChg chg="addSp modSp mod setBg">
        <pc:chgData name="Zita Draper" userId="b063123c-f51f-481b-b99c-f574606c9ace" providerId="ADAL" clId="{1901A645-163E-40E7-8DB8-A959FE1C9EF5}" dt="2024-04-17T13:11:18.590" v="1980" actId="1076"/>
        <pc:sldMkLst>
          <pc:docMk/>
          <pc:sldMk cId="1511611071" sldId="274"/>
        </pc:sldMkLst>
        <pc:spChg chg="mod">
          <ac:chgData name="Zita Draper" userId="b063123c-f51f-481b-b99c-f574606c9ace" providerId="ADAL" clId="{1901A645-163E-40E7-8DB8-A959FE1C9EF5}" dt="2024-04-17T13:04:59.823" v="1977" actId="26606"/>
          <ac:spMkLst>
            <pc:docMk/>
            <pc:sldMk cId="1511611071" sldId="274"/>
            <ac:spMk id="2" creationId="{A270FE4F-563E-E280-18C3-A4F461140A92}"/>
          </ac:spMkLst>
        </pc:spChg>
        <pc:spChg chg="mod">
          <ac:chgData name="Zita Draper" userId="b063123c-f51f-481b-b99c-f574606c9ace" providerId="ADAL" clId="{1901A645-163E-40E7-8DB8-A959FE1C9EF5}" dt="2024-04-17T13:04:59.823" v="1977" actId="26606"/>
          <ac:spMkLst>
            <pc:docMk/>
            <pc:sldMk cId="1511611071" sldId="274"/>
            <ac:spMk id="3" creationId="{07AEBB81-078B-8D28-0DBD-C09309C249F1}"/>
          </ac:spMkLst>
        </pc:spChg>
        <pc:spChg chg="add">
          <ac:chgData name="Zita Draper" userId="b063123c-f51f-481b-b99c-f574606c9ace" providerId="ADAL" clId="{1901A645-163E-40E7-8DB8-A959FE1C9EF5}" dt="2024-04-17T13:04:59.823" v="1977" actId="26606"/>
          <ac:spMkLst>
            <pc:docMk/>
            <pc:sldMk cId="1511611071" sldId="274"/>
            <ac:spMk id="12" creationId="{5D7F64A8-D625-4F61-A290-B499BB62ACFF}"/>
          </ac:spMkLst>
        </pc:spChg>
        <pc:picChg chg="mod">
          <ac:chgData name="Zita Draper" userId="b063123c-f51f-481b-b99c-f574606c9ace" providerId="ADAL" clId="{1901A645-163E-40E7-8DB8-A959FE1C9EF5}" dt="2024-04-17T13:08:32.524" v="1978" actId="1076"/>
          <ac:picMkLst>
            <pc:docMk/>
            <pc:sldMk cId="1511611071" sldId="274"/>
            <ac:picMk id="4" creationId="{C03E3A45-F453-2B92-86C4-5582536BAC5B}"/>
          </ac:picMkLst>
        </pc:picChg>
        <pc:picChg chg="mod">
          <ac:chgData name="Zita Draper" userId="b063123c-f51f-481b-b99c-f574606c9ace" providerId="ADAL" clId="{1901A645-163E-40E7-8DB8-A959FE1C9EF5}" dt="2024-04-17T13:10:20.512" v="1979" actId="1076"/>
          <ac:picMkLst>
            <pc:docMk/>
            <pc:sldMk cId="1511611071" sldId="274"/>
            <ac:picMk id="5" creationId="{9AF9E9F2-9E68-700D-9BBF-8F5B6B30A0B6}"/>
          </ac:picMkLst>
        </pc:picChg>
        <pc:picChg chg="mod">
          <ac:chgData name="Zita Draper" userId="b063123c-f51f-481b-b99c-f574606c9ace" providerId="ADAL" clId="{1901A645-163E-40E7-8DB8-A959FE1C9EF5}" dt="2024-04-17T13:11:18.590" v="1980" actId="1076"/>
          <ac:picMkLst>
            <pc:docMk/>
            <pc:sldMk cId="1511611071" sldId="274"/>
            <ac:picMk id="6" creationId="{0CFA3B07-716F-C5DF-9E70-D046B3A48A9E}"/>
          </ac:picMkLst>
        </pc:picChg>
        <pc:picChg chg="add">
          <ac:chgData name="Zita Draper" userId="b063123c-f51f-481b-b99c-f574606c9ace" providerId="ADAL" clId="{1901A645-163E-40E7-8DB8-A959FE1C9EF5}" dt="2024-04-17T13:04:59.823" v="1977" actId="26606"/>
          <ac:picMkLst>
            <pc:docMk/>
            <pc:sldMk cId="1511611071" sldId="274"/>
            <ac:picMk id="7" creationId="{C0728FE5-C264-34F8-968D-2D866C627667}"/>
          </ac:picMkLst>
        </pc:picChg>
        <pc:picChg chg="add">
          <ac:chgData name="Zita Draper" userId="b063123c-f51f-481b-b99c-f574606c9ace" providerId="ADAL" clId="{1901A645-163E-40E7-8DB8-A959FE1C9EF5}" dt="2024-04-17T13:04:59.823" v="1977" actId="26606"/>
          <ac:picMkLst>
            <pc:docMk/>
            <pc:sldMk cId="1511611071" sldId="274"/>
            <ac:picMk id="9" creationId="{E1A426D7-1040-41AF-B5C2-10068542D345}"/>
          </ac:picMkLst>
        </pc:picChg>
      </pc:sldChg>
      <pc:sldChg chg="addSp delSp modSp mod setBg">
        <pc:chgData name="Zita Draper" userId="b063123c-f51f-481b-b99c-f574606c9ace" providerId="ADAL" clId="{1901A645-163E-40E7-8DB8-A959FE1C9EF5}" dt="2024-04-17T13:22:21.993" v="2155" actId="14100"/>
        <pc:sldMkLst>
          <pc:docMk/>
          <pc:sldMk cId="2231527493" sldId="275"/>
        </pc:sldMkLst>
        <pc:spChg chg="mod">
          <ac:chgData name="Zita Draper" userId="b063123c-f51f-481b-b99c-f574606c9ace" providerId="ADAL" clId="{1901A645-163E-40E7-8DB8-A959FE1C9EF5}" dt="2024-04-17T13:21:35.798" v="2153" actId="122"/>
          <ac:spMkLst>
            <pc:docMk/>
            <pc:sldMk cId="2231527493" sldId="275"/>
            <ac:spMk id="2" creationId="{7572F0BA-D8A9-F314-B37F-3F8AFA356D5B}"/>
          </ac:spMkLst>
        </pc:spChg>
        <pc:spChg chg="del mod">
          <ac:chgData name="Zita Draper" userId="b063123c-f51f-481b-b99c-f574606c9ace" providerId="ADAL" clId="{1901A645-163E-40E7-8DB8-A959FE1C9EF5}" dt="2024-04-17T13:21:30.597" v="2149" actId="26606"/>
          <ac:spMkLst>
            <pc:docMk/>
            <pc:sldMk cId="2231527493" sldId="275"/>
            <ac:spMk id="3" creationId="{6B8A075D-E870-75EB-4107-65B44465DCEC}"/>
          </ac:spMkLst>
        </pc:spChg>
        <pc:spChg chg="add">
          <ac:chgData name="Zita Draper" userId="b063123c-f51f-481b-b99c-f574606c9ace" providerId="ADAL" clId="{1901A645-163E-40E7-8DB8-A959FE1C9EF5}" dt="2024-04-17T13:21:30.597" v="2149" actId="26606"/>
          <ac:spMkLst>
            <pc:docMk/>
            <pc:sldMk cId="2231527493" sldId="275"/>
            <ac:spMk id="9" creationId="{35DB3719-6FDC-4E5D-891D-FF40B7300F64}"/>
          </ac:spMkLst>
        </pc:spChg>
        <pc:spChg chg="add">
          <ac:chgData name="Zita Draper" userId="b063123c-f51f-481b-b99c-f574606c9ace" providerId="ADAL" clId="{1901A645-163E-40E7-8DB8-A959FE1C9EF5}" dt="2024-04-17T13:21:30.597" v="2149" actId="26606"/>
          <ac:spMkLst>
            <pc:docMk/>
            <pc:sldMk cId="2231527493" sldId="275"/>
            <ac:spMk id="11" creationId="{E0CBAC23-2E3F-4A90-BA59-F8299F6A5439}"/>
          </ac:spMkLst>
        </pc:spChg>
        <pc:graphicFrameChg chg="add">
          <ac:chgData name="Zita Draper" userId="b063123c-f51f-481b-b99c-f574606c9ace" providerId="ADAL" clId="{1901A645-163E-40E7-8DB8-A959FE1C9EF5}" dt="2024-04-17T13:21:30.597" v="2149" actId="26606"/>
          <ac:graphicFrameMkLst>
            <pc:docMk/>
            <pc:sldMk cId="2231527493" sldId="275"/>
            <ac:graphicFrameMk id="5" creationId="{FAF7569B-EA98-59F3-C8AB-8ECA4D29CA6A}"/>
          </ac:graphicFrameMkLst>
        </pc:graphicFrameChg>
        <pc:picChg chg="mod">
          <ac:chgData name="Zita Draper" userId="b063123c-f51f-481b-b99c-f574606c9ace" providerId="ADAL" clId="{1901A645-163E-40E7-8DB8-A959FE1C9EF5}" dt="2024-04-17T13:22:21.993" v="2155" actId="14100"/>
          <ac:picMkLst>
            <pc:docMk/>
            <pc:sldMk cId="2231527493" sldId="275"/>
            <ac:picMk id="4" creationId="{62028DC8-87D0-66F9-3BEF-D4D17D76E13B}"/>
          </ac:picMkLst>
        </pc:picChg>
      </pc:sldChg>
      <pc:sldChg chg="modSp mod">
        <pc:chgData name="Zita Draper" userId="b063123c-f51f-481b-b99c-f574606c9ace" providerId="ADAL" clId="{1901A645-163E-40E7-8DB8-A959FE1C9EF5}" dt="2024-04-17T13:27:07.903" v="2392" actId="14100"/>
        <pc:sldMkLst>
          <pc:docMk/>
          <pc:sldMk cId="292394956" sldId="276"/>
        </pc:sldMkLst>
        <pc:spChg chg="mod">
          <ac:chgData name="Zita Draper" userId="b063123c-f51f-481b-b99c-f574606c9ace" providerId="ADAL" clId="{1901A645-163E-40E7-8DB8-A959FE1C9EF5}" dt="2024-04-17T13:23:05.931" v="2225" actId="122"/>
          <ac:spMkLst>
            <pc:docMk/>
            <pc:sldMk cId="292394956" sldId="276"/>
            <ac:spMk id="2" creationId="{E13FC817-3AEC-ABFC-E8F5-08CE66B4556C}"/>
          </ac:spMkLst>
        </pc:spChg>
        <pc:spChg chg="mod">
          <ac:chgData name="Zita Draper" userId="b063123c-f51f-481b-b99c-f574606c9ace" providerId="ADAL" clId="{1901A645-163E-40E7-8DB8-A959FE1C9EF5}" dt="2024-04-17T13:23:56.081" v="2387" actId="20577"/>
          <ac:spMkLst>
            <pc:docMk/>
            <pc:sldMk cId="292394956" sldId="276"/>
            <ac:spMk id="3" creationId="{F61C83FC-B04C-B69E-60F3-97597762E53A}"/>
          </ac:spMkLst>
        </pc:spChg>
        <pc:picChg chg="mod">
          <ac:chgData name="Zita Draper" userId="b063123c-f51f-481b-b99c-f574606c9ace" providerId="ADAL" clId="{1901A645-163E-40E7-8DB8-A959FE1C9EF5}" dt="2024-04-17T13:26:52.267" v="2390" actId="1076"/>
          <ac:picMkLst>
            <pc:docMk/>
            <pc:sldMk cId="292394956" sldId="276"/>
            <ac:picMk id="4" creationId="{DDC06DAE-186C-BB9A-3A63-DB8EC587BADA}"/>
          </ac:picMkLst>
        </pc:picChg>
        <pc:picChg chg="mod">
          <ac:chgData name="Zita Draper" userId="b063123c-f51f-481b-b99c-f574606c9ace" providerId="ADAL" clId="{1901A645-163E-40E7-8DB8-A959FE1C9EF5}" dt="2024-04-17T13:27:07.903" v="2392" actId="14100"/>
          <ac:picMkLst>
            <pc:docMk/>
            <pc:sldMk cId="292394956" sldId="276"/>
            <ac:picMk id="5" creationId="{C1ACFB28-8BBA-B328-4FCF-CE81F6A9FFEA}"/>
          </ac:picMkLst>
        </pc:picChg>
      </pc:sldChg>
      <pc:sldChg chg="addSp delSp modSp mod setBg modClrScheme addAnim delAnim chgLayout">
        <pc:chgData name="Zita Draper" userId="b063123c-f51f-481b-b99c-f574606c9ace" providerId="ADAL" clId="{1901A645-163E-40E7-8DB8-A959FE1C9EF5}" dt="2024-04-17T14:05:09.167" v="2500" actId="14100"/>
        <pc:sldMkLst>
          <pc:docMk/>
          <pc:sldMk cId="740988091" sldId="277"/>
        </pc:sldMkLst>
        <pc:spChg chg="mod ord">
          <ac:chgData name="Zita Draper" userId="b063123c-f51f-481b-b99c-f574606c9ace" providerId="ADAL" clId="{1901A645-163E-40E7-8DB8-A959FE1C9EF5}" dt="2024-04-17T13:46:46.186" v="2487" actId="26606"/>
          <ac:spMkLst>
            <pc:docMk/>
            <pc:sldMk cId="740988091" sldId="277"/>
            <ac:spMk id="2" creationId="{60548E5F-89B8-71D4-5293-4CCE918304E2}"/>
          </ac:spMkLst>
        </pc:spChg>
        <pc:spChg chg="del mod ord">
          <ac:chgData name="Zita Draper" userId="b063123c-f51f-481b-b99c-f574606c9ace" providerId="ADAL" clId="{1901A645-163E-40E7-8DB8-A959FE1C9EF5}" dt="2024-04-17T13:46:40.052" v="2486" actId="700"/>
          <ac:spMkLst>
            <pc:docMk/>
            <pc:sldMk cId="740988091" sldId="277"/>
            <ac:spMk id="3" creationId="{0E8B5700-4CAB-ECC2-3374-9ACC7C7AEE9A}"/>
          </ac:spMkLst>
        </pc:spChg>
        <pc:spChg chg="add del mod ord">
          <ac:chgData name="Zita Draper" userId="b063123c-f51f-481b-b99c-f574606c9ace" providerId="ADAL" clId="{1901A645-163E-40E7-8DB8-A959FE1C9EF5}" dt="2024-04-17T13:47:01.228" v="2492" actId="478"/>
          <ac:spMkLst>
            <pc:docMk/>
            <pc:sldMk cId="740988091" sldId="277"/>
            <ac:spMk id="4" creationId="{6E57B800-1B83-0C94-A5D7-026E3B6E5411}"/>
          </ac:spMkLst>
        </pc:spChg>
        <pc:spChg chg="add">
          <ac:chgData name="Zita Draper" userId="b063123c-f51f-481b-b99c-f574606c9ace" providerId="ADAL" clId="{1901A645-163E-40E7-8DB8-A959FE1C9EF5}" dt="2024-04-17T13:46:46.186" v="2487" actId="26606"/>
          <ac:spMkLst>
            <pc:docMk/>
            <pc:sldMk cId="740988091" sldId="277"/>
            <ac:spMk id="10" creationId="{3A930249-8242-4E2B-AF17-C01826488321}"/>
          </ac:spMkLst>
        </pc:spChg>
        <pc:spChg chg="add">
          <ac:chgData name="Zita Draper" userId="b063123c-f51f-481b-b99c-f574606c9ace" providerId="ADAL" clId="{1901A645-163E-40E7-8DB8-A959FE1C9EF5}" dt="2024-04-17T13:46:46.186" v="2487" actId="26606"/>
          <ac:spMkLst>
            <pc:docMk/>
            <pc:sldMk cId="740988091" sldId="277"/>
            <ac:spMk id="12" creationId="{A5BDD999-C5E1-4B3E-A710-768673819165}"/>
          </ac:spMkLst>
        </pc:spChg>
        <pc:picChg chg="mod">
          <ac:chgData name="Zita Draper" userId="b063123c-f51f-481b-b99c-f574606c9ace" providerId="ADAL" clId="{1901A645-163E-40E7-8DB8-A959FE1C9EF5}" dt="2024-04-17T13:48:37.488" v="2494" actId="14100"/>
          <ac:picMkLst>
            <pc:docMk/>
            <pc:sldMk cId="740988091" sldId="277"/>
            <ac:picMk id="5" creationId="{7E6FBC8E-E4CA-C87B-582A-72A6B8F52A7F}"/>
          </ac:picMkLst>
        </pc:picChg>
        <pc:picChg chg="add del mod">
          <ac:chgData name="Zita Draper" userId="b063123c-f51f-481b-b99c-f574606c9ace" providerId="ADAL" clId="{1901A645-163E-40E7-8DB8-A959FE1C9EF5}" dt="2024-04-17T13:46:55.599" v="2491" actId="478"/>
          <ac:picMkLst>
            <pc:docMk/>
            <pc:sldMk cId="740988091" sldId="277"/>
            <ac:picMk id="6" creationId="{AAB68BEF-4E20-C590-CA4B-A3492E54B346}"/>
          </ac:picMkLst>
        </pc:picChg>
        <pc:picChg chg="del mod">
          <ac:chgData name="Zita Draper" userId="b063123c-f51f-481b-b99c-f574606c9ace" providerId="ADAL" clId="{1901A645-163E-40E7-8DB8-A959FE1C9EF5}" dt="2024-04-17T14:02:57.304" v="2497" actId="478"/>
          <ac:picMkLst>
            <pc:docMk/>
            <pc:sldMk cId="740988091" sldId="277"/>
            <ac:picMk id="7" creationId="{A2D0E9BC-3964-E1B8-FC2B-5A4F40E5DCB0}"/>
          </ac:picMkLst>
        </pc:picChg>
        <pc:picChg chg="del">
          <ac:chgData name="Zita Draper" userId="b063123c-f51f-481b-b99c-f574606c9ace" providerId="ADAL" clId="{1901A645-163E-40E7-8DB8-A959FE1C9EF5}" dt="2024-04-17T14:04:20.299" v="2498" actId="478"/>
          <ac:picMkLst>
            <pc:docMk/>
            <pc:sldMk cId="740988091" sldId="277"/>
            <ac:picMk id="8" creationId="{66E37C03-0C5D-DD76-1DEE-91EA85218CF7}"/>
          </ac:picMkLst>
        </pc:picChg>
        <pc:picChg chg="mod">
          <ac:chgData name="Zita Draper" userId="b063123c-f51f-481b-b99c-f574606c9ace" providerId="ADAL" clId="{1901A645-163E-40E7-8DB8-A959FE1C9EF5}" dt="2024-04-17T14:05:09.167" v="2500" actId="14100"/>
          <ac:picMkLst>
            <pc:docMk/>
            <pc:sldMk cId="740988091" sldId="277"/>
            <ac:picMk id="9" creationId="{B35C3C3E-8E6F-4F72-90B3-6E9D6E21DD71}"/>
          </ac:picMkLst>
        </pc:picChg>
      </pc:sldChg>
      <pc:sldChg chg="addSp delSp modSp mod setBg modClrScheme addAnim setClrOvrMap chgLayout">
        <pc:chgData name="Zita Draper" userId="b063123c-f51f-481b-b99c-f574606c9ace" providerId="ADAL" clId="{1901A645-163E-40E7-8DB8-A959FE1C9EF5}" dt="2024-04-17T14:28:49.447" v="2528" actId="1076"/>
        <pc:sldMkLst>
          <pc:docMk/>
          <pc:sldMk cId="562356507" sldId="278"/>
        </pc:sldMkLst>
        <pc:spChg chg="del mod ord">
          <ac:chgData name="Zita Draper" userId="b063123c-f51f-481b-b99c-f574606c9ace" providerId="ADAL" clId="{1901A645-163E-40E7-8DB8-A959FE1C9EF5}" dt="2024-04-17T14:14:44.342" v="2501" actId="700"/>
          <ac:spMkLst>
            <pc:docMk/>
            <pc:sldMk cId="562356507" sldId="278"/>
            <ac:spMk id="2" creationId="{28BB279F-9E83-0451-C74F-EE5197A25730}"/>
          </ac:spMkLst>
        </pc:spChg>
        <pc:spChg chg="del mod ord">
          <ac:chgData name="Zita Draper" userId="b063123c-f51f-481b-b99c-f574606c9ace" providerId="ADAL" clId="{1901A645-163E-40E7-8DB8-A959FE1C9EF5}" dt="2024-04-17T14:14:44.342" v="2501" actId="700"/>
          <ac:spMkLst>
            <pc:docMk/>
            <pc:sldMk cId="562356507" sldId="278"/>
            <ac:spMk id="3" creationId="{43E98626-533D-7F7F-FD96-277D643EC135}"/>
          </ac:spMkLst>
        </pc:spChg>
        <pc:spChg chg="add mod ord">
          <ac:chgData name="Zita Draper" userId="b063123c-f51f-481b-b99c-f574606c9ace" providerId="ADAL" clId="{1901A645-163E-40E7-8DB8-A959FE1C9EF5}" dt="2024-04-17T14:15:07.820" v="2520" actId="115"/>
          <ac:spMkLst>
            <pc:docMk/>
            <pc:sldMk cId="562356507" sldId="278"/>
            <ac:spMk id="4" creationId="{9872F7AD-AE5C-509A-C816-A139860ABB99}"/>
          </ac:spMkLst>
        </pc:spChg>
        <pc:spChg chg="add del mod ord">
          <ac:chgData name="Zita Draper" userId="b063123c-f51f-481b-b99c-f574606c9ace" providerId="ADAL" clId="{1901A645-163E-40E7-8DB8-A959FE1C9EF5}" dt="2024-04-17T14:15:00.037" v="2512" actId="478"/>
          <ac:spMkLst>
            <pc:docMk/>
            <pc:sldMk cId="562356507" sldId="278"/>
            <ac:spMk id="5" creationId="{911DECDC-0B42-7CC5-61A4-7A5C3431BB30}"/>
          </ac:spMkLst>
        </pc:spChg>
        <pc:spChg chg="add">
          <ac:chgData name="Zita Draper" userId="b063123c-f51f-481b-b99c-f574606c9ace" providerId="ADAL" clId="{1901A645-163E-40E7-8DB8-A959FE1C9EF5}" dt="2024-04-17T14:14:52.657" v="2510" actId="26606"/>
          <ac:spMkLst>
            <pc:docMk/>
            <pc:sldMk cId="562356507" sldId="278"/>
            <ac:spMk id="11" creationId="{71B2258F-86CA-4D4D-8270-BC05FCDEBFB3}"/>
          </ac:spMkLst>
        </pc:spChg>
        <pc:picChg chg="mod">
          <ac:chgData name="Zita Draper" userId="b063123c-f51f-481b-b99c-f574606c9ace" providerId="ADAL" clId="{1901A645-163E-40E7-8DB8-A959FE1C9EF5}" dt="2024-04-17T14:17:42.242" v="2522" actId="14100"/>
          <ac:picMkLst>
            <pc:docMk/>
            <pc:sldMk cId="562356507" sldId="278"/>
            <ac:picMk id="6" creationId="{B4EB3288-FF12-BB77-C071-90D08CDC28C8}"/>
          </ac:picMkLst>
        </pc:picChg>
        <pc:picChg chg="add">
          <ac:chgData name="Zita Draper" userId="b063123c-f51f-481b-b99c-f574606c9ace" providerId="ADAL" clId="{1901A645-163E-40E7-8DB8-A959FE1C9EF5}" dt="2024-04-17T14:14:52.657" v="2510" actId="26606"/>
          <ac:picMkLst>
            <pc:docMk/>
            <pc:sldMk cId="562356507" sldId="278"/>
            <ac:picMk id="7" creationId="{7279C1C0-0E46-7ECC-3E87-9E47AE3BEE92}"/>
          </ac:picMkLst>
        </pc:picChg>
        <pc:picChg chg="mod">
          <ac:chgData name="Zita Draper" userId="b063123c-f51f-481b-b99c-f574606c9ace" providerId="ADAL" clId="{1901A645-163E-40E7-8DB8-A959FE1C9EF5}" dt="2024-04-17T14:19:50.963" v="2525" actId="1076"/>
          <ac:picMkLst>
            <pc:docMk/>
            <pc:sldMk cId="562356507" sldId="278"/>
            <ac:picMk id="8" creationId="{FD1206A9-4FD0-93CE-13B6-8392F0699F35}"/>
          </ac:picMkLst>
        </pc:picChg>
        <pc:picChg chg="mod">
          <ac:chgData name="Zita Draper" userId="b063123c-f51f-481b-b99c-f574606c9ace" providerId="ADAL" clId="{1901A645-163E-40E7-8DB8-A959FE1C9EF5}" dt="2024-04-17T14:28:49.447" v="2528" actId="1076"/>
          <ac:picMkLst>
            <pc:docMk/>
            <pc:sldMk cId="562356507" sldId="278"/>
            <ac:picMk id="9" creationId="{471CA5BE-1DD4-0464-423A-C00105993C89}"/>
          </ac:picMkLst>
        </pc:picChg>
      </pc:sldChg>
      <pc:sldChg chg="modSp mod">
        <pc:chgData name="Zita Draper" userId="b063123c-f51f-481b-b99c-f574606c9ace" providerId="ADAL" clId="{1901A645-163E-40E7-8DB8-A959FE1C9EF5}" dt="2024-04-18T14:53:32.191" v="3518" actId="1076"/>
        <pc:sldMkLst>
          <pc:docMk/>
          <pc:sldMk cId="2002825780" sldId="279"/>
        </pc:sldMkLst>
        <pc:spChg chg="mod">
          <ac:chgData name="Zita Draper" userId="b063123c-f51f-481b-b99c-f574606c9ace" providerId="ADAL" clId="{1901A645-163E-40E7-8DB8-A959FE1C9EF5}" dt="2024-04-17T14:41:58.842" v="3038" actId="122"/>
          <ac:spMkLst>
            <pc:docMk/>
            <pc:sldMk cId="2002825780" sldId="279"/>
            <ac:spMk id="2" creationId="{50576ACD-A9F9-6F9D-E512-D63F5D101C62}"/>
          </ac:spMkLst>
        </pc:spChg>
        <pc:spChg chg="mod">
          <ac:chgData name="Zita Draper" userId="b063123c-f51f-481b-b99c-f574606c9ace" providerId="ADAL" clId="{1901A645-163E-40E7-8DB8-A959FE1C9EF5}" dt="2024-04-17T16:22:41.953" v="3222" actId="20577"/>
          <ac:spMkLst>
            <pc:docMk/>
            <pc:sldMk cId="2002825780" sldId="279"/>
            <ac:spMk id="3" creationId="{BD11027B-14ED-96F6-5966-78FE858DC6E0}"/>
          </ac:spMkLst>
        </pc:spChg>
        <pc:picChg chg="mod">
          <ac:chgData name="Zita Draper" userId="b063123c-f51f-481b-b99c-f574606c9ace" providerId="ADAL" clId="{1901A645-163E-40E7-8DB8-A959FE1C9EF5}" dt="2024-04-17T15:08:55.834" v="3124" actId="1076"/>
          <ac:picMkLst>
            <pc:docMk/>
            <pc:sldMk cId="2002825780" sldId="279"/>
            <ac:picMk id="4" creationId="{E43539D7-2CFA-1EF5-9575-5A30F51886A6}"/>
          </ac:picMkLst>
        </pc:picChg>
        <pc:picChg chg="mod">
          <ac:chgData name="Zita Draper" userId="b063123c-f51f-481b-b99c-f574606c9ace" providerId="ADAL" clId="{1901A645-163E-40E7-8DB8-A959FE1C9EF5}" dt="2024-04-18T14:53:32.191" v="3518" actId="1076"/>
          <ac:picMkLst>
            <pc:docMk/>
            <pc:sldMk cId="2002825780" sldId="279"/>
            <ac:picMk id="5" creationId="{F967915F-E64C-0B43-E798-D26C7C0A2288}"/>
          </ac:picMkLst>
        </pc:picChg>
        <pc:picChg chg="mod">
          <ac:chgData name="Zita Draper" userId="b063123c-f51f-481b-b99c-f574606c9ace" providerId="ADAL" clId="{1901A645-163E-40E7-8DB8-A959FE1C9EF5}" dt="2024-04-18T14:51:12.193" v="3513" actId="1076"/>
          <ac:picMkLst>
            <pc:docMk/>
            <pc:sldMk cId="2002825780" sldId="279"/>
            <ac:picMk id="6" creationId="{33910FD4-290D-AA9D-CF79-C30A0E07A70D}"/>
          </ac:picMkLst>
        </pc:picChg>
        <pc:picChg chg="mod">
          <ac:chgData name="Zita Draper" userId="b063123c-f51f-481b-b99c-f574606c9ace" providerId="ADAL" clId="{1901A645-163E-40E7-8DB8-A959FE1C9EF5}" dt="2024-04-18T14:53:25.579" v="3516" actId="1076"/>
          <ac:picMkLst>
            <pc:docMk/>
            <pc:sldMk cId="2002825780" sldId="279"/>
            <ac:picMk id="7" creationId="{794E7BE8-1595-78EA-871A-5CCA9024E0DD}"/>
          </ac:picMkLst>
        </pc:picChg>
      </pc:sldChg>
      <pc:sldChg chg="addSp modSp mod setBg">
        <pc:chgData name="Zita Draper" userId="b063123c-f51f-481b-b99c-f574606c9ace" providerId="ADAL" clId="{1901A645-163E-40E7-8DB8-A959FE1C9EF5}" dt="2024-04-18T12:10:04.668" v="3308" actId="20577"/>
        <pc:sldMkLst>
          <pc:docMk/>
          <pc:sldMk cId="2638884405" sldId="280"/>
        </pc:sldMkLst>
        <pc:spChg chg="mod">
          <ac:chgData name="Zita Draper" userId="b063123c-f51f-481b-b99c-f574606c9ace" providerId="ADAL" clId="{1901A645-163E-40E7-8DB8-A959FE1C9EF5}" dt="2024-04-17T16:28:46.353" v="3256" actId="26606"/>
          <ac:spMkLst>
            <pc:docMk/>
            <pc:sldMk cId="2638884405" sldId="280"/>
            <ac:spMk id="2" creationId="{9474FC61-5426-1DBC-DBE8-FF75A5516FA1}"/>
          </ac:spMkLst>
        </pc:spChg>
        <pc:spChg chg="mod">
          <ac:chgData name="Zita Draper" userId="b063123c-f51f-481b-b99c-f574606c9ace" providerId="ADAL" clId="{1901A645-163E-40E7-8DB8-A959FE1C9EF5}" dt="2024-04-18T12:10:04.668" v="3308" actId="20577"/>
          <ac:spMkLst>
            <pc:docMk/>
            <pc:sldMk cId="2638884405" sldId="280"/>
            <ac:spMk id="3" creationId="{E1124D52-05D5-49B3-1318-FDC9CB4452FB}"/>
          </ac:spMkLst>
        </pc:spChg>
        <pc:spChg chg="add">
          <ac:chgData name="Zita Draper" userId="b063123c-f51f-481b-b99c-f574606c9ace" providerId="ADAL" clId="{1901A645-163E-40E7-8DB8-A959FE1C9EF5}" dt="2024-04-17T16:28:46.353" v="3256" actId="26606"/>
          <ac:spMkLst>
            <pc:docMk/>
            <pc:sldMk cId="2638884405" sldId="280"/>
            <ac:spMk id="10" creationId="{5A0118C5-4F8D-4CF4-BADD-53FEACC6C42A}"/>
          </ac:spMkLst>
        </pc:spChg>
        <pc:spChg chg="add">
          <ac:chgData name="Zita Draper" userId="b063123c-f51f-481b-b99c-f574606c9ace" providerId="ADAL" clId="{1901A645-163E-40E7-8DB8-A959FE1C9EF5}" dt="2024-04-17T16:28:46.353" v="3256" actId="26606"/>
          <ac:spMkLst>
            <pc:docMk/>
            <pc:sldMk cId="2638884405" sldId="280"/>
            <ac:spMk id="12" creationId="{EAED1919-54A1-41C9-B30B-A3FF3F58E38B}"/>
          </ac:spMkLst>
        </pc:spChg>
        <pc:spChg chg="add">
          <ac:chgData name="Zita Draper" userId="b063123c-f51f-481b-b99c-f574606c9ace" providerId="ADAL" clId="{1901A645-163E-40E7-8DB8-A959FE1C9EF5}" dt="2024-04-17T16:28:46.353" v="3256" actId="26606"/>
          <ac:spMkLst>
            <pc:docMk/>
            <pc:sldMk cId="2638884405" sldId="280"/>
            <ac:spMk id="18" creationId="{FFFEB18F-F81F-4CED-BE64-EB888A77C3B8}"/>
          </ac:spMkLst>
        </pc:spChg>
        <pc:grpChg chg="add">
          <ac:chgData name="Zita Draper" userId="b063123c-f51f-481b-b99c-f574606c9ace" providerId="ADAL" clId="{1901A645-163E-40E7-8DB8-A959FE1C9EF5}" dt="2024-04-17T16:28:46.353" v="3256" actId="26606"/>
          <ac:grpSpMkLst>
            <pc:docMk/>
            <pc:sldMk cId="2638884405" sldId="280"/>
            <ac:grpSpMk id="14" creationId="{C4751043-2EE3-4222-9979-8E61D93DA8DC}"/>
          </ac:grpSpMkLst>
        </pc:grpChg>
        <pc:grpChg chg="add">
          <ac:chgData name="Zita Draper" userId="b063123c-f51f-481b-b99c-f574606c9ace" providerId="ADAL" clId="{1901A645-163E-40E7-8DB8-A959FE1C9EF5}" dt="2024-04-17T16:28:46.353" v="3256" actId="26606"/>
          <ac:grpSpMkLst>
            <pc:docMk/>
            <pc:sldMk cId="2638884405" sldId="280"/>
            <ac:grpSpMk id="20" creationId="{00E015F5-1A99-4E40-BC3D-7707802996B5}"/>
          </ac:grpSpMkLst>
        </pc:grpChg>
        <pc:grpChg chg="add">
          <ac:chgData name="Zita Draper" userId="b063123c-f51f-481b-b99c-f574606c9ace" providerId="ADAL" clId="{1901A645-163E-40E7-8DB8-A959FE1C9EF5}" dt="2024-04-17T16:28:46.353" v="3256" actId="26606"/>
          <ac:grpSpMkLst>
            <pc:docMk/>
            <pc:sldMk cId="2638884405" sldId="280"/>
            <ac:grpSpMk id="24" creationId="{5468B3A9-705E-43C3-A742-0619B0D8F2EE}"/>
          </ac:grpSpMkLst>
        </pc:grpChg>
        <pc:picChg chg="mod">
          <ac:chgData name="Zita Draper" userId="b063123c-f51f-481b-b99c-f574606c9ace" providerId="ADAL" clId="{1901A645-163E-40E7-8DB8-A959FE1C9EF5}" dt="2024-04-18T12:09:33.622" v="3267" actId="14100"/>
          <ac:picMkLst>
            <pc:docMk/>
            <pc:sldMk cId="2638884405" sldId="280"/>
            <ac:picMk id="4" creationId="{1D3BE70C-43C6-F9DE-C3EE-06D00F620E5E}"/>
          </ac:picMkLst>
        </pc:picChg>
        <pc:picChg chg="add">
          <ac:chgData name="Zita Draper" userId="b063123c-f51f-481b-b99c-f574606c9ace" providerId="ADAL" clId="{1901A645-163E-40E7-8DB8-A959FE1C9EF5}" dt="2024-04-17T16:28:46.353" v="3256" actId="26606"/>
          <ac:picMkLst>
            <pc:docMk/>
            <pc:sldMk cId="2638884405" sldId="280"/>
            <ac:picMk id="7" creationId="{3FEC6D6F-C2FE-EC8A-53D4-9D00196E43D2}"/>
          </ac:picMkLst>
        </pc:picChg>
      </pc:sldChg>
      <pc:sldChg chg="addSp delSp modSp mod setBg delAnim">
        <pc:chgData name="Zita Draper" userId="b063123c-f51f-481b-b99c-f574606c9ace" providerId="ADAL" clId="{1901A645-163E-40E7-8DB8-A959FE1C9EF5}" dt="2024-04-18T14:50:44.854" v="3512" actId="1076"/>
        <pc:sldMkLst>
          <pc:docMk/>
          <pc:sldMk cId="2874505915" sldId="281"/>
        </pc:sldMkLst>
        <pc:spChg chg="mod">
          <ac:chgData name="Zita Draper" userId="b063123c-f51f-481b-b99c-f574606c9ace" providerId="ADAL" clId="{1901A645-163E-40E7-8DB8-A959FE1C9EF5}" dt="2024-04-18T14:46:44.689" v="3507" actId="26606"/>
          <ac:spMkLst>
            <pc:docMk/>
            <pc:sldMk cId="2874505915" sldId="281"/>
            <ac:spMk id="2" creationId="{3DC1DDEF-3506-4915-D434-C0662C0EEAEC}"/>
          </ac:spMkLst>
        </pc:spChg>
        <pc:spChg chg="mod">
          <ac:chgData name="Zita Draper" userId="b063123c-f51f-481b-b99c-f574606c9ace" providerId="ADAL" clId="{1901A645-163E-40E7-8DB8-A959FE1C9EF5}" dt="2024-04-18T14:46:44.689" v="3507" actId="26606"/>
          <ac:spMkLst>
            <pc:docMk/>
            <pc:sldMk cId="2874505915" sldId="281"/>
            <ac:spMk id="3" creationId="{53F35C76-EC16-BCF8-26E7-9509A4D17750}"/>
          </ac:spMkLst>
        </pc:spChg>
        <pc:spChg chg="add del">
          <ac:chgData name="Zita Draper" userId="b063123c-f51f-481b-b99c-f574606c9ace" providerId="ADAL" clId="{1901A645-163E-40E7-8DB8-A959FE1C9EF5}" dt="2024-04-18T14:46:44.689" v="3507" actId="26606"/>
          <ac:spMkLst>
            <pc:docMk/>
            <pc:sldMk cId="2874505915" sldId="281"/>
            <ac:spMk id="8" creationId="{5A0118C5-4F8D-4CF4-BADD-53FEACC6C42A}"/>
          </ac:spMkLst>
        </pc:spChg>
        <pc:spChg chg="add del">
          <ac:chgData name="Zita Draper" userId="b063123c-f51f-481b-b99c-f574606c9ace" providerId="ADAL" clId="{1901A645-163E-40E7-8DB8-A959FE1C9EF5}" dt="2024-04-18T14:46:44.689" v="3507" actId="26606"/>
          <ac:spMkLst>
            <pc:docMk/>
            <pc:sldMk cId="2874505915" sldId="281"/>
            <ac:spMk id="29" creationId="{EC11F68A-CC71-4196-BBF3-20CDCD75D4E6}"/>
          </ac:spMkLst>
        </pc:spChg>
        <pc:spChg chg="add del">
          <ac:chgData name="Zita Draper" userId="b063123c-f51f-481b-b99c-f574606c9ace" providerId="ADAL" clId="{1901A645-163E-40E7-8DB8-A959FE1C9EF5}" dt="2024-04-18T14:46:44.689" v="3507" actId="26606"/>
          <ac:spMkLst>
            <pc:docMk/>
            <pc:sldMk cId="2874505915" sldId="281"/>
            <ac:spMk id="31" creationId="{085F9950-F10E-4E64-962B-F70345789875}"/>
          </ac:spMkLst>
        </pc:spChg>
        <pc:spChg chg="add">
          <ac:chgData name="Zita Draper" userId="b063123c-f51f-481b-b99c-f574606c9ace" providerId="ADAL" clId="{1901A645-163E-40E7-8DB8-A959FE1C9EF5}" dt="2024-04-18T14:46:44.689" v="3507" actId="26606"/>
          <ac:spMkLst>
            <pc:docMk/>
            <pc:sldMk cId="2874505915" sldId="281"/>
            <ac:spMk id="36" creationId="{5A0118C5-4F8D-4CF4-BADD-53FEACC6C42A}"/>
          </ac:spMkLst>
        </pc:spChg>
        <pc:spChg chg="add">
          <ac:chgData name="Zita Draper" userId="b063123c-f51f-481b-b99c-f574606c9ace" providerId="ADAL" clId="{1901A645-163E-40E7-8DB8-A959FE1C9EF5}" dt="2024-04-18T14:46:44.689" v="3507" actId="26606"/>
          <ac:spMkLst>
            <pc:docMk/>
            <pc:sldMk cId="2874505915" sldId="281"/>
            <ac:spMk id="38" creationId="{A99050EE-26AF-4253-BD50-F0FCD965A8F6}"/>
          </ac:spMkLst>
        </pc:spChg>
        <pc:spChg chg="add">
          <ac:chgData name="Zita Draper" userId="b063123c-f51f-481b-b99c-f574606c9ace" providerId="ADAL" clId="{1901A645-163E-40E7-8DB8-A959FE1C9EF5}" dt="2024-04-18T14:46:44.689" v="3507" actId="26606"/>
          <ac:spMkLst>
            <pc:docMk/>
            <pc:sldMk cId="2874505915" sldId="281"/>
            <ac:spMk id="44" creationId="{D0C78466-EB6E-45A0-99A6-A00789ACD90A}"/>
          </ac:spMkLst>
        </pc:spChg>
        <pc:spChg chg="add">
          <ac:chgData name="Zita Draper" userId="b063123c-f51f-481b-b99c-f574606c9ace" providerId="ADAL" clId="{1901A645-163E-40E7-8DB8-A959FE1C9EF5}" dt="2024-04-18T14:46:44.689" v="3507" actId="26606"/>
          <ac:spMkLst>
            <pc:docMk/>
            <pc:sldMk cId="2874505915" sldId="281"/>
            <ac:spMk id="46" creationId="{E99F76E4-5DFD-4DBE-B042-66FBCD1182C9}"/>
          </ac:spMkLst>
        </pc:spChg>
        <pc:grpChg chg="add del">
          <ac:chgData name="Zita Draper" userId="b063123c-f51f-481b-b99c-f574606c9ace" providerId="ADAL" clId="{1901A645-163E-40E7-8DB8-A959FE1C9EF5}" dt="2024-04-18T14:46:44.689" v="3507" actId="26606"/>
          <ac:grpSpMkLst>
            <pc:docMk/>
            <pc:sldMk cId="2874505915" sldId="281"/>
            <ac:grpSpMk id="10" creationId="{1E8369D0-2C3B-4E27-AC6C-A246AC28CDA1}"/>
          </ac:grpSpMkLst>
        </pc:grpChg>
        <pc:grpChg chg="add del">
          <ac:chgData name="Zita Draper" userId="b063123c-f51f-481b-b99c-f574606c9ace" providerId="ADAL" clId="{1901A645-163E-40E7-8DB8-A959FE1C9EF5}" dt="2024-04-18T14:46:44.689" v="3507" actId="26606"/>
          <ac:grpSpMkLst>
            <pc:docMk/>
            <pc:sldMk cId="2874505915" sldId="281"/>
            <ac:grpSpMk id="14" creationId="{C6F74901-2A71-43C3-837C-27CCD6B6D636}"/>
          </ac:grpSpMkLst>
        </pc:grpChg>
        <pc:grpChg chg="add">
          <ac:chgData name="Zita Draper" userId="b063123c-f51f-481b-b99c-f574606c9ace" providerId="ADAL" clId="{1901A645-163E-40E7-8DB8-A959FE1C9EF5}" dt="2024-04-18T14:46:44.689" v="3507" actId="26606"/>
          <ac:grpSpMkLst>
            <pc:docMk/>
            <pc:sldMk cId="2874505915" sldId="281"/>
            <ac:grpSpMk id="40" creationId="{00E015F5-1A99-4E40-BC3D-7707802996B5}"/>
          </ac:grpSpMkLst>
        </pc:grpChg>
        <pc:grpChg chg="add">
          <ac:chgData name="Zita Draper" userId="b063123c-f51f-481b-b99c-f574606c9ace" providerId="ADAL" clId="{1901A645-163E-40E7-8DB8-A959FE1C9EF5}" dt="2024-04-18T14:46:44.689" v="3507" actId="26606"/>
          <ac:grpSpMkLst>
            <pc:docMk/>
            <pc:sldMk cId="2874505915" sldId="281"/>
            <ac:grpSpMk id="48" creationId="{5468B3A9-705E-43C3-A742-0619B0D8F2EE}"/>
          </ac:grpSpMkLst>
        </pc:grpChg>
        <pc:grpChg chg="add">
          <ac:chgData name="Zita Draper" userId="b063123c-f51f-481b-b99c-f574606c9ace" providerId="ADAL" clId="{1901A645-163E-40E7-8DB8-A959FE1C9EF5}" dt="2024-04-18T14:46:44.689" v="3507" actId="26606"/>
          <ac:grpSpMkLst>
            <pc:docMk/>
            <pc:sldMk cId="2874505915" sldId="281"/>
            <ac:grpSpMk id="219" creationId="{773717CC-ECEE-4ABF-BA61-C59F46801775}"/>
          </ac:grpSpMkLst>
        </pc:grpChg>
        <pc:picChg chg="del">
          <ac:chgData name="Zita Draper" userId="b063123c-f51f-481b-b99c-f574606c9ace" providerId="ADAL" clId="{1901A645-163E-40E7-8DB8-A959FE1C9EF5}" dt="2024-04-18T14:46:42.476" v="3506" actId="478"/>
          <ac:picMkLst>
            <pc:docMk/>
            <pc:sldMk cId="2874505915" sldId="281"/>
            <ac:picMk id="4" creationId="{21F6C1D8-1BED-FE19-A4CC-F22585DFD249}"/>
          </ac:picMkLst>
        </pc:picChg>
        <pc:picChg chg="mod">
          <ac:chgData name="Zita Draper" userId="b063123c-f51f-481b-b99c-f574606c9ace" providerId="ADAL" clId="{1901A645-163E-40E7-8DB8-A959FE1C9EF5}" dt="2024-04-18T14:47:15.329" v="3510" actId="1076"/>
          <ac:picMkLst>
            <pc:docMk/>
            <pc:sldMk cId="2874505915" sldId="281"/>
            <ac:picMk id="5" creationId="{EF1711DE-AF2B-6B47-D397-56AD70F00BE9}"/>
          </ac:picMkLst>
        </pc:picChg>
        <pc:picChg chg="mod">
          <ac:chgData name="Zita Draper" userId="b063123c-f51f-481b-b99c-f574606c9ace" providerId="ADAL" clId="{1901A645-163E-40E7-8DB8-A959FE1C9EF5}" dt="2024-04-18T14:49:10.709" v="3511" actId="1076"/>
          <ac:picMkLst>
            <pc:docMk/>
            <pc:sldMk cId="2874505915" sldId="281"/>
            <ac:picMk id="6" creationId="{847CFAA3-BAC1-D864-60E5-8EAAC0C8C1B0}"/>
          </ac:picMkLst>
        </pc:picChg>
        <pc:picChg chg="mod">
          <ac:chgData name="Zita Draper" userId="b063123c-f51f-481b-b99c-f574606c9ace" providerId="ADAL" clId="{1901A645-163E-40E7-8DB8-A959FE1C9EF5}" dt="2024-04-18T14:50:44.854" v="3512" actId="1076"/>
          <ac:picMkLst>
            <pc:docMk/>
            <pc:sldMk cId="2874505915" sldId="281"/>
            <ac:picMk id="7" creationId="{CBA95D2F-70B2-6F4D-A53C-2DB7EBE6A9EC}"/>
          </ac:picMkLst>
        </pc:picChg>
      </pc:sldChg>
      <pc:sldChg chg="del">
        <pc:chgData name="Zita Draper" userId="b063123c-f51f-481b-b99c-f574606c9ace" providerId="ADAL" clId="{1901A645-163E-40E7-8DB8-A959FE1C9EF5}" dt="2024-04-17T13:29:21.658" v="2431" actId="2696"/>
        <pc:sldMkLst>
          <pc:docMk/>
          <pc:sldMk cId="3813851860" sldId="282"/>
        </pc:sldMkLst>
      </pc:sldChg>
      <pc:sldChg chg="del">
        <pc:chgData name="Zita Draper" userId="b063123c-f51f-481b-b99c-f574606c9ace" providerId="ADAL" clId="{1901A645-163E-40E7-8DB8-A959FE1C9EF5}" dt="2024-04-17T13:29:21.797" v="2432" actId="2696"/>
        <pc:sldMkLst>
          <pc:docMk/>
          <pc:sldMk cId="2331140399" sldId="283"/>
        </pc:sldMkLst>
      </pc:sldChg>
      <pc:sldChg chg="del">
        <pc:chgData name="Zita Draper" userId="b063123c-f51f-481b-b99c-f574606c9ace" providerId="ADAL" clId="{1901A645-163E-40E7-8DB8-A959FE1C9EF5}" dt="2024-04-17T13:29:21.915" v="2433" actId="2696"/>
        <pc:sldMkLst>
          <pc:docMk/>
          <pc:sldMk cId="2816077236" sldId="284"/>
        </pc:sldMkLst>
      </pc:sldChg>
      <pc:sldChg chg="del">
        <pc:chgData name="Zita Draper" userId="b063123c-f51f-481b-b99c-f574606c9ace" providerId="ADAL" clId="{1901A645-163E-40E7-8DB8-A959FE1C9EF5}" dt="2024-04-17T13:29:22.109" v="2434" actId="2696"/>
        <pc:sldMkLst>
          <pc:docMk/>
          <pc:sldMk cId="847529454" sldId="285"/>
        </pc:sldMkLst>
      </pc:sldChg>
      <pc:sldChg chg="del">
        <pc:chgData name="Zita Draper" userId="b063123c-f51f-481b-b99c-f574606c9ace" providerId="ADAL" clId="{1901A645-163E-40E7-8DB8-A959FE1C9EF5}" dt="2024-04-17T13:29:22.260" v="2435" actId="2696"/>
        <pc:sldMkLst>
          <pc:docMk/>
          <pc:sldMk cId="3697126307" sldId="286"/>
        </pc:sldMkLst>
      </pc:sldChg>
      <pc:sldChg chg="del">
        <pc:chgData name="Zita Draper" userId="b063123c-f51f-481b-b99c-f574606c9ace" providerId="ADAL" clId="{1901A645-163E-40E7-8DB8-A959FE1C9EF5}" dt="2024-04-17T13:29:22.423" v="2436" actId="2696"/>
        <pc:sldMkLst>
          <pc:docMk/>
          <pc:sldMk cId="1085949939" sldId="287"/>
        </pc:sldMkLst>
      </pc:sldChg>
      <pc:sldChg chg="del">
        <pc:chgData name="Zita Draper" userId="b063123c-f51f-481b-b99c-f574606c9ace" providerId="ADAL" clId="{1901A645-163E-40E7-8DB8-A959FE1C9EF5}" dt="2024-04-17T13:29:22.591" v="2437" actId="2696"/>
        <pc:sldMkLst>
          <pc:docMk/>
          <pc:sldMk cId="2980516976" sldId="288"/>
        </pc:sldMkLst>
      </pc:sldChg>
      <pc:sldChg chg="del">
        <pc:chgData name="Zita Draper" userId="b063123c-f51f-481b-b99c-f574606c9ace" providerId="ADAL" clId="{1901A645-163E-40E7-8DB8-A959FE1C9EF5}" dt="2024-04-17T13:29:22.814" v="2438" actId="2696"/>
        <pc:sldMkLst>
          <pc:docMk/>
          <pc:sldMk cId="1919461115" sldId="289"/>
        </pc:sldMkLst>
      </pc:sldChg>
      <pc:sldChg chg="del">
        <pc:chgData name="Zita Draper" userId="b063123c-f51f-481b-b99c-f574606c9ace" providerId="ADAL" clId="{1901A645-163E-40E7-8DB8-A959FE1C9EF5}" dt="2024-04-17T13:29:22.992" v="2439" actId="2696"/>
        <pc:sldMkLst>
          <pc:docMk/>
          <pc:sldMk cId="2330960844" sldId="290"/>
        </pc:sldMkLst>
      </pc:sldChg>
      <pc:sldChg chg="del">
        <pc:chgData name="Zita Draper" userId="b063123c-f51f-481b-b99c-f574606c9ace" providerId="ADAL" clId="{1901A645-163E-40E7-8DB8-A959FE1C9EF5}" dt="2024-04-17T13:29:23.176" v="2440" actId="2696"/>
        <pc:sldMkLst>
          <pc:docMk/>
          <pc:sldMk cId="25496287" sldId="291"/>
        </pc:sldMkLst>
      </pc:sldChg>
      <pc:sldChg chg="del">
        <pc:chgData name="Zita Draper" userId="b063123c-f51f-481b-b99c-f574606c9ace" providerId="ADAL" clId="{1901A645-163E-40E7-8DB8-A959FE1C9EF5}" dt="2024-04-17T13:29:23.323" v="2441" actId="2696"/>
        <pc:sldMkLst>
          <pc:docMk/>
          <pc:sldMk cId="632378775" sldId="292"/>
        </pc:sldMkLst>
      </pc:sldChg>
      <pc:sldChg chg="del">
        <pc:chgData name="Zita Draper" userId="b063123c-f51f-481b-b99c-f574606c9ace" providerId="ADAL" clId="{1901A645-163E-40E7-8DB8-A959FE1C9EF5}" dt="2024-04-17T13:29:23.492" v="2442" actId="2696"/>
        <pc:sldMkLst>
          <pc:docMk/>
          <pc:sldMk cId="1709364618" sldId="293"/>
        </pc:sldMkLst>
      </pc:sldChg>
      <pc:sldChg chg="del">
        <pc:chgData name="Zita Draper" userId="b063123c-f51f-481b-b99c-f574606c9ace" providerId="ADAL" clId="{1901A645-163E-40E7-8DB8-A959FE1C9EF5}" dt="2024-04-17T13:29:23.661" v="2443" actId="2696"/>
        <pc:sldMkLst>
          <pc:docMk/>
          <pc:sldMk cId="640501675" sldId="294"/>
        </pc:sldMkLst>
      </pc:sldChg>
      <pc:sldChg chg="del">
        <pc:chgData name="Zita Draper" userId="b063123c-f51f-481b-b99c-f574606c9ace" providerId="ADAL" clId="{1901A645-163E-40E7-8DB8-A959FE1C9EF5}" dt="2024-04-17T13:29:23.824" v="2444" actId="2696"/>
        <pc:sldMkLst>
          <pc:docMk/>
          <pc:sldMk cId="3019297701" sldId="295"/>
        </pc:sldMkLst>
      </pc:sldChg>
      <pc:sldChg chg="del">
        <pc:chgData name="Zita Draper" userId="b063123c-f51f-481b-b99c-f574606c9ace" providerId="ADAL" clId="{1901A645-163E-40E7-8DB8-A959FE1C9EF5}" dt="2024-04-17T13:29:23.977" v="2445" actId="2696"/>
        <pc:sldMkLst>
          <pc:docMk/>
          <pc:sldMk cId="2504038524" sldId="296"/>
        </pc:sldMkLst>
      </pc:sldChg>
      <pc:sldChg chg="del">
        <pc:chgData name="Zita Draper" userId="b063123c-f51f-481b-b99c-f574606c9ace" providerId="ADAL" clId="{1901A645-163E-40E7-8DB8-A959FE1C9EF5}" dt="2024-04-17T13:29:24.162" v="2446" actId="2696"/>
        <pc:sldMkLst>
          <pc:docMk/>
          <pc:sldMk cId="2015379507" sldId="297"/>
        </pc:sldMkLst>
      </pc:sldChg>
      <pc:sldChg chg="del">
        <pc:chgData name="Zita Draper" userId="b063123c-f51f-481b-b99c-f574606c9ace" providerId="ADAL" clId="{1901A645-163E-40E7-8DB8-A959FE1C9EF5}" dt="2024-04-17T13:29:24.347" v="2447" actId="2696"/>
        <pc:sldMkLst>
          <pc:docMk/>
          <pc:sldMk cId="3959684357" sldId="298"/>
        </pc:sldMkLst>
      </pc:sldChg>
      <pc:sldChg chg="del">
        <pc:chgData name="Zita Draper" userId="b063123c-f51f-481b-b99c-f574606c9ace" providerId="ADAL" clId="{1901A645-163E-40E7-8DB8-A959FE1C9EF5}" dt="2024-04-17T13:29:24.510" v="2448" actId="2696"/>
        <pc:sldMkLst>
          <pc:docMk/>
          <pc:sldMk cId="538162792" sldId="299"/>
        </pc:sldMkLst>
      </pc:sldChg>
      <pc:sldChg chg="del">
        <pc:chgData name="Zita Draper" userId="b063123c-f51f-481b-b99c-f574606c9ace" providerId="ADAL" clId="{1901A645-163E-40E7-8DB8-A959FE1C9EF5}" dt="2024-04-17T13:29:24.679" v="2449" actId="2696"/>
        <pc:sldMkLst>
          <pc:docMk/>
          <pc:sldMk cId="215225355" sldId="300"/>
        </pc:sldMkLst>
      </pc:sldChg>
      <pc:sldChg chg="del">
        <pc:chgData name="Zita Draper" userId="b063123c-f51f-481b-b99c-f574606c9ace" providerId="ADAL" clId="{1901A645-163E-40E7-8DB8-A959FE1C9EF5}" dt="2024-04-17T13:29:24.864" v="2450" actId="2696"/>
        <pc:sldMkLst>
          <pc:docMk/>
          <pc:sldMk cId="139788375" sldId="301"/>
        </pc:sldMkLst>
      </pc:sldChg>
      <pc:sldChg chg="del">
        <pc:chgData name="Zita Draper" userId="b063123c-f51f-481b-b99c-f574606c9ace" providerId="ADAL" clId="{1901A645-163E-40E7-8DB8-A959FE1C9EF5}" dt="2024-04-17T13:29:25.068" v="2451" actId="2696"/>
        <pc:sldMkLst>
          <pc:docMk/>
          <pc:sldMk cId="3482647546" sldId="302"/>
        </pc:sldMkLst>
      </pc:sldChg>
      <pc:sldChg chg="del">
        <pc:chgData name="Zita Draper" userId="b063123c-f51f-481b-b99c-f574606c9ace" providerId="ADAL" clId="{1901A645-163E-40E7-8DB8-A959FE1C9EF5}" dt="2024-04-17T13:29:25.227" v="2452" actId="2696"/>
        <pc:sldMkLst>
          <pc:docMk/>
          <pc:sldMk cId="108645405" sldId="303"/>
        </pc:sldMkLst>
      </pc:sldChg>
      <pc:sldChg chg="del">
        <pc:chgData name="Zita Draper" userId="b063123c-f51f-481b-b99c-f574606c9ace" providerId="ADAL" clId="{1901A645-163E-40E7-8DB8-A959FE1C9EF5}" dt="2024-04-17T13:29:25.395" v="2453" actId="2696"/>
        <pc:sldMkLst>
          <pc:docMk/>
          <pc:sldMk cId="1991806907" sldId="304"/>
        </pc:sldMkLst>
      </pc:sldChg>
      <pc:sldChg chg="del">
        <pc:chgData name="Zita Draper" userId="b063123c-f51f-481b-b99c-f574606c9ace" providerId="ADAL" clId="{1901A645-163E-40E7-8DB8-A959FE1C9EF5}" dt="2024-04-17T13:29:25.596" v="2454" actId="2696"/>
        <pc:sldMkLst>
          <pc:docMk/>
          <pc:sldMk cId="1680223486" sldId="305"/>
        </pc:sldMkLst>
      </pc:sldChg>
      <pc:sldChg chg="del">
        <pc:chgData name="Zita Draper" userId="b063123c-f51f-481b-b99c-f574606c9ace" providerId="ADAL" clId="{1901A645-163E-40E7-8DB8-A959FE1C9EF5}" dt="2024-04-17T13:29:25.781" v="2455" actId="2696"/>
        <pc:sldMkLst>
          <pc:docMk/>
          <pc:sldMk cId="526436015" sldId="306"/>
        </pc:sldMkLst>
      </pc:sldChg>
      <pc:sldChg chg="del">
        <pc:chgData name="Zita Draper" userId="b063123c-f51f-481b-b99c-f574606c9ace" providerId="ADAL" clId="{1901A645-163E-40E7-8DB8-A959FE1C9EF5}" dt="2024-04-17T13:29:25.966" v="2456" actId="2696"/>
        <pc:sldMkLst>
          <pc:docMk/>
          <pc:sldMk cId="3906206807" sldId="307"/>
        </pc:sldMkLst>
      </pc:sldChg>
      <pc:sldChg chg="del">
        <pc:chgData name="Zita Draper" userId="b063123c-f51f-481b-b99c-f574606c9ace" providerId="ADAL" clId="{1901A645-163E-40E7-8DB8-A959FE1C9EF5}" dt="2024-04-17T13:29:26.151" v="2457" actId="2696"/>
        <pc:sldMkLst>
          <pc:docMk/>
          <pc:sldMk cId="2937031013" sldId="308"/>
        </pc:sldMkLst>
      </pc:sldChg>
      <pc:sldChg chg="del">
        <pc:chgData name="Zita Draper" userId="b063123c-f51f-481b-b99c-f574606c9ace" providerId="ADAL" clId="{1901A645-163E-40E7-8DB8-A959FE1C9EF5}" dt="2024-04-17T13:29:26.367" v="2458" actId="2696"/>
        <pc:sldMkLst>
          <pc:docMk/>
          <pc:sldMk cId="1526167055" sldId="309"/>
        </pc:sldMkLst>
      </pc:sldChg>
      <pc:sldChg chg="del">
        <pc:chgData name="Zita Draper" userId="b063123c-f51f-481b-b99c-f574606c9ace" providerId="ADAL" clId="{1901A645-163E-40E7-8DB8-A959FE1C9EF5}" dt="2024-04-17T13:29:26.552" v="2459" actId="2696"/>
        <pc:sldMkLst>
          <pc:docMk/>
          <pc:sldMk cId="2368904921" sldId="310"/>
        </pc:sldMkLst>
      </pc:sldChg>
      <pc:sldChg chg="del">
        <pc:chgData name="Zita Draper" userId="b063123c-f51f-481b-b99c-f574606c9ace" providerId="ADAL" clId="{1901A645-163E-40E7-8DB8-A959FE1C9EF5}" dt="2024-04-17T13:29:26.740" v="2460" actId="2696"/>
        <pc:sldMkLst>
          <pc:docMk/>
          <pc:sldMk cId="2309812362" sldId="311"/>
        </pc:sldMkLst>
      </pc:sldChg>
      <pc:sldChg chg="del">
        <pc:chgData name="Zita Draper" userId="b063123c-f51f-481b-b99c-f574606c9ace" providerId="ADAL" clId="{1901A645-163E-40E7-8DB8-A959FE1C9EF5}" dt="2024-04-17T13:29:26.942" v="2461" actId="2696"/>
        <pc:sldMkLst>
          <pc:docMk/>
          <pc:sldMk cId="3452874813" sldId="312"/>
        </pc:sldMkLst>
      </pc:sldChg>
      <pc:sldChg chg="del">
        <pc:chgData name="Zita Draper" userId="b063123c-f51f-481b-b99c-f574606c9ace" providerId="ADAL" clId="{1901A645-163E-40E7-8DB8-A959FE1C9EF5}" dt="2024-04-17T13:29:27.131" v="2462" actId="2696"/>
        <pc:sldMkLst>
          <pc:docMk/>
          <pc:sldMk cId="98183597" sldId="313"/>
        </pc:sldMkLst>
      </pc:sldChg>
      <pc:sldChg chg="del">
        <pc:chgData name="Zita Draper" userId="b063123c-f51f-481b-b99c-f574606c9ace" providerId="ADAL" clId="{1901A645-163E-40E7-8DB8-A959FE1C9EF5}" dt="2024-04-17T13:29:27.353" v="2463" actId="2696"/>
        <pc:sldMkLst>
          <pc:docMk/>
          <pc:sldMk cId="2781671627" sldId="314"/>
        </pc:sldMkLst>
      </pc:sldChg>
      <pc:sldChg chg="del">
        <pc:chgData name="Zita Draper" userId="b063123c-f51f-481b-b99c-f574606c9ace" providerId="ADAL" clId="{1901A645-163E-40E7-8DB8-A959FE1C9EF5}" dt="2024-04-17T13:29:27.553" v="2464" actId="2696"/>
        <pc:sldMkLst>
          <pc:docMk/>
          <pc:sldMk cId="2016568435" sldId="315"/>
        </pc:sldMkLst>
      </pc:sldChg>
      <pc:sldChg chg="del">
        <pc:chgData name="Zita Draper" userId="b063123c-f51f-481b-b99c-f574606c9ace" providerId="ADAL" clId="{1901A645-163E-40E7-8DB8-A959FE1C9EF5}" dt="2024-04-17T13:29:28.534" v="2465" actId="2696"/>
        <pc:sldMkLst>
          <pc:docMk/>
          <pc:sldMk cId="2258388440" sldId="316"/>
        </pc:sldMkLst>
      </pc:sldChg>
      <pc:sldChg chg="del">
        <pc:chgData name="Zita Draper" userId="b063123c-f51f-481b-b99c-f574606c9ace" providerId="ADAL" clId="{1901A645-163E-40E7-8DB8-A959FE1C9EF5}" dt="2024-04-17T13:29:28.718" v="2466" actId="2696"/>
        <pc:sldMkLst>
          <pc:docMk/>
          <pc:sldMk cId="2631492895" sldId="317"/>
        </pc:sldMkLst>
      </pc:sldChg>
      <pc:sldChg chg="del">
        <pc:chgData name="Zita Draper" userId="b063123c-f51f-481b-b99c-f574606c9ace" providerId="ADAL" clId="{1901A645-163E-40E7-8DB8-A959FE1C9EF5}" dt="2024-04-17T13:29:28.901" v="2467" actId="2696"/>
        <pc:sldMkLst>
          <pc:docMk/>
          <pc:sldMk cId="4209986908" sldId="318"/>
        </pc:sldMkLst>
      </pc:sldChg>
      <pc:sldChg chg="del">
        <pc:chgData name="Zita Draper" userId="b063123c-f51f-481b-b99c-f574606c9ace" providerId="ADAL" clId="{1901A645-163E-40E7-8DB8-A959FE1C9EF5}" dt="2024-04-17T13:29:29.070" v="2468" actId="2696"/>
        <pc:sldMkLst>
          <pc:docMk/>
          <pc:sldMk cId="894926974" sldId="319"/>
        </pc:sldMkLst>
      </pc:sldChg>
      <pc:sldChg chg="del">
        <pc:chgData name="Zita Draper" userId="b063123c-f51f-481b-b99c-f574606c9ace" providerId="ADAL" clId="{1901A645-163E-40E7-8DB8-A959FE1C9EF5}" dt="2024-04-17T13:29:29.330" v="2469" actId="2696"/>
        <pc:sldMkLst>
          <pc:docMk/>
          <pc:sldMk cId="1692724816" sldId="320"/>
        </pc:sldMkLst>
      </pc:sldChg>
      <pc:sldChg chg="del">
        <pc:chgData name="Zita Draper" userId="b063123c-f51f-481b-b99c-f574606c9ace" providerId="ADAL" clId="{1901A645-163E-40E7-8DB8-A959FE1C9EF5}" dt="2024-04-17T13:29:29.556" v="2470" actId="2696"/>
        <pc:sldMkLst>
          <pc:docMk/>
          <pc:sldMk cId="4010372388" sldId="321"/>
        </pc:sldMkLst>
      </pc:sldChg>
      <pc:sldChg chg="del">
        <pc:chgData name="Zita Draper" userId="b063123c-f51f-481b-b99c-f574606c9ace" providerId="ADAL" clId="{1901A645-163E-40E7-8DB8-A959FE1C9EF5}" dt="2024-04-17T13:29:29.798" v="2471" actId="2696"/>
        <pc:sldMkLst>
          <pc:docMk/>
          <pc:sldMk cId="398427536" sldId="322"/>
        </pc:sldMkLst>
      </pc:sldChg>
      <pc:sldChg chg="del">
        <pc:chgData name="Zita Draper" userId="b063123c-f51f-481b-b99c-f574606c9ace" providerId="ADAL" clId="{1901A645-163E-40E7-8DB8-A959FE1C9EF5}" dt="2024-04-17T13:29:30.004" v="2472" actId="2696"/>
        <pc:sldMkLst>
          <pc:docMk/>
          <pc:sldMk cId="1091452776" sldId="323"/>
        </pc:sldMkLst>
      </pc:sldChg>
      <pc:sldChg chg="del">
        <pc:chgData name="Zita Draper" userId="b063123c-f51f-481b-b99c-f574606c9ace" providerId="ADAL" clId="{1901A645-163E-40E7-8DB8-A959FE1C9EF5}" dt="2024-04-17T13:29:30.216" v="2473" actId="2696"/>
        <pc:sldMkLst>
          <pc:docMk/>
          <pc:sldMk cId="3497934465" sldId="324"/>
        </pc:sldMkLst>
      </pc:sldChg>
      <pc:sldChg chg="del">
        <pc:chgData name="Zita Draper" userId="b063123c-f51f-481b-b99c-f574606c9ace" providerId="ADAL" clId="{1901A645-163E-40E7-8DB8-A959FE1C9EF5}" dt="2024-04-17T13:29:30.405" v="2474" actId="2696"/>
        <pc:sldMkLst>
          <pc:docMk/>
          <pc:sldMk cId="2910599581" sldId="325"/>
        </pc:sldMkLst>
      </pc:sldChg>
      <pc:sldChg chg="del">
        <pc:chgData name="Zita Draper" userId="b063123c-f51f-481b-b99c-f574606c9ace" providerId="ADAL" clId="{1901A645-163E-40E7-8DB8-A959FE1C9EF5}" dt="2024-04-17T13:29:30.605" v="2475" actId="2696"/>
        <pc:sldMkLst>
          <pc:docMk/>
          <pc:sldMk cId="2535003562" sldId="326"/>
        </pc:sldMkLst>
      </pc:sldChg>
      <pc:sldChg chg="del">
        <pc:chgData name="Zita Draper" userId="b063123c-f51f-481b-b99c-f574606c9ace" providerId="ADAL" clId="{1901A645-163E-40E7-8DB8-A959FE1C9EF5}" dt="2024-04-17T13:29:30.817" v="2476" actId="2696"/>
        <pc:sldMkLst>
          <pc:docMk/>
          <pc:sldMk cId="3150298842" sldId="327"/>
        </pc:sldMkLst>
      </pc:sldChg>
      <pc:sldChg chg="del">
        <pc:chgData name="Zita Draper" userId="b063123c-f51f-481b-b99c-f574606c9ace" providerId="ADAL" clId="{1901A645-163E-40E7-8DB8-A959FE1C9EF5}" dt="2024-04-17T13:29:31.021" v="2477" actId="2696"/>
        <pc:sldMkLst>
          <pc:docMk/>
          <pc:sldMk cId="906368492" sldId="328"/>
        </pc:sldMkLst>
      </pc:sldChg>
      <pc:sldChg chg="del">
        <pc:chgData name="Zita Draper" userId="b063123c-f51f-481b-b99c-f574606c9ace" providerId="ADAL" clId="{1901A645-163E-40E7-8DB8-A959FE1C9EF5}" dt="2024-04-17T13:29:31.233" v="2478" actId="2696"/>
        <pc:sldMkLst>
          <pc:docMk/>
          <pc:sldMk cId="3620739172" sldId="329"/>
        </pc:sldMkLst>
      </pc:sldChg>
      <pc:sldChg chg="del">
        <pc:chgData name="Zita Draper" userId="b063123c-f51f-481b-b99c-f574606c9ace" providerId="ADAL" clId="{1901A645-163E-40E7-8DB8-A959FE1C9EF5}" dt="2024-04-17T13:29:31.402" v="2479" actId="2696"/>
        <pc:sldMkLst>
          <pc:docMk/>
          <pc:sldMk cId="1296456941" sldId="330"/>
        </pc:sldMkLst>
      </pc:sldChg>
      <pc:sldChg chg="del">
        <pc:chgData name="Zita Draper" userId="b063123c-f51f-481b-b99c-f574606c9ace" providerId="ADAL" clId="{1901A645-163E-40E7-8DB8-A959FE1C9EF5}" dt="2024-04-17T13:29:31.606" v="2480" actId="2696"/>
        <pc:sldMkLst>
          <pc:docMk/>
          <pc:sldMk cId="2233962053" sldId="331"/>
        </pc:sldMkLst>
      </pc:sldChg>
      <pc:sldChg chg="del">
        <pc:chgData name="Zita Draper" userId="b063123c-f51f-481b-b99c-f574606c9ace" providerId="ADAL" clId="{1901A645-163E-40E7-8DB8-A959FE1C9EF5}" dt="2024-04-17T13:29:31.824" v="2481" actId="2696"/>
        <pc:sldMkLst>
          <pc:docMk/>
          <pc:sldMk cId="2566575528" sldId="332"/>
        </pc:sldMkLst>
      </pc:sldChg>
      <pc:sldChg chg="del">
        <pc:chgData name="Zita Draper" userId="b063123c-f51f-481b-b99c-f574606c9ace" providerId="ADAL" clId="{1901A645-163E-40E7-8DB8-A959FE1C9EF5}" dt="2024-04-17T13:29:32.176" v="2482" actId="2696"/>
        <pc:sldMkLst>
          <pc:docMk/>
          <pc:sldMk cId="4046441797" sldId="333"/>
        </pc:sldMkLst>
      </pc:sldChg>
      <pc:sldChg chg="del">
        <pc:chgData name="Zita Draper" userId="b063123c-f51f-481b-b99c-f574606c9ace" providerId="ADAL" clId="{1901A645-163E-40E7-8DB8-A959FE1C9EF5}" dt="2024-04-17T13:29:32.816" v="2483" actId="2696"/>
        <pc:sldMkLst>
          <pc:docMk/>
          <pc:sldMk cId="969615024" sldId="334"/>
        </pc:sldMkLst>
      </pc:sldChg>
      <pc:sldChg chg="del">
        <pc:chgData name="Zita Draper" userId="b063123c-f51f-481b-b99c-f574606c9ace" providerId="ADAL" clId="{1901A645-163E-40E7-8DB8-A959FE1C9EF5}" dt="2024-04-17T13:29:33.256" v="2484" actId="2696"/>
        <pc:sldMkLst>
          <pc:docMk/>
          <pc:sldMk cId="293103479" sldId="335"/>
        </pc:sldMkLst>
      </pc:sldChg>
      <pc:sldChg chg="modSp mod">
        <pc:chgData name="Zita Draper" userId="b063123c-f51f-481b-b99c-f574606c9ace" providerId="ADAL" clId="{1901A645-163E-40E7-8DB8-A959FE1C9EF5}" dt="2024-04-18T14:45:44.308" v="3503" actId="14100"/>
        <pc:sldMkLst>
          <pc:docMk/>
          <pc:sldMk cId="4036452783" sldId="336"/>
        </pc:sldMkLst>
        <pc:spChg chg="mod">
          <ac:chgData name="Zita Draper" userId="b063123c-f51f-481b-b99c-f574606c9ace" providerId="ADAL" clId="{1901A645-163E-40E7-8DB8-A959FE1C9EF5}" dt="2024-04-18T14:41:34.824" v="3501" actId="20577"/>
          <ac:spMkLst>
            <pc:docMk/>
            <pc:sldMk cId="4036452783" sldId="336"/>
            <ac:spMk id="3" creationId="{60C5AD41-F824-BD2F-6A4B-72CDA96B22C8}"/>
          </ac:spMkLst>
        </pc:spChg>
        <pc:picChg chg="mod">
          <ac:chgData name="Zita Draper" userId="b063123c-f51f-481b-b99c-f574606c9ace" providerId="ADAL" clId="{1901A645-163E-40E7-8DB8-A959FE1C9EF5}" dt="2024-04-18T14:45:44.308" v="3503" actId="14100"/>
          <ac:picMkLst>
            <pc:docMk/>
            <pc:sldMk cId="4036452783" sldId="336"/>
            <ac:picMk id="4" creationId="{F6A309F8-D433-E05D-4601-FEC0B03A2C0D}"/>
          </ac:picMkLst>
        </pc:picChg>
      </pc:sldChg>
      <pc:sldChg chg="modSp mod">
        <pc:chgData name="Zita Draper" userId="b063123c-f51f-481b-b99c-f574606c9ace" providerId="ADAL" clId="{1901A645-163E-40E7-8DB8-A959FE1C9EF5}" dt="2024-04-18T14:46:04.931" v="3505" actId="14100"/>
        <pc:sldMkLst>
          <pc:docMk/>
          <pc:sldMk cId="2469082382" sldId="337"/>
        </pc:sldMkLst>
        <pc:picChg chg="mod">
          <ac:chgData name="Zita Draper" userId="b063123c-f51f-481b-b99c-f574606c9ace" providerId="ADAL" clId="{1901A645-163E-40E7-8DB8-A959FE1C9EF5}" dt="2024-04-18T14:46:04.931" v="3505" actId="14100"/>
          <ac:picMkLst>
            <pc:docMk/>
            <pc:sldMk cId="2469082382" sldId="337"/>
            <ac:picMk id="2" creationId="{CBB6522A-6B0C-D9A1-2FC8-05C9E09ABDD2}"/>
          </ac:picMkLst>
        </pc:picChg>
      </pc:sldChg>
      <pc:sldChg chg="addSp delSp modSp new del mod setBg">
        <pc:chgData name="Zita Draper" userId="b063123c-f51f-481b-b99c-f574606c9ace" providerId="ADAL" clId="{1901A645-163E-40E7-8DB8-A959FE1C9EF5}" dt="2024-04-18T14:41:02.930" v="3440" actId="2696"/>
        <pc:sldMkLst>
          <pc:docMk/>
          <pc:sldMk cId="771605271" sldId="338"/>
        </pc:sldMkLst>
        <pc:spChg chg="mod">
          <ac:chgData name="Zita Draper" userId="b063123c-f51f-481b-b99c-f574606c9ace" providerId="ADAL" clId="{1901A645-163E-40E7-8DB8-A959FE1C9EF5}" dt="2024-04-17T16:29:15.362" v="3263" actId="26606"/>
          <ac:spMkLst>
            <pc:docMk/>
            <pc:sldMk cId="771605271" sldId="338"/>
            <ac:spMk id="2" creationId="{22E96E17-EA56-B15A-DF81-D4AC75B3AD70}"/>
          </ac:spMkLst>
        </pc:spChg>
        <pc:spChg chg="mod">
          <ac:chgData name="Zita Draper" userId="b063123c-f51f-481b-b99c-f574606c9ace" providerId="ADAL" clId="{1901A645-163E-40E7-8DB8-A959FE1C9EF5}" dt="2024-04-17T16:29:15.362" v="3263" actId="26606"/>
          <ac:spMkLst>
            <pc:docMk/>
            <pc:sldMk cId="771605271" sldId="338"/>
            <ac:spMk id="3" creationId="{CC61E4C9-11EC-8F91-B965-E27CE2226EC3}"/>
          </ac:spMkLst>
        </pc:spChg>
        <pc:spChg chg="add del">
          <ac:chgData name="Zita Draper" userId="b063123c-f51f-481b-b99c-f574606c9ace" providerId="ADAL" clId="{1901A645-163E-40E7-8DB8-A959FE1C9EF5}" dt="2024-04-17T16:29:15.346" v="3262" actId="26606"/>
          <ac:spMkLst>
            <pc:docMk/>
            <pc:sldMk cId="771605271" sldId="338"/>
            <ac:spMk id="8" creationId="{5A0118C5-4F8D-4CF4-BADD-53FEACC6C42A}"/>
          </ac:spMkLst>
        </pc:spChg>
        <pc:spChg chg="add del">
          <ac:chgData name="Zita Draper" userId="b063123c-f51f-481b-b99c-f574606c9ace" providerId="ADAL" clId="{1901A645-163E-40E7-8DB8-A959FE1C9EF5}" dt="2024-04-17T16:29:15.346" v="3262" actId="26606"/>
          <ac:spMkLst>
            <pc:docMk/>
            <pc:sldMk cId="771605271" sldId="338"/>
            <ac:spMk id="29" creationId="{EC11F68A-CC71-4196-BBF3-20CDCD75D4E6}"/>
          </ac:spMkLst>
        </pc:spChg>
        <pc:spChg chg="add del">
          <ac:chgData name="Zita Draper" userId="b063123c-f51f-481b-b99c-f574606c9ace" providerId="ADAL" clId="{1901A645-163E-40E7-8DB8-A959FE1C9EF5}" dt="2024-04-17T16:29:15.346" v="3262" actId="26606"/>
          <ac:spMkLst>
            <pc:docMk/>
            <pc:sldMk cId="771605271" sldId="338"/>
            <ac:spMk id="31" creationId="{085F9950-F10E-4E64-962B-F70345789875}"/>
          </ac:spMkLst>
        </pc:spChg>
        <pc:spChg chg="add">
          <ac:chgData name="Zita Draper" userId="b063123c-f51f-481b-b99c-f574606c9ace" providerId="ADAL" clId="{1901A645-163E-40E7-8DB8-A959FE1C9EF5}" dt="2024-04-17T16:29:15.362" v="3263" actId="26606"/>
          <ac:spMkLst>
            <pc:docMk/>
            <pc:sldMk cId="771605271" sldId="338"/>
            <ac:spMk id="34" creationId="{5A0118C5-4F8D-4CF4-BADD-53FEACC6C42A}"/>
          </ac:spMkLst>
        </pc:spChg>
        <pc:spChg chg="add">
          <ac:chgData name="Zita Draper" userId="b063123c-f51f-481b-b99c-f574606c9ace" providerId="ADAL" clId="{1901A645-163E-40E7-8DB8-A959FE1C9EF5}" dt="2024-04-17T16:29:15.362" v="3263" actId="26606"/>
          <ac:spMkLst>
            <pc:docMk/>
            <pc:sldMk cId="771605271" sldId="338"/>
            <ac:spMk id="35" creationId="{4E0A5C5C-2A95-428E-9F6A-0D29EBD57C9F}"/>
          </ac:spMkLst>
        </pc:spChg>
        <pc:spChg chg="add">
          <ac:chgData name="Zita Draper" userId="b063123c-f51f-481b-b99c-f574606c9ace" providerId="ADAL" clId="{1901A645-163E-40E7-8DB8-A959FE1C9EF5}" dt="2024-04-17T16:29:15.362" v="3263" actId="26606"/>
          <ac:spMkLst>
            <pc:docMk/>
            <pc:sldMk cId="771605271" sldId="338"/>
            <ac:spMk id="36" creationId="{1056F38F-7C4E-461D-8709-7D0024AE1F79}"/>
          </ac:spMkLst>
        </pc:spChg>
        <pc:spChg chg="add">
          <ac:chgData name="Zita Draper" userId="b063123c-f51f-481b-b99c-f574606c9ace" providerId="ADAL" clId="{1901A645-163E-40E7-8DB8-A959FE1C9EF5}" dt="2024-04-17T16:29:15.362" v="3263" actId="26606"/>
          <ac:spMkLst>
            <pc:docMk/>
            <pc:sldMk cId="771605271" sldId="338"/>
            <ac:spMk id="37" creationId="{C7278469-3C3C-49CE-AEEE-E176A4900B78}"/>
          </ac:spMkLst>
        </pc:spChg>
        <pc:spChg chg="add">
          <ac:chgData name="Zita Draper" userId="b063123c-f51f-481b-b99c-f574606c9ace" providerId="ADAL" clId="{1901A645-163E-40E7-8DB8-A959FE1C9EF5}" dt="2024-04-17T16:29:15.362" v="3263" actId="26606"/>
          <ac:spMkLst>
            <pc:docMk/>
            <pc:sldMk cId="771605271" sldId="338"/>
            <ac:spMk id="41" creationId="{4C6598AB-1C17-4D54-951C-A082D94ACB7A}"/>
          </ac:spMkLst>
        </pc:spChg>
        <pc:spChg chg="add">
          <ac:chgData name="Zita Draper" userId="b063123c-f51f-481b-b99c-f574606c9ace" providerId="ADAL" clId="{1901A645-163E-40E7-8DB8-A959FE1C9EF5}" dt="2024-04-17T16:29:15.362" v="3263" actId="26606"/>
          <ac:spMkLst>
            <pc:docMk/>
            <pc:sldMk cId="771605271" sldId="338"/>
            <ac:spMk id="42" creationId="{C83B66D7-137D-4AC1-B172-53D60F08BEB5}"/>
          </ac:spMkLst>
        </pc:spChg>
        <pc:spChg chg="add">
          <ac:chgData name="Zita Draper" userId="b063123c-f51f-481b-b99c-f574606c9ace" providerId="ADAL" clId="{1901A645-163E-40E7-8DB8-A959FE1C9EF5}" dt="2024-04-17T16:29:15.362" v="3263" actId="26606"/>
          <ac:spMkLst>
            <pc:docMk/>
            <pc:sldMk cId="771605271" sldId="338"/>
            <ac:spMk id="43" creationId="{F6B92503-6984-4D15-8B98-8718709B785D}"/>
          </ac:spMkLst>
        </pc:spChg>
        <pc:spChg chg="add">
          <ac:chgData name="Zita Draper" userId="b063123c-f51f-481b-b99c-f574606c9ace" providerId="ADAL" clId="{1901A645-163E-40E7-8DB8-A959FE1C9EF5}" dt="2024-04-17T16:29:15.362" v="3263" actId="26606"/>
          <ac:spMkLst>
            <pc:docMk/>
            <pc:sldMk cId="771605271" sldId="338"/>
            <ac:spMk id="44" creationId="{08DDF938-524E-4C18-A47D-C00627832366}"/>
          </ac:spMkLst>
        </pc:spChg>
        <pc:grpChg chg="add del">
          <ac:chgData name="Zita Draper" userId="b063123c-f51f-481b-b99c-f574606c9ace" providerId="ADAL" clId="{1901A645-163E-40E7-8DB8-A959FE1C9EF5}" dt="2024-04-17T16:29:15.346" v="3262" actId="26606"/>
          <ac:grpSpMkLst>
            <pc:docMk/>
            <pc:sldMk cId="771605271" sldId="338"/>
            <ac:grpSpMk id="10" creationId="{1E8369D0-2C3B-4E27-AC6C-A246AC28CDA1}"/>
          </ac:grpSpMkLst>
        </pc:grpChg>
        <pc:grpChg chg="add del">
          <ac:chgData name="Zita Draper" userId="b063123c-f51f-481b-b99c-f574606c9ace" providerId="ADAL" clId="{1901A645-163E-40E7-8DB8-A959FE1C9EF5}" dt="2024-04-17T16:29:15.346" v="3262" actId="26606"/>
          <ac:grpSpMkLst>
            <pc:docMk/>
            <pc:sldMk cId="771605271" sldId="338"/>
            <ac:grpSpMk id="14" creationId="{C6F74901-2A71-43C3-837C-27CCD6B6D636}"/>
          </ac:grpSpMkLst>
        </pc:grpChg>
        <pc:grpChg chg="add">
          <ac:chgData name="Zita Draper" userId="b063123c-f51f-481b-b99c-f574606c9ace" providerId="ADAL" clId="{1901A645-163E-40E7-8DB8-A959FE1C9EF5}" dt="2024-04-17T16:29:15.362" v="3263" actId="26606"/>
          <ac:grpSpMkLst>
            <pc:docMk/>
            <pc:sldMk cId="771605271" sldId="338"/>
            <ac:grpSpMk id="28" creationId="{3773FAF5-C452-4455-9411-D6AF5EBD4CA9}"/>
          </ac:grpSpMkLst>
        </pc:grpChg>
        <pc:grpChg chg="add">
          <ac:chgData name="Zita Draper" userId="b063123c-f51f-481b-b99c-f574606c9ace" providerId="ADAL" clId="{1901A645-163E-40E7-8DB8-A959FE1C9EF5}" dt="2024-04-17T16:29:15.362" v="3263" actId="26606"/>
          <ac:grpSpMkLst>
            <pc:docMk/>
            <pc:sldMk cId="771605271" sldId="338"/>
            <ac:grpSpMk id="38" creationId="{93DC754C-7E09-422D-A8BB-AF632E90DFA2}"/>
          </ac:grpSpMkLst>
        </pc:grpChg>
      </pc:sldChg>
      <pc:sldChg chg="addSp modSp new del mod setBg">
        <pc:chgData name="Zita Draper" userId="b063123c-f51f-481b-b99c-f574606c9ace" providerId="ADAL" clId="{1901A645-163E-40E7-8DB8-A959FE1C9EF5}" dt="2024-04-18T14:41:06.048" v="3441" actId="2696"/>
        <pc:sldMkLst>
          <pc:docMk/>
          <pc:sldMk cId="3876176253" sldId="339"/>
        </pc:sldMkLst>
        <pc:spChg chg="mod">
          <ac:chgData name="Zita Draper" userId="b063123c-f51f-481b-b99c-f574606c9ace" providerId="ADAL" clId="{1901A645-163E-40E7-8DB8-A959FE1C9EF5}" dt="2024-04-17T16:29:21.067" v="3264" actId="26606"/>
          <ac:spMkLst>
            <pc:docMk/>
            <pc:sldMk cId="3876176253" sldId="339"/>
            <ac:spMk id="2" creationId="{7F58595F-E647-9CD2-5582-6AF4655AF3D3}"/>
          </ac:spMkLst>
        </pc:spChg>
        <pc:spChg chg="mod">
          <ac:chgData name="Zita Draper" userId="b063123c-f51f-481b-b99c-f574606c9ace" providerId="ADAL" clId="{1901A645-163E-40E7-8DB8-A959FE1C9EF5}" dt="2024-04-17T16:29:21.067" v="3264" actId="26606"/>
          <ac:spMkLst>
            <pc:docMk/>
            <pc:sldMk cId="3876176253" sldId="339"/>
            <ac:spMk id="3" creationId="{27E71101-423B-6270-0573-77968A693D3E}"/>
          </ac:spMkLst>
        </pc:spChg>
        <pc:spChg chg="add">
          <ac:chgData name="Zita Draper" userId="b063123c-f51f-481b-b99c-f574606c9ace" providerId="ADAL" clId="{1901A645-163E-40E7-8DB8-A959FE1C9EF5}" dt="2024-04-17T16:29:21.067" v="3264" actId="26606"/>
          <ac:spMkLst>
            <pc:docMk/>
            <pc:sldMk cId="3876176253" sldId="339"/>
            <ac:spMk id="8" creationId="{5A0118C5-4F8D-4CF4-BADD-53FEACC6C42A}"/>
          </ac:spMkLst>
        </pc:spChg>
        <pc:spChg chg="add">
          <ac:chgData name="Zita Draper" userId="b063123c-f51f-481b-b99c-f574606c9ace" providerId="ADAL" clId="{1901A645-163E-40E7-8DB8-A959FE1C9EF5}" dt="2024-04-17T16:29:21.067" v="3264" actId="26606"/>
          <ac:spMkLst>
            <pc:docMk/>
            <pc:sldMk cId="3876176253" sldId="339"/>
            <ac:spMk id="10" creationId="{4E0A5C5C-2A95-428E-9F6A-0D29EBD57C9F}"/>
          </ac:spMkLst>
        </pc:spChg>
        <pc:spChg chg="add">
          <ac:chgData name="Zita Draper" userId="b063123c-f51f-481b-b99c-f574606c9ace" providerId="ADAL" clId="{1901A645-163E-40E7-8DB8-A959FE1C9EF5}" dt="2024-04-17T16:29:21.067" v="3264" actId="26606"/>
          <ac:spMkLst>
            <pc:docMk/>
            <pc:sldMk cId="3876176253" sldId="339"/>
            <ac:spMk id="12" creationId="{1056F38F-7C4E-461D-8709-7D0024AE1F79}"/>
          </ac:spMkLst>
        </pc:spChg>
        <pc:spChg chg="add">
          <ac:chgData name="Zita Draper" userId="b063123c-f51f-481b-b99c-f574606c9ace" providerId="ADAL" clId="{1901A645-163E-40E7-8DB8-A959FE1C9EF5}" dt="2024-04-17T16:29:21.067" v="3264" actId="26606"/>
          <ac:spMkLst>
            <pc:docMk/>
            <pc:sldMk cId="3876176253" sldId="339"/>
            <ac:spMk id="14" creationId="{C7278469-3C3C-49CE-AEEE-E176A4900B78}"/>
          </ac:spMkLst>
        </pc:spChg>
        <pc:spChg chg="add">
          <ac:chgData name="Zita Draper" userId="b063123c-f51f-481b-b99c-f574606c9ace" providerId="ADAL" clId="{1901A645-163E-40E7-8DB8-A959FE1C9EF5}" dt="2024-04-17T16:29:21.067" v="3264" actId="26606"/>
          <ac:spMkLst>
            <pc:docMk/>
            <pc:sldMk cId="3876176253" sldId="339"/>
            <ac:spMk id="20" creationId="{4C6598AB-1C17-4D54-951C-A082D94ACB7A}"/>
          </ac:spMkLst>
        </pc:spChg>
        <pc:spChg chg="add">
          <ac:chgData name="Zita Draper" userId="b063123c-f51f-481b-b99c-f574606c9ace" providerId="ADAL" clId="{1901A645-163E-40E7-8DB8-A959FE1C9EF5}" dt="2024-04-17T16:29:21.067" v="3264" actId="26606"/>
          <ac:spMkLst>
            <pc:docMk/>
            <pc:sldMk cId="3876176253" sldId="339"/>
            <ac:spMk id="22" creationId="{C83B66D7-137D-4AC1-B172-53D60F08BEB5}"/>
          </ac:spMkLst>
        </pc:spChg>
        <pc:spChg chg="add">
          <ac:chgData name="Zita Draper" userId="b063123c-f51f-481b-b99c-f574606c9ace" providerId="ADAL" clId="{1901A645-163E-40E7-8DB8-A959FE1C9EF5}" dt="2024-04-17T16:29:21.067" v="3264" actId="26606"/>
          <ac:spMkLst>
            <pc:docMk/>
            <pc:sldMk cId="3876176253" sldId="339"/>
            <ac:spMk id="24" creationId="{F6B92503-6984-4D15-8B98-8718709B785D}"/>
          </ac:spMkLst>
        </pc:spChg>
        <pc:spChg chg="add">
          <ac:chgData name="Zita Draper" userId="b063123c-f51f-481b-b99c-f574606c9ace" providerId="ADAL" clId="{1901A645-163E-40E7-8DB8-A959FE1C9EF5}" dt="2024-04-17T16:29:21.067" v="3264" actId="26606"/>
          <ac:spMkLst>
            <pc:docMk/>
            <pc:sldMk cId="3876176253" sldId="339"/>
            <ac:spMk id="26" creationId="{08DDF938-524E-4C18-A47D-C00627832366}"/>
          </ac:spMkLst>
        </pc:spChg>
        <pc:grpChg chg="add">
          <ac:chgData name="Zita Draper" userId="b063123c-f51f-481b-b99c-f574606c9ace" providerId="ADAL" clId="{1901A645-163E-40E7-8DB8-A959FE1C9EF5}" dt="2024-04-17T16:29:21.067" v="3264" actId="26606"/>
          <ac:grpSpMkLst>
            <pc:docMk/>
            <pc:sldMk cId="3876176253" sldId="339"/>
            <ac:grpSpMk id="16" creationId="{93DC754C-7E09-422D-A8BB-AF632E90DFA2}"/>
          </ac:grpSpMkLst>
        </pc:grpChg>
        <pc:grpChg chg="add">
          <ac:chgData name="Zita Draper" userId="b063123c-f51f-481b-b99c-f574606c9ace" providerId="ADAL" clId="{1901A645-163E-40E7-8DB8-A959FE1C9EF5}" dt="2024-04-17T16:29:21.067" v="3264" actId="26606"/>
          <ac:grpSpMkLst>
            <pc:docMk/>
            <pc:sldMk cId="3876176253" sldId="339"/>
            <ac:grpSpMk id="28" creationId="{3773FAF5-C452-4455-9411-D6AF5EBD4CA9}"/>
          </ac:grpSpMkLst>
        </pc:grpChg>
      </pc:sldChg>
      <pc:sldChg chg="addSp modSp new del mod setBg">
        <pc:chgData name="Zita Draper" userId="b063123c-f51f-481b-b99c-f574606c9ace" providerId="ADAL" clId="{1901A645-163E-40E7-8DB8-A959FE1C9EF5}" dt="2024-04-18T12:11:59.054" v="3439" actId="2696"/>
        <pc:sldMkLst>
          <pc:docMk/>
          <pc:sldMk cId="1621856063" sldId="340"/>
        </pc:sldMkLst>
        <pc:spChg chg="mod">
          <ac:chgData name="Zita Draper" userId="b063123c-f51f-481b-b99c-f574606c9ace" providerId="ADAL" clId="{1901A645-163E-40E7-8DB8-A959FE1C9EF5}" dt="2024-04-17T16:29:30.072" v="3265" actId="26606"/>
          <ac:spMkLst>
            <pc:docMk/>
            <pc:sldMk cId="1621856063" sldId="340"/>
            <ac:spMk id="2" creationId="{5C08692F-FBF7-08D9-048A-5CA88564AE58}"/>
          </ac:spMkLst>
        </pc:spChg>
        <pc:spChg chg="mod">
          <ac:chgData name="Zita Draper" userId="b063123c-f51f-481b-b99c-f574606c9ace" providerId="ADAL" clId="{1901A645-163E-40E7-8DB8-A959FE1C9EF5}" dt="2024-04-17T16:29:30.072" v="3265" actId="26606"/>
          <ac:spMkLst>
            <pc:docMk/>
            <pc:sldMk cId="1621856063" sldId="340"/>
            <ac:spMk id="3" creationId="{2A28F374-E8BB-62B9-50DD-B6952436714E}"/>
          </ac:spMkLst>
        </pc:spChg>
        <pc:spChg chg="add">
          <ac:chgData name="Zita Draper" userId="b063123c-f51f-481b-b99c-f574606c9ace" providerId="ADAL" clId="{1901A645-163E-40E7-8DB8-A959FE1C9EF5}" dt="2024-04-17T16:29:30.072" v="3265" actId="26606"/>
          <ac:spMkLst>
            <pc:docMk/>
            <pc:sldMk cId="1621856063" sldId="340"/>
            <ac:spMk id="8" creationId="{5A0118C5-4F8D-4CF4-BADD-53FEACC6C42A}"/>
          </ac:spMkLst>
        </pc:spChg>
        <pc:spChg chg="add">
          <ac:chgData name="Zita Draper" userId="b063123c-f51f-481b-b99c-f574606c9ace" providerId="ADAL" clId="{1901A645-163E-40E7-8DB8-A959FE1C9EF5}" dt="2024-04-17T16:29:30.072" v="3265" actId="26606"/>
          <ac:spMkLst>
            <pc:docMk/>
            <pc:sldMk cId="1621856063" sldId="340"/>
            <ac:spMk id="10" creationId="{A99050EE-26AF-4253-BD50-F0FCD965A8F6}"/>
          </ac:spMkLst>
        </pc:spChg>
        <pc:spChg chg="add">
          <ac:chgData name="Zita Draper" userId="b063123c-f51f-481b-b99c-f574606c9ace" providerId="ADAL" clId="{1901A645-163E-40E7-8DB8-A959FE1C9EF5}" dt="2024-04-17T16:29:30.072" v="3265" actId="26606"/>
          <ac:spMkLst>
            <pc:docMk/>
            <pc:sldMk cId="1621856063" sldId="340"/>
            <ac:spMk id="16" creationId="{D0C78466-EB6E-45A0-99A6-A00789ACD90A}"/>
          </ac:spMkLst>
        </pc:spChg>
        <pc:spChg chg="add">
          <ac:chgData name="Zita Draper" userId="b063123c-f51f-481b-b99c-f574606c9ace" providerId="ADAL" clId="{1901A645-163E-40E7-8DB8-A959FE1C9EF5}" dt="2024-04-17T16:29:30.072" v="3265" actId="26606"/>
          <ac:spMkLst>
            <pc:docMk/>
            <pc:sldMk cId="1621856063" sldId="340"/>
            <ac:spMk id="18" creationId="{E99F76E4-5DFD-4DBE-B042-66FBCD1182C9}"/>
          </ac:spMkLst>
        </pc:spChg>
        <pc:grpChg chg="add">
          <ac:chgData name="Zita Draper" userId="b063123c-f51f-481b-b99c-f574606c9ace" providerId="ADAL" clId="{1901A645-163E-40E7-8DB8-A959FE1C9EF5}" dt="2024-04-17T16:29:30.072" v="3265" actId="26606"/>
          <ac:grpSpMkLst>
            <pc:docMk/>
            <pc:sldMk cId="1621856063" sldId="340"/>
            <ac:grpSpMk id="12" creationId="{00E015F5-1A99-4E40-BC3D-7707802996B5}"/>
          </ac:grpSpMkLst>
        </pc:grpChg>
        <pc:grpChg chg="add">
          <ac:chgData name="Zita Draper" userId="b063123c-f51f-481b-b99c-f574606c9ace" providerId="ADAL" clId="{1901A645-163E-40E7-8DB8-A959FE1C9EF5}" dt="2024-04-17T16:29:30.072" v="3265" actId="26606"/>
          <ac:grpSpMkLst>
            <pc:docMk/>
            <pc:sldMk cId="1621856063" sldId="340"/>
            <ac:grpSpMk id="20" creationId="{5468B3A9-705E-43C3-A742-0619B0D8F2EE}"/>
          </ac:grpSpMkLst>
        </pc:grpChg>
        <pc:grpChg chg="add">
          <ac:chgData name="Zita Draper" userId="b063123c-f51f-481b-b99c-f574606c9ace" providerId="ADAL" clId="{1901A645-163E-40E7-8DB8-A959FE1C9EF5}" dt="2024-04-17T16:29:30.072" v="3265" actId="26606"/>
          <ac:grpSpMkLst>
            <pc:docMk/>
            <pc:sldMk cId="1621856063" sldId="340"/>
            <ac:grpSpMk id="191" creationId="{773717CC-ECEE-4ABF-BA61-C59F46801775}"/>
          </ac:grpSpMkLst>
        </pc:gr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2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2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F1D70E-43D4-4E81-93C8-6BADC620EA7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2919B8E-6C18-4314-BD94-CEF68CDC43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Most important cases; Barclays Bank LTD v Quistclose Investments LTD [1970] </a:t>
          </a:r>
          <a:endParaRPr lang="en-US"/>
        </a:p>
      </dgm:t>
    </dgm:pt>
    <dgm:pt modelId="{D90F77D2-A398-427A-9BF8-22A81473C687}" type="parTrans" cxnId="{5B9074F5-A1D2-4CF4-A3C4-6443C9E87A90}">
      <dgm:prSet/>
      <dgm:spPr/>
      <dgm:t>
        <a:bodyPr/>
        <a:lstStyle/>
        <a:p>
          <a:endParaRPr lang="en-US"/>
        </a:p>
      </dgm:t>
    </dgm:pt>
    <dgm:pt modelId="{0C7D78EC-9E0A-4911-AEEB-451A2464CCB8}" type="sibTrans" cxnId="{5B9074F5-A1D2-4CF4-A3C4-6443C9E87A90}">
      <dgm:prSet/>
      <dgm:spPr/>
      <dgm:t>
        <a:bodyPr/>
        <a:lstStyle/>
        <a:p>
          <a:endParaRPr lang="en-US"/>
        </a:p>
      </dgm:t>
    </dgm:pt>
    <dgm:pt modelId="{9458373B-9287-4BAE-A611-115173A5E7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facts; Bankruptcy can hold on trust for the original lender. </a:t>
          </a:r>
          <a:endParaRPr lang="en-US"/>
        </a:p>
      </dgm:t>
    </dgm:pt>
    <dgm:pt modelId="{AFF96FAB-CBBA-4E20-8E54-5F26134546B6}" type="parTrans" cxnId="{8B69A743-F391-4330-82BC-778B73FF8A9D}">
      <dgm:prSet/>
      <dgm:spPr/>
      <dgm:t>
        <a:bodyPr/>
        <a:lstStyle/>
        <a:p>
          <a:endParaRPr lang="en-US"/>
        </a:p>
      </dgm:t>
    </dgm:pt>
    <dgm:pt modelId="{BFBEFD2B-226B-47B2-8810-9D4258307D51}" type="sibTrans" cxnId="{8B69A743-F391-4330-82BC-778B73FF8A9D}">
      <dgm:prSet/>
      <dgm:spPr/>
      <dgm:t>
        <a:bodyPr/>
        <a:lstStyle/>
        <a:p>
          <a:endParaRPr lang="en-US"/>
        </a:p>
      </dgm:t>
    </dgm:pt>
    <dgm:pt modelId="{008CA77F-8A3F-4D72-B11A-0BFE244D23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If this is the case, then it is not subject to the bankruptcy pot. </a:t>
          </a:r>
          <a:endParaRPr lang="en-US"/>
        </a:p>
      </dgm:t>
    </dgm:pt>
    <dgm:pt modelId="{6D4BADF8-2266-4379-817C-389E2CD4ED18}" type="parTrans" cxnId="{9811A117-C2FB-4577-B381-919FC0E1B666}">
      <dgm:prSet/>
      <dgm:spPr/>
      <dgm:t>
        <a:bodyPr/>
        <a:lstStyle/>
        <a:p>
          <a:endParaRPr lang="en-US"/>
        </a:p>
      </dgm:t>
    </dgm:pt>
    <dgm:pt modelId="{07E061B8-2BD4-4FB7-ABCF-98F5A2B56D8B}" type="sibTrans" cxnId="{9811A117-C2FB-4577-B381-919FC0E1B666}">
      <dgm:prSet/>
      <dgm:spPr/>
      <dgm:t>
        <a:bodyPr/>
        <a:lstStyle/>
        <a:p>
          <a:endParaRPr lang="en-US"/>
        </a:p>
      </dgm:t>
    </dgm:pt>
    <dgm:pt modelId="{424B78FA-BEE6-49F3-9318-1C6DB3A2ED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Legal ownership to the borrower and the beneficial interest is to the original lender. </a:t>
          </a:r>
          <a:endParaRPr lang="en-US"/>
        </a:p>
      </dgm:t>
    </dgm:pt>
    <dgm:pt modelId="{C27113C0-426F-4A8E-9EB8-EDA420DE10C4}" type="parTrans" cxnId="{88608A1B-287C-43DF-8B06-36231D828251}">
      <dgm:prSet/>
      <dgm:spPr/>
      <dgm:t>
        <a:bodyPr/>
        <a:lstStyle/>
        <a:p>
          <a:endParaRPr lang="en-US"/>
        </a:p>
      </dgm:t>
    </dgm:pt>
    <dgm:pt modelId="{C56D28EE-B916-4E98-B1A0-6A424CEEB39D}" type="sibTrans" cxnId="{88608A1B-287C-43DF-8B06-36231D828251}">
      <dgm:prSet/>
      <dgm:spPr/>
      <dgm:t>
        <a:bodyPr/>
        <a:lstStyle/>
        <a:p>
          <a:endParaRPr lang="en-US"/>
        </a:p>
      </dgm:t>
    </dgm:pt>
    <dgm:pt modelId="{D1439C2F-3EDD-4144-B371-6CC98DCA4455}" type="pres">
      <dgm:prSet presAssocID="{C1F1D70E-43D4-4E81-93C8-6BADC620EA7A}" presName="root" presStyleCnt="0">
        <dgm:presLayoutVars>
          <dgm:dir/>
          <dgm:resizeHandles val="exact"/>
        </dgm:presLayoutVars>
      </dgm:prSet>
      <dgm:spPr/>
    </dgm:pt>
    <dgm:pt modelId="{67D1E2C1-02B3-425B-B61C-FE1FC18B9792}" type="pres">
      <dgm:prSet presAssocID="{B2919B8E-6C18-4314-BD94-CEF68CDC43AC}" presName="compNode" presStyleCnt="0"/>
      <dgm:spPr/>
    </dgm:pt>
    <dgm:pt modelId="{FF4165FE-2CC3-4905-8F37-60DBD29D67D4}" type="pres">
      <dgm:prSet presAssocID="{B2919B8E-6C18-4314-BD94-CEF68CDC43AC}" presName="bgRect" presStyleLbl="bgShp" presStyleIdx="0" presStyleCnt="4"/>
      <dgm:spPr/>
    </dgm:pt>
    <dgm:pt modelId="{F0BE46AB-B198-41FC-B4CA-3FA4CDA8133F}" type="pres">
      <dgm:prSet presAssocID="{B2919B8E-6C18-4314-BD94-CEF68CDC43A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DF67F99-52CD-438E-8E54-3A060E83547E}" type="pres">
      <dgm:prSet presAssocID="{B2919B8E-6C18-4314-BD94-CEF68CDC43AC}" presName="spaceRect" presStyleCnt="0"/>
      <dgm:spPr/>
    </dgm:pt>
    <dgm:pt modelId="{370C9D7E-5C48-4295-AEDC-5A2A968DF8DF}" type="pres">
      <dgm:prSet presAssocID="{B2919B8E-6C18-4314-BD94-CEF68CDC43AC}" presName="parTx" presStyleLbl="revTx" presStyleIdx="0" presStyleCnt="4">
        <dgm:presLayoutVars>
          <dgm:chMax val="0"/>
          <dgm:chPref val="0"/>
        </dgm:presLayoutVars>
      </dgm:prSet>
      <dgm:spPr/>
    </dgm:pt>
    <dgm:pt modelId="{3A4F5575-6E01-48DC-A3B0-81C50223C729}" type="pres">
      <dgm:prSet presAssocID="{0C7D78EC-9E0A-4911-AEEB-451A2464CCB8}" presName="sibTrans" presStyleCnt="0"/>
      <dgm:spPr/>
    </dgm:pt>
    <dgm:pt modelId="{03960B67-EF35-453F-971E-49FC2BFA7AA0}" type="pres">
      <dgm:prSet presAssocID="{9458373B-9287-4BAE-A611-115173A5E76D}" presName="compNode" presStyleCnt="0"/>
      <dgm:spPr/>
    </dgm:pt>
    <dgm:pt modelId="{0324BE7B-DEDD-499B-BF82-CC599FC8CC67}" type="pres">
      <dgm:prSet presAssocID="{9458373B-9287-4BAE-A611-115173A5E76D}" presName="bgRect" presStyleLbl="bgShp" presStyleIdx="1" presStyleCnt="4"/>
      <dgm:spPr/>
    </dgm:pt>
    <dgm:pt modelId="{DD27BACE-0C59-4D53-9547-53C4CF3FC85E}" type="pres">
      <dgm:prSet presAssocID="{9458373B-9287-4BAE-A611-115173A5E76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914915B7-473B-428F-B247-0D0357DDDE7C}" type="pres">
      <dgm:prSet presAssocID="{9458373B-9287-4BAE-A611-115173A5E76D}" presName="spaceRect" presStyleCnt="0"/>
      <dgm:spPr/>
    </dgm:pt>
    <dgm:pt modelId="{D35B6E18-D015-4882-B8A3-EF7D271326E5}" type="pres">
      <dgm:prSet presAssocID="{9458373B-9287-4BAE-A611-115173A5E76D}" presName="parTx" presStyleLbl="revTx" presStyleIdx="1" presStyleCnt="4">
        <dgm:presLayoutVars>
          <dgm:chMax val="0"/>
          <dgm:chPref val="0"/>
        </dgm:presLayoutVars>
      </dgm:prSet>
      <dgm:spPr/>
    </dgm:pt>
    <dgm:pt modelId="{E56A4E18-DD0B-47DE-BF89-BFE0DE23A5E6}" type="pres">
      <dgm:prSet presAssocID="{BFBEFD2B-226B-47B2-8810-9D4258307D51}" presName="sibTrans" presStyleCnt="0"/>
      <dgm:spPr/>
    </dgm:pt>
    <dgm:pt modelId="{78CA8DBF-076A-4816-A958-D9C18AFF4B43}" type="pres">
      <dgm:prSet presAssocID="{008CA77F-8A3F-4D72-B11A-0BFE244D2377}" presName="compNode" presStyleCnt="0"/>
      <dgm:spPr/>
    </dgm:pt>
    <dgm:pt modelId="{D77AE9DF-61F2-4572-A656-4A841E6CFD61}" type="pres">
      <dgm:prSet presAssocID="{008CA77F-8A3F-4D72-B11A-0BFE244D2377}" presName="bgRect" presStyleLbl="bgShp" presStyleIdx="2" presStyleCnt="4"/>
      <dgm:spPr/>
    </dgm:pt>
    <dgm:pt modelId="{22A3F568-2C8E-4747-98C2-21FFBE5D2427}" type="pres">
      <dgm:prSet presAssocID="{008CA77F-8A3F-4D72-B11A-0BFE244D237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1FB99E9-B1E1-49A6-9E66-117E6BDF0FC7}" type="pres">
      <dgm:prSet presAssocID="{008CA77F-8A3F-4D72-B11A-0BFE244D2377}" presName="spaceRect" presStyleCnt="0"/>
      <dgm:spPr/>
    </dgm:pt>
    <dgm:pt modelId="{F82B0B69-0D53-4A53-A417-B8AAA70A8870}" type="pres">
      <dgm:prSet presAssocID="{008CA77F-8A3F-4D72-B11A-0BFE244D2377}" presName="parTx" presStyleLbl="revTx" presStyleIdx="2" presStyleCnt="4">
        <dgm:presLayoutVars>
          <dgm:chMax val="0"/>
          <dgm:chPref val="0"/>
        </dgm:presLayoutVars>
      </dgm:prSet>
      <dgm:spPr/>
    </dgm:pt>
    <dgm:pt modelId="{5F71FF0E-8C61-4178-A883-9FF4BD104FBE}" type="pres">
      <dgm:prSet presAssocID="{07E061B8-2BD4-4FB7-ABCF-98F5A2B56D8B}" presName="sibTrans" presStyleCnt="0"/>
      <dgm:spPr/>
    </dgm:pt>
    <dgm:pt modelId="{7151B4C6-98AE-414E-9BFC-535793BE6462}" type="pres">
      <dgm:prSet presAssocID="{424B78FA-BEE6-49F3-9318-1C6DB3A2ED0C}" presName="compNode" presStyleCnt="0"/>
      <dgm:spPr/>
    </dgm:pt>
    <dgm:pt modelId="{F246B59E-D3A3-44D3-A698-BB99E2E6EFC0}" type="pres">
      <dgm:prSet presAssocID="{424B78FA-BEE6-49F3-9318-1C6DB3A2ED0C}" presName="bgRect" presStyleLbl="bgShp" presStyleIdx="3" presStyleCnt="4"/>
      <dgm:spPr/>
    </dgm:pt>
    <dgm:pt modelId="{65C57A5C-C0AF-4CE3-A093-974FB060A83A}" type="pres">
      <dgm:prSet presAssocID="{424B78FA-BEE6-49F3-9318-1C6DB3A2ED0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urt"/>
        </a:ext>
      </dgm:extLst>
    </dgm:pt>
    <dgm:pt modelId="{BE977834-941F-4DC8-AFBB-5642294CAAE6}" type="pres">
      <dgm:prSet presAssocID="{424B78FA-BEE6-49F3-9318-1C6DB3A2ED0C}" presName="spaceRect" presStyleCnt="0"/>
      <dgm:spPr/>
    </dgm:pt>
    <dgm:pt modelId="{49064F1E-8F2E-43E2-8C2D-C9B9719462AD}" type="pres">
      <dgm:prSet presAssocID="{424B78FA-BEE6-49F3-9318-1C6DB3A2ED0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811A117-C2FB-4577-B381-919FC0E1B666}" srcId="{C1F1D70E-43D4-4E81-93C8-6BADC620EA7A}" destId="{008CA77F-8A3F-4D72-B11A-0BFE244D2377}" srcOrd="2" destOrd="0" parTransId="{6D4BADF8-2266-4379-817C-389E2CD4ED18}" sibTransId="{07E061B8-2BD4-4FB7-ABCF-98F5A2B56D8B}"/>
    <dgm:cxn modelId="{88608A1B-287C-43DF-8B06-36231D828251}" srcId="{C1F1D70E-43D4-4E81-93C8-6BADC620EA7A}" destId="{424B78FA-BEE6-49F3-9318-1C6DB3A2ED0C}" srcOrd="3" destOrd="0" parTransId="{C27113C0-426F-4A8E-9EB8-EDA420DE10C4}" sibTransId="{C56D28EE-B916-4E98-B1A0-6A424CEEB39D}"/>
    <dgm:cxn modelId="{8B69A743-F391-4330-82BC-778B73FF8A9D}" srcId="{C1F1D70E-43D4-4E81-93C8-6BADC620EA7A}" destId="{9458373B-9287-4BAE-A611-115173A5E76D}" srcOrd="1" destOrd="0" parTransId="{AFF96FAB-CBBA-4E20-8E54-5F26134546B6}" sibTransId="{BFBEFD2B-226B-47B2-8810-9D4258307D51}"/>
    <dgm:cxn modelId="{BEBC9D4B-1992-4132-A3D8-3DD9FF0C3E9B}" type="presOf" srcId="{C1F1D70E-43D4-4E81-93C8-6BADC620EA7A}" destId="{D1439C2F-3EDD-4144-B371-6CC98DCA4455}" srcOrd="0" destOrd="0" presId="urn:microsoft.com/office/officeart/2018/2/layout/IconVerticalSolidList"/>
    <dgm:cxn modelId="{F1082458-BED4-4D7E-A169-D03F2BF1034B}" type="presOf" srcId="{424B78FA-BEE6-49F3-9318-1C6DB3A2ED0C}" destId="{49064F1E-8F2E-43E2-8C2D-C9B9719462AD}" srcOrd="0" destOrd="0" presId="urn:microsoft.com/office/officeart/2018/2/layout/IconVerticalSolidList"/>
    <dgm:cxn modelId="{E73CF99D-B615-457A-8C43-FB23166D22CE}" type="presOf" srcId="{B2919B8E-6C18-4314-BD94-CEF68CDC43AC}" destId="{370C9D7E-5C48-4295-AEDC-5A2A968DF8DF}" srcOrd="0" destOrd="0" presId="urn:microsoft.com/office/officeart/2018/2/layout/IconVerticalSolidList"/>
    <dgm:cxn modelId="{227511E4-72B7-45EE-8448-B0CF85FEA1E2}" type="presOf" srcId="{008CA77F-8A3F-4D72-B11A-0BFE244D2377}" destId="{F82B0B69-0D53-4A53-A417-B8AAA70A8870}" srcOrd="0" destOrd="0" presId="urn:microsoft.com/office/officeart/2018/2/layout/IconVerticalSolidList"/>
    <dgm:cxn modelId="{D3F3EDF2-4A89-4AF4-886C-DB25318E4AF7}" type="presOf" srcId="{9458373B-9287-4BAE-A611-115173A5E76D}" destId="{D35B6E18-D015-4882-B8A3-EF7D271326E5}" srcOrd="0" destOrd="0" presId="urn:microsoft.com/office/officeart/2018/2/layout/IconVerticalSolidList"/>
    <dgm:cxn modelId="{5B9074F5-A1D2-4CF4-A3C4-6443C9E87A90}" srcId="{C1F1D70E-43D4-4E81-93C8-6BADC620EA7A}" destId="{B2919B8E-6C18-4314-BD94-CEF68CDC43AC}" srcOrd="0" destOrd="0" parTransId="{D90F77D2-A398-427A-9BF8-22A81473C687}" sibTransId="{0C7D78EC-9E0A-4911-AEEB-451A2464CCB8}"/>
    <dgm:cxn modelId="{01C28CF8-F023-4287-AF87-44A49CD3702C}" type="presParOf" srcId="{D1439C2F-3EDD-4144-B371-6CC98DCA4455}" destId="{67D1E2C1-02B3-425B-B61C-FE1FC18B9792}" srcOrd="0" destOrd="0" presId="urn:microsoft.com/office/officeart/2018/2/layout/IconVerticalSolidList"/>
    <dgm:cxn modelId="{2726FC2C-95F8-43FE-AC0C-DE4D81CEB932}" type="presParOf" srcId="{67D1E2C1-02B3-425B-B61C-FE1FC18B9792}" destId="{FF4165FE-2CC3-4905-8F37-60DBD29D67D4}" srcOrd="0" destOrd="0" presId="urn:microsoft.com/office/officeart/2018/2/layout/IconVerticalSolidList"/>
    <dgm:cxn modelId="{B65C7721-FD6D-4EA8-843B-356C8ED16AC1}" type="presParOf" srcId="{67D1E2C1-02B3-425B-B61C-FE1FC18B9792}" destId="{F0BE46AB-B198-41FC-B4CA-3FA4CDA8133F}" srcOrd="1" destOrd="0" presId="urn:microsoft.com/office/officeart/2018/2/layout/IconVerticalSolidList"/>
    <dgm:cxn modelId="{53BF0669-E9AC-459A-A793-4FE75E3A5359}" type="presParOf" srcId="{67D1E2C1-02B3-425B-B61C-FE1FC18B9792}" destId="{5DF67F99-52CD-438E-8E54-3A060E83547E}" srcOrd="2" destOrd="0" presId="urn:microsoft.com/office/officeart/2018/2/layout/IconVerticalSolidList"/>
    <dgm:cxn modelId="{D457EF2E-61A6-49C1-9532-B7D85947F651}" type="presParOf" srcId="{67D1E2C1-02B3-425B-B61C-FE1FC18B9792}" destId="{370C9D7E-5C48-4295-AEDC-5A2A968DF8DF}" srcOrd="3" destOrd="0" presId="urn:microsoft.com/office/officeart/2018/2/layout/IconVerticalSolidList"/>
    <dgm:cxn modelId="{6BD3C6AD-1776-4F35-80C2-D51BE6244CE5}" type="presParOf" srcId="{D1439C2F-3EDD-4144-B371-6CC98DCA4455}" destId="{3A4F5575-6E01-48DC-A3B0-81C50223C729}" srcOrd="1" destOrd="0" presId="urn:microsoft.com/office/officeart/2018/2/layout/IconVerticalSolidList"/>
    <dgm:cxn modelId="{8D129E18-3743-43ED-A7B4-9E0173E057E9}" type="presParOf" srcId="{D1439C2F-3EDD-4144-B371-6CC98DCA4455}" destId="{03960B67-EF35-453F-971E-49FC2BFA7AA0}" srcOrd="2" destOrd="0" presId="urn:microsoft.com/office/officeart/2018/2/layout/IconVerticalSolidList"/>
    <dgm:cxn modelId="{BF48B193-D59A-4AD4-8E99-5AA65C77C8EA}" type="presParOf" srcId="{03960B67-EF35-453F-971E-49FC2BFA7AA0}" destId="{0324BE7B-DEDD-499B-BF82-CC599FC8CC67}" srcOrd="0" destOrd="0" presId="urn:microsoft.com/office/officeart/2018/2/layout/IconVerticalSolidList"/>
    <dgm:cxn modelId="{CB76C195-6027-4064-8ABD-1018ADA8458D}" type="presParOf" srcId="{03960B67-EF35-453F-971E-49FC2BFA7AA0}" destId="{DD27BACE-0C59-4D53-9547-53C4CF3FC85E}" srcOrd="1" destOrd="0" presId="urn:microsoft.com/office/officeart/2018/2/layout/IconVerticalSolidList"/>
    <dgm:cxn modelId="{D4ED9CE8-7784-4ED3-B8B6-3807D7F23963}" type="presParOf" srcId="{03960B67-EF35-453F-971E-49FC2BFA7AA0}" destId="{914915B7-473B-428F-B247-0D0357DDDE7C}" srcOrd="2" destOrd="0" presId="urn:microsoft.com/office/officeart/2018/2/layout/IconVerticalSolidList"/>
    <dgm:cxn modelId="{8F851F52-3538-4BE8-BEC6-A101C8006E0C}" type="presParOf" srcId="{03960B67-EF35-453F-971E-49FC2BFA7AA0}" destId="{D35B6E18-D015-4882-B8A3-EF7D271326E5}" srcOrd="3" destOrd="0" presId="urn:microsoft.com/office/officeart/2018/2/layout/IconVerticalSolidList"/>
    <dgm:cxn modelId="{FDED10AB-8C66-40CF-9520-BC4F2D01B2BD}" type="presParOf" srcId="{D1439C2F-3EDD-4144-B371-6CC98DCA4455}" destId="{E56A4E18-DD0B-47DE-BF89-BFE0DE23A5E6}" srcOrd="3" destOrd="0" presId="urn:microsoft.com/office/officeart/2018/2/layout/IconVerticalSolidList"/>
    <dgm:cxn modelId="{C9BF7434-7777-42CC-9CBE-EAAD6F439F13}" type="presParOf" srcId="{D1439C2F-3EDD-4144-B371-6CC98DCA4455}" destId="{78CA8DBF-076A-4816-A958-D9C18AFF4B43}" srcOrd="4" destOrd="0" presId="urn:microsoft.com/office/officeart/2018/2/layout/IconVerticalSolidList"/>
    <dgm:cxn modelId="{FF2EEE41-C905-4194-BA09-D52032B0AF0E}" type="presParOf" srcId="{78CA8DBF-076A-4816-A958-D9C18AFF4B43}" destId="{D77AE9DF-61F2-4572-A656-4A841E6CFD61}" srcOrd="0" destOrd="0" presId="urn:microsoft.com/office/officeart/2018/2/layout/IconVerticalSolidList"/>
    <dgm:cxn modelId="{AD5FFF65-BB7B-485C-A75D-BDB9FBAA7461}" type="presParOf" srcId="{78CA8DBF-076A-4816-A958-D9C18AFF4B43}" destId="{22A3F568-2C8E-4747-98C2-21FFBE5D2427}" srcOrd="1" destOrd="0" presId="urn:microsoft.com/office/officeart/2018/2/layout/IconVerticalSolidList"/>
    <dgm:cxn modelId="{B6259452-36E1-424E-A1F1-D45D8260E77E}" type="presParOf" srcId="{78CA8DBF-076A-4816-A958-D9C18AFF4B43}" destId="{C1FB99E9-B1E1-49A6-9E66-117E6BDF0FC7}" srcOrd="2" destOrd="0" presId="urn:microsoft.com/office/officeart/2018/2/layout/IconVerticalSolidList"/>
    <dgm:cxn modelId="{A7DDE3A3-6840-445E-9E4A-E8891D79DC9B}" type="presParOf" srcId="{78CA8DBF-076A-4816-A958-D9C18AFF4B43}" destId="{F82B0B69-0D53-4A53-A417-B8AAA70A8870}" srcOrd="3" destOrd="0" presId="urn:microsoft.com/office/officeart/2018/2/layout/IconVerticalSolidList"/>
    <dgm:cxn modelId="{0BEC79DA-AC0F-42DA-8E32-A9A5C12A1E5E}" type="presParOf" srcId="{D1439C2F-3EDD-4144-B371-6CC98DCA4455}" destId="{5F71FF0E-8C61-4178-A883-9FF4BD104FBE}" srcOrd="5" destOrd="0" presId="urn:microsoft.com/office/officeart/2018/2/layout/IconVerticalSolidList"/>
    <dgm:cxn modelId="{14A63591-5CD4-4B48-835B-6C184EE4433D}" type="presParOf" srcId="{D1439C2F-3EDD-4144-B371-6CC98DCA4455}" destId="{7151B4C6-98AE-414E-9BFC-535793BE6462}" srcOrd="6" destOrd="0" presId="urn:microsoft.com/office/officeart/2018/2/layout/IconVerticalSolidList"/>
    <dgm:cxn modelId="{F2B78310-D4B0-44FE-A016-5CE9AADFC674}" type="presParOf" srcId="{7151B4C6-98AE-414E-9BFC-535793BE6462}" destId="{F246B59E-D3A3-44D3-A698-BB99E2E6EFC0}" srcOrd="0" destOrd="0" presId="urn:microsoft.com/office/officeart/2018/2/layout/IconVerticalSolidList"/>
    <dgm:cxn modelId="{8633C742-2D10-4D91-8759-C645E9BF7EBF}" type="presParOf" srcId="{7151B4C6-98AE-414E-9BFC-535793BE6462}" destId="{65C57A5C-C0AF-4CE3-A093-974FB060A83A}" srcOrd="1" destOrd="0" presId="urn:microsoft.com/office/officeart/2018/2/layout/IconVerticalSolidList"/>
    <dgm:cxn modelId="{1C8F9D08-FBF0-43D9-B409-653EAAD4AA92}" type="presParOf" srcId="{7151B4C6-98AE-414E-9BFC-535793BE6462}" destId="{BE977834-941F-4DC8-AFBB-5642294CAAE6}" srcOrd="2" destOrd="0" presId="urn:microsoft.com/office/officeart/2018/2/layout/IconVerticalSolidList"/>
    <dgm:cxn modelId="{30EB249F-06BE-4839-ABB0-DB2E605111EB}" type="presParOf" srcId="{7151B4C6-98AE-414E-9BFC-535793BE6462}" destId="{49064F1E-8F2E-43E2-8C2D-C9B9719462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D59B2F-CA8F-46B9-B1DB-E0946470305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9712D5-A0FB-4D24-8413-BFB74B7CE6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Conveyance of land – Voluntary. </a:t>
          </a:r>
          <a:endParaRPr lang="en-US"/>
        </a:p>
      </dgm:t>
    </dgm:pt>
    <dgm:pt modelId="{42704526-292C-438A-A2E7-DFED92077977}" type="parTrans" cxnId="{21E3CF82-8449-4A88-8699-0A48359848B5}">
      <dgm:prSet/>
      <dgm:spPr/>
      <dgm:t>
        <a:bodyPr/>
        <a:lstStyle/>
        <a:p>
          <a:endParaRPr lang="en-US"/>
        </a:p>
      </dgm:t>
    </dgm:pt>
    <dgm:pt modelId="{FC72939A-BCFA-43C3-B7E2-AF114BB155EB}" type="sibTrans" cxnId="{21E3CF82-8449-4A88-8699-0A48359848B5}">
      <dgm:prSet/>
      <dgm:spPr/>
      <dgm:t>
        <a:bodyPr/>
        <a:lstStyle/>
        <a:p>
          <a:endParaRPr lang="en-US"/>
        </a:p>
      </dgm:t>
    </dgm:pt>
    <dgm:pt modelId="{1DAB8E50-78BF-481B-AE6A-E2AC9B8469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S.60(3) of the Law of Property Act 1925; </a:t>
          </a:r>
          <a:endParaRPr lang="en-US"/>
        </a:p>
      </dgm:t>
    </dgm:pt>
    <dgm:pt modelId="{7ADEDA99-68EC-41BF-87D3-738D0029A461}" type="parTrans" cxnId="{43CF8EA7-ADE2-4C55-8B83-5E52400EC18F}">
      <dgm:prSet/>
      <dgm:spPr/>
      <dgm:t>
        <a:bodyPr/>
        <a:lstStyle/>
        <a:p>
          <a:endParaRPr lang="en-US"/>
        </a:p>
      </dgm:t>
    </dgm:pt>
    <dgm:pt modelId="{69D94427-15F1-4994-8573-F7C488CC6686}" type="sibTrans" cxnId="{43CF8EA7-ADE2-4C55-8B83-5E52400EC18F}">
      <dgm:prSet/>
      <dgm:spPr/>
      <dgm:t>
        <a:bodyPr/>
        <a:lstStyle/>
        <a:p>
          <a:endParaRPr lang="en-US"/>
        </a:p>
      </dgm:t>
    </dgm:pt>
    <dgm:pt modelId="{197B831D-306B-49C9-9216-5C73AA5952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reads as follows; </a:t>
          </a:r>
          <a:endParaRPr lang="en-US"/>
        </a:p>
      </dgm:t>
    </dgm:pt>
    <dgm:pt modelId="{49CA4F3B-B0B5-4C67-8715-19C30FA3CD7E}" type="parTrans" cxnId="{2240B2A5-DA40-4C10-93F3-72F21317A3DB}">
      <dgm:prSet/>
      <dgm:spPr/>
      <dgm:t>
        <a:bodyPr/>
        <a:lstStyle/>
        <a:p>
          <a:endParaRPr lang="en-US"/>
        </a:p>
      </dgm:t>
    </dgm:pt>
    <dgm:pt modelId="{38D056AF-1161-4ED9-AB41-34163C16BAD7}" type="sibTrans" cxnId="{2240B2A5-DA40-4C10-93F3-72F21317A3DB}">
      <dgm:prSet/>
      <dgm:spPr/>
      <dgm:t>
        <a:bodyPr/>
        <a:lstStyle/>
        <a:p>
          <a:endParaRPr lang="en-US"/>
        </a:p>
      </dgm:t>
    </dgm:pt>
    <dgm:pt modelId="{E5BED41E-13E4-45ED-9B91-8F4D4E01A921}" type="pres">
      <dgm:prSet presAssocID="{64D59B2F-CA8F-46B9-B1DB-E0946470305C}" presName="root" presStyleCnt="0">
        <dgm:presLayoutVars>
          <dgm:dir/>
          <dgm:resizeHandles val="exact"/>
        </dgm:presLayoutVars>
      </dgm:prSet>
      <dgm:spPr/>
    </dgm:pt>
    <dgm:pt modelId="{CB1FCE78-E6C8-4E1D-9681-9AB5861189B6}" type="pres">
      <dgm:prSet presAssocID="{9C9712D5-A0FB-4D24-8413-BFB74B7CE6A9}" presName="compNode" presStyleCnt="0"/>
      <dgm:spPr/>
    </dgm:pt>
    <dgm:pt modelId="{CD08AD47-590A-487B-A51C-EDE5E86A9059}" type="pres">
      <dgm:prSet presAssocID="{9C9712D5-A0FB-4D24-8413-BFB74B7CE6A9}" presName="bgRect" presStyleLbl="bgShp" presStyleIdx="0" presStyleCnt="3"/>
      <dgm:spPr/>
    </dgm:pt>
    <dgm:pt modelId="{C4DBD8B0-769E-4946-837A-2E5D10C87999}" type="pres">
      <dgm:prSet presAssocID="{9C9712D5-A0FB-4D24-8413-BFB74B7CE6A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27630D7A-99FF-4B0B-9514-861087784BF2}" type="pres">
      <dgm:prSet presAssocID="{9C9712D5-A0FB-4D24-8413-BFB74B7CE6A9}" presName="spaceRect" presStyleCnt="0"/>
      <dgm:spPr/>
    </dgm:pt>
    <dgm:pt modelId="{BB1F1A68-EBF9-475C-9A5F-771FA4FA26BD}" type="pres">
      <dgm:prSet presAssocID="{9C9712D5-A0FB-4D24-8413-BFB74B7CE6A9}" presName="parTx" presStyleLbl="revTx" presStyleIdx="0" presStyleCnt="3">
        <dgm:presLayoutVars>
          <dgm:chMax val="0"/>
          <dgm:chPref val="0"/>
        </dgm:presLayoutVars>
      </dgm:prSet>
      <dgm:spPr/>
    </dgm:pt>
    <dgm:pt modelId="{C7E64724-9EE3-4A92-9AD7-1A5228F69B93}" type="pres">
      <dgm:prSet presAssocID="{FC72939A-BCFA-43C3-B7E2-AF114BB155EB}" presName="sibTrans" presStyleCnt="0"/>
      <dgm:spPr/>
    </dgm:pt>
    <dgm:pt modelId="{4239D4EF-78E5-4EE7-B9D7-BC3AD9BE642D}" type="pres">
      <dgm:prSet presAssocID="{1DAB8E50-78BF-481B-AE6A-E2AC9B8469E6}" presName="compNode" presStyleCnt="0"/>
      <dgm:spPr/>
    </dgm:pt>
    <dgm:pt modelId="{FE625A44-6323-4B0D-8214-9BDC3D346B1E}" type="pres">
      <dgm:prSet presAssocID="{1DAB8E50-78BF-481B-AE6A-E2AC9B8469E6}" presName="bgRect" presStyleLbl="bgShp" presStyleIdx="1" presStyleCnt="3"/>
      <dgm:spPr/>
    </dgm:pt>
    <dgm:pt modelId="{DC6FF09A-75C8-459E-9B33-A3D6B696AC83}" type="pres">
      <dgm:prSet presAssocID="{1DAB8E50-78BF-481B-AE6A-E2AC9B8469E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E13C94E-63D8-434A-9C7B-D10B7A878D7B}" type="pres">
      <dgm:prSet presAssocID="{1DAB8E50-78BF-481B-AE6A-E2AC9B8469E6}" presName="spaceRect" presStyleCnt="0"/>
      <dgm:spPr/>
    </dgm:pt>
    <dgm:pt modelId="{3277E73F-272E-4A1C-98DC-1E4D1622A6A3}" type="pres">
      <dgm:prSet presAssocID="{1DAB8E50-78BF-481B-AE6A-E2AC9B8469E6}" presName="parTx" presStyleLbl="revTx" presStyleIdx="1" presStyleCnt="3">
        <dgm:presLayoutVars>
          <dgm:chMax val="0"/>
          <dgm:chPref val="0"/>
        </dgm:presLayoutVars>
      </dgm:prSet>
      <dgm:spPr/>
    </dgm:pt>
    <dgm:pt modelId="{7B3E304A-7EB7-4098-88C6-4404BCD53253}" type="pres">
      <dgm:prSet presAssocID="{69D94427-15F1-4994-8573-F7C488CC6686}" presName="sibTrans" presStyleCnt="0"/>
      <dgm:spPr/>
    </dgm:pt>
    <dgm:pt modelId="{39B4F9C4-5C6F-4E5C-9851-0860E72A53EA}" type="pres">
      <dgm:prSet presAssocID="{197B831D-306B-49C9-9216-5C73AA59525F}" presName="compNode" presStyleCnt="0"/>
      <dgm:spPr/>
    </dgm:pt>
    <dgm:pt modelId="{2A1E7320-5725-4096-80A2-98260D670271}" type="pres">
      <dgm:prSet presAssocID="{197B831D-306B-49C9-9216-5C73AA59525F}" presName="bgRect" presStyleLbl="bgShp" presStyleIdx="2" presStyleCnt="3"/>
      <dgm:spPr/>
    </dgm:pt>
    <dgm:pt modelId="{27BE929E-8542-4202-B70E-633A48DF1205}" type="pres">
      <dgm:prSet presAssocID="{197B831D-306B-49C9-9216-5C73AA59525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1139B3E-87A5-4A23-A22D-DB9A53D94472}" type="pres">
      <dgm:prSet presAssocID="{197B831D-306B-49C9-9216-5C73AA59525F}" presName="spaceRect" presStyleCnt="0"/>
      <dgm:spPr/>
    </dgm:pt>
    <dgm:pt modelId="{13340D9D-A6EA-4153-84B4-69142C100C71}" type="pres">
      <dgm:prSet presAssocID="{197B831D-306B-49C9-9216-5C73AA59525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D537F1C-B4B3-47D9-B5E9-47C67F914A5F}" type="presOf" srcId="{64D59B2F-CA8F-46B9-B1DB-E0946470305C}" destId="{E5BED41E-13E4-45ED-9B91-8F4D4E01A921}" srcOrd="0" destOrd="0" presId="urn:microsoft.com/office/officeart/2018/2/layout/IconVerticalSolidList"/>
    <dgm:cxn modelId="{1D356368-F7ED-4D40-AC32-51A2411904F1}" type="presOf" srcId="{1DAB8E50-78BF-481B-AE6A-E2AC9B8469E6}" destId="{3277E73F-272E-4A1C-98DC-1E4D1622A6A3}" srcOrd="0" destOrd="0" presId="urn:microsoft.com/office/officeart/2018/2/layout/IconVerticalSolidList"/>
    <dgm:cxn modelId="{F9938B6F-2C8D-4CBF-AD3A-3F00E4261978}" type="presOf" srcId="{9C9712D5-A0FB-4D24-8413-BFB74B7CE6A9}" destId="{BB1F1A68-EBF9-475C-9A5F-771FA4FA26BD}" srcOrd="0" destOrd="0" presId="urn:microsoft.com/office/officeart/2018/2/layout/IconVerticalSolidList"/>
    <dgm:cxn modelId="{21E3CF82-8449-4A88-8699-0A48359848B5}" srcId="{64D59B2F-CA8F-46B9-B1DB-E0946470305C}" destId="{9C9712D5-A0FB-4D24-8413-BFB74B7CE6A9}" srcOrd="0" destOrd="0" parTransId="{42704526-292C-438A-A2E7-DFED92077977}" sibTransId="{FC72939A-BCFA-43C3-B7E2-AF114BB155EB}"/>
    <dgm:cxn modelId="{2240B2A5-DA40-4C10-93F3-72F21317A3DB}" srcId="{64D59B2F-CA8F-46B9-B1DB-E0946470305C}" destId="{197B831D-306B-49C9-9216-5C73AA59525F}" srcOrd="2" destOrd="0" parTransId="{49CA4F3B-B0B5-4C67-8715-19C30FA3CD7E}" sibTransId="{38D056AF-1161-4ED9-AB41-34163C16BAD7}"/>
    <dgm:cxn modelId="{43CF8EA7-ADE2-4C55-8B83-5E52400EC18F}" srcId="{64D59B2F-CA8F-46B9-B1DB-E0946470305C}" destId="{1DAB8E50-78BF-481B-AE6A-E2AC9B8469E6}" srcOrd="1" destOrd="0" parTransId="{7ADEDA99-68EC-41BF-87D3-738D0029A461}" sibTransId="{69D94427-15F1-4994-8573-F7C488CC6686}"/>
    <dgm:cxn modelId="{146932F8-3FEB-45BF-8C43-DE04965614EC}" type="presOf" srcId="{197B831D-306B-49C9-9216-5C73AA59525F}" destId="{13340D9D-A6EA-4153-84B4-69142C100C71}" srcOrd="0" destOrd="0" presId="urn:microsoft.com/office/officeart/2018/2/layout/IconVerticalSolidList"/>
    <dgm:cxn modelId="{4C5160A5-34F1-4ED8-84B5-5E01DC204A9C}" type="presParOf" srcId="{E5BED41E-13E4-45ED-9B91-8F4D4E01A921}" destId="{CB1FCE78-E6C8-4E1D-9681-9AB5861189B6}" srcOrd="0" destOrd="0" presId="urn:microsoft.com/office/officeart/2018/2/layout/IconVerticalSolidList"/>
    <dgm:cxn modelId="{AB0AE7CD-735B-48C3-A0B2-8B162B115AB3}" type="presParOf" srcId="{CB1FCE78-E6C8-4E1D-9681-9AB5861189B6}" destId="{CD08AD47-590A-487B-A51C-EDE5E86A9059}" srcOrd="0" destOrd="0" presId="urn:microsoft.com/office/officeart/2018/2/layout/IconVerticalSolidList"/>
    <dgm:cxn modelId="{DBF57B71-1805-4B52-B277-CBA50CC0D81D}" type="presParOf" srcId="{CB1FCE78-E6C8-4E1D-9681-9AB5861189B6}" destId="{C4DBD8B0-769E-4946-837A-2E5D10C87999}" srcOrd="1" destOrd="0" presId="urn:microsoft.com/office/officeart/2018/2/layout/IconVerticalSolidList"/>
    <dgm:cxn modelId="{41CF762B-87B5-46C5-B67F-C402AED5250A}" type="presParOf" srcId="{CB1FCE78-E6C8-4E1D-9681-9AB5861189B6}" destId="{27630D7A-99FF-4B0B-9514-861087784BF2}" srcOrd="2" destOrd="0" presId="urn:microsoft.com/office/officeart/2018/2/layout/IconVerticalSolidList"/>
    <dgm:cxn modelId="{BAB29BBE-7F89-443C-9B93-A39D2112E9B7}" type="presParOf" srcId="{CB1FCE78-E6C8-4E1D-9681-9AB5861189B6}" destId="{BB1F1A68-EBF9-475C-9A5F-771FA4FA26BD}" srcOrd="3" destOrd="0" presId="urn:microsoft.com/office/officeart/2018/2/layout/IconVerticalSolidList"/>
    <dgm:cxn modelId="{93747B66-5836-4CD8-BB4B-A8B3B40F0267}" type="presParOf" srcId="{E5BED41E-13E4-45ED-9B91-8F4D4E01A921}" destId="{C7E64724-9EE3-4A92-9AD7-1A5228F69B93}" srcOrd="1" destOrd="0" presId="urn:microsoft.com/office/officeart/2018/2/layout/IconVerticalSolidList"/>
    <dgm:cxn modelId="{D6C8FD41-4B76-4B52-A5AE-C681358381F1}" type="presParOf" srcId="{E5BED41E-13E4-45ED-9B91-8F4D4E01A921}" destId="{4239D4EF-78E5-4EE7-B9D7-BC3AD9BE642D}" srcOrd="2" destOrd="0" presId="urn:microsoft.com/office/officeart/2018/2/layout/IconVerticalSolidList"/>
    <dgm:cxn modelId="{D1449608-3083-4125-AC53-7139E779F0BA}" type="presParOf" srcId="{4239D4EF-78E5-4EE7-B9D7-BC3AD9BE642D}" destId="{FE625A44-6323-4B0D-8214-9BDC3D346B1E}" srcOrd="0" destOrd="0" presId="urn:microsoft.com/office/officeart/2018/2/layout/IconVerticalSolidList"/>
    <dgm:cxn modelId="{D3D16EC9-B7A5-4026-891D-BC7FF523C5F0}" type="presParOf" srcId="{4239D4EF-78E5-4EE7-B9D7-BC3AD9BE642D}" destId="{DC6FF09A-75C8-459E-9B33-A3D6B696AC83}" srcOrd="1" destOrd="0" presId="urn:microsoft.com/office/officeart/2018/2/layout/IconVerticalSolidList"/>
    <dgm:cxn modelId="{0D1F1323-1B8A-4568-A885-C044A9A24465}" type="presParOf" srcId="{4239D4EF-78E5-4EE7-B9D7-BC3AD9BE642D}" destId="{EE13C94E-63D8-434A-9C7B-D10B7A878D7B}" srcOrd="2" destOrd="0" presId="urn:microsoft.com/office/officeart/2018/2/layout/IconVerticalSolidList"/>
    <dgm:cxn modelId="{E0744F85-FC6E-4171-AB96-F8602EA619CE}" type="presParOf" srcId="{4239D4EF-78E5-4EE7-B9D7-BC3AD9BE642D}" destId="{3277E73F-272E-4A1C-98DC-1E4D1622A6A3}" srcOrd="3" destOrd="0" presId="urn:microsoft.com/office/officeart/2018/2/layout/IconVerticalSolidList"/>
    <dgm:cxn modelId="{63A2F69B-0A5C-4324-88F5-58D62C08B57F}" type="presParOf" srcId="{E5BED41E-13E4-45ED-9B91-8F4D4E01A921}" destId="{7B3E304A-7EB7-4098-88C6-4404BCD53253}" srcOrd="3" destOrd="0" presId="urn:microsoft.com/office/officeart/2018/2/layout/IconVerticalSolidList"/>
    <dgm:cxn modelId="{E54B83DB-EE10-4544-B86D-BD297EB4CA74}" type="presParOf" srcId="{E5BED41E-13E4-45ED-9B91-8F4D4E01A921}" destId="{39B4F9C4-5C6F-4E5C-9851-0860E72A53EA}" srcOrd="4" destOrd="0" presId="urn:microsoft.com/office/officeart/2018/2/layout/IconVerticalSolidList"/>
    <dgm:cxn modelId="{5D9EEE64-266A-440E-8F01-360A4D53725A}" type="presParOf" srcId="{39B4F9C4-5C6F-4E5C-9851-0860E72A53EA}" destId="{2A1E7320-5725-4096-80A2-98260D670271}" srcOrd="0" destOrd="0" presId="urn:microsoft.com/office/officeart/2018/2/layout/IconVerticalSolidList"/>
    <dgm:cxn modelId="{1AA86946-EEFD-4D82-8C72-BC3B068D2CE9}" type="presParOf" srcId="{39B4F9C4-5C6F-4E5C-9851-0860E72A53EA}" destId="{27BE929E-8542-4202-B70E-633A48DF1205}" srcOrd="1" destOrd="0" presId="urn:microsoft.com/office/officeart/2018/2/layout/IconVerticalSolidList"/>
    <dgm:cxn modelId="{97781F6A-A1B7-4D16-91E3-38627632E183}" type="presParOf" srcId="{39B4F9C4-5C6F-4E5C-9851-0860E72A53EA}" destId="{A1139B3E-87A5-4A23-A22D-DB9A53D94472}" srcOrd="2" destOrd="0" presId="urn:microsoft.com/office/officeart/2018/2/layout/IconVerticalSolidList"/>
    <dgm:cxn modelId="{ECDD36AC-E8CC-47F3-BB20-344F9C384071}" type="presParOf" srcId="{39B4F9C4-5C6F-4E5C-9851-0860E72A53EA}" destId="{13340D9D-A6EA-4153-84B4-69142C100C7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78B668-95B1-4B84-ACA4-B6E34613C0E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2B7B40-6372-4DFC-B9A4-553CC05C59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Intended gift. </a:t>
          </a:r>
          <a:endParaRPr lang="en-US"/>
        </a:p>
      </dgm:t>
    </dgm:pt>
    <dgm:pt modelId="{6CCF7709-D42B-4885-8B15-70A88F0FB38E}" type="parTrans" cxnId="{5767BEAB-EF99-4C11-8F66-C2B7D8CE31FE}">
      <dgm:prSet/>
      <dgm:spPr/>
      <dgm:t>
        <a:bodyPr/>
        <a:lstStyle/>
        <a:p>
          <a:endParaRPr lang="en-US"/>
        </a:p>
      </dgm:t>
    </dgm:pt>
    <dgm:pt modelId="{970A8363-F40C-48F5-8459-99B1061B1D9C}" type="sibTrans" cxnId="{5767BEAB-EF99-4C11-8F66-C2B7D8CE31FE}">
      <dgm:prSet/>
      <dgm:spPr/>
      <dgm:t>
        <a:bodyPr/>
        <a:lstStyle/>
        <a:p>
          <a:endParaRPr lang="en-US"/>
        </a:p>
      </dgm:t>
    </dgm:pt>
    <dgm:pt modelId="{951A7783-DFD1-44E0-8B33-A600555F06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Advancement. </a:t>
          </a:r>
          <a:endParaRPr lang="en-US"/>
        </a:p>
      </dgm:t>
    </dgm:pt>
    <dgm:pt modelId="{026F1273-3B57-4FF0-936F-BF89E12B46FE}" type="parTrans" cxnId="{518CA727-987D-4BFB-8622-756D10C06C52}">
      <dgm:prSet/>
      <dgm:spPr/>
      <dgm:t>
        <a:bodyPr/>
        <a:lstStyle/>
        <a:p>
          <a:endParaRPr lang="en-US"/>
        </a:p>
      </dgm:t>
    </dgm:pt>
    <dgm:pt modelId="{D4EBD584-8383-40A4-96CD-617C54625A68}" type="sibTrans" cxnId="{518CA727-987D-4BFB-8622-756D10C06C52}">
      <dgm:prSet/>
      <dgm:spPr/>
      <dgm:t>
        <a:bodyPr/>
        <a:lstStyle/>
        <a:p>
          <a:endParaRPr lang="en-US"/>
        </a:p>
      </dgm:t>
    </dgm:pt>
    <dgm:pt modelId="{084C662A-CCD2-4B23-BE8D-934AAD2AD1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case; Vajpeyi v Yusaf [2003] </a:t>
          </a:r>
          <a:endParaRPr lang="en-US"/>
        </a:p>
      </dgm:t>
    </dgm:pt>
    <dgm:pt modelId="{C36ECDBB-C0D9-4DBF-8728-49C765AC2A7D}" type="parTrans" cxnId="{3ED11A2C-6E07-474F-B153-646D6F9A8A40}">
      <dgm:prSet/>
      <dgm:spPr/>
      <dgm:t>
        <a:bodyPr/>
        <a:lstStyle/>
        <a:p>
          <a:endParaRPr lang="en-US"/>
        </a:p>
      </dgm:t>
    </dgm:pt>
    <dgm:pt modelId="{60BB9114-7764-4563-9328-6E583BF48CD3}" type="sibTrans" cxnId="{3ED11A2C-6E07-474F-B153-646D6F9A8A40}">
      <dgm:prSet/>
      <dgm:spPr/>
      <dgm:t>
        <a:bodyPr/>
        <a:lstStyle/>
        <a:p>
          <a:endParaRPr lang="en-US"/>
        </a:p>
      </dgm:t>
    </dgm:pt>
    <dgm:pt modelId="{14AEF473-1AF2-43D7-BFD5-A37F685D870A}" type="pres">
      <dgm:prSet presAssocID="{5578B668-95B1-4B84-ACA4-B6E34613C0E2}" presName="root" presStyleCnt="0">
        <dgm:presLayoutVars>
          <dgm:dir/>
          <dgm:resizeHandles val="exact"/>
        </dgm:presLayoutVars>
      </dgm:prSet>
      <dgm:spPr/>
    </dgm:pt>
    <dgm:pt modelId="{7EC67B38-ED46-4B6C-80DB-212DC533A052}" type="pres">
      <dgm:prSet presAssocID="{9F2B7B40-6372-4DFC-B9A4-553CC05C59CC}" presName="compNode" presStyleCnt="0"/>
      <dgm:spPr/>
    </dgm:pt>
    <dgm:pt modelId="{CBD20531-B251-4B1B-AD72-F1DC1654AC6E}" type="pres">
      <dgm:prSet presAssocID="{9F2B7B40-6372-4DFC-B9A4-553CC05C59CC}" presName="bgRect" presStyleLbl="bgShp" presStyleIdx="0" presStyleCnt="3"/>
      <dgm:spPr/>
    </dgm:pt>
    <dgm:pt modelId="{C0FCEEFE-260D-44CC-8788-8B74FC64645C}" type="pres">
      <dgm:prSet presAssocID="{9F2B7B40-6372-4DFC-B9A4-553CC05C59C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w"/>
        </a:ext>
      </dgm:extLst>
    </dgm:pt>
    <dgm:pt modelId="{240FF5D2-D6C1-444A-99F2-AB5C0F692B96}" type="pres">
      <dgm:prSet presAssocID="{9F2B7B40-6372-4DFC-B9A4-553CC05C59CC}" presName="spaceRect" presStyleCnt="0"/>
      <dgm:spPr/>
    </dgm:pt>
    <dgm:pt modelId="{E8E46052-E1FA-4343-B399-49CAAE2E4063}" type="pres">
      <dgm:prSet presAssocID="{9F2B7B40-6372-4DFC-B9A4-553CC05C59CC}" presName="parTx" presStyleLbl="revTx" presStyleIdx="0" presStyleCnt="3">
        <dgm:presLayoutVars>
          <dgm:chMax val="0"/>
          <dgm:chPref val="0"/>
        </dgm:presLayoutVars>
      </dgm:prSet>
      <dgm:spPr/>
    </dgm:pt>
    <dgm:pt modelId="{5E85E940-36AE-494D-8D42-19C12CC91A36}" type="pres">
      <dgm:prSet presAssocID="{970A8363-F40C-48F5-8459-99B1061B1D9C}" presName="sibTrans" presStyleCnt="0"/>
      <dgm:spPr/>
    </dgm:pt>
    <dgm:pt modelId="{D5B61CF2-E333-418D-9C9D-7FE22A8F23F5}" type="pres">
      <dgm:prSet presAssocID="{951A7783-DFD1-44E0-8B33-A600555F0698}" presName="compNode" presStyleCnt="0"/>
      <dgm:spPr/>
    </dgm:pt>
    <dgm:pt modelId="{045808CB-A077-4EE8-8B92-3A0955FFEECF}" type="pres">
      <dgm:prSet presAssocID="{951A7783-DFD1-44E0-8B33-A600555F0698}" presName="bgRect" presStyleLbl="bgShp" presStyleIdx="1" presStyleCnt="3"/>
      <dgm:spPr/>
    </dgm:pt>
    <dgm:pt modelId="{4F1668B3-0089-4AA6-9109-C7102148C0AC}" type="pres">
      <dgm:prSet presAssocID="{951A7783-DFD1-44E0-8B33-A600555F069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4EA37C8E-F8B1-474A-97DD-9666A4C15C6E}" type="pres">
      <dgm:prSet presAssocID="{951A7783-DFD1-44E0-8B33-A600555F0698}" presName="spaceRect" presStyleCnt="0"/>
      <dgm:spPr/>
    </dgm:pt>
    <dgm:pt modelId="{E09CF5C2-80E0-453B-BA82-9156E626B4A9}" type="pres">
      <dgm:prSet presAssocID="{951A7783-DFD1-44E0-8B33-A600555F0698}" presName="parTx" presStyleLbl="revTx" presStyleIdx="1" presStyleCnt="3">
        <dgm:presLayoutVars>
          <dgm:chMax val="0"/>
          <dgm:chPref val="0"/>
        </dgm:presLayoutVars>
      </dgm:prSet>
      <dgm:spPr/>
    </dgm:pt>
    <dgm:pt modelId="{532B5E68-738F-4FAD-AB85-E94DBBCE82B9}" type="pres">
      <dgm:prSet presAssocID="{D4EBD584-8383-40A4-96CD-617C54625A68}" presName="sibTrans" presStyleCnt="0"/>
      <dgm:spPr/>
    </dgm:pt>
    <dgm:pt modelId="{F12CAEC1-6CEC-4F5C-A8B4-1A41DD05420C}" type="pres">
      <dgm:prSet presAssocID="{084C662A-CCD2-4B23-BE8D-934AAD2AD106}" presName="compNode" presStyleCnt="0"/>
      <dgm:spPr/>
    </dgm:pt>
    <dgm:pt modelId="{987E5799-5BF5-42FC-B3C9-1750A401B8EF}" type="pres">
      <dgm:prSet presAssocID="{084C662A-CCD2-4B23-BE8D-934AAD2AD106}" presName="bgRect" presStyleLbl="bgShp" presStyleIdx="2" presStyleCnt="3"/>
      <dgm:spPr/>
    </dgm:pt>
    <dgm:pt modelId="{3FC0DDD8-90BA-4370-B2C0-78ABA1B5E86D}" type="pres">
      <dgm:prSet presAssocID="{084C662A-CCD2-4B23-BE8D-934AAD2AD10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A8CDB4DC-9C4D-4834-A055-CD5C37B060B5}" type="pres">
      <dgm:prSet presAssocID="{084C662A-CCD2-4B23-BE8D-934AAD2AD106}" presName="spaceRect" presStyleCnt="0"/>
      <dgm:spPr/>
    </dgm:pt>
    <dgm:pt modelId="{23D58A52-B270-4753-9411-70187FC7D88D}" type="pres">
      <dgm:prSet presAssocID="{084C662A-CCD2-4B23-BE8D-934AAD2AD10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574A326-FF77-41B3-8AB5-CDB6AFDDED9C}" type="presOf" srcId="{9F2B7B40-6372-4DFC-B9A4-553CC05C59CC}" destId="{E8E46052-E1FA-4343-B399-49CAAE2E4063}" srcOrd="0" destOrd="0" presId="urn:microsoft.com/office/officeart/2018/2/layout/IconVerticalSolidList"/>
    <dgm:cxn modelId="{518CA727-987D-4BFB-8622-756D10C06C52}" srcId="{5578B668-95B1-4B84-ACA4-B6E34613C0E2}" destId="{951A7783-DFD1-44E0-8B33-A600555F0698}" srcOrd="1" destOrd="0" parTransId="{026F1273-3B57-4FF0-936F-BF89E12B46FE}" sibTransId="{D4EBD584-8383-40A4-96CD-617C54625A68}"/>
    <dgm:cxn modelId="{3ED11A2C-6E07-474F-B153-646D6F9A8A40}" srcId="{5578B668-95B1-4B84-ACA4-B6E34613C0E2}" destId="{084C662A-CCD2-4B23-BE8D-934AAD2AD106}" srcOrd="2" destOrd="0" parTransId="{C36ECDBB-C0D9-4DBF-8728-49C765AC2A7D}" sibTransId="{60BB9114-7764-4563-9328-6E583BF48CD3}"/>
    <dgm:cxn modelId="{3902B19D-0757-4D61-90C1-8D6B6B520AE7}" type="presOf" srcId="{084C662A-CCD2-4B23-BE8D-934AAD2AD106}" destId="{23D58A52-B270-4753-9411-70187FC7D88D}" srcOrd="0" destOrd="0" presId="urn:microsoft.com/office/officeart/2018/2/layout/IconVerticalSolidList"/>
    <dgm:cxn modelId="{D02CBBA7-0DE1-49CB-81CA-D9EB7548752B}" type="presOf" srcId="{951A7783-DFD1-44E0-8B33-A600555F0698}" destId="{E09CF5C2-80E0-453B-BA82-9156E626B4A9}" srcOrd="0" destOrd="0" presId="urn:microsoft.com/office/officeart/2018/2/layout/IconVerticalSolidList"/>
    <dgm:cxn modelId="{5767BEAB-EF99-4C11-8F66-C2B7D8CE31FE}" srcId="{5578B668-95B1-4B84-ACA4-B6E34613C0E2}" destId="{9F2B7B40-6372-4DFC-B9A4-553CC05C59CC}" srcOrd="0" destOrd="0" parTransId="{6CCF7709-D42B-4885-8B15-70A88F0FB38E}" sibTransId="{970A8363-F40C-48F5-8459-99B1061B1D9C}"/>
    <dgm:cxn modelId="{D38C6FF5-D223-434C-AB57-5153E004CE65}" type="presOf" srcId="{5578B668-95B1-4B84-ACA4-B6E34613C0E2}" destId="{14AEF473-1AF2-43D7-BFD5-A37F685D870A}" srcOrd="0" destOrd="0" presId="urn:microsoft.com/office/officeart/2018/2/layout/IconVerticalSolidList"/>
    <dgm:cxn modelId="{69428D21-0714-4D1B-88E6-2F1B7A773356}" type="presParOf" srcId="{14AEF473-1AF2-43D7-BFD5-A37F685D870A}" destId="{7EC67B38-ED46-4B6C-80DB-212DC533A052}" srcOrd="0" destOrd="0" presId="urn:microsoft.com/office/officeart/2018/2/layout/IconVerticalSolidList"/>
    <dgm:cxn modelId="{FBC0A729-6FCD-427D-81D2-46493829B20C}" type="presParOf" srcId="{7EC67B38-ED46-4B6C-80DB-212DC533A052}" destId="{CBD20531-B251-4B1B-AD72-F1DC1654AC6E}" srcOrd="0" destOrd="0" presId="urn:microsoft.com/office/officeart/2018/2/layout/IconVerticalSolidList"/>
    <dgm:cxn modelId="{AEBF4F21-A7A5-4688-AA04-67D441D15CA6}" type="presParOf" srcId="{7EC67B38-ED46-4B6C-80DB-212DC533A052}" destId="{C0FCEEFE-260D-44CC-8788-8B74FC64645C}" srcOrd="1" destOrd="0" presId="urn:microsoft.com/office/officeart/2018/2/layout/IconVerticalSolidList"/>
    <dgm:cxn modelId="{6B88816A-7A0C-4646-A152-4EF8FBC9E058}" type="presParOf" srcId="{7EC67B38-ED46-4B6C-80DB-212DC533A052}" destId="{240FF5D2-D6C1-444A-99F2-AB5C0F692B96}" srcOrd="2" destOrd="0" presId="urn:microsoft.com/office/officeart/2018/2/layout/IconVerticalSolidList"/>
    <dgm:cxn modelId="{46352E81-C6D4-4EE9-A150-052D1D54B8A6}" type="presParOf" srcId="{7EC67B38-ED46-4B6C-80DB-212DC533A052}" destId="{E8E46052-E1FA-4343-B399-49CAAE2E4063}" srcOrd="3" destOrd="0" presId="urn:microsoft.com/office/officeart/2018/2/layout/IconVerticalSolidList"/>
    <dgm:cxn modelId="{F8EC699D-8192-4F02-A955-5A69A7E1E2D8}" type="presParOf" srcId="{14AEF473-1AF2-43D7-BFD5-A37F685D870A}" destId="{5E85E940-36AE-494D-8D42-19C12CC91A36}" srcOrd="1" destOrd="0" presId="urn:microsoft.com/office/officeart/2018/2/layout/IconVerticalSolidList"/>
    <dgm:cxn modelId="{681A9930-042B-4D14-AD21-29F9920B51C6}" type="presParOf" srcId="{14AEF473-1AF2-43D7-BFD5-A37F685D870A}" destId="{D5B61CF2-E333-418D-9C9D-7FE22A8F23F5}" srcOrd="2" destOrd="0" presId="urn:microsoft.com/office/officeart/2018/2/layout/IconVerticalSolidList"/>
    <dgm:cxn modelId="{D9E17D95-D976-4F5B-A067-D424B8E278DD}" type="presParOf" srcId="{D5B61CF2-E333-418D-9C9D-7FE22A8F23F5}" destId="{045808CB-A077-4EE8-8B92-3A0955FFEECF}" srcOrd="0" destOrd="0" presId="urn:microsoft.com/office/officeart/2018/2/layout/IconVerticalSolidList"/>
    <dgm:cxn modelId="{3D0481C5-ED7D-4456-97CC-FCB600A1AE8D}" type="presParOf" srcId="{D5B61CF2-E333-418D-9C9D-7FE22A8F23F5}" destId="{4F1668B3-0089-4AA6-9109-C7102148C0AC}" srcOrd="1" destOrd="0" presId="urn:microsoft.com/office/officeart/2018/2/layout/IconVerticalSolidList"/>
    <dgm:cxn modelId="{132009DA-6D6A-44DE-A823-F49284F778C4}" type="presParOf" srcId="{D5B61CF2-E333-418D-9C9D-7FE22A8F23F5}" destId="{4EA37C8E-F8B1-474A-97DD-9666A4C15C6E}" srcOrd="2" destOrd="0" presId="urn:microsoft.com/office/officeart/2018/2/layout/IconVerticalSolidList"/>
    <dgm:cxn modelId="{D0D7BA28-9A6A-4D22-B660-F8E3E7E4A532}" type="presParOf" srcId="{D5B61CF2-E333-418D-9C9D-7FE22A8F23F5}" destId="{E09CF5C2-80E0-453B-BA82-9156E626B4A9}" srcOrd="3" destOrd="0" presId="urn:microsoft.com/office/officeart/2018/2/layout/IconVerticalSolidList"/>
    <dgm:cxn modelId="{3AB554CE-C8C8-4AFE-AB3C-180C1BC665D8}" type="presParOf" srcId="{14AEF473-1AF2-43D7-BFD5-A37F685D870A}" destId="{532B5E68-738F-4FAD-AB85-E94DBBCE82B9}" srcOrd="3" destOrd="0" presId="urn:microsoft.com/office/officeart/2018/2/layout/IconVerticalSolidList"/>
    <dgm:cxn modelId="{4E9FE661-BD58-4CA3-8480-80858A22BB04}" type="presParOf" srcId="{14AEF473-1AF2-43D7-BFD5-A37F685D870A}" destId="{F12CAEC1-6CEC-4F5C-A8B4-1A41DD05420C}" srcOrd="4" destOrd="0" presId="urn:microsoft.com/office/officeart/2018/2/layout/IconVerticalSolidList"/>
    <dgm:cxn modelId="{71E8AAB2-562C-4BCA-925E-7F57168B4DA4}" type="presParOf" srcId="{F12CAEC1-6CEC-4F5C-A8B4-1A41DD05420C}" destId="{987E5799-5BF5-42FC-B3C9-1750A401B8EF}" srcOrd="0" destOrd="0" presId="urn:microsoft.com/office/officeart/2018/2/layout/IconVerticalSolidList"/>
    <dgm:cxn modelId="{7CF54951-B3E5-4214-82FE-E5532B37F720}" type="presParOf" srcId="{F12CAEC1-6CEC-4F5C-A8B4-1A41DD05420C}" destId="{3FC0DDD8-90BA-4370-B2C0-78ABA1B5E86D}" srcOrd="1" destOrd="0" presId="urn:microsoft.com/office/officeart/2018/2/layout/IconVerticalSolidList"/>
    <dgm:cxn modelId="{8A12349E-FA71-4533-98AF-B710B803612E}" type="presParOf" srcId="{F12CAEC1-6CEC-4F5C-A8B4-1A41DD05420C}" destId="{A8CDB4DC-9C4D-4834-A055-CD5C37B060B5}" srcOrd="2" destOrd="0" presId="urn:microsoft.com/office/officeart/2018/2/layout/IconVerticalSolidList"/>
    <dgm:cxn modelId="{D94B62AB-9D6F-4CDC-A954-19650DF0AF41}" type="presParOf" srcId="{F12CAEC1-6CEC-4F5C-A8B4-1A41DD05420C}" destId="{23D58A52-B270-4753-9411-70187FC7D8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10B0E8-361C-4063-88D4-F005E57F2FE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1FE2E2D-49CC-44E9-A427-BC793ABE6EA5}">
      <dgm:prSet/>
      <dgm:spPr/>
      <dgm:t>
        <a:bodyPr/>
        <a:lstStyle/>
        <a:p>
          <a:pPr>
            <a:defRPr cap="all"/>
          </a:pPr>
          <a:r>
            <a:rPr lang="en-GB"/>
            <a:t>Cases which demonstrate the presumption of advancement and rebuttal. </a:t>
          </a:r>
          <a:endParaRPr lang="en-US"/>
        </a:p>
      </dgm:t>
    </dgm:pt>
    <dgm:pt modelId="{38F400CE-E4FD-41AC-94D5-493A84D659F9}" type="parTrans" cxnId="{D651E62A-6575-4860-B220-97575014C62F}">
      <dgm:prSet/>
      <dgm:spPr/>
      <dgm:t>
        <a:bodyPr/>
        <a:lstStyle/>
        <a:p>
          <a:endParaRPr lang="en-US"/>
        </a:p>
      </dgm:t>
    </dgm:pt>
    <dgm:pt modelId="{621DAC27-161A-42C3-8E30-F5ADF17816BF}" type="sibTrans" cxnId="{D651E62A-6575-4860-B220-97575014C62F}">
      <dgm:prSet/>
      <dgm:spPr/>
      <dgm:t>
        <a:bodyPr/>
        <a:lstStyle/>
        <a:p>
          <a:endParaRPr lang="en-US"/>
        </a:p>
      </dgm:t>
    </dgm:pt>
    <dgm:pt modelId="{F6A48049-585E-40A9-81A2-899FBE862418}">
      <dgm:prSet/>
      <dgm:spPr/>
      <dgm:t>
        <a:bodyPr/>
        <a:lstStyle/>
        <a:p>
          <a:pPr>
            <a:defRPr cap="all"/>
          </a:pPr>
          <a:r>
            <a:rPr lang="en-GB"/>
            <a:t>McGrath v Wallis [1995] – rebutted. </a:t>
          </a:r>
          <a:endParaRPr lang="en-US"/>
        </a:p>
      </dgm:t>
    </dgm:pt>
    <dgm:pt modelId="{2C10995A-0537-44E9-81C3-926B7DB212BA}" type="parTrans" cxnId="{B953D457-29B4-41AB-A30E-97D8E0D6AF84}">
      <dgm:prSet/>
      <dgm:spPr/>
      <dgm:t>
        <a:bodyPr/>
        <a:lstStyle/>
        <a:p>
          <a:endParaRPr lang="en-US"/>
        </a:p>
      </dgm:t>
    </dgm:pt>
    <dgm:pt modelId="{A10F1A0F-0A99-4823-A679-3F40E408E7BC}" type="sibTrans" cxnId="{B953D457-29B4-41AB-A30E-97D8E0D6AF84}">
      <dgm:prSet/>
      <dgm:spPr/>
      <dgm:t>
        <a:bodyPr/>
        <a:lstStyle/>
        <a:p>
          <a:endParaRPr lang="en-US"/>
        </a:p>
      </dgm:t>
    </dgm:pt>
    <dgm:pt modelId="{15C8B56A-D15B-4F8C-88A6-E65C53362213}" type="pres">
      <dgm:prSet presAssocID="{A510B0E8-361C-4063-88D4-F005E57F2FE4}" presName="root" presStyleCnt="0">
        <dgm:presLayoutVars>
          <dgm:dir/>
          <dgm:resizeHandles val="exact"/>
        </dgm:presLayoutVars>
      </dgm:prSet>
      <dgm:spPr/>
    </dgm:pt>
    <dgm:pt modelId="{AB7A766E-E2BD-4CD1-8B8E-6517265E02AF}" type="pres">
      <dgm:prSet presAssocID="{51FE2E2D-49CC-44E9-A427-BC793ABE6EA5}" presName="compNode" presStyleCnt="0"/>
      <dgm:spPr/>
    </dgm:pt>
    <dgm:pt modelId="{E58B16BD-BB29-49C3-8233-47C14107E9C1}" type="pres">
      <dgm:prSet presAssocID="{51FE2E2D-49CC-44E9-A427-BC793ABE6EA5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B926E94F-9EB3-4FB9-BAC0-2FB1468FE29D}" type="pres">
      <dgm:prSet presAssocID="{51FE2E2D-49CC-44E9-A427-BC793ABE6EA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4A55F631-CE30-44DA-8E18-30369FFF5E1F}" type="pres">
      <dgm:prSet presAssocID="{51FE2E2D-49CC-44E9-A427-BC793ABE6EA5}" presName="spaceRect" presStyleCnt="0"/>
      <dgm:spPr/>
    </dgm:pt>
    <dgm:pt modelId="{3714F3B7-709B-4B13-9FD0-7A3C7C01C53A}" type="pres">
      <dgm:prSet presAssocID="{51FE2E2D-49CC-44E9-A427-BC793ABE6EA5}" presName="textRect" presStyleLbl="revTx" presStyleIdx="0" presStyleCnt="2">
        <dgm:presLayoutVars>
          <dgm:chMax val="1"/>
          <dgm:chPref val="1"/>
        </dgm:presLayoutVars>
      </dgm:prSet>
      <dgm:spPr/>
    </dgm:pt>
    <dgm:pt modelId="{BD075D43-B2D6-4AC2-9D50-A423629537F3}" type="pres">
      <dgm:prSet presAssocID="{621DAC27-161A-42C3-8E30-F5ADF17816BF}" presName="sibTrans" presStyleCnt="0"/>
      <dgm:spPr/>
    </dgm:pt>
    <dgm:pt modelId="{8C9AEDF4-FDEA-44F9-BF20-3C99EBCFB911}" type="pres">
      <dgm:prSet presAssocID="{F6A48049-585E-40A9-81A2-899FBE862418}" presName="compNode" presStyleCnt="0"/>
      <dgm:spPr/>
    </dgm:pt>
    <dgm:pt modelId="{2606865E-5118-4CB2-AB7F-24CEDCBF4612}" type="pres">
      <dgm:prSet presAssocID="{F6A48049-585E-40A9-81A2-899FBE862418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9821814A-C269-48B8-925D-E1452408CB44}" type="pres">
      <dgm:prSet presAssocID="{F6A48049-585E-40A9-81A2-899FBE86241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rtle"/>
        </a:ext>
      </dgm:extLst>
    </dgm:pt>
    <dgm:pt modelId="{320F736E-54B8-44E0-966A-53933931A224}" type="pres">
      <dgm:prSet presAssocID="{F6A48049-585E-40A9-81A2-899FBE862418}" presName="spaceRect" presStyleCnt="0"/>
      <dgm:spPr/>
    </dgm:pt>
    <dgm:pt modelId="{22FA1407-90FF-4087-A087-B070FC3CDF8C}" type="pres">
      <dgm:prSet presAssocID="{F6A48049-585E-40A9-81A2-899FBE86241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DFF6A12-6EDC-42A6-9D18-2C1FAF1FF1D1}" type="presOf" srcId="{51FE2E2D-49CC-44E9-A427-BC793ABE6EA5}" destId="{3714F3B7-709B-4B13-9FD0-7A3C7C01C53A}" srcOrd="0" destOrd="0" presId="urn:microsoft.com/office/officeart/2018/5/layout/IconLeafLabelList"/>
    <dgm:cxn modelId="{D651E62A-6575-4860-B220-97575014C62F}" srcId="{A510B0E8-361C-4063-88D4-F005E57F2FE4}" destId="{51FE2E2D-49CC-44E9-A427-BC793ABE6EA5}" srcOrd="0" destOrd="0" parTransId="{38F400CE-E4FD-41AC-94D5-493A84D659F9}" sibTransId="{621DAC27-161A-42C3-8E30-F5ADF17816BF}"/>
    <dgm:cxn modelId="{B953D457-29B4-41AB-A30E-97D8E0D6AF84}" srcId="{A510B0E8-361C-4063-88D4-F005E57F2FE4}" destId="{F6A48049-585E-40A9-81A2-899FBE862418}" srcOrd="1" destOrd="0" parTransId="{2C10995A-0537-44E9-81C3-926B7DB212BA}" sibTransId="{A10F1A0F-0A99-4823-A679-3F40E408E7BC}"/>
    <dgm:cxn modelId="{1D6654C8-A111-41F2-82C0-BC8639F8FFDD}" type="presOf" srcId="{A510B0E8-361C-4063-88D4-F005E57F2FE4}" destId="{15C8B56A-D15B-4F8C-88A6-E65C53362213}" srcOrd="0" destOrd="0" presId="urn:microsoft.com/office/officeart/2018/5/layout/IconLeafLabelList"/>
    <dgm:cxn modelId="{C17430F9-AC5C-4AEB-B595-FCC6467AB270}" type="presOf" srcId="{F6A48049-585E-40A9-81A2-899FBE862418}" destId="{22FA1407-90FF-4087-A087-B070FC3CDF8C}" srcOrd="0" destOrd="0" presId="urn:microsoft.com/office/officeart/2018/5/layout/IconLeafLabelList"/>
    <dgm:cxn modelId="{B5A31731-776E-47A3-A47B-E0C2F7542441}" type="presParOf" srcId="{15C8B56A-D15B-4F8C-88A6-E65C53362213}" destId="{AB7A766E-E2BD-4CD1-8B8E-6517265E02AF}" srcOrd="0" destOrd="0" presId="urn:microsoft.com/office/officeart/2018/5/layout/IconLeafLabelList"/>
    <dgm:cxn modelId="{93B6E018-1045-4881-BFA9-A744897005C2}" type="presParOf" srcId="{AB7A766E-E2BD-4CD1-8B8E-6517265E02AF}" destId="{E58B16BD-BB29-49C3-8233-47C14107E9C1}" srcOrd="0" destOrd="0" presId="urn:microsoft.com/office/officeart/2018/5/layout/IconLeafLabelList"/>
    <dgm:cxn modelId="{F41E03B4-3D91-4A47-8E1A-DDF48E4D00CC}" type="presParOf" srcId="{AB7A766E-E2BD-4CD1-8B8E-6517265E02AF}" destId="{B926E94F-9EB3-4FB9-BAC0-2FB1468FE29D}" srcOrd="1" destOrd="0" presId="urn:microsoft.com/office/officeart/2018/5/layout/IconLeafLabelList"/>
    <dgm:cxn modelId="{82895938-ED5B-4D6C-864A-49CA3C4B71A8}" type="presParOf" srcId="{AB7A766E-E2BD-4CD1-8B8E-6517265E02AF}" destId="{4A55F631-CE30-44DA-8E18-30369FFF5E1F}" srcOrd="2" destOrd="0" presId="urn:microsoft.com/office/officeart/2018/5/layout/IconLeafLabelList"/>
    <dgm:cxn modelId="{0B3D179E-CAA3-47C8-ABC3-7CFF8A080173}" type="presParOf" srcId="{AB7A766E-E2BD-4CD1-8B8E-6517265E02AF}" destId="{3714F3B7-709B-4B13-9FD0-7A3C7C01C53A}" srcOrd="3" destOrd="0" presId="urn:microsoft.com/office/officeart/2018/5/layout/IconLeafLabelList"/>
    <dgm:cxn modelId="{DCBACBAC-1867-4870-8469-D819C4BAFEBB}" type="presParOf" srcId="{15C8B56A-D15B-4F8C-88A6-E65C53362213}" destId="{BD075D43-B2D6-4AC2-9D50-A423629537F3}" srcOrd="1" destOrd="0" presId="urn:microsoft.com/office/officeart/2018/5/layout/IconLeafLabelList"/>
    <dgm:cxn modelId="{DDE4E956-DC8B-43BC-B02B-515A69D5E865}" type="presParOf" srcId="{15C8B56A-D15B-4F8C-88A6-E65C53362213}" destId="{8C9AEDF4-FDEA-44F9-BF20-3C99EBCFB911}" srcOrd="2" destOrd="0" presId="urn:microsoft.com/office/officeart/2018/5/layout/IconLeafLabelList"/>
    <dgm:cxn modelId="{8401C8D9-0129-4BB1-8597-738AEC6F911F}" type="presParOf" srcId="{8C9AEDF4-FDEA-44F9-BF20-3C99EBCFB911}" destId="{2606865E-5118-4CB2-AB7F-24CEDCBF4612}" srcOrd="0" destOrd="0" presId="urn:microsoft.com/office/officeart/2018/5/layout/IconLeafLabelList"/>
    <dgm:cxn modelId="{3355DA76-EFEE-4718-95A6-B45E2E45239A}" type="presParOf" srcId="{8C9AEDF4-FDEA-44F9-BF20-3C99EBCFB911}" destId="{9821814A-C269-48B8-925D-E1452408CB44}" srcOrd="1" destOrd="0" presId="urn:microsoft.com/office/officeart/2018/5/layout/IconLeafLabelList"/>
    <dgm:cxn modelId="{9495298B-D00E-402F-B11D-DD82FA9754AE}" type="presParOf" srcId="{8C9AEDF4-FDEA-44F9-BF20-3C99EBCFB911}" destId="{320F736E-54B8-44E0-966A-53933931A224}" srcOrd="2" destOrd="0" presId="urn:microsoft.com/office/officeart/2018/5/layout/IconLeafLabelList"/>
    <dgm:cxn modelId="{C7A84B9C-AF21-4735-8D0A-B6E77A8FA185}" type="presParOf" srcId="{8C9AEDF4-FDEA-44F9-BF20-3C99EBCFB911}" destId="{22FA1407-90FF-4087-A087-B070FC3CDF8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165FE-2CC3-4905-8F37-60DBD29D67D4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BE46AB-B198-41FC-B4CA-3FA4CDA8133F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0C9D7E-5C48-4295-AEDC-5A2A968DF8DF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Most important cases; Barclays Bank LTD v Quistclose Investments LTD [1970] </a:t>
          </a:r>
          <a:endParaRPr lang="en-US" sz="2200" kern="1200"/>
        </a:p>
      </dsp:txBody>
      <dsp:txXfrm>
        <a:off x="1057183" y="1805"/>
        <a:ext cx="9458416" cy="915310"/>
      </dsp:txXfrm>
    </dsp:sp>
    <dsp:sp modelId="{0324BE7B-DEDD-499B-BF82-CC599FC8CC67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7BACE-0C59-4D53-9547-53C4CF3FC85E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B6E18-D015-4882-B8A3-EF7D271326E5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Key facts; Bankruptcy can hold on trust for the original lender. </a:t>
          </a:r>
          <a:endParaRPr lang="en-US" sz="2200" kern="1200"/>
        </a:p>
      </dsp:txBody>
      <dsp:txXfrm>
        <a:off x="1057183" y="1145944"/>
        <a:ext cx="9458416" cy="915310"/>
      </dsp:txXfrm>
    </dsp:sp>
    <dsp:sp modelId="{D77AE9DF-61F2-4572-A656-4A841E6CFD61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A3F568-2C8E-4747-98C2-21FFBE5D2427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B0B69-0D53-4A53-A417-B8AAA70A8870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If this is the case, then it is not subject to the bankruptcy pot. </a:t>
          </a:r>
          <a:endParaRPr lang="en-US" sz="2200" kern="1200"/>
        </a:p>
      </dsp:txBody>
      <dsp:txXfrm>
        <a:off x="1057183" y="2290082"/>
        <a:ext cx="9458416" cy="915310"/>
      </dsp:txXfrm>
    </dsp:sp>
    <dsp:sp modelId="{F246B59E-D3A3-44D3-A698-BB99E2E6EFC0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C57A5C-C0AF-4CE3-A093-974FB060A83A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64F1E-8F2E-43E2-8C2D-C9B9719462AD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Legal ownership to the borrower and the beneficial interest is to the original lender.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08AD47-590A-487B-A51C-EDE5E86A9059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DBD8B0-769E-4946-837A-2E5D10C87999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F1A68-EBF9-475C-9A5F-771FA4FA26BD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Conveyance of land – Voluntary. </a:t>
          </a:r>
          <a:endParaRPr lang="en-US" sz="2500" kern="1200"/>
        </a:p>
      </dsp:txBody>
      <dsp:txXfrm>
        <a:off x="1435590" y="531"/>
        <a:ext cx="9080009" cy="1242935"/>
      </dsp:txXfrm>
    </dsp:sp>
    <dsp:sp modelId="{FE625A44-6323-4B0D-8214-9BDC3D346B1E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FF09A-75C8-459E-9B33-A3D6B696AC83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7E73F-272E-4A1C-98DC-1E4D1622A6A3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S.60(3) of the Law of Property Act 1925; </a:t>
          </a:r>
          <a:endParaRPr lang="en-US" sz="2500" kern="1200"/>
        </a:p>
      </dsp:txBody>
      <dsp:txXfrm>
        <a:off x="1435590" y="1554201"/>
        <a:ext cx="9080009" cy="1242935"/>
      </dsp:txXfrm>
    </dsp:sp>
    <dsp:sp modelId="{2A1E7320-5725-4096-80A2-98260D670271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E929E-8542-4202-B70E-633A48DF1205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40D9D-A6EA-4153-84B4-69142C100C71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reads as follows; 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D20531-B251-4B1B-AD72-F1DC1654AC6E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FCEEFE-260D-44CC-8788-8B74FC64645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46052-E1FA-4343-B399-49CAAE2E4063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Intended gift. </a:t>
          </a:r>
          <a:endParaRPr lang="en-US" sz="2500" kern="1200"/>
        </a:p>
      </dsp:txBody>
      <dsp:txXfrm>
        <a:off x="1435590" y="531"/>
        <a:ext cx="9080009" cy="1242935"/>
      </dsp:txXfrm>
    </dsp:sp>
    <dsp:sp modelId="{045808CB-A077-4EE8-8B92-3A0955FFEECF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1668B3-0089-4AA6-9109-C7102148C0AC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CF5C2-80E0-453B-BA82-9156E626B4A9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Advancement. </a:t>
          </a:r>
          <a:endParaRPr lang="en-US" sz="2500" kern="1200"/>
        </a:p>
      </dsp:txBody>
      <dsp:txXfrm>
        <a:off x="1435590" y="1554201"/>
        <a:ext cx="9080009" cy="1242935"/>
      </dsp:txXfrm>
    </dsp:sp>
    <dsp:sp modelId="{987E5799-5BF5-42FC-B3C9-1750A401B8EF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C0DDD8-90BA-4370-B2C0-78ABA1B5E86D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58A52-B270-4753-9411-70187FC7D88D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case; Vajpeyi v Yusaf [2003] 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8B16BD-BB29-49C3-8233-47C14107E9C1}">
      <dsp:nvSpPr>
        <dsp:cNvPr id="0" name=""/>
        <dsp:cNvSpPr/>
      </dsp:nvSpPr>
      <dsp:spPr>
        <a:xfrm>
          <a:off x="2044800" y="174437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26E94F-9EB3-4FB9-BAC0-2FB1468FE29D}">
      <dsp:nvSpPr>
        <dsp:cNvPr id="0" name=""/>
        <dsp:cNvSpPr/>
      </dsp:nvSpPr>
      <dsp:spPr>
        <a:xfrm>
          <a:off x="2512800" y="642437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4F3B7-709B-4B13-9FD0-7A3C7C01C53A}">
      <dsp:nvSpPr>
        <dsp:cNvPr id="0" name=""/>
        <dsp:cNvSpPr/>
      </dsp:nvSpPr>
      <dsp:spPr>
        <a:xfrm>
          <a:off x="1342800" y="305443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Cases which demonstrate the presumption of advancement and rebuttal. </a:t>
          </a:r>
          <a:endParaRPr lang="en-US" sz="1700" kern="1200"/>
        </a:p>
      </dsp:txBody>
      <dsp:txXfrm>
        <a:off x="1342800" y="3054438"/>
        <a:ext cx="3600000" cy="720000"/>
      </dsp:txXfrm>
    </dsp:sp>
    <dsp:sp modelId="{2606865E-5118-4CB2-AB7F-24CEDCBF4612}">
      <dsp:nvSpPr>
        <dsp:cNvPr id="0" name=""/>
        <dsp:cNvSpPr/>
      </dsp:nvSpPr>
      <dsp:spPr>
        <a:xfrm>
          <a:off x="6274800" y="174437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1814A-C269-48B8-925D-E1452408CB44}">
      <dsp:nvSpPr>
        <dsp:cNvPr id="0" name=""/>
        <dsp:cNvSpPr/>
      </dsp:nvSpPr>
      <dsp:spPr>
        <a:xfrm>
          <a:off x="6742800" y="64243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FA1407-90FF-4087-A087-B070FC3CDF8C}">
      <dsp:nvSpPr>
        <dsp:cNvPr id="0" name=""/>
        <dsp:cNvSpPr/>
      </dsp:nvSpPr>
      <dsp:spPr>
        <a:xfrm>
          <a:off x="5572800" y="305443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McGrath v Wallis [1995] – rebutted. </a:t>
          </a:r>
          <a:endParaRPr lang="en-US" sz="1700" kern="1200"/>
        </a:p>
      </dsp:txBody>
      <dsp:txXfrm>
        <a:off x="5572800" y="3054438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CEC5CF-49EE-49D9-B882-4E8A005D9B4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BD7D48-2B03-486E-821A-A708B8D3C2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81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Has been debates as to whether the decision in cases such as </a:t>
            </a:r>
            <a:r>
              <a:rPr lang="en-GB" dirty="0" err="1"/>
              <a:t>tinsley</a:t>
            </a:r>
            <a:r>
              <a:rPr lang="en-GB" dirty="0"/>
              <a:t> should be followed.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BD7D48-2B03-486E-821A-A708B8D3C2F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148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B3764-B166-6E71-BCF5-0DDFC1689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ADDF57-2179-62DE-63E1-88B9550D64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E07F4-D792-27B2-8658-66A4D7334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91ACF0-4DB5-2E02-E424-9BBD09402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3EA84-C13B-735F-7189-9864FD04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773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BCF9F-BA5F-5FA4-4288-503244C5C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13756-A52A-8BA4-08D1-6175CB51C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CDCED-AD5A-559B-C7CF-B6C8E85D0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7B694-8806-A77E-273A-AE50B36D8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A4556-F5DD-0BF5-20A3-F9709358D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987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65EF7-34D8-3A20-2677-29FA2341E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02859-FA6E-C2FA-3EED-FA8012C43A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EA9DB6-0B98-95EF-70D5-39A0EFC82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BAAC7-E81F-D5E4-729C-C0F9B2ED0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1E4962-38F2-700B-A708-85D45F3AE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408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3D8FC-8D9F-43E3-D75E-7013DB922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5987A-7540-2FF3-79CD-233DD532D0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CBA916-F231-55D8-2B5A-1C1CD0546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33B8FF-3636-ADEE-9747-F85461034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87F5AB-7BF7-D1AE-E090-D474F56EE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2743F1-5B48-DD49-E3D1-D3AC0962D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381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63659-3187-151F-E21B-979745934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3DD430-E108-E120-C774-45157F58B9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E54C8C-F738-DA4E-8AAC-E8937ABB7A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79FAE7-89E2-A1CC-64FC-6017195F0E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D62746-E7B5-3644-39C8-A0A72B04E6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8E282B-4526-6EAB-C36B-C5E5FF11B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A47CB7-E945-C16D-E96B-C32BB6FDA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0EC6A9-CA35-D997-1318-24BB7AE01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211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60E30-27B5-166A-AE11-A50B152B0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877C8-5940-0D6B-89E7-1B511DA2C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DD0E96-EC0E-5F6C-A03B-CB66DBB84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707BD3-80E7-8E6D-C754-006999E6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129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4AB5EA-A85D-ABC7-6D7B-5CAF636FF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9D770A-4C16-E68E-EF6A-3883DE703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342410-4F89-8FCC-30E5-C2E82F59C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299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97246-4A9A-2D64-2768-02793BE4A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708AD-5556-FF9E-E6CE-10EBB117D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32F857-DE40-DC17-1D07-FCBC2FDFDA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A216E3-F03B-A6CA-EBCE-8C15BE23E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6E756A-15C2-9A88-3693-4373CA533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C8CF36-E72C-49B2-A898-D88EB4FD3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1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DCBE3-4ADC-07A9-B23D-BB6B705A5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8CA06A-4FB6-E26C-C982-7D519B284A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9B217F-A14F-CF78-24C5-DA48417EF0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6919B0-4780-D5DD-2E3F-33CFB38E6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F931ED-C3F7-E9BC-E930-A9DD2A604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C3F8DF-4416-C6A1-B096-790206C3F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629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21E68-B86C-16B0-6651-3D537A460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BB4E2C-A785-EE92-6866-547984D820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B55EA-26C6-FE87-9449-BDDDFD1EC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9797A-669E-533B-3C85-8BBB48D06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323DA-244A-020D-176B-B617FC8EF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594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ADD902-6DAF-AC0D-BB8A-3C5DFCD8F1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1F85BE-1C81-E8BD-658D-45AFECA424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A3A81-10A4-88F3-F451-288EF0CF8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98821-55D8-6F57-71DB-115067634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9CB26-5530-DD5D-984F-2BD88A8EB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70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7E5AAE-AA34-2414-9DB7-7833B1592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CB66F-72DB-5E58-A9CE-E1BA77DB20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9B2D1-B64E-EC06-CA76-B5C60BE774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F2123-60E4-464B-914C-89B4DB3B78E7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9443D-FF62-9A95-492C-6D5F7294E5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EA77D7-0D3F-3FF2-1421-52279834F7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4BBBF7-F449-4885-92E1-5CE378055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23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5.m4a"/><Relationship Id="rId7" Type="http://schemas.openxmlformats.org/officeDocument/2006/relationships/image" Target="../media/image8.svg"/><Relationship Id="rId2" Type="http://schemas.microsoft.com/office/2007/relationships/media" Target="../media/media4.m4a"/><Relationship Id="rId1" Type="http://schemas.openxmlformats.org/officeDocument/2006/relationships/audio" Target="NULL" TargetMode="External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5.m4a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2.png"/><Relationship Id="rId3" Type="http://schemas.microsoft.com/office/2007/relationships/media" Target="../media/media9.m4a"/><Relationship Id="rId7" Type="http://schemas.openxmlformats.org/officeDocument/2006/relationships/slideLayout" Target="../slideLayouts/slideLayout2.xml"/><Relationship Id="rId12" Type="http://schemas.microsoft.com/office/2007/relationships/diagramDrawing" Target="../diagrams/drawing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audio" Target="../media/media10.m4a"/><Relationship Id="rId11" Type="http://schemas.openxmlformats.org/officeDocument/2006/relationships/diagramColors" Target="../diagrams/colors1.xml"/><Relationship Id="rId5" Type="http://schemas.microsoft.com/office/2007/relationships/media" Target="../media/media10.m4a"/><Relationship Id="rId10" Type="http://schemas.openxmlformats.org/officeDocument/2006/relationships/diagramQuickStyle" Target="../diagrams/quickStyle1.xml"/><Relationship Id="rId4" Type="http://schemas.openxmlformats.org/officeDocument/2006/relationships/audio" Target="../media/media9.m4a"/><Relationship Id="rId9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3.m4a"/><Relationship Id="rId2" Type="http://schemas.microsoft.com/office/2007/relationships/media" Target="../media/media12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3.m4a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media" Target="../media/media17.m4a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7.m4a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media" Target="../media/media19.m4a"/><Relationship Id="rId7" Type="http://schemas.openxmlformats.org/officeDocument/2006/relationships/image" Target="../media/image2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3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9.m4a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22.m4a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2.m4a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media" Target="../media/media25.m4a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5.m4a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microsoft.com/office/2007/relationships/media" Target="../media/media27.m4a"/><Relationship Id="rId7" Type="http://schemas.openxmlformats.org/officeDocument/2006/relationships/image" Target="../media/image28.png"/><Relationship Id="rId2" Type="http://schemas.microsoft.com/office/2007/relationships/media" Target="../media/media26.m4a"/><Relationship Id="rId1" Type="http://schemas.openxmlformats.org/officeDocument/2006/relationships/audio" Target="NULL" TargetMode="External"/><Relationship Id="rId6" Type="http://schemas.openxmlformats.org/officeDocument/2006/relationships/slideLayout" Target="../slideLayouts/slideLayout2.xml"/><Relationship Id="rId5" Type="http://schemas.openxmlformats.org/officeDocument/2006/relationships/audio" Target="../media/media28.m4a"/><Relationship Id="rId4" Type="http://schemas.microsoft.com/office/2007/relationships/media" Target="../media/media28.m4a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media" Target="../media/media31.m4a"/><Relationship Id="rId2" Type="http://schemas.microsoft.com/office/2007/relationships/media" Target="../media/media30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1.m4a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media" Target="../media/media33.m4a"/><Relationship Id="rId7" Type="http://schemas.openxmlformats.org/officeDocument/2006/relationships/image" Target="../media/image2.png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34.jpe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33.m4a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35.m4a"/><Relationship Id="rId7" Type="http://schemas.openxmlformats.org/officeDocument/2006/relationships/image" Target="../media/image35.jpeg"/><Relationship Id="rId2" Type="http://schemas.microsoft.com/office/2007/relationships/media" Target="../media/media34.m4a"/><Relationship Id="rId1" Type="http://schemas.openxmlformats.org/officeDocument/2006/relationships/audio" Target="NULL" TargetMode="External"/><Relationship Id="rId6" Type="http://schemas.openxmlformats.org/officeDocument/2006/relationships/slideLayout" Target="../slideLayouts/slideLayout1.xml"/><Relationship Id="rId5" Type="http://schemas.openxmlformats.org/officeDocument/2006/relationships/audio" Target="../media/media36.m4a"/><Relationship Id="rId4" Type="http://schemas.microsoft.com/office/2007/relationships/media" Target="../media/media36.m4a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3" Type="http://schemas.microsoft.com/office/2007/relationships/media" Target="../media/media38.m4a"/><Relationship Id="rId7" Type="http://schemas.openxmlformats.org/officeDocument/2006/relationships/slideLayout" Target="../slideLayouts/slideLayout2.xml"/><Relationship Id="rId2" Type="http://schemas.microsoft.com/office/2007/relationships/media" Target="../media/media37.m4a"/><Relationship Id="rId1" Type="http://schemas.openxmlformats.org/officeDocument/2006/relationships/audio" Target="NULL" TargetMode="External"/><Relationship Id="rId6" Type="http://schemas.openxmlformats.org/officeDocument/2006/relationships/audio" Target="../media/media39.m4a"/><Relationship Id="rId5" Type="http://schemas.microsoft.com/office/2007/relationships/media" Target="../media/media39.m4a"/><Relationship Id="rId4" Type="http://schemas.openxmlformats.org/officeDocument/2006/relationships/audio" Target="../media/media38.m4a"/><Relationship Id="rId9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audio" Target="../media/media43.m4a"/><Relationship Id="rId3" Type="http://schemas.microsoft.com/office/2007/relationships/media" Target="../media/media41.m4a"/><Relationship Id="rId7" Type="http://schemas.microsoft.com/office/2007/relationships/media" Target="../media/media43.m4a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microsoft.com/office/2007/relationships/media" Target="../media/media42.m4a"/><Relationship Id="rId5" Type="http://schemas.openxmlformats.org/officeDocument/2006/relationships/audio" Target="NULL" TargetMode="External"/><Relationship Id="rId10" Type="http://schemas.openxmlformats.org/officeDocument/2006/relationships/image" Target="../media/image2.png"/><Relationship Id="rId4" Type="http://schemas.openxmlformats.org/officeDocument/2006/relationships/audio" Target="../media/media41.m4a"/><Relationship Id="rId9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6" Type="http://schemas.openxmlformats.org/officeDocument/2006/relationships/image" Target="../media/image2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46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audio" Target="../media/media47.m4a"/><Relationship Id="rId5" Type="http://schemas.microsoft.com/office/2007/relationships/media" Target="../media/media47.m4a"/><Relationship Id="rId4" Type="http://schemas.openxmlformats.org/officeDocument/2006/relationships/audio" Target="../media/media46.m4a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5" Type="http://schemas.openxmlformats.org/officeDocument/2006/relationships/image" Target="../media/image2.png"/><Relationship Id="rId4" Type="http://schemas.openxmlformats.org/officeDocument/2006/relationships/image" Target="../media/image3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onuts">
            <a:extLst>
              <a:ext uri="{FF2B5EF4-FFF2-40B4-BE49-F238E27FC236}">
                <a16:creationId xmlns:a16="http://schemas.microsoft.com/office/drawing/2014/main" id="{4C986ED7-FE15-6D60-AE23-005D8FD6C83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15" b="481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9F69C-D047-BCAA-F251-3087881243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6600" b="1" i="1" u="sng" dirty="0">
                <a:solidFill>
                  <a:srgbClr val="FFFFFF"/>
                </a:solidFill>
              </a:rPr>
              <a:t>Trusts and a breach of trust</a:t>
            </a:r>
            <a:br>
              <a:rPr lang="en-GB" sz="6600" b="1" i="1" u="sng" dirty="0">
                <a:solidFill>
                  <a:srgbClr val="FFFFFF"/>
                </a:solidFill>
              </a:rPr>
            </a:br>
            <a:r>
              <a:rPr lang="en-GB" sz="6600" b="1" i="1" u="sng" dirty="0">
                <a:solidFill>
                  <a:srgbClr val="FFFFFF"/>
                </a:solidFill>
              </a:rPr>
              <a:t>Part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D5EBC4-6E0D-BD19-1A41-8785163C13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FED60E-6553-5660-15C0-85FAD4528B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561" y="5693963"/>
            <a:ext cx="1056983" cy="10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743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65"/>
    </mc:Choice>
    <mc:Fallback xmlns="">
      <p:transition spd="slow" advTm="12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ustomer Review">
            <a:extLst>
              <a:ext uri="{FF2B5EF4-FFF2-40B4-BE49-F238E27FC236}">
                <a16:creationId xmlns:a16="http://schemas.microsoft.com/office/drawing/2014/main" id="{ED3B579C-EA13-EF71-10A1-8A3CECA741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A5BCD-774F-B94A-8D74-1EC58C86A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Content </a:t>
            </a:r>
          </a:p>
        </p:txBody>
      </p:sp>
      <p:grpSp>
        <p:nvGrpSpPr>
          <p:cNvPr id="20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AAE1A-44E2-9AE2-23BB-D924435A6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Aims and learning objectives. </a:t>
            </a:r>
          </a:p>
          <a:p>
            <a:r>
              <a:rPr lang="en-GB" dirty="0">
                <a:solidFill>
                  <a:schemeClr val="bg1"/>
                </a:solidFill>
              </a:rPr>
              <a:t>Resulting trusts. </a:t>
            </a:r>
          </a:p>
          <a:p>
            <a:r>
              <a:rPr lang="en-GB" dirty="0">
                <a:solidFill>
                  <a:schemeClr val="bg1"/>
                </a:solidFill>
              </a:rPr>
              <a:t>Constructive trusts. </a:t>
            </a:r>
          </a:p>
          <a:p>
            <a:r>
              <a:rPr lang="en-GB" dirty="0">
                <a:solidFill>
                  <a:schemeClr val="bg1"/>
                </a:solidFill>
              </a:rPr>
              <a:t>Breach of trust. </a:t>
            </a:r>
          </a:p>
          <a:p>
            <a:r>
              <a:rPr lang="en-GB" dirty="0">
                <a:solidFill>
                  <a:schemeClr val="bg1"/>
                </a:solidFill>
              </a:rPr>
              <a:t>Summary </a:t>
            </a:r>
          </a:p>
          <a:p>
            <a:r>
              <a:rPr lang="en-GB" dirty="0">
                <a:solidFill>
                  <a:schemeClr val="bg1"/>
                </a:solidFill>
              </a:rPr>
              <a:t>Thank you, any questions?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CFF2C2D-EE46-106E-1E04-AADEDD6CC2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1017" y="6052815"/>
            <a:ext cx="670372" cy="670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845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58"/>
    </mc:Choice>
    <mc:Fallback xmlns="">
      <p:transition spd="slow" advTm="182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Lock">
            <a:extLst>
              <a:ext uri="{FF2B5EF4-FFF2-40B4-BE49-F238E27FC236}">
                <a16:creationId xmlns:a16="http://schemas.microsoft.com/office/drawing/2014/main" id="{DD225A32-578B-B518-9ED5-0EEF838BC4B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314833-806B-A303-7D18-95BFF00E5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Aims and learning objectives </a:t>
            </a:r>
          </a:p>
        </p:txBody>
      </p:sp>
      <p:grpSp>
        <p:nvGrpSpPr>
          <p:cNvPr id="20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C3D30-6657-258E-A4E1-2481BC050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aim of today’s session is to discuss types of trust and a breach of trust.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By the end of today’s session students should be able to demonstrate their understanding of the types of trusts and a breach of trust.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559E31-06F9-F0BA-C83B-7BD7FEA3D6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963" y="5861318"/>
            <a:ext cx="748187" cy="748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632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52"/>
    </mc:Choice>
    <mc:Fallback xmlns="">
      <p:transition spd="slow" advTm="14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ontract">
            <a:extLst>
              <a:ext uri="{FF2B5EF4-FFF2-40B4-BE49-F238E27FC236}">
                <a16:creationId xmlns:a16="http://schemas.microsoft.com/office/drawing/2014/main" id="{09943809-34F5-791A-9C98-B53A4C02F6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873150-1EA7-3EAB-EEBC-0AF40AD47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Resulting trust</a:t>
            </a:r>
          </a:p>
        </p:txBody>
      </p:sp>
      <p:grpSp>
        <p:nvGrpSpPr>
          <p:cNvPr id="20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274D2-41BA-8CDD-264B-3B8567D88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Trustee holds on trust the property for the original settlor.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Two types; automatic and presumed.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Automatic; Failed express trust.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Presumed; Lack of evidence.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F7A32B-19EC-771C-78FC-D9A8F69AB03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274.5578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50152" y="3853944"/>
            <a:ext cx="605182" cy="605182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94EC27-5171-3405-7328-ECDE54DDC27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037313" y="4965699"/>
            <a:ext cx="369836" cy="369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693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574"/>
    </mc:Choice>
    <mc:Fallback xmlns="">
      <p:transition spd="slow" advTm="48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33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57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8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01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2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BF1395-6C6E-BCEC-E0B4-ABA1D4891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811D6-F0FD-2417-B7CF-A9E26D587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Automatic resulting trust; goes back to the original settlor because of a failed express trust.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Express trusts fail for several reasons;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1. Uncertainty – Morice v Bishop of Durham [1804] </a:t>
            </a:r>
          </a:p>
          <a:p>
            <a:r>
              <a:rPr lang="en-GB" sz="1800">
                <a:solidFill>
                  <a:schemeClr val="bg1"/>
                </a:solidFill>
              </a:rPr>
              <a:t>2. Lack of capacity. </a:t>
            </a:r>
          </a:p>
          <a:p>
            <a:r>
              <a:rPr lang="en-GB" sz="1800">
                <a:solidFill>
                  <a:schemeClr val="bg1"/>
                </a:solidFill>
              </a:rPr>
              <a:t>3. Re Atkinson’s Will Trusts [1978] </a:t>
            </a:r>
          </a:p>
          <a:p>
            <a:r>
              <a:rPr lang="en-GB" sz="1800">
                <a:solidFill>
                  <a:schemeClr val="bg1"/>
                </a:solidFill>
              </a:rPr>
              <a:t>4. Surplus. </a:t>
            </a:r>
          </a:p>
          <a:p>
            <a:r>
              <a:rPr lang="en-GB" sz="1800">
                <a:solidFill>
                  <a:schemeClr val="bg1"/>
                </a:solidFill>
              </a:rPr>
              <a:t>5. No declaration of beneficial interest.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571377-63DB-996D-8E66-B31DED6E71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999" y="6139670"/>
            <a:ext cx="527129" cy="527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631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167"/>
    </mc:Choice>
    <mc:Fallback xmlns="">
      <p:transition spd="slow" advTm="62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Work tools on a bench">
            <a:extLst>
              <a:ext uri="{FF2B5EF4-FFF2-40B4-BE49-F238E27FC236}">
                <a16:creationId xmlns:a16="http://schemas.microsoft.com/office/drawing/2014/main" id="{408D2FFA-0818-716D-4186-A4C89D2E61D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84" r="-1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8D1EEB-29D4-B3C5-DD2E-E50689FB4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 b="1" i="1" u="sng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BC74E-66F0-1B74-1825-6EDC2DAB4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2000"/>
              <a:t>First thing that needs to be done is establishing intention. </a:t>
            </a:r>
          </a:p>
          <a:p>
            <a:r>
              <a:rPr lang="en-GB" sz="2000"/>
              <a:t>We will look at some key cases in the workshop.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7E30EE-CB25-F722-981B-0F86AFC10A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1830" y="5879087"/>
            <a:ext cx="742833" cy="742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296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74"/>
    </mc:Choice>
    <mc:Fallback xmlns="">
      <p:transition spd="slow" advTm="154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0D00F-BA40-7DE6-2C15-599E5260E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13B294-5BE4-3254-B988-016751F82D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952850-B868-5661-6A5D-CEDD82CB41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807310" y="2058802"/>
            <a:ext cx="546490" cy="54649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B93031-B25B-4340-55E0-87D62D92D1D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163634" y="4319090"/>
            <a:ext cx="535738" cy="535738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680691-5AF6-42F2-1EA7-B05580C1F4F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806058" y="5693115"/>
            <a:ext cx="485250" cy="48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376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698"/>
    </mc:Choice>
    <mc:Fallback xmlns="">
      <p:transition spd="slow" advTm="72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6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269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688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9583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loseup image of stacked suitcases">
            <a:extLst>
              <a:ext uri="{FF2B5EF4-FFF2-40B4-BE49-F238E27FC236}">
                <a16:creationId xmlns:a16="http://schemas.microsoft.com/office/drawing/2014/main" id="{B3527EE8-2485-5DB6-C7FB-2DCBB81B67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12582" b="314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8758947-DFCE-A7CF-C567-940F3BE7D9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7200" b="1" i="1" u="sng" dirty="0">
                <a:solidFill>
                  <a:srgbClr val="FFFFFF"/>
                </a:solidFill>
              </a:rPr>
              <a:t>The impact of the case!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BC5F3F-2D21-641E-7409-C447CC4620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121" y="5632255"/>
            <a:ext cx="1073345" cy="1073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314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4747"/>
    </mc:Choice>
    <mc:Fallback xmlns="">
      <p:transition spd="slow" advTm="347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12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3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395B7-4A28-0C37-52BB-69E4FEEB8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Presumed resulting trust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8307FD-729D-F358-3538-FE639C6B1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No evidence of why transfer of property has taken place – then this is a resulting trust.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Key case; Re Vinogradoff [1935]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Rebuttable?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163E080-7868-4A19-0242-10611763AB5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458.2539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5977" y="5968986"/>
            <a:ext cx="792567" cy="792567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7A452E-A97F-2873-0ADA-4F9363DB941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84391" y="6026744"/>
            <a:ext cx="691632" cy="691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537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118"/>
    </mc:Choice>
    <mc:Fallback xmlns="">
      <p:transition spd="slow" advTm="77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566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94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0A3C5-A681-3509-C431-F0431100B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55F098-9BEA-6F05-F5A9-89096074EF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0028B6-0095-0B5A-5A73-62C5FFE0F7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561" y="6069821"/>
            <a:ext cx="619417" cy="619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017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65"/>
    </mc:Choice>
    <mc:Fallback xmlns="">
      <p:transition spd="slow" advTm="15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FEB0D-657E-2587-4C02-EAF7431E1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S.60(3) Law of Property Act 1925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A81C5-7367-7A4F-31EA-FD392D6EA6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E1E1E"/>
                </a:solidFill>
                <a:effectLst/>
                <a:latin typeface="arial" panose="020B0604020202020204" pitchFamily="34" charset="0"/>
              </a:rPr>
              <a:t>(3)In a voluntary conveyance a resulting trust for the grantor shall not be implied merely by reason that the property is not expressed to be conveyed for the use or benefit of the grantee. </a:t>
            </a:r>
          </a:p>
          <a:p>
            <a:endParaRPr lang="en-GB" dirty="0">
              <a:solidFill>
                <a:srgbClr val="1E1E1E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1E1E1E"/>
                </a:solidFill>
                <a:latin typeface="arial" panose="020B0604020202020204" pitchFamily="34" charset="0"/>
              </a:rPr>
              <a:t>Key and important case law where a resulting trust was found.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8D2DDA-88CF-A60B-ADD7-43FBF4D549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488" y="6131529"/>
            <a:ext cx="552099" cy="552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397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123"/>
    </mc:Choice>
    <mc:Fallback xmlns="">
      <p:transition spd="slow" advTm="71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1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1DB88-B37E-3733-7CB2-B4453BB7D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Other types of presumed resulting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E8DD3-2276-EF78-CCC9-889E77866C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Purchase money – </a:t>
            </a:r>
          </a:p>
          <a:p>
            <a:endParaRPr lang="en-GB" dirty="0"/>
          </a:p>
          <a:p>
            <a:r>
              <a:rPr lang="en-GB" dirty="0"/>
              <a:t>Presumption that where a person pays for property and the property is in the name of another, they intend to hold the beneficial interest. </a:t>
            </a:r>
          </a:p>
          <a:p>
            <a:endParaRPr lang="en-GB" dirty="0"/>
          </a:p>
          <a:p>
            <a:r>
              <a:rPr lang="en-GB" dirty="0"/>
              <a:t>Applies in several situations – Dyer v Dyer [1788] </a:t>
            </a:r>
          </a:p>
          <a:p>
            <a:endParaRPr lang="en-GB" dirty="0"/>
          </a:p>
          <a:p>
            <a:r>
              <a:rPr lang="en-GB" dirty="0"/>
              <a:t>Where contribute to the purchase price but in the name of the other party. Property is held on a resulting trust for both, in different shares depending on the amount spent by each party.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7588B4-5837-8F17-BD92-7E75AC0363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839919" y="1773169"/>
            <a:ext cx="304800" cy="304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F72987-E1E7-3DDA-4C0A-2694490E73B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96042" y="554857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925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48"/>
    </mc:Choice>
    <mc:Fallback xmlns="">
      <p:transition spd="slow" advTm="9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84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78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Green and dry land">
            <a:extLst>
              <a:ext uri="{FF2B5EF4-FFF2-40B4-BE49-F238E27FC236}">
                <a16:creationId xmlns:a16="http://schemas.microsoft.com/office/drawing/2014/main" id="{1E804E84-211C-6CC0-C5D9-B90A2996264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099" r="18554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8CABB5-998F-1C4C-4435-94FA59EA6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 b="1" i="1" u="sng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B82C5-6194-5DDB-A658-7ADF9CE91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2000"/>
              <a:t>This applies to both land and pure personality. </a:t>
            </a:r>
          </a:p>
          <a:p>
            <a:r>
              <a:rPr lang="en-GB" sz="2000"/>
              <a:t>There need to be evidence to support. </a:t>
            </a:r>
          </a:p>
          <a:p>
            <a:r>
              <a:rPr lang="en-GB" sz="2000"/>
              <a:t>How can this presumption be rebutted.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CD2EA1-E4EF-7089-0AC1-355990FEE8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365313" y="3679606"/>
            <a:ext cx="304800" cy="304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2DD308-B7B2-4E32-1AC6-3B998601CFE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434509" y="4443442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22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048"/>
    </mc:Choice>
    <mc:Fallback xmlns="">
      <p:transition spd="slow" advTm="36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604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11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A9A0E-96EF-27CB-82F0-4079E263C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When can it be rebutted?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911EF1-BAC4-02F8-8BF2-8B507DD6FD9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55B5B8-A898-7A6D-28AA-FBDD7C30AE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16552" y="5407863"/>
            <a:ext cx="580148" cy="580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597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14"/>
    </mc:Choice>
    <mc:Fallback xmlns="">
      <p:transition spd="slow" advTm="31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4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D061E-742C-93D5-94F1-08EF9588A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Other elements effected by a presumed resulting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834E8-7A90-D7CD-8E6B-8512DC155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Family home – Not equal contribution – both names/ both contributed but in one name. </a:t>
            </a:r>
          </a:p>
          <a:p>
            <a:endParaRPr lang="en-GB" dirty="0"/>
          </a:p>
          <a:p>
            <a:r>
              <a:rPr lang="en-GB" dirty="0"/>
              <a:t>We can use a resulting to trust to identify beneficial interests. </a:t>
            </a:r>
          </a:p>
          <a:p>
            <a:endParaRPr lang="en-GB" dirty="0"/>
          </a:p>
          <a:p>
            <a:r>
              <a:rPr lang="en-GB" dirty="0"/>
              <a:t>Development over the years starting with the case of Stack v Dowden [2007]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D53D5B-3E3C-F48A-C60E-AC335D4F49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42096" y="4605660"/>
            <a:ext cx="613807" cy="613807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E99E17-06E3-A911-A6E4-9E17E7A647B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83595" y="2243459"/>
            <a:ext cx="412322" cy="412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66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24"/>
    </mc:Choice>
    <mc:Fallback xmlns="">
      <p:transition spd="slow" advTm="38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4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047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78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6629F9-D5C3-7DCD-755D-1B574BF27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4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1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4ACCA-63B5-7B49-DF04-D05F35DF3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Case established that if it is a family home and it is in joint names regardless of how much each has contributed there is no presumption of a resulting trust.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Commercial – purchase money resulting trust still applies.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A5E369-AA07-422F-373E-604671203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9147" y="6139464"/>
            <a:ext cx="493043" cy="493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75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84"/>
    </mc:Choice>
    <mc:Fallback xmlns="">
      <p:transition spd="slow" advTm="367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7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130EE-056C-0EBB-B5BA-A369EDB25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C0F86-48D3-8F68-C349-096BD64CD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about homes that are on one name and a number of people have contributed to the purchase price? </a:t>
            </a:r>
          </a:p>
          <a:p>
            <a:endParaRPr lang="en-GB" dirty="0"/>
          </a:p>
          <a:p>
            <a:r>
              <a:rPr lang="en-GB" dirty="0" err="1"/>
              <a:t>Sekhon</a:t>
            </a:r>
            <a:r>
              <a:rPr lang="en-GB" dirty="0"/>
              <a:t> v Alissa [1989].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A7D695-E100-674F-8C1C-3AC4CF31A4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13097" y="3152717"/>
            <a:ext cx="641856" cy="641856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CF14D8-4482-19D9-23FE-3D1C5BF3312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77307" y="5703868"/>
            <a:ext cx="675983" cy="675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657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940"/>
    </mc:Choice>
    <mc:Fallback xmlns="">
      <p:transition spd="slow" advTm="102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9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294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597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70FE4F-563E-E280-18C3-A4F461140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1671569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 b="1" i="1" u="sng"/>
              <a:t>Advancement</a:t>
            </a:r>
          </a:p>
        </p:txBody>
      </p:sp>
      <p:pic>
        <p:nvPicPr>
          <p:cNvPr id="7" name="Graphic 6" descr="Confused Person">
            <a:extLst>
              <a:ext uri="{FF2B5EF4-FFF2-40B4-BE49-F238E27FC236}">
                <a16:creationId xmlns:a16="http://schemas.microsoft.com/office/drawing/2014/main" id="{C0728FE5-C264-34F8-968D-2D866C62766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EBB81-078B-8D28-0DBD-C09309C24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7364" y="4072044"/>
            <a:ext cx="5801917" cy="2057045"/>
          </a:xfrm>
        </p:spPr>
        <p:txBody>
          <a:bodyPr>
            <a:normAutofit/>
          </a:bodyPr>
          <a:lstStyle/>
          <a:p>
            <a:r>
              <a:rPr lang="en-GB" sz="2000" dirty="0"/>
              <a:t>Used where there is a lack of evidence of intention. 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9" name="Graphic 8" descr="Confused Person">
            <a:extLst>
              <a:ext uri="{FF2B5EF4-FFF2-40B4-BE49-F238E27FC236}">
                <a16:creationId xmlns:a16="http://schemas.microsoft.com/office/drawing/2014/main" id="{E1A426D7-1040-41AF-B5C2-10068542D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7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03E3A45-F453-2B92-86C4-5582536BAC5B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1057.4421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07328" y="4107105"/>
            <a:ext cx="304800" cy="3048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F9E9F2-9E68-700D-9BBF-8F5B6B30A0B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end="28349.6145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07328" y="4471491"/>
            <a:ext cx="304800" cy="304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FA3B07-716F-C5DF-9E70-D046B3A48A9E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997978" y="4879659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611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175"/>
    </mc:Choice>
    <mc:Fallback xmlns="">
      <p:transition spd="slow" advTm="221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111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6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118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268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2F0BA-D8A9-F314-B37F-3F8AFA356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Continued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F7569B-EA98-59F3-C8AB-8ECA4D29CA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062363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028DC8-87D0-66F9-3BEF-D4D17D76E1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8659" y="6097870"/>
            <a:ext cx="563319" cy="563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52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83"/>
    </mc:Choice>
    <mc:Fallback xmlns="">
      <p:transition spd="slow" advTm="29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5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FC817-3AEC-ABFC-E8F5-08CE66B45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Is it time to abolish the presumption of advancement?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C83FC-B04C-B69E-60F3-97597762E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Highly criticised because of the position of one parent. </a:t>
            </a:r>
          </a:p>
          <a:p>
            <a:endParaRPr lang="en-GB" dirty="0"/>
          </a:p>
          <a:p>
            <a:r>
              <a:rPr lang="en-GB" dirty="0"/>
              <a:t>Key pieces of legislation have tried to help; </a:t>
            </a:r>
          </a:p>
          <a:p>
            <a:endParaRPr lang="en-GB" dirty="0"/>
          </a:p>
          <a:p>
            <a:r>
              <a:rPr lang="en-GB" dirty="0"/>
              <a:t>Equality Act 2010.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C06DAE-186C-BB9A-3A63-DB8EC587BADA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354.9886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24590" y="2900275"/>
            <a:ext cx="445513" cy="44551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ACFB28-8BBA-B328-4FCF-CE81F6A9FFE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047483" y="3814208"/>
            <a:ext cx="434760" cy="43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94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54"/>
    </mc:Choice>
    <mc:Fallback xmlns="">
      <p:transition spd="slow" advTm="308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5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7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6" name="Picture 5" descr="A rainbow colored splatter&#10;&#10;Description automatically generated">
            <a:extLst>
              <a:ext uri="{FF2B5EF4-FFF2-40B4-BE49-F238E27FC236}">
                <a16:creationId xmlns:a16="http://schemas.microsoft.com/office/drawing/2014/main" id="{AAB68BEF-4E20-C590-CA4B-A3492E54B34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60000"/>
          </a:blip>
          <a:srcRect t="1747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548E5F-89B8-71D4-5293-4CCE918304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5"/>
          </a:xfrm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</a:rPr>
              <a:t>S.199 of the Equality Act 2010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6FBC8E-E4CA-C87B-582A-72A6B8F52A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27196" y="5963234"/>
            <a:ext cx="759663" cy="759663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5C3C3E-8E6F-4F72-90B3-6E9D6E21DD7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12193" y="6159578"/>
            <a:ext cx="488287" cy="48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988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716"/>
    </mc:Choice>
    <mc:Fallback xmlns="">
      <p:transition spd="slow" advTm="45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571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7416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3793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79C1C0-0E46-7ECC-3E87-9E47AE3BEE9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50000"/>
          </a:blip>
          <a:srcRect t="22762" b="2098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872F7AD-AE5C-509A-C816-A139860ABB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9600" b="1" i="1" u="sng" dirty="0">
                <a:solidFill>
                  <a:srgbClr val="FFFFFF"/>
                </a:solidFill>
              </a:rPr>
              <a:t>Illegal 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EB3288-FF12-BB77-C071-90D08CDC28C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903.1496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15977" y="5833741"/>
            <a:ext cx="799399" cy="799399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1206A9-4FD0-93CE-13B6-8392F0699F3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3">
                  <p14:trim end="20386.3718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51613" y="5928641"/>
            <a:ext cx="704499" cy="704499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1CA5BE-1DD4-0464-423A-C00105993C89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027027" y="6056497"/>
            <a:ext cx="652609" cy="652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356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6384"/>
    </mc:Choice>
    <mc:Fallback xmlns="">
      <p:transition spd="slow" advTm="16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248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181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64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581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3301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3BBC8-9022-CBD7-0390-131836D95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Illegal purposes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88116-E108-EEEC-F485-E41553456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PRESUMPTION OF ADVANCEMENT – Tinker v Tinker [1970]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PRESUMPTION OF A RESULTING TRUST – recipient is the trustee/ the original settlor is the beneficiary. Illegal purpose will not prevent the courts from recognising the trust. </a:t>
            </a:r>
          </a:p>
          <a:p>
            <a:endParaRPr lang="en-GB" dirty="0"/>
          </a:p>
          <a:p>
            <a:r>
              <a:rPr lang="en-GB" dirty="0"/>
              <a:t>Key case; Tinsley v Milligan [1993]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69EF6E-32C1-9D08-676D-563F40C29D9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4971.3378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763885" y="1805621"/>
            <a:ext cx="502078" cy="502078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8277368-6004-12D5-C757-562E6729846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096000" y="4659509"/>
            <a:ext cx="490858" cy="490858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0F7D40-C0B3-3468-2BAA-9264FD96D8E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189028" y="5664134"/>
            <a:ext cx="490857" cy="49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786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226"/>
    </mc:Choice>
    <mc:Fallback xmlns="">
      <p:transition spd="slow" advTm="27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780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640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4204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48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76ACD-A9F9-6F9D-E512-D63F5D101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Doctrine of Repentance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1027B-14ED-96F6-5966-78FE858DC6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Illegal purpose never carried out – can be evidence (used). </a:t>
            </a:r>
          </a:p>
          <a:p>
            <a:endParaRPr lang="en-GB" dirty="0"/>
          </a:p>
          <a:p>
            <a:r>
              <a:rPr lang="en-GB" dirty="0"/>
              <a:t> Key cases that demonstrate the doctrine of repentance. </a:t>
            </a:r>
          </a:p>
          <a:p>
            <a:endParaRPr lang="en-GB" dirty="0"/>
          </a:p>
          <a:p>
            <a:r>
              <a:rPr lang="en-GB" dirty="0"/>
              <a:t>Reform suggestions. </a:t>
            </a:r>
          </a:p>
          <a:p>
            <a:endParaRPr lang="en-GB" dirty="0"/>
          </a:p>
          <a:p>
            <a:r>
              <a:rPr lang="en-GB" dirty="0"/>
              <a:t>Not followed.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3539D7-2CFA-1EF5-9575-5A30F51886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730226" y="681037"/>
            <a:ext cx="664295" cy="66429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7915F-E64C-0B43-E798-D26C7C0A228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438983" y="2846514"/>
            <a:ext cx="582486" cy="582486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3910FD4-290D-AA9D-CF79-C30A0E07A70D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>
                  <p14:trim end="26683.4761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239667" y="4880540"/>
            <a:ext cx="498431" cy="498431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4E7BE8-1595-78EA-871A-5CCA9024E0DD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862358" y="4880540"/>
            <a:ext cx="541348" cy="54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825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7"/>
    </mc:Choice>
    <mc:Fallback xmlns="">
      <p:transition spd="slow" advTm="4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70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714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1854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016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2021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08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Wind Chime">
            <a:extLst>
              <a:ext uri="{FF2B5EF4-FFF2-40B4-BE49-F238E27FC236}">
                <a16:creationId xmlns:a16="http://schemas.microsoft.com/office/drawing/2014/main" id="{3FEC6D6F-C2FE-EC8A-53D4-9D00196E43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74FC61-5426-1DBC-DBE8-FF75A5516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Patel v Mirza [2016]</a:t>
            </a:r>
          </a:p>
        </p:txBody>
      </p:sp>
      <p:grpSp>
        <p:nvGrpSpPr>
          <p:cNvPr id="20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24D52-05D5-49B3-1318-FDC9CB445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Money.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Stock prices.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Illegality.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3BE70C-43C6-F9DE-C3EE-06D00F620E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7521" y="5969948"/>
            <a:ext cx="600839" cy="600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88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775"/>
    </mc:Choice>
    <mc:Fallback xmlns="">
      <p:transition spd="slow" advTm="71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7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1DDEF-3506-4915-D434-C0662C0EE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Rejecting Tinsley v Mulligan </a:t>
            </a:r>
          </a:p>
        </p:txBody>
      </p:sp>
      <p:grpSp>
        <p:nvGrpSpPr>
          <p:cNvPr id="40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4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6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48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19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3" name="Freeform: Shape 382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35C76-EC16-BCF8-26E7-9509A4D17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Lord Toulson.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No reliance principle.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Public interest.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Harmful.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1711DE-AF2B-6B47-D397-56AD70F00B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60228" y="2058334"/>
            <a:ext cx="586226" cy="586226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7CFAA3-BAC1-D864-60E5-8EAAC0C8C1B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208513" y="3268648"/>
            <a:ext cx="304800" cy="30480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A95D2F-70B2-6F4D-A53C-2DB7EBE6A9EC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59478" y="428636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50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94"/>
    </mc:Choice>
    <mc:Fallback xmlns="">
      <p:transition spd="slow" advTm="277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867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30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1754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901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10CA09-03F3-5562-2002-FF5C7F8FB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Summary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5AD41-F824-BD2F-6A4B-72CDA96B2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Resulting trusts!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Constructive trusts!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A309F8-D433-E05D-4601-FEC0B03A2C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3186" y="5861318"/>
            <a:ext cx="879893" cy="879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452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77"/>
    </mc:Choice>
    <mc:Fallback xmlns="">
      <p:transition spd="slow" advTm="7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olorful balloons">
            <a:extLst>
              <a:ext uri="{FF2B5EF4-FFF2-40B4-BE49-F238E27FC236}">
                <a16:creationId xmlns:a16="http://schemas.microsoft.com/office/drawing/2014/main" id="{CDD628BD-825C-085A-618A-7F46708D49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14CE536-08FF-7B26-5E09-18E6812A53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8800" b="1" i="1" u="sng" dirty="0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6EF59B8-5827-C0A4-D8C9-F7D2739D1F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B6522A-6B0C-D9A1-2FC8-05C9E09ABD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2318" y="5963234"/>
            <a:ext cx="686735" cy="686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082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50"/>
    </mc:Choice>
    <mc:Fallback xmlns="">
      <p:transition spd="slow" advTm="92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843</Words>
  <Application>Microsoft Office PowerPoint</Application>
  <PresentationFormat>Widescreen</PresentationFormat>
  <Paragraphs>136</Paragraphs>
  <Slides>28</Slides>
  <Notes>1</Notes>
  <HiddenSlides>0</HiddenSlides>
  <MMClips>49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Meiryo</vt:lpstr>
      <vt:lpstr>arial</vt:lpstr>
      <vt:lpstr>arial</vt:lpstr>
      <vt:lpstr>Calibri</vt:lpstr>
      <vt:lpstr>Calibri Light</vt:lpstr>
      <vt:lpstr>Office Theme</vt:lpstr>
      <vt:lpstr>Trusts and a breach of trust Part 1</vt:lpstr>
      <vt:lpstr>Content </vt:lpstr>
      <vt:lpstr>Aims and learning objectives </vt:lpstr>
      <vt:lpstr>Resulting trust</vt:lpstr>
      <vt:lpstr>Continued</vt:lpstr>
      <vt:lpstr>Continued</vt:lpstr>
      <vt:lpstr>Continued</vt:lpstr>
      <vt:lpstr>The impact of the case!</vt:lpstr>
      <vt:lpstr>Presumed resulting trust</vt:lpstr>
      <vt:lpstr>Continued</vt:lpstr>
      <vt:lpstr>S.60(3) Law of Property Act 1925</vt:lpstr>
      <vt:lpstr>Other types of presumed resulting trust</vt:lpstr>
      <vt:lpstr>Continued</vt:lpstr>
      <vt:lpstr>When can it be rebutted?</vt:lpstr>
      <vt:lpstr>Other elements effected by a presumed resulting trust</vt:lpstr>
      <vt:lpstr>Continued</vt:lpstr>
      <vt:lpstr>Continued</vt:lpstr>
      <vt:lpstr>Advancement</vt:lpstr>
      <vt:lpstr>Continued</vt:lpstr>
      <vt:lpstr>Is it time to abolish the presumption of advancement?</vt:lpstr>
      <vt:lpstr>S.199 of the Equality Act 2010</vt:lpstr>
      <vt:lpstr>Illegal </vt:lpstr>
      <vt:lpstr>Illegal purposes </vt:lpstr>
      <vt:lpstr>Doctrine of Repentance</vt:lpstr>
      <vt:lpstr>Patel v Mirza [2016]</vt:lpstr>
      <vt:lpstr>Rejecting Tinsley v Mulligan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Trusts and a breach of trust</dc:title>
  <dc:creator>Zita Draper</dc:creator>
  <cp:lastModifiedBy>Zita Draper</cp:lastModifiedBy>
  <cp:revision>1</cp:revision>
  <dcterms:created xsi:type="dcterms:W3CDTF">2024-04-17T09:33:17Z</dcterms:created>
  <dcterms:modified xsi:type="dcterms:W3CDTF">2024-04-19T16:15:08Z</dcterms:modified>
</cp:coreProperties>
</file>