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7" r:id="rId2"/>
    <p:sldId id="278" r:id="rId3"/>
    <p:sldId id="279" r:id="rId4"/>
    <p:sldId id="259" r:id="rId5"/>
    <p:sldId id="273" r:id="rId6"/>
    <p:sldId id="256" r:id="rId7"/>
    <p:sldId id="286" r:id="rId8"/>
    <p:sldId id="299" r:id="rId9"/>
    <p:sldId id="296" r:id="rId10"/>
    <p:sldId id="280" r:id="rId11"/>
    <p:sldId id="300" r:id="rId12"/>
    <p:sldId id="301" r:id="rId13"/>
    <p:sldId id="303" r:id="rId14"/>
    <p:sldId id="310" r:id="rId15"/>
    <p:sldId id="306" r:id="rId16"/>
    <p:sldId id="305" r:id="rId17"/>
    <p:sldId id="311" r:id="rId18"/>
    <p:sldId id="304" r:id="rId19"/>
    <p:sldId id="312" r:id="rId20"/>
    <p:sldId id="314" r:id="rId21"/>
    <p:sldId id="298" r:id="rId22"/>
    <p:sldId id="315" r:id="rId23"/>
    <p:sldId id="317" r:id="rId24"/>
    <p:sldId id="308" r:id="rId25"/>
    <p:sldId id="318" r:id="rId26"/>
    <p:sldId id="320" r:id="rId27"/>
    <p:sldId id="321" r:id="rId28"/>
    <p:sldId id="323" r:id="rId29"/>
    <p:sldId id="324" r:id="rId30"/>
    <p:sldId id="322" r:id="rId31"/>
    <p:sldId id="302" r:id="rId32"/>
    <p:sldId id="319"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325FD21-7794-4534-8179-CD29D05D7D7F}" v="861" dt="2026-03-13T13:14:56.838"/>
  </p1510:revLst>
</p1510:revInfo>
</file>

<file path=ppt/tableStyles.xml><?xml version="1.0" encoding="utf-8"?>
<a:tblStyleLst xmlns:a="http://schemas.openxmlformats.org/drawingml/2006/main" def="{5C22544A-7EE6-4342-B048-85BDC9FD1C3A}">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732" autoAdjust="0"/>
    <p:restoredTop sz="94660"/>
  </p:normalViewPr>
  <p:slideViewPr>
    <p:cSldViewPr snapToGrid="0">
      <p:cViewPr>
        <p:scale>
          <a:sx n="78" d="100"/>
          <a:sy n="78" d="100"/>
        </p:scale>
        <p:origin x="810" y="47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6/11/relationships/changesInfo" Target="changesInfos/changesInfo1.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40"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mona Ferraraccio" userId="c9694aeb-2f50-401b-8abf-67f8a7106701" providerId="ADAL" clId="{728671C3-614E-440E-8F04-5DA1EFA065FD}"/>
    <pc:docChg chg="undo custSel addSld delSld modSld sldOrd">
      <pc:chgData name="Simona Ferraraccio" userId="c9694aeb-2f50-401b-8abf-67f8a7106701" providerId="ADAL" clId="{728671C3-614E-440E-8F04-5DA1EFA065FD}" dt="2026-03-13T13:17:57.546" v="8270" actId="47"/>
      <pc:docMkLst>
        <pc:docMk/>
      </pc:docMkLst>
      <pc:sldChg chg="modSp mod">
        <pc:chgData name="Simona Ferraraccio" userId="c9694aeb-2f50-401b-8abf-67f8a7106701" providerId="ADAL" clId="{728671C3-614E-440E-8F04-5DA1EFA065FD}" dt="2026-03-13T11:57:00.910" v="6285" actId="20577"/>
        <pc:sldMkLst>
          <pc:docMk/>
          <pc:sldMk cId="2471177507" sldId="280"/>
        </pc:sldMkLst>
        <pc:spChg chg="mod">
          <ac:chgData name="Simona Ferraraccio" userId="c9694aeb-2f50-401b-8abf-67f8a7106701" providerId="ADAL" clId="{728671C3-614E-440E-8F04-5DA1EFA065FD}" dt="2026-03-13T11:57:00.910" v="6285" actId="20577"/>
          <ac:spMkLst>
            <pc:docMk/>
            <pc:sldMk cId="2471177507" sldId="280"/>
            <ac:spMk id="6" creationId="{ED3D36A9-6DD1-8145-F17C-BFC031D67C69}"/>
          </ac:spMkLst>
        </pc:spChg>
      </pc:sldChg>
      <pc:sldChg chg="ord">
        <pc:chgData name="Simona Ferraraccio" userId="c9694aeb-2f50-401b-8abf-67f8a7106701" providerId="ADAL" clId="{728671C3-614E-440E-8F04-5DA1EFA065FD}" dt="2026-03-13T10:26:03.070" v="5195"/>
        <pc:sldMkLst>
          <pc:docMk/>
          <pc:sldMk cId="1706231211" sldId="298"/>
        </pc:sldMkLst>
      </pc:sldChg>
      <pc:sldChg chg="addSp modSp mod setBg">
        <pc:chgData name="Simona Ferraraccio" userId="c9694aeb-2f50-401b-8abf-67f8a7106701" providerId="ADAL" clId="{728671C3-614E-440E-8F04-5DA1EFA065FD}" dt="2026-03-13T08:22:56.586" v="2556" actId="403"/>
        <pc:sldMkLst>
          <pc:docMk/>
          <pc:sldMk cId="1115217497" sldId="299"/>
        </pc:sldMkLst>
        <pc:spChg chg="mod">
          <ac:chgData name="Simona Ferraraccio" userId="c9694aeb-2f50-401b-8abf-67f8a7106701" providerId="ADAL" clId="{728671C3-614E-440E-8F04-5DA1EFA065FD}" dt="2026-03-13T08:22:42.534" v="2549" actId="26606"/>
          <ac:spMkLst>
            <pc:docMk/>
            <pc:sldMk cId="1115217497" sldId="299"/>
            <ac:spMk id="2" creationId="{997DEFB8-71B8-F477-641D-A6785DDF6D70}"/>
          </ac:spMkLst>
        </pc:spChg>
        <pc:spChg chg="mod">
          <ac:chgData name="Simona Ferraraccio" userId="c9694aeb-2f50-401b-8abf-67f8a7106701" providerId="ADAL" clId="{728671C3-614E-440E-8F04-5DA1EFA065FD}" dt="2026-03-13T08:22:56.586" v="2556" actId="403"/>
          <ac:spMkLst>
            <pc:docMk/>
            <pc:sldMk cId="1115217497" sldId="299"/>
            <ac:spMk id="3" creationId="{C49C404E-3273-A395-0F0A-62F1D437509C}"/>
          </ac:spMkLst>
        </pc:spChg>
        <pc:spChg chg="mod">
          <ac:chgData name="Simona Ferraraccio" userId="c9694aeb-2f50-401b-8abf-67f8a7106701" providerId="ADAL" clId="{728671C3-614E-440E-8F04-5DA1EFA065FD}" dt="2026-03-13T08:22:42.534" v="2549" actId="26606"/>
          <ac:spMkLst>
            <pc:docMk/>
            <pc:sldMk cId="1115217497" sldId="299"/>
            <ac:spMk id="4" creationId="{0117F8AE-DB34-7AFD-A6DE-5D7A2FD96CED}"/>
          </ac:spMkLst>
        </pc:spChg>
        <pc:spChg chg="mod">
          <ac:chgData name="Simona Ferraraccio" userId="c9694aeb-2f50-401b-8abf-67f8a7106701" providerId="ADAL" clId="{728671C3-614E-440E-8F04-5DA1EFA065FD}" dt="2026-03-13T08:22:42.534" v="2549" actId="26606"/>
          <ac:spMkLst>
            <pc:docMk/>
            <pc:sldMk cId="1115217497" sldId="299"/>
            <ac:spMk id="5" creationId="{BB10078F-BA2B-1AD8-76AA-5EBA005DEF7A}"/>
          </ac:spMkLst>
        </pc:spChg>
        <pc:spChg chg="mod">
          <ac:chgData name="Simona Ferraraccio" userId="c9694aeb-2f50-401b-8abf-67f8a7106701" providerId="ADAL" clId="{728671C3-614E-440E-8F04-5DA1EFA065FD}" dt="2026-03-13T08:22:42.534" v="2549" actId="26606"/>
          <ac:spMkLst>
            <pc:docMk/>
            <pc:sldMk cId="1115217497" sldId="299"/>
            <ac:spMk id="6" creationId="{1A876EB3-34F5-6BC2-BB26-376F4EDA524A}"/>
          </ac:spMkLst>
        </pc:spChg>
        <pc:spChg chg="add">
          <ac:chgData name="Simona Ferraraccio" userId="c9694aeb-2f50-401b-8abf-67f8a7106701" providerId="ADAL" clId="{728671C3-614E-440E-8F04-5DA1EFA065FD}" dt="2026-03-13T08:22:42.534" v="2549" actId="26606"/>
          <ac:spMkLst>
            <pc:docMk/>
            <pc:sldMk cId="1115217497" sldId="299"/>
            <ac:spMk id="12" creationId="{C0763A76-9F1C-4FC5-82B7-DD475DA461B2}"/>
          </ac:spMkLst>
        </pc:spChg>
        <pc:spChg chg="add">
          <ac:chgData name="Simona Ferraraccio" userId="c9694aeb-2f50-401b-8abf-67f8a7106701" providerId="ADAL" clId="{728671C3-614E-440E-8F04-5DA1EFA065FD}" dt="2026-03-13T08:22:42.534" v="2549" actId="26606"/>
          <ac:spMkLst>
            <pc:docMk/>
            <pc:sldMk cId="1115217497" sldId="299"/>
            <ac:spMk id="14" creationId="{E81BF4F6-F2CF-4984-9D14-D6966D92F99F}"/>
          </ac:spMkLst>
        </pc:spChg>
        <pc:picChg chg="add">
          <ac:chgData name="Simona Ferraraccio" userId="c9694aeb-2f50-401b-8abf-67f8a7106701" providerId="ADAL" clId="{728671C3-614E-440E-8F04-5DA1EFA065FD}" dt="2026-03-13T08:22:42.534" v="2549" actId="26606"/>
          <ac:picMkLst>
            <pc:docMk/>
            <pc:sldMk cId="1115217497" sldId="299"/>
            <ac:picMk id="8" creationId="{8C29E1D2-5B68-3169-3191-CC8046D30397}"/>
          </ac:picMkLst>
        </pc:picChg>
      </pc:sldChg>
      <pc:sldChg chg="addSp delSp modSp new mod delAnim modAnim">
        <pc:chgData name="Simona Ferraraccio" userId="c9694aeb-2f50-401b-8abf-67f8a7106701" providerId="ADAL" clId="{728671C3-614E-440E-8F04-5DA1EFA065FD}" dt="2026-03-12T11:32:35.547" v="260"/>
        <pc:sldMkLst>
          <pc:docMk/>
          <pc:sldMk cId="574768098" sldId="300"/>
        </pc:sldMkLst>
        <pc:spChg chg="mod">
          <ac:chgData name="Simona Ferraraccio" userId="c9694aeb-2f50-401b-8abf-67f8a7106701" providerId="ADAL" clId="{728671C3-614E-440E-8F04-5DA1EFA065FD}" dt="2026-03-12T11:23:22.992" v="63" actId="121"/>
          <ac:spMkLst>
            <pc:docMk/>
            <pc:sldMk cId="574768098" sldId="300"/>
            <ac:spMk id="2" creationId="{CD9B243D-0CBF-C3F5-1887-A63EA5DF2C19}"/>
          </ac:spMkLst>
        </pc:spChg>
        <pc:spChg chg="del">
          <ac:chgData name="Simona Ferraraccio" userId="c9694aeb-2f50-401b-8abf-67f8a7106701" providerId="ADAL" clId="{728671C3-614E-440E-8F04-5DA1EFA065FD}" dt="2026-03-12T11:21:23.509" v="37" actId="478"/>
          <ac:spMkLst>
            <pc:docMk/>
            <pc:sldMk cId="574768098" sldId="300"/>
            <ac:spMk id="3" creationId="{2036F7AB-A737-5A18-D22F-A87F6A847E0D}"/>
          </ac:spMkLst>
        </pc:spChg>
        <pc:spChg chg="add mod">
          <ac:chgData name="Simona Ferraraccio" userId="c9694aeb-2f50-401b-8abf-67f8a7106701" providerId="ADAL" clId="{728671C3-614E-440E-8F04-5DA1EFA065FD}" dt="2026-03-12T11:17:33.131" v="1"/>
          <ac:spMkLst>
            <pc:docMk/>
            <pc:sldMk cId="574768098" sldId="300"/>
            <ac:spMk id="8" creationId="{67D2E38F-9D03-F36E-3B55-482935DB4179}"/>
          </ac:spMkLst>
        </pc:spChg>
        <pc:spChg chg="add mod">
          <ac:chgData name="Simona Ferraraccio" userId="c9694aeb-2f50-401b-8abf-67f8a7106701" providerId="ADAL" clId="{728671C3-614E-440E-8F04-5DA1EFA065FD}" dt="2026-03-12T11:24:09.466" v="69" actId="1076"/>
          <ac:spMkLst>
            <pc:docMk/>
            <pc:sldMk cId="574768098" sldId="300"/>
            <ac:spMk id="9" creationId="{5537404C-B898-BF19-2D18-033A92EC9000}"/>
          </ac:spMkLst>
        </pc:spChg>
        <pc:spChg chg="add mod">
          <ac:chgData name="Simona Ferraraccio" userId="c9694aeb-2f50-401b-8abf-67f8a7106701" providerId="ADAL" clId="{728671C3-614E-440E-8F04-5DA1EFA065FD}" dt="2026-03-12T11:24:05.869" v="68" actId="1076"/>
          <ac:spMkLst>
            <pc:docMk/>
            <pc:sldMk cId="574768098" sldId="300"/>
            <ac:spMk id="10" creationId="{D4C15857-00D4-D1A9-3B20-AB462EB53CF0}"/>
          </ac:spMkLst>
        </pc:spChg>
        <pc:spChg chg="add mod">
          <ac:chgData name="Simona Ferraraccio" userId="c9694aeb-2f50-401b-8abf-67f8a7106701" providerId="ADAL" clId="{728671C3-614E-440E-8F04-5DA1EFA065FD}" dt="2026-03-12T11:29:20.545" v="214" actId="1037"/>
          <ac:spMkLst>
            <pc:docMk/>
            <pc:sldMk cId="574768098" sldId="300"/>
            <ac:spMk id="12" creationId="{B5FA5F44-DA2A-63AA-D805-AD0BD9EBCA9F}"/>
          </ac:spMkLst>
        </pc:spChg>
        <pc:spChg chg="add del mod">
          <ac:chgData name="Simona Ferraraccio" userId="c9694aeb-2f50-401b-8abf-67f8a7106701" providerId="ADAL" clId="{728671C3-614E-440E-8F04-5DA1EFA065FD}" dt="2026-03-12T11:25:11.058" v="110" actId="478"/>
          <ac:spMkLst>
            <pc:docMk/>
            <pc:sldMk cId="574768098" sldId="300"/>
            <ac:spMk id="13" creationId="{ECD80F1B-CDB8-EEBE-159E-9D464D7619ED}"/>
          </ac:spMkLst>
        </pc:spChg>
        <pc:spChg chg="mod">
          <ac:chgData name="Simona Ferraraccio" userId="c9694aeb-2f50-401b-8abf-67f8a7106701" providerId="ADAL" clId="{728671C3-614E-440E-8F04-5DA1EFA065FD}" dt="2026-03-12T11:26:26.760" v="162" actId="18245"/>
          <ac:spMkLst>
            <pc:docMk/>
            <pc:sldMk cId="574768098" sldId="300"/>
            <ac:spMk id="16" creationId="{7F46029C-9206-D0E7-543D-B4C6BC59995F}"/>
          </ac:spMkLst>
        </pc:spChg>
        <pc:spChg chg="mod">
          <ac:chgData name="Simona Ferraraccio" userId="c9694aeb-2f50-401b-8abf-67f8a7106701" providerId="ADAL" clId="{728671C3-614E-440E-8F04-5DA1EFA065FD}" dt="2026-03-12T11:26:26.760" v="162" actId="18245"/>
          <ac:spMkLst>
            <pc:docMk/>
            <pc:sldMk cId="574768098" sldId="300"/>
            <ac:spMk id="17" creationId="{3249ACD3-AC2F-D34D-347E-C5C4BFA2579E}"/>
          </ac:spMkLst>
        </pc:spChg>
        <pc:spChg chg="mod">
          <ac:chgData name="Simona Ferraraccio" userId="c9694aeb-2f50-401b-8abf-67f8a7106701" providerId="ADAL" clId="{728671C3-614E-440E-8F04-5DA1EFA065FD}" dt="2026-03-12T11:26:26.760" v="162" actId="18245"/>
          <ac:spMkLst>
            <pc:docMk/>
            <pc:sldMk cId="574768098" sldId="300"/>
            <ac:spMk id="18" creationId="{4331BBFA-FC27-A825-548E-35980CF579A9}"/>
          </ac:spMkLst>
        </pc:spChg>
        <pc:spChg chg="mod">
          <ac:chgData name="Simona Ferraraccio" userId="c9694aeb-2f50-401b-8abf-67f8a7106701" providerId="ADAL" clId="{728671C3-614E-440E-8F04-5DA1EFA065FD}" dt="2026-03-12T11:28:42.514" v="201" actId="207"/>
          <ac:spMkLst>
            <pc:docMk/>
            <pc:sldMk cId="574768098" sldId="300"/>
            <ac:spMk id="19" creationId="{8EB3B0E7-CC5E-AEF4-D34D-8CBA70CBFF9D}"/>
          </ac:spMkLst>
        </pc:spChg>
        <pc:spChg chg="mod">
          <ac:chgData name="Simona Ferraraccio" userId="c9694aeb-2f50-401b-8abf-67f8a7106701" providerId="ADAL" clId="{728671C3-614E-440E-8F04-5DA1EFA065FD}" dt="2026-03-12T11:28:16.736" v="196" actId="207"/>
          <ac:spMkLst>
            <pc:docMk/>
            <pc:sldMk cId="574768098" sldId="300"/>
            <ac:spMk id="20" creationId="{DB372CB3-002B-4B33-C847-2802C18E2817}"/>
          </ac:spMkLst>
        </pc:spChg>
        <pc:spChg chg="mod">
          <ac:chgData name="Simona Ferraraccio" userId="c9694aeb-2f50-401b-8abf-67f8a7106701" providerId="ADAL" clId="{728671C3-614E-440E-8F04-5DA1EFA065FD}" dt="2026-03-12T11:28:24.100" v="198" actId="207"/>
          <ac:spMkLst>
            <pc:docMk/>
            <pc:sldMk cId="574768098" sldId="300"/>
            <ac:spMk id="21" creationId="{39CDAC12-2FF4-48BA-0EC0-B017DAB57E49}"/>
          </ac:spMkLst>
        </pc:spChg>
        <pc:spChg chg="mod ord">
          <ac:chgData name="Simona Ferraraccio" userId="c9694aeb-2f50-401b-8abf-67f8a7106701" providerId="ADAL" clId="{728671C3-614E-440E-8F04-5DA1EFA065FD}" dt="2026-03-12T11:28:52.768" v="207" actId="170"/>
          <ac:spMkLst>
            <pc:docMk/>
            <pc:sldMk cId="574768098" sldId="300"/>
            <ac:spMk id="22" creationId="{7F2C878C-4E41-1401-F22C-E36CE244CD57}"/>
          </ac:spMkLst>
        </pc:spChg>
        <pc:spChg chg="add mod">
          <ac:chgData name="Simona Ferraraccio" userId="c9694aeb-2f50-401b-8abf-67f8a7106701" providerId="ADAL" clId="{728671C3-614E-440E-8F04-5DA1EFA065FD}" dt="2026-03-12T11:28:05.569" v="194" actId="207"/>
          <ac:spMkLst>
            <pc:docMk/>
            <pc:sldMk cId="574768098" sldId="300"/>
            <ac:spMk id="23" creationId="{2FA18B4D-F2B6-A31B-8199-5442BF4A625C}"/>
          </ac:spMkLst>
        </pc:spChg>
        <pc:grpChg chg="add del mod">
          <ac:chgData name="Simona Ferraraccio" userId="c9694aeb-2f50-401b-8abf-67f8a7106701" providerId="ADAL" clId="{728671C3-614E-440E-8F04-5DA1EFA065FD}" dt="2026-03-12T11:25:09.718" v="109" actId="478"/>
          <ac:grpSpMkLst>
            <pc:docMk/>
            <pc:sldMk cId="574768098" sldId="300"/>
            <ac:grpSpMk id="7" creationId="{8F05B677-77A7-7A6F-EECA-E2B95C6748D4}"/>
          </ac:grpSpMkLst>
        </pc:grpChg>
        <pc:grpChg chg="mod">
          <ac:chgData name="Simona Ferraraccio" userId="c9694aeb-2f50-401b-8abf-67f8a7106701" providerId="ADAL" clId="{728671C3-614E-440E-8F04-5DA1EFA065FD}" dt="2026-03-12T11:29:23.225" v="219" actId="1037"/>
          <ac:grpSpMkLst>
            <pc:docMk/>
            <pc:sldMk cId="574768098" sldId="300"/>
            <ac:grpSpMk id="15" creationId="{838E1BA2-4353-C687-A1DC-A9A2DA5773DC}"/>
          </ac:grpSpMkLst>
        </pc:grpChg>
        <pc:graphicFrameChg chg="add del mod modGraphic">
          <ac:chgData name="Simona Ferraraccio" userId="c9694aeb-2f50-401b-8abf-67f8a7106701" providerId="ADAL" clId="{728671C3-614E-440E-8F04-5DA1EFA065FD}" dt="2026-03-12T11:26:26.760" v="162" actId="18245"/>
          <ac:graphicFrameMkLst>
            <pc:docMk/>
            <pc:sldMk cId="574768098" sldId="300"/>
            <ac:graphicFrameMk id="14" creationId="{6A398B39-04DC-0A48-087E-9205F2D9D0D0}"/>
          </ac:graphicFrameMkLst>
        </pc:graphicFrameChg>
        <pc:graphicFrameChg chg="add mod modGraphic">
          <ac:chgData name="Simona Ferraraccio" userId="c9694aeb-2f50-401b-8abf-67f8a7106701" providerId="ADAL" clId="{728671C3-614E-440E-8F04-5DA1EFA065FD}" dt="2026-03-12T11:32:26.194" v="259"/>
          <ac:graphicFrameMkLst>
            <pc:docMk/>
            <pc:sldMk cId="574768098" sldId="300"/>
            <ac:graphicFrameMk id="24" creationId="{6AB1AE42-6B9C-2868-C9F6-7F6F267B9124}"/>
          </ac:graphicFrameMkLst>
        </pc:graphicFrameChg>
      </pc:sldChg>
      <pc:sldChg chg="addSp delSp modSp new mod modAnim">
        <pc:chgData name="Simona Ferraraccio" userId="c9694aeb-2f50-401b-8abf-67f8a7106701" providerId="ADAL" clId="{728671C3-614E-440E-8F04-5DA1EFA065FD}" dt="2026-03-12T12:01:09.662" v="572" actId="404"/>
        <pc:sldMkLst>
          <pc:docMk/>
          <pc:sldMk cId="2865497732" sldId="301"/>
        </pc:sldMkLst>
        <pc:spChg chg="del">
          <ac:chgData name="Simona Ferraraccio" userId="c9694aeb-2f50-401b-8abf-67f8a7106701" providerId="ADAL" clId="{728671C3-614E-440E-8F04-5DA1EFA065FD}" dt="2026-03-12T11:37:03.045" v="316" actId="478"/>
          <ac:spMkLst>
            <pc:docMk/>
            <pc:sldMk cId="2865497732" sldId="301"/>
            <ac:spMk id="2" creationId="{561477E6-E187-17EA-2F21-FD8EF6F1D5FA}"/>
          </ac:spMkLst>
        </pc:spChg>
        <pc:spChg chg="del mod">
          <ac:chgData name="Simona Ferraraccio" userId="c9694aeb-2f50-401b-8abf-67f8a7106701" providerId="ADAL" clId="{728671C3-614E-440E-8F04-5DA1EFA065FD}" dt="2026-03-12T11:37:00.464" v="315" actId="478"/>
          <ac:spMkLst>
            <pc:docMk/>
            <pc:sldMk cId="2865497732" sldId="301"/>
            <ac:spMk id="3" creationId="{8EB5636F-E0C4-B097-2A23-3523A5920F5A}"/>
          </ac:spMkLst>
        </pc:spChg>
        <pc:spChg chg="add mod">
          <ac:chgData name="Simona Ferraraccio" userId="c9694aeb-2f50-401b-8abf-67f8a7106701" providerId="ADAL" clId="{728671C3-614E-440E-8F04-5DA1EFA065FD}" dt="2026-03-12T11:37:45.258" v="332" actId="20577"/>
          <ac:spMkLst>
            <pc:docMk/>
            <pc:sldMk cId="2865497732" sldId="301"/>
            <ac:spMk id="8" creationId="{C9E4FDEE-5902-5D1F-A632-987D24EA9D9F}"/>
          </ac:spMkLst>
        </pc:spChg>
        <pc:spChg chg="add mod">
          <ac:chgData name="Simona Ferraraccio" userId="c9694aeb-2f50-401b-8abf-67f8a7106701" providerId="ADAL" clId="{728671C3-614E-440E-8F04-5DA1EFA065FD}" dt="2026-03-12T11:37:09.592" v="317" actId="1076"/>
          <ac:spMkLst>
            <pc:docMk/>
            <pc:sldMk cId="2865497732" sldId="301"/>
            <ac:spMk id="9" creationId="{EBED2ED6-5E18-EAD4-B807-6160064314C1}"/>
          </ac:spMkLst>
        </pc:spChg>
        <pc:spChg chg="add mod">
          <ac:chgData name="Simona Ferraraccio" userId="c9694aeb-2f50-401b-8abf-67f8a7106701" providerId="ADAL" clId="{728671C3-614E-440E-8F04-5DA1EFA065FD}" dt="2026-03-12T11:37:09.592" v="317" actId="1076"/>
          <ac:spMkLst>
            <pc:docMk/>
            <pc:sldMk cId="2865497732" sldId="301"/>
            <ac:spMk id="10" creationId="{D6F133DC-CB63-613D-BBD2-0EF304258387}"/>
          </ac:spMkLst>
        </pc:spChg>
        <pc:spChg chg="add del mod">
          <ac:chgData name="Simona Ferraraccio" userId="c9694aeb-2f50-401b-8abf-67f8a7106701" providerId="ADAL" clId="{728671C3-614E-440E-8F04-5DA1EFA065FD}" dt="2026-03-12T11:47:47.457" v="465" actId="478"/>
          <ac:spMkLst>
            <pc:docMk/>
            <pc:sldMk cId="2865497732" sldId="301"/>
            <ac:spMk id="14" creationId="{61FB52D1-7F99-EFE7-1045-3F8968C9A8AE}"/>
          </ac:spMkLst>
        </pc:spChg>
        <pc:spChg chg="add mod">
          <ac:chgData name="Simona Ferraraccio" userId="c9694aeb-2f50-401b-8abf-67f8a7106701" providerId="ADAL" clId="{728671C3-614E-440E-8F04-5DA1EFA065FD}" dt="2026-03-12T11:53:10.674" v="513" actId="208"/>
          <ac:spMkLst>
            <pc:docMk/>
            <pc:sldMk cId="2865497732" sldId="301"/>
            <ac:spMk id="16" creationId="{F50D5BDF-D282-3597-5C69-F7BA73F70DFB}"/>
          </ac:spMkLst>
        </pc:spChg>
        <pc:spChg chg="mod">
          <ac:chgData name="Simona Ferraraccio" userId="c9694aeb-2f50-401b-8abf-67f8a7106701" providerId="ADAL" clId="{728671C3-614E-440E-8F04-5DA1EFA065FD}" dt="2026-03-12T11:53:16.172" v="514" actId="208"/>
          <ac:spMkLst>
            <pc:docMk/>
            <pc:sldMk cId="2865497732" sldId="301"/>
            <ac:spMk id="19" creationId="{0C4E7EB6-0E42-E431-249F-00A93DB6301F}"/>
          </ac:spMkLst>
        </pc:spChg>
        <pc:spChg chg="mod">
          <ac:chgData name="Simona Ferraraccio" userId="c9694aeb-2f50-401b-8abf-67f8a7106701" providerId="ADAL" clId="{728671C3-614E-440E-8F04-5DA1EFA065FD}" dt="2026-03-12T11:52:06.076" v="493" actId="404"/>
          <ac:spMkLst>
            <pc:docMk/>
            <pc:sldMk cId="2865497732" sldId="301"/>
            <ac:spMk id="20" creationId="{D7A0C825-FFCF-EF69-EC88-A2F3B97E18A4}"/>
          </ac:spMkLst>
        </pc:spChg>
        <pc:spChg chg="mod">
          <ac:chgData name="Simona Ferraraccio" userId="c9694aeb-2f50-401b-8abf-67f8a7106701" providerId="ADAL" clId="{728671C3-614E-440E-8F04-5DA1EFA065FD}" dt="2026-03-12T11:53:16.172" v="514" actId="208"/>
          <ac:spMkLst>
            <pc:docMk/>
            <pc:sldMk cId="2865497732" sldId="301"/>
            <ac:spMk id="21" creationId="{38ABF803-DB40-8A94-DCEB-BB2DC365B911}"/>
          </ac:spMkLst>
        </pc:spChg>
        <pc:spChg chg="mod">
          <ac:chgData name="Simona Ferraraccio" userId="c9694aeb-2f50-401b-8abf-67f8a7106701" providerId="ADAL" clId="{728671C3-614E-440E-8F04-5DA1EFA065FD}" dt="2026-03-12T11:52:06.076" v="493" actId="404"/>
          <ac:spMkLst>
            <pc:docMk/>
            <pc:sldMk cId="2865497732" sldId="301"/>
            <ac:spMk id="22" creationId="{6A08A334-3CCF-44A2-CB26-F25F16CB8BB6}"/>
          </ac:spMkLst>
        </pc:spChg>
        <pc:spChg chg="mod">
          <ac:chgData name="Simona Ferraraccio" userId="c9694aeb-2f50-401b-8abf-67f8a7106701" providerId="ADAL" clId="{728671C3-614E-440E-8F04-5DA1EFA065FD}" dt="2026-03-12T11:53:16.172" v="514" actId="208"/>
          <ac:spMkLst>
            <pc:docMk/>
            <pc:sldMk cId="2865497732" sldId="301"/>
            <ac:spMk id="23" creationId="{5BC2EA3E-C546-64B9-64A7-376EA18E8081}"/>
          </ac:spMkLst>
        </pc:spChg>
        <pc:spChg chg="mod">
          <ac:chgData name="Simona Ferraraccio" userId="c9694aeb-2f50-401b-8abf-67f8a7106701" providerId="ADAL" clId="{728671C3-614E-440E-8F04-5DA1EFA065FD}" dt="2026-03-12T11:52:06.076" v="493" actId="404"/>
          <ac:spMkLst>
            <pc:docMk/>
            <pc:sldMk cId="2865497732" sldId="301"/>
            <ac:spMk id="24" creationId="{9E63C00A-568F-0352-588A-61A33934046A}"/>
          </ac:spMkLst>
        </pc:spChg>
        <pc:spChg chg="add mod">
          <ac:chgData name="Simona Ferraraccio" userId="c9694aeb-2f50-401b-8abf-67f8a7106701" providerId="ADAL" clId="{728671C3-614E-440E-8F04-5DA1EFA065FD}" dt="2026-03-12T11:55:48.599" v="530" actId="207"/>
          <ac:spMkLst>
            <pc:docMk/>
            <pc:sldMk cId="2865497732" sldId="301"/>
            <ac:spMk id="26" creationId="{577121AF-096D-4805-3467-35656813448B}"/>
          </ac:spMkLst>
        </pc:spChg>
        <pc:spChg chg="add mod">
          <ac:chgData name="Simona Ferraraccio" userId="c9694aeb-2f50-401b-8abf-67f8a7106701" providerId="ADAL" clId="{728671C3-614E-440E-8F04-5DA1EFA065FD}" dt="2026-03-12T11:58:03.674" v="542" actId="1038"/>
          <ac:spMkLst>
            <pc:docMk/>
            <pc:sldMk cId="2865497732" sldId="301"/>
            <ac:spMk id="28" creationId="{3EE2EFA3-9C77-4A21-939A-2424F6AA748F}"/>
          </ac:spMkLst>
        </pc:spChg>
        <pc:spChg chg="add mod">
          <ac:chgData name="Simona Ferraraccio" userId="c9694aeb-2f50-401b-8abf-67f8a7106701" providerId="ADAL" clId="{728671C3-614E-440E-8F04-5DA1EFA065FD}" dt="2026-03-12T11:59:20.025" v="552" actId="207"/>
          <ac:spMkLst>
            <pc:docMk/>
            <pc:sldMk cId="2865497732" sldId="301"/>
            <ac:spMk id="30" creationId="{B584EF6A-5479-131E-E472-9E1ABC02CA91}"/>
          </ac:spMkLst>
        </pc:spChg>
        <pc:spChg chg="add mod">
          <ac:chgData name="Simona Ferraraccio" userId="c9694aeb-2f50-401b-8abf-67f8a7106701" providerId="ADAL" clId="{728671C3-614E-440E-8F04-5DA1EFA065FD}" dt="2026-03-12T12:01:09.662" v="572" actId="404"/>
          <ac:spMkLst>
            <pc:docMk/>
            <pc:sldMk cId="2865497732" sldId="301"/>
            <ac:spMk id="32" creationId="{963F0710-99F0-F718-39EF-191DBEEBF6D9}"/>
          </ac:spMkLst>
        </pc:spChg>
        <pc:grpChg chg="mod">
          <ac:chgData name="Simona Ferraraccio" userId="c9694aeb-2f50-401b-8abf-67f8a7106701" providerId="ADAL" clId="{728671C3-614E-440E-8F04-5DA1EFA065FD}" dt="2026-03-12T11:53:23.238" v="520" actId="1037"/>
          <ac:grpSpMkLst>
            <pc:docMk/>
            <pc:sldMk cId="2865497732" sldId="301"/>
            <ac:grpSpMk id="18" creationId="{A844E465-0C5C-7979-FDD9-DCBBFF54A1E3}"/>
          </ac:grpSpMkLst>
        </pc:grpChg>
        <pc:graphicFrameChg chg="add del mod modGraphic">
          <ac:chgData name="Simona Ferraraccio" userId="c9694aeb-2f50-401b-8abf-67f8a7106701" providerId="ADAL" clId="{728671C3-614E-440E-8F04-5DA1EFA065FD}" dt="2026-03-12T11:51:59.247" v="491" actId="18245"/>
          <ac:graphicFrameMkLst>
            <pc:docMk/>
            <pc:sldMk cId="2865497732" sldId="301"/>
            <ac:graphicFrameMk id="17" creationId="{9F3F4180-06BB-7453-DBB9-973C90F094AD}"/>
          </ac:graphicFrameMkLst>
        </pc:graphicFrameChg>
        <pc:picChg chg="add mod">
          <ac:chgData name="Simona Ferraraccio" userId="c9694aeb-2f50-401b-8abf-67f8a7106701" providerId="ADAL" clId="{728671C3-614E-440E-8F04-5DA1EFA065FD}" dt="2026-03-12T11:37:29.140" v="325" actId="1035"/>
          <ac:picMkLst>
            <pc:docMk/>
            <pc:sldMk cId="2865497732" sldId="301"/>
            <ac:picMk id="12" creationId="{77766268-D911-294C-AAAC-6909E80BD4E5}"/>
          </ac:picMkLst>
        </pc:picChg>
      </pc:sldChg>
      <pc:sldChg chg="modSp new mod">
        <pc:chgData name="Simona Ferraraccio" userId="c9694aeb-2f50-401b-8abf-67f8a7106701" providerId="ADAL" clId="{728671C3-614E-440E-8F04-5DA1EFA065FD}" dt="2026-03-13T10:58:24.128" v="5900" actId="27636"/>
        <pc:sldMkLst>
          <pc:docMk/>
          <pc:sldMk cId="4039405908" sldId="302"/>
        </pc:sldMkLst>
        <pc:spChg chg="mod">
          <ac:chgData name="Simona Ferraraccio" userId="c9694aeb-2f50-401b-8abf-67f8a7106701" providerId="ADAL" clId="{728671C3-614E-440E-8F04-5DA1EFA065FD}" dt="2026-03-13T08:27:57.132" v="2714" actId="27636"/>
          <ac:spMkLst>
            <pc:docMk/>
            <pc:sldMk cId="4039405908" sldId="302"/>
            <ac:spMk id="2" creationId="{7D2B1CFF-8957-CF5A-8247-63C3838CB325}"/>
          </ac:spMkLst>
        </pc:spChg>
        <pc:spChg chg="mod">
          <ac:chgData name="Simona Ferraraccio" userId="c9694aeb-2f50-401b-8abf-67f8a7106701" providerId="ADAL" clId="{728671C3-614E-440E-8F04-5DA1EFA065FD}" dt="2026-03-13T10:58:24.128" v="5900" actId="27636"/>
          <ac:spMkLst>
            <pc:docMk/>
            <pc:sldMk cId="4039405908" sldId="302"/>
            <ac:spMk id="3" creationId="{8730B8DE-3EBB-7385-E110-F297AC80DE8E}"/>
          </ac:spMkLst>
        </pc:spChg>
      </pc:sldChg>
      <pc:sldChg chg="addSp delSp modSp new mod delAnim modAnim">
        <pc:chgData name="Simona Ferraraccio" userId="c9694aeb-2f50-401b-8abf-67f8a7106701" providerId="ADAL" clId="{728671C3-614E-440E-8F04-5DA1EFA065FD}" dt="2026-03-13T08:45:10.647" v="3048" actId="13926"/>
        <pc:sldMkLst>
          <pc:docMk/>
          <pc:sldMk cId="2952439844" sldId="303"/>
        </pc:sldMkLst>
        <pc:spChg chg="mod">
          <ac:chgData name="Simona Ferraraccio" userId="c9694aeb-2f50-401b-8abf-67f8a7106701" providerId="ADAL" clId="{728671C3-614E-440E-8F04-5DA1EFA065FD}" dt="2026-03-12T12:17:33.827" v="636" actId="1076"/>
          <ac:spMkLst>
            <pc:docMk/>
            <pc:sldMk cId="2952439844" sldId="303"/>
            <ac:spMk id="2" creationId="{D4EA060D-149F-449E-DCBE-D267FC158249}"/>
          </ac:spMkLst>
        </pc:spChg>
        <pc:spChg chg="del">
          <ac:chgData name="Simona Ferraraccio" userId="c9694aeb-2f50-401b-8abf-67f8a7106701" providerId="ADAL" clId="{728671C3-614E-440E-8F04-5DA1EFA065FD}" dt="2026-03-12T12:13:27.577" v="621" actId="478"/>
          <ac:spMkLst>
            <pc:docMk/>
            <pc:sldMk cId="2952439844" sldId="303"/>
            <ac:spMk id="3" creationId="{AA779130-C4E0-9E71-8958-0A6CD35FDCD7}"/>
          </ac:spMkLst>
        </pc:spChg>
        <pc:spChg chg="add mod ord">
          <ac:chgData name="Simona Ferraraccio" userId="c9694aeb-2f50-401b-8abf-67f8a7106701" providerId="ADAL" clId="{728671C3-614E-440E-8F04-5DA1EFA065FD}" dt="2026-03-12T17:24:39.260" v="1318" actId="164"/>
          <ac:spMkLst>
            <pc:docMk/>
            <pc:sldMk cId="2952439844" sldId="303"/>
            <ac:spMk id="3" creationId="{F7300327-4641-323D-BA40-DC2CC52DFF89}"/>
          </ac:spMkLst>
        </pc:spChg>
        <pc:spChg chg="add mod ord">
          <ac:chgData name="Simona Ferraraccio" userId="c9694aeb-2f50-401b-8abf-67f8a7106701" providerId="ADAL" clId="{728671C3-614E-440E-8F04-5DA1EFA065FD}" dt="2026-03-12T17:24:47.830" v="1319" actId="164"/>
          <ac:spMkLst>
            <pc:docMk/>
            <pc:sldMk cId="2952439844" sldId="303"/>
            <ac:spMk id="7" creationId="{8BC392FA-6FC1-DBE6-007B-C1544B4E6025}"/>
          </ac:spMkLst>
        </pc:spChg>
        <pc:spChg chg="add mod">
          <ac:chgData name="Simona Ferraraccio" userId="c9694aeb-2f50-401b-8abf-67f8a7106701" providerId="ADAL" clId="{728671C3-614E-440E-8F04-5DA1EFA065FD}" dt="2026-03-13T08:45:10.647" v="3048" actId="13926"/>
          <ac:spMkLst>
            <pc:docMk/>
            <pc:sldMk cId="2952439844" sldId="303"/>
            <ac:spMk id="8" creationId="{F3B8026E-8408-0ABB-317E-A6D24D1C891E}"/>
          </ac:spMkLst>
        </pc:spChg>
        <pc:spChg chg="add mod">
          <ac:chgData name="Simona Ferraraccio" userId="c9694aeb-2f50-401b-8abf-67f8a7106701" providerId="ADAL" clId="{728671C3-614E-440E-8F04-5DA1EFA065FD}" dt="2026-03-12T12:17:28.573" v="635"/>
          <ac:spMkLst>
            <pc:docMk/>
            <pc:sldMk cId="2952439844" sldId="303"/>
            <ac:spMk id="9" creationId="{6F2A750E-5176-A5C5-BD4A-6733CD2C3F7E}"/>
          </ac:spMkLst>
        </pc:spChg>
        <pc:spChg chg="add mod">
          <ac:chgData name="Simona Ferraraccio" userId="c9694aeb-2f50-401b-8abf-67f8a7106701" providerId="ADAL" clId="{728671C3-614E-440E-8F04-5DA1EFA065FD}" dt="2026-03-12T12:17:28.573" v="635"/>
          <ac:spMkLst>
            <pc:docMk/>
            <pc:sldMk cId="2952439844" sldId="303"/>
            <ac:spMk id="10" creationId="{536ABEDF-721D-712C-27FF-DA94F5281498}"/>
          </ac:spMkLst>
        </pc:spChg>
        <pc:spChg chg="add mod ord">
          <ac:chgData name="Simona Ferraraccio" userId="c9694aeb-2f50-401b-8abf-67f8a7106701" providerId="ADAL" clId="{728671C3-614E-440E-8F04-5DA1EFA065FD}" dt="2026-03-12T17:24:57.764" v="1320" actId="164"/>
          <ac:spMkLst>
            <pc:docMk/>
            <pc:sldMk cId="2952439844" sldId="303"/>
            <ac:spMk id="12" creationId="{7904C61E-5938-1514-BA30-45C212BB8E3F}"/>
          </ac:spMkLst>
        </pc:spChg>
        <pc:spChg chg="add mod ord">
          <ac:chgData name="Simona Ferraraccio" userId="c9694aeb-2f50-401b-8abf-67f8a7106701" providerId="ADAL" clId="{728671C3-614E-440E-8F04-5DA1EFA065FD}" dt="2026-03-12T17:25:07.513" v="1321" actId="164"/>
          <ac:spMkLst>
            <pc:docMk/>
            <pc:sldMk cId="2952439844" sldId="303"/>
            <ac:spMk id="13" creationId="{FDFF9526-C449-4A4D-00C4-45358F0DCE53}"/>
          </ac:spMkLst>
        </pc:spChg>
        <pc:spChg chg="add del mod">
          <ac:chgData name="Simona Ferraraccio" userId="c9694aeb-2f50-401b-8abf-67f8a7106701" providerId="ADAL" clId="{728671C3-614E-440E-8F04-5DA1EFA065FD}" dt="2026-03-12T17:21:05.776" v="1239" actId="21"/>
          <ac:spMkLst>
            <pc:docMk/>
            <pc:sldMk cId="2952439844" sldId="303"/>
            <ac:spMk id="14" creationId="{DD2ED1D0-B9CB-48A7-7F17-5403E0E78B7B}"/>
          </ac:spMkLst>
        </pc:spChg>
        <pc:spChg chg="add del mod">
          <ac:chgData name="Simona Ferraraccio" userId="c9694aeb-2f50-401b-8abf-67f8a7106701" providerId="ADAL" clId="{728671C3-614E-440E-8F04-5DA1EFA065FD}" dt="2026-03-12T12:45:02.984" v="1075" actId="478"/>
          <ac:spMkLst>
            <pc:docMk/>
            <pc:sldMk cId="2952439844" sldId="303"/>
            <ac:spMk id="16" creationId="{49F29E34-E050-020C-BF1C-91FE3B5B539B}"/>
          </ac:spMkLst>
        </pc:spChg>
        <pc:spChg chg="add del mod">
          <ac:chgData name="Simona Ferraraccio" userId="c9694aeb-2f50-401b-8abf-67f8a7106701" providerId="ADAL" clId="{728671C3-614E-440E-8F04-5DA1EFA065FD}" dt="2026-03-12T12:45:53.767" v="1091" actId="478"/>
          <ac:spMkLst>
            <pc:docMk/>
            <pc:sldMk cId="2952439844" sldId="303"/>
            <ac:spMk id="19" creationId="{8FE2768F-735A-7E0C-3A85-DB0E4CB0C790}"/>
          </ac:spMkLst>
        </pc:spChg>
        <pc:spChg chg="add mod">
          <ac:chgData name="Simona Ferraraccio" userId="c9694aeb-2f50-401b-8abf-67f8a7106701" providerId="ADAL" clId="{728671C3-614E-440E-8F04-5DA1EFA065FD}" dt="2026-03-12T17:42:53.414" v="1510" actId="1035"/>
          <ac:spMkLst>
            <pc:docMk/>
            <pc:sldMk cId="2952439844" sldId="303"/>
            <ac:spMk id="19" creationId="{DC53E323-9CB9-E61C-24CD-81D4F53EE6DC}"/>
          </ac:spMkLst>
        </pc:spChg>
        <pc:spChg chg="add mod">
          <ac:chgData name="Simona Ferraraccio" userId="c9694aeb-2f50-401b-8abf-67f8a7106701" providerId="ADAL" clId="{728671C3-614E-440E-8F04-5DA1EFA065FD}" dt="2026-03-12T18:18:35.399" v="2052" actId="207"/>
          <ac:spMkLst>
            <pc:docMk/>
            <pc:sldMk cId="2952439844" sldId="303"/>
            <ac:spMk id="20" creationId="{18922FF2-E714-A8B8-ECD1-A53916DEEA2C}"/>
          </ac:spMkLst>
        </pc:spChg>
        <pc:spChg chg="add mod">
          <ac:chgData name="Simona Ferraraccio" userId="c9694aeb-2f50-401b-8abf-67f8a7106701" providerId="ADAL" clId="{728671C3-614E-440E-8F04-5DA1EFA065FD}" dt="2026-03-12T17:24:39.260" v="1318" actId="164"/>
          <ac:spMkLst>
            <pc:docMk/>
            <pc:sldMk cId="2952439844" sldId="303"/>
            <ac:spMk id="21" creationId="{6523CCD9-2E13-EF1B-8159-D9C59B031AF5}"/>
          </ac:spMkLst>
        </pc:spChg>
        <pc:spChg chg="add mod">
          <ac:chgData name="Simona Ferraraccio" userId="c9694aeb-2f50-401b-8abf-67f8a7106701" providerId="ADAL" clId="{728671C3-614E-440E-8F04-5DA1EFA065FD}" dt="2026-03-12T17:24:47.830" v="1319" actId="164"/>
          <ac:spMkLst>
            <pc:docMk/>
            <pc:sldMk cId="2952439844" sldId="303"/>
            <ac:spMk id="22" creationId="{4E730EF5-A469-EC70-DC51-F971E4865743}"/>
          </ac:spMkLst>
        </pc:spChg>
        <pc:spChg chg="add mod">
          <ac:chgData name="Simona Ferraraccio" userId="c9694aeb-2f50-401b-8abf-67f8a7106701" providerId="ADAL" clId="{728671C3-614E-440E-8F04-5DA1EFA065FD}" dt="2026-03-12T17:24:57.764" v="1320" actId="164"/>
          <ac:spMkLst>
            <pc:docMk/>
            <pc:sldMk cId="2952439844" sldId="303"/>
            <ac:spMk id="23" creationId="{DB94AB0D-BFDF-B362-171C-D979DF077F0B}"/>
          </ac:spMkLst>
        </pc:spChg>
        <pc:spChg chg="add mod">
          <ac:chgData name="Simona Ferraraccio" userId="c9694aeb-2f50-401b-8abf-67f8a7106701" providerId="ADAL" clId="{728671C3-614E-440E-8F04-5DA1EFA065FD}" dt="2026-03-12T17:25:07.513" v="1321" actId="164"/>
          <ac:spMkLst>
            <pc:docMk/>
            <pc:sldMk cId="2952439844" sldId="303"/>
            <ac:spMk id="24" creationId="{5443F421-6D4F-9CCD-2784-DCBCB9C1300D}"/>
          </ac:spMkLst>
        </pc:spChg>
        <pc:spChg chg="add mod">
          <ac:chgData name="Simona Ferraraccio" userId="c9694aeb-2f50-401b-8abf-67f8a7106701" providerId="ADAL" clId="{728671C3-614E-440E-8F04-5DA1EFA065FD}" dt="2026-03-12T17:24:39.260" v="1318" actId="164"/>
          <ac:spMkLst>
            <pc:docMk/>
            <pc:sldMk cId="2952439844" sldId="303"/>
            <ac:spMk id="26" creationId="{8CE5E885-0F7F-909A-2B1A-D5F41AA2C6F6}"/>
          </ac:spMkLst>
        </pc:spChg>
        <pc:spChg chg="add mod">
          <ac:chgData name="Simona Ferraraccio" userId="c9694aeb-2f50-401b-8abf-67f8a7106701" providerId="ADAL" clId="{728671C3-614E-440E-8F04-5DA1EFA065FD}" dt="2026-03-12T17:24:47.830" v="1319" actId="164"/>
          <ac:spMkLst>
            <pc:docMk/>
            <pc:sldMk cId="2952439844" sldId="303"/>
            <ac:spMk id="28" creationId="{6720EC79-AADF-7F78-6000-D7EB543CE3A6}"/>
          </ac:spMkLst>
        </pc:spChg>
        <pc:spChg chg="add mod">
          <ac:chgData name="Simona Ferraraccio" userId="c9694aeb-2f50-401b-8abf-67f8a7106701" providerId="ADAL" clId="{728671C3-614E-440E-8F04-5DA1EFA065FD}" dt="2026-03-12T17:24:57.764" v="1320" actId="164"/>
          <ac:spMkLst>
            <pc:docMk/>
            <pc:sldMk cId="2952439844" sldId="303"/>
            <ac:spMk id="30" creationId="{D4A3FD28-CF30-5B9C-B28B-4FA6CA8D0E44}"/>
          </ac:spMkLst>
        </pc:spChg>
        <pc:spChg chg="add mod">
          <ac:chgData name="Simona Ferraraccio" userId="c9694aeb-2f50-401b-8abf-67f8a7106701" providerId="ADAL" clId="{728671C3-614E-440E-8F04-5DA1EFA065FD}" dt="2026-03-12T17:25:07.513" v="1321" actId="164"/>
          <ac:spMkLst>
            <pc:docMk/>
            <pc:sldMk cId="2952439844" sldId="303"/>
            <ac:spMk id="32" creationId="{7AAF47A2-6B07-EAB4-3B8B-802560B39BAF}"/>
          </ac:spMkLst>
        </pc:spChg>
        <pc:spChg chg="add mod">
          <ac:chgData name="Simona Ferraraccio" userId="c9694aeb-2f50-401b-8abf-67f8a7106701" providerId="ADAL" clId="{728671C3-614E-440E-8F04-5DA1EFA065FD}" dt="2026-03-12T17:24:39.260" v="1318" actId="164"/>
          <ac:spMkLst>
            <pc:docMk/>
            <pc:sldMk cId="2952439844" sldId="303"/>
            <ac:spMk id="34" creationId="{3FF68318-1194-1A28-5474-117939B60B4E}"/>
          </ac:spMkLst>
        </pc:spChg>
        <pc:spChg chg="add mod">
          <ac:chgData name="Simona Ferraraccio" userId="c9694aeb-2f50-401b-8abf-67f8a7106701" providerId="ADAL" clId="{728671C3-614E-440E-8F04-5DA1EFA065FD}" dt="2026-03-12T17:24:47.830" v="1319" actId="164"/>
          <ac:spMkLst>
            <pc:docMk/>
            <pc:sldMk cId="2952439844" sldId="303"/>
            <ac:spMk id="36" creationId="{E68D9B99-65B7-3394-A73B-6F8C46D66E93}"/>
          </ac:spMkLst>
        </pc:spChg>
        <pc:spChg chg="add mod">
          <ac:chgData name="Simona Ferraraccio" userId="c9694aeb-2f50-401b-8abf-67f8a7106701" providerId="ADAL" clId="{728671C3-614E-440E-8F04-5DA1EFA065FD}" dt="2026-03-12T17:24:57.764" v="1320" actId="164"/>
          <ac:spMkLst>
            <pc:docMk/>
            <pc:sldMk cId="2952439844" sldId="303"/>
            <ac:spMk id="38" creationId="{B3E8856A-5575-E805-6927-09DE7631B0EC}"/>
          </ac:spMkLst>
        </pc:spChg>
        <pc:spChg chg="add mod">
          <ac:chgData name="Simona Ferraraccio" userId="c9694aeb-2f50-401b-8abf-67f8a7106701" providerId="ADAL" clId="{728671C3-614E-440E-8F04-5DA1EFA065FD}" dt="2026-03-12T17:25:07.513" v="1321" actId="164"/>
          <ac:spMkLst>
            <pc:docMk/>
            <pc:sldMk cId="2952439844" sldId="303"/>
            <ac:spMk id="41" creationId="{F39EB45C-56ED-EE2B-434C-F78A8D0119CB}"/>
          </ac:spMkLst>
        </pc:spChg>
        <pc:grpChg chg="add mod">
          <ac:chgData name="Simona Ferraraccio" userId="c9694aeb-2f50-401b-8abf-67f8a7106701" providerId="ADAL" clId="{728671C3-614E-440E-8F04-5DA1EFA065FD}" dt="2026-03-12T17:24:39.260" v="1318" actId="164"/>
          <ac:grpSpMkLst>
            <pc:docMk/>
            <pc:sldMk cId="2952439844" sldId="303"/>
            <ac:grpSpMk id="15" creationId="{79AF3840-CA9A-6DFB-5897-100E37EFF092}"/>
          </ac:grpSpMkLst>
        </pc:grpChg>
        <pc:grpChg chg="add mod">
          <ac:chgData name="Simona Ferraraccio" userId="c9694aeb-2f50-401b-8abf-67f8a7106701" providerId="ADAL" clId="{728671C3-614E-440E-8F04-5DA1EFA065FD}" dt="2026-03-12T17:24:47.830" v="1319" actId="164"/>
          <ac:grpSpMkLst>
            <pc:docMk/>
            <pc:sldMk cId="2952439844" sldId="303"/>
            <ac:grpSpMk id="16" creationId="{04F95B84-B24F-C1A7-50AD-328BC7A9FE4C}"/>
          </ac:grpSpMkLst>
        </pc:grpChg>
        <pc:grpChg chg="add mod">
          <ac:chgData name="Simona Ferraraccio" userId="c9694aeb-2f50-401b-8abf-67f8a7106701" providerId="ADAL" clId="{728671C3-614E-440E-8F04-5DA1EFA065FD}" dt="2026-03-12T17:24:57.764" v="1320" actId="164"/>
          <ac:grpSpMkLst>
            <pc:docMk/>
            <pc:sldMk cId="2952439844" sldId="303"/>
            <ac:grpSpMk id="17" creationId="{BD2961B0-DE64-91E3-E000-263A3D37AA6A}"/>
          </ac:grpSpMkLst>
        </pc:grpChg>
        <pc:grpChg chg="add mod">
          <ac:chgData name="Simona Ferraraccio" userId="c9694aeb-2f50-401b-8abf-67f8a7106701" providerId="ADAL" clId="{728671C3-614E-440E-8F04-5DA1EFA065FD}" dt="2026-03-12T17:25:07.513" v="1321" actId="164"/>
          <ac:grpSpMkLst>
            <pc:docMk/>
            <pc:sldMk cId="2952439844" sldId="303"/>
            <ac:grpSpMk id="18" creationId="{E58EC48C-F479-839C-8A38-C2254AF7436C}"/>
          </ac:grpSpMkLst>
        </pc:grpChg>
        <pc:graphicFrameChg chg="add del mod modGraphic">
          <ac:chgData name="Simona Ferraraccio" userId="c9694aeb-2f50-401b-8abf-67f8a7106701" providerId="ADAL" clId="{728671C3-614E-440E-8F04-5DA1EFA065FD}" dt="2026-03-12T12:19:19.659" v="645" actId="21"/>
          <ac:graphicFrameMkLst>
            <pc:docMk/>
            <pc:sldMk cId="2952439844" sldId="303"/>
            <ac:graphicFrameMk id="12" creationId="{5B5C54BC-2900-6C62-A9D8-5BF8A67975F1}"/>
          </ac:graphicFrameMkLst>
        </pc:graphicFrameChg>
        <pc:graphicFrameChg chg="add del mod modGraphic">
          <ac:chgData name="Simona Ferraraccio" userId="c9694aeb-2f50-401b-8abf-67f8a7106701" providerId="ADAL" clId="{728671C3-614E-440E-8F04-5DA1EFA065FD}" dt="2026-03-12T12:45:51.731" v="1090" actId="478"/>
          <ac:graphicFrameMkLst>
            <pc:docMk/>
            <pc:sldMk cId="2952439844" sldId="303"/>
            <ac:graphicFrameMk id="17" creationId="{808C6E2E-04B4-5D3F-2DDF-453DBA669AD4}"/>
          </ac:graphicFrameMkLst>
        </pc:graphicFrameChg>
        <pc:graphicFrameChg chg="add del mod modGraphic">
          <ac:chgData name="Simona Ferraraccio" userId="c9694aeb-2f50-401b-8abf-67f8a7106701" providerId="ADAL" clId="{728671C3-614E-440E-8F04-5DA1EFA065FD}" dt="2026-03-12T12:49:08.206" v="1196" actId="478"/>
          <ac:graphicFrameMkLst>
            <pc:docMk/>
            <pc:sldMk cId="2952439844" sldId="303"/>
            <ac:graphicFrameMk id="20" creationId="{A46F43A5-605B-69F3-641A-F8926E93EE49}"/>
          </ac:graphicFrameMkLst>
        </pc:graphicFrameChg>
        <pc:graphicFrameChg chg="add del mod">
          <ac:chgData name="Simona Ferraraccio" userId="c9694aeb-2f50-401b-8abf-67f8a7106701" providerId="ADAL" clId="{728671C3-614E-440E-8F04-5DA1EFA065FD}" dt="2026-03-12T12:49:20.317" v="1200" actId="478"/>
          <ac:graphicFrameMkLst>
            <pc:docMk/>
            <pc:sldMk cId="2952439844" sldId="303"/>
            <ac:graphicFrameMk id="39" creationId="{742064D7-03AA-0F21-E072-A4F77273E5AB}"/>
          </ac:graphicFrameMkLst>
        </pc:graphicFrameChg>
        <pc:picChg chg="add mod">
          <ac:chgData name="Simona Ferraraccio" userId="c9694aeb-2f50-401b-8abf-67f8a7106701" providerId="ADAL" clId="{728671C3-614E-440E-8F04-5DA1EFA065FD}" dt="2026-03-12T12:17:28.573" v="635"/>
          <ac:picMkLst>
            <pc:docMk/>
            <pc:sldMk cId="2952439844" sldId="303"/>
            <ac:picMk id="11" creationId="{AB020754-B259-1339-97F2-25FE7DDE45DE}"/>
          </ac:picMkLst>
        </pc:picChg>
      </pc:sldChg>
      <pc:sldChg chg="addSp delSp modSp new mod ord setBg modAnim">
        <pc:chgData name="Simona Ferraraccio" userId="c9694aeb-2f50-401b-8abf-67f8a7106701" providerId="ADAL" clId="{728671C3-614E-440E-8F04-5DA1EFA065FD}" dt="2026-03-13T09:54:00.762" v="4526" actId="20577"/>
        <pc:sldMkLst>
          <pc:docMk/>
          <pc:sldMk cId="2933453980" sldId="304"/>
        </pc:sldMkLst>
        <pc:spChg chg="mod">
          <ac:chgData name="Simona Ferraraccio" userId="c9694aeb-2f50-401b-8abf-67f8a7106701" providerId="ADAL" clId="{728671C3-614E-440E-8F04-5DA1EFA065FD}" dt="2026-03-12T18:25:24.789" v="2259" actId="20577"/>
          <ac:spMkLst>
            <pc:docMk/>
            <pc:sldMk cId="2933453980" sldId="304"/>
            <ac:spMk id="2" creationId="{1BD872E1-1D1A-45B3-1039-18A20A7F5630}"/>
          </ac:spMkLst>
        </pc:spChg>
        <pc:spChg chg="del">
          <ac:chgData name="Simona Ferraraccio" userId="c9694aeb-2f50-401b-8abf-67f8a7106701" providerId="ADAL" clId="{728671C3-614E-440E-8F04-5DA1EFA065FD}" dt="2026-03-12T12:19:24.247" v="647"/>
          <ac:spMkLst>
            <pc:docMk/>
            <pc:sldMk cId="2933453980" sldId="304"/>
            <ac:spMk id="3" creationId="{D02BD2CE-81BA-1AEF-1430-B8FB995D1666}"/>
          </ac:spMkLst>
        </pc:spChg>
        <pc:spChg chg="mod">
          <ac:chgData name="Simona Ferraraccio" userId="c9694aeb-2f50-401b-8abf-67f8a7106701" providerId="ADAL" clId="{728671C3-614E-440E-8F04-5DA1EFA065FD}" dt="2026-03-12T12:21:27.810" v="771" actId="26606"/>
          <ac:spMkLst>
            <pc:docMk/>
            <pc:sldMk cId="2933453980" sldId="304"/>
            <ac:spMk id="4" creationId="{56A10F34-293E-6529-AFE1-1BE3A9DF8254}"/>
          </ac:spMkLst>
        </pc:spChg>
        <pc:spChg chg="mod">
          <ac:chgData name="Simona Ferraraccio" userId="c9694aeb-2f50-401b-8abf-67f8a7106701" providerId="ADAL" clId="{728671C3-614E-440E-8F04-5DA1EFA065FD}" dt="2026-03-12T12:21:27.810" v="771" actId="26606"/>
          <ac:spMkLst>
            <pc:docMk/>
            <pc:sldMk cId="2933453980" sldId="304"/>
            <ac:spMk id="5" creationId="{445084A7-01EF-46B5-FD43-3283E597C223}"/>
          </ac:spMkLst>
        </pc:spChg>
        <pc:spChg chg="mod">
          <ac:chgData name="Simona Ferraraccio" userId="c9694aeb-2f50-401b-8abf-67f8a7106701" providerId="ADAL" clId="{728671C3-614E-440E-8F04-5DA1EFA065FD}" dt="2026-03-12T12:21:27.810" v="771" actId="26606"/>
          <ac:spMkLst>
            <pc:docMk/>
            <pc:sldMk cId="2933453980" sldId="304"/>
            <ac:spMk id="6" creationId="{00C16531-42D2-7AE4-7F4B-2D46A5782E98}"/>
          </ac:spMkLst>
        </pc:spChg>
        <pc:spChg chg="add mod">
          <ac:chgData name="Simona Ferraraccio" userId="c9694aeb-2f50-401b-8abf-67f8a7106701" providerId="ADAL" clId="{728671C3-614E-440E-8F04-5DA1EFA065FD}" dt="2026-03-13T08:26:04.086" v="2677" actId="313"/>
          <ac:spMkLst>
            <pc:docMk/>
            <pc:sldMk cId="2933453980" sldId="304"/>
            <ac:spMk id="7" creationId="{F2D11D58-E9E3-AB1A-C0ED-F2A01C211B52}"/>
          </ac:spMkLst>
        </pc:spChg>
        <pc:spChg chg="add mod">
          <ac:chgData name="Simona Ferraraccio" userId="c9694aeb-2f50-401b-8abf-67f8a7106701" providerId="ADAL" clId="{728671C3-614E-440E-8F04-5DA1EFA065FD}" dt="2026-03-12T18:25:45.521" v="2283" actId="13926"/>
          <ac:spMkLst>
            <pc:docMk/>
            <pc:sldMk cId="2933453980" sldId="304"/>
            <ac:spMk id="8" creationId="{383E534D-F1D8-B4BA-A507-E2FD663E0A3F}"/>
          </ac:spMkLst>
        </pc:spChg>
        <pc:spChg chg="add">
          <ac:chgData name="Simona Ferraraccio" userId="c9694aeb-2f50-401b-8abf-67f8a7106701" providerId="ADAL" clId="{728671C3-614E-440E-8F04-5DA1EFA065FD}" dt="2026-03-12T12:21:27.810" v="771" actId="26606"/>
          <ac:spMkLst>
            <pc:docMk/>
            <pc:sldMk cId="2933453980" sldId="304"/>
            <ac:spMk id="17" creationId="{53B021B3-DE93-4AB7-8A18-CF5F1CED88B8}"/>
          </ac:spMkLst>
        </pc:spChg>
        <pc:spChg chg="add">
          <ac:chgData name="Simona Ferraraccio" userId="c9694aeb-2f50-401b-8abf-67f8a7106701" providerId="ADAL" clId="{728671C3-614E-440E-8F04-5DA1EFA065FD}" dt="2026-03-12T12:21:27.810" v="771" actId="26606"/>
          <ac:spMkLst>
            <pc:docMk/>
            <pc:sldMk cId="2933453980" sldId="304"/>
            <ac:spMk id="19" creationId="{52D502E5-F6B4-4D58-B4AE-FC466FF15EE8}"/>
          </ac:spMkLst>
        </pc:spChg>
        <pc:spChg chg="add">
          <ac:chgData name="Simona Ferraraccio" userId="c9694aeb-2f50-401b-8abf-67f8a7106701" providerId="ADAL" clId="{728671C3-614E-440E-8F04-5DA1EFA065FD}" dt="2026-03-12T12:21:27.810" v="771" actId="26606"/>
          <ac:spMkLst>
            <pc:docMk/>
            <pc:sldMk cId="2933453980" sldId="304"/>
            <ac:spMk id="21" creationId="{9DECDBF4-02B6-4BB4-B65B-B8107AD6A9E8}"/>
          </ac:spMkLst>
        </pc:spChg>
        <pc:graphicFrameChg chg="add mod modGraphic">
          <ac:chgData name="Simona Ferraraccio" userId="c9694aeb-2f50-401b-8abf-67f8a7106701" providerId="ADAL" clId="{728671C3-614E-440E-8F04-5DA1EFA065FD}" dt="2026-03-13T09:54:00.762" v="4526" actId="20577"/>
          <ac:graphicFrameMkLst>
            <pc:docMk/>
            <pc:sldMk cId="2933453980" sldId="304"/>
            <ac:graphicFrameMk id="12" creationId="{5B5C54BC-2900-6C62-A9D8-5BF8A67975F1}"/>
          </ac:graphicFrameMkLst>
        </pc:graphicFrameChg>
      </pc:sldChg>
      <pc:sldChg chg="addSp delSp modSp new mod modAnim">
        <pc:chgData name="Simona Ferraraccio" userId="c9694aeb-2f50-401b-8abf-67f8a7106701" providerId="ADAL" clId="{728671C3-614E-440E-8F04-5DA1EFA065FD}" dt="2026-03-13T09:11:56.363" v="3807" actId="1076"/>
        <pc:sldMkLst>
          <pc:docMk/>
          <pc:sldMk cId="4045422585" sldId="305"/>
        </pc:sldMkLst>
        <pc:spChg chg="mod">
          <ac:chgData name="Simona Ferraraccio" userId="c9694aeb-2f50-401b-8abf-67f8a7106701" providerId="ADAL" clId="{728671C3-614E-440E-8F04-5DA1EFA065FD}" dt="2026-03-13T09:11:45.092" v="3803" actId="1076"/>
          <ac:spMkLst>
            <pc:docMk/>
            <pc:sldMk cId="4045422585" sldId="305"/>
            <ac:spMk id="2" creationId="{117AD2D0-B899-4E4A-5F16-BC2948CEDC75}"/>
          </ac:spMkLst>
        </pc:spChg>
        <pc:spChg chg="del">
          <ac:chgData name="Simona Ferraraccio" userId="c9694aeb-2f50-401b-8abf-67f8a7106701" providerId="ADAL" clId="{728671C3-614E-440E-8F04-5DA1EFA065FD}" dt="2026-03-12T17:34:16.641" v="1347" actId="478"/>
          <ac:spMkLst>
            <pc:docMk/>
            <pc:sldMk cId="4045422585" sldId="305"/>
            <ac:spMk id="3" creationId="{0B4F6CEC-795E-351A-FC48-7E9C2A8E5E7F}"/>
          </ac:spMkLst>
        </pc:spChg>
        <pc:spChg chg="mod topLvl">
          <ac:chgData name="Simona Ferraraccio" userId="c9694aeb-2f50-401b-8abf-67f8a7106701" providerId="ADAL" clId="{728671C3-614E-440E-8F04-5DA1EFA065FD}" dt="2026-03-12T18:20:06.410" v="2090" actId="1035"/>
          <ac:spMkLst>
            <pc:docMk/>
            <pc:sldMk cId="4045422585" sldId="305"/>
            <ac:spMk id="8" creationId="{66FDDAC0-C4CE-B915-103F-C94BDA294492}"/>
          </ac:spMkLst>
        </pc:spChg>
        <pc:spChg chg="mod topLvl">
          <ac:chgData name="Simona Ferraraccio" userId="c9694aeb-2f50-401b-8abf-67f8a7106701" providerId="ADAL" clId="{728671C3-614E-440E-8F04-5DA1EFA065FD}" dt="2026-03-12T18:14:18.661" v="1911" actId="165"/>
          <ac:spMkLst>
            <pc:docMk/>
            <pc:sldMk cId="4045422585" sldId="305"/>
            <ac:spMk id="9" creationId="{4E014DD1-F98C-E534-40AC-758DC3CDE354}"/>
          </ac:spMkLst>
        </pc:spChg>
        <pc:spChg chg="mod topLvl">
          <ac:chgData name="Simona Ferraraccio" userId="c9694aeb-2f50-401b-8abf-67f8a7106701" providerId="ADAL" clId="{728671C3-614E-440E-8F04-5DA1EFA065FD}" dt="2026-03-12T18:14:18.661" v="1911" actId="165"/>
          <ac:spMkLst>
            <pc:docMk/>
            <pc:sldMk cId="4045422585" sldId="305"/>
            <ac:spMk id="10" creationId="{570A3026-8895-03AF-787D-E2500D6E5C09}"/>
          </ac:spMkLst>
        </pc:spChg>
        <pc:spChg chg="mod topLvl">
          <ac:chgData name="Simona Ferraraccio" userId="c9694aeb-2f50-401b-8abf-67f8a7106701" providerId="ADAL" clId="{728671C3-614E-440E-8F04-5DA1EFA065FD}" dt="2026-03-12T18:20:06.410" v="2090" actId="1035"/>
          <ac:spMkLst>
            <pc:docMk/>
            <pc:sldMk cId="4045422585" sldId="305"/>
            <ac:spMk id="11" creationId="{09C6A2FC-DB91-4E69-1C99-8C5C37BECA09}"/>
          </ac:spMkLst>
        </pc:spChg>
        <pc:spChg chg="mod topLvl">
          <ac:chgData name="Simona Ferraraccio" userId="c9694aeb-2f50-401b-8abf-67f8a7106701" providerId="ADAL" clId="{728671C3-614E-440E-8F04-5DA1EFA065FD}" dt="2026-03-12T18:20:06.410" v="2090" actId="1035"/>
          <ac:spMkLst>
            <pc:docMk/>
            <pc:sldMk cId="4045422585" sldId="305"/>
            <ac:spMk id="13" creationId="{AFA3B39B-22EE-B77E-ACD0-A7A85A3C2165}"/>
          </ac:spMkLst>
        </pc:spChg>
        <pc:spChg chg="add mod">
          <ac:chgData name="Simona Ferraraccio" userId="c9694aeb-2f50-401b-8abf-67f8a7106701" providerId="ADAL" clId="{728671C3-614E-440E-8F04-5DA1EFA065FD}" dt="2026-03-13T09:11:15.360" v="3796" actId="1036"/>
          <ac:spMkLst>
            <pc:docMk/>
            <pc:sldMk cId="4045422585" sldId="305"/>
            <ac:spMk id="14" creationId="{DD2ED1D0-B9CB-48A7-7F17-5403E0E78B7B}"/>
          </ac:spMkLst>
        </pc:spChg>
        <pc:spChg chg="mod topLvl">
          <ac:chgData name="Simona Ferraraccio" userId="c9694aeb-2f50-401b-8abf-67f8a7106701" providerId="ADAL" clId="{728671C3-614E-440E-8F04-5DA1EFA065FD}" dt="2026-03-12T18:14:53.110" v="1916" actId="165"/>
          <ac:spMkLst>
            <pc:docMk/>
            <pc:sldMk cId="4045422585" sldId="305"/>
            <ac:spMk id="15" creationId="{CE71B14D-47DE-452C-D402-E765BEB99D20}"/>
          </ac:spMkLst>
        </pc:spChg>
        <pc:spChg chg="mod topLvl">
          <ac:chgData name="Simona Ferraraccio" userId="c9694aeb-2f50-401b-8abf-67f8a7106701" providerId="ADAL" clId="{728671C3-614E-440E-8F04-5DA1EFA065FD}" dt="2026-03-12T18:14:53.110" v="1916" actId="165"/>
          <ac:spMkLst>
            <pc:docMk/>
            <pc:sldMk cId="4045422585" sldId="305"/>
            <ac:spMk id="16" creationId="{61682205-17CD-F44A-BD4E-FDA3FB3F2211}"/>
          </ac:spMkLst>
        </pc:spChg>
        <pc:spChg chg="mod topLvl">
          <ac:chgData name="Simona Ferraraccio" userId="c9694aeb-2f50-401b-8abf-67f8a7106701" providerId="ADAL" clId="{728671C3-614E-440E-8F04-5DA1EFA065FD}" dt="2026-03-12T18:20:06.410" v="2090" actId="1035"/>
          <ac:spMkLst>
            <pc:docMk/>
            <pc:sldMk cId="4045422585" sldId="305"/>
            <ac:spMk id="17" creationId="{E45F29D3-F8A2-B409-EB28-265AF2CD4E40}"/>
          </ac:spMkLst>
        </pc:spChg>
        <pc:spChg chg="mod topLvl">
          <ac:chgData name="Simona Ferraraccio" userId="c9694aeb-2f50-401b-8abf-67f8a7106701" providerId="ADAL" clId="{728671C3-614E-440E-8F04-5DA1EFA065FD}" dt="2026-03-12T18:20:06.410" v="2090" actId="1035"/>
          <ac:spMkLst>
            <pc:docMk/>
            <pc:sldMk cId="4045422585" sldId="305"/>
            <ac:spMk id="19" creationId="{705534AC-1723-351B-25D4-72136E652F67}"/>
          </ac:spMkLst>
        </pc:spChg>
        <pc:spChg chg="mod topLvl">
          <ac:chgData name="Simona Ferraraccio" userId="c9694aeb-2f50-401b-8abf-67f8a7106701" providerId="ADAL" clId="{728671C3-614E-440E-8F04-5DA1EFA065FD}" dt="2026-03-12T18:15:25.035" v="1921" actId="165"/>
          <ac:spMkLst>
            <pc:docMk/>
            <pc:sldMk cId="4045422585" sldId="305"/>
            <ac:spMk id="20" creationId="{4124218E-7642-0368-90BA-AF77707B21D6}"/>
          </ac:spMkLst>
        </pc:spChg>
        <pc:spChg chg="mod topLvl">
          <ac:chgData name="Simona Ferraraccio" userId="c9694aeb-2f50-401b-8abf-67f8a7106701" providerId="ADAL" clId="{728671C3-614E-440E-8F04-5DA1EFA065FD}" dt="2026-03-12T18:20:06.410" v="2090" actId="1035"/>
          <ac:spMkLst>
            <pc:docMk/>
            <pc:sldMk cId="4045422585" sldId="305"/>
            <ac:spMk id="21" creationId="{E9D4FD93-CC83-1B6D-E7DA-55521B137E61}"/>
          </ac:spMkLst>
        </pc:spChg>
        <pc:spChg chg="mod topLvl">
          <ac:chgData name="Simona Ferraraccio" userId="c9694aeb-2f50-401b-8abf-67f8a7106701" providerId="ADAL" clId="{728671C3-614E-440E-8F04-5DA1EFA065FD}" dt="2026-03-12T18:15:25.035" v="1921" actId="165"/>
          <ac:spMkLst>
            <pc:docMk/>
            <pc:sldMk cId="4045422585" sldId="305"/>
            <ac:spMk id="22" creationId="{DAFA4F03-9F69-92A9-3E05-E0B4414774AA}"/>
          </ac:spMkLst>
        </pc:spChg>
        <pc:spChg chg="mod topLvl">
          <ac:chgData name="Simona Ferraraccio" userId="c9694aeb-2f50-401b-8abf-67f8a7106701" providerId="ADAL" clId="{728671C3-614E-440E-8F04-5DA1EFA065FD}" dt="2026-03-12T18:20:06.410" v="2090" actId="1035"/>
          <ac:spMkLst>
            <pc:docMk/>
            <pc:sldMk cId="4045422585" sldId="305"/>
            <ac:spMk id="24" creationId="{B4A65170-FE03-5F6E-DA10-16210D586228}"/>
          </ac:spMkLst>
        </pc:spChg>
        <pc:spChg chg="mod topLvl">
          <ac:chgData name="Simona Ferraraccio" userId="c9694aeb-2f50-401b-8abf-67f8a7106701" providerId="ADAL" clId="{728671C3-614E-440E-8F04-5DA1EFA065FD}" dt="2026-03-12T18:20:06.410" v="2090" actId="1035"/>
          <ac:spMkLst>
            <pc:docMk/>
            <pc:sldMk cId="4045422585" sldId="305"/>
            <ac:spMk id="25" creationId="{0979F999-5B1B-937A-EA5F-B71090B78559}"/>
          </ac:spMkLst>
        </pc:spChg>
        <pc:spChg chg="mod topLvl">
          <ac:chgData name="Simona Ferraraccio" userId="c9694aeb-2f50-401b-8abf-67f8a7106701" providerId="ADAL" clId="{728671C3-614E-440E-8F04-5DA1EFA065FD}" dt="2026-03-12T18:20:06.410" v="2090" actId="1035"/>
          <ac:spMkLst>
            <pc:docMk/>
            <pc:sldMk cId="4045422585" sldId="305"/>
            <ac:spMk id="26" creationId="{069A4161-F84E-0C8A-62C6-88F9189528AA}"/>
          </ac:spMkLst>
        </pc:spChg>
        <pc:spChg chg="mod topLvl">
          <ac:chgData name="Simona Ferraraccio" userId="c9694aeb-2f50-401b-8abf-67f8a7106701" providerId="ADAL" clId="{728671C3-614E-440E-8F04-5DA1EFA065FD}" dt="2026-03-12T18:20:06.410" v="2090" actId="1035"/>
          <ac:spMkLst>
            <pc:docMk/>
            <pc:sldMk cId="4045422585" sldId="305"/>
            <ac:spMk id="27" creationId="{41A898DB-E909-30EA-3D43-856B355E9AC0}"/>
          </ac:spMkLst>
        </pc:spChg>
        <pc:spChg chg="add mod">
          <ac:chgData name="Simona Ferraraccio" userId="c9694aeb-2f50-401b-8abf-67f8a7106701" providerId="ADAL" clId="{728671C3-614E-440E-8F04-5DA1EFA065FD}" dt="2026-03-12T18:20:10.115" v="2102" actId="1035"/>
          <ac:spMkLst>
            <pc:docMk/>
            <pc:sldMk cId="4045422585" sldId="305"/>
            <ac:spMk id="28" creationId="{6E9C12E9-E72E-86B0-8290-5C8C7124BB10}"/>
          </ac:spMkLst>
        </pc:spChg>
        <pc:spChg chg="add del mod">
          <ac:chgData name="Simona Ferraraccio" userId="c9694aeb-2f50-401b-8abf-67f8a7106701" providerId="ADAL" clId="{728671C3-614E-440E-8F04-5DA1EFA065FD}" dt="2026-03-13T09:09:41.088" v="3778" actId="478"/>
          <ac:spMkLst>
            <pc:docMk/>
            <pc:sldMk cId="4045422585" sldId="305"/>
            <ac:spMk id="29" creationId="{9A88B937-31DC-5DC8-F4D0-8985005AFC24}"/>
          </ac:spMkLst>
        </pc:spChg>
        <pc:spChg chg="add mod">
          <ac:chgData name="Simona Ferraraccio" userId="c9694aeb-2f50-401b-8abf-67f8a7106701" providerId="ADAL" clId="{728671C3-614E-440E-8F04-5DA1EFA065FD}" dt="2026-03-12T18:20:10.115" v="2102" actId="1035"/>
          <ac:spMkLst>
            <pc:docMk/>
            <pc:sldMk cId="4045422585" sldId="305"/>
            <ac:spMk id="31" creationId="{6F9CA744-B5D2-92DD-ACD5-0CFD72EE50EA}"/>
          </ac:spMkLst>
        </pc:spChg>
        <pc:spChg chg="add mod">
          <ac:chgData name="Simona Ferraraccio" userId="c9694aeb-2f50-401b-8abf-67f8a7106701" providerId="ADAL" clId="{728671C3-614E-440E-8F04-5DA1EFA065FD}" dt="2026-03-12T18:20:12.948" v="2103" actId="1076"/>
          <ac:spMkLst>
            <pc:docMk/>
            <pc:sldMk cId="4045422585" sldId="305"/>
            <ac:spMk id="32" creationId="{8FA5CD10-4FB4-3C76-2DD4-020471C8A277}"/>
          </ac:spMkLst>
        </pc:spChg>
        <pc:spChg chg="add del mod">
          <ac:chgData name="Simona Ferraraccio" userId="c9694aeb-2f50-401b-8abf-67f8a7106701" providerId="ADAL" clId="{728671C3-614E-440E-8F04-5DA1EFA065FD}" dt="2026-03-12T18:22:07.963" v="2149" actId="478"/>
          <ac:spMkLst>
            <pc:docMk/>
            <pc:sldMk cId="4045422585" sldId="305"/>
            <ac:spMk id="33" creationId="{6B12543D-1378-1406-9F93-A62077EF47C2}"/>
          </ac:spMkLst>
        </pc:spChg>
        <pc:spChg chg="add mod">
          <ac:chgData name="Simona Ferraraccio" userId="c9694aeb-2f50-401b-8abf-67f8a7106701" providerId="ADAL" clId="{728671C3-614E-440E-8F04-5DA1EFA065FD}" dt="2026-03-12T18:21:57.439" v="2146" actId="1076"/>
          <ac:spMkLst>
            <pc:docMk/>
            <pc:sldMk cId="4045422585" sldId="305"/>
            <ac:spMk id="35" creationId="{CABC1DD7-92CB-5385-B01D-72463C1C91F3}"/>
          </ac:spMkLst>
        </pc:spChg>
        <pc:spChg chg="add del mod">
          <ac:chgData name="Simona Ferraraccio" userId="c9694aeb-2f50-401b-8abf-67f8a7106701" providerId="ADAL" clId="{728671C3-614E-440E-8F04-5DA1EFA065FD}" dt="2026-03-12T18:21:33.503" v="2139" actId="478"/>
          <ac:spMkLst>
            <pc:docMk/>
            <pc:sldMk cId="4045422585" sldId="305"/>
            <ac:spMk id="37" creationId="{CA42C90F-0877-C7D2-18DD-3930E9DAB837}"/>
          </ac:spMkLst>
        </pc:spChg>
        <pc:spChg chg="add mod ord">
          <ac:chgData name="Simona Ferraraccio" userId="c9694aeb-2f50-401b-8abf-67f8a7106701" providerId="ADAL" clId="{728671C3-614E-440E-8F04-5DA1EFA065FD}" dt="2026-03-13T09:11:56.363" v="3807" actId="1076"/>
          <ac:spMkLst>
            <pc:docMk/>
            <pc:sldMk cId="4045422585" sldId="305"/>
            <ac:spMk id="39" creationId="{75D65A0E-FEDA-55DC-6802-C1414098B717}"/>
          </ac:spMkLst>
        </pc:spChg>
        <pc:spChg chg="add mod">
          <ac:chgData name="Simona Ferraraccio" userId="c9694aeb-2f50-401b-8abf-67f8a7106701" providerId="ADAL" clId="{728671C3-614E-440E-8F04-5DA1EFA065FD}" dt="2026-03-13T09:10:54.825" v="3785" actId="931"/>
          <ac:spMkLst>
            <pc:docMk/>
            <pc:sldMk cId="4045422585" sldId="305"/>
            <ac:spMk id="44" creationId="{FAE971A9-7059-2A1F-A9B1-291F6A576C43}"/>
          </ac:spMkLst>
        </pc:spChg>
        <pc:grpChg chg="del mod">
          <ac:chgData name="Simona Ferraraccio" userId="c9694aeb-2f50-401b-8abf-67f8a7106701" providerId="ADAL" clId="{728671C3-614E-440E-8F04-5DA1EFA065FD}" dt="2026-03-12T18:14:18.661" v="1911" actId="165"/>
          <ac:grpSpMkLst>
            <pc:docMk/>
            <pc:sldMk cId="4045422585" sldId="305"/>
            <ac:grpSpMk id="7" creationId="{1C5060FB-8A9D-2382-7C23-2A86974AA963}"/>
          </ac:grpSpMkLst>
        </pc:grpChg>
        <pc:grpChg chg="del mod">
          <ac:chgData name="Simona Ferraraccio" userId="c9694aeb-2f50-401b-8abf-67f8a7106701" providerId="ADAL" clId="{728671C3-614E-440E-8F04-5DA1EFA065FD}" dt="2026-03-12T18:14:53.110" v="1916" actId="165"/>
          <ac:grpSpMkLst>
            <pc:docMk/>
            <pc:sldMk cId="4045422585" sldId="305"/>
            <ac:grpSpMk id="12" creationId="{F85D66AA-5BD5-6775-CFDD-66074B6A5E5F}"/>
          </ac:grpSpMkLst>
        </pc:grpChg>
        <pc:grpChg chg="del mod">
          <ac:chgData name="Simona Ferraraccio" userId="c9694aeb-2f50-401b-8abf-67f8a7106701" providerId="ADAL" clId="{728671C3-614E-440E-8F04-5DA1EFA065FD}" dt="2026-03-12T18:15:25.035" v="1921" actId="165"/>
          <ac:grpSpMkLst>
            <pc:docMk/>
            <pc:sldMk cId="4045422585" sldId="305"/>
            <ac:grpSpMk id="18" creationId="{00423FCC-986F-6027-538F-6481A0EC0A8D}"/>
          </ac:grpSpMkLst>
        </pc:grpChg>
        <pc:grpChg chg="del mod">
          <ac:chgData name="Simona Ferraraccio" userId="c9694aeb-2f50-401b-8abf-67f8a7106701" providerId="ADAL" clId="{728671C3-614E-440E-8F04-5DA1EFA065FD}" dt="2026-03-12T18:15:57.256" v="1926" actId="165"/>
          <ac:grpSpMkLst>
            <pc:docMk/>
            <pc:sldMk cId="4045422585" sldId="305"/>
            <ac:grpSpMk id="23" creationId="{17B765D4-00D1-B2F6-9DC9-3EA049B0381F}"/>
          </ac:grpSpMkLst>
        </pc:grpChg>
        <pc:picChg chg="add del mod">
          <ac:chgData name="Simona Ferraraccio" userId="c9694aeb-2f50-401b-8abf-67f8a7106701" providerId="ADAL" clId="{728671C3-614E-440E-8F04-5DA1EFA065FD}" dt="2026-03-13T09:10:35.649" v="3784" actId="478"/>
          <ac:picMkLst>
            <pc:docMk/>
            <pc:sldMk cId="4045422585" sldId="305"/>
            <ac:picMk id="41" creationId="{15E825C8-D0D5-ACCF-A703-EBDF838F563E}"/>
          </ac:picMkLst>
        </pc:picChg>
        <pc:picChg chg="add mod modCrop">
          <ac:chgData name="Simona Ferraraccio" userId="c9694aeb-2f50-401b-8abf-67f8a7106701" providerId="ADAL" clId="{728671C3-614E-440E-8F04-5DA1EFA065FD}" dt="2026-03-13T09:11:12.171" v="3789" actId="1076"/>
          <ac:picMkLst>
            <pc:docMk/>
            <pc:sldMk cId="4045422585" sldId="305"/>
            <ac:picMk id="43" creationId="{A36EC68C-97C8-8175-511D-F942CC7BD947}"/>
          </ac:picMkLst>
        </pc:picChg>
      </pc:sldChg>
      <pc:sldChg chg="addSp delSp modSp new mod modAnim">
        <pc:chgData name="Simona Ferraraccio" userId="c9694aeb-2f50-401b-8abf-67f8a7106701" providerId="ADAL" clId="{728671C3-614E-440E-8F04-5DA1EFA065FD}" dt="2026-03-13T09:11:32.498" v="3799" actId="1076"/>
        <pc:sldMkLst>
          <pc:docMk/>
          <pc:sldMk cId="1677366760" sldId="306"/>
        </pc:sldMkLst>
        <pc:spChg chg="mod">
          <ac:chgData name="Simona Ferraraccio" userId="c9694aeb-2f50-401b-8abf-67f8a7106701" providerId="ADAL" clId="{728671C3-614E-440E-8F04-5DA1EFA065FD}" dt="2026-03-13T09:11:32.498" v="3799" actId="1076"/>
          <ac:spMkLst>
            <pc:docMk/>
            <pc:sldMk cId="1677366760" sldId="306"/>
            <ac:spMk id="2" creationId="{D47C2510-28EA-996E-18F3-E8E26F1A490A}"/>
          </ac:spMkLst>
        </pc:spChg>
        <pc:spChg chg="mod">
          <ac:chgData name="Simona Ferraraccio" userId="c9694aeb-2f50-401b-8abf-67f8a7106701" providerId="ADAL" clId="{728671C3-614E-440E-8F04-5DA1EFA065FD}" dt="2026-03-13T09:09:22.531" v="3770" actId="1036"/>
          <ac:spMkLst>
            <pc:docMk/>
            <pc:sldMk cId="1677366760" sldId="306"/>
            <ac:spMk id="3" creationId="{5B61F95C-DF93-ACF5-F7F3-00820F3700BC}"/>
          </ac:spMkLst>
        </pc:spChg>
        <pc:spChg chg="mod topLvl">
          <ac:chgData name="Simona Ferraraccio" userId="c9694aeb-2f50-401b-8abf-67f8a7106701" providerId="ADAL" clId="{728671C3-614E-440E-8F04-5DA1EFA065FD}" dt="2026-03-12T18:08:09.650" v="1818" actId="1036"/>
          <ac:spMkLst>
            <pc:docMk/>
            <pc:sldMk cId="1677366760" sldId="306"/>
            <ac:spMk id="9" creationId="{14E71D9F-85ED-28F1-8301-F6F756061D01}"/>
          </ac:spMkLst>
        </pc:spChg>
        <pc:spChg chg="mod topLvl">
          <ac:chgData name="Simona Ferraraccio" userId="c9694aeb-2f50-401b-8abf-67f8a7106701" providerId="ADAL" clId="{728671C3-614E-440E-8F04-5DA1EFA065FD}" dt="2026-03-12T18:08:09.650" v="1818" actId="1036"/>
          <ac:spMkLst>
            <pc:docMk/>
            <pc:sldMk cId="1677366760" sldId="306"/>
            <ac:spMk id="10" creationId="{C2D1AFAB-1F9E-F6CE-9810-5F398ED6FAFB}"/>
          </ac:spMkLst>
        </pc:spChg>
        <pc:spChg chg="mod topLvl">
          <ac:chgData name="Simona Ferraraccio" userId="c9694aeb-2f50-401b-8abf-67f8a7106701" providerId="ADAL" clId="{728671C3-614E-440E-8F04-5DA1EFA065FD}" dt="2026-03-12T18:08:09.650" v="1818" actId="1036"/>
          <ac:spMkLst>
            <pc:docMk/>
            <pc:sldMk cId="1677366760" sldId="306"/>
            <ac:spMk id="11" creationId="{B9753182-A7A2-DA64-2EA7-2B9355E4C2A9}"/>
          </ac:spMkLst>
        </pc:spChg>
        <pc:spChg chg="mod topLvl">
          <ac:chgData name="Simona Ferraraccio" userId="c9694aeb-2f50-401b-8abf-67f8a7106701" providerId="ADAL" clId="{728671C3-614E-440E-8F04-5DA1EFA065FD}" dt="2026-03-12T18:06:24.336" v="1775" actId="1037"/>
          <ac:spMkLst>
            <pc:docMk/>
            <pc:sldMk cId="1677366760" sldId="306"/>
            <ac:spMk id="12" creationId="{30A10C1C-A183-19A5-6E0C-3D3E00D5F958}"/>
          </ac:spMkLst>
        </pc:spChg>
        <pc:spChg chg="mod topLvl">
          <ac:chgData name="Simona Ferraraccio" userId="c9694aeb-2f50-401b-8abf-67f8a7106701" providerId="ADAL" clId="{728671C3-614E-440E-8F04-5DA1EFA065FD}" dt="2026-03-12T18:06:01.451" v="1743" actId="1035"/>
          <ac:spMkLst>
            <pc:docMk/>
            <pc:sldMk cId="1677366760" sldId="306"/>
            <ac:spMk id="14" creationId="{4D740874-3E84-5E51-4C05-D0841004FD9A}"/>
          </ac:spMkLst>
        </pc:spChg>
        <pc:spChg chg="mod topLvl">
          <ac:chgData name="Simona Ferraraccio" userId="c9694aeb-2f50-401b-8abf-67f8a7106701" providerId="ADAL" clId="{728671C3-614E-440E-8F04-5DA1EFA065FD}" dt="2026-03-12T18:08:09.650" v="1818" actId="1036"/>
          <ac:spMkLst>
            <pc:docMk/>
            <pc:sldMk cId="1677366760" sldId="306"/>
            <ac:spMk id="15" creationId="{854B5C99-9222-4B44-4138-CE8D8D7C98AF}"/>
          </ac:spMkLst>
        </pc:spChg>
        <pc:spChg chg="mod topLvl">
          <ac:chgData name="Simona Ferraraccio" userId="c9694aeb-2f50-401b-8abf-67f8a7106701" providerId="ADAL" clId="{728671C3-614E-440E-8F04-5DA1EFA065FD}" dt="2026-03-12T18:08:09.650" v="1818" actId="1036"/>
          <ac:spMkLst>
            <pc:docMk/>
            <pc:sldMk cId="1677366760" sldId="306"/>
            <ac:spMk id="16" creationId="{CFDD8B2C-5CA1-784B-EBC9-8BECEB1A708B}"/>
          </ac:spMkLst>
        </pc:spChg>
        <pc:spChg chg="mod topLvl">
          <ac:chgData name="Simona Ferraraccio" userId="c9694aeb-2f50-401b-8abf-67f8a7106701" providerId="ADAL" clId="{728671C3-614E-440E-8F04-5DA1EFA065FD}" dt="2026-03-12T18:08:09.650" v="1818" actId="1036"/>
          <ac:spMkLst>
            <pc:docMk/>
            <pc:sldMk cId="1677366760" sldId="306"/>
            <ac:spMk id="17" creationId="{FF55DAE5-7D12-88B5-E279-996A44F7780B}"/>
          </ac:spMkLst>
        </pc:spChg>
        <pc:spChg chg="mod topLvl">
          <ac:chgData name="Simona Ferraraccio" userId="c9694aeb-2f50-401b-8abf-67f8a7106701" providerId="ADAL" clId="{728671C3-614E-440E-8F04-5DA1EFA065FD}" dt="2026-03-12T18:06:10.203" v="1756" actId="1035"/>
          <ac:spMkLst>
            <pc:docMk/>
            <pc:sldMk cId="1677366760" sldId="306"/>
            <ac:spMk id="19" creationId="{9E491827-318A-63A7-75F2-4B4CB12A11C0}"/>
          </ac:spMkLst>
        </pc:spChg>
        <pc:spChg chg="mod topLvl">
          <ac:chgData name="Simona Ferraraccio" userId="c9694aeb-2f50-401b-8abf-67f8a7106701" providerId="ADAL" clId="{728671C3-614E-440E-8F04-5DA1EFA065FD}" dt="2026-03-12T18:08:09.650" v="1818" actId="1036"/>
          <ac:spMkLst>
            <pc:docMk/>
            <pc:sldMk cId="1677366760" sldId="306"/>
            <ac:spMk id="20" creationId="{B412FB42-2C8B-90ED-307F-F4CC5946B4A7}"/>
          </ac:spMkLst>
        </pc:spChg>
        <pc:spChg chg="mod topLvl">
          <ac:chgData name="Simona Ferraraccio" userId="c9694aeb-2f50-401b-8abf-67f8a7106701" providerId="ADAL" clId="{728671C3-614E-440E-8F04-5DA1EFA065FD}" dt="2026-03-12T18:08:09.650" v="1818" actId="1036"/>
          <ac:spMkLst>
            <pc:docMk/>
            <pc:sldMk cId="1677366760" sldId="306"/>
            <ac:spMk id="21" creationId="{7A3B5DB7-EA3C-2277-504C-3BCBF5147B7D}"/>
          </ac:spMkLst>
        </pc:spChg>
        <pc:spChg chg="mod topLvl">
          <ac:chgData name="Simona Ferraraccio" userId="c9694aeb-2f50-401b-8abf-67f8a7106701" providerId="ADAL" clId="{728671C3-614E-440E-8F04-5DA1EFA065FD}" dt="2026-03-12T18:08:09.650" v="1818" actId="1036"/>
          <ac:spMkLst>
            <pc:docMk/>
            <pc:sldMk cId="1677366760" sldId="306"/>
            <ac:spMk id="22" creationId="{7E747F54-3DD2-146A-932E-8BDBE1F97731}"/>
          </ac:spMkLst>
        </pc:spChg>
        <pc:spChg chg="mod topLvl">
          <ac:chgData name="Simona Ferraraccio" userId="c9694aeb-2f50-401b-8abf-67f8a7106701" providerId="ADAL" clId="{728671C3-614E-440E-8F04-5DA1EFA065FD}" dt="2026-03-12T18:06:19.671" v="1770" actId="1035"/>
          <ac:spMkLst>
            <pc:docMk/>
            <pc:sldMk cId="1677366760" sldId="306"/>
            <ac:spMk id="24" creationId="{915EF103-16A7-CB75-8B4A-31A50131EEC0}"/>
          </ac:spMkLst>
        </pc:spChg>
        <pc:spChg chg="mod topLvl">
          <ac:chgData name="Simona Ferraraccio" userId="c9694aeb-2f50-401b-8abf-67f8a7106701" providerId="ADAL" clId="{728671C3-614E-440E-8F04-5DA1EFA065FD}" dt="2026-03-12T18:06:19.671" v="1770" actId="1035"/>
          <ac:spMkLst>
            <pc:docMk/>
            <pc:sldMk cId="1677366760" sldId="306"/>
            <ac:spMk id="25" creationId="{91E2F371-E027-293F-9927-E619631287BA}"/>
          </ac:spMkLst>
        </pc:spChg>
        <pc:spChg chg="mod topLvl">
          <ac:chgData name="Simona Ferraraccio" userId="c9694aeb-2f50-401b-8abf-67f8a7106701" providerId="ADAL" clId="{728671C3-614E-440E-8F04-5DA1EFA065FD}" dt="2026-03-12T18:08:09.650" v="1818" actId="1036"/>
          <ac:spMkLst>
            <pc:docMk/>
            <pc:sldMk cId="1677366760" sldId="306"/>
            <ac:spMk id="26" creationId="{0C01E5AE-D363-839B-B583-AF364376C49F}"/>
          </ac:spMkLst>
        </pc:spChg>
        <pc:spChg chg="mod topLvl">
          <ac:chgData name="Simona Ferraraccio" userId="c9694aeb-2f50-401b-8abf-67f8a7106701" providerId="ADAL" clId="{728671C3-614E-440E-8F04-5DA1EFA065FD}" dt="2026-03-12T18:06:19.671" v="1770" actId="1035"/>
          <ac:spMkLst>
            <pc:docMk/>
            <pc:sldMk cId="1677366760" sldId="306"/>
            <ac:spMk id="27" creationId="{53F63E60-D5F5-83BF-104F-37C3DD2E3F33}"/>
          </ac:spMkLst>
        </pc:spChg>
        <pc:spChg chg="add mod">
          <ac:chgData name="Simona Ferraraccio" userId="c9694aeb-2f50-401b-8abf-67f8a7106701" providerId="ADAL" clId="{728671C3-614E-440E-8F04-5DA1EFA065FD}" dt="2026-03-12T18:07:29.895" v="1784" actId="1076"/>
          <ac:spMkLst>
            <pc:docMk/>
            <pc:sldMk cId="1677366760" sldId="306"/>
            <ac:spMk id="29" creationId="{A26D807B-BBB5-C269-726E-DB3A16EE34A8}"/>
          </ac:spMkLst>
        </pc:spChg>
        <pc:spChg chg="add mod">
          <ac:chgData name="Simona Ferraraccio" userId="c9694aeb-2f50-401b-8abf-67f8a7106701" providerId="ADAL" clId="{728671C3-614E-440E-8F04-5DA1EFA065FD}" dt="2026-03-12T18:07:50.088" v="1805" actId="1035"/>
          <ac:spMkLst>
            <pc:docMk/>
            <pc:sldMk cId="1677366760" sldId="306"/>
            <ac:spMk id="30" creationId="{2C2138B8-F4A3-F684-ECC8-A734FB94317D}"/>
          </ac:spMkLst>
        </pc:spChg>
        <pc:grpChg chg="del">
          <ac:chgData name="Simona Ferraraccio" userId="c9694aeb-2f50-401b-8abf-67f8a7106701" providerId="ADAL" clId="{728671C3-614E-440E-8F04-5DA1EFA065FD}" dt="2026-03-12T17:48:44.411" v="1638" actId="165"/>
          <ac:grpSpMkLst>
            <pc:docMk/>
            <pc:sldMk cId="1677366760" sldId="306"/>
            <ac:grpSpMk id="8" creationId="{2C775E60-7B04-EAC9-9198-7018F76F69BC}"/>
          </ac:grpSpMkLst>
        </pc:grpChg>
        <pc:grpChg chg="del mod">
          <ac:chgData name="Simona Ferraraccio" userId="c9694aeb-2f50-401b-8abf-67f8a7106701" providerId="ADAL" clId="{728671C3-614E-440E-8F04-5DA1EFA065FD}" dt="2026-03-12T17:50:54.037" v="1662" actId="165"/>
          <ac:grpSpMkLst>
            <pc:docMk/>
            <pc:sldMk cId="1677366760" sldId="306"/>
            <ac:grpSpMk id="13" creationId="{6B00F2B4-81ED-74E2-0BAE-501C640783D1}"/>
          </ac:grpSpMkLst>
        </pc:grpChg>
        <pc:grpChg chg="del mod">
          <ac:chgData name="Simona Ferraraccio" userId="c9694aeb-2f50-401b-8abf-67f8a7106701" providerId="ADAL" clId="{728671C3-614E-440E-8F04-5DA1EFA065FD}" dt="2026-03-12T17:51:09.032" v="1664" actId="165"/>
          <ac:grpSpMkLst>
            <pc:docMk/>
            <pc:sldMk cId="1677366760" sldId="306"/>
            <ac:grpSpMk id="18" creationId="{DAE28176-4D45-73D5-CC71-331600DD4D67}"/>
          </ac:grpSpMkLst>
        </pc:grpChg>
        <pc:grpChg chg="del mod">
          <ac:chgData name="Simona Ferraraccio" userId="c9694aeb-2f50-401b-8abf-67f8a7106701" providerId="ADAL" clId="{728671C3-614E-440E-8F04-5DA1EFA065FD}" dt="2026-03-12T17:51:25.499" v="1666" actId="165"/>
          <ac:grpSpMkLst>
            <pc:docMk/>
            <pc:sldMk cId="1677366760" sldId="306"/>
            <ac:grpSpMk id="23" creationId="{1AA4901D-52CD-9C70-F066-DECDA2FAAB7F}"/>
          </ac:grpSpMkLst>
        </pc:grpChg>
        <pc:graphicFrameChg chg="add del mod modGraphic">
          <ac:chgData name="Simona Ferraraccio" userId="c9694aeb-2f50-401b-8abf-67f8a7106701" providerId="ADAL" clId="{728671C3-614E-440E-8F04-5DA1EFA065FD}" dt="2026-03-12T17:51:37.921" v="1668" actId="478"/>
          <ac:graphicFrameMkLst>
            <pc:docMk/>
            <pc:sldMk cId="1677366760" sldId="306"/>
            <ac:graphicFrameMk id="7" creationId="{243E2967-6BCB-51BF-F5B5-AD3BBE5B9579}"/>
          </ac:graphicFrameMkLst>
        </pc:graphicFrameChg>
        <pc:picChg chg="add mod modCrop">
          <ac:chgData name="Simona Ferraraccio" userId="c9694aeb-2f50-401b-8abf-67f8a7106701" providerId="ADAL" clId="{728671C3-614E-440E-8F04-5DA1EFA065FD}" dt="2026-03-13T09:09:25.837" v="3776" actId="1036"/>
          <ac:picMkLst>
            <pc:docMk/>
            <pc:sldMk cId="1677366760" sldId="306"/>
            <ac:picMk id="32" creationId="{67249D35-57B1-741E-5C3F-2C2A5653F9C6}"/>
          </ac:picMkLst>
        </pc:picChg>
      </pc:sldChg>
      <pc:sldChg chg="addSp delSp modSp new del mod">
        <pc:chgData name="Simona Ferraraccio" userId="c9694aeb-2f50-401b-8abf-67f8a7106701" providerId="ADAL" clId="{728671C3-614E-440E-8F04-5DA1EFA065FD}" dt="2026-03-13T09:31:02.076" v="4045" actId="47"/>
        <pc:sldMkLst>
          <pc:docMk/>
          <pc:sldMk cId="1552049963" sldId="307"/>
        </pc:sldMkLst>
        <pc:spChg chg="del mod">
          <ac:chgData name="Simona Ferraraccio" userId="c9694aeb-2f50-401b-8abf-67f8a7106701" providerId="ADAL" clId="{728671C3-614E-440E-8F04-5DA1EFA065FD}" dt="2026-03-12T18:23:15.260" v="2155" actId="478"/>
          <ac:spMkLst>
            <pc:docMk/>
            <pc:sldMk cId="1552049963" sldId="307"/>
            <ac:spMk id="2" creationId="{6683ACDE-FD2C-0BB5-00E1-3E27A9EDF532}"/>
          </ac:spMkLst>
        </pc:spChg>
        <pc:spChg chg="del">
          <ac:chgData name="Simona Ferraraccio" userId="c9694aeb-2f50-401b-8abf-67f8a7106701" providerId="ADAL" clId="{728671C3-614E-440E-8F04-5DA1EFA065FD}" dt="2026-03-12T18:23:38.737" v="2192" actId="478"/>
          <ac:spMkLst>
            <pc:docMk/>
            <pc:sldMk cId="1552049963" sldId="307"/>
            <ac:spMk id="3" creationId="{DF1E3EC8-F3C6-758F-7DAB-F202BE1E18D9}"/>
          </ac:spMkLst>
        </pc:spChg>
        <pc:spChg chg="add mod">
          <ac:chgData name="Simona Ferraraccio" userId="c9694aeb-2f50-401b-8abf-67f8a7106701" providerId="ADAL" clId="{728671C3-614E-440E-8F04-5DA1EFA065FD}" dt="2026-03-13T08:13:32.912" v="2539" actId="1076"/>
          <ac:spMkLst>
            <pc:docMk/>
            <pc:sldMk cId="1552049963" sldId="307"/>
            <ac:spMk id="7" creationId="{042BFC7D-2191-CD33-3152-88DDFB7098F4}"/>
          </ac:spMkLst>
        </pc:spChg>
        <pc:spChg chg="add mod">
          <ac:chgData name="Simona Ferraraccio" userId="c9694aeb-2f50-401b-8abf-67f8a7106701" providerId="ADAL" clId="{728671C3-614E-440E-8F04-5DA1EFA065FD}" dt="2026-03-13T08:13:41.323" v="2543" actId="1076"/>
          <ac:spMkLst>
            <pc:docMk/>
            <pc:sldMk cId="1552049963" sldId="307"/>
            <ac:spMk id="8" creationId="{33493D54-6D8C-4139-BC10-34F4410F9C99}"/>
          </ac:spMkLst>
        </pc:spChg>
        <pc:spChg chg="add mod">
          <ac:chgData name="Simona Ferraraccio" userId="c9694aeb-2f50-401b-8abf-67f8a7106701" providerId="ADAL" clId="{728671C3-614E-440E-8F04-5DA1EFA065FD}" dt="2026-03-13T08:27:02.104" v="2678" actId="115"/>
          <ac:spMkLst>
            <pc:docMk/>
            <pc:sldMk cId="1552049963" sldId="307"/>
            <ac:spMk id="10" creationId="{E2838A0B-4EE7-4BA2-2906-3BC24194865F}"/>
          </ac:spMkLst>
        </pc:spChg>
        <pc:graphicFrameChg chg="add mod modGraphic">
          <ac:chgData name="Simona Ferraraccio" userId="c9694aeb-2f50-401b-8abf-67f8a7106701" providerId="ADAL" clId="{728671C3-614E-440E-8F04-5DA1EFA065FD}" dt="2026-03-13T08:13:23.886" v="2538" actId="14100"/>
          <ac:graphicFrameMkLst>
            <pc:docMk/>
            <pc:sldMk cId="1552049963" sldId="307"/>
            <ac:graphicFrameMk id="9" creationId="{A2FE1FE3-B7DB-FEB6-A0CD-7C413DF85F97}"/>
          </ac:graphicFrameMkLst>
        </pc:graphicFrameChg>
      </pc:sldChg>
      <pc:sldChg chg="addSp delSp modSp new mod setBg">
        <pc:chgData name="Simona Ferraraccio" userId="c9694aeb-2f50-401b-8abf-67f8a7106701" providerId="ADAL" clId="{728671C3-614E-440E-8F04-5DA1EFA065FD}" dt="2026-03-13T10:52:55.268" v="5808" actId="20577"/>
        <pc:sldMkLst>
          <pc:docMk/>
          <pc:sldMk cId="1510073238" sldId="308"/>
        </pc:sldMkLst>
        <pc:spChg chg="mod">
          <ac:chgData name="Simona Ferraraccio" userId="c9694aeb-2f50-401b-8abf-67f8a7106701" providerId="ADAL" clId="{728671C3-614E-440E-8F04-5DA1EFA065FD}" dt="2026-03-13T10:52:12.975" v="5769" actId="122"/>
          <ac:spMkLst>
            <pc:docMk/>
            <pc:sldMk cId="1510073238" sldId="308"/>
            <ac:spMk id="2" creationId="{B4A728C3-E929-8F63-04CB-226BD8FF051E}"/>
          </ac:spMkLst>
        </pc:spChg>
        <pc:spChg chg="del">
          <ac:chgData name="Simona Ferraraccio" userId="c9694aeb-2f50-401b-8abf-67f8a7106701" providerId="ADAL" clId="{728671C3-614E-440E-8F04-5DA1EFA065FD}" dt="2026-03-13T10:44:36.660" v="5697" actId="478"/>
          <ac:spMkLst>
            <pc:docMk/>
            <pc:sldMk cId="1510073238" sldId="308"/>
            <ac:spMk id="3" creationId="{A7BC7D58-5ADD-D271-B810-61B07B9756D1}"/>
          </ac:spMkLst>
        </pc:spChg>
        <pc:spChg chg="mod ord">
          <ac:chgData name="Simona Ferraraccio" userId="c9694aeb-2f50-401b-8abf-67f8a7106701" providerId="ADAL" clId="{728671C3-614E-440E-8F04-5DA1EFA065FD}" dt="2026-03-13T10:52:02.434" v="5764" actId="120"/>
          <ac:spMkLst>
            <pc:docMk/>
            <pc:sldMk cId="1510073238" sldId="308"/>
            <ac:spMk id="4" creationId="{3CF7265A-4F68-709E-0198-55ABADCB2555}"/>
          </ac:spMkLst>
        </pc:spChg>
        <pc:spChg chg="mod">
          <ac:chgData name="Simona Ferraraccio" userId="c9694aeb-2f50-401b-8abf-67f8a7106701" providerId="ADAL" clId="{728671C3-614E-440E-8F04-5DA1EFA065FD}" dt="2026-03-13T10:51:57.617" v="5762" actId="207"/>
          <ac:spMkLst>
            <pc:docMk/>
            <pc:sldMk cId="1510073238" sldId="308"/>
            <ac:spMk id="5" creationId="{3E437D95-C782-EBD5-5154-5DB59321613C}"/>
          </ac:spMkLst>
        </pc:spChg>
        <pc:spChg chg="mod ord">
          <ac:chgData name="Simona Ferraraccio" userId="c9694aeb-2f50-401b-8abf-67f8a7106701" providerId="ADAL" clId="{728671C3-614E-440E-8F04-5DA1EFA065FD}" dt="2026-03-13T10:50:46.604" v="5715" actId="26606"/>
          <ac:spMkLst>
            <pc:docMk/>
            <pc:sldMk cId="1510073238" sldId="308"/>
            <ac:spMk id="6" creationId="{E41CFD4A-C5F3-77F5-C06F-483FCE44D4E8}"/>
          </ac:spMkLst>
        </pc:spChg>
        <pc:spChg chg="add del mod">
          <ac:chgData name="Simona Ferraraccio" userId="c9694aeb-2f50-401b-8abf-67f8a7106701" providerId="ADAL" clId="{728671C3-614E-440E-8F04-5DA1EFA065FD}" dt="2026-03-13T10:44:52.026" v="5702" actId="478"/>
          <ac:spMkLst>
            <pc:docMk/>
            <pc:sldMk cId="1510073238" sldId="308"/>
            <ac:spMk id="7" creationId="{3A77F6E2-B444-A9E2-C3B5-AE26BC982516}"/>
          </ac:spMkLst>
        </pc:spChg>
        <pc:spChg chg="add del mod">
          <ac:chgData name="Simona Ferraraccio" userId="c9694aeb-2f50-401b-8abf-67f8a7106701" providerId="ADAL" clId="{728671C3-614E-440E-8F04-5DA1EFA065FD}" dt="2026-03-13T10:50:08.755" v="5713" actId="478"/>
          <ac:spMkLst>
            <pc:docMk/>
            <pc:sldMk cId="1510073238" sldId="308"/>
            <ac:spMk id="8" creationId="{91DAFBDD-45CE-6F12-9E18-2B1F44C581A4}"/>
          </ac:spMkLst>
        </pc:spChg>
        <pc:spChg chg="add mod">
          <ac:chgData name="Simona Ferraraccio" userId="c9694aeb-2f50-401b-8abf-67f8a7106701" providerId="ADAL" clId="{728671C3-614E-440E-8F04-5DA1EFA065FD}" dt="2026-03-13T10:51:29.743" v="5755" actId="1076"/>
          <ac:spMkLst>
            <pc:docMk/>
            <pc:sldMk cId="1510073238" sldId="308"/>
            <ac:spMk id="10" creationId="{FE388653-5314-5B6F-55EE-D83FD9EDD314}"/>
          </ac:spMkLst>
        </pc:spChg>
        <pc:spChg chg="add mod">
          <ac:chgData name="Simona Ferraraccio" userId="c9694aeb-2f50-401b-8abf-67f8a7106701" providerId="ADAL" clId="{728671C3-614E-440E-8F04-5DA1EFA065FD}" dt="2026-03-13T10:52:55.268" v="5808" actId="20577"/>
          <ac:spMkLst>
            <pc:docMk/>
            <pc:sldMk cId="1510073238" sldId="308"/>
            <ac:spMk id="12" creationId="{99E6BDFA-48C0-7AB5-C58B-92D21203A4EE}"/>
          </ac:spMkLst>
        </pc:spChg>
        <pc:spChg chg="add">
          <ac:chgData name="Simona Ferraraccio" userId="c9694aeb-2f50-401b-8abf-67f8a7106701" providerId="ADAL" clId="{728671C3-614E-440E-8F04-5DA1EFA065FD}" dt="2026-03-13T10:50:46.604" v="5715" actId="26606"/>
          <ac:spMkLst>
            <pc:docMk/>
            <pc:sldMk cId="1510073238" sldId="308"/>
            <ac:spMk id="14" creationId="{A8384FB5-9ADC-4DDC-881B-597D56F5B15D}"/>
          </ac:spMkLst>
        </pc:spChg>
        <pc:spChg chg="add">
          <ac:chgData name="Simona Ferraraccio" userId="c9694aeb-2f50-401b-8abf-67f8a7106701" providerId="ADAL" clId="{728671C3-614E-440E-8F04-5DA1EFA065FD}" dt="2026-03-13T10:50:46.604" v="5715" actId="26606"/>
          <ac:spMkLst>
            <pc:docMk/>
            <pc:sldMk cId="1510073238" sldId="308"/>
            <ac:spMk id="16" creationId="{91E5A9A7-95C6-4F4F-B00E-C82E07FE62EF}"/>
          </ac:spMkLst>
        </pc:spChg>
        <pc:spChg chg="add">
          <ac:chgData name="Simona Ferraraccio" userId="c9694aeb-2f50-401b-8abf-67f8a7106701" providerId="ADAL" clId="{728671C3-614E-440E-8F04-5DA1EFA065FD}" dt="2026-03-13T10:50:46.604" v="5715" actId="26606"/>
          <ac:spMkLst>
            <pc:docMk/>
            <pc:sldMk cId="1510073238" sldId="308"/>
            <ac:spMk id="18" creationId="{D07DD2DE-F619-49DD-B5E7-03A290FF4ED1}"/>
          </ac:spMkLst>
        </pc:spChg>
        <pc:spChg chg="add">
          <ac:chgData name="Simona Ferraraccio" userId="c9694aeb-2f50-401b-8abf-67f8a7106701" providerId="ADAL" clId="{728671C3-614E-440E-8F04-5DA1EFA065FD}" dt="2026-03-13T10:50:46.604" v="5715" actId="26606"/>
          <ac:spMkLst>
            <pc:docMk/>
            <pc:sldMk cId="1510073238" sldId="308"/>
            <ac:spMk id="20" creationId="{85149191-5F60-4A28-AAFF-039F96B0F3EC}"/>
          </ac:spMkLst>
        </pc:spChg>
        <pc:spChg chg="add">
          <ac:chgData name="Simona Ferraraccio" userId="c9694aeb-2f50-401b-8abf-67f8a7106701" providerId="ADAL" clId="{728671C3-614E-440E-8F04-5DA1EFA065FD}" dt="2026-03-13T10:50:46.604" v="5715" actId="26606"/>
          <ac:spMkLst>
            <pc:docMk/>
            <pc:sldMk cId="1510073238" sldId="308"/>
            <ac:spMk id="22" creationId="{F8260ED5-17F7-4158-B241-D51DD4CF1B7E}"/>
          </ac:spMkLst>
        </pc:spChg>
        <pc:picChg chg="add mod">
          <ac:chgData name="Simona Ferraraccio" userId="c9694aeb-2f50-401b-8abf-67f8a7106701" providerId="ADAL" clId="{728671C3-614E-440E-8F04-5DA1EFA065FD}" dt="2026-03-13T10:52:30.184" v="5770" actId="14100"/>
          <ac:picMkLst>
            <pc:docMk/>
            <pc:sldMk cId="1510073238" sldId="308"/>
            <ac:picMk id="9" creationId="{D0301AF4-0AA7-65EC-8C08-70D13C2D6A66}"/>
          </ac:picMkLst>
        </pc:picChg>
      </pc:sldChg>
      <pc:sldChg chg="addSp delSp modSp new del mod">
        <pc:chgData name="Simona Ferraraccio" userId="c9694aeb-2f50-401b-8abf-67f8a7106701" providerId="ADAL" clId="{728671C3-614E-440E-8F04-5DA1EFA065FD}" dt="2026-03-13T10:23:55.987" v="5014" actId="47"/>
        <pc:sldMkLst>
          <pc:docMk/>
          <pc:sldMk cId="3718344911" sldId="309"/>
        </pc:sldMkLst>
        <pc:spChg chg="mod">
          <ac:chgData name="Simona Ferraraccio" userId="c9694aeb-2f50-401b-8abf-67f8a7106701" providerId="ADAL" clId="{728671C3-614E-440E-8F04-5DA1EFA065FD}" dt="2026-03-13T09:46:02.595" v="4431" actId="1076"/>
          <ac:spMkLst>
            <pc:docMk/>
            <pc:sldMk cId="3718344911" sldId="309"/>
            <ac:spMk id="2" creationId="{4685B750-68E0-6135-4FBA-F0807B6728B9}"/>
          </ac:spMkLst>
        </pc:spChg>
        <pc:spChg chg="del">
          <ac:chgData name="Simona Ferraraccio" userId="c9694aeb-2f50-401b-8abf-67f8a7106701" providerId="ADAL" clId="{728671C3-614E-440E-8F04-5DA1EFA065FD}" dt="2026-03-13T08:34:02.457" v="2854" actId="478"/>
          <ac:spMkLst>
            <pc:docMk/>
            <pc:sldMk cId="3718344911" sldId="309"/>
            <ac:spMk id="3" creationId="{07D38A24-0C9D-6E87-B808-D951B695732F}"/>
          </ac:spMkLst>
        </pc:spChg>
        <pc:spChg chg="add mod">
          <ac:chgData name="Simona Ferraraccio" userId="c9694aeb-2f50-401b-8abf-67f8a7106701" providerId="ADAL" clId="{728671C3-614E-440E-8F04-5DA1EFA065FD}" dt="2026-03-13T09:44:33.078" v="4410" actId="403"/>
          <ac:spMkLst>
            <pc:docMk/>
            <pc:sldMk cId="3718344911" sldId="309"/>
            <ac:spMk id="8" creationId="{0CE18B2C-277C-234B-DE3F-1D04433BAE90}"/>
          </ac:spMkLst>
        </pc:spChg>
        <pc:spChg chg="add mod">
          <ac:chgData name="Simona Ferraraccio" userId="c9694aeb-2f50-401b-8abf-67f8a7106701" providerId="ADAL" clId="{728671C3-614E-440E-8F04-5DA1EFA065FD}" dt="2026-03-13T10:12:28.931" v="4672" actId="1076"/>
          <ac:spMkLst>
            <pc:docMk/>
            <pc:sldMk cId="3718344911" sldId="309"/>
            <ac:spMk id="9" creationId="{BC1338A4-ED55-6729-2135-DBB633134D95}"/>
          </ac:spMkLst>
        </pc:spChg>
        <pc:spChg chg="add mod">
          <ac:chgData name="Simona Ferraraccio" userId="c9694aeb-2f50-401b-8abf-67f8a7106701" providerId="ADAL" clId="{728671C3-614E-440E-8F04-5DA1EFA065FD}" dt="2026-03-13T10:13:12.601" v="4698" actId="20577"/>
          <ac:spMkLst>
            <pc:docMk/>
            <pc:sldMk cId="3718344911" sldId="309"/>
            <ac:spMk id="12" creationId="{3C327392-1FB1-573F-352D-90BE77FD7D7E}"/>
          </ac:spMkLst>
        </pc:spChg>
        <pc:picChg chg="add mod">
          <ac:chgData name="Simona Ferraraccio" userId="c9694aeb-2f50-401b-8abf-67f8a7106701" providerId="ADAL" clId="{728671C3-614E-440E-8F04-5DA1EFA065FD}" dt="2026-03-13T09:45:36.503" v="4425"/>
          <ac:picMkLst>
            <pc:docMk/>
            <pc:sldMk cId="3718344911" sldId="309"/>
            <ac:picMk id="10" creationId="{5492029D-6F6A-83A4-01EF-3AC5837517C5}"/>
          </ac:picMkLst>
        </pc:picChg>
      </pc:sldChg>
      <pc:sldChg chg="addSp delSp modSp new mod modAnim">
        <pc:chgData name="Simona Ferraraccio" userId="c9694aeb-2f50-401b-8abf-67f8a7106701" providerId="ADAL" clId="{728671C3-614E-440E-8F04-5DA1EFA065FD}" dt="2026-03-13T09:07:07.676" v="3727" actId="1076"/>
        <pc:sldMkLst>
          <pc:docMk/>
          <pc:sldMk cId="202950088" sldId="310"/>
        </pc:sldMkLst>
        <pc:spChg chg="mod">
          <ac:chgData name="Simona Ferraraccio" userId="c9694aeb-2f50-401b-8abf-67f8a7106701" providerId="ADAL" clId="{728671C3-614E-440E-8F04-5DA1EFA065FD}" dt="2026-03-13T08:55:39.217" v="3283" actId="27636"/>
          <ac:spMkLst>
            <pc:docMk/>
            <pc:sldMk cId="202950088" sldId="310"/>
            <ac:spMk id="2" creationId="{5CF6ED06-ED7F-FD29-8F37-9CB6B5C0029B}"/>
          </ac:spMkLst>
        </pc:spChg>
        <pc:spChg chg="del">
          <ac:chgData name="Simona Ferraraccio" userId="c9694aeb-2f50-401b-8abf-67f8a7106701" providerId="ADAL" clId="{728671C3-614E-440E-8F04-5DA1EFA065FD}" dt="2026-03-13T08:54:05.332" v="3203" actId="478"/>
          <ac:spMkLst>
            <pc:docMk/>
            <pc:sldMk cId="202950088" sldId="310"/>
            <ac:spMk id="3" creationId="{00D9D532-3219-1293-065A-173E02D8B631}"/>
          </ac:spMkLst>
        </pc:spChg>
        <pc:spChg chg="add del mod">
          <ac:chgData name="Simona Ferraraccio" userId="c9694aeb-2f50-401b-8abf-67f8a7106701" providerId="ADAL" clId="{728671C3-614E-440E-8F04-5DA1EFA065FD}" dt="2026-03-13T08:54:32.335" v="3227" actId="478"/>
          <ac:spMkLst>
            <pc:docMk/>
            <pc:sldMk cId="202950088" sldId="310"/>
            <ac:spMk id="7" creationId="{0E15C195-3A39-EDCE-732E-650882543EE7}"/>
          </ac:spMkLst>
        </pc:spChg>
        <pc:spChg chg="del mod">
          <ac:chgData name="Simona Ferraraccio" userId="c9694aeb-2f50-401b-8abf-67f8a7106701" providerId="ADAL" clId="{728671C3-614E-440E-8F04-5DA1EFA065FD}" dt="2026-03-13T08:56:03.711" v="3293" actId="478"/>
          <ac:spMkLst>
            <pc:docMk/>
            <pc:sldMk cId="202950088" sldId="310"/>
            <ac:spMk id="10" creationId="{B9F6BDA6-09C5-E200-494E-73168FEFD6C9}"/>
          </ac:spMkLst>
        </pc:spChg>
        <pc:spChg chg="mod topLvl">
          <ac:chgData name="Simona Ferraraccio" userId="c9694aeb-2f50-401b-8abf-67f8a7106701" providerId="ADAL" clId="{728671C3-614E-440E-8F04-5DA1EFA065FD}" dt="2026-03-13T09:04:07.819" v="3525" actId="165"/>
          <ac:spMkLst>
            <pc:docMk/>
            <pc:sldMk cId="202950088" sldId="310"/>
            <ac:spMk id="11" creationId="{B59E36EE-9DFD-96F6-65D9-295D25117E2A}"/>
          </ac:spMkLst>
        </pc:spChg>
        <pc:spChg chg="del mod">
          <ac:chgData name="Simona Ferraraccio" userId="c9694aeb-2f50-401b-8abf-67f8a7106701" providerId="ADAL" clId="{728671C3-614E-440E-8F04-5DA1EFA065FD}" dt="2026-03-13T08:56:06.448" v="3294" actId="478"/>
          <ac:spMkLst>
            <pc:docMk/>
            <pc:sldMk cId="202950088" sldId="310"/>
            <ac:spMk id="12" creationId="{C147C72F-6A98-2C20-6387-85450182F680}"/>
          </ac:spMkLst>
        </pc:spChg>
        <pc:spChg chg="mod topLvl">
          <ac:chgData name="Simona Ferraraccio" userId="c9694aeb-2f50-401b-8abf-67f8a7106701" providerId="ADAL" clId="{728671C3-614E-440E-8F04-5DA1EFA065FD}" dt="2026-03-13T09:04:07.819" v="3525" actId="165"/>
          <ac:spMkLst>
            <pc:docMk/>
            <pc:sldMk cId="202950088" sldId="310"/>
            <ac:spMk id="13" creationId="{55875672-420A-1442-36D6-7809D169D3FA}"/>
          </ac:spMkLst>
        </pc:spChg>
        <pc:spChg chg="add mod">
          <ac:chgData name="Simona Ferraraccio" userId="c9694aeb-2f50-401b-8abf-67f8a7106701" providerId="ADAL" clId="{728671C3-614E-440E-8F04-5DA1EFA065FD}" dt="2026-03-13T09:03:48.762" v="3520" actId="14100"/>
          <ac:spMkLst>
            <pc:docMk/>
            <pc:sldMk cId="202950088" sldId="310"/>
            <ac:spMk id="14" creationId="{3D697DA6-E80D-B5D6-016E-D05C1DBCFA04}"/>
          </ac:spMkLst>
        </pc:spChg>
        <pc:spChg chg="add mod">
          <ac:chgData name="Simona Ferraraccio" userId="c9694aeb-2f50-401b-8abf-67f8a7106701" providerId="ADAL" clId="{728671C3-614E-440E-8F04-5DA1EFA065FD}" dt="2026-03-13T09:07:07.676" v="3727" actId="1076"/>
          <ac:spMkLst>
            <pc:docMk/>
            <pc:sldMk cId="202950088" sldId="310"/>
            <ac:spMk id="15" creationId="{3544806D-EDAD-347C-DB20-491C752A9F59}"/>
          </ac:spMkLst>
        </pc:spChg>
        <pc:grpChg chg="del mod">
          <ac:chgData name="Simona Ferraraccio" userId="c9694aeb-2f50-401b-8abf-67f8a7106701" providerId="ADAL" clId="{728671C3-614E-440E-8F04-5DA1EFA065FD}" dt="2026-03-13T09:04:07.819" v="3525" actId="165"/>
          <ac:grpSpMkLst>
            <pc:docMk/>
            <pc:sldMk cId="202950088" sldId="310"/>
            <ac:grpSpMk id="9" creationId="{2449C7B2-A266-E321-BDEB-39DAA21E5581}"/>
          </ac:grpSpMkLst>
        </pc:grpChg>
        <pc:graphicFrameChg chg="add del mod modGraphic">
          <ac:chgData name="Simona Ferraraccio" userId="c9694aeb-2f50-401b-8abf-67f8a7106701" providerId="ADAL" clId="{728671C3-614E-440E-8F04-5DA1EFA065FD}" dt="2026-03-13T08:56:01.707" v="3292" actId="18245"/>
          <ac:graphicFrameMkLst>
            <pc:docMk/>
            <pc:sldMk cId="202950088" sldId="310"/>
            <ac:graphicFrameMk id="8" creationId="{32C3AD2E-80D3-9AC6-8AD8-2F065EE0A968}"/>
          </ac:graphicFrameMkLst>
        </pc:graphicFrameChg>
      </pc:sldChg>
      <pc:sldChg chg="new del">
        <pc:chgData name="Simona Ferraraccio" userId="c9694aeb-2f50-401b-8abf-67f8a7106701" providerId="ADAL" clId="{728671C3-614E-440E-8F04-5DA1EFA065FD}" dt="2026-03-13T08:43:04.121" v="2978" actId="47"/>
        <pc:sldMkLst>
          <pc:docMk/>
          <pc:sldMk cId="755913182" sldId="310"/>
        </pc:sldMkLst>
      </pc:sldChg>
      <pc:sldChg chg="addSp delSp modSp new mod modAnim">
        <pc:chgData name="Simona Ferraraccio" userId="c9694aeb-2f50-401b-8abf-67f8a7106701" providerId="ADAL" clId="{728671C3-614E-440E-8F04-5DA1EFA065FD}" dt="2026-03-13T09:29:02.571" v="4037" actId="1076"/>
        <pc:sldMkLst>
          <pc:docMk/>
          <pc:sldMk cId="3529292408" sldId="311"/>
        </pc:sldMkLst>
        <pc:spChg chg="mod">
          <ac:chgData name="Simona Ferraraccio" userId="c9694aeb-2f50-401b-8abf-67f8a7106701" providerId="ADAL" clId="{728671C3-614E-440E-8F04-5DA1EFA065FD}" dt="2026-03-13T09:20:02.266" v="3853" actId="1076"/>
          <ac:spMkLst>
            <pc:docMk/>
            <pc:sldMk cId="3529292408" sldId="311"/>
            <ac:spMk id="2" creationId="{FCF7A6BA-B003-1836-8EAE-C44E51AA98F6}"/>
          </ac:spMkLst>
        </pc:spChg>
        <pc:spChg chg="del mod">
          <ac:chgData name="Simona Ferraraccio" userId="c9694aeb-2f50-401b-8abf-67f8a7106701" providerId="ADAL" clId="{728671C3-614E-440E-8F04-5DA1EFA065FD}" dt="2026-03-13T09:14:23.569" v="3833" actId="478"/>
          <ac:spMkLst>
            <pc:docMk/>
            <pc:sldMk cId="3529292408" sldId="311"/>
            <ac:spMk id="3" creationId="{A1AE331B-CA8A-209A-C84D-3C2694ABD433}"/>
          </ac:spMkLst>
        </pc:spChg>
        <pc:spChg chg="add del mod">
          <ac:chgData name="Simona Ferraraccio" userId="c9694aeb-2f50-401b-8abf-67f8a7106701" providerId="ADAL" clId="{728671C3-614E-440E-8F04-5DA1EFA065FD}" dt="2026-03-13T09:14:13.609" v="3832"/>
          <ac:spMkLst>
            <pc:docMk/>
            <pc:sldMk cId="3529292408" sldId="311"/>
            <ac:spMk id="8" creationId="{6BE8EC9D-8F16-6EFF-E951-F3127145BB4F}"/>
          </ac:spMkLst>
        </pc:spChg>
        <pc:spChg chg="add mod">
          <ac:chgData name="Simona Ferraraccio" userId="c9694aeb-2f50-401b-8abf-67f8a7106701" providerId="ADAL" clId="{728671C3-614E-440E-8F04-5DA1EFA065FD}" dt="2026-03-13T09:28:53.188" v="4035" actId="1076"/>
          <ac:spMkLst>
            <pc:docMk/>
            <pc:sldMk cId="3529292408" sldId="311"/>
            <ac:spMk id="9" creationId="{1B9A5A09-888A-D16B-99D5-EDB4D44F7E39}"/>
          </ac:spMkLst>
        </pc:spChg>
        <pc:spChg chg="add mod">
          <ac:chgData name="Simona Ferraraccio" userId="c9694aeb-2f50-401b-8abf-67f8a7106701" providerId="ADAL" clId="{728671C3-614E-440E-8F04-5DA1EFA065FD}" dt="2026-03-13T09:28:53.188" v="4035" actId="1076"/>
          <ac:spMkLst>
            <pc:docMk/>
            <pc:sldMk cId="3529292408" sldId="311"/>
            <ac:spMk id="10" creationId="{FC0E3FB4-08BF-17AC-1744-4F29C35F7085}"/>
          </ac:spMkLst>
        </pc:spChg>
        <pc:spChg chg="add mod">
          <ac:chgData name="Simona Ferraraccio" userId="c9694aeb-2f50-401b-8abf-67f8a7106701" providerId="ADAL" clId="{728671C3-614E-440E-8F04-5DA1EFA065FD}" dt="2026-03-13T09:28:53.188" v="4035" actId="1076"/>
          <ac:spMkLst>
            <pc:docMk/>
            <pc:sldMk cId="3529292408" sldId="311"/>
            <ac:spMk id="12" creationId="{EA03CB66-FC90-7242-53D0-A152F3B9D697}"/>
          </ac:spMkLst>
        </pc:spChg>
        <pc:spChg chg="add mod">
          <ac:chgData name="Simona Ferraraccio" userId="c9694aeb-2f50-401b-8abf-67f8a7106701" providerId="ADAL" clId="{728671C3-614E-440E-8F04-5DA1EFA065FD}" dt="2026-03-13T09:28:53.188" v="4035" actId="1076"/>
          <ac:spMkLst>
            <pc:docMk/>
            <pc:sldMk cId="3529292408" sldId="311"/>
            <ac:spMk id="14" creationId="{E3D77ADD-06BB-72EB-DB8A-81385DC35A46}"/>
          </ac:spMkLst>
        </pc:spChg>
        <pc:spChg chg="add mod">
          <ac:chgData name="Simona Ferraraccio" userId="c9694aeb-2f50-401b-8abf-67f8a7106701" providerId="ADAL" clId="{728671C3-614E-440E-8F04-5DA1EFA065FD}" dt="2026-03-13T09:28:53.188" v="4035" actId="1076"/>
          <ac:spMkLst>
            <pc:docMk/>
            <pc:sldMk cId="3529292408" sldId="311"/>
            <ac:spMk id="15" creationId="{D23B9F64-4F2B-907C-F48A-F46D236672D2}"/>
          </ac:spMkLst>
        </pc:spChg>
        <pc:spChg chg="add mod">
          <ac:chgData name="Simona Ferraraccio" userId="c9694aeb-2f50-401b-8abf-67f8a7106701" providerId="ADAL" clId="{728671C3-614E-440E-8F04-5DA1EFA065FD}" dt="2026-03-13T09:28:53.188" v="4035" actId="1076"/>
          <ac:spMkLst>
            <pc:docMk/>
            <pc:sldMk cId="3529292408" sldId="311"/>
            <ac:spMk id="16" creationId="{B2EFCCB5-F2D0-81A4-2124-D4431570D3C9}"/>
          </ac:spMkLst>
        </pc:spChg>
        <pc:spChg chg="mod">
          <ac:chgData name="Simona Ferraraccio" userId="c9694aeb-2f50-401b-8abf-67f8a7106701" providerId="ADAL" clId="{728671C3-614E-440E-8F04-5DA1EFA065FD}" dt="2026-03-13T09:17:24.279" v="3843" actId="1038"/>
          <ac:spMkLst>
            <pc:docMk/>
            <pc:sldMk cId="3529292408" sldId="311"/>
            <ac:spMk id="17" creationId="{9FC5DE4E-4BF1-219C-E7E9-7D8E48B4B6D7}"/>
          </ac:spMkLst>
        </pc:spChg>
        <pc:spChg chg="add mod">
          <ac:chgData name="Simona Ferraraccio" userId="c9694aeb-2f50-401b-8abf-67f8a7106701" providerId="ADAL" clId="{728671C3-614E-440E-8F04-5DA1EFA065FD}" dt="2026-03-13T09:28:53.188" v="4035" actId="1076"/>
          <ac:spMkLst>
            <pc:docMk/>
            <pc:sldMk cId="3529292408" sldId="311"/>
            <ac:spMk id="18" creationId="{627C1AEC-9DFA-9C61-793D-40ADD0911C1A}"/>
          </ac:spMkLst>
        </pc:spChg>
        <pc:spChg chg="add mod">
          <ac:chgData name="Simona Ferraraccio" userId="c9694aeb-2f50-401b-8abf-67f8a7106701" providerId="ADAL" clId="{728671C3-614E-440E-8F04-5DA1EFA065FD}" dt="2026-03-13T09:28:53.188" v="4035" actId="1076"/>
          <ac:spMkLst>
            <pc:docMk/>
            <pc:sldMk cId="3529292408" sldId="311"/>
            <ac:spMk id="20" creationId="{43A16E09-82CE-B2EC-422F-4AE83B2A6F42}"/>
          </ac:spMkLst>
        </pc:spChg>
        <pc:spChg chg="add mod">
          <ac:chgData name="Simona Ferraraccio" userId="c9694aeb-2f50-401b-8abf-67f8a7106701" providerId="ADAL" clId="{728671C3-614E-440E-8F04-5DA1EFA065FD}" dt="2026-03-13T09:28:53.188" v="4035" actId="1076"/>
          <ac:spMkLst>
            <pc:docMk/>
            <pc:sldMk cId="3529292408" sldId="311"/>
            <ac:spMk id="22" creationId="{D2BB7BAE-490E-47FF-C9A0-E4DC61785C42}"/>
          </ac:spMkLst>
        </pc:spChg>
        <pc:spChg chg="add mod">
          <ac:chgData name="Simona Ferraraccio" userId="c9694aeb-2f50-401b-8abf-67f8a7106701" providerId="ADAL" clId="{728671C3-614E-440E-8F04-5DA1EFA065FD}" dt="2026-03-13T09:28:53.188" v="4035" actId="1076"/>
          <ac:spMkLst>
            <pc:docMk/>
            <pc:sldMk cId="3529292408" sldId="311"/>
            <ac:spMk id="23" creationId="{7B576D77-C72A-C6A4-FCFD-0F8FA9274895}"/>
          </ac:spMkLst>
        </pc:spChg>
        <pc:spChg chg="mod">
          <ac:chgData name="Simona Ferraraccio" userId="c9694aeb-2f50-401b-8abf-67f8a7106701" providerId="ADAL" clId="{728671C3-614E-440E-8F04-5DA1EFA065FD}" dt="2026-03-13T09:27:09.505" v="3973" actId="14100"/>
          <ac:spMkLst>
            <pc:docMk/>
            <pc:sldMk cId="3529292408" sldId="311"/>
            <ac:spMk id="24" creationId="{E8E1F3D9-8832-2D23-192F-5731F4586283}"/>
          </ac:spMkLst>
        </pc:spChg>
        <pc:spChg chg="add mod">
          <ac:chgData name="Simona Ferraraccio" userId="c9694aeb-2f50-401b-8abf-67f8a7106701" providerId="ADAL" clId="{728671C3-614E-440E-8F04-5DA1EFA065FD}" dt="2026-03-13T09:27:27.882" v="3991" actId="20577"/>
          <ac:spMkLst>
            <pc:docMk/>
            <pc:sldMk cId="3529292408" sldId="311"/>
            <ac:spMk id="27" creationId="{76F510C3-A17C-05FC-DDDC-F89DF79562FC}"/>
          </ac:spMkLst>
        </pc:spChg>
        <pc:spChg chg="add mod">
          <ac:chgData name="Simona Ferraraccio" userId="c9694aeb-2f50-401b-8abf-67f8a7106701" providerId="ADAL" clId="{728671C3-614E-440E-8F04-5DA1EFA065FD}" dt="2026-03-13T09:29:02.571" v="4037" actId="1076"/>
          <ac:spMkLst>
            <pc:docMk/>
            <pc:sldMk cId="3529292408" sldId="311"/>
            <ac:spMk id="28" creationId="{C16BDBFD-5DE0-F4D0-93A8-B29CC03FE59A}"/>
          </ac:spMkLst>
        </pc:spChg>
        <pc:picChg chg="add mod">
          <ac:chgData name="Simona Ferraraccio" userId="c9694aeb-2f50-401b-8abf-67f8a7106701" providerId="ADAL" clId="{728671C3-614E-440E-8F04-5DA1EFA065FD}" dt="2026-03-13T09:19:42.052" v="3848"/>
          <ac:picMkLst>
            <pc:docMk/>
            <pc:sldMk cId="3529292408" sldId="311"/>
            <ac:picMk id="25" creationId="{80512035-49A1-1E11-F6EE-262660931E60}"/>
          </ac:picMkLst>
        </pc:picChg>
      </pc:sldChg>
      <pc:sldChg chg="addSp delSp modSp new mod">
        <pc:chgData name="Simona Ferraraccio" userId="c9694aeb-2f50-401b-8abf-67f8a7106701" providerId="ADAL" clId="{728671C3-614E-440E-8F04-5DA1EFA065FD}" dt="2026-03-13T09:31:09.866" v="4048" actId="208"/>
        <pc:sldMkLst>
          <pc:docMk/>
          <pc:sldMk cId="4253392180" sldId="312"/>
        </pc:sldMkLst>
        <pc:spChg chg="del">
          <ac:chgData name="Simona Ferraraccio" userId="c9694aeb-2f50-401b-8abf-67f8a7106701" providerId="ADAL" clId="{728671C3-614E-440E-8F04-5DA1EFA065FD}" dt="2026-03-13T09:30:49.993" v="4043" actId="478"/>
          <ac:spMkLst>
            <pc:docMk/>
            <pc:sldMk cId="4253392180" sldId="312"/>
            <ac:spMk id="2" creationId="{D7BDEE53-7E10-19D9-434A-4DAFFA47FBBF}"/>
          </ac:spMkLst>
        </pc:spChg>
        <pc:spChg chg="del">
          <ac:chgData name="Simona Ferraraccio" userId="c9694aeb-2f50-401b-8abf-67f8a7106701" providerId="ADAL" clId="{728671C3-614E-440E-8F04-5DA1EFA065FD}" dt="2026-03-13T09:30:51.867" v="4044" actId="478"/>
          <ac:spMkLst>
            <pc:docMk/>
            <pc:sldMk cId="4253392180" sldId="312"/>
            <ac:spMk id="3" creationId="{7FA63656-65C0-2DCF-42E6-398B8D235EF7}"/>
          </ac:spMkLst>
        </pc:spChg>
        <pc:spChg chg="add mod">
          <ac:chgData name="Simona Ferraraccio" userId="c9694aeb-2f50-401b-8abf-67f8a7106701" providerId="ADAL" clId="{728671C3-614E-440E-8F04-5DA1EFA065FD}" dt="2026-03-13T09:30:34.168" v="4041"/>
          <ac:spMkLst>
            <pc:docMk/>
            <pc:sldMk cId="4253392180" sldId="312"/>
            <ac:spMk id="9" creationId="{8B0BB782-525F-CCA0-A791-0E65008499B0}"/>
          </ac:spMkLst>
        </pc:spChg>
        <pc:spChg chg="add mod">
          <ac:chgData name="Simona Ferraraccio" userId="c9694aeb-2f50-401b-8abf-67f8a7106701" providerId="ADAL" clId="{728671C3-614E-440E-8F04-5DA1EFA065FD}" dt="2026-03-13T09:30:34.168" v="4041"/>
          <ac:spMkLst>
            <pc:docMk/>
            <pc:sldMk cId="4253392180" sldId="312"/>
            <ac:spMk id="10" creationId="{A5255D8F-62F2-BC75-288A-FA4D2EEA096A}"/>
          </ac:spMkLst>
        </pc:spChg>
        <pc:spChg chg="add mod">
          <ac:chgData name="Simona Ferraraccio" userId="c9694aeb-2f50-401b-8abf-67f8a7106701" providerId="ADAL" clId="{728671C3-614E-440E-8F04-5DA1EFA065FD}" dt="2026-03-13T09:31:09.866" v="4048" actId="208"/>
          <ac:spMkLst>
            <pc:docMk/>
            <pc:sldMk cId="4253392180" sldId="312"/>
            <ac:spMk id="11" creationId="{6D96275E-0292-D972-AA85-2DCF36373B3D}"/>
          </ac:spMkLst>
        </pc:spChg>
        <pc:spChg chg="add mod">
          <ac:chgData name="Simona Ferraraccio" userId="c9694aeb-2f50-401b-8abf-67f8a7106701" providerId="ADAL" clId="{728671C3-614E-440E-8F04-5DA1EFA065FD}" dt="2026-03-13T09:30:45.698" v="4042"/>
          <ac:spMkLst>
            <pc:docMk/>
            <pc:sldMk cId="4253392180" sldId="312"/>
            <ac:spMk id="13" creationId="{AA58A19E-A2F8-A0D4-1458-9B540E0F6B27}"/>
          </ac:spMkLst>
        </pc:spChg>
        <pc:graphicFrameChg chg="add mod">
          <ac:chgData name="Simona Ferraraccio" userId="c9694aeb-2f50-401b-8abf-67f8a7106701" providerId="ADAL" clId="{728671C3-614E-440E-8F04-5DA1EFA065FD}" dt="2026-03-13T09:30:45.698" v="4042"/>
          <ac:graphicFrameMkLst>
            <pc:docMk/>
            <pc:sldMk cId="4253392180" sldId="312"/>
            <ac:graphicFrameMk id="12" creationId="{32A894FB-147F-E758-8AC2-9DECFB516BC0}"/>
          </ac:graphicFrameMkLst>
        </pc:graphicFrameChg>
        <pc:picChg chg="add del mod">
          <ac:chgData name="Simona Ferraraccio" userId="c9694aeb-2f50-401b-8abf-67f8a7106701" providerId="ADAL" clId="{728671C3-614E-440E-8F04-5DA1EFA065FD}" dt="2026-03-13T09:30:26.177" v="4040" actId="478"/>
          <ac:picMkLst>
            <pc:docMk/>
            <pc:sldMk cId="4253392180" sldId="312"/>
            <ac:picMk id="7" creationId="{578B894F-106D-083F-12F2-B437AF476F7C}"/>
          </ac:picMkLst>
        </pc:picChg>
        <pc:picChg chg="add mod">
          <ac:chgData name="Simona Ferraraccio" userId="c9694aeb-2f50-401b-8abf-67f8a7106701" providerId="ADAL" clId="{728671C3-614E-440E-8F04-5DA1EFA065FD}" dt="2026-03-13T09:30:34.168" v="4041"/>
          <ac:picMkLst>
            <pc:docMk/>
            <pc:sldMk cId="4253392180" sldId="312"/>
            <ac:picMk id="8" creationId="{E57EF1A4-8B6F-3799-421E-F95072A7A0C8}"/>
          </ac:picMkLst>
        </pc:picChg>
      </pc:sldChg>
      <pc:sldChg chg="addSp delSp modSp new del mod">
        <pc:chgData name="Simona Ferraraccio" userId="c9694aeb-2f50-401b-8abf-67f8a7106701" providerId="ADAL" clId="{728671C3-614E-440E-8F04-5DA1EFA065FD}" dt="2026-03-13T10:23:57.314" v="5015" actId="47"/>
        <pc:sldMkLst>
          <pc:docMk/>
          <pc:sldMk cId="4012007095" sldId="313"/>
        </pc:sldMkLst>
        <pc:spChg chg="del">
          <ac:chgData name="Simona Ferraraccio" userId="c9694aeb-2f50-401b-8abf-67f8a7106701" providerId="ADAL" clId="{728671C3-614E-440E-8F04-5DA1EFA065FD}" dt="2026-03-13T09:44:53.631" v="4419" actId="478"/>
          <ac:spMkLst>
            <pc:docMk/>
            <pc:sldMk cId="4012007095" sldId="313"/>
            <ac:spMk id="2" creationId="{E9CE6AFB-7FFD-5659-C663-B9C1EF759C36}"/>
          </ac:spMkLst>
        </pc:spChg>
        <pc:spChg chg="del mod">
          <ac:chgData name="Simona Ferraraccio" userId="c9694aeb-2f50-401b-8abf-67f8a7106701" providerId="ADAL" clId="{728671C3-614E-440E-8F04-5DA1EFA065FD}" dt="2026-03-13T09:44:41.310" v="4413" actId="478"/>
          <ac:spMkLst>
            <pc:docMk/>
            <pc:sldMk cId="4012007095" sldId="313"/>
            <ac:spMk id="3" creationId="{A432E83F-93B1-A938-FAAE-391BB34684DC}"/>
          </ac:spMkLst>
        </pc:spChg>
        <pc:spChg chg="add mod">
          <ac:chgData name="Simona Ferraraccio" userId="c9694aeb-2f50-401b-8abf-67f8a7106701" providerId="ADAL" clId="{728671C3-614E-440E-8F04-5DA1EFA065FD}" dt="2026-03-13T10:17:03.772" v="4836" actId="1076"/>
          <ac:spMkLst>
            <pc:docMk/>
            <pc:sldMk cId="4012007095" sldId="313"/>
            <ac:spMk id="8" creationId="{BD3E9FA3-5C6B-79AC-BDAE-9B39790FAB1B}"/>
          </ac:spMkLst>
        </pc:spChg>
        <pc:spChg chg="add mod">
          <ac:chgData name="Simona Ferraraccio" userId="c9694aeb-2f50-401b-8abf-67f8a7106701" providerId="ADAL" clId="{728671C3-614E-440E-8F04-5DA1EFA065FD}" dt="2026-03-13T09:46:07.526" v="4432" actId="1076"/>
          <ac:spMkLst>
            <pc:docMk/>
            <pc:sldMk cId="4012007095" sldId="313"/>
            <ac:spMk id="9" creationId="{A76C3B52-D89B-4C51-8DE5-715FA21B8985}"/>
          </ac:spMkLst>
        </pc:spChg>
        <pc:spChg chg="add mod">
          <ac:chgData name="Simona Ferraraccio" userId="c9694aeb-2f50-401b-8abf-67f8a7106701" providerId="ADAL" clId="{728671C3-614E-440E-8F04-5DA1EFA065FD}" dt="2026-03-13T10:18:07.811" v="4912" actId="20577"/>
          <ac:spMkLst>
            <pc:docMk/>
            <pc:sldMk cId="4012007095" sldId="313"/>
            <ac:spMk id="13" creationId="{09D6A529-9CD3-6141-1540-B92993F84092}"/>
          </ac:spMkLst>
        </pc:spChg>
        <pc:picChg chg="add mod">
          <ac:chgData name="Simona Ferraraccio" userId="c9694aeb-2f50-401b-8abf-67f8a7106701" providerId="ADAL" clId="{728671C3-614E-440E-8F04-5DA1EFA065FD}" dt="2026-03-13T09:45:29.400" v="4423" actId="1076"/>
          <ac:picMkLst>
            <pc:docMk/>
            <pc:sldMk cId="4012007095" sldId="313"/>
            <ac:picMk id="11" creationId="{4C794B1D-6C75-04A9-A781-BCBF1EC38083}"/>
          </ac:picMkLst>
        </pc:picChg>
      </pc:sldChg>
      <pc:sldChg chg="addSp delSp modSp new mod modAnim">
        <pc:chgData name="Simona Ferraraccio" userId="c9694aeb-2f50-401b-8abf-67f8a7106701" providerId="ADAL" clId="{728671C3-614E-440E-8F04-5DA1EFA065FD}" dt="2026-03-13T10:23:47.347" v="5013" actId="114"/>
        <pc:sldMkLst>
          <pc:docMk/>
          <pc:sldMk cId="4112036340" sldId="314"/>
        </pc:sldMkLst>
        <pc:spChg chg="del">
          <ac:chgData name="Simona Ferraraccio" userId="c9694aeb-2f50-401b-8abf-67f8a7106701" providerId="ADAL" clId="{728671C3-614E-440E-8F04-5DA1EFA065FD}" dt="2026-03-13T10:18:43.132" v="4915" actId="478"/>
          <ac:spMkLst>
            <pc:docMk/>
            <pc:sldMk cId="4112036340" sldId="314"/>
            <ac:spMk id="2" creationId="{EC90E0F7-13AD-EE63-DEC5-AB2572E7909E}"/>
          </ac:spMkLst>
        </pc:spChg>
        <pc:spChg chg="del">
          <ac:chgData name="Simona Ferraraccio" userId="c9694aeb-2f50-401b-8abf-67f8a7106701" providerId="ADAL" clId="{728671C3-614E-440E-8F04-5DA1EFA065FD}" dt="2026-03-13T10:18:44.228" v="4916" actId="478"/>
          <ac:spMkLst>
            <pc:docMk/>
            <pc:sldMk cId="4112036340" sldId="314"/>
            <ac:spMk id="3" creationId="{A2E59EEB-C7F3-697A-F87A-F5B3F90F0082}"/>
          </ac:spMkLst>
        </pc:spChg>
        <pc:spChg chg="mod">
          <ac:chgData name="Simona Ferraraccio" userId="c9694aeb-2f50-401b-8abf-67f8a7106701" providerId="ADAL" clId="{728671C3-614E-440E-8F04-5DA1EFA065FD}" dt="2026-03-13T10:23:20.732" v="5006" actId="1076"/>
          <ac:spMkLst>
            <pc:docMk/>
            <pc:sldMk cId="4112036340" sldId="314"/>
            <ac:spMk id="5" creationId="{007AC092-53D9-CC53-321B-59D2787B4C4A}"/>
          </ac:spMkLst>
        </pc:spChg>
        <pc:spChg chg="mod">
          <ac:chgData name="Simona Ferraraccio" userId="c9694aeb-2f50-401b-8abf-67f8a7106701" providerId="ADAL" clId="{728671C3-614E-440E-8F04-5DA1EFA065FD}" dt="2026-03-13T10:23:31.583" v="5009" actId="1076"/>
          <ac:spMkLst>
            <pc:docMk/>
            <pc:sldMk cId="4112036340" sldId="314"/>
            <ac:spMk id="6" creationId="{1805AC1E-ECB7-2D3F-1EA3-E57BA7A51986}"/>
          </ac:spMkLst>
        </pc:spChg>
        <pc:spChg chg="add mod">
          <ac:chgData name="Simona Ferraraccio" userId="c9694aeb-2f50-401b-8abf-67f8a7106701" providerId="ADAL" clId="{728671C3-614E-440E-8F04-5DA1EFA065FD}" dt="2026-03-13T10:19:18.142" v="4926" actId="404"/>
          <ac:spMkLst>
            <pc:docMk/>
            <pc:sldMk cId="4112036340" sldId="314"/>
            <ac:spMk id="7" creationId="{8770CAD0-68AB-4ACD-DA8F-973A34DD1A2E}"/>
          </ac:spMkLst>
        </pc:spChg>
        <pc:spChg chg="add mod">
          <ac:chgData name="Simona Ferraraccio" userId="c9694aeb-2f50-401b-8abf-67f8a7106701" providerId="ADAL" clId="{728671C3-614E-440E-8F04-5DA1EFA065FD}" dt="2026-03-13T10:19:39.606" v="4940" actId="20577"/>
          <ac:spMkLst>
            <pc:docMk/>
            <pc:sldMk cId="4112036340" sldId="314"/>
            <ac:spMk id="10" creationId="{8A9750A2-4D45-AAF8-E984-9A0E1E3C2074}"/>
          </ac:spMkLst>
        </pc:spChg>
        <pc:spChg chg="add mod">
          <ac:chgData name="Simona Ferraraccio" userId="c9694aeb-2f50-401b-8abf-67f8a7106701" providerId="ADAL" clId="{728671C3-614E-440E-8F04-5DA1EFA065FD}" dt="2026-03-13T10:23:47.347" v="5013" actId="114"/>
          <ac:spMkLst>
            <pc:docMk/>
            <pc:sldMk cId="4112036340" sldId="314"/>
            <ac:spMk id="12" creationId="{9CC90423-CA87-7F03-CDBA-4643AA7F1040}"/>
          </ac:spMkLst>
        </pc:spChg>
        <pc:picChg chg="add mod">
          <ac:chgData name="Simona Ferraraccio" userId="c9694aeb-2f50-401b-8abf-67f8a7106701" providerId="ADAL" clId="{728671C3-614E-440E-8F04-5DA1EFA065FD}" dt="2026-03-13T10:18:35.633" v="4914"/>
          <ac:picMkLst>
            <pc:docMk/>
            <pc:sldMk cId="4112036340" sldId="314"/>
            <ac:picMk id="8" creationId="{18856515-9D36-B21E-ACBB-4DB669B2FF65}"/>
          </ac:picMkLst>
        </pc:picChg>
      </pc:sldChg>
      <pc:sldChg chg="addSp delSp modSp new mod setBg addAnim delAnim">
        <pc:chgData name="Simona Ferraraccio" userId="c9694aeb-2f50-401b-8abf-67f8a7106701" providerId="ADAL" clId="{728671C3-614E-440E-8F04-5DA1EFA065FD}" dt="2026-03-13T10:25:57.709" v="5193" actId="122"/>
        <pc:sldMkLst>
          <pc:docMk/>
          <pc:sldMk cId="92538957" sldId="315"/>
        </pc:sldMkLst>
        <pc:spChg chg="mod">
          <ac:chgData name="Simona Ferraraccio" userId="c9694aeb-2f50-401b-8abf-67f8a7106701" providerId="ADAL" clId="{728671C3-614E-440E-8F04-5DA1EFA065FD}" dt="2026-03-13T10:25:33.207" v="5187" actId="26606"/>
          <ac:spMkLst>
            <pc:docMk/>
            <pc:sldMk cId="92538957" sldId="315"/>
            <ac:spMk id="2" creationId="{391B0A3C-B6D0-B432-5E74-8208FECF9C5B}"/>
          </ac:spMkLst>
        </pc:spChg>
        <pc:spChg chg="mod">
          <ac:chgData name="Simona Ferraraccio" userId="c9694aeb-2f50-401b-8abf-67f8a7106701" providerId="ADAL" clId="{728671C3-614E-440E-8F04-5DA1EFA065FD}" dt="2026-03-13T10:25:33.207" v="5187" actId="26606"/>
          <ac:spMkLst>
            <pc:docMk/>
            <pc:sldMk cId="92538957" sldId="315"/>
            <ac:spMk id="3" creationId="{B1003D75-F02D-1DEB-B188-B8F91FE140D5}"/>
          </ac:spMkLst>
        </pc:spChg>
        <pc:spChg chg="mod ord">
          <ac:chgData name="Simona Ferraraccio" userId="c9694aeb-2f50-401b-8abf-67f8a7106701" providerId="ADAL" clId="{728671C3-614E-440E-8F04-5DA1EFA065FD}" dt="2026-03-13T10:25:55.678" v="5192" actId="120"/>
          <ac:spMkLst>
            <pc:docMk/>
            <pc:sldMk cId="92538957" sldId="315"/>
            <ac:spMk id="4" creationId="{17B1134F-60D3-90C0-DD6D-48F61BEF398D}"/>
          </ac:spMkLst>
        </pc:spChg>
        <pc:spChg chg="mod">
          <ac:chgData name="Simona Ferraraccio" userId="c9694aeb-2f50-401b-8abf-67f8a7106701" providerId="ADAL" clId="{728671C3-614E-440E-8F04-5DA1EFA065FD}" dt="2026-03-13T10:25:57.709" v="5193" actId="122"/>
          <ac:spMkLst>
            <pc:docMk/>
            <pc:sldMk cId="92538957" sldId="315"/>
            <ac:spMk id="5" creationId="{910EB4BB-6232-AFB1-F4E2-AAC908E7E8DE}"/>
          </ac:spMkLst>
        </pc:spChg>
        <pc:spChg chg="mod">
          <ac:chgData name="Simona Ferraraccio" userId="c9694aeb-2f50-401b-8abf-67f8a7106701" providerId="ADAL" clId="{728671C3-614E-440E-8F04-5DA1EFA065FD}" dt="2026-03-13T10:25:33.207" v="5187" actId="26606"/>
          <ac:spMkLst>
            <pc:docMk/>
            <pc:sldMk cId="92538957" sldId="315"/>
            <ac:spMk id="6" creationId="{E6269D45-4ABF-01BF-333A-532CFA45CADB}"/>
          </ac:spMkLst>
        </pc:spChg>
        <pc:spChg chg="add del">
          <ac:chgData name="Simona Ferraraccio" userId="c9694aeb-2f50-401b-8abf-67f8a7106701" providerId="ADAL" clId="{728671C3-614E-440E-8F04-5DA1EFA065FD}" dt="2026-03-13T10:25:33.182" v="5186" actId="26606"/>
          <ac:spMkLst>
            <pc:docMk/>
            <pc:sldMk cId="92538957" sldId="315"/>
            <ac:spMk id="11" creationId="{907EF6B7-1338-4443-8C46-6A318D952DFD}"/>
          </ac:spMkLst>
        </pc:spChg>
        <pc:spChg chg="add del">
          <ac:chgData name="Simona Ferraraccio" userId="c9694aeb-2f50-401b-8abf-67f8a7106701" providerId="ADAL" clId="{728671C3-614E-440E-8F04-5DA1EFA065FD}" dt="2026-03-13T10:25:33.182" v="5186" actId="26606"/>
          <ac:spMkLst>
            <pc:docMk/>
            <pc:sldMk cId="92538957" sldId="315"/>
            <ac:spMk id="13" creationId="{DAAE4CDD-124C-4DCF-9584-B6033B545DD5}"/>
          </ac:spMkLst>
        </pc:spChg>
        <pc:spChg chg="add del">
          <ac:chgData name="Simona Ferraraccio" userId="c9694aeb-2f50-401b-8abf-67f8a7106701" providerId="ADAL" clId="{728671C3-614E-440E-8F04-5DA1EFA065FD}" dt="2026-03-13T10:25:33.182" v="5186" actId="26606"/>
          <ac:spMkLst>
            <pc:docMk/>
            <pc:sldMk cId="92538957" sldId="315"/>
            <ac:spMk id="15" creationId="{081E4A58-353D-44AE-B2FC-2A74E2E400F7}"/>
          </ac:spMkLst>
        </pc:spChg>
        <pc:spChg chg="add">
          <ac:chgData name="Simona Ferraraccio" userId="c9694aeb-2f50-401b-8abf-67f8a7106701" providerId="ADAL" clId="{728671C3-614E-440E-8F04-5DA1EFA065FD}" dt="2026-03-13T10:25:33.207" v="5187" actId="26606"/>
          <ac:spMkLst>
            <pc:docMk/>
            <pc:sldMk cId="92538957" sldId="315"/>
            <ac:spMk id="17" creationId="{AFF4A713-7B75-4B21-90D7-5AB19547C728}"/>
          </ac:spMkLst>
        </pc:spChg>
        <pc:spChg chg="add">
          <ac:chgData name="Simona Ferraraccio" userId="c9694aeb-2f50-401b-8abf-67f8a7106701" providerId="ADAL" clId="{728671C3-614E-440E-8F04-5DA1EFA065FD}" dt="2026-03-13T10:25:33.207" v="5187" actId="26606"/>
          <ac:spMkLst>
            <pc:docMk/>
            <pc:sldMk cId="92538957" sldId="315"/>
            <ac:spMk id="18" creationId="{6F5A5072-7B47-4D32-B52A-4EBBF590B8A5}"/>
          </ac:spMkLst>
        </pc:spChg>
        <pc:spChg chg="add">
          <ac:chgData name="Simona Ferraraccio" userId="c9694aeb-2f50-401b-8abf-67f8a7106701" providerId="ADAL" clId="{728671C3-614E-440E-8F04-5DA1EFA065FD}" dt="2026-03-13T10:25:33.207" v="5187" actId="26606"/>
          <ac:spMkLst>
            <pc:docMk/>
            <pc:sldMk cId="92538957" sldId="315"/>
            <ac:spMk id="19" creationId="{DC631C0B-6DA6-4E57-8231-CE32B3434A7E}"/>
          </ac:spMkLst>
        </pc:spChg>
        <pc:spChg chg="add">
          <ac:chgData name="Simona Ferraraccio" userId="c9694aeb-2f50-401b-8abf-67f8a7106701" providerId="ADAL" clId="{728671C3-614E-440E-8F04-5DA1EFA065FD}" dt="2026-03-13T10:25:33.207" v="5187" actId="26606"/>
          <ac:spMkLst>
            <pc:docMk/>
            <pc:sldMk cId="92538957" sldId="315"/>
            <ac:spMk id="20" creationId="{9715DAF0-AE1B-46C9-8A6B-DB2AA05AB91D}"/>
          </ac:spMkLst>
        </pc:spChg>
        <pc:spChg chg="add">
          <ac:chgData name="Simona Ferraraccio" userId="c9694aeb-2f50-401b-8abf-67f8a7106701" providerId="ADAL" clId="{728671C3-614E-440E-8F04-5DA1EFA065FD}" dt="2026-03-13T10:25:33.207" v="5187" actId="26606"/>
          <ac:spMkLst>
            <pc:docMk/>
            <pc:sldMk cId="92538957" sldId="315"/>
            <ac:spMk id="21" creationId="{C29501E6-A978-4A61-9689-9085AF97A53A}"/>
          </ac:spMkLst>
        </pc:spChg>
      </pc:sldChg>
      <pc:sldChg chg="addSp delSp modSp new del mod setBg">
        <pc:chgData name="Simona Ferraraccio" userId="c9694aeb-2f50-401b-8abf-67f8a7106701" providerId="ADAL" clId="{728671C3-614E-440E-8F04-5DA1EFA065FD}" dt="2026-03-13T11:53:29.981" v="6193" actId="47"/>
        <pc:sldMkLst>
          <pc:docMk/>
          <pc:sldMk cId="14954795" sldId="316"/>
        </pc:sldMkLst>
        <pc:spChg chg="mod">
          <ac:chgData name="Simona Ferraraccio" userId="c9694aeb-2f50-401b-8abf-67f8a7106701" providerId="ADAL" clId="{728671C3-614E-440E-8F04-5DA1EFA065FD}" dt="2026-03-13T10:41:34.918" v="5637" actId="404"/>
          <ac:spMkLst>
            <pc:docMk/>
            <pc:sldMk cId="14954795" sldId="316"/>
            <ac:spMk id="2" creationId="{D7915FA6-54B7-B936-B697-08D9DD463385}"/>
          </ac:spMkLst>
        </pc:spChg>
        <pc:spChg chg="mod">
          <ac:chgData name="Simona Ferraraccio" userId="c9694aeb-2f50-401b-8abf-67f8a7106701" providerId="ADAL" clId="{728671C3-614E-440E-8F04-5DA1EFA065FD}" dt="2026-03-13T10:42:47.896" v="5659" actId="14100"/>
          <ac:spMkLst>
            <pc:docMk/>
            <pc:sldMk cId="14954795" sldId="316"/>
            <ac:spMk id="3" creationId="{7EA9D0E6-60EF-91B5-ECE5-F599727A36F1}"/>
          </ac:spMkLst>
        </pc:spChg>
        <pc:spChg chg="mod">
          <ac:chgData name="Simona Ferraraccio" userId="c9694aeb-2f50-401b-8abf-67f8a7106701" providerId="ADAL" clId="{728671C3-614E-440E-8F04-5DA1EFA065FD}" dt="2026-03-13T10:39:57.033" v="5582" actId="26606"/>
          <ac:spMkLst>
            <pc:docMk/>
            <pc:sldMk cId="14954795" sldId="316"/>
            <ac:spMk id="4" creationId="{3E220998-62D5-5E87-5C70-BF1ABD38210A}"/>
          </ac:spMkLst>
        </pc:spChg>
        <pc:spChg chg="mod">
          <ac:chgData name="Simona Ferraraccio" userId="c9694aeb-2f50-401b-8abf-67f8a7106701" providerId="ADAL" clId="{728671C3-614E-440E-8F04-5DA1EFA065FD}" dt="2026-03-13T10:39:57.033" v="5582" actId="26606"/>
          <ac:spMkLst>
            <pc:docMk/>
            <pc:sldMk cId="14954795" sldId="316"/>
            <ac:spMk id="5" creationId="{62572071-E34A-0F38-520A-4E4972A805DC}"/>
          </ac:spMkLst>
        </pc:spChg>
        <pc:spChg chg="mod">
          <ac:chgData name="Simona Ferraraccio" userId="c9694aeb-2f50-401b-8abf-67f8a7106701" providerId="ADAL" clId="{728671C3-614E-440E-8F04-5DA1EFA065FD}" dt="2026-03-13T10:39:57.033" v="5582" actId="26606"/>
          <ac:spMkLst>
            <pc:docMk/>
            <pc:sldMk cId="14954795" sldId="316"/>
            <ac:spMk id="6" creationId="{7D45AEE0-1D28-3D18-0270-1081C591CE10}"/>
          </ac:spMkLst>
        </pc:spChg>
        <pc:spChg chg="add mod">
          <ac:chgData name="Simona Ferraraccio" userId="c9694aeb-2f50-401b-8abf-67f8a7106701" providerId="ADAL" clId="{728671C3-614E-440E-8F04-5DA1EFA065FD}" dt="2026-03-13T10:42:38.482" v="5656" actId="1076"/>
          <ac:spMkLst>
            <pc:docMk/>
            <pc:sldMk cId="14954795" sldId="316"/>
            <ac:spMk id="10" creationId="{616F2D89-7CFF-7A65-1F94-AC3E12BC71A5}"/>
          </ac:spMkLst>
        </pc:spChg>
        <pc:spChg chg="add del">
          <ac:chgData name="Simona Ferraraccio" userId="c9694aeb-2f50-401b-8abf-67f8a7106701" providerId="ADAL" clId="{728671C3-614E-440E-8F04-5DA1EFA065FD}" dt="2026-03-13T10:39:57.033" v="5582" actId="26606"/>
          <ac:spMkLst>
            <pc:docMk/>
            <pc:sldMk cId="14954795" sldId="316"/>
            <ac:spMk id="12" creationId="{777A147A-9ED8-46B4-8660-1B3C2AA880B5}"/>
          </ac:spMkLst>
        </pc:spChg>
        <pc:spChg chg="add del">
          <ac:chgData name="Simona Ferraraccio" userId="c9694aeb-2f50-401b-8abf-67f8a7106701" providerId="ADAL" clId="{728671C3-614E-440E-8F04-5DA1EFA065FD}" dt="2026-03-13T10:39:57.033" v="5582" actId="26606"/>
          <ac:spMkLst>
            <pc:docMk/>
            <pc:sldMk cId="14954795" sldId="316"/>
            <ac:spMk id="14" creationId="{5D6C15A0-C087-4593-8414-2B4EC1CDC3DE}"/>
          </ac:spMkLst>
        </pc:spChg>
        <pc:spChg chg="add">
          <ac:chgData name="Simona Ferraraccio" userId="c9694aeb-2f50-401b-8abf-67f8a7106701" providerId="ADAL" clId="{728671C3-614E-440E-8F04-5DA1EFA065FD}" dt="2026-03-13T10:39:57.033" v="5582" actId="26606"/>
          <ac:spMkLst>
            <pc:docMk/>
            <pc:sldMk cId="14954795" sldId="316"/>
            <ac:spMk id="19" creationId="{058A14AF-9FB5-4CC7-BA35-E8E85D3EDF0E}"/>
          </ac:spMkLst>
        </pc:spChg>
        <pc:spChg chg="add">
          <ac:chgData name="Simona Ferraraccio" userId="c9694aeb-2f50-401b-8abf-67f8a7106701" providerId="ADAL" clId="{728671C3-614E-440E-8F04-5DA1EFA065FD}" dt="2026-03-13T10:39:57.033" v="5582" actId="26606"/>
          <ac:spMkLst>
            <pc:docMk/>
            <pc:sldMk cId="14954795" sldId="316"/>
            <ac:spMk id="21" creationId="{3A9A4357-BD1D-4622-A4FE-766E6AB8DE84}"/>
          </ac:spMkLst>
        </pc:spChg>
        <pc:spChg chg="add">
          <ac:chgData name="Simona Ferraraccio" userId="c9694aeb-2f50-401b-8abf-67f8a7106701" providerId="ADAL" clId="{728671C3-614E-440E-8F04-5DA1EFA065FD}" dt="2026-03-13T10:39:57.033" v="5582" actId="26606"/>
          <ac:spMkLst>
            <pc:docMk/>
            <pc:sldMk cId="14954795" sldId="316"/>
            <ac:spMk id="23" creationId="{E659831F-0D9A-4C63-9EBB-8435B85A440F}"/>
          </ac:spMkLst>
        </pc:spChg>
        <pc:spChg chg="add">
          <ac:chgData name="Simona Ferraraccio" userId="c9694aeb-2f50-401b-8abf-67f8a7106701" providerId="ADAL" clId="{728671C3-614E-440E-8F04-5DA1EFA065FD}" dt="2026-03-13T10:39:57.033" v="5582" actId="26606"/>
          <ac:spMkLst>
            <pc:docMk/>
            <pc:sldMk cId="14954795" sldId="316"/>
            <ac:spMk id="25" creationId="{E6995CE5-F890-4ABA-82A2-26507CE8D2A3}"/>
          </ac:spMkLst>
        </pc:spChg>
        <pc:graphicFrameChg chg="add mod modGraphic">
          <ac:chgData name="Simona Ferraraccio" userId="c9694aeb-2f50-401b-8abf-67f8a7106701" providerId="ADAL" clId="{728671C3-614E-440E-8F04-5DA1EFA065FD}" dt="2026-03-13T10:42:14.430" v="5646" actId="1076"/>
          <ac:graphicFrameMkLst>
            <pc:docMk/>
            <pc:sldMk cId="14954795" sldId="316"/>
            <ac:graphicFrameMk id="8" creationId="{2DF702F6-8CD6-CA46-6B54-7B510983C200}"/>
          </ac:graphicFrameMkLst>
        </pc:graphicFrameChg>
        <pc:picChg chg="add mod">
          <ac:chgData name="Simona Ferraraccio" userId="c9694aeb-2f50-401b-8abf-67f8a7106701" providerId="ADAL" clId="{728671C3-614E-440E-8F04-5DA1EFA065FD}" dt="2026-03-13T10:41:29.294" v="5634" actId="1076"/>
          <ac:picMkLst>
            <pc:docMk/>
            <pc:sldMk cId="14954795" sldId="316"/>
            <ac:picMk id="7" creationId="{2FE65ED4-7635-CBF7-FCCB-1BEEC4BDEA8E}"/>
          </ac:picMkLst>
        </pc:picChg>
      </pc:sldChg>
      <pc:sldChg chg="addSp modSp add mod">
        <pc:chgData name="Simona Ferraraccio" userId="c9694aeb-2f50-401b-8abf-67f8a7106701" providerId="ADAL" clId="{728671C3-614E-440E-8F04-5DA1EFA065FD}" dt="2026-03-13T13:03:47.888" v="7228" actId="14100"/>
        <pc:sldMkLst>
          <pc:docMk/>
          <pc:sldMk cId="3086656229" sldId="317"/>
        </pc:sldMkLst>
        <pc:spChg chg="add mod">
          <ac:chgData name="Simona Ferraraccio" userId="c9694aeb-2f50-401b-8abf-67f8a7106701" providerId="ADAL" clId="{728671C3-614E-440E-8F04-5DA1EFA065FD}" dt="2026-03-13T13:03:47.888" v="7228" actId="14100"/>
          <ac:spMkLst>
            <pc:docMk/>
            <pc:sldMk cId="3086656229" sldId="317"/>
            <ac:spMk id="3" creationId="{0A175076-F73E-E987-7010-80C920554EAA}"/>
          </ac:spMkLst>
        </pc:spChg>
      </pc:sldChg>
      <pc:sldChg chg="addSp delSp modSp new mod ord delAnim modAnim">
        <pc:chgData name="Simona Ferraraccio" userId="c9694aeb-2f50-401b-8abf-67f8a7106701" providerId="ADAL" clId="{728671C3-614E-440E-8F04-5DA1EFA065FD}" dt="2026-03-13T11:51:18.584" v="6164" actId="1076"/>
        <pc:sldMkLst>
          <pc:docMk/>
          <pc:sldMk cId="4032943622" sldId="318"/>
        </pc:sldMkLst>
        <pc:spChg chg="mod">
          <ac:chgData name="Simona Ferraraccio" userId="c9694aeb-2f50-401b-8abf-67f8a7106701" providerId="ADAL" clId="{728671C3-614E-440E-8F04-5DA1EFA065FD}" dt="2026-03-13T10:54:55.089" v="5840" actId="20577"/>
          <ac:spMkLst>
            <pc:docMk/>
            <pc:sldMk cId="4032943622" sldId="318"/>
            <ac:spMk id="2" creationId="{91FD1F83-9919-F372-20D9-A54C76562215}"/>
          </ac:spMkLst>
        </pc:spChg>
        <pc:spChg chg="del mod">
          <ac:chgData name="Simona Ferraraccio" userId="c9694aeb-2f50-401b-8abf-67f8a7106701" providerId="ADAL" clId="{728671C3-614E-440E-8F04-5DA1EFA065FD}" dt="2026-03-13T10:55:10.171" v="5842" actId="931"/>
          <ac:spMkLst>
            <pc:docMk/>
            <pc:sldMk cId="4032943622" sldId="318"/>
            <ac:spMk id="3" creationId="{2E513853-7CC6-7E78-9C23-3D9AEE3403DD}"/>
          </ac:spMkLst>
        </pc:spChg>
        <pc:spChg chg="add mod">
          <ac:chgData name="Simona Ferraraccio" userId="c9694aeb-2f50-401b-8abf-67f8a7106701" providerId="ADAL" clId="{728671C3-614E-440E-8F04-5DA1EFA065FD}" dt="2026-03-13T10:54:46.870" v="5819" actId="1076"/>
          <ac:spMkLst>
            <pc:docMk/>
            <pc:sldMk cId="4032943622" sldId="318"/>
            <ac:spMk id="7" creationId="{A2EC0BAF-D81D-0372-B8BA-EECC52F0D25E}"/>
          </ac:spMkLst>
        </pc:spChg>
        <pc:spChg chg="add mod ord">
          <ac:chgData name="Simona Ferraraccio" userId="c9694aeb-2f50-401b-8abf-67f8a7106701" providerId="ADAL" clId="{728671C3-614E-440E-8F04-5DA1EFA065FD}" dt="2026-03-13T10:55:27.164" v="5854" actId="170"/>
          <ac:spMkLst>
            <pc:docMk/>
            <pc:sldMk cId="4032943622" sldId="318"/>
            <ac:spMk id="8" creationId="{050B79D1-6A61-15D0-3B29-0D6056FA9BF8}"/>
          </ac:spMkLst>
        </pc:spChg>
        <pc:spChg chg="add del mod">
          <ac:chgData name="Simona Ferraraccio" userId="c9694aeb-2f50-401b-8abf-67f8a7106701" providerId="ADAL" clId="{728671C3-614E-440E-8F04-5DA1EFA065FD}" dt="2026-03-13T10:54:42.183" v="5818" actId="478"/>
          <ac:spMkLst>
            <pc:docMk/>
            <pc:sldMk cId="4032943622" sldId="318"/>
            <ac:spMk id="9" creationId="{A3B7BCF9-9EC8-B8F7-732F-7A881D73260D}"/>
          </ac:spMkLst>
        </pc:spChg>
        <pc:spChg chg="add mod">
          <ac:chgData name="Simona Ferraraccio" userId="c9694aeb-2f50-401b-8abf-67f8a7106701" providerId="ADAL" clId="{728671C3-614E-440E-8F04-5DA1EFA065FD}" dt="2026-03-13T10:56:25.966" v="5867" actId="2711"/>
          <ac:spMkLst>
            <pc:docMk/>
            <pc:sldMk cId="4032943622" sldId="318"/>
            <ac:spMk id="13" creationId="{16E2CAF1-19E7-7B49-07BA-E90CF711112E}"/>
          </ac:spMkLst>
        </pc:spChg>
        <pc:spChg chg="add mod">
          <ac:chgData name="Simona Ferraraccio" userId="c9694aeb-2f50-401b-8abf-67f8a7106701" providerId="ADAL" clId="{728671C3-614E-440E-8F04-5DA1EFA065FD}" dt="2026-03-13T10:57:54.738" v="5895" actId="20577"/>
          <ac:spMkLst>
            <pc:docMk/>
            <pc:sldMk cId="4032943622" sldId="318"/>
            <ac:spMk id="15" creationId="{BF0C090B-443F-C8FD-5AE4-A9E38F816C22}"/>
          </ac:spMkLst>
        </pc:spChg>
        <pc:spChg chg="add mod">
          <ac:chgData name="Simona Ferraraccio" userId="c9694aeb-2f50-401b-8abf-67f8a7106701" providerId="ADAL" clId="{728671C3-614E-440E-8F04-5DA1EFA065FD}" dt="2026-03-13T11:51:18.584" v="6164" actId="1076"/>
          <ac:spMkLst>
            <pc:docMk/>
            <pc:sldMk cId="4032943622" sldId="318"/>
            <ac:spMk id="19" creationId="{112A5C78-C9BE-29CD-0124-54FD6417E808}"/>
          </ac:spMkLst>
        </pc:spChg>
        <pc:picChg chg="add mod ord">
          <ac:chgData name="Simona Ferraraccio" userId="c9694aeb-2f50-401b-8abf-67f8a7106701" providerId="ADAL" clId="{728671C3-614E-440E-8F04-5DA1EFA065FD}" dt="2026-03-13T10:55:43.989" v="5860" actId="1035"/>
          <ac:picMkLst>
            <pc:docMk/>
            <pc:sldMk cId="4032943622" sldId="318"/>
            <ac:picMk id="11" creationId="{7AEA9E03-4DDB-B4C3-6E13-21CA6EFA38AA}"/>
          </ac:picMkLst>
        </pc:picChg>
        <pc:picChg chg="add mod">
          <ac:chgData name="Simona Ferraraccio" userId="c9694aeb-2f50-401b-8abf-67f8a7106701" providerId="ADAL" clId="{728671C3-614E-440E-8F04-5DA1EFA065FD}" dt="2026-03-13T11:34:00.185" v="5903" actId="1076"/>
          <ac:picMkLst>
            <pc:docMk/>
            <pc:sldMk cId="4032943622" sldId="318"/>
            <ac:picMk id="17" creationId="{451BC660-29B8-5B92-6948-6DD6F34E8A10}"/>
          </ac:picMkLst>
        </pc:picChg>
      </pc:sldChg>
      <pc:sldChg chg="addSp delSp modSp new mod">
        <pc:chgData name="Simona Ferraraccio" userId="c9694aeb-2f50-401b-8abf-67f8a7106701" providerId="ADAL" clId="{728671C3-614E-440E-8F04-5DA1EFA065FD}" dt="2026-03-13T11:59:49.488" v="6329" actId="1076"/>
        <pc:sldMkLst>
          <pc:docMk/>
          <pc:sldMk cId="574134853" sldId="319"/>
        </pc:sldMkLst>
        <pc:spChg chg="del">
          <ac:chgData name="Simona Ferraraccio" userId="c9694aeb-2f50-401b-8abf-67f8a7106701" providerId="ADAL" clId="{728671C3-614E-440E-8F04-5DA1EFA065FD}" dt="2026-03-13T11:59:10.234" v="6323" actId="478"/>
          <ac:spMkLst>
            <pc:docMk/>
            <pc:sldMk cId="574134853" sldId="319"/>
            <ac:spMk id="2" creationId="{751F5255-29A5-C698-E184-5E4840C6C6D4}"/>
          </ac:spMkLst>
        </pc:spChg>
        <pc:spChg chg="del">
          <ac:chgData name="Simona Ferraraccio" userId="c9694aeb-2f50-401b-8abf-67f8a7106701" providerId="ADAL" clId="{728671C3-614E-440E-8F04-5DA1EFA065FD}" dt="2026-03-13T11:36:53.580" v="5946"/>
          <ac:spMkLst>
            <pc:docMk/>
            <pc:sldMk cId="574134853" sldId="319"/>
            <ac:spMk id="3" creationId="{DDB84F6E-21A0-DC59-6BD8-6442CC290509}"/>
          </ac:spMkLst>
        </pc:spChg>
        <pc:spChg chg="add mod">
          <ac:chgData name="Simona Ferraraccio" userId="c9694aeb-2f50-401b-8abf-67f8a7106701" providerId="ADAL" clId="{728671C3-614E-440E-8F04-5DA1EFA065FD}" dt="2026-03-13T11:59:49.488" v="6329" actId="1076"/>
          <ac:spMkLst>
            <pc:docMk/>
            <pc:sldMk cId="574134853" sldId="319"/>
            <ac:spMk id="7" creationId="{3DD87B2F-FA89-966E-CAF4-E62CB2EEFA3C}"/>
          </ac:spMkLst>
        </pc:spChg>
      </pc:sldChg>
      <pc:sldChg chg="addSp delSp modSp new mod setBg">
        <pc:chgData name="Simona Ferraraccio" userId="c9694aeb-2f50-401b-8abf-67f8a7106701" providerId="ADAL" clId="{728671C3-614E-440E-8F04-5DA1EFA065FD}" dt="2026-03-13T11:46:44.643" v="6126" actId="122"/>
        <pc:sldMkLst>
          <pc:docMk/>
          <pc:sldMk cId="1126651113" sldId="320"/>
        </pc:sldMkLst>
        <pc:spChg chg="mod">
          <ac:chgData name="Simona Ferraraccio" userId="c9694aeb-2f50-401b-8abf-67f8a7106701" providerId="ADAL" clId="{728671C3-614E-440E-8F04-5DA1EFA065FD}" dt="2026-03-13T11:46:44.643" v="6126" actId="122"/>
          <ac:spMkLst>
            <pc:docMk/>
            <pc:sldMk cId="1126651113" sldId="320"/>
            <ac:spMk id="2" creationId="{9C097F7E-17AB-1D3F-AFE3-51340762E704}"/>
          </ac:spMkLst>
        </pc:spChg>
        <pc:spChg chg="mod">
          <ac:chgData name="Simona Ferraraccio" userId="c9694aeb-2f50-401b-8abf-67f8a7106701" providerId="ADAL" clId="{728671C3-614E-440E-8F04-5DA1EFA065FD}" dt="2026-03-13T11:46:31.696" v="6120" actId="115"/>
          <ac:spMkLst>
            <pc:docMk/>
            <pc:sldMk cId="1126651113" sldId="320"/>
            <ac:spMk id="3" creationId="{2DDF825D-187E-9611-A018-6956EA8B308E}"/>
          </ac:spMkLst>
        </pc:spChg>
        <pc:spChg chg="mod">
          <ac:chgData name="Simona Ferraraccio" userId="c9694aeb-2f50-401b-8abf-67f8a7106701" providerId="ADAL" clId="{728671C3-614E-440E-8F04-5DA1EFA065FD}" dt="2026-03-13T11:46:06.702" v="6111" actId="26606"/>
          <ac:spMkLst>
            <pc:docMk/>
            <pc:sldMk cId="1126651113" sldId="320"/>
            <ac:spMk id="4" creationId="{87BC95E5-90C8-D4E2-C748-05CB1F6D5E21}"/>
          </ac:spMkLst>
        </pc:spChg>
        <pc:spChg chg="mod">
          <ac:chgData name="Simona Ferraraccio" userId="c9694aeb-2f50-401b-8abf-67f8a7106701" providerId="ADAL" clId="{728671C3-614E-440E-8F04-5DA1EFA065FD}" dt="2026-03-13T11:46:06.702" v="6111" actId="26606"/>
          <ac:spMkLst>
            <pc:docMk/>
            <pc:sldMk cId="1126651113" sldId="320"/>
            <ac:spMk id="5" creationId="{AC95FE3C-0FB4-00E3-13B3-10C9BF5F4992}"/>
          </ac:spMkLst>
        </pc:spChg>
        <pc:spChg chg="mod">
          <ac:chgData name="Simona Ferraraccio" userId="c9694aeb-2f50-401b-8abf-67f8a7106701" providerId="ADAL" clId="{728671C3-614E-440E-8F04-5DA1EFA065FD}" dt="2026-03-13T11:46:06.702" v="6111" actId="26606"/>
          <ac:spMkLst>
            <pc:docMk/>
            <pc:sldMk cId="1126651113" sldId="320"/>
            <ac:spMk id="6" creationId="{E8664A6E-C2AD-4EEC-CE90-BC934E00A3EB}"/>
          </ac:spMkLst>
        </pc:spChg>
        <pc:spChg chg="add del">
          <ac:chgData name="Simona Ferraraccio" userId="c9694aeb-2f50-401b-8abf-67f8a7106701" providerId="ADAL" clId="{728671C3-614E-440E-8F04-5DA1EFA065FD}" dt="2026-03-13T11:46:06.702" v="6111" actId="26606"/>
          <ac:spMkLst>
            <pc:docMk/>
            <pc:sldMk cId="1126651113" sldId="320"/>
            <ac:spMk id="11" creationId="{907EF6B7-1338-4443-8C46-6A318D952DFD}"/>
          </ac:spMkLst>
        </pc:spChg>
        <pc:spChg chg="add del">
          <ac:chgData name="Simona Ferraraccio" userId="c9694aeb-2f50-401b-8abf-67f8a7106701" providerId="ADAL" clId="{728671C3-614E-440E-8F04-5DA1EFA065FD}" dt="2026-03-13T11:46:06.702" v="6111" actId="26606"/>
          <ac:spMkLst>
            <pc:docMk/>
            <pc:sldMk cId="1126651113" sldId="320"/>
            <ac:spMk id="13" creationId="{DAAE4CDD-124C-4DCF-9584-B6033B545DD5}"/>
          </ac:spMkLst>
        </pc:spChg>
        <pc:spChg chg="add del">
          <ac:chgData name="Simona Ferraraccio" userId="c9694aeb-2f50-401b-8abf-67f8a7106701" providerId="ADAL" clId="{728671C3-614E-440E-8F04-5DA1EFA065FD}" dt="2026-03-13T11:46:06.702" v="6111" actId="26606"/>
          <ac:spMkLst>
            <pc:docMk/>
            <pc:sldMk cId="1126651113" sldId="320"/>
            <ac:spMk id="15" creationId="{081E4A58-353D-44AE-B2FC-2A74E2E400F7}"/>
          </ac:spMkLst>
        </pc:spChg>
        <pc:spChg chg="add">
          <ac:chgData name="Simona Ferraraccio" userId="c9694aeb-2f50-401b-8abf-67f8a7106701" providerId="ADAL" clId="{728671C3-614E-440E-8F04-5DA1EFA065FD}" dt="2026-03-13T11:46:06.702" v="6111" actId="26606"/>
          <ac:spMkLst>
            <pc:docMk/>
            <pc:sldMk cId="1126651113" sldId="320"/>
            <ac:spMk id="20" creationId="{777A147A-9ED8-46B4-8660-1B3C2AA880B5}"/>
          </ac:spMkLst>
        </pc:spChg>
        <pc:spChg chg="add">
          <ac:chgData name="Simona Ferraraccio" userId="c9694aeb-2f50-401b-8abf-67f8a7106701" providerId="ADAL" clId="{728671C3-614E-440E-8F04-5DA1EFA065FD}" dt="2026-03-13T11:46:06.702" v="6111" actId="26606"/>
          <ac:spMkLst>
            <pc:docMk/>
            <pc:sldMk cId="1126651113" sldId="320"/>
            <ac:spMk id="22" creationId="{5D6C15A0-C087-4593-8414-2B4EC1CDC3DE}"/>
          </ac:spMkLst>
        </pc:spChg>
      </pc:sldChg>
      <pc:sldChg chg="addSp delSp modSp new mod">
        <pc:chgData name="Simona Ferraraccio" userId="c9694aeb-2f50-401b-8abf-67f8a7106701" providerId="ADAL" clId="{728671C3-614E-440E-8F04-5DA1EFA065FD}" dt="2026-03-13T12:58:51.347" v="7110" actId="1076"/>
        <pc:sldMkLst>
          <pc:docMk/>
          <pc:sldMk cId="2045543257" sldId="321"/>
        </pc:sldMkLst>
        <pc:spChg chg="del">
          <ac:chgData name="Simona Ferraraccio" userId="c9694aeb-2f50-401b-8abf-67f8a7106701" providerId="ADAL" clId="{728671C3-614E-440E-8F04-5DA1EFA065FD}" dt="2026-03-13T11:49:11.471" v="6129" actId="478"/>
          <ac:spMkLst>
            <pc:docMk/>
            <pc:sldMk cId="2045543257" sldId="321"/>
            <ac:spMk id="2" creationId="{2505C7D4-8124-9C26-51D5-2D38FA30248F}"/>
          </ac:spMkLst>
        </pc:spChg>
        <pc:spChg chg="del mod">
          <ac:chgData name="Simona Ferraraccio" userId="c9694aeb-2f50-401b-8abf-67f8a7106701" providerId="ADAL" clId="{728671C3-614E-440E-8F04-5DA1EFA065FD}" dt="2026-03-13T11:52:11.123" v="6173" actId="478"/>
          <ac:spMkLst>
            <pc:docMk/>
            <pc:sldMk cId="2045543257" sldId="321"/>
            <ac:spMk id="3" creationId="{48D8D6AD-A9E8-5036-A4F9-0B9BCE22EA17}"/>
          </ac:spMkLst>
        </pc:spChg>
        <pc:spChg chg="add mod">
          <ac:chgData name="Simona Ferraraccio" userId="c9694aeb-2f50-401b-8abf-67f8a7106701" providerId="ADAL" clId="{728671C3-614E-440E-8F04-5DA1EFA065FD}" dt="2026-03-13T11:53:26.902" v="6192" actId="1076"/>
          <ac:spMkLst>
            <pc:docMk/>
            <pc:sldMk cId="2045543257" sldId="321"/>
            <ac:spMk id="7" creationId="{BB234FD3-7A24-A9F5-A493-9B53D5D616B5}"/>
          </ac:spMkLst>
        </pc:spChg>
        <pc:spChg chg="add del mod">
          <ac:chgData name="Simona Ferraraccio" userId="c9694aeb-2f50-401b-8abf-67f8a7106701" providerId="ADAL" clId="{728671C3-614E-440E-8F04-5DA1EFA065FD}" dt="2026-03-13T11:52:14.318" v="6174" actId="478"/>
          <ac:spMkLst>
            <pc:docMk/>
            <pc:sldMk cId="2045543257" sldId="321"/>
            <ac:spMk id="10" creationId="{A56BFF73-AE97-A617-24D3-BDCFE1BA1A31}"/>
          </ac:spMkLst>
        </pc:spChg>
        <pc:graphicFrameChg chg="add mod modGraphic">
          <ac:chgData name="Simona Ferraraccio" userId="c9694aeb-2f50-401b-8abf-67f8a7106701" providerId="ADAL" clId="{728671C3-614E-440E-8F04-5DA1EFA065FD}" dt="2026-03-13T12:58:51.347" v="7110" actId="1076"/>
          <ac:graphicFrameMkLst>
            <pc:docMk/>
            <pc:sldMk cId="2045543257" sldId="321"/>
            <ac:graphicFrameMk id="11" creationId="{12658E3E-DEDD-65BB-795D-D8EBE29F283B}"/>
          </ac:graphicFrameMkLst>
        </pc:graphicFrameChg>
        <pc:picChg chg="add mod">
          <ac:chgData name="Simona Ferraraccio" userId="c9694aeb-2f50-401b-8abf-67f8a7106701" providerId="ADAL" clId="{728671C3-614E-440E-8F04-5DA1EFA065FD}" dt="2026-03-13T11:51:59.862" v="6169" actId="1076"/>
          <ac:picMkLst>
            <pc:docMk/>
            <pc:sldMk cId="2045543257" sldId="321"/>
            <ac:picMk id="8" creationId="{2C3E3469-795B-CAEB-AFD4-4DD008451A09}"/>
          </ac:picMkLst>
        </pc:picChg>
      </pc:sldChg>
      <pc:sldChg chg="addSp delSp modSp new mod ord">
        <pc:chgData name="Simona Ferraraccio" userId="c9694aeb-2f50-401b-8abf-67f8a7106701" providerId="ADAL" clId="{728671C3-614E-440E-8F04-5DA1EFA065FD}" dt="2026-03-13T12:41:28.499" v="6570"/>
        <pc:sldMkLst>
          <pc:docMk/>
          <pc:sldMk cId="1604577843" sldId="322"/>
        </pc:sldMkLst>
        <pc:spChg chg="mod">
          <ac:chgData name="Simona Ferraraccio" userId="c9694aeb-2f50-401b-8abf-67f8a7106701" providerId="ADAL" clId="{728671C3-614E-440E-8F04-5DA1EFA065FD}" dt="2026-03-13T12:37:38.278" v="6551" actId="21"/>
          <ac:spMkLst>
            <pc:docMk/>
            <pc:sldMk cId="1604577843" sldId="322"/>
            <ac:spMk id="2" creationId="{A8D485C7-30F0-5FE6-519F-1E09FFB04F0B}"/>
          </ac:spMkLst>
        </pc:spChg>
        <pc:spChg chg="del">
          <ac:chgData name="Simona Ferraraccio" userId="c9694aeb-2f50-401b-8abf-67f8a7106701" providerId="ADAL" clId="{728671C3-614E-440E-8F04-5DA1EFA065FD}" dt="2026-03-13T11:54:14.293" v="6212" actId="478"/>
          <ac:spMkLst>
            <pc:docMk/>
            <pc:sldMk cId="1604577843" sldId="322"/>
            <ac:spMk id="3" creationId="{00356EF6-A1BD-67FF-688D-DB3258E011D7}"/>
          </ac:spMkLst>
        </pc:spChg>
        <pc:spChg chg="add del mod">
          <ac:chgData name="Simona Ferraraccio" userId="c9694aeb-2f50-401b-8abf-67f8a7106701" providerId="ADAL" clId="{728671C3-614E-440E-8F04-5DA1EFA065FD}" dt="2026-03-13T11:54:59.221" v="6214" actId="478"/>
          <ac:spMkLst>
            <pc:docMk/>
            <pc:sldMk cId="1604577843" sldId="322"/>
            <ac:spMk id="9" creationId="{41C83719-5CEB-916F-6934-5D4AD186BA18}"/>
          </ac:spMkLst>
        </pc:spChg>
        <pc:spChg chg="mod">
          <ac:chgData name="Simona Ferraraccio" userId="c9694aeb-2f50-401b-8abf-67f8a7106701" providerId="ADAL" clId="{728671C3-614E-440E-8F04-5DA1EFA065FD}" dt="2026-03-13T11:56:13.695" v="6251" actId="18245"/>
          <ac:spMkLst>
            <pc:docMk/>
            <pc:sldMk cId="1604577843" sldId="322"/>
            <ac:spMk id="12" creationId="{84F92F26-1CEA-BCFC-E703-DD5909682343}"/>
          </ac:spMkLst>
        </pc:spChg>
        <pc:spChg chg="mod">
          <ac:chgData name="Simona Ferraraccio" userId="c9694aeb-2f50-401b-8abf-67f8a7106701" providerId="ADAL" clId="{728671C3-614E-440E-8F04-5DA1EFA065FD}" dt="2026-03-13T11:56:13.695" v="6251" actId="18245"/>
          <ac:spMkLst>
            <pc:docMk/>
            <pc:sldMk cId="1604577843" sldId="322"/>
            <ac:spMk id="13" creationId="{735C0F3F-5EAC-1623-EC17-E3C83F89E06A}"/>
          </ac:spMkLst>
        </pc:spChg>
        <pc:spChg chg="mod">
          <ac:chgData name="Simona Ferraraccio" userId="c9694aeb-2f50-401b-8abf-67f8a7106701" providerId="ADAL" clId="{728671C3-614E-440E-8F04-5DA1EFA065FD}" dt="2026-03-13T11:56:13.695" v="6251" actId="18245"/>
          <ac:spMkLst>
            <pc:docMk/>
            <pc:sldMk cId="1604577843" sldId="322"/>
            <ac:spMk id="14" creationId="{E1D0FF3C-D967-A836-79DB-DB496CFE8D7B}"/>
          </ac:spMkLst>
        </pc:spChg>
        <pc:spChg chg="mod">
          <ac:chgData name="Simona Ferraraccio" userId="c9694aeb-2f50-401b-8abf-67f8a7106701" providerId="ADAL" clId="{728671C3-614E-440E-8F04-5DA1EFA065FD}" dt="2026-03-13T12:34:59.365" v="6404" actId="20577"/>
          <ac:spMkLst>
            <pc:docMk/>
            <pc:sldMk cId="1604577843" sldId="322"/>
            <ac:spMk id="15" creationId="{BE2CC01A-4196-A999-F888-7FDABC8118D5}"/>
          </ac:spMkLst>
        </pc:spChg>
        <pc:spChg chg="mod">
          <ac:chgData name="Simona Ferraraccio" userId="c9694aeb-2f50-401b-8abf-67f8a7106701" providerId="ADAL" clId="{728671C3-614E-440E-8F04-5DA1EFA065FD}" dt="2026-03-13T11:56:13.695" v="6251" actId="18245"/>
          <ac:spMkLst>
            <pc:docMk/>
            <pc:sldMk cId="1604577843" sldId="322"/>
            <ac:spMk id="16" creationId="{103DC538-3A78-440F-0A53-BAEE99962F57}"/>
          </ac:spMkLst>
        </pc:spChg>
        <pc:spChg chg="mod">
          <ac:chgData name="Simona Ferraraccio" userId="c9694aeb-2f50-401b-8abf-67f8a7106701" providerId="ADAL" clId="{728671C3-614E-440E-8F04-5DA1EFA065FD}" dt="2026-03-13T11:56:13.695" v="6251" actId="18245"/>
          <ac:spMkLst>
            <pc:docMk/>
            <pc:sldMk cId="1604577843" sldId="322"/>
            <ac:spMk id="17" creationId="{0B2709C3-4205-E0C9-B6C4-DCA6EE863CF3}"/>
          </ac:spMkLst>
        </pc:spChg>
        <pc:spChg chg="mod">
          <ac:chgData name="Simona Ferraraccio" userId="c9694aeb-2f50-401b-8abf-67f8a7106701" providerId="ADAL" clId="{728671C3-614E-440E-8F04-5DA1EFA065FD}" dt="2026-03-13T11:56:13.695" v="6251" actId="18245"/>
          <ac:spMkLst>
            <pc:docMk/>
            <pc:sldMk cId="1604577843" sldId="322"/>
            <ac:spMk id="18" creationId="{B6BB8D96-C616-2D61-C3A1-1A4AB4653D0C}"/>
          </ac:spMkLst>
        </pc:spChg>
        <pc:spChg chg="mod">
          <ac:chgData name="Simona Ferraraccio" userId="c9694aeb-2f50-401b-8abf-67f8a7106701" providerId="ADAL" clId="{728671C3-614E-440E-8F04-5DA1EFA065FD}" dt="2026-03-13T11:56:13.695" v="6251" actId="18245"/>
          <ac:spMkLst>
            <pc:docMk/>
            <pc:sldMk cId="1604577843" sldId="322"/>
            <ac:spMk id="19" creationId="{AE24F757-8825-5983-2768-46E9F305618C}"/>
          </ac:spMkLst>
        </pc:spChg>
        <pc:spChg chg="mod">
          <ac:chgData name="Simona Ferraraccio" userId="c9694aeb-2f50-401b-8abf-67f8a7106701" providerId="ADAL" clId="{728671C3-614E-440E-8F04-5DA1EFA065FD}" dt="2026-03-13T11:56:13.695" v="6251" actId="18245"/>
          <ac:spMkLst>
            <pc:docMk/>
            <pc:sldMk cId="1604577843" sldId="322"/>
            <ac:spMk id="20" creationId="{E9D4CDFB-245B-7D92-7655-6EF1CB6F528A}"/>
          </ac:spMkLst>
        </pc:spChg>
        <pc:spChg chg="mod">
          <ac:chgData name="Simona Ferraraccio" userId="c9694aeb-2f50-401b-8abf-67f8a7106701" providerId="ADAL" clId="{728671C3-614E-440E-8F04-5DA1EFA065FD}" dt="2026-03-13T11:56:13.695" v="6251" actId="18245"/>
          <ac:spMkLst>
            <pc:docMk/>
            <pc:sldMk cId="1604577843" sldId="322"/>
            <ac:spMk id="21" creationId="{AEB6BEDD-BC9F-6AF7-B318-9E9ED6950E6F}"/>
          </ac:spMkLst>
        </pc:spChg>
        <pc:spChg chg="add mod">
          <ac:chgData name="Simona Ferraraccio" userId="c9694aeb-2f50-401b-8abf-67f8a7106701" providerId="ADAL" clId="{728671C3-614E-440E-8F04-5DA1EFA065FD}" dt="2026-03-13T12:32:07.105" v="6375" actId="20577"/>
          <ac:spMkLst>
            <pc:docMk/>
            <pc:sldMk cId="1604577843" sldId="322"/>
            <ac:spMk id="22" creationId="{0B3FCA07-303D-6757-880F-8921050E0E3D}"/>
          </ac:spMkLst>
        </pc:spChg>
        <pc:spChg chg="add del mod">
          <ac:chgData name="Simona Ferraraccio" userId="c9694aeb-2f50-401b-8abf-67f8a7106701" providerId="ADAL" clId="{728671C3-614E-440E-8F04-5DA1EFA065FD}" dt="2026-03-13T12:35:32.607" v="6411" actId="478"/>
          <ac:spMkLst>
            <pc:docMk/>
            <pc:sldMk cId="1604577843" sldId="322"/>
            <ac:spMk id="24" creationId="{977716C2-4107-C970-A4F8-41329BE74CBA}"/>
          </ac:spMkLst>
        </pc:spChg>
        <pc:spChg chg="add mod">
          <ac:chgData name="Simona Ferraraccio" userId="c9694aeb-2f50-401b-8abf-67f8a7106701" providerId="ADAL" clId="{728671C3-614E-440E-8F04-5DA1EFA065FD}" dt="2026-03-13T12:37:53.573" v="6563" actId="1076"/>
          <ac:spMkLst>
            <pc:docMk/>
            <pc:sldMk cId="1604577843" sldId="322"/>
            <ac:spMk id="27" creationId="{45C2F0E0-FB36-D08C-A782-2DDD02909B0B}"/>
          </ac:spMkLst>
        </pc:spChg>
        <pc:grpChg chg="del mod">
          <ac:chgData name="Simona Ferraraccio" userId="c9694aeb-2f50-401b-8abf-67f8a7106701" providerId="ADAL" clId="{728671C3-614E-440E-8F04-5DA1EFA065FD}" dt="2026-03-13T12:35:29.640" v="6410" actId="478"/>
          <ac:grpSpMkLst>
            <pc:docMk/>
            <pc:sldMk cId="1604577843" sldId="322"/>
            <ac:grpSpMk id="11" creationId="{DE0487D5-0BF8-80BD-4147-2BAF1AE6F542}"/>
          </ac:grpSpMkLst>
        </pc:grpChg>
        <pc:graphicFrameChg chg="add modGraphic">
          <ac:chgData name="Simona Ferraraccio" userId="c9694aeb-2f50-401b-8abf-67f8a7106701" providerId="ADAL" clId="{728671C3-614E-440E-8F04-5DA1EFA065FD}" dt="2026-03-13T11:56:03.232" v="6250" actId="20577"/>
          <ac:graphicFrameMkLst>
            <pc:docMk/>
            <pc:sldMk cId="1604577843" sldId="322"/>
            <ac:graphicFrameMk id="10" creationId="{1FB0C93C-D1A1-C7B0-37E7-E0738E209B35}"/>
          </ac:graphicFrameMkLst>
        </pc:graphicFrameChg>
        <pc:graphicFrameChg chg="add mod modGraphic">
          <ac:chgData name="Simona Ferraraccio" userId="c9694aeb-2f50-401b-8abf-67f8a7106701" providerId="ADAL" clId="{728671C3-614E-440E-8F04-5DA1EFA065FD}" dt="2026-03-13T12:36:14.393" v="6432" actId="12100"/>
          <ac:graphicFrameMkLst>
            <pc:docMk/>
            <pc:sldMk cId="1604577843" sldId="322"/>
            <ac:graphicFrameMk id="25" creationId="{B4B4AC51-68B6-C989-332E-4CFE3691A528}"/>
          </ac:graphicFrameMkLst>
        </pc:graphicFrameChg>
        <pc:picChg chg="add del mod">
          <ac:chgData name="Simona Ferraraccio" userId="c9694aeb-2f50-401b-8abf-67f8a7106701" providerId="ADAL" clId="{728671C3-614E-440E-8F04-5DA1EFA065FD}" dt="2026-03-13T11:54:59.221" v="6214" actId="478"/>
          <ac:picMkLst>
            <pc:docMk/>
            <pc:sldMk cId="1604577843" sldId="322"/>
            <ac:picMk id="8" creationId="{AB0B2C31-20F9-4D41-839A-27A5A73C3588}"/>
          </ac:picMkLst>
        </pc:picChg>
      </pc:sldChg>
      <pc:sldChg chg="addSp delSp modSp new mod">
        <pc:chgData name="Simona Ferraraccio" userId="c9694aeb-2f50-401b-8abf-67f8a7106701" providerId="ADAL" clId="{728671C3-614E-440E-8F04-5DA1EFA065FD}" dt="2026-03-13T12:58:14.650" v="7108" actId="207"/>
        <pc:sldMkLst>
          <pc:docMk/>
          <pc:sldMk cId="394141946" sldId="323"/>
        </pc:sldMkLst>
        <pc:spChg chg="mod">
          <ac:chgData name="Simona Ferraraccio" userId="c9694aeb-2f50-401b-8abf-67f8a7106701" providerId="ADAL" clId="{728671C3-614E-440E-8F04-5DA1EFA065FD}" dt="2026-03-13T12:57:49.264" v="7104" actId="1076"/>
          <ac:spMkLst>
            <pc:docMk/>
            <pc:sldMk cId="394141946" sldId="323"/>
            <ac:spMk id="2" creationId="{E315B3E1-F14C-3F9D-A82E-2466533C2878}"/>
          </ac:spMkLst>
        </pc:spChg>
        <pc:spChg chg="del">
          <ac:chgData name="Simona Ferraraccio" userId="c9694aeb-2f50-401b-8abf-67f8a7106701" providerId="ADAL" clId="{728671C3-614E-440E-8F04-5DA1EFA065FD}" dt="2026-03-13T12:41:51.877" v="6576" actId="478"/>
          <ac:spMkLst>
            <pc:docMk/>
            <pc:sldMk cId="394141946" sldId="323"/>
            <ac:spMk id="3" creationId="{6FF32A12-1A67-4B3F-CB99-EEB77C6FF994}"/>
          </ac:spMkLst>
        </pc:spChg>
        <pc:spChg chg="add del mod">
          <ac:chgData name="Simona Ferraraccio" userId="c9694aeb-2f50-401b-8abf-67f8a7106701" providerId="ADAL" clId="{728671C3-614E-440E-8F04-5DA1EFA065FD}" dt="2026-03-13T12:41:17.508" v="6566" actId="478"/>
          <ac:spMkLst>
            <pc:docMk/>
            <pc:sldMk cId="394141946" sldId="323"/>
            <ac:spMk id="8" creationId="{3945EB82-C176-FE44-709D-DF5395DB5693}"/>
          </ac:spMkLst>
        </pc:spChg>
        <pc:spChg chg="add mod">
          <ac:chgData name="Simona Ferraraccio" userId="c9694aeb-2f50-401b-8abf-67f8a7106701" providerId="ADAL" clId="{728671C3-614E-440E-8F04-5DA1EFA065FD}" dt="2026-03-13T12:45:37.682" v="7042" actId="403"/>
          <ac:spMkLst>
            <pc:docMk/>
            <pc:sldMk cId="394141946" sldId="323"/>
            <ac:spMk id="9" creationId="{907F1662-7B43-E149-6DA6-847324148F31}"/>
          </ac:spMkLst>
        </pc:spChg>
        <pc:spChg chg="add mod">
          <ac:chgData name="Simona Ferraraccio" userId="c9694aeb-2f50-401b-8abf-67f8a7106701" providerId="ADAL" clId="{728671C3-614E-440E-8F04-5DA1EFA065FD}" dt="2026-03-13T12:46:50.606" v="7095" actId="1076"/>
          <ac:spMkLst>
            <pc:docMk/>
            <pc:sldMk cId="394141946" sldId="323"/>
            <ac:spMk id="10" creationId="{B81473A4-2289-64BC-300D-25B44B5B3087}"/>
          </ac:spMkLst>
        </pc:spChg>
        <pc:spChg chg="add del mod">
          <ac:chgData name="Simona Ferraraccio" userId="c9694aeb-2f50-401b-8abf-67f8a7106701" providerId="ADAL" clId="{728671C3-614E-440E-8F04-5DA1EFA065FD}" dt="2026-03-13T12:47:19.204" v="7101" actId="478"/>
          <ac:spMkLst>
            <pc:docMk/>
            <pc:sldMk cId="394141946" sldId="323"/>
            <ac:spMk id="11" creationId="{8B6B555E-D05C-18B2-C0D8-6D8A790F80D0}"/>
          </ac:spMkLst>
        </pc:spChg>
        <pc:spChg chg="add mod">
          <ac:chgData name="Simona Ferraraccio" userId="c9694aeb-2f50-401b-8abf-67f8a7106701" providerId="ADAL" clId="{728671C3-614E-440E-8F04-5DA1EFA065FD}" dt="2026-03-13T12:58:14.650" v="7108" actId="207"/>
          <ac:spMkLst>
            <pc:docMk/>
            <pc:sldMk cId="394141946" sldId="323"/>
            <ac:spMk id="14" creationId="{A820563D-7B95-F847-6A3A-5E418ABC9D37}"/>
          </ac:spMkLst>
        </pc:spChg>
        <pc:picChg chg="add mod">
          <ac:chgData name="Simona Ferraraccio" userId="c9694aeb-2f50-401b-8abf-67f8a7106701" providerId="ADAL" clId="{728671C3-614E-440E-8F04-5DA1EFA065FD}" dt="2026-03-13T12:45:30.859" v="7038" actId="14100"/>
          <ac:picMkLst>
            <pc:docMk/>
            <pc:sldMk cId="394141946" sldId="323"/>
            <ac:picMk id="7" creationId="{B2C26B8E-E938-42C0-ECAC-4B440FCBB415}"/>
          </ac:picMkLst>
        </pc:picChg>
        <pc:picChg chg="add mod">
          <ac:chgData name="Simona Ferraraccio" userId="c9694aeb-2f50-401b-8abf-67f8a7106701" providerId="ADAL" clId="{728671C3-614E-440E-8F04-5DA1EFA065FD}" dt="2026-03-13T12:46:44.337" v="7093" actId="1076"/>
          <ac:picMkLst>
            <pc:docMk/>
            <pc:sldMk cId="394141946" sldId="323"/>
            <ac:picMk id="13" creationId="{12704D13-DE8D-E775-6C16-7DC7D8EE4E40}"/>
          </ac:picMkLst>
        </pc:picChg>
      </pc:sldChg>
      <pc:sldChg chg="addSp delSp modSp new mod">
        <pc:chgData name="Simona Ferraraccio" userId="c9694aeb-2f50-401b-8abf-67f8a7106701" providerId="ADAL" clId="{728671C3-614E-440E-8F04-5DA1EFA065FD}" dt="2026-03-13T13:14:46.566" v="8266" actId="1076"/>
        <pc:sldMkLst>
          <pc:docMk/>
          <pc:sldMk cId="3561486598" sldId="324"/>
        </pc:sldMkLst>
        <pc:spChg chg="del">
          <ac:chgData name="Simona Ferraraccio" userId="c9694aeb-2f50-401b-8abf-67f8a7106701" providerId="ADAL" clId="{728671C3-614E-440E-8F04-5DA1EFA065FD}" dt="2026-03-13T13:01:24.919" v="7162" actId="478"/>
          <ac:spMkLst>
            <pc:docMk/>
            <pc:sldMk cId="3561486598" sldId="324"/>
            <ac:spMk id="2" creationId="{02A4FCEF-B1D9-03E3-DFDD-45066DF9BAB8}"/>
          </ac:spMkLst>
        </pc:spChg>
        <pc:spChg chg="del mod">
          <ac:chgData name="Simona Ferraraccio" userId="c9694aeb-2f50-401b-8abf-67f8a7106701" providerId="ADAL" clId="{728671C3-614E-440E-8F04-5DA1EFA065FD}" dt="2026-03-13T13:01:41.297" v="7163" actId="478"/>
          <ac:spMkLst>
            <pc:docMk/>
            <pc:sldMk cId="3561486598" sldId="324"/>
            <ac:spMk id="3" creationId="{F2EDB111-5CC8-7D6A-2753-847508A8FCC3}"/>
          </ac:spMkLst>
        </pc:spChg>
        <pc:spChg chg="add mod">
          <ac:chgData name="Simona Ferraraccio" userId="c9694aeb-2f50-401b-8abf-67f8a7106701" providerId="ADAL" clId="{728671C3-614E-440E-8F04-5DA1EFA065FD}" dt="2026-03-13T13:01:17.725" v="7160" actId="20577"/>
          <ac:spMkLst>
            <pc:docMk/>
            <pc:sldMk cId="3561486598" sldId="324"/>
            <ac:spMk id="7" creationId="{084401C6-421D-5E1A-4D25-550A6B003F31}"/>
          </ac:spMkLst>
        </pc:spChg>
        <pc:spChg chg="add del mod">
          <ac:chgData name="Simona Ferraraccio" userId="c9694aeb-2f50-401b-8abf-67f8a7106701" providerId="ADAL" clId="{728671C3-614E-440E-8F04-5DA1EFA065FD}" dt="2026-03-13T13:02:16.641" v="7167"/>
          <ac:spMkLst>
            <pc:docMk/>
            <pc:sldMk cId="3561486598" sldId="324"/>
            <ac:spMk id="9" creationId="{9CD006E4-26A9-238C-1721-3FFEF2716C12}"/>
          </ac:spMkLst>
        </pc:spChg>
        <pc:spChg chg="add mod">
          <ac:chgData name="Simona Ferraraccio" userId="c9694aeb-2f50-401b-8abf-67f8a7106701" providerId="ADAL" clId="{728671C3-614E-440E-8F04-5DA1EFA065FD}" dt="2026-03-13T13:14:46.566" v="8266" actId="1076"/>
          <ac:spMkLst>
            <pc:docMk/>
            <pc:sldMk cId="3561486598" sldId="324"/>
            <ac:spMk id="10" creationId="{5EDC32E4-A64A-55A1-DF74-2D0F9062CBAF}"/>
          </ac:spMkLst>
        </pc:spChg>
        <pc:spChg chg="mod">
          <ac:chgData name="Simona Ferraraccio" userId="c9694aeb-2f50-401b-8abf-67f8a7106701" providerId="ADAL" clId="{728671C3-614E-440E-8F04-5DA1EFA065FD}" dt="2026-03-13T13:14:26.668" v="8261" actId="207"/>
          <ac:spMkLst>
            <pc:docMk/>
            <pc:sldMk cId="3561486598" sldId="324"/>
            <ac:spMk id="13" creationId="{555D8F0A-A2D3-0B91-3C1B-403C3AEC5B1B}"/>
          </ac:spMkLst>
        </pc:spChg>
        <pc:spChg chg="mod">
          <ac:chgData name="Simona Ferraraccio" userId="c9694aeb-2f50-401b-8abf-67f8a7106701" providerId="ADAL" clId="{728671C3-614E-440E-8F04-5DA1EFA065FD}" dt="2026-03-13T13:14:08.337" v="8258" actId="18245"/>
          <ac:spMkLst>
            <pc:docMk/>
            <pc:sldMk cId="3561486598" sldId="324"/>
            <ac:spMk id="14" creationId="{BBF5F837-24E0-A31B-C409-317BCFB8B4B4}"/>
          </ac:spMkLst>
        </pc:spChg>
        <pc:spChg chg="mod">
          <ac:chgData name="Simona Ferraraccio" userId="c9694aeb-2f50-401b-8abf-67f8a7106701" providerId="ADAL" clId="{728671C3-614E-440E-8F04-5DA1EFA065FD}" dt="2026-03-13T13:14:42.583" v="8265" actId="207"/>
          <ac:spMkLst>
            <pc:docMk/>
            <pc:sldMk cId="3561486598" sldId="324"/>
            <ac:spMk id="15" creationId="{DDE09D57-DA98-839B-3762-E613EB02AE08}"/>
          </ac:spMkLst>
        </pc:spChg>
        <pc:spChg chg="mod">
          <ac:chgData name="Simona Ferraraccio" userId="c9694aeb-2f50-401b-8abf-67f8a7106701" providerId="ADAL" clId="{728671C3-614E-440E-8F04-5DA1EFA065FD}" dt="2026-03-13T13:14:08.337" v="8258" actId="18245"/>
          <ac:spMkLst>
            <pc:docMk/>
            <pc:sldMk cId="3561486598" sldId="324"/>
            <ac:spMk id="16" creationId="{7EC4366A-EA75-C2DF-7BCB-B9693D677F41}"/>
          </ac:spMkLst>
        </pc:spChg>
        <pc:spChg chg="mod">
          <ac:chgData name="Simona Ferraraccio" userId="c9694aeb-2f50-401b-8abf-67f8a7106701" providerId="ADAL" clId="{728671C3-614E-440E-8F04-5DA1EFA065FD}" dt="2026-03-13T13:14:40.063" v="8264" actId="207"/>
          <ac:spMkLst>
            <pc:docMk/>
            <pc:sldMk cId="3561486598" sldId="324"/>
            <ac:spMk id="17" creationId="{4A053E41-E2A4-A221-DF78-0BA060802BFA}"/>
          </ac:spMkLst>
        </pc:spChg>
        <pc:spChg chg="mod">
          <ac:chgData name="Simona Ferraraccio" userId="c9694aeb-2f50-401b-8abf-67f8a7106701" providerId="ADAL" clId="{728671C3-614E-440E-8F04-5DA1EFA065FD}" dt="2026-03-13T13:14:08.337" v="8258" actId="18245"/>
          <ac:spMkLst>
            <pc:docMk/>
            <pc:sldMk cId="3561486598" sldId="324"/>
            <ac:spMk id="18" creationId="{FFC5F965-C402-3269-3948-87F86E1D17CD}"/>
          </ac:spMkLst>
        </pc:spChg>
        <pc:grpChg chg="mod">
          <ac:chgData name="Simona Ferraraccio" userId="c9694aeb-2f50-401b-8abf-67f8a7106701" providerId="ADAL" clId="{728671C3-614E-440E-8F04-5DA1EFA065FD}" dt="2026-03-13T13:14:12.615" v="8259" actId="14100"/>
          <ac:grpSpMkLst>
            <pc:docMk/>
            <pc:sldMk cId="3561486598" sldId="324"/>
            <ac:grpSpMk id="12" creationId="{9F4A6E28-985C-DDEF-CB7E-0C17AA9C7120}"/>
          </ac:grpSpMkLst>
        </pc:grpChg>
        <pc:graphicFrameChg chg="add del mod modGraphic">
          <ac:chgData name="Simona Ferraraccio" userId="c9694aeb-2f50-401b-8abf-67f8a7106701" providerId="ADAL" clId="{728671C3-614E-440E-8F04-5DA1EFA065FD}" dt="2026-03-13T13:14:08.337" v="8258" actId="18245"/>
          <ac:graphicFrameMkLst>
            <pc:docMk/>
            <pc:sldMk cId="3561486598" sldId="324"/>
            <ac:graphicFrameMk id="11" creationId="{04194E52-540B-D989-554D-54B41612B64C}"/>
          </ac:graphicFrameMkLst>
        </pc:graphicFrameChg>
        <pc:picChg chg="add mod">
          <ac:chgData name="Simona Ferraraccio" userId="c9694aeb-2f50-401b-8abf-67f8a7106701" providerId="ADAL" clId="{728671C3-614E-440E-8F04-5DA1EFA065FD}" dt="2026-03-13T13:01:50.285" v="7164"/>
          <ac:picMkLst>
            <pc:docMk/>
            <pc:sldMk cId="3561486598" sldId="324"/>
            <ac:picMk id="8" creationId="{E28872D9-39E3-FD0E-1480-F48ED68F780D}"/>
          </ac:picMkLst>
        </pc:picChg>
      </pc:sldChg>
      <pc:sldChg chg="addSp delSp modSp new del mod">
        <pc:chgData name="Simona Ferraraccio" userId="c9694aeb-2f50-401b-8abf-67f8a7106701" providerId="ADAL" clId="{728671C3-614E-440E-8F04-5DA1EFA065FD}" dt="2026-03-13T13:17:57.546" v="8270" actId="47"/>
        <pc:sldMkLst>
          <pc:docMk/>
          <pc:sldMk cId="2722603348" sldId="325"/>
        </pc:sldMkLst>
        <pc:spChg chg="del">
          <ac:chgData name="Simona Ferraraccio" userId="c9694aeb-2f50-401b-8abf-67f8a7106701" providerId="ADAL" clId="{728671C3-614E-440E-8F04-5DA1EFA065FD}" dt="2026-03-13T13:14:59.628" v="8269" actId="478"/>
          <ac:spMkLst>
            <pc:docMk/>
            <pc:sldMk cId="2722603348" sldId="325"/>
            <ac:spMk id="2" creationId="{E5297C9F-CB57-73F7-C371-34F4BFFA6E81}"/>
          </ac:spMkLst>
        </pc:spChg>
        <pc:picChg chg="add mod">
          <ac:chgData name="Simona Ferraraccio" userId="c9694aeb-2f50-401b-8abf-67f8a7106701" providerId="ADAL" clId="{728671C3-614E-440E-8F04-5DA1EFA065FD}" dt="2026-03-13T13:14:56.838" v="8268"/>
          <ac:picMkLst>
            <pc:docMk/>
            <pc:sldMk cId="2722603348" sldId="325"/>
            <ac:picMk id="7" creationId="{A1145363-7AEE-D015-7704-0835F7F9643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4023E16-6B33-4958-92A1-21A638F91FED}" type="doc">
      <dgm:prSet loTypeId="urn:microsoft.com/office/officeart/2005/8/layout/radial6" loCatId="cycle" qsTypeId="urn:microsoft.com/office/officeart/2005/8/quickstyle/simple1" qsCatId="simple" csTypeId="urn:microsoft.com/office/officeart/2005/8/colors/colorful2" csCatId="colorful" phldr="1"/>
      <dgm:spPr/>
      <dgm:t>
        <a:bodyPr/>
        <a:lstStyle/>
        <a:p>
          <a:endParaRPr lang="en-GB"/>
        </a:p>
      </dgm:t>
    </dgm:pt>
    <dgm:pt modelId="{76B73066-FE34-49CE-A3F5-E3B89E70C0FD}">
      <dgm:prSet phldrT="[Text]" phldr="0"/>
      <dgm:spPr/>
      <dgm:t>
        <a:bodyPr/>
        <a:lstStyle/>
        <a:p>
          <a:r>
            <a:rPr lang="en-GB" dirty="0"/>
            <a:t>PDSA</a:t>
          </a:r>
        </a:p>
      </dgm:t>
    </dgm:pt>
    <dgm:pt modelId="{D2EB804F-F874-476C-9406-3860474EEFA4}" type="parTrans" cxnId="{7F59A276-2ABC-4241-BF2F-196159F38044}">
      <dgm:prSet/>
      <dgm:spPr/>
      <dgm:t>
        <a:bodyPr/>
        <a:lstStyle/>
        <a:p>
          <a:endParaRPr lang="en-GB"/>
        </a:p>
      </dgm:t>
    </dgm:pt>
    <dgm:pt modelId="{70CBECAC-8F6E-408A-8B5E-4FFC29A93847}" type="sibTrans" cxnId="{7F59A276-2ABC-4241-BF2F-196159F38044}">
      <dgm:prSet/>
      <dgm:spPr/>
      <dgm:t>
        <a:bodyPr/>
        <a:lstStyle/>
        <a:p>
          <a:endParaRPr lang="en-GB"/>
        </a:p>
      </dgm:t>
    </dgm:pt>
    <dgm:pt modelId="{68976009-5EE8-4980-A9B0-E5B245624207}">
      <dgm:prSet phldrT="[Text]" phldr="0"/>
      <dgm:spPr/>
      <dgm:t>
        <a:bodyPr/>
        <a:lstStyle/>
        <a:p>
          <a:r>
            <a:rPr lang="en-GB" dirty="0"/>
            <a:t>Plan</a:t>
          </a:r>
        </a:p>
      </dgm:t>
    </dgm:pt>
    <dgm:pt modelId="{8E5874A3-B291-4112-B05C-1A81D624363F}" type="parTrans" cxnId="{FC20F2F0-2EC4-4E3B-9904-6A34C2413777}">
      <dgm:prSet/>
      <dgm:spPr/>
      <dgm:t>
        <a:bodyPr/>
        <a:lstStyle/>
        <a:p>
          <a:endParaRPr lang="en-GB"/>
        </a:p>
      </dgm:t>
    </dgm:pt>
    <dgm:pt modelId="{F0314AF9-A81F-43E2-8FEA-28B41E2C6B45}" type="sibTrans" cxnId="{FC20F2F0-2EC4-4E3B-9904-6A34C2413777}">
      <dgm:prSet/>
      <dgm:spPr/>
      <dgm:t>
        <a:bodyPr/>
        <a:lstStyle/>
        <a:p>
          <a:endParaRPr lang="en-GB"/>
        </a:p>
      </dgm:t>
    </dgm:pt>
    <dgm:pt modelId="{72B4FF7C-111C-448C-B147-23ADF39E411E}">
      <dgm:prSet phldrT="[Text]" phldr="0"/>
      <dgm:spPr/>
      <dgm:t>
        <a:bodyPr/>
        <a:lstStyle/>
        <a:p>
          <a:r>
            <a:rPr lang="en-GB" dirty="0"/>
            <a:t>Do</a:t>
          </a:r>
        </a:p>
      </dgm:t>
    </dgm:pt>
    <dgm:pt modelId="{6266B9BA-8FC3-4F91-B8D3-37C2119BF72D}" type="parTrans" cxnId="{CD2DDF02-9A1D-4D1D-829A-D0A0EE19D9D5}">
      <dgm:prSet/>
      <dgm:spPr/>
      <dgm:t>
        <a:bodyPr/>
        <a:lstStyle/>
        <a:p>
          <a:endParaRPr lang="en-GB"/>
        </a:p>
      </dgm:t>
    </dgm:pt>
    <dgm:pt modelId="{65164087-5AC7-42C1-A046-612E043D17CF}" type="sibTrans" cxnId="{CD2DDF02-9A1D-4D1D-829A-D0A0EE19D9D5}">
      <dgm:prSet/>
      <dgm:spPr/>
      <dgm:t>
        <a:bodyPr/>
        <a:lstStyle/>
        <a:p>
          <a:endParaRPr lang="en-GB"/>
        </a:p>
      </dgm:t>
    </dgm:pt>
    <dgm:pt modelId="{B36CB675-A982-4B54-9EE9-CB49FDFBCCAF}">
      <dgm:prSet phldrT="[Text]" phldr="0"/>
      <dgm:spPr/>
      <dgm:t>
        <a:bodyPr/>
        <a:lstStyle/>
        <a:p>
          <a:r>
            <a:rPr lang="en-GB" dirty="0"/>
            <a:t>Study</a:t>
          </a:r>
        </a:p>
      </dgm:t>
    </dgm:pt>
    <dgm:pt modelId="{A242D75B-3BFF-4DA2-AC31-EAE3C141659F}" type="parTrans" cxnId="{620F8A9E-5C4D-4F21-BC5C-C7922364980E}">
      <dgm:prSet/>
      <dgm:spPr/>
      <dgm:t>
        <a:bodyPr/>
        <a:lstStyle/>
        <a:p>
          <a:endParaRPr lang="en-GB"/>
        </a:p>
      </dgm:t>
    </dgm:pt>
    <dgm:pt modelId="{B90F15B7-9B78-4026-9A0B-CCF97ED98FF2}" type="sibTrans" cxnId="{620F8A9E-5C4D-4F21-BC5C-C7922364980E}">
      <dgm:prSet/>
      <dgm:spPr/>
      <dgm:t>
        <a:bodyPr/>
        <a:lstStyle/>
        <a:p>
          <a:endParaRPr lang="en-GB"/>
        </a:p>
      </dgm:t>
    </dgm:pt>
    <dgm:pt modelId="{0C66D2EC-015E-4CE4-A667-D18BD1CF5933}">
      <dgm:prSet phldrT="[Text]" phldr="0"/>
      <dgm:spPr/>
      <dgm:t>
        <a:bodyPr/>
        <a:lstStyle/>
        <a:p>
          <a:r>
            <a:rPr lang="en-GB" dirty="0"/>
            <a:t>Act</a:t>
          </a:r>
        </a:p>
      </dgm:t>
    </dgm:pt>
    <dgm:pt modelId="{D18FB863-BE88-480B-8887-50C82A6687B5}" type="parTrans" cxnId="{A843326A-7B93-41C3-B3CE-849C903FABE7}">
      <dgm:prSet/>
      <dgm:spPr/>
      <dgm:t>
        <a:bodyPr/>
        <a:lstStyle/>
        <a:p>
          <a:endParaRPr lang="en-GB"/>
        </a:p>
      </dgm:t>
    </dgm:pt>
    <dgm:pt modelId="{E4830254-BDB3-488A-9E47-F7C0C96190E1}" type="sibTrans" cxnId="{A843326A-7B93-41C3-B3CE-849C903FABE7}">
      <dgm:prSet/>
      <dgm:spPr/>
      <dgm:t>
        <a:bodyPr/>
        <a:lstStyle/>
        <a:p>
          <a:endParaRPr lang="en-GB"/>
        </a:p>
      </dgm:t>
    </dgm:pt>
    <dgm:pt modelId="{4EDBB7D8-F875-4D37-BF21-5DCB27B685C6}" type="pres">
      <dgm:prSet presAssocID="{A4023E16-6B33-4958-92A1-21A638F91FED}" presName="Name0" presStyleCnt="0">
        <dgm:presLayoutVars>
          <dgm:chMax val="1"/>
          <dgm:dir/>
          <dgm:animLvl val="ctr"/>
          <dgm:resizeHandles val="exact"/>
        </dgm:presLayoutVars>
      </dgm:prSet>
      <dgm:spPr/>
    </dgm:pt>
    <dgm:pt modelId="{F71E5044-BA73-4ABC-B508-9366783AA2B5}" type="pres">
      <dgm:prSet presAssocID="{76B73066-FE34-49CE-A3F5-E3B89E70C0FD}" presName="centerShape" presStyleLbl="node0" presStyleIdx="0" presStyleCnt="1"/>
      <dgm:spPr/>
    </dgm:pt>
    <dgm:pt modelId="{E13CBF7F-62D0-4289-A3A7-23CCE2493CC2}" type="pres">
      <dgm:prSet presAssocID="{68976009-5EE8-4980-A9B0-E5B245624207}" presName="node" presStyleLbl="node1" presStyleIdx="0" presStyleCnt="4">
        <dgm:presLayoutVars>
          <dgm:bulletEnabled val="1"/>
        </dgm:presLayoutVars>
      </dgm:prSet>
      <dgm:spPr/>
    </dgm:pt>
    <dgm:pt modelId="{76047DEF-DE63-4126-8EAC-C67CEE9EDA24}" type="pres">
      <dgm:prSet presAssocID="{68976009-5EE8-4980-A9B0-E5B245624207}" presName="dummy" presStyleCnt="0"/>
      <dgm:spPr/>
    </dgm:pt>
    <dgm:pt modelId="{CD4086C6-6B16-4DEE-9013-B96AE17B8642}" type="pres">
      <dgm:prSet presAssocID="{F0314AF9-A81F-43E2-8FEA-28B41E2C6B45}" presName="sibTrans" presStyleLbl="sibTrans2D1" presStyleIdx="0" presStyleCnt="4"/>
      <dgm:spPr/>
    </dgm:pt>
    <dgm:pt modelId="{DC5143F7-53EA-4693-BA7A-5548BA4C6EF8}" type="pres">
      <dgm:prSet presAssocID="{72B4FF7C-111C-448C-B147-23ADF39E411E}" presName="node" presStyleLbl="node1" presStyleIdx="1" presStyleCnt="4">
        <dgm:presLayoutVars>
          <dgm:bulletEnabled val="1"/>
        </dgm:presLayoutVars>
      </dgm:prSet>
      <dgm:spPr/>
    </dgm:pt>
    <dgm:pt modelId="{065372E1-8B79-413F-BA74-78410E91A63A}" type="pres">
      <dgm:prSet presAssocID="{72B4FF7C-111C-448C-B147-23ADF39E411E}" presName="dummy" presStyleCnt="0"/>
      <dgm:spPr/>
    </dgm:pt>
    <dgm:pt modelId="{8B83BBBB-7F50-402A-BC6A-88FCC2BF9EB7}" type="pres">
      <dgm:prSet presAssocID="{65164087-5AC7-42C1-A046-612E043D17CF}" presName="sibTrans" presStyleLbl="sibTrans2D1" presStyleIdx="1" presStyleCnt="4"/>
      <dgm:spPr/>
    </dgm:pt>
    <dgm:pt modelId="{8C26D22E-66F7-4B28-BC1D-D57B60C53432}" type="pres">
      <dgm:prSet presAssocID="{B36CB675-A982-4B54-9EE9-CB49FDFBCCAF}" presName="node" presStyleLbl="node1" presStyleIdx="2" presStyleCnt="4">
        <dgm:presLayoutVars>
          <dgm:bulletEnabled val="1"/>
        </dgm:presLayoutVars>
      </dgm:prSet>
      <dgm:spPr/>
    </dgm:pt>
    <dgm:pt modelId="{F7E1B425-24D8-4F2F-98BC-4E7DD63AF7E1}" type="pres">
      <dgm:prSet presAssocID="{B36CB675-A982-4B54-9EE9-CB49FDFBCCAF}" presName="dummy" presStyleCnt="0"/>
      <dgm:spPr/>
    </dgm:pt>
    <dgm:pt modelId="{0981A2A3-1F7C-475A-A782-6BBFA1B32FCC}" type="pres">
      <dgm:prSet presAssocID="{B90F15B7-9B78-4026-9A0B-CCF97ED98FF2}" presName="sibTrans" presStyleLbl="sibTrans2D1" presStyleIdx="2" presStyleCnt="4"/>
      <dgm:spPr/>
    </dgm:pt>
    <dgm:pt modelId="{70E6FBA0-3E16-48E4-B973-C7926C416121}" type="pres">
      <dgm:prSet presAssocID="{0C66D2EC-015E-4CE4-A667-D18BD1CF5933}" presName="node" presStyleLbl="node1" presStyleIdx="3" presStyleCnt="4">
        <dgm:presLayoutVars>
          <dgm:bulletEnabled val="1"/>
        </dgm:presLayoutVars>
      </dgm:prSet>
      <dgm:spPr/>
    </dgm:pt>
    <dgm:pt modelId="{273B4C76-228C-41EC-B474-06D5CD8D0114}" type="pres">
      <dgm:prSet presAssocID="{0C66D2EC-015E-4CE4-A667-D18BD1CF5933}" presName="dummy" presStyleCnt="0"/>
      <dgm:spPr/>
    </dgm:pt>
    <dgm:pt modelId="{A52D1365-48CF-4FA4-A5A5-7D0DF8D9740B}" type="pres">
      <dgm:prSet presAssocID="{E4830254-BDB3-488A-9E47-F7C0C96190E1}" presName="sibTrans" presStyleLbl="sibTrans2D1" presStyleIdx="3" presStyleCnt="4"/>
      <dgm:spPr/>
    </dgm:pt>
  </dgm:ptLst>
  <dgm:cxnLst>
    <dgm:cxn modelId="{CD2DDF02-9A1D-4D1D-829A-D0A0EE19D9D5}" srcId="{76B73066-FE34-49CE-A3F5-E3B89E70C0FD}" destId="{72B4FF7C-111C-448C-B147-23ADF39E411E}" srcOrd="1" destOrd="0" parTransId="{6266B9BA-8FC3-4F91-B8D3-37C2119BF72D}" sibTransId="{65164087-5AC7-42C1-A046-612E043D17CF}"/>
    <dgm:cxn modelId="{A046B514-672B-42CC-806C-73B963318BCA}" type="presOf" srcId="{65164087-5AC7-42C1-A046-612E043D17CF}" destId="{8B83BBBB-7F50-402A-BC6A-88FCC2BF9EB7}" srcOrd="0" destOrd="0" presId="urn:microsoft.com/office/officeart/2005/8/layout/radial6"/>
    <dgm:cxn modelId="{A3B01B2A-C865-49EC-8C9D-CAB418F63745}" type="presOf" srcId="{F0314AF9-A81F-43E2-8FEA-28B41E2C6B45}" destId="{CD4086C6-6B16-4DEE-9013-B96AE17B8642}" srcOrd="0" destOrd="0" presId="urn:microsoft.com/office/officeart/2005/8/layout/radial6"/>
    <dgm:cxn modelId="{FB55532B-1CFE-4280-B72D-9224B3883E9A}" type="presOf" srcId="{E4830254-BDB3-488A-9E47-F7C0C96190E1}" destId="{A52D1365-48CF-4FA4-A5A5-7D0DF8D9740B}" srcOrd="0" destOrd="0" presId="urn:microsoft.com/office/officeart/2005/8/layout/radial6"/>
    <dgm:cxn modelId="{849B2834-AE6F-4EAE-B7F9-64D240C5B6D3}" type="presOf" srcId="{B36CB675-A982-4B54-9EE9-CB49FDFBCCAF}" destId="{8C26D22E-66F7-4B28-BC1D-D57B60C53432}" srcOrd="0" destOrd="0" presId="urn:microsoft.com/office/officeart/2005/8/layout/radial6"/>
    <dgm:cxn modelId="{904CCD49-3915-46F2-B1AD-73B75C3F01DD}" type="presOf" srcId="{72B4FF7C-111C-448C-B147-23ADF39E411E}" destId="{DC5143F7-53EA-4693-BA7A-5548BA4C6EF8}" srcOrd="0" destOrd="0" presId="urn:microsoft.com/office/officeart/2005/8/layout/radial6"/>
    <dgm:cxn modelId="{A843326A-7B93-41C3-B3CE-849C903FABE7}" srcId="{76B73066-FE34-49CE-A3F5-E3B89E70C0FD}" destId="{0C66D2EC-015E-4CE4-A667-D18BD1CF5933}" srcOrd="3" destOrd="0" parTransId="{D18FB863-BE88-480B-8887-50C82A6687B5}" sibTransId="{E4830254-BDB3-488A-9E47-F7C0C96190E1}"/>
    <dgm:cxn modelId="{A567FD75-9AC2-4BE0-B9A3-8617E59CF2E0}" type="presOf" srcId="{68976009-5EE8-4980-A9B0-E5B245624207}" destId="{E13CBF7F-62D0-4289-A3A7-23CCE2493CC2}" srcOrd="0" destOrd="0" presId="urn:microsoft.com/office/officeart/2005/8/layout/radial6"/>
    <dgm:cxn modelId="{7F59A276-2ABC-4241-BF2F-196159F38044}" srcId="{A4023E16-6B33-4958-92A1-21A638F91FED}" destId="{76B73066-FE34-49CE-A3F5-E3B89E70C0FD}" srcOrd="0" destOrd="0" parTransId="{D2EB804F-F874-476C-9406-3860474EEFA4}" sibTransId="{70CBECAC-8F6E-408A-8B5E-4FFC29A93847}"/>
    <dgm:cxn modelId="{32A21477-B344-465D-8CC8-5125A6048240}" type="presOf" srcId="{B90F15B7-9B78-4026-9A0B-CCF97ED98FF2}" destId="{0981A2A3-1F7C-475A-A782-6BBFA1B32FCC}" srcOrd="0" destOrd="0" presId="urn:microsoft.com/office/officeart/2005/8/layout/radial6"/>
    <dgm:cxn modelId="{0C26BD91-387D-4F3E-AE93-5D63724896BF}" type="presOf" srcId="{0C66D2EC-015E-4CE4-A667-D18BD1CF5933}" destId="{70E6FBA0-3E16-48E4-B973-C7926C416121}" srcOrd="0" destOrd="0" presId="urn:microsoft.com/office/officeart/2005/8/layout/radial6"/>
    <dgm:cxn modelId="{620F8A9E-5C4D-4F21-BC5C-C7922364980E}" srcId="{76B73066-FE34-49CE-A3F5-E3B89E70C0FD}" destId="{B36CB675-A982-4B54-9EE9-CB49FDFBCCAF}" srcOrd="2" destOrd="0" parTransId="{A242D75B-3BFF-4DA2-AC31-EAE3C141659F}" sibTransId="{B90F15B7-9B78-4026-9A0B-CCF97ED98FF2}"/>
    <dgm:cxn modelId="{65ECFBA1-FE21-48DC-9A66-74D138B8FB69}" type="presOf" srcId="{A4023E16-6B33-4958-92A1-21A638F91FED}" destId="{4EDBB7D8-F875-4D37-BF21-5DCB27B685C6}" srcOrd="0" destOrd="0" presId="urn:microsoft.com/office/officeart/2005/8/layout/radial6"/>
    <dgm:cxn modelId="{4F4255EA-43FB-4AB6-9D35-1FD409B1B9E4}" type="presOf" srcId="{76B73066-FE34-49CE-A3F5-E3B89E70C0FD}" destId="{F71E5044-BA73-4ABC-B508-9366783AA2B5}" srcOrd="0" destOrd="0" presId="urn:microsoft.com/office/officeart/2005/8/layout/radial6"/>
    <dgm:cxn modelId="{FC20F2F0-2EC4-4E3B-9904-6A34C2413777}" srcId="{76B73066-FE34-49CE-A3F5-E3B89E70C0FD}" destId="{68976009-5EE8-4980-A9B0-E5B245624207}" srcOrd="0" destOrd="0" parTransId="{8E5874A3-B291-4112-B05C-1A81D624363F}" sibTransId="{F0314AF9-A81F-43E2-8FEA-28B41E2C6B45}"/>
    <dgm:cxn modelId="{E52AC8F0-9C92-4C34-82CF-1437B9F23BD5}" type="presParOf" srcId="{4EDBB7D8-F875-4D37-BF21-5DCB27B685C6}" destId="{F71E5044-BA73-4ABC-B508-9366783AA2B5}" srcOrd="0" destOrd="0" presId="urn:microsoft.com/office/officeart/2005/8/layout/radial6"/>
    <dgm:cxn modelId="{D84C8920-4C2D-45B2-8695-4DA006E0A4D9}" type="presParOf" srcId="{4EDBB7D8-F875-4D37-BF21-5DCB27B685C6}" destId="{E13CBF7F-62D0-4289-A3A7-23CCE2493CC2}" srcOrd="1" destOrd="0" presId="urn:microsoft.com/office/officeart/2005/8/layout/radial6"/>
    <dgm:cxn modelId="{C42C15DD-363D-4C1A-AB9A-F5CD646034BC}" type="presParOf" srcId="{4EDBB7D8-F875-4D37-BF21-5DCB27B685C6}" destId="{76047DEF-DE63-4126-8EAC-C67CEE9EDA24}" srcOrd="2" destOrd="0" presId="urn:microsoft.com/office/officeart/2005/8/layout/radial6"/>
    <dgm:cxn modelId="{6B7EF7EA-03A6-4EEF-BC4D-44696CF55843}" type="presParOf" srcId="{4EDBB7D8-F875-4D37-BF21-5DCB27B685C6}" destId="{CD4086C6-6B16-4DEE-9013-B96AE17B8642}" srcOrd="3" destOrd="0" presId="urn:microsoft.com/office/officeart/2005/8/layout/radial6"/>
    <dgm:cxn modelId="{F1D4C549-80B6-4ECC-9B7F-3FAF93AED8DB}" type="presParOf" srcId="{4EDBB7D8-F875-4D37-BF21-5DCB27B685C6}" destId="{DC5143F7-53EA-4693-BA7A-5548BA4C6EF8}" srcOrd="4" destOrd="0" presId="urn:microsoft.com/office/officeart/2005/8/layout/radial6"/>
    <dgm:cxn modelId="{54B8C2BA-35D9-41C4-8322-A96311BD2653}" type="presParOf" srcId="{4EDBB7D8-F875-4D37-BF21-5DCB27B685C6}" destId="{065372E1-8B79-413F-BA74-78410E91A63A}" srcOrd="5" destOrd="0" presId="urn:microsoft.com/office/officeart/2005/8/layout/radial6"/>
    <dgm:cxn modelId="{F612DDC8-0BFF-4A41-9974-096E1B346487}" type="presParOf" srcId="{4EDBB7D8-F875-4D37-BF21-5DCB27B685C6}" destId="{8B83BBBB-7F50-402A-BC6A-88FCC2BF9EB7}" srcOrd="6" destOrd="0" presId="urn:microsoft.com/office/officeart/2005/8/layout/radial6"/>
    <dgm:cxn modelId="{58CF36C9-B89A-4146-B7DB-A621397A6F3F}" type="presParOf" srcId="{4EDBB7D8-F875-4D37-BF21-5DCB27B685C6}" destId="{8C26D22E-66F7-4B28-BC1D-D57B60C53432}" srcOrd="7" destOrd="0" presId="urn:microsoft.com/office/officeart/2005/8/layout/radial6"/>
    <dgm:cxn modelId="{9B9E70D3-41D7-4D01-A837-D6AFF141105B}" type="presParOf" srcId="{4EDBB7D8-F875-4D37-BF21-5DCB27B685C6}" destId="{F7E1B425-24D8-4F2F-98BC-4E7DD63AF7E1}" srcOrd="8" destOrd="0" presId="urn:microsoft.com/office/officeart/2005/8/layout/radial6"/>
    <dgm:cxn modelId="{B89AC62C-5981-4B90-A9CC-D8EEC47B9911}" type="presParOf" srcId="{4EDBB7D8-F875-4D37-BF21-5DCB27B685C6}" destId="{0981A2A3-1F7C-475A-A782-6BBFA1B32FCC}" srcOrd="9" destOrd="0" presId="urn:microsoft.com/office/officeart/2005/8/layout/radial6"/>
    <dgm:cxn modelId="{E5AF01B4-E765-4D36-A8CA-546B8D50E80B}" type="presParOf" srcId="{4EDBB7D8-F875-4D37-BF21-5DCB27B685C6}" destId="{70E6FBA0-3E16-48E4-B973-C7926C416121}" srcOrd="10" destOrd="0" presId="urn:microsoft.com/office/officeart/2005/8/layout/radial6"/>
    <dgm:cxn modelId="{59659981-CA00-4E27-A597-511DD7771F8D}" type="presParOf" srcId="{4EDBB7D8-F875-4D37-BF21-5DCB27B685C6}" destId="{273B4C76-228C-41EC-B474-06D5CD8D0114}" srcOrd="11" destOrd="0" presId="urn:microsoft.com/office/officeart/2005/8/layout/radial6"/>
    <dgm:cxn modelId="{AC9C3D78-CD3E-4AFA-9451-E6F7CD6297D8}" type="presParOf" srcId="{4EDBB7D8-F875-4D37-BF21-5DCB27B685C6}" destId="{A52D1365-48CF-4FA4-A5A5-7D0DF8D9740B}" srcOrd="12" destOrd="0" presId="urn:microsoft.com/office/officeart/2005/8/layout/radial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2D1365-48CF-4FA4-A5A5-7D0DF8D9740B}">
      <dsp:nvSpPr>
        <dsp:cNvPr id="0" name=""/>
        <dsp:cNvSpPr/>
      </dsp:nvSpPr>
      <dsp:spPr>
        <a:xfrm>
          <a:off x="1980380" y="625714"/>
          <a:ext cx="4167238" cy="4167238"/>
        </a:xfrm>
        <a:prstGeom prst="blockArc">
          <a:avLst>
            <a:gd name="adj1" fmla="val 10800000"/>
            <a:gd name="adj2" fmla="val 16200000"/>
            <a:gd name="adj3" fmla="val 4642"/>
          </a:avLst>
        </a:prstGeom>
        <a:solidFill>
          <a:schemeClr val="accent2">
            <a:hueOff val="6443614"/>
            <a:satOff val="-18493"/>
            <a:lumOff val="-2960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981A2A3-1F7C-475A-A782-6BBFA1B32FCC}">
      <dsp:nvSpPr>
        <dsp:cNvPr id="0" name=""/>
        <dsp:cNvSpPr/>
      </dsp:nvSpPr>
      <dsp:spPr>
        <a:xfrm>
          <a:off x="1980380" y="625714"/>
          <a:ext cx="4167238" cy="4167238"/>
        </a:xfrm>
        <a:prstGeom prst="blockArc">
          <a:avLst>
            <a:gd name="adj1" fmla="val 5400000"/>
            <a:gd name="adj2" fmla="val 10800000"/>
            <a:gd name="adj3" fmla="val 4642"/>
          </a:avLst>
        </a:prstGeom>
        <a:solidFill>
          <a:schemeClr val="accent2">
            <a:hueOff val="4295743"/>
            <a:satOff val="-12329"/>
            <a:lumOff val="-1973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8B83BBBB-7F50-402A-BC6A-88FCC2BF9EB7}">
      <dsp:nvSpPr>
        <dsp:cNvPr id="0" name=""/>
        <dsp:cNvSpPr/>
      </dsp:nvSpPr>
      <dsp:spPr>
        <a:xfrm>
          <a:off x="1980380" y="625714"/>
          <a:ext cx="4167238" cy="4167238"/>
        </a:xfrm>
        <a:prstGeom prst="blockArc">
          <a:avLst>
            <a:gd name="adj1" fmla="val 0"/>
            <a:gd name="adj2" fmla="val 5400000"/>
            <a:gd name="adj3" fmla="val 4642"/>
          </a:avLst>
        </a:prstGeom>
        <a:solidFill>
          <a:schemeClr val="accent2">
            <a:hueOff val="2147871"/>
            <a:satOff val="-6164"/>
            <a:lumOff val="-987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D4086C6-6B16-4DEE-9013-B96AE17B8642}">
      <dsp:nvSpPr>
        <dsp:cNvPr id="0" name=""/>
        <dsp:cNvSpPr/>
      </dsp:nvSpPr>
      <dsp:spPr>
        <a:xfrm>
          <a:off x="1980380" y="625714"/>
          <a:ext cx="4167238" cy="4167238"/>
        </a:xfrm>
        <a:prstGeom prst="blockArc">
          <a:avLst>
            <a:gd name="adj1" fmla="val 16200000"/>
            <a:gd name="adj2" fmla="val 0"/>
            <a:gd name="adj3" fmla="val 4642"/>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71E5044-BA73-4ABC-B508-9366783AA2B5}">
      <dsp:nvSpPr>
        <dsp:cNvPr id="0" name=""/>
        <dsp:cNvSpPr/>
      </dsp:nvSpPr>
      <dsp:spPr>
        <a:xfrm>
          <a:off x="3104554" y="1749888"/>
          <a:ext cx="1918890" cy="1918890"/>
        </a:xfrm>
        <a:prstGeom prst="ellipse">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50800" rIns="50800" bIns="50800" numCol="1" spcCol="1270" anchor="ctr" anchorCtr="0">
          <a:noAutofit/>
        </a:bodyPr>
        <a:lstStyle/>
        <a:p>
          <a:pPr marL="0" lvl="0" indent="0" algn="ctr" defTabSz="1778000">
            <a:lnSpc>
              <a:spcPct val="90000"/>
            </a:lnSpc>
            <a:spcBef>
              <a:spcPct val="0"/>
            </a:spcBef>
            <a:spcAft>
              <a:spcPct val="35000"/>
            </a:spcAft>
            <a:buNone/>
          </a:pPr>
          <a:r>
            <a:rPr lang="en-GB" sz="4000" kern="1200" dirty="0"/>
            <a:t>PDSA</a:t>
          </a:r>
        </a:p>
      </dsp:txBody>
      <dsp:txXfrm>
        <a:off x="3385569" y="2030903"/>
        <a:ext cx="1356860" cy="1356860"/>
      </dsp:txXfrm>
    </dsp:sp>
    <dsp:sp modelId="{E13CBF7F-62D0-4289-A3A7-23CCE2493CC2}">
      <dsp:nvSpPr>
        <dsp:cNvPr id="0" name=""/>
        <dsp:cNvSpPr/>
      </dsp:nvSpPr>
      <dsp:spPr>
        <a:xfrm>
          <a:off x="3392388" y="2458"/>
          <a:ext cx="1343223" cy="1343223"/>
        </a:xfrm>
        <a:prstGeom prst="ellipse">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Plan</a:t>
          </a:r>
        </a:p>
      </dsp:txBody>
      <dsp:txXfrm>
        <a:off x="3589098" y="199168"/>
        <a:ext cx="949803" cy="949803"/>
      </dsp:txXfrm>
    </dsp:sp>
    <dsp:sp modelId="{DC5143F7-53EA-4693-BA7A-5548BA4C6EF8}">
      <dsp:nvSpPr>
        <dsp:cNvPr id="0" name=""/>
        <dsp:cNvSpPr/>
      </dsp:nvSpPr>
      <dsp:spPr>
        <a:xfrm>
          <a:off x="5427651" y="2037721"/>
          <a:ext cx="1343223" cy="1343223"/>
        </a:xfrm>
        <a:prstGeom prst="ellipse">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Do</a:t>
          </a:r>
        </a:p>
      </dsp:txBody>
      <dsp:txXfrm>
        <a:off x="5624361" y="2234431"/>
        <a:ext cx="949803" cy="949803"/>
      </dsp:txXfrm>
    </dsp:sp>
    <dsp:sp modelId="{8C26D22E-66F7-4B28-BC1D-D57B60C53432}">
      <dsp:nvSpPr>
        <dsp:cNvPr id="0" name=""/>
        <dsp:cNvSpPr/>
      </dsp:nvSpPr>
      <dsp:spPr>
        <a:xfrm>
          <a:off x="3392388" y="4072985"/>
          <a:ext cx="1343223" cy="1343223"/>
        </a:xfrm>
        <a:prstGeom prst="ellipse">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Study</a:t>
          </a:r>
        </a:p>
      </dsp:txBody>
      <dsp:txXfrm>
        <a:off x="3589098" y="4269695"/>
        <a:ext cx="949803" cy="949803"/>
      </dsp:txXfrm>
    </dsp:sp>
    <dsp:sp modelId="{70E6FBA0-3E16-48E4-B973-C7926C416121}">
      <dsp:nvSpPr>
        <dsp:cNvPr id="0" name=""/>
        <dsp:cNvSpPr/>
      </dsp:nvSpPr>
      <dsp:spPr>
        <a:xfrm>
          <a:off x="1357124" y="2037721"/>
          <a:ext cx="1343223" cy="1343223"/>
        </a:xfrm>
        <a:prstGeom prst="ellipse">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r>
            <a:rPr lang="en-GB" sz="2800" kern="1200" dirty="0"/>
            <a:t>Act</a:t>
          </a:r>
        </a:p>
      </dsp:txBody>
      <dsp:txXfrm>
        <a:off x="1553834" y="2234431"/>
        <a:ext cx="949803" cy="949803"/>
      </dsp:txXfrm>
    </dsp:sp>
  </dsp:spTree>
</dsp:drawing>
</file>

<file path=ppt/diagrams/layout1.xml><?xml version="1.0" encoding="utf-8"?>
<dgm:layoutDef xmlns:dgm="http://schemas.openxmlformats.org/drawingml/2006/diagram" xmlns:a="http://schemas.openxmlformats.org/drawingml/2006/main" uniqueId="urn:microsoft.com/office/officeart/2005/8/layout/radial6">
  <dgm:title val=""/>
  <dgm:desc val=""/>
  <dgm:catLst>
    <dgm:cat type="cycle" pri="9000"/>
    <dgm:cat type="relationship" pri="2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choose name="Name3">
          <dgm:if name="Name4" axis="ch ch" ptType="node node" st="1 1" cnt="1 0" func="cnt" op="lte" val="1">
            <dgm:alg type="cycle">
              <dgm:param type="stAng" val="90"/>
              <dgm:param type="spanAng" val="360"/>
              <dgm:param type="ctrShpMap" val="fNode"/>
            </dgm:alg>
          </dgm:if>
          <dgm:else name="Name5">
            <dgm:alg type="cycle">
              <dgm:param type="stAng" val="0"/>
              <dgm:param type="spanAng" val="360"/>
              <dgm:param type="ctrShpMap" val="fNode"/>
            </dgm:alg>
          </dgm:else>
        </dgm:choose>
      </dgm:if>
      <dgm:else name="Name6">
        <dgm:choose name="Name7">
          <dgm:if name="Name8" axis="ch ch" ptType="node node" st="1 1" cnt="1 0" func="cnt" op="lte" val="1">
            <dgm:alg type="cycle">
              <dgm:param type="stAng" val="-90"/>
              <dgm:param type="spanAng" val="360"/>
              <dgm:param type="ctrShpMap" val="fNode"/>
            </dgm:alg>
          </dgm:if>
          <dgm:else name="Name9">
            <dgm:alg type="cycle">
              <dgm:param type="stAng" val="0"/>
              <dgm:param type="spanAng" val="-360"/>
              <dgm:param type="ctrShpMap" val="fNode"/>
            </dgm:alg>
          </dgm:else>
        </dgm:choose>
      </dgm:else>
    </dgm:choose>
    <dgm:shape xmlns:r="http://schemas.openxmlformats.org/officeDocument/2006/relationships" r:blip="">
      <dgm:adjLst/>
    </dgm:shape>
    <dgm:presOf/>
    <dgm:choose name="Name10">
      <dgm:if name="Name11" func="var" arg="dir" op="equ" val="norm">
        <dgm:choose name="Name12">
          <dgm:if name="Name13"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des" forName="oneNode" refType="primFontSz" refFor="ch" refForName="centerShape" op="lte" fact="0.95"/>
              <dgm:constr type="diam" for="ch" forName="singleconn" refType="diam" op="equ" fact="-1"/>
              <dgm:constr type="h" for="ch" forName="singleconn" refType="w" refFor="ch" refForName="oneComp" fact="0.24"/>
              <dgm:constr type="w" for="ch" forName="dummya" refType="w" refFor="ch" refForName="oneComp" op="equ"/>
              <dgm:constr type="w" for="ch" forName="dummyb" refType="w" refFor="ch" refForName="oneComp" op="equ"/>
              <dgm:constr type="w" for="ch" forName="dummyc" refType="w" refFor="ch" refForName="oneComp" op="equ"/>
            </dgm:constrLst>
          </dgm:if>
          <dgm:else name="Name14">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forName="sibTrans" refType="diam" op="equ"/>
              <dgm:constr type="h" for="ch" forName="sibTrans" refType="w" refFor="ch" refForName="node" fact="0.24"/>
              <dgm:constr type="w" for="ch" forName="dummy" val="1"/>
            </dgm:constrLst>
          </dgm:else>
        </dgm:choose>
      </dgm:if>
      <dgm:else name="Name15">
        <dgm:choose name="Name16">
          <dgm:if name="Name17" axis="ch ch" ptType="node node" st="1 1" cnt="1 0" func="cnt" op="equ" val="1">
            <dgm:constrLst>
              <dgm:constr type="diam" val="170"/>
              <dgm:constr type="w" for="ch" forName="centerShape" refType="w"/>
              <dgm:constr type="w" for="ch" forName="oneComp" refType="w" refFor="ch" refForName="centerShape" op="equ" fact="0.7"/>
              <dgm:constr type="sp" refType="w" refFor="ch" refForName="oneComp" fact="0.3"/>
              <dgm:constr type="sibSp" refType="w" refFor="ch" refForName="oneComp" fact="0.3"/>
              <dgm:constr type="primFontSz" for="ch" forName="centerShape" val="65"/>
              <dgm:constr type="primFontSz" for="des" forName="oneNode" refType="primFontSz" refFor="ch" refForName="centerShape" fact="0.95"/>
              <dgm:constr type="primFontSz" for="ch" forName="oneNode" refType="primFontSz" refFor="ch" refForName="centerShape" op="lte" fact="0.95"/>
              <dgm:constr type="diam" for="ch" forName="singleconn" refType="diam"/>
              <dgm:constr type="h" for="ch" forName="singleconn" refType="w" refFor="ch" refForName="oneComp" fact="0.24"/>
              <dgm:constr type="diam" for="ch" refType="diam" op="equ"/>
              <dgm:constr type="w" for="ch" forName="dummya" refType="w" refFor="ch" refForName="oneComp" op="equ"/>
              <dgm:constr type="w" for="ch" forName="dummyb" refType="w" refFor="ch" refForName="oneComp" op="equ"/>
              <dgm:constr type="w" for="ch" forName="dummyc" refType="w" refFor="ch" refForName="oneComp" op="equ"/>
            </dgm:constrLst>
          </dgm:if>
          <dgm:else name="Name18">
            <dgm:constrLst>
              <dgm:constr type="diam" val="170"/>
              <dgm:constr type="w" for="ch" forName="centerShape" refType="w"/>
              <dgm:constr type="w" for="ch" forName="node" refType="w" refFor="ch" refForName="centerShape" op="equ" fact="0.7"/>
              <dgm:constr type="sp" refType="w" refFor="ch" refForName="node" fact="0.3"/>
              <dgm:constr type="sibSp" refType="w" refFor="ch" refForName="node" fact="0.3"/>
              <dgm:constr type="primFontSz" for="ch" forName="centerShape" val="65"/>
              <dgm:constr type="primFontSz" for="des" forName="node" refType="primFontSz" refFor="ch" refForName="centerShape" fact="0.78"/>
              <dgm:constr type="primFontSz" for="ch" forName="node" refType="primFontSz" refFor="ch" refForName="centerShape" op="lte" fact="0.95"/>
              <dgm:constr type="diam" for="ch" ptType="sibTrans" refType="diam" fact="-1"/>
              <dgm:constr type="h" for="ch" forName="sibTrans" refType="w" refFor="ch" refForName="node" fact="0.24"/>
              <dgm:constr type="diam" for="ch" refType="diam" op="equ" fact="-1"/>
              <dgm:constr type="w" for="ch" forName="dummy" val="1"/>
            </dgm:constrLst>
          </dgm:else>
        </dgm:choose>
      </dgm:else>
    </dgm:choose>
    <dgm:ruleLst>
      <dgm:rule type="diam" val="INF" fact="NaN" max="NaN"/>
    </dgm:ruleLst>
    <dgm:forEach name="Name19"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20" axis="ch">
        <dgm:forEach name="Name21" axis="self" ptType="node">
          <dgm:choose name="Name22">
            <dgm:if name="Name23" axis="par ch" ptType="node node" func="cnt" op="gt" val="1">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name="dummy">
                <dgm:alg type="sp"/>
                <dgm:shape xmlns:r="http://schemas.openxmlformats.org/officeDocument/2006/relationships" r:blip="">
                  <dgm:adjLst/>
                </dgm:shape>
                <dgm:presOf/>
                <dgm:constrLst>
                  <dgm:constr type="h" refType="w"/>
                </dgm:constrLst>
                <dgm:ruleLst/>
              </dgm:layoutNode>
              <dgm:forEach name="sibTransForEach" axis="followSib" ptType="sibTrans" hideLastTrans="0" cnt="1">
                <dgm:layoutNode name="sibTrans" styleLbl="sibTrans2D1">
                  <dgm:alg type="conn">
                    <dgm:param type="connRout" val="curve"/>
                    <dgm:param type="begPts" val="ctr"/>
                    <dgm:param type="endPts" val="ctr"/>
                    <dgm:param type="begSty" val="noArr"/>
                    <dgm:param type="endSty" val="noArr"/>
                    <dgm:param type="dstNode" val="node"/>
                  </dgm:alg>
                  <dgm:shape xmlns:r="http://schemas.openxmlformats.org/officeDocument/2006/relationships" type="conn" r:blip="" zOrderOff="-999">
                    <dgm:adjLst/>
                  </dgm:shape>
                  <dgm:presOf axis="self"/>
                  <dgm:constrLst>
                    <dgm:constr type="begPad"/>
                    <dgm:constr type="endPad"/>
                  </dgm:constrLst>
                  <dgm:ruleLst/>
                </dgm:layoutNode>
              </dgm:forEach>
            </dgm:if>
            <dgm:if name="Name24" axis="par ch" ptType="node node" func="cnt" op="equ" val="1">
              <dgm:layoutNode name="oneComp">
                <dgm:alg type="composite">
                  <dgm:param type="ar" val="1"/>
                </dgm:alg>
                <dgm:shape xmlns:r="http://schemas.openxmlformats.org/officeDocument/2006/relationships" r:blip="">
                  <dgm:adjLst/>
                </dgm:shape>
                <dgm:presOf/>
                <dgm:constrLst>
                  <dgm:constr type="h" refType="w"/>
                  <dgm:constr type="l" for="ch" forName="dummyConnPt" refType="w" fact="0.5"/>
                  <dgm:constr type="t" for="ch" forName="dummyConnPt" refType="w" fact="0.5"/>
                  <dgm:constr type="l" for="ch" forName="oneNode"/>
                  <dgm:constr type="t" for="ch" forName="oneNode"/>
                  <dgm:constr type="h" for="ch" forName="oneNode" refType="h"/>
                  <dgm:constr type="w" for="ch" forName="oneNode" refType="w"/>
                </dgm:constrLst>
                <dgm:ruleLst/>
                <dgm:layoutNode name="dummyConnPt" styleLbl="node1">
                  <dgm:alg type="sp"/>
                  <dgm:shape xmlns:r="http://schemas.openxmlformats.org/officeDocument/2006/relationships" r:blip="">
                    <dgm:adjLst/>
                  </dgm:shape>
                  <dgm:presOf/>
                  <dgm:constrLst>
                    <dgm:constr type="w" val="1"/>
                    <dgm:constr type="h" val="1"/>
                  </dgm:constrLst>
                  <dgm:ruleLst/>
                </dgm:layoutNode>
                <dgm:layoutNode name="on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layoutNode name="dummya">
                <dgm:alg type="sp"/>
                <dgm:shape xmlns:r="http://schemas.openxmlformats.org/officeDocument/2006/relationships" r:blip="">
                  <dgm:adjLst/>
                </dgm:shape>
                <dgm:presOf/>
                <dgm:constrLst>
                  <dgm:constr type="h" refType="w"/>
                </dgm:constrLst>
                <dgm:ruleLst/>
              </dgm:layoutNode>
              <dgm:layoutNode name="dummyb">
                <dgm:alg type="sp"/>
                <dgm:shape xmlns:r="http://schemas.openxmlformats.org/officeDocument/2006/relationships" r:blip="">
                  <dgm:adjLst/>
                </dgm:shape>
                <dgm:presOf/>
                <dgm:constrLst>
                  <dgm:constr type="h" refType="w"/>
                </dgm:constrLst>
                <dgm:ruleLst/>
              </dgm:layoutNode>
              <dgm:layoutNode name="dummyc">
                <dgm:alg type="sp"/>
                <dgm:shape xmlns:r="http://schemas.openxmlformats.org/officeDocument/2006/relationships" r:blip="">
                  <dgm:adjLst/>
                </dgm:shape>
                <dgm:presOf/>
                <dgm:constrLst>
                  <dgm:constr type="h" refType="w"/>
                </dgm:constrLst>
                <dgm:ruleLst/>
              </dgm:layoutNode>
              <dgm:forEach name="sibTransForEach1" axis="followSib" ptType="sibTrans" hideLastTrans="0" cnt="1">
                <dgm:layoutNode name="singleconn" styleLbl="sibTrans2D1">
                  <dgm:alg type="conn">
                    <dgm:param type="connRout" val="longCurve"/>
                    <dgm:param type="begPts" val="bCtr"/>
                    <dgm:param type="endPts" val="tCtr"/>
                    <dgm:param type="begSty" val="noArr"/>
                    <dgm:param type="endSty" val="noArr"/>
                    <dgm:param type="srcNode" val="dummyConnPt"/>
                    <dgm:param type="dstNode" val="dummyConnPt"/>
                  </dgm:alg>
                  <dgm:shape xmlns:r="http://schemas.openxmlformats.org/officeDocument/2006/relationships" type="conn" r:blip="" zOrderOff="-999">
                    <dgm:adjLst/>
                  </dgm:shape>
                  <dgm:presOf axis="self"/>
                  <dgm:constrLst>
                    <dgm:constr type="begPad"/>
                    <dgm:constr type="endPad"/>
                  </dgm:constrLst>
                  <dgm:ruleLst/>
                </dgm:layoutNode>
              </dgm:forEach>
            </dgm:if>
            <dgm:else name="Name25"/>
          </dgm:choos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F3BD7A-4DEB-4C0D-98F3-954A304F42E1}"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2AA1C7-7E1C-4B21-9B3B-A8FFAEB56228}" type="slidenum">
              <a:rPr lang="en-GB" smtClean="0"/>
              <a:t>‹#›</a:t>
            </a:fld>
            <a:endParaRPr lang="en-GB"/>
          </a:p>
        </p:txBody>
      </p:sp>
    </p:spTree>
    <p:extLst>
      <p:ext uri="{BB962C8B-B14F-4D97-AF65-F5344CB8AC3E}">
        <p14:creationId xmlns:p14="http://schemas.microsoft.com/office/powerpoint/2010/main" val="1254047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8F049-C761-805F-E7AF-CED851D6DA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E6CD2BD-489E-9BE3-642F-009EAEDB908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AD63AA2-1466-172B-09F5-C78AEB6EB3C3}"/>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D74C880F-9CE9-454A-9C4E-465AC5A85D0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B1C7AF3-389A-CCF4-103C-3A1A11ABBA43}"/>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2098821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65A43-DAE9-6427-6A2C-1F56E93D18E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AC0FA35-A233-63D3-59B2-CB1862189D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1914114-CDEB-4503-13B4-174350D41004}"/>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7C63C380-EA25-39D1-D990-33F514E8ABF3}"/>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BC02D22-7D36-C1F1-0364-D8F76DE86062}"/>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8343767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6EF0DF-1529-4EDA-5556-F7FEE30703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377F9C9-9D53-4E8A-D6FA-B79CE7F2D05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766357B-7DAC-4268-26B9-C9674A8CBD0F}"/>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E92B1A07-CB96-94E6-00AC-7D1C59D70BE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594F997-D341-3942-9E7D-18E4C197ED57}"/>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245733161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54C9DC-ECD8-AB96-F1D4-0279D641AD4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475F3A0-AEAB-A9D5-9C02-2EF3AD9CA5D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53C5653-B18B-B381-C76A-F6413C08EA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C938E29-0C0B-FBCF-C7A6-7C5364A784BC}"/>
              </a:ext>
            </a:extLst>
          </p:cNvPr>
          <p:cNvSpPr>
            <a:spLocks noGrp="1"/>
          </p:cNvSpPr>
          <p:nvPr>
            <p:ph type="dt" sz="half" idx="10"/>
          </p:nvPr>
        </p:nvSpPr>
        <p:spPr/>
        <p:txBody>
          <a:bodyPr/>
          <a:lstStyle/>
          <a:p>
            <a:r>
              <a:rPr lang="en-GB"/>
              <a:t>BMHP4027</a:t>
            </a:r>
          </a:p>
        </p:txBody>
      </p:sp>
      <p:sp>
        <p:nvSpPr>
          <p:cNvPr id="6" name="Footer Placeholder 5">
            <a:extLst>
              <a:ext uri="{FF2B5EF4-FFF2-40B4-BE49-F238E27FC236}">
                <a16:creationId xmlns:a16="http://schemas.microsoft.com/office/drawing/2014/main" id="{3BA3D6B5-A640-8210-57E2-08B8915FF4AB}"/>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072499FB-4F5F-21A2-1B76-8A6FA1D25880}"/>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890399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D0733-AE0A-2A1C-0111-3D089F2114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65566CB-A65E-9942-1F2C-BC7265BDFDD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C615FDB-2EF7-B8B9-029F-E24C8F7E075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B73D5C7-A9DE-8641-F15F-7929B97AF1E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DEFF240-9A39-DC12-926C-5ED1AD1BE75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B11157D-3FE1-8DA6-F74A-D2167BDE7E81}"/>
              </a:ext>
            </a:extLst>
          </p:cNvPr>
          <p:cNvSpPr>
            <a:spLocks noGrp="1"/>
          </p:cNvSpPr>
          <p:nvPr>
            <p:ph type="dt" sz="half" idx="10"/>
          </p:nvPr>
        </p:nvSpPr>
        <p:spPr/>
        <p:txBody>
          <a:bodyPr/>
          <a:lstStyle/>
          <a:p>
            <a:r>
              <a:rPr lang="en-GB"/>
              <a:t>BMHP4027</a:t>
            </a:r>
          </a:p>
        </p:txBody>
      </p:sp>
      <p:sp>
        <p:nvSpPr>
          <p:cNvPr id="8" name="Footer Placeholder 7">
            <a:extLst>
              <a:ext uri="{FF2B5EF4-FFF2-40B4-BE49-F238E27FC236}">
                <a16:creationId xmlns:a16="http://schemas.microsoft.com/office/drawing/2014/main" id="{1C3E581D-521A-AE15-6D4E-4E683CF7B289}"/>
              </a:ext>
            </a:extLst>
          </p:cNvPr>
          <p:cNvSpPr>
            <a:spLocks noGrp="1"/>
          </p:cNvSpPr>
          <p:nvPr>
            <p:ph type="ftr" sz="quarter" idx="11"/>
          </p:nvPr>
        </p:nvSpPr>
        <p:spPr/>
        <p:txBody>
          <a:bodyPr/>
          <a:lstStyle/>
          <a:p>
            <a:r>
              <a:rPr lang="en-GB"/>
              <a:t>Dr Simona Ferraraccio</a:t>
            </a:r>
          </a:p>
        </p:txBody>
      </p:sp>
      <p:sp>
        <p:nvSpPr>
          <p:cNvPr id="9" name="Slide Number Placeholder 8">
            <a:extLst>
              <a:ext uri="{FF2B5EF4-FFF2-40B4-BE49-F238E27FC236}">
                <a16:creationId xmlns:a16="http://schemas.microsoft.com/office/drawing/2014/main" id="{D44ECD04-3519-4D9F-9598-36C1ABC32EA9}"/>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38239207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592C6-A271-C198-8BB1-55049E1896D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9EA73B7-ED54-13FD-8983-5C06F53CC175}"/>
              </a:ext>
            </a:extLst>
          </p:cNvPr>
          <p:cNvSpPr>
            <a:spLocks noGrp="1"/>
          </p:cNvSpPr>
          <p:nvPr>
            <p:ph type="dt" sz="half" idx="10"/>
          </p:nvPr>
        </p:nvSpPr>
        <p:spPr/>
        <p:txBody>
          <a:bodyPr/>
          <a:lstStyle/>
          <a:p>
            <a:r>
              <a:rPr lang="en-GB"/>
              <a:t>BMHP4027</a:t>
            </a:r>
          </a:p>
        </p:txBody>
      </p:sp>
      <p:sp>
        <p:nvSpPr>
          <p:cNvPr id="4" name="Footer Placeholder 3">
            <a:extLst>
              <a:ext uri="{FF2B5EF4-FFF2-40B4-BE49-F238E27FC236}">
                <a16:creationId xmlns:a16="http://schemas.microsoft.com/office/drawing/2014/main" id="{591CBBBE-DA9E-3AA1-C905-3B845FF20B50}"/>
              </a:ext>
            </a:extLst>
          </p:cNvPr>
          <p:cNvSpPr>
            <a:spLocks noGrp="1"/>
          </p:cNvSpPr>
          <p:nvPr>
            <p:ph type="ftr" sz="quarter" idx="11"/>
          </p:nvPr>
        </p:nvSpPr>
        <p:spPr/>
        <p:txBody>
          <a:bodyPr/>
          <a:lstStyle/>
          <a:p>
            <a:r>
              <a:rPr lang="en-GB"/>
              <a:t>Dr Simona Ferraraccio</a:t>
            </a:r>
          </a:p>
        </p:txBody>
      </p:sp>
      <p:sp>
        <p:nvSpPr>
          <p:cNvPr id="5" name="Slide Number Placeholder 4">
            <a:extLst>
              <a:ext uri="{FF2B5EF4-FFF2-40B4-BE49-F238E27FC236}">
                <a16:creationId xmlns:a16="http://schemas.microsoft.com/office/drawing/2014/main" id="{B57E80A7-FBDF-25DF-3930-1413FB1EC9F9}"/>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11246129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67BF130-6885-BE3B-D942-3881850FF95F}"/>
              </a:ext>
            </a:extLst>
          </p:cNvPr>
          <p:cNvSpPr>
            <a:spLocks noGrp="1"/>
          </p:cNvSpPr>
          <p:nvPr>
            <p:ph type="dt" sz="half" idx="10"/>
          </p:nvPr>
        </p:nvSpPr>
        <p:spPr/>
        <p:txBody>
          <a:bodyPr/>
          <a:lstStyle/>
          <a:p>
            <a:r>
              <a:rPr lang="en-GB"/>
              <a:t>BMHP4027</a:t>
            </a:r>
          </a:p>
        </p:txBody>
      </p:sp>
      <p:sp>
        <p:nvSpPr>
          <p:cNvPr id="3" name="Footer Placeholder 2">
            <a:extLst>
              <a:ext uri="{FF2B5EF4-FFF2-40B4-BE49-F238E27FC236}">
                <a16:creationId xmlns:a16="http://schemas.microsoft.com/office/drawing/2014/main" id="{577D3717-02BA-7B4C-947A-5384A08BD344}"/>
              </a:ext>
            </a:extLst>
          </p:cNvPr>
          <p:cNvSpPr>
            <a:spLocks noGrp="1"/>
          </p:cNvSpPr>
          <p:nvPr>
            <p:ph type="ftr" sz="quarter" idx="11"/>
          </p:nvPr>
        </p:nvSpPr>
        <p:spPr/>
        <p:txBody>
          <a:bodyPr/>
          <a:lstStyle/>
          <a:p>
            <a:r>
              <a:rPr lang="en-GB"/>
              <a:t>Dr Simona Ferraraccio</a:t>
            </a:r>
          </a:p>
        </p:txBody>
      </p:sp>
      <p:sp>
        <p:nvSpPr>
          <p:cNvPr id="4" name="Slide Number Placeholder 3">
            <a:extLst>
              <a:ext uri="{FF2B5EF4-FFF2-40B4-BE49-F238E27FC236}">
                <a16:creationId xmlns:a16="http://schemas.microsoft.com/office/drawing/2014/main" id="{907FB3F5-BFA7-8287-3AD3-CB0C2A167FBB}"/>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3975755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99194-5382-62C1-E2C5-5BDBC4B96C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7D3FD68-1498-47F1-E899-7AC1F07A3D8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12EEB58-4A98-85C0-C3C3-317FE2CF052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D01C448-671F-5E7F-FCC6-2FD9189EC9E8}"/>
              </a:ext>
            </a:extLst>
          </p:cNvPr>
          <p:cNvSpPr>
            <a:spLocks noGrp="1"/>
          </p:cNvSpPr>
          <p:nvPr>
            <p:ph type="dt" sz="half" idx="10"/>
          </p:nvPr>
        </p:nvSpPr>
        <p:spPr/>
        <p:txBody>
          <a:bodyPr/>
          <a:lstStyle/>
          <a:p>
            <a:r>
              <a:rPr lang="en-GB"/>
              <a:t>BMHP4027</a:t>
            </a:r>
          </a:p>
        </p:txBody>
      </p:sp>
      <p:sp>
        <p:nvSpPr>
          <p:cNvPr id="6" name="Footer Placeholder 5">
            <a:extLst>
              <a:ext uri="{FF2B5EF4-FFF2-40B4-BE49-F238E27FC236}">
                <a16:creationId xmlns:a16="http://schemas.microsoft.com/office/drawing/2014/main" id="{2B85F878-BA66-03F7-1466-890B76BD7021}"/>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7C9B7034-7376-DFCC-3540-605598BCFB3F}"/>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14820710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145A08-A7BD-EF28-18A6-82A4929A8E4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C6497E3-E7D4-6716-14DB-46FB1DA5E46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A3C5E7C-D203-A158-97CA-F09FD94496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5DA30C-915C-29AF-89FD-A94DC5DBD7F9}"/>
              </a:ext>
            </a:extLst>
          </p:cNvPr>
          <p:cNvSpPr>
            <a:spLocks noGrp="1"/>
          </p:cNvSpPr>
          <p:nvPr>
            <p:ph type="dt" sz="half" idx="10"/>
          </p:nvPr>
        </p:nvSpPr>
        <p:spPr/>
        <p:txBody>
          <a:bodyPr/>
          <a:lstStyle/>
          <a:p>
            <a:r>
              <a:rPr lang="en-GB"/>
              <a:t>BMHP4027</a:t>
            </a:r>
          </a:p>
        </p:txBody>
      </p:sp>
      <p:sp>
        <p:nvSpPr>
          <p:cNvPr id="6" name="Footer Placeholder 5">
            <a:extLst>
              <a:ext uri="{FF2B5EF4-FFF2-40B4-BE49-F238E27FC236}">
                <a16:creationId xmlns:a16="http://schemas.microsoft.com/office/drawing/2014/main" id="{9FAE4CF1-119E-60FD-57FA-15EFF4BA16D0}"/>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D187E445-2DDF-8194-E216-0658CBD50FB1}"/>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3257806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E6C8D-8218-DA9C-5989-94C18ABF6C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1A8FD68-14EB-5F21-46EF-B15DE19022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CED509-0E10-567E-79B4-780C47B9F00B}"/>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0E5D1EB7-3861-9C10-3151-41F0E2F945F0}"/>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7373F28-436B-FAC2-29B2-B987D94791D6}"/>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39035587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9DD2221-9BDF-60C8-09D9-B3ACBD61ACB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24BD5E-764D-4C3F-BD88-7F917AE3827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AF567AD-BBCC-1C17-0C9F-F0D24C170656}"/>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75C512DD-4D4E-F8B9-09E0-3A605DA858A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FE57E1F-7242-AA42-0AAA-58B90BFF5F49}"/>
              </a:ext>
            </a:extLst>
          </p:cNvPr>
          <p:cNvSpPr>
            <a:spLocks noGrp="1"/>
          </p:cNvSpPr>
          <p:nvPr>
            <p:ph type="sldNum" sz="quarter" idx="12"/>
          </p:nvPr>
        </p:nvSpPr>
        <p:spPr/>
        <p:txBody>
          <a:bodyPr/>
          <a:lstStyle/>
          <a:p>
            <a:fld id="{7BEA7D36-F633-4FCB-BAEE-E2578BDEE5E8}" type="slidenum">
              <a:rPr lang="en-GB" smtClean="0"/>
              <a:t>‹#›</a:t>
            </a:fld>
            <a:endParaRPr lang="en-GB"/>
          </a:p>
        </p:txBody>
      </p:sp>
    </p:spTree>
    <p:extLst>
      <p:ext uri="{BB962C8B-B14F-4D97-AF65-F5344CB8AC3E}">
        <p14:creationId xmlns:p14="http://schemas.microsoft.com/office/powerpoint/2010/main" val="27065171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B9D60F9-7D44-42A1-D589-951BE2C4888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AB2038-E185-8DAB-6FF3-C3AADFCAB60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A75E0F7-944E-E78F-D8CD-2401750846B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r>
              <a:rPr lang="en-GB"/>
              <a:t>BMHP4027</a:t>
            </a:r>
          </a:p>
        </p:txBody>
      </p:sp>
      <p:sp>
        <p:nvSpPr>
          <p:cNvPr id="5" name="Footer Placeholder 4">
            <a:extLst>
              <a:ext uri="{FF2B5EF4-FFF2-40B4-BE49-F238E27FC236}">
                <a16:creationId xmlns:a16="http://schemas.microsoft.com/office/drawing/2014/main" id="{A58E0735-403C-705A-7CC4-19C43E7BB2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r>
              <a:rPr lang="en-GB"/>
              <a:t>Dr Simona Ferraraccio</a:t>
            </a:r>
          </a:p>
        </p:txBody>
      </p:sp>
      <p:sp>
        <p:nvSpPr>
          <p:cNvPr id="6" name="Slide Number Placeholder 5">
            <a:extLst>
              <a:ext uri="{FF2B5EF4-FFF2-40B4-BE49-F238E27FC236}">
                <a16:creationId xmlns:a16="http://schemas.microsoft.com/office/drawing/2014/main" id="{C8DE9295-2B20-8C13-DFE6-19805E79C17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BEA7D36-F633-4FCB-BAEE-E2578BDEE5E8}" type="slidenum">
              <a:rPr lang="en-GB" smtClean="0"/>
              <a:t>‹#›</a:t>
            </a:fld>
            <a:endParaRPr lang="en-GB"/>
          </a:p>
        </p:txBody>
      </p:sp>
    </p:spTree>
    <p:extLst>
      <p:ext uri="{BB962C8B-B14F-4D97-AF65-F5344CB8AC3E}">
        <p14:creationId xmlns:p14="http://schemas.microsoft.com/office/powerpoint/2010/main" val="20529356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freepik.com/premium-vector/flat-illustration-man-taking-note_32151271.htm"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ar.inspiredpencil.com/pictures-2023/summarize-cartoon" TargetMode="External"/><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image" Target="../media/image15.png"/><Relationship Id="rId3" Type="http://schemas.openxmlformats.org/officeDocument/2006/relationships/image" Target="../media/image10.svg"/><Relationship Id="rId7" Type="http://schemas.openxmlformats.org/officeDocument/2006/relationships/image" Target="../media/image14.sv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svg"/><Relationship Id="rId4" Type="http://schemas.openxmlformats.org/officeDocument/2006/relationships/image" Target="../media/image11.png"/><Relationship Id="rId9" Type="http://schemas.openxmlformats.org/officeDocument/2006/relationships/image" Target="../media/image16.svg"/></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4.png"/><Relationship Id="rId3" Type="http://schemas.openxmlformats.org/officeDocument/2006/relationships/image" Target="../media/image19.svg"/><Relationship Id="rId7" Type="http://schemas.openxmlformats.org/officeDocument/2006/relationships/image" Target="../media/image23.svg"/><Relationship Id="rId2" Type="http://schemas.openxmlformats.org/officeDocument/2006/relationships/image" Target="../media/image18.png"/><Relationship Id="rId1" Type="http://schemas.openxmlformats.org/officeDocument/2006/relationships/slideLayout" Target="../slideLayouts/slideLayout2.xml"/><Relationship Id="rId6" Type="http://schemas.openxmlformats.org/officeDocument/2006/relationships/image" Target="../media/image22.png"/><Relationship Id="rId11" Type="http://schemas.openxmlformats.org/officeDocument/2006/relationships/image" Target="../media/image27.svg"/><Relationship Id="rId5" Type="http://schemas.openxmlformats.org/officeDocument/2006/relationships/image" Target="../media/image21.svg"/><Relationship Id="rId10" Type="http://schemas.openxmlformats.org/officeDocument/2006/relationships/image" Target="../media/image26.png"/><Relationship Id="rId4" Type="http://schemas.openxmlformats.org/officeDocument/2006/relationships/image" Target="../media/image20.png"/><Relationship Id="rId9" Type="http://schemas.openxmlformats.org/officeDocument/2006/relationships/image" Target="../media/image25.svg"/></Relationships>
</file>

<file path=ppt/slides/_rels/slide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image" Target="../media/image27.svg"/><Relationship Id="rId7" Type="http://schemas.openxmlformats.org/officeDocument/2006/relationships/image" Target="../media/image31.svg"/><Relationship Id="rId2" Type="http://schemas.openxmlformats.org/officeDocument/2006/relationships/image" Target="../media/image26.png"/><Relationship Id="rId1" Type="http://schemas.openxmlformats.org/officeDocument/2006/relationships/slideLayout" Target="../slideLayouts/slideLayout2.xml"/><Relationship Id="rId6" Type="http://schemas.openxmlformats.org/officeDocument/2006/relationships/image" Target="../media/image30.png"/><Relationship Id="rId5" Type="http://schemas.openxmlformats.org/officeDocument/2006/relationships/image" Target="../media/image29.svg"/><Relationship Id="rId4" Type="http://schemas.openxmlformats.org/officeDocument/2006/relationships/image" Target="../media/image28.png"/><Relationship Id="rId9" Type="http://schemas.openxmlformats.org/officeDocument/2006/relationships/image" Target="../media/image33.svg"/></Relationships>
</file>

<file path=ppt/slides/_rels/slide13.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apixel.com.sg/blog/genai-vs-ai-understanding-the-next-generation-of-ai/" TargetMode="External"/><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thebluediamondgallery.com/highway-signs/e/exercise.html" TargetMode="External"/><Relationship Id="rId2" Type="http://schemas.openxmlformats.org/officeDocument/2006/relationships/image" Target="../media/image3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apixel.com.sg/blog/genai-vs-ai-understanding-the-next-generation-of-ai/" TargetMode="External"/><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thebluediamondgallery.com/highway-signs/e/exercise.html" TargetMode="External"/><Relationship Id="rId2" Type="http://schemas.openxmlformats.org/officeDocument/2006/relationships/image" Target="../media/image35.jp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openclipart.org/detail/58669/tooltip-by-voyeg3r" TargetMode="External"/><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vecteezy.com/free-vector/break-time" TargetMode="External"/><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freepik.com/premium-vector/flat-illustration-man-taking-note_32151271.htm"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8.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 Id="rId4" Type="http://schemas.openxmlformats.org/officeDocument/2006/relationships/image" Target="../media/image39.jpg"/></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apixel.com.sg/blog/genai-vs-ai-understanding-the-next-generation-of-ai/" TargetMode="External"/><Relationship Id="rId2" Type="http://schemas.openxmlformats.org/officeDocument/2006/relationships/image" Target="../media/image34.jp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thebluediamondgallery.com/highway-signs/e/exercise.html" TargetMode="External"/><Relationship Id="rId2" Type="http://schemas.openxmlformats.org/officeDocument/2006/relationships/image" Target="../media/image35.jpg"/><Relationship Id="rId1" Type="http://schemas.openxmlformats.org/officeDocument/2006/relationships/slideLayout" Target="../slideLayouts/slideLayout2.xml"/><Relationship Id="rId5" Type="http://schemas.openxmlformats.org/officeDocument/2006/relationships/hyperlink" Target="https://fity.club/lists/w/whispering-in-ear/" TargetMode="External"/><Relationship Id="rId4" Type="http://schemas.openxmlformats.org/officeDocument/2006/relationships/image" Target="../media/image40.jpg"/></Relationships>
</file>

<file path=ppt/slides/_rels/slide29.xml.rels><?xml version="1.0" encoding="UTF-8" standalone="yes"?>
<Relationships xmlns="http://schemas.openxmlformats.org/package/2006/relationships"><Relationship Id="rId3" Type="http://schemas.openxmlformats.org/officeDocument/2006/relationships/hyperlink" Target="https://openclipart.org/detail/58669/tooltip-by-voyeg3r" TargetMode="External"/><Relationship Id="rId2" Type="http://schemas.openxmlformats.org/officeDocument/2006/relationships/image" Target="../media/image36.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1.xml.rels><?xml version="1.0" encoding="UTF-8" standalone="yes"?>
<Relationships xmlns="http://schemas.openxmlformats.org/package/2006/relationships"><Relationship Id="rId8" Type="http://schemas.openxmlformats.org/officeDocument/2006/relationships/hyperlink" Target="https://doi.org/10.1016/B978-0-12-823026-8.00074-2" TargetMode="External"/><Relationship Id="rId3" Type="http://schemas.openxmlformats.org/officeDocument/2006/relationships/hyperlink" Target="https://doi.org/10.3390/publications10030021" TargetMode="External"/><Relationship Id="rId7" Type="http://schemas.openxmlformats.org/officeDocument/2006/relationships/hyperlink" Target="https://doi.org/10.1016/B978-0-12-817663-4.00017-9" TargetMode="External"/><Relationship Id="rId2" Type="http://schemas.openxmlformats.org/officeDocument/2006/relationships/hyperlink" Target="https://doi.org/10.1016/j.glmedi.2023.100046" TargetMode="External"/><Relationship Id="rId1" Type="http://schemas.openxmlformats.org/officeDocument/2006/relationships/slideLayout" Target="../slideLayouts/slideLayout2.xml"/><Relationship Id="rId6" Type="http://schemas.openxmlformats.org/officeDocument/2006/relationships/hyperlink" Target="https://doi.org/10.4187/respcare.10975" TargetMode="External"/><Relationship Id="rId11" Type="http://schemas.openxmlformats.org/officeDocument/2006/relationships/hyperlink" Target="https://doi.org/10.1111/j.1471-1842.2004.00511.x" TargetMode="External"/><Relationship Id="rId5" Type="http://schemas.openxmlformats.org/officeDocument/2006/relationships/hyperlink" Target="https://s100.copyright.com/AppDispatchServlet?publisherName=ELS&amp;contentID=S1471595321002304&amp;orderBeanReset=true" TargetMode="External"/><Relationship Id="rId10" Type="http://schemas.openxmlformats.org/officeDocument/2006/relationships/hyperlink" Target="https://doi.org/10.1186/1471-2288-12-51" TargetMode="External"/><Relationship Id="rId4" Type="http://schemas.openxmlformats.org/officeDocument/2006/relationships/hyperlink" Target="https://doi.org/10.1016/j.nepr.2021.103194" TargetMode="External"/><Relationship Id="rId9" Type="http://schemas.openxmlformats.org/officeDocument/2006/relationships/hyperlink" Target="https://doi.org/10.1016/j.acalib.2021.102365" TargetMode="External"/></Relationships>
</file>

<file path=ppt/slides/_rels/slide32.xml.rels><?xml version="1.0" encoding="UTF-8" standalone="yes"?>
<Relationships xmlns="http://schemas.openxmlformats.org/package/2006/relationships"><Relationship Id="rId3" Type="http://schemas.openxmlformats.org/officeDocument/2006/relationships/hyperlink" Target="https://doi.org/10.1016/j.ijans.2020.100261" TargetMode="External"/><Relationship Id="rId2" Type="http://schemas.openxmlformats.org/officeDocument/2006/relationships/hyperlink" Target="https://doi.org/10.1111/wvn.12621"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6DC623-42B4-AC7D-7240-D093538673D7}"/>
              </a:ext>
            </a:extLst>
          </p:cNvPr>
          <p:cNvSpPr>
            <a:spLocks noGrp="1"/>
          </p:cNvSpPr>
          <p:nvPr>
            <p:ph type="ctrTitle"/>
          </p:nvPr>
        </p:nvSpPr>
        <p:spPr>
          <a:xfrm>
            <a:off x="126124" y="4777739"/>
            <a:ext cx="3932946" cy="1412119"/>
          </a:xfrm>
        </p:spPr>
        <p:txBody>
          <a:bodyPr vert="horz" lIns="91440" tIns="45720" rIns="91440" bIns="45720" rtlCol="0" anchor="ctr">
            <a:normAutofit/>
          </a:bodyPr>
          <a:lstStyle/>
          <a:p>
            <a:pPr algn="l"/>
            <a:r>
              <a:rPr lang="en-US" sz="4400" dirty="0"/>
              <a:t>Preparing for research</a:t>
            </a:r>
          </a:p>
        </p:txBody>
      </p:sp>
      <p:pic>
        <p:nvPicPr>
          <p:cNvPr id="1026" name="Picture 2" descr="Linear illustration slide for the presentation research. PowerPoint  Templates">
            <a:extLst>
              <a:ext uri="{FF2B5EF4-FFF2-40B4-BE49-F238E27FC236}">
                <a16:creationId xmlns:a16="http://schemas.microsoft.com/office/drawing/2014/main" id="{4437F96A-EED0-BED7-EF71-82A85580580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22855" b="20922"/>
          <a:stretch>
            <a:fillRect/>
          </a:stretch>
        </p:blipFill>
        <p:spPr bwMode="auto">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97FB5CD1-82A7-484D-8E92-D0F83B8A3D28}"/>
              </a:ext>
            </a:extLst>
          </p:cNvPr>
          <p:cNvSpPr>
            <a:spLocks noGrp="1"/>
          </p:cNvSpPr>
          <p:nvPr>
            <p:ph type="subTitle" idx="1"/>
          </p:nvPr>
        </p:nvSpPr>
        <p:spPr>
          <a:xfrm>
            <a:off x="4654294" y="4777739"/>
            <a:ext cx="6897626" cy="1399223"/>
          </a:xfrm>
        </p:spPr>
        <p:txBody>
          <a:bodyPr vert="horz" lIns="91440" tIns="45720" rIns="91440" bIns="45720" rtlCol="0" anchor="ctr">
            <a:normAutofit lnSpcReduction="10000"/>
          </a:bodyPr>
          <a:lstStyle/>
          <a:p>
            <a:r>
              <a:rPr lang="en-US" sz="1800" dirty="0"/>
              <a:t>BMHP4027</a:t>
            </a:r>
          </a:p>
          <a:p>
            <a:r>
              <a:rPr lang="en-US" sz="1800" dirty="0"/>
              <a:t>Dr Simona Ferraraccio</a:t>
            </a:r>
          </a:p>
          <a:p>
            <a:r>
              <a:rPr lang="en-US" sz="1800" dirty="0"/>
              <a:t>IM13</a:t>
            </a:r>
          </a:p>
          <a:p>
            <a:r>
              <a:rPr lang="en-US" sz="1800" dirty="0"/>
              <a:t>Week 8 – 16.03.2026</a:t>
            </a:r>
          </a:p>
        </p:txBody>
      </p:sp>
      <p:sp>
        <p:nvSpPr>
          <p:cNvPr id="4" name="Date Placeholder 3">
            <a:extLst>
              <a:ext uri="{FF2B5EF4-FFF2-40B4-BE49-F238E27FC236}">
                <a16:creationId xmlns:a16="http://schemas.microsoft.com/office/drawing/2014/main" id="{68D19E0C-47A7-B34F-CA3B-76492895DD76}"/>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33D301F1-E4E5-3B03-8283-75CFDF47213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885A68C-BB37-733A-2F19-6899B8769AC6}"/>
              </a:ext>
            </a:extLst>
          </p:cNvPr>
          <p:cNvSpPr>
            <a:spLocks noGrp="1"/>
          </p:cNvSpPr>
          <p:nvPr>
            <p:ph type="sldNum" sz="quarter" idx="12"/>
          </p:nvPr>
        </p:nvSpPr>
        <p:spPr/>
        <p:txBody>
          <a:bodyPr/>
          <a:lstStyle/>
          <a:p>
            <a:fld id="{952C8876-FA58-4909-A2F5-A882CF52CC7E}" type="slidenum">
              <a:rPr lang="en-GB" smtClean="0"/>
              <a:t>1</a:t>
            </a:fld>
            <a:endParaRPr lang="en-GB"/>
          </a:p>
        </p:txBody>
      </p:sp>
    </p:spTree>
    <p:extLst>
      <p:ext uri="{BB962C8B-B14F-4D97-AF65-F5344CB8AC3E}">
        <p14:creationId xmlns:p14="http://schemas.microsoft.com/office/powerpoint/2010/main" val="16248021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9C7BB-6426-B49A-3319-C7FE376EC294}"/>
              </a:ext>
            </a:extLst>
          </p:cNvPr>
          <p:cNvSpPr>
            <a:spLocks noGrp="1"/>
          </p:cNvSpPr>
          <p:nvPr>
            <p:ph type="title"/>
          </p:nvPr>
        </p:nvSpPr>
        <p:spPr>
          <a:xfrm>
            <a:off x="165545" y="200083"/>
            <a:ext cx="6090208" cy="990738"/>
          </a:xfrm>
        </p:spPr>
        <p:txBody>
          <a:bodyPr>
            <a:normAutofit fontScale="90000"/>
          </a:bodyPr>
          <a:lstStyle/>
          <a:p>
            <a:r>
              <a:rPr lang="en-GB" b="1"/>
              <a:t>Assignment 1 – </a:t>
            </a:r>
            <a:r>
              <a:rPr lang="en-GB" b="1">
                <a:highlight>
                  <a:srgbClr val="FFFF00"/>
                </a:highlight>
              </a:rPr>
              <a:t>27</a:t>
            </a:r>
            <a:r>
              <a:rPr lang="en-GB" b="1" baseline="30000">
                <a:highlight>
                  <a:srgbClr val="FFFF00"/>
                </a:highlight>
              </a:rPr>
              <a:t>th</a:t>
            </a:r>
            <a:r>
              <a:rPr lang="en-GB" b="1">
                <a:highlight>
                  <a:srgbClr val="FFFF00"/>
                </a:highlight>
              </a:rPr>
              <a:t> March</a:t>
            </a:r>
          </a:p>
        </p:txBody>
      </p:sp>
      <p:sp>
        <p:nvSpPr>
          <p:cNvPr id="4" name="Date Placeholder 3">
            <a:extLst>
              <a:ext uri="{FF2B5EF4-FFF2-40B4-BE49-F238E27FC236}">
                <a16:creationId xmlns:a16="http://schemas.microsoft.com/office/drawing/2014/main" id="{1200FBB9-C038-C933-47DE-5D047DD73B09}"/>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896520B3-2CBF-35B7-70DC-3EA6B653A6E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16EE5E5-B88A-1294-370A-24F3081D38BF}"/>
              </a:ext>
            </a:extLst>
          </p:cNvPr>
          <p:cNvSpPr>
            <a:spLocks noGrp="1"/>
          </p:cNvSpPr>
          <p:nvPr>
            <p:ph type="sldNum" sz="quarter" idx="12"/>
          </p:nvPr>
        </p:nvSpPr>
        <p:spPr/>
        <p:txBody>
          <a:bodyPr/>
          <a:lstStyle/>
          <a:p>
            <a:fld id="{952C8876-FA58-4909-A2F5-A882CF52CC7E}" type="slidenum">
              <a:rPr lang="en-GB" smtClean="0"/>
              <a:t>2</a:t>
            </a:fld>
            <a:endParaRPr lang="en-GB"/>
          </a:p>
        </p:txBody>
      </p:sp>
      <p:pic>
        <p:nvPicPr>
          <p:cNvPr id="8" name="Picture 7">
            <a:extLst>
              <a:ext uri="{FF2B5EF4-FFF2-40B4-BE49-F238E27FC236}">
                <a16:creationId xmlns:a16="http://schemas.microsoft.com/office/drawing/2014/main" id="{3A76058B-E7D2-9C3D-4F4A-348B7F278740}"/>
              </a:ext>
            </a:extLst>
          </p:cNvPr>
          <p:cNvPicPr>
            <a:picLocks noChangeAspect="1"/>
          </p:cNvPicPr>
          <p:nvPr/>
        </p:nvPicPr>
        <p:blipFill>
          <a:blip r:embed="rId2"/>
          <a:srcRect l="7500" t="22858" r="78413" b="40140"/>
          <a:stretch>
            <a:fillRect/>
          </a:stretch>
        </p:blipFill>
        <p:spPr>
          <a:xfrm>
            <a:off x="4838338" y="1362932"/>
            <a:ext cx="7113408" cy="4090135"/>
          </a:xfrm>
          <a:prstGeom prst="rect">
            <a:avLst/>
          </a:prstGeom>
        </p:spPr>
      </p:pic>
      <p:cxnSp>
        <p:nvCxnSpPr>
          <p:cNvPr id="10" name="Straight Connector 9">
            <a:extLst>
              <a:ext uri="{FF2B5EF4-FFF2-40B4-BE49-F238E27FC236}">
                <a16:creationId xmlns:a16="http://schemas.microsoft.com/office/drawing/2014/main" id="{DA17D3E4-8B7C-E9F2-D62E-75D1E84879B4}"/>
              </a:ext>
            </a:extLst>
          </p:cNvPr>
          <p:cNvCxnSpPr>
            <a:cxnSpLocks/>
          </p:cNvCxnSpPr>
          <p:nvPr/>
        </p:nvCxnSpPr>
        <p:spPr>
          <a:xfrm>
            <a:off x="4756988" y="1362932"/>
            <a:ext cx="0" cy="5155883"/>
          </a:xfrm>
          <a:prstGeom prst="line">
            <a:avLst/>
          </a:prstGeom>
          <a:ln>
            <a:solidFill>
              <a:schemeClr val="tx2">
                <a:lumMod val="75000"/>
                <a:lumOff val="25000"/>
              </a:schemeClr>
            </a:solidFill>
          </a:ln>
        </p:spPr>
        <p:style>
          <a:lnRef idx="2">
            <a:schemeClr val="accent1"/>
          </a:lnRef>
          <a:fillRef idx="0">
            <a:schemeClr val="accent1"/>
          </a:fillRef>
          <a:effectRef idx="1">
            <a:schemeClr val="accent1"/>
          </a:effectRef>
          <a:fontRef idx="minor">
            <a:schemeClr val="tx1"/>
          </a:fontRef>
        </p:style>
      </p:cxnSp>
      <p:sp>
        <p:nvSpPr>
          <p:cNvPr id="11" name="TextBox 10">
            <a:extLst>
              <a:ext uri="{FF2B5EF4-FFF2-40B4-BE49-F238E27FC236}">
                <a16:creationId xmlns:a16="http://schemas.microsoft.com/office/drawing/2014/main" id="{54B5E01E-9D08-D097-69C5-26C3E65A8CF2}"/>
              </a:ext>
            </a:extLst>
          </p:cNvPr>
          <p:cNvSpPr txBox="1"/>
          <p:nvPr/>
        </p:nvSpPr>
        <p:spPr>
          <a:xfrm>
            <a:off x="165545" y="2462500"/>
            <a:ext cx="4591442" cy="2585323"/>
          </a:xfrm>
          <a:prstGeom prst="rect">
            <a:avLst/>
          </a:prstGeom>
          <a:noFill/>
        </p:spPr>
        <p:txBody>
          <a:bodyPr wrap="square" lIns="91440" tIns="45720" rIns="91440" bIns="45720" rtlCol="0" anchor="t">
            <a:spAutoFit/>
          </a:bodyPr>
          <a:lstStyle/>
          <a:p>
            <a:pPr marL="342900" indent="-342900">
              <a:buFont typeface="+mj-lt"/>
              <a:buAutoNum type="arabicPeriod"/>
            </a:pPr>
            <a:r>
              <a:rPr lang="en-GB"/>
              <a:t>Health and social care topic choice</a:t>
            </a:r>
          </a:p>
          <a:p>
            <a:pPr marL="342900" indent="-342900">
              <a:buFont typeface="+mj-lt"/>
              <a:buAutoNum type="arabicPeriod"/>
            </a:pPr>
            <a:r>
              <a:rPr lang="en-GB"/>
              <a:t>Research questions</a:t>
            </a:r>
          </a:p>
          <a:p>
            <a:pPr marL="342900" indent="-342900">
              <a:buFont typeface="+mj-lt"/>
              <a:buAutoNum type="arabicPeriod"/>
            </a:pPr>
            <a:r>
              <a:rPr lang="en-GB"/>
              <a:t>Search strategy</a:t>
            </a:r>
          </a:p>
          <a:p>
            <a:pPr marL="800100" lvl="1" indent="-342900">
              <a:buFont typeface="Arial" panose="020B0604020202020204" pitchFamily="34" charset="0"/>
              <a:buChar char="•"/>
            </a:pPr>
            <a:r>
              <a:rPr lang="en-GB"/>
              <a:t>Keywords (x3)</a:t>
            </a:r>
          </a:p>
          <a:p>
            <a:pPr marL="800100" lvl="1" indent="-342900">
              <a:buFont typeface="Arial" panose="020B0604020202020204" pitchFamily="34" charset="0"/>
              <a:buChar char="•"/>
            </a:pPr>
            <a:r>
              <a:rPr lang="en-GB"/>
              <a:t>Boolean operators</a:t>
            </a:r>
          </a:p>
          <a:p>
            <a:pPr marL="800100" lvl="1" indent="-342900">
              <a:buFont typeface="Arial" panose="020B0604020202020204" pitchFamily="34" charset="0"/>
              <a:buChar char="•"/>
            </a:pPr>
            <a:r>
              <a:rPr lang="en-GB"/>
              <a:t>Database</a:t>
            </a:r>
          </a:p>
          <a:p>
            <a:pPr marL="800100" lvl="1" indent="-342900">
              <a:buFont typeface="Arial" panose="020B0604020202020204" pitchFamily="34" charset="0"/>
              <a:buChar char="•"/>
            </a:pPr>
            <a:r>
              <a:rPr lang="en-GB"/>
              <a:t>Peer-reviewed articles</a:t>
            </a:r>
          </a:p>
          <a:p>
            <a:pPr marL="342900" indent="-342900">
              <a:buFont typeface="+mj-lt"/>
              <a:buAutoNum type="arabicPeriod"/>
            </a:pPr>
            <a:r>
              <a:rPr lang="en-GB"/>
              <a:t>Evaluation statement</a:t>
            </a:r>
          </a:p>
          <a:p>
            <a:pPr marL="342900" indent="-342900">
              <a:buFont typeface="+mj-lt"/>
              <a:buAutoNum type="arabicPeriod"/>
            </a:pPr>
            <a:endParaRPr lang="en-GB"/>
          </a:p>
        </p:txBody>
      </p:sp>
    </p:spTree>
    <p:extLst>
      <p:ext uri="{BB962C8B-B14F-4D97-AF65-F5344CB8AC3E}">
        <p14:creationId xmlns:p14="http://schemas.microsoft.com/office/powerpoint/2010/main" val="28658302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09A13-2ADB-3C40-12F0-6B7C316AF6B3}"/>
              </a:ext>
            </a:extLst>
          </p:cNvPr>
          <p:cNvSpPr>
            <a:spLocks noGrp="1"/>
          </p:cNvSpPr>
          <p:nvPr>
            <p:ph type="title"/>
          </p:nvPr>
        </p:nvSpPr>
        <p:spPr>
          <a:xfrm>
            <a:off x="0" y="0"/>
            <a:ext cx="10515600" cy="914399"/>
          </a:xfrm>
        </p:spPr>
        <p:txBody>
          <a:bodyPr>
            <a:normAutofit/>
          </a:bodyPr>
          <a:lstStyle/>
          <a:p>
            <a:r>
              <a:rPr lang="en-GB" sz="3600" b="1"/>
              <a:t>Template for assignment 1 (2</a:t>
            </a:r>
            <a:r>
              <a:rPr lang="en-GB" sz="3600" b="1" baseline="30000"/>
              <a:t>nd</a:t>
            </a:r>
            <a:r>
              <a:rPr lang="en-GB" sz="3600" b="1"/>
              <a:t> option) </a:t>
            </a:r>
          </a:p>
        </p:txBody>
      </p:sp>
      <p:sp>
        <p:nvSpPr>
          <p:cNvPr id="4" name="Date Placeholder 3">
            <a:extLst>
              <a:ext uri="{FF2B5EF4-FFF2-40B4-BE49-F238E27FC236}">
                <a16:creationId xmlns:a16="http://schemas.microsoft.com/office/drawing/2014/main" id="{E9D769DB-F8C7-184D-CD2D-21457FBF121A}"/>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A4ED2CC2-4F44-9EAC-08C2-6BED43DB82B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0AADFA2-9640-6A4B-AEF8-44C6013D629F}"/>
              </a:ext>
            </a:extLst>
          </p:cNvPr>
          <p:cNvSpPr>
            <a:spLocks noGrp="1"/>
          </p:cNvSpPr>
          <p:nvPr>
            <p:ph type="sldNum" sz="quarter" idx="12"/>
          </p:nvPr>
        </p:nvSpPr>
        <p:spPr/>
        <p:txBody>
          <a:bodyPr/>
          <a:lstStyle/>
          <a:p>
            <a:fld id="{7B666742-F11B-4B09-9542-370C2612A0A6}" type="slidenum">
              <a:rPr lang="en-GB" smtClean="0"/>
              <a:t>3</a:t>
            </a:fld>
            <a:endParaRPr lang="en-GB"/>
          </a:p>
        </p:txBody>
      </p:sp>
      <p:pic>
        <p:nvPicPr>
          <p:cNvPr id="8" name="Picture 7">
            <a:extLst>
              <a:ext uri="{FF2B5EF4-FFF2-40B4-BE49-F238E27FC236}">
                <a16:creationId xmlns:a16="http://schemas.microsoft.com/office/drawing/2014/main" id="{9C0EDB80-1A38-4BBF-747C-AA9BA3A4A9C0}"/>
              </a:ext>
            </a:extLst>
          </p:cNvPr>
          <p:cNvPicPr>
            <a:picLocks noChangeAspect="1"/>
          </p:cNvPicPr>
          <p:nvPr/>
        </p:nvPicPr>
        <p:blipFill>
          <a:blip r:embed="rId2"/>
          <a:srcRect l="56724" t="26207" r="24483" b="10068"/>
          <a:stretch>
            <a:fillRect/>
          </a:stretch>
        </p:blipFill>
        <p:spPr>
          <a:xfrm>
            <a:off x="960304" y="914399"/>
            <a:ext cx="5135696" cy="5441950"/>
          </a:xfrm>
          <a:prstGeom prst="rect">
            <a:avLst/>
          </a:prstGeom>
        </p:spPr>
      </p:pic>
      <p:pic>
        <p:nvPicPr>
          <p:cNvPr id="10" name="Picture 9">
            <a:extLst>
              <a:ext uri="{FF2B5EF4-FFF2-40B4-BE49-F238E27FC236}">
                <a16:creationId xmlns:a16="http://schemas.microsoft.com/office/drawing/2014/main" id="{A88996B1-43BE-797F-0B9F-C858450C00BC}"/>
              </a:ext>
            </a:extLst>
          </p:cNvPr>
          <p:cNvPicPr>
            <a:picLocks noChangeAspect="1"/>
          </p:cNvPicPr>
          <p:nvPr/>
        </p:nvPicPr>
        <p:blipFill>
          <a:blip r:embed="rId3"/>
          <a:srcRect l="56465" t="27310" r="24138" b="11173"/>
          <a:stretch>
            <a:fillRect/>
          </a:stretch>
        </p:blipFill>
        <p:spPr>
          <a:xfrm>
            <a:off x="6169572" y="914400"/>
            <a:ext cx="5490754" cy="5441949"/>
          </a:xfrm>
          <a:prstGeom prst="rect">
            <a:avLst/>
          </a:prstGeom>
        </p:spPr>
      </p:pic>
    </p:spTree>
    <p:extLst>
      <p:ext uri="{BB962C8B-B14F-4D97-AF65-F5344CB8AC3E}">
        <p14:creationId xmlns:p14="http://schemas.microsoft.com/office/powerpoint/2010/main" val="18112773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FF0A5CB9-726F-3CD2-04BE-D92FDB461FD2}"/>
              </a:ext>
            </a:extLst>
          </p:cNvPr>
          <p:cNvSpPr>
            <a:spLocks noGrp="1"/>
          </p:cNvSpPr>
          <p:nvPr>
            <p:ph type="dt" sz="half" idx="10"/>
          </p:nvPr>
        </p:nvSpPr>
        <p:spPr/>
        <p:txBody>
          <a:bodyPr/>
          <a:lstStyle/>
          <a:p>
            <a:r>
              <a:rPr lang="en-GB"/>
              <a:t>BMHP4027</a:t>
            </a:r>
          </a:p>
        </p:txBody>
      </p:sp>
      <p:sp>
        <p:nvSpPr>
          <p:cNvPr id="6" name="Slide Number Placeholder 5">
            <a:extLst>
              <a:ext uri="{FF2B5EF4-FFF2-40B4-BE49-F238E27FC236}">
                <a16:creationId xmlns:a16="http://schemas.microsoft.com/office/drawing/2014/main" id="{ACA6387A-1137-8FDE-B748-8D0CA497595D}"/>
              </a:ext>
            </a:extLst>
          </p:cNvPr>
          <p:cNvSpPr>
            <a:spLocks noGrp="1"/>
          </p:cNvSpPr>
          <p:nvPr>
            <p:ph type="sldNum" sz="quarter" idx="12"/>
          </p:nvPr>
        </p:nvSpPr>
        <p:spPr/>
        <p:txBody>
          <a:bodyPr/>
          <a:lstStyle/>
          <a:p>
            <a:fld id="{952C8876-FA58-4909-A2F5-A882CF52CC7E}" type="slidenum">
              <a:rPr lang="en-GB" smtClean="0"/>
              <a:t>4</a:t>
            </a:fld>
            <a:endParaRPr lang="en-GB"/>
          </a:p>
        </p:txBody>
      </p:sp>
      <p:sp>
        <p:nvSpPr>
          <p:cNvPr id="7" name="Title 1">
            <a:extLst>
              <a:ext uri="{FF2B5EF4-FFF2-40B4-BE49-F238E27FC236}">
                <a16:creationId xmlns:a16="http://schemas.microsoft.com/office/drawing/2014/main" id="{15633C59-2F6A-34E5-ACA4-CC8F28D02A65}"/>
              </a:ext>
            </a:extLst>
          </p:cNvPr>
          <p:cNvSpPr txBox="1">
            <a:spLocks/>
          </p:cNvSpPr>
          <p:nvPr/>
        </p:nvSpPr>
        <p:spPr>
          <a:xfrm>
            <a:off x="240254" y="136525"/>
            <a:ext cx="5855746" cy="99073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GB" b="1"/>
              <a:t>Assignment 2 – </a:t>
            </a:r>
            <a:r>
              <a:rPr lang="en-GB" b="1">
                <a:highlight>
                  <a:srgbClr val="FFFF00"/>
                </a:highlight>
              </a:rPr>
              <a:t>8</a:t>
            </a:r>
            <a:r>
              <a:rPr lang="en-GB" b="1" baseline="30000">
                <a:highlight>
                  <a:srgbClr val="FFFF00"/>
                </a:highlight>
              </a:rPr>
              <a:t>th</a:t>
            </a:r>
            <a:r>
              <a:rPr lang="en-GB" b="1">
                <a:highlight>
                  <a:srgbClr val="FFFF00"/>
                </a:highlight>
              </a:rPr>
              <a:t> May</a:t>
            </a:r>
          </a:p>
        </p:txBody>
      </p:sp>
      <p:pic>
        <p:nvPicPr>
          <p:cNvPr id="11" name="Picture 10">
            <a:extLst>
              <a:ext uri="{FF2B5EF4-FFF2-40B4-BE49-F238E27FC236}">
                <a16:creationId xmlns:a16="http://schemas.microsoft.com/office/drawing/2014/main" id="{91EEF7CB-7BC0-2AB7-6200-EC6F87C7EC85}"/>
              </a:ext>
            </a:extLst>
          </p:cNvPr>
          <p:cNvPicPr>
            <a:picLocks noChangeAspect="1"/>
          </p:cNvPicPr>
          <p:nvPr/>
        </p:nvPicPr>
        <p:blipFill>
          <a:blip r:embed="rId2"/>
          <a:srcRect l="6875" t="33060" r="78646" b="50909"/>
          <a:stretch>
            <a:fillRect/>
          </a:stretch>
        </p:blipFill>
        <p:spPr>
          <a:xfrm>
            <a:off x="6161865" y="5403357"/>
            <a:ext cx="5969000" cy="1327643"/>
          </a:xfrm>
          <a:prstGeom prst="rect">
            <a:avLst/>
          </a:prstGeom>
        </p:spPr>
      </p:pic>
      <p:pic>
        <p:nvPicPr>
          <p:cNvPr id="9" name="Picture 8">
            <a:extLst>
              <a:ext uri="{FF2B5EF4-FFF2-40B4-BE49-F238E27FC236}">
                <a16:creationId xmlns:a16="http://schemas.microsoft.com/office/drawing/2014/main" id="{32D6C2D6-6E9D-B885-BE44-42AAF56BE999}"/>
              </a:ext>
            </a:extLst>
          </p:cNvPr>
          <p:cNvPicPr>
            <a:picLocks noChangeAspect="1"/>
          </p:cNvPicPr>
          <p:nvPr/>
        </p:nvPicPr>
        <p:blipFill>
          <a:blip r:embed="rId3"/>
          <a:srcRect l="6875" t="21092" r="78333" b="11630"/>
          <a:stretch>
            <a:fillRect/>
          </a:stretch>
        </p:blipFill>
        <p:spPr>
          <a:xfrm>
            <a:off x="6159213" y="22225"/>
            <a:ext cx="5969000" cy="5454157"/>
          </a:xfrm>
          <a:prstGeom prst="rect">
            <a:avLst/>
          </a:prstGeom>
        </p:spPr>
      </p:pic>
      <p:sp>
        <p:nvSpPr>
          <p:cNvPr id="12" name="TextBox 11">
            <a:extLst>
              <a:ext uri="{FF2B5EF4-FFF2-40B4-BE49-F238E27FC236}">
                <a16:creationId xmlns:a16="http://schemas.microsoft.com/office/drawing/2014/main" id="{034C8CD6-5FCE-6E3B-CCA1-D893786CBEDB}"/>
              </a:ext>
            </a:extLst>
          </p:cNvPr>
          <p:cNvSpPr txBox="1"/>
          <p:nvPr/>
        </p:nvSpPr>
        <p:spPr>
          <a:xfrm>
            <a:off x="0" y="1433482"/>
            <a:ext cx="6156561" cy="4616648"/>
          </a:xfrm>
          <a:prstGeom prst="rect">
            <a:avLst/>
          </a:prstGeom>
          <a:noFill/>
        </p:spPr>
        <p:txBody>
          <a:bodyPr wrap="square" rtlCol="0">
            <a:spAutoFit/>
          </a:bodyPr>
          <a:lstStyle/>
          <a:p>
            <a:r>
              <a:rPr lang="en-GB" sz="1400" b="1" dirty="0">
                <a:highlight>
                  <a:srgbClr val="FFFF00"/>
                </a:highlight>
              </a:rPr>
              <a:t>Core objective: </a:t>
            </a:r>
            <a:r>
              <a:rPr lang="en-US" altLang="en-US" sz="1400" dirty="0"/>
              <a:t>write a report that explores how </a:t>
            </a:r>
            <a:r>
              <a:rPr lang="en-US" altLang="en-US" sz="1400" b="1" dirty="0"/>
              <a:t>peer-reviewed literature</a:t>
            </a:r>
            <a:r>
              <a:rPr lang="en-US" altLang="en-US" sz="1400" dirty="0"/>
              <a:t> can answer a specific research question. You must find </a:t>
            </a:r>
            <a:r>
              <a:rPr lang="en-US" altLang="en-US" sz="1400" b="1" dirty="0"/>
              <a:t>two specific research articles</a:t>
            </a:r>
            <a:r>
              <a:rPr lang="en-US" altLang="en-US" sz="1400" dirty="0"/>
              <a:t> on your chosen topic and </a:t>
            </a:r>
            <a:r>
              <a:rPr lang="en-US" altLang="en-US" sz="1400" dirty="0" err="1"/>
              <a:t>analyse</a:t>
            </a:r>
            <a:r>
              <a:rPr lang="en-US" altLang="en-US" sz="1400" dirty="0"/>
              <a:t> them in detail.</a:t>
            </a:r>
          </a:p>
          <a:p>
            <a:endParaRPr lang="en-GB" sz="1400" b="1" dirty="0"/>
          </a:p>
          <a:p>
            <a:r>
              <a:rPr lang="en-GB" sz="1400" b="1" dirty="0"/>
              <a:t>Key “Must-Do” Tasks:</a:t>
            </a:r>
          </a:p>
          <a:p>
            <a:endParaRPr lang="en-GB" sz="1400" b="1" dirty="0"/>
          </a:p>
          <a:p>
            <a:pPr marL="342900" indent="-342900">
              <a:buAutoNum type="arabicPeriod"/>
            </a:pPr>
            <a:r>
              <a:rPr lang="en-GB" sz="1400" b="1" dirty="0"/>
              <a:t>The search strategy: </a:t>
            </a:r>
            <a:r>
              <a:rPr lang="en-GB" sz="1400" dirty="0"/>
              <a:t>you must document how you searched for your articles.</a:t>
            </a:r>
          </a:p>
          <a:p>
            <a:pPr marL="342900" indent="-342900">
              <a:buAutoNum type="arabicPeriod"/>
            </a:pPr>
            <a:r>
              <a:rPr lang="en-GB" sz="1400" b="1" dirty="0"/>
              <a:t>The CRAAP test: </a:t>
            </a:r>
            <a:r>
              <a:rPr lang="en-GB" sz="1400" dirty="0"/>
              <a:t>you must apply this specific evaluation tool to your two articles to prove they are credible </a:t>
            </a:r>
          </a:p>
          <a:p>
            <a:pPr marL="342900" indent="-342900">
              <a:buAutoNum type="arabicPeriod"/>
            </a:pPr>
            <a:r>
              <a:rPr lang="en-GB" sz="1400" b="1" dirty="0"/>
              <a:t>Evidence-based practice (EBP): </a:t>
            </a:r>
            <a:r>
              <a:rPr lang="en-GB" sz="1400" dirty="0"/>
              <a:t>you must explain what EBP is and how the findings from your chosen articles could actually help service users in the real world.</a:t>
            </a:r>
          </a:p>
          <a:p>
            <a:endParaRPr lang="en-GB" sz="1400" b="1" dirty="0"/>
          </a:p>
          <a:p>
            <a:r>
              <a:rPr lang="en-GB" sz="1400" b="1" dirty="0"/>
              <a:t>Important “rules” for success:</a:t>
            </a:r>
          </a:p>
          <a:p>
            <a:pPr marL="342900" indent="-342900">
              <a:buFont typeface="+mj-lt"/>
              <a:buAutoNum type="arabicPeriod"/>
            </a:pPr>
            <a:r>
              <a:rPr lang="en-GB" sz="1400" b="1" dirty="0"/>
              <a:t>Word count: </a:t>
            </a:r>
            <a:r>
              <a:rPr lang="en-GB" sz="1400" dirty="0"/>
              <a:t>The target is 2,700 words, with a strict range of </a:t>
            </a:r>
            <a:r>
              <a:rPr lang="en-GB" sz="1400" b="1" dirty="0">
                <a:highlight>
                  <a:srgbClr val="FFFF00"/>
                </a:highlight>
              </a:rPr>
              <a:t>2,430 to 2,970 words</a:t>
            </a:r>
            <a:r>
              <a:rPr lang="en-GB" sz="1400" dirty="0">
                <a:highlight>
                  <a:srgbClr val="FFFF00"/>
                </a:highlight>
              </a:rPr>
              <a:t>.</a:t>
            </a:r>
          </a:p>
          <a:p>
            <a:pPr marL="342900" indent="-342900">
              <a:buFont typeface="+mj-lt"/>
              <a:buAutoNum type="arabicPeriod"/>
            </a:pPr>
            <a:r>
              <a:rPr lang="en-GB" sz="1400" b="1" dirty="0"/>
              <a:t>Academic tone: </a:t>
            </a:r>
            <a:r>
              <a:rPr lang="en-GB" sz="1400" dirty="0"/>
              <a:t>The entire report must be written in the </a:t>
            </a:r>
            <a:r>
              <a:rPr lang="en-GB" sz="1400" b="1" dirty="0"/>
              <a:t>third person</a:t>
            </a:r>
            <a:r>
              <a:rPr lang="en-GB" sz="1400" dirty="0"/>
              <a:t> with professional grammar and punctuation.</a:t>
            </a:r>
          </a:p>
          <a:p>
            <a:pPr marL="342900" indent="-342900">
              <a:buFont typeface="+mj-lt"/>
              <a:buAutoNum type="arabicPeriod"/>
            </a:pPr>
            <a:r>
              <a:rPr lang="en-GB" sz="1400" b="1" dirty="0"/>
              <a:t>AI policy: </a:t>
            </a:r>
            <a:r>
              <a:rPr lang="en-GB" sz="1400" dirty="0"/>
              <a:t>The use of Generative AI is </a:t>
            </a:r>
            <a:r>
              <a:rPr lang="en-GB" sz="1400" b="1" dirty="0"/>
              <a:t>strictly prohibited</a:t>
            </a:r>
            <a:r>
              <a:rPr lang="en-GB" sz="1400" dirty="0"/>
              <a:t> for all parts of this assessment, including research, structuring, and writing.</a:t>
            </a:r>
            <a:endParaRPr lang="en-GB" sz="1400" b="1" dirty="0"/>
          </a:p>
        </p:txBody>
      </p:sp>
      <p:cxnSp>
        <p:nvCxnSpPr>
          <p:cNvPr id="14" name="Straight Connector 13">
            <a:extLst>
              <a:ext uri="{FF2B5EF4-FFF2-40B4-BE49-F238E27FC236}">
                <a16:creationId xmlns:a16="http://schemas.microsoft.com/office/drawing/2014/main" id="{D27F8854-C6A5-E1A2-5D77-120C3916A01B}"/>
              </a:ext>
            </a:extLst>
          </p:cNvPr>
          <p:cNvCxnSpPr/>
          <p:nvPr/>
        </p:nvCxnSpPr>
        <p:spPr>
          <a:xfrm>
            <a:off x="6170727" y="56141"/>
            <a:ext cx="0" cy="6433809"/>
          </a:xfrm>
          <a:prstGeom prst="line">
            <a:avLst/>
          </a:prstGeom>
          <a:ln>
            <a:solidFill>
              <a:schemeClr val="tx2">
                <a:lumMod val="75000"/>
                <a:lumOff val="25000"/>
              </a:schemeClr>
            </a:solidFill>
          </a:ln>
        </p:spPr>
        <p:style>
          <a:lnRef idx="2">
            <a:schemeClr val="accent1"/>
          </a:lnRef>
          <a:fillRef idx="0">
            <a:schemeClr val="accent1"/>
          </a:fillRef>
          <a:effectRef idx="1">
            <a:schemeClr val="accent1"/>
          </a:effectRef>
          <a:fontRef idx="minor">
            <a:schemeClr val="tx1"/>
          </a:fontRef>
        </p:style>
      </p:cxnSp>
      <p:sp>
        <p:nvSpPr>
          <p:cNvPr id="5" name="Footer Placeholder 4">
            <a:extLst>
              <a:ext uri="{FF2B5EF4-FFF2-40B4-BE49-F238E27FC236}">
                <a16:creationId xmlns:a16="http://schemas.microsoft.com/office/drawing/2014/main" id="{51619443-1902-7860-1A53-533D7BEC6D6B}"/>
              </a:ext>
            </a:extLst>
          </p:cNvPr>
          <p:cNvSpPr>
            <a:spLocks noGrp="1"/>
          </p:cNvSpPr>
          <p:nvPr>
            <p:ph type="ftr" sz="quarter" idx="11"/>
          </p:nvPr>
        </p:nvSpPr>
        <p:spPr>
          <a:xfrm>
            <a:off x="4038600" y="6431044"/>
            <a:ext cx="4114800" cy="365125"/>
          </a:xfrm>
        </p:spPr>
        <p:txBody>
          <a:bodyPr/>
          <a:lstStyle/>
          <a:p>
            <a:r>
              <a:rPr lang="en-GB"/>
              <a:t>Dr Simona Ferraraccio</a:t>
            </a:r>
          </a:p>
        </p:txBody>
      </p:sp>
    </p:spTree>
    <p:extLst>
      <p:ext uri="{BB962C8B-B14F-4D97-AF65-F5344CB8AC3E}">
        <p14:creationId xmlns:p14="http://schemas.microsoft.com/office/powerpoint/2010/main" val="1183990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61C57-20FB-F9F6-73A7-2F8B8B3F4904}"/>
              </a:ext>
            </a:extLst>
          </p:cNvPr>
          <p:cNvSpPr>
            <a:spLocks noGrp="1"/>
          </p:cNvSpPr>
          <p:nvPr>
            <p:ph type="title"/>
          </p:nvPr>
        </p:nvSpPr>
        <p:spPr>
          <a:xfrm>
            <a:off x="838200" y="136525"/>
            <a:ext cx="10515600" cy="898454"/>
          </a:xfrm>
        </p:spPr>
        <p:txBody>
          <a:bodyPr>
            <a:normAutofit/>
          </a:bodyPr>
          <a:lstStyle/>
          <a:p>
            <a:pPr algn="ctr"/>
            <a:r>
              <a:rPr lang="en-GB" sz="4000" b="1"/>
              <a:t>For your 2700 words report: </a:t>
            </a:r>
            <a:r>
              <a:rPr lang="en-GB" sz="4000" b="1" err="1"/>
              <a:t>IMRaD</a:t>
            </a:r>
            <a:r>
              <a:rPr lang="en-GB" sz="4000" b="1"/>
              <a:t> structure</a:t>
            </a:r>
          </a:p>
        </p:txBody>
      </p:sp>
      <p:sp>
        <p:nvSpPr>
          <p:cNvPr id="4" name="Date Placeholder 3">
            <a:extLst>
              <a:ext uri="{FF2B5EF4-FFF2-40B4-BE49-F238E27FC236}">
                <a16:creationId xmlns:a16="http://schemas.microsoft.com/office/drawing/2014/main" id="{23632472-DED7-0930-02BE-6F41AF0351E1}"/>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78682F36-EF29-5F09-262F-9084C8F0937D}"/>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74EE49A-D761-E8A4-7BB1-38004306C1E4}"/>
              </a:ext>
            </a:extLst>
          </p:cNvPr>
          <p:cNvSpPr>
            <a:spLocks noGrp="1"/>
          </p:cNvSpPr>
          <p:nvPr>
            <p:ph type="sldNum" sz="quarter" idx="12"/>
          </p:nvPr>
        </p:nvSpPr>
        <p:spPr/>
        <p:txBody>
          <a:bodyPr/>
          <a:lstStyle/>
          <a:p>
            <a:fld id="{952C8876-FA58-4909-A2F5-A882CF52CC7E}" type="slidenum">
              <a:rPr lang="en-GB" smtClean="0"/>
              <a:t>5</a:t>
            </a:fld>
            <a:endParaRPr lang="en-GB"/>
          </a:p>
        </p:txBody>
      </p:sp>
      <p:sp>
        <p:nvSpPr>
          <p:cNvPr id="7" name="TextBox 6">
            <a:extLst>
              <a:ext uri="{FF2B5EF4-FFF2-40B4-BE49-F238E27FC236}">
                <a16:creationId xmlns:a16="http://schemas.microsoft.com/office/drawing/2014/main" id="{79775FD5-C2B0-A853-3641-DCB7A9A0D367}"/>
              </a:ext>
            </a:extLst>
          </p:cNvPr>
          <p:cNvSpPr txBox="1"/>
          <p:nvPr/>
        </p:nvSpPr>
        <p:spPr>
          <a:xfrm>
            <a:off x="99646" y="1196987"/>
            <a:ext cx="11847844" cy="5078313"/>
          </a:xfrm>
          <a:prstGeom prst="rect">
            <a:avLst/>
          </a:prstGeom>
          <a:noFill/>
        </p:spPr>
        <p:txBody>
          <a:bodyPr wrap="square" rtlCol="0">
            <a:spAutoFit/>
          </a:bodyPr>
          <a:lstStyle/>
          <a:p>
            <a:pPr marL="342900" indent="-342900">
              <a:buAutoNum type="arabicPeriod"/>
            </a:pPr>
            <a:r>
              <a:rPr lang="en-GB" b="1" dirty="0"/>
              <a:t>Introduction (900 words): </a:t>
            </a:r>
          </a:p>
          <a:p>
            <a:pPr marL="800100" lvl="1" indent="-342900">
              <a:buFont typeface="Arial" panose="020B0604020202020204" pitchFamily="34" charset="0"/>
              <a:buChar char="•"/>
            </a:pPr>
            <a:r>
              <a:rPr lang="en-GB" dirty="0"/>
              <a:t>What is literature? (Types of literature (peer-reviewed and grey literature); Strengths and weaknesses; Peer-reviewed literature overview)</a:t>
            </a:r>
          </a:p>
          <a:p>
            <a:pPr marL="800100" lvl="1" indent="-342900">
              <a:buFont typeface="Arial" panose="020B0604020202020204" pitchFamily="34" charset="0"/>
              <a:buChar char="•"/>
            </a:pPr>
            <a:r>
              <a:rPr lang="en-GB" dirty="0"/>
              <a:t>Evidence-based Practice </a:t>
            </a:r>
          </a:p>
          <a:p>
            <a:pPr marL="800100" lvl="1" indent="-342900">
              <a:buFont typeface="Arial" panose="020B0604020202020204" pitchFamily="34" charset="0"/>
              <a:buChar char="•"/>
            </a:pPr>
            <a:r>
              <a:rPr lang="en-GB" dirty="0"/>
              <a:t>Focus of the report</a:t>
            </a:r>
          </a:p>
          <a:p>
            <a:pPr marL="800100" lvl="1" indent="-342900">
              <a:buFont typeface="Arial" panose="020B0604020202020204" pitchFamily="34" charset="0"/>
              <a:buChar char="•"/>
            </a:pPr>
            <a:r>
              <a:rPr lang="en-GB" dirty="0"/>
              <a:t>Research Questions and topic of the report</a:t>
            </a:r>
          </a:p>
          <a:p>
            <a:pPr marL="800100" lvl="1" indent="-342900">
              <a:buFont typeface="Arial" panose="020B0604020202020204" pitchFamily="34" charset="0"/>
              <a:buChar char="•"/>
            </a:pPr>
            <a:r>
              <a:rPr lang="en-GB" dirty="0"/>
              <a:t>Structure of the report (explain </a:t>
            </a:r>
            <a:r>
              <a:rPr lang="en-GB" dirty="0" err="1"/>
              <a:t>IMRaD</a:t>
            </a:r>
            <a:r>
              <a:rPr lang="en-GB" dirty="0"/>
              <a:t> if used).</a:t>
            </a:r>
          </a:p>
          <a:p>
            <a:pPr marL="342900" indent="-342900">
              <a:buAutoNum type="arabicPeriod"/>
            </a:pPr>
            <a:r>
              <a:rPr lang="en-GB" b="1" dirty="0"/>
              <a:t>Methods (600 words): </a:t>
            </a:r>
          </a:p>
          <a:p>
            <a:pPr marL="800100" lvl="1" indent="-342900">
              <a:buFont typeface="Arial" panose="020B0604020202020204" pitchFamily="34" charset="0"/>
              <a:buChar char="•"/>
            </a:pPr>
            <a:r>
              <a:rPr lang="en-GB" dirty="0"/>
              <a:t>Search strategy (keywords, Boolean Operators, Database)</a:t>
            </a:r>
          </a:p>
          <a:p>
            <a:pPr marL="800100" lvl="1" indent="-342900">
              <a:buFont typeface="Arial" panose="020B0604020202020204" pitchFamily="34" charset="0"/>
              <a:buChar char="•"/>
            </a:pPr>
            <a:r>
              <a:rPr lang="en-GB" dirty="0"/>
              <a:t>CRAAP Test</a:t>
            </a:r>
          </a:p>
          <a:p>
            <a:pPr marL="342900" indent="-342900">
              <a:buAutoNum type="arabicPeriod"/>
            </a:pPr>
            <a:r>
              <a:rPr lang="en-GB" b="1" dirty="0"/>
              <a:t>Results (600 words):</a:t>
            </a:r>
          </a:p>
          <a:p>
            <a:pPr marL="800100" lvl="1" indent="-342900">
              <a:buFont typeface="Arial" panose="020B0604020202020204" pitchFamily="34" charset="0"/>
              <a:buChar char="•"/>
            </a:pPr>
            <a:r>
              <a:rPr lang="en-GB" dirty="0"/>
              <a:t>Introduction of the two articles </a:t>
            </a:r>
          </a:p>
          <a:p>
            <a:pPr marL="800100" lvl="1" indent="-342900">
              <a:buFont typeface="Arial" panose="020B0604020202020204" pitchFamily="34" charset="0"/>
              <a:buChar char="•"/>
            </a:pPr>
            <a:r>
              <a:rPr lang="en-GB" dirty="0"/>
              <a:t>Overview of the 2 articles</a:t>
            </a:r>
          </a:p>
          <a:p>
            <a:pPr marL="800100" lvl="1" indent="-342900">
              <a:buFont typeface="Arial" panose="020B0604020202020204" pitchFamily="34" charset="0"/>
              <a:buChar char="•"/>
            </a:pPr>
            <a:r>
              <a:rPr lang="en-GB" dirty="0"/>
              <a:t>How the two articles answer the Research questions?</a:t>
            </a:r>
          </a:p>
          <a:p>
            <a:pPr marL="342900" indent="-342900">
              <a:buAutoNum type="arabicPeriod"/>
            </a:pPr>
            <a:r>
              <a:rPr lang="en-GB" b="1" dirty="0"/>
              <a:t>Discussion (600 words):</a:t>
            </a:r>
          </a:p>
          <a:p>
            <a:pPr marL="800100" lvl="1" indent="-342900">
              <a:buFont typeface="Arial" panose="020B0604020202020204" pitchFamily="34" charset="0"/>
              <a:buChar char="•"/>
            </a:pPr>
            <a:r>
              <a:rPr lang="en-GB" dirty="0"/>
              <a:t>Summary of the findings</a:t>
            </a:r>
          </a:p>
          <a:p>
            <a:pPr marL="800100" lvl="1" indent="-342900">
              <a:buFont typeface="Arial" panose="020B0604020202020204" pitchFamily="34" charset="0"/>
              <a:buChar char="•"/>
            </a:pPr>
            <a:r>
              <a:rPr lang="en-GB" dirty="0"/>
              <a:t>How the article influence practice and affect outcomes for patients/service users?</a:t>
            </a:r>
          </a:p>
          <a:p>
            <a:pPr marL="342900" indent="-342900">
              <a:buAutoNum type="arabicPeriod"/>
            </a:pPr>
            <a:r>
              <a:rPr lang="en-GB" b="1" dirty="0"/>
              <a:t>References (minimum 20 references)</a:t>
            </a:r>
          </a:p>
        </p:txBody>
      </p:sp>
      <p:pic>
        <p:nvPicPr>
          <p:cNvPr id="9" name="Picture 8">
            <a:extLst>
              <a:ext uri="{FF2B5EF4-FFF2-40B4-BE49-F238E27FC236}">
                <a16:creationId xmlns:a16="http://schemas.microsoft.com/office/drawing/2014/main" id="{5BE95D98-D6F9-99F8-27CC-A439A4B0838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95044" y="1948544"/>
            <a:ext cx="3597310" cy="3597310"/>
          </a:xfrm>
          <a:prstGeom prst="rect">
            <a:avLst/>
          </a:prstGeom>
        </p:spPr>
      </p:pic>
    </p:spTree>
    <p:extLst>
      <p:ext uri="{BB962C8B-B14F-4D97-AF65-F5344CB8AC3E}">
        <p14:creationId xmlns:p14="http://schemas.microsoft.com/office/powerpoint/2010/main" val="3531982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2BEB0C5A-25CC-5EAF-70C4-D8689CBD116E}"/>
              </a:ext>
            </a:extLst>
          </p:cNvPr>
          <p:cNvPicPr>
            <a:picLocks noChangeAspect="1"/>
          </p:cNvPicPr>
          <p:nvPr/>
        </p:nvPicPr>
        <p:blipFill>
          <a:blip r:embed="rId2">
            <a:alphaModFix amt="20000"/>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b="8364"/>
          <a:stretch>
            <a:fillRect/>
          </a:stretch>
        </p:blipFill>
        <p:spPr>
          <a:xfrm>
            <a:off x="1624482" y="0"/>
            <a:ext cx="8943033" cy="6354246"/>
          </a:xfrm>
          <a:prstGeom prst="rect">
            <a:avLst/>
          </a:prstGeom>
        </p:spPr>
      </p:pic>
      <p:sp>
        <p:nvSpPr>
          <p:cNvPr id="2" name="Title 1">
            <a:extLst>
              <a:ext uri="{FF2B5EF4-FFF2-40B4-BE49-F238E27FC236}">
                <a16:creationId xmlns:a16="http://schemas.microsoft.com/office/drawing/2014/main" id="{F5273A14-175D-3A46-EDB9-B91B19FF06C5}"/>
              </a:ext>
            </a:extLst>
          </p:cNvPr>
          <p:cNvSpPr>
            <a:spLocks noGrp="1"/>
          </p:cNvSpPr>
          <p:nvPr>
            <p:ph type="ctrTitle"/>
          </p:nvPr>
        </p:nvSpPr>
        <p:spPr>
          <a:xfrm>
            <a:off x="1095268" y="1604107"/>
            <a:ext cx="10001459" cy="2387600"/>
          </a:xfrm>
        </p:spPr>
        <p:txBody>
          <a:bodyPr>
            <a:normAutofit/>
          </a:bodyPr>
          <a:lstStyle/>
          <a:p>
            <a:r>
              <a:rPr lang="en-GB" sz="5400" b="1" dirty="0"/>
              <a:t>Summary of previous lectures</a:t>
            </a:r>
          </a:p>
        </p:txBody>
      </p:sp>
      <p:sp>
        <p:nvSpPr>
          <p:cNvPr id="4" name="Date Placeholder 3">
            <a:extLst>
              <a:ext uri="{FF2B5EF4-FFF2-40B4-BE49-F238E27FC236}">
                <a16:creationId xmlns:a16="http://schemas.microsoft.com/office/drawing/2014/main" id="{C64FBC03-C6B7-4639-2C98-F9D07497CB76}"/>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6B9AB2B5-4BEE-A03F-91F8-CF98BECC6D8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F0C7D82-9A1E-1350-D3FD-82731C79E192}"/>
              </a:ext>
            </a:extLst>
          </p:cNvPr>
          <p:cNvSpPr>
            <a:spLocks noGrp="1"/>
          </p:cNvSpPr>
          <p:nvPr>
            <p:ph type="sldNum" sz="quarter" idx="12"/>
          </p:nvPr>
        </p:nvSpPr>
        <p:spPr/>
        <p:txBody>
          <a:bodyPr/>
          <a:lstStyle/>
          <a:p>
            <a:fld id="{7BEA7D36-F633-4FCB-BAEE-E2578BDEE5E8}" type="slidenum">
              <a:rPr lang="en-GB" smtClean="0"/>
              <a:t>6</a:t>
            </a:fld>
            <a:endParaRPr lang="en-GB"/>
          </a:p>
        </p:txBody>
      </p:sp>
    </p:spTree>
    <p:extLst>
      <p:ext uri="{BB962C8B-B14F-4D97-AF65-F5344CB8AC3E}">
        <p14:creationId xmlns:p14="http://schemas.microsoft.com/office/powerpoint/2010/main" val="1369997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10299-A8A4-0572-4C01-896A152DBC6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9146B2-9BF8-BE2A-B3D5-452EB8D90AC9}"/>
              </a:ext>
            </a:extLst>
          </p:cNvPr>
          <p:cNvSpPr>
            <a:spLocks noGrp="1"/>
          </p:cNvSpPr>
          <p:nvPr>
            <p:ph type="title"/>
          </p:nvPr>
        </p:nvSpPr>
        <p:spPr>
          <a:xfrm>
            <a:off x="186559" y="262759"/>
            <a:ext cx="10515600" cy="1325563"/>
          </a:xfrm>
        </p:spPr>
        <p:txBody>
          <a:bodyPr/>
          <a:lstStyle/>
          <a:p>
            <a:r>
              <a:rPr lang="en-GB" b="1"/>
              <a:t>Effective searching</a:t>
            </a:r>
          </a:p>
        </p:txBody>
      </p:sp>
      <p:sp>
        <p:nvSpPr>
          <p:cNvPr id="3" name="Content Placeholder 2">
            <a:extLst>
              <a:ext uri="{FF2B5EF4-FFF2-40B4-BE49-F238E27FC236}">
                <a16:creationId xmlns:a16="http://schemas.microsoft.com/office/drawing/2014/main" id="{3977A43E-67C1-B595-FC1A-4C81F06B73CE}"/>
              </a:ext>
            </a:extLst>
          </p:cNvPr>
          <p:cNvSpPr>
            <a:spLocks noGrp="1"/>
          </p:cNvSpPr>
          <p:nvPr>
            <p:ph idx="1"/>
          </p:nvPr>
        </p:nvSpPr>
        <p:spPr>
          <a:xfrm>
            <a:off x="4869499" y="30881"/>
            <a:ext cx="7147035" cy="2107642"/>
          </a:xfrm>
          <a:ln>
            <a:solidFill>
              <a:srgbClr val="C00000"/>
            </a:solidFill>
          </a:ln>
        </p:spPr>
        <p:txBody>
          <a:bodyPr>
            <a:normAutofit lnSpcReduction="10000"/>
          </a:bodyPr>
          <a:lstStyle/>
          <a:p>
            <a:pPr marL="0" indent="0">
              <a:buNone/>
            </a:pPr>
            <a:r>
              <a:rPr lang="en-GB" sz="1400"/>
              <a:t>To get the best results from online search services you need to input effective searches. </a:t>
            </a:r>
          </a:p>
          <a:p>
            <a:pPr marL="0" indent="0">
              <a:buNone/>
            </a:pPr>
            <a:r>
              <a:rPr lang="en-GB" sz="1400"/>
              <a:t>The databases and internet search engines </a:t>
            </a:r>
            <a:r>
              <a:rPr lang="en-GB" sz="1400" b="1"/>
              <a:t>are not intelligent </a:t>
            </a:r>
            <a:r>
              <a:rPr lang="en-GB" sz="1400"/>
              <a:t>and will not understand your search topic.  </a:t>
            </a:r>
          </a:p>
          <a:p>
            <a:pPr marL="0" indent="0">
              <a:buNone/>
            </a:pPr>
            <a:r>
              <a:rPr lang="en-GB" sz="1400"/>
              <a:t>You need to think and enter your search in a way that the databases can process to find relevant search results for you.</a:t>
            </a:r>
          </a:p>
          <a:p>
            <a:pPr marL="0" indent="0">
              <a:buNone/>
            </a:pPr>
            <a:r>
              <a:rPr lang="en-GB" sz="1400"/>
              <a:t>Spend some time planning out your keywords and deciding which search tips and techniques you will use.</a:t>
            </a:r>
          </a:p>
          <a:p>
            <a:pPr marL="0" indent="0">
              <a:buNone/>
            </a:pPr>
            <a:r>
              <a:rPr lang="en-GB" sz="1400"/>
              <a:t>You will also need to evaluate your search results for relevance and quality.</a:t>
            </a:r>
          </a:p>
        </p:txBody>
      </p:sp>
      <p:sp>
        <p:nvSpPr>
          <p:cNvPr id="4" name="Date Placeholder 3">
            <a:extLst>
              <a:ext uri="{FF2B5EF4-FFF2-40B4-BE49-F238E27FC236}">
                <a16:creationId xmlns:a16="http://schemas.microsoft.com/office/drawing/2014/main" id="{14F54828-D3BA-689F-C392-6839BBA0C5FE}"/>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4DCF4F37-AE55-FBA0-485C-EC72A44F061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A54B9A1-2DB5-79A6-006B-13DDA315EAE1}"/>
              </a:ext>
            </a:extLst>
          </p:cNvPr>
          <p:cNvSpPr>
            <a:spLocks noGrp="1"/>
          </p:cNvSpPr>
          <p:nvPr>
            <p:ph type="sldNum" sz="quarter" idx="12"/>
          </p:nvPr>
        </p:nvSpPr>
        <p:spPr/>
        <p:txBody>
          <a:bodyPr/>
          <a:lstStyle/>
          <a:p>
            <a:fld id="{7B666742-F11B-4B09-9542-370C2612A0A6}" type="slidenum">
              <a:rPr lang="en-GB" smtClean="0"/>
              <a:t>7</a:t>
            </a:fld>
            <a:endParaRPr lang="en-GB"/>
          </a:p>
        </p:txBody>
      </p:sp>
      <p:pic>
        <p:nvPicPr>
          <p:cNvPr id="20" name="Graphic 19" descr="Badge 4 outline">
            <a:extLst>
              <a:ext uri="{FF2B5EF4-FFF2-40B4-BE49-F238E27FC236}">
                <a16:creationId xmlns:a16="http://schemas.microsoft.com/office/drawing/2014/main" id="{85579EE5-213C-BCBB-189D-8319F26B528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933791" y="2056421"/>
            <a:ext cx="914400" cy="914400"/>
          </a:xfrm>
          <a:prstGeom prst="rect">
            <a:avLst/>
          </a:prstGeom>
        </p:spPr>
      </p:pic>
      <p:pic>
        <p:nvPicPr>
          <p:cNvPr id="22" name="Graphic 21" descr="Badge 3 outline">
            <a:extLst>
              <a:ext uri="{FF2B5EF4-FFF2-40B4-BE49-F238E27FC236}">
                <a16:creationId xmlns:a16="http://schemas.microsoft.com/office/drawing/2014/main" id="{85A6094D-5890-4D3B-42B4-C8E9C94C22A7}"/>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072980" y="2059325"/>
            <a:ext cx="914400" cy="914400"/>
          </a:xfrm>
          <a:prstGeom prst="rect">
            <a:avLst/>
          </a:prstGeom>
        </p:spPr>
      </p:pic>
      <p:pic>
        <p:nvPicPr>
          <p:cNvPr id="24" name="Graphic 23" descr="Badge outline">
            <a:extLst>
              <a:ext uri="{FF2B5EF4-FFF2-40B4-BE49-F238E27FC236}">
                <a16:creationId xmlns:a16="http://schemas.microsoft.com/office/drawing/2014/main" id="{4D40CB63-0D0F-1AC2-8489-641D5C3560B8}"/>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916475" y="2059325"/>
            <a:ext cx="914400" cy="914400"/>
          </a:xfrm>
          <a:prstGeom prst="rect">
            <a:avLst/>
          </a:prstGeom>
        </p:spPr>
      </p:pic>
      <p:pic>
        <p:nvPicPr>
          <p:cNvPr id="26" name="Graphic 25" descr="Badge 1 outline">
            <a:extLst>
              <a:ext uri="{FF2B5EF4-FFF2-40B4-BE49-F238E27FC236}">
                <a16:creationId xmlns:a16="http://schemas.microsoft.com/office/drawing/2014/main" id="{7FA8A276-EDF8-3FB9-980E-92132140578F}"/>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52550" y="2059325"/>
            <a:ext cx="914400" cy="914400"/>
          </a:xfrm>
          <a:prstGeom prst="rect">
            <a:avLst/>
          </a:prstGeom>
        </p:spPr>
      </p:pic>
      <p:sp>
        <p:nvSpPr>
          <p:cNvPr id="27" name="TextBox 26">
            <a:extLst>
              <a:ext uri="{FF2B5EF4-FFF2-40B4-BE49-F238E27FC236}">
                <a16:creationId xmlns:a16="http://schemas.microsoft.com/office/drawing/2014/main" id="{EAF72270-D631-99A5-CD93-5BB41C17652A}"/>
              </a:ext>
            </a:extLst>
          </p:cNvPr>
          <p:cNvSpPr txBox="1"/>
          <p:nvPr/>
        </p:nvSpPr>
        <p:spPr>
          <a:xfrm>
            <a:off x="790664" y="2316765"/>
            <a:ext cx="2035494" cy="369332"/>
          </a:xfrm>
          <a:prstGeom prst="rect">
            <a:avLst/>
          </a:prstGeom>
          <a:noFill/>
          <a:ln>
            <a:solidFill>
              <a:srgbClr val="C00000"/>
            </a:solidFill>
          </a:ln>
        </p:spPr>
        <p:txBody>
          <a:bodyPr wrap="none" rtlCol="0">
            <a:spAutoFit/>
          </a:bodyPr>
          <a:lstStyle/>
          <a:p>
            <a:r>
              <a:rPr lang="en-GB" b="1"/>
              <a:t>Identify keywords</a:t>
            </a:r>
          </a:p>
        </p:txBody>
      </p:sp>
      <p:sp>
        <p:nvSpPr>
          <p:cNvPr id="28" name="TextBox 27">
            <a:extLst>
              <a:ext uri="{FF2B5EF4-FFF2-40B4-BE49-F238E27FC236}">
                <a16:creationId xmlns:a16="http://schemas.microsoft.com/office/drawing/2014/main" id="{F3CF9EA8-04DF-3175-A97D-4AE477F4B334}"/>
              </a:ext>
            </a:extLst>
          </p:cNvPr>
          <p:cNvSpPr txBox="1"/>
          <p:nvPr/>
        </p:nvSpPr>
        <p:spPr>
          <a:xfrm>
            <a:off x="3754822" y="2319881"/>
            <a:ext cx="2193934" cy="369332"/>
          </a:xfrm>
          <a:prstGeom prst="rect">
            <a:avLst/>
          </a:prstGeom>
          <a:noFill/>
          <a:ln>
            <a:solidFill>
              <a:schemeClr val="tx2">
                <a:lumMod val="50000"/>
                <a:lumOff val="50000"/>
              </a:schemeClr>
            </a:solidFill>
          </a:ln>
        </p:spPr>
        <p:txBody>
          <a:bodyPr wrap="none" rtlCol="0">
            <a:spAutoFit/>
          </a:bodyPr>
          <a:lstStyle/>
          <a:p>
            <a:r>
              <a:rPr lang="en-GB" b="1"/>
              <a:t>Combine keywords</a:t>
            </a:r>
          </a:p>
        </p:txBody>
      </p:sp>
      <p:sp>
        <p:nvSpPr>
          <p:cNvPr id="29" name="TextBox 28">
            <a:extLst>
              <a:ext uri="{FF2B5EF4-FFF2-40B4-BE49-F238E27FC236}">
                <a16:creationId xmlns:a16="http://schemas.microsoft.com/office/drawing/2014/main" id="{C5A37D90-82E9-7C03-6DDC-558B9E8C8130}"/>
              </a:ext>
            </a:extLst>
          </p:cNvPr>
          <p:cNvSpPr txBox="1"/>
          <p:nvPr/>
        </p:nvSpPr>
        <p:spPr>
          <a:xfrm>
            <a:off x="6927449" y="2319881"/>
            <a:ext cx="1882118" cy="369332"/>
          </a:xfrm>
          <a:prstGeom prst="rect">
            <a:avLst/>
          </a:prstGeom>
          <a:noFill/>
          <a:ln>
            <a:solidFill>
              <a:schemeClr val="accent6">
                <a:lumMod val="75000"/>
              </a:schemeClr>
            </a:solidFill>
          </a:ln>
        </p:spPr>
        <p:txBody>
          <a:bodyPr wrap="none" rtlCol="0">
            <a:spAutoFit/>
          </a:bodyPr>
          <a:lstStyle/>
          <a:p>
            <a:r>
              <a:rPr lang="en-GB" b="1"/>
              <a:t>User search tips</a:t>
            </a:r>
          </a:p>
        </p:txBody>
      </p:sp>
      <p:sp>
        <p:nvSpPr>
          <p:cNvPr id="30" name="TextBox 29">
            <a:extLst>
              <a:ext uri="{FF2B5EF4-FFF2-40B4-BE49-F238E27FC236}">
                <a16:creationId xmlns:a16="http://schemas.microsoft.com/office/drawing/2014/main" id="{8B07938E-CE8C-AA07-AFFA-70B86057881E}"/>
              </a:ext>
            </a:extLst>
          </p:cNvPr>
          <p:cNvSpPr txBox="1"/>
          <p:nvPr/>
        </p:nvSpPr>
        <p:spPr>
          <a:xfrm>
            <a:off x="9769565" y="2316765"/>
            <a:ext cx="2367636" cy="369332"/>
          </a:xfrm>
          <a:prstGeom prst="rect">
            <a:avLst/>
          </a:prstGeom>
          <a:noFill/>
          <a:ln>
            <a:solidFill>
              <a:schemeClr val="accent2">
                <a:lumMod val="75000"/>
              </a:schemeClr>
            </a:solidFill>
          </a:ln>
        </p:spPr>
        <p:txBody>
          <a:bodyPr wrap="none" rtlCol="0">
            <a:spAutoFit/>
          </a:bodyPr>
          <a:lstStyle/>
          <a:p>
            <a:r>
              <a:rPr lang="en-GB" b="1"/>
              <a:t>Evaluate your search</a:t>
            </a:r>
          </a:p>
        </p:txBody>
      </p:sp>
      <p:sp>
        <p:nvSpPr>
          <p:cNvPr id="31" name="TextBox 30">
            <a:extLst>
              <a:ext uri="{FF2B5EF4-FFF2-40B4-BE49-F238E27FC236}">
                <a16:creationId xmlns:a16="http://schemas.microsoft.com/office/drawing/2014/main" id="{A1C752D0-8A44-491C-D127-62DED883F78B}"/>
              </a:ext>
            </a:extLst>
          </p:cNvPr>
          <p:cNvSpPr txBox="1"/>
          <p:nvPr/>
        </p:nvSpPr>
        <p:spPr>
          <a:xfrm>
            <a:off x="73572" y="2915556"/>
            <a:ext cx="2752586" cy="3293209"/>
          </a:xfrm>
          <a:prstGeom prst="rect">
            <a:avLst/>
          </a:prstGeom>
          <a:noFill/>
          <a:ln>
            <a:solidFill>
              <a:srgbClr val="C00000"/>
            </a:solidFill>
          </a:ln>
        </p:spPr>
        <p:txBody>
          <a:bodyPr wrap="square" rtlCol="0">
            <a:spAutoFit/>
          </a:bodyPr>
          <a:lstStyle/>
          <a:p>
            <a:pPr algn="ctr"/>
            <a:r>
              <a:rPr lang="en-GB" sz="1600"/>
              <a:t>Before you start searching, spend some time defining your research topic. Ask yourself, what is it that you want to find out? What search terms or keywords will find this information?</a:t>
            </a:r>
          </a:p>
          <a:p>
            <a:pPr algn="ctr"/>
            <a:r>
              <a:rPr lang="en-GB" sz="1600"/>
              <a:t>Use whatever technique works best for you (words lists or mind maps) can help you think around your topic and identify all possible search concepts and terms. </a:t>
            </a:r>
            <a:endParaRPr lang="en-GB"/>
          </a:p>
        </p:txBody>
      </p:sp>
      <p:sp>
        <p:nvSpPr>
          <p:cNvPr id="32" name="TextBox 31">
            <a:extLst>
              <a:ext uri="{FF2B5EF4-FFF2-40B4-BE49-F238E27FC236}">
                <a16:creationId xmlns:a16="http://schemas.microsoft.com/office/drawing/2014/main" id="{ABBABD99-AD1A-A314-AB68-E012F1885857}"/>
              </a:ext>
            </a:extLst>
          </p:cNvPr>
          <p:cNvSpPr txBox="1"/>
          <p:nvPr/>
        </p:nvSpPr>
        <p:spPr>
          <a:xfrm>
            <a:off x="3196170" y="2949769"/>
            <a:ext cx="2752586" cy="3293209"/>
          </a:xfrm>
          <a:prstGeom prst="rect">
            <a:avLst/>
          </a:prstGeom>
          <a:noFill/>
          <a:ln>
            <a:solidFill>
              <a:schemeClr val="tx2">
                <a:lumMod val="50000"/>
                <a:lumOff val="50000"/>
              </a:schemeClr>
            </a:solidFill>
          </a:ln>
        </p:spPr>
        <p:txBody>
          <a:bodyPr wrap="square" rtlCol="0">
            <a:spAutoFit/>
          </a:bodyPr>
          <a:lstStyle/>
          <a:p>
            <a:pPr algn="ctr"/>
            <a:r>
              <a:rPr lang="en-GB" sz="1600"/>
              <a:t>It is possible to use a number of different keywords in a single search, by using operators.</a:t>
            </a:r>
          </a:p>
          <a:p>
            <a:pPr algn="ctr"/>
            <a:r>
              <a:rPr lang="en-GB" sz="1600"/>
              <a:t>The three most commonly used operators are </a:t>
            </a:r>
            <a:r>
              <a:rPr lang="en-GB" sz="1600" b="1"/>
              <a:t>AND</a:t>
            </a:r>
            <a:r>
              <a:rPr lang="en-GB" sz="1600"/>
              <a:t>, </a:t>
            </a:r>
            <a:r>
              <a:rPr lang="en-GB" sz="1600" b="1"/>
              <a:t>OR</a:t>
            </a:r>
            <a:r>
              <a:rPr lang="en-GB" sz="1600"/>
              <a:t>, </a:t>
            </a:r>
            <a:r>
              <a:rPr lang="en-GB" sz="1600" b="1"/>
              <a:t>NOT.   </a:t>
            </a:r>
          </a:p>
          <a:p>
            <a:pPr algn="ctr"/>
            <a:r>
              <a:rPr lang="en-GB" sz="1600"/>
              <a:t>These are known as Boolean operators. </a:t>
            </a:r>
          </a:p>
          <a:p>
            <a:pPr algn="ctr"/>
            <a:r>
              <a:rPr lang="en-GB" sz="1600"/>
              <a:t>They can be used to broaden or narrow a search and to exclude unwanted concepts.</a:t>
            </a:r>
          </a:p>
          <a:p>
            <a:pPr algn="ctr"/>
            <a:endParaRPr lang="en-GB" sz="1600"/>
          </a:p>
        </p:txBody>
      </p:sp>
      <p:sp>
        <p:nvSpPr>
          <p:cNvPr id="7" name="TextBox 6">
            <a:extLst>
              <a:ext uri="{FF2B5EF4-FFF2-40B4-BE49-F238E27FC236}">
                <a16:creationId xmlns:a16="http://schemas.microsoft.com/office/drawing/2014/main" id="{1409ACD1-3009-46C7-565B-C5BD9FA5B3D5}"/>
              </a:ext>
            </a:extLst>
          </p:cNvPr>
          <p:cNvSpPr txBox="1"/>
          <p:nvPr/>
        </p:nvSpPr>
        <p:spPr>
          <a:xfrm>
            <a:off x="6096000" y="2949769"/>
            <a:ext cx="2860811" cy="3293209"/>
          </a:xfrm>
          <a:prstGeom prst="rect">
            <a:avLst/>
          </a:prstGeom>
          <a:noFill/>
          <a:ln>
            <a:solidFill>
              <a:schemeClr val="accent6">
                <a:lumMod val="75000"/>
              </a:schemeClr>
            </a:solidFill>
          </a:ln>
        </p:spPr>
        <p:txBody>
          <a:bodyPr wrap="square">
            <a:spAutoFit/>
          </a:bodyPr>
          <a:lstStyle/>
          <a:p>
            <a:r>
              <a:rPr lang="en-GB" sz="1600" b="0" i="0">
                <a:effectLst/>
              </a:rPr>
              <a:t>You can use search tips to improve your searching. By applying these techniques, you can increase or reduce the number of search results, making it easier to access relevant materials.</a:t>
            </a:r>
          </a:p>
          <a:p>
            <a:endParaRPr lang="en-GB" sz="1600"/>
          </a:p>
          <a:p>
            <a:pPr marL="342900" indent="-342900">
              <a:buAutoNum type="arabicPeriod"/>
            </a:pPr>
            <a:r>
              <a:rPr lang="en-GB" sz="1600"/>
              <a:t>Truncations</a:t>
            </a:r>
          </a:p>
          <a:p>
            <a:pPr marL="342900" indent="-342900">
              <a:buAutoNum type="arabicPeriod"/>
            </a:pPr>
            <a:r>
              <a:rPr lang="en-GB" sz="1600"/>
              <a:t>Phrase searching</a:t>
            </a:r>
          </a:p>
          <a:p>
            <a:endParaRPr lang="en-GB" sz="1600"/>
          </a:p>
          <a:p>
            <a:endParaRPr lang="en-GB" sz="1600"/>
          </a:p>
          <a:p>
            <a:endParaRPr lang="en-GB" sz="1600"/>
          </a:p>
        </p:txBody>
      </p:sp>
      <p:sp>
        <p:nvSpPr>
          <p:cNvPr id="8" name="TextBox 7">
            <a:extLst>
              <a:ext uri="{FF2B5EF4-FFF2-40B4-BE49-F238E27FC236}">
                <a16:creationId xmlns:a16="http://schemas.microsoft.com/office/drawing/2014/main" id="{16D1DA88-7294-ACC4-C9D6-1695D79DFC24}"/>
              </a:ext>
            </a:extLst>
          </p:cNvPr>
          <p:cNvSpPr txBox="1"/>
          <p:nvPr/>
        </p:nvSpPr>
        <p:spPr>
          <a:xfrm>
            <a:off x="9081035" y="2949769"/>
            <a:ext cx="3056166" cy="3293209"/>
          </a:xfrm>
          <a:prstGeom prst="rect">
            <a:avLst/>
          </a:prstGeom>
          <a:noFill/>
          <a:ln>
            <a:solidFill>
              <a:schemeClr val="accent6">
                <a:lumMod val="75000"/>
              </a:schemeClr>
            </a:solidFill>
          </a:ln>
        </p:spPr>
        <p:txBody>
          <a:bodyPr wrap="square">
            <a:spAutoFit/>
          </a:bodyPr>
          <a:lstStyle/>
          <a:p>
            <a:r>
              <a:rPr lang="en-GB" sz="1600"/>
              <a:t>The </a:t>
            </a:r>
            <a:r>
              <a:rPr lang="en-GB" sz="1600" b="1"/>
              <a:t>CRAAP test</a:t>
            </a:r>
            <a:r>
              <a:rPr lang="en-GB" sz="1600"/>
              <a:t> provides simple criteria for judging the academic quality of information. By asking some questions of the sources you encounter, you can successfully boost the quality of information you use in your work. The five main criteria are:</a:t>
            </a:r>
          </a:p>
          <a:p>
            <a:r>
              <a:rPr lang="en-GB" sz="1600" b="1"/>
              <a:t>C</a:t>
            </a:r>
            <a:r>
              <a:rPr lang="en-GB" sz="1600"/>
              <a:t>urrency</a:t>
            </a:r>
          </a:p>
          <a:p>
            <a:r>
              <a:rPr lang="en-GB" sz="1600" b="1"/>
              <a:t>R</a:t>
            </a:r>
            <a:r>
              <a:rPr lang="en-GB" sz="1600"/>
              <a:t>elevancy</a:t>
            </a:r>
          </a:p>
          <a:p>
            <a:r>
              <a:rPr lang="en-GB" sz="1600" b="1"/>
              <a:t>A</a:t>
            </a:r>
            <a:r>
              <a:rPr lang="en-GB" sz="1600"/>
              <a:t>ccuracy</a:t>
            </a:r>
          </a:p>
          <a:p>
            <a:r>
              <a:rPr lang="en-GB" sz="1600" b="1"/>
              <a:t>A</a:t>
            </a:r>
            <a:r>
              <a:rPr lang="en-GB" sz="1600"/>
              <a:t>uthority</a:t>
            </a:r>
          </a:p>
          <a:p>
            <a:r>
              <a:rPr lang="en-GB" sz="1600" b="1"/>
              <a:t>P</a:t>
            </a:r>
            <a:r>
              <a:rPr lang="en-GB" sz="1600"/>
              <a:t>urpose</a:t>
            </a:r>
            <a:endParaRPr lang="en-GB" sz="1400"/>
          </a:p>
        </p:txBody>
      </p:sp>
    </p:spTree>
    <p:extLst>
      <p:ext uri="{BB962C8B-B14F-4D97-AF65-F5344CB8AC3E}">
        <p14:creationId xmlns:p14="http://schemas.microsoft.com/office/powerpoint/2010/main" val="36264105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0"/>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 grpId="0" animBg="1"/>
      <p:bldP spid="8"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97DEFB8-71B8-F477-641D-A6785DDF6D70}"/>
              </a:ext>
            </a:extLst>
          </p:cNvPr>
          <p:cNvSpPr>
            <a:spLocks noGrp="1"/>
          </p:cNvSpPr>
          <p:nvPr>
            <p:ph type="title"/>
          </p:nvPr>
        </p:nvSpPr>
        <p:spPr>
          <a:xfrm>
            <a:off x="761803" y="350196"/>
            <a:ext cx="4646904" cy="1624520"/>
          </a:xfrm>
        </p:spPr>
        <p:txBody>
          <a:bodyPr anchor="ctr">
            <a:normAutofit/>
          </a:bodyPr>
          <a:lstStyle/>
          <a:p>
            <a:r>
              <a:rPr lang="en-GB" sz="4000" b="1"/>
              <a:t>Types of literature </a:t>
            </a:r>
          </a:p>
        </p:txBody>
      </p:sp>
      <p:sp>
        <p:nvSpPr>
          <p:cNvPr id="3" name="Content Placeholder 2">
            <a:extLst>
              <a:ext uri="{FF2B5EF4-FFF2-40B4-BE49-F238E27FC236}">
                <a16:creationId xmlns:a16="http://schemas.microsoft.com/office/drawing/2014/main" id="{C49C404E-3273-A395-0F0A-62F1D437509C}"/>
              </a:ext>
            </a:extLst>
          </p:cNvPr>
          <p:cNvSpPr>
            <a:spLocks noGrp="1"/>
          </p:cNvSpPr>
          <p:nvPr>
            <p:ph idx="1"/>
          </p:nvPr>
        </p:nvSpPr>
        <p:spPr>
          <a:xfrm>
            <a:off x="288758" y="2743200"/>
            <a:ext cx="5119949" cy="3613149"/>
          </a:xfrm>
        </p:spPr>
        <p:txBody>
          <a:bodyPr anchor="ctr">
            <a:normAutofit/>
          </a:bodyPr>
          <a:lstStyle/>
          <a:p>
            <a:r>
              <a:rPr lang="en-GB" sz="3200" dirty="0"/>
              <a:t>Primary studies</a:t>
            </a:r>
          </a:p>
          <a:p>
            <a:r>
              <a:rPr lang="en-GB" sz="3200" dirty="0"/>
              <a:t>Secondary studies</a:t>
            </a:r>
          </a:p>
          <a:p>
            <a:r>
              <a:rPr lang="en-GB" sz="3200" dirty="0"/>
              <a:t>Peer reviewed literature</a:t>
            </a:r>
          </a:p>
          <a:p>
            <a:r>
              <a:rPr lang="en-GB" sz="3200" dirty="0"/>
              <a:t>Grey literature </a:t>
            </a:r>
          </a:p>
        </p:txBody>
      </p:sp>
      <p:sp>
        <p:nvSpPr>
          <p:cNvPr id="4" name="Date Placeholder 3">
            <a:extLst>
              <a:ext uri="{FF2B5EF4-FFF2-40B4-BE49-F238E27FC236}">
                <a16:creationId xmlns:a16="http://schemas.microsoft.com/office/drawing/2014/main" id="{0117F8AE-DB34-7AFD-A6DE-5D7A2FD96CED}"/>
              </a:ext>
            </a:extLst>
          </p:cNvPr>
          <p:cNvSpPr>
            <a:spLocks noGrp="1"/>
          </p:cNvSpPr>
          <p:nvPr>
            <p:ph type="dt" sz="half" idx="10"/>
          </p:nvPr>
        </p:nvSpPr>
        <p:spPr>
          <a:xfrm>
            <a:off x="761802" y="6356350"/>
            <a:ext cx="2819598" cy="365125"/>
          </a:xfrm>
        </p:spPr>
        <p:txBody>
          <a:bodyPr>
            <a:normAutofit/>
          </a:bodyPr>
          <a:lstStyle/>
          <a:p>
            <a:pPr>
              <a:spcAft>
                <a:spcPts val="600"/>
              </a:spcAft>
            </a:pPr>
            <a:r>
              <a:rPr lang="en-GB">
                <a:solidFill>
                  <a:schemeClr val="tx1"/>
                </a:solidFill>
              </a:rPr>
              <a:t>BMHP4027</a:t>
            </a:r>
          </a:p>
        </p:txBody>
      </p:sp>
      <p:pic>
        <p:nvPicPr>
          <p:cNvPr id="8" name="Picture 7" descr="Cluster of books">
            <a:extLst>
              <a:ext uri="{FF2B5EF4-FFF2-40B4-BE49-F238E27FC236}">
                <a16:creationId xmlns:a16="http://schemas.microsoft.com/office/drawing/2014/main" id="{8C29E1D2-5B68-3169-3191-CC8046D30397}"/>
              </a:ext>
            </a:extLst>
          </p:cNvPr>
          <p:cNvPicPr>
            <a:picLocks noChangeAspect="1"/>
          </p:cNvPicPr>
          <p:nvPr/>
        </p:nvPicPr>
        <p:blipFill>
          <a:blip r:embed="rId2"/>
          <a:srcRect l="23797" r="20140" b="-1"/>
          <a:stretch>
            <a:fillRect/>
          </a:stretch>
        </p:blipFill>
        <p:spPr>
          <a:xfrm>
            <a:off x="6096000" y="1"/>
            <a:ext cx="6102825" cy="6858000"/>
          </a:xfrm>
          <a:prstGeom prst="rect">
            <a:avLst/>
          </a:prstGeom>
        </p:spPr>
      </p:pic>
      <p:sp>
        <p:nvSpPr>
          <p:cNvPr id="5" name="Footer Placeholder 4">
            <a:extLst>
              <a:ext uri="{FF2B5EF4-FFF2-40B4-BE49-F238E27FC236}">
                <a16:creationId xmlns:a16="http://schemas.microsoft.com/office/drawing/2014/main" id="{BB10078F-BA2B-1AD8-76AA-5EBA005DEF7A}"/>
              </a:ext>
            </a:extLst>
          </p:cNvPr>
          <p:cNvSpPr>
            <a:spLocks noGrp="1"/>
          </p:cNvSpPr>
          <p:nvPr>
            <p:ph type="ftr" sz="quarter" idx="11"/>
          </p:nvPr>
        </p:nvSpPr>
        <p:spPr>
          <a:xfrm>
            <a:off x="6478073" y="6356350"/>
            <a:ext cx="3303431" cy="365125"/>
          </a:xfrm>
        </p:spPr>
        <p:txBody>
          <a:bodyPr>
            <a:normAutofit/>
          </a:bodyPr>
          <a:lstStyle/>
          <a:p>
            <a:pPr algn="l">
              <a:spcAft>
                <a:spcPts val="600"/>
              </a:spcAft>
            </a:pPr>
            <a:r>
              <a:rPr lang="en-GB">
                <a:solidFill>
                  <a:srgbClr val="FFFFFF"/>
                </a:solidFill>
              </a:rPr>
              <a:t>Dr Simona Ferraraccio</a:t>
            </a:r>
          </a:p>
        </p:txBody>
      </p:sp>
      <p:sp>
        <p:nvSpPr>
          <p:cNvPr id="6" name="Slide Number Placeholder 5">
            <a:extLst>
              <a:ext uri="{FF2B5EF4-FFF2-40B4-BE49-F238E27FC236}">
                <a16:creationId xmlns:a16="http://schemas.microsoft.com/office/drawing/2014/main" id="{1A876EB3-34F5-6BC2-BB26-376F4EDA524A}"/>
              </a:ext>
            </a:extLst>
          </p:cNvPr>
          <p:cNvSpPr>
            <a:spLocks noGrp="1"/>
          </p:cNvSpPr>
          <p:nvPr>
            <p:ph type="sldNum" sz="quarter" idx="12"/>
          </p:nvPr>
        </p:nvSpPr>
        <p:spPr>
          <a:xfrm>
            <a:off x="8732520" y="6356350"/>
            <a:ext cx="3200400" cy="365125"/>
          </a:xfrm>
        </p:spPr>
        <p:txBody>
          <a:bodyPr>
            <a:normAutofit/>
          </a:bodyPr>
          <a:lstStyle/>
          <a:p>
            <a:pPr>
              <a:spcAft>
                <a:spcPts val="600"/>
              </a:spcAft>
            </a:pPr>
            <a:fld id="{7BEA7D36-F633-4FCB-BAEE-E2578BDEE5E8}" type="slidenum">
              <a:rPr lang="en-GB">
                <a:solidFill>
                  <a:srgbClr val="FFFFFF"/>
                </a:solidFill>
              </a:rPr>
              <a:pPr>
                <a:spcAft>
                  <a:spcPts val="600"/>
                </a:spcAft>
              </a:pPr>
              <a:t>8</a:t>
            </a:fld>
            <a:endParaRPr lang="en-GB">
              <a:solidFill>
                <a:srgbClr val="FFFFFF"/>
              </a:solidFill>
            </a:endParaRPr>
          </a:p>
        </p:txBody>
      </p:sp>
    </p:spTree>
    <p:extLst>
      <p:ext uri="{BB962C8B-B14F-4D97-AF65-F5344CB8AC3E}">
        <p14:creationId xmlns:p14="http://schemas.microsoft.com/office/powerpoint/2010/main" val="1115217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A7292-3473-7745-7DCF-8EB5D00280DF}"/>
              </a:ext>
            </a:extLst>
          </p:cNvPr>
          <p:cNvSpPr>
            <a:spLocks noGrp="1"/>
          </p:cNvSpPr>
          <p:nvPr>
            <p:ph type="title"/>
          </p:nvPr>
        </p:nvSpPr>
        <p:spPr>
          <a:xfrm>
            <a:off x="0" y="32465"/>
            <a:ext cx="10515600" cy="1325563"/>
          </a:xfrm>
        </p:spPr>
        <p:txBody>
          <a:bodyPr/>
          <a:lstStyle/>
          <a:p>
            <a:r>
              <a:rPr lang="en-GB" b="1"/>
              <a:t>The 5 steps in EBP</a:t>
            </a:r>
          </a:p>
        </p:txBody>
      </p:sp>
      <p:sp>
        <p:nvSpPr>
          <p:cNvPr id="16" name="Oval 15">
            <a:extLst>
              <a:ext uri="{FF2B5EF4-FFF2-40B4-BE49-F238E27FC236}">
                <a16:creationId xmlns:a16="http://schemas.microsoft.com/office/drawing/2014/main" id="{27432A80-2AFE-76D1-13C3-5240C28DBB2E}"/>
              </a:ext>
            </a:extLst>
          </p:cNvPr>
          <p:cNvSpPr/>
          <p:nvPr/>
        </p:nvSpPr>
        <p:spPr>
          <a:xfrm>
            <a:off x="9331083" y="2460753"/>
            <a:ext cx="1936515" cy="1936832"/>
          </a:xfrm>
          <a:prstGeom prst="ellipse">
            <a:avLst/>
          </a:pr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a:lstStyle/>
          <a:p>
            <a:endParaRPr lang="en-GB"/>
          </a:p>
        </p:txBody>
      </p:sp>
      <p:sp>
        <p:nvSpPr>
          <p:cNvPr id="17" name="Freeform: Shape 16">
            <a:extLst>
              <a:ext uri="{FF2B5EF4-FFF2-40B4-BE49-F238E27FC236}">
                <a16:creationId xmlns:a16="http://schemas.microsoft.com/office/drawing/2014/main" id="{5FFE588D-6A97-319F-AEAF-38BB10AF1FD4}"/>
              </a:ext>
            </a:extLst>
          </p:cNvPr>
          <p:cNvSpPr/>
          <p:nvPr/>
        </p:nvSpPr>
        <p:spPr>
          <a:xfrm>
            <a:off x="9394981"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2">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ASSESS</a:t>
            </a:r>
          </a:p>
        </p:txBody>
      </p:sp>
      <p:sp>
        <p:nvSpPr>
          <p:cNvPr id="18" name="Teardrop 17">
            <a:extLst>
              <a:ext uri="{FF2B5EF4-FFF2-40B4-BE49-F238E27FC236}">
                <a16:creationId xmlns:a16="http://schemas.microsoft.com/office/drawing/2014/main" id="{65D658B4-5263-9F45-71B2-B8F8A7952E75}"/>
              </a:ext>
            </a:extLst>
          </p:cNvPr>
          <p:cNvSpPr/>
          <p:nvPr/>
        </p:nvSpPr>
        <p:spPr>
          <a:xfrm rot="2700000">
            <a:off x="7328720" y="2460854"/>
            <a:ext cx="1936291" cy="1936291"/>
          </a:xfrm>
          <a:prstGeom prst="teardrop">
            <a:avLst>
              <a:gd name="adj" fmla="val 10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19" name="Freeform: Shape 18">
            <a:extLst>
              <a:ext uri="{FF2B5EF4-FFF2-40B4-BE49-F238E27FC236}">
                <a16:creationId xmlns:a16="http://schemas.microsoft.com/office/drawing/2014/main" id="{DBAD7608-AF20-98C5-F620-57F3AFD82C82}"/>
              </a:ext>
            </a:extLst>
          </p:cNvPr>
          <p:cNvSpPr/>
          <p:nvPr/>
        </p:nvSpPr>
        <p:spPr>
          <a:xfrm>
            <a:off x="7394568"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5592" tIns="286229" rIns="286624" bIns="286230" numCol="1" spcCol="1270" anchor="ctr" anchorCtr="0">
            <a:noAutofit/>
          </a:bodyPr>
          <a:lstStyle/>
          <a:p>
            <a:pPr marL="0" lvl="0" indent="0" algn="ctr" defTabSz="977900">
              <a:lnSpc>
                <a:spcPct val="90000"/>
              </a:lnSpc>
              <a:spcBef>
                <a:spcPct val="0"/>
              </a:spcBef>
              <a:spcAft>
                <a:spcPct val="35000"/>
              </a:spcAft>
              <a:buNone/>
            </a:pPr>
            <a:r>
              <a:rPr lang="en-GB" sz="2200" kern="1200"/>
              <a:t>APPLY</a:t>
            </a:r>
          </a:p>
        </p:txBody>
      </p:sp>
      <p:sp>
        <p:nvSpPr>
          <p:cNvPr id="20" name="Teardrop 19">
            <a:extLst>
              <a:ext uri="{FF2B5EF4-FFF2-40B4-BE49-F238E27FC236}">
                <a16:creationId xmlns:a16="http://schemas.microsoft.com/office/drawing/2014/main" id="{990DA908-B694-632C-D57E-98C7176CD784}"/>
              </a:ext>
            </a:extLst>
          </p:cNvPr>
          <p:cNvSpPr/>
          <p:nvPr/>
        </p:nvSpPr>
        <p:spPr>
          <a:xfrm rot="2700000">
            <a:off x="5328307" y="2460854"/>
            <a:ext cx="1936291" cy="1936291"/>
          </a:xfrm>
          <a:prstGeom prst="teardrop">
            <a:avLst>
              <a:gd name="adj" fmla="val 100000"/>
            </a:avLst>
          </a:prstGeom>
        </p:spPr>
        <p:style>
          <a:lnRef idx="2">
            <a:schemeClr val="lt1">
              <a:hueOff val="0"/>
              <a:satOff val="0"/>
              <a:lumOff val="0"/>
              <a:alphaOff val="0"/>
            </a:schemeClr>
          </a:lnRef>
          <a:fillRef idx="1">
            <a:schemeClr val="accent4">
              <a:hueOff val="0"/>
              <a:satOff val="0"/>
              <a:lumOff val="0"/>
              <a:alphaOff val="0"/>
            </a:schemeClr>
          </a:fillRef>
          <a:effectRef idx="0">
            <a:schemeClr val="accent4">
              <a:hueOff val="0"/>
              <a:satOff val="0"/>
              <a:lumOff val="0"/>
              <a:alphaOff val="0"/>
            </a:schemeClr>
          </a:effectRef>
          <a:fontRef idx="minor">
            <a:schemeClr val="lt1"/>
          </a:fontRef>
        </p:style>
        <p:txBody>
          <a:bodyPr/>
          <a:lstStyle/>
          <a:p>
            <a:endParaRPr lang="en-GB"/>
          </a:p>
        </p:txBody>
      </p:sp>
      <p:sp>
        <p:nvSpPr>
          <p:cNvPr id="21" name="Freeform: Shape 20">
            <a:extLst>
              <a:ext uri="{FF2B5EF4-FFF2-40B4-BE49-F238E27FC236}">
                <a16:creationId xmlns:a16="http://schemas.microsoft.com/office/drawing/2014/main" id="{F39AFFE3-F9FA-17D4-E927-344CE0D103B3}"/>
              </a:ext>
            </a:extLst>
          </p:cNvPr>
          <p:cNvSpPr/>
          <p:nvPr/>
        </p:nvSpPr>
        <p:spPr>
          <a:xfrm>
            <a:off x="5393124"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4">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5592" tIns="286229" rIns="286624" bIns="286230" numCol="1" spcCol="1270" anchor="ctr" anchorCtr="0">
            <a:noAutofit/>
          </a:bodyPr>
          <a:lstStyle/>
          <a:p>
            <a:pPr marL="0" lvl="0" indent="0" algn="ctr" defTabSz="977900">
              <a:lnSpc>
                <a:spcPct val="90000"/>
              </a:lnSpc>
              <a:spcBef>
                <a:spcPct val="0"/>
              </a:spcBef>
              <a:spcAft>
                <a:spcPct val="35000"/>
              </a:spcAft>
              <a:buNone/>
            </a:pPr>
            <a:r>
              <a:rPr lang="en-GB" sz="2200" kern="1200"/>
              <a:t>APPRAISE</a:t>
            </a:r>
          </a:p>
        </p:txBody>
      </p:sp>
      <p:sp>
        <p:nvSpPr>
          <p:cNvPr id="22" name="Teardrop 21">
            <a:extLst>
              <a:ext uri="{FF2B5EF4-FFF2-40B4-BE49-F238E27FC236}">
                <a16:creationId xmlns:a16="http://schemas.microsoft.com/office/drawing/2014/main" id="{EEE8726C-CE00-36E3-6D79-BFEABFC25AE6}"/>
              </a:ext>
            </a:extLst>
          </p:cNvPr>
          <p:cNvSpPr/>
          <p:nvPr/>
        </p:nvSpPr>
        <p:spPr>
          <a:xfrm rot="2700000">
            <a:off x="3326864" y="2460854"/>
            <a:ext cx="1936291" cy="1936291"/>
          </a:xfrm>
          <a:prstGeom prst="teardrop">
            <a:avLst>
              <a:gd name="adj" fmla="val 100000"/>
            </a:avLst>
          </a:pr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a:lstStyle/>
          <a:p>
            <a:endParaRPr lang="en-GB"/>
          </a:p>
        </p:txBody>
      </p:sp>
      <p:sp>
        <p:nvSpPr>
          <p:cNvPr id="23" name="Freeform: Shape 22">
            <a:extLst>
              <a:ext uri="{FF2B5EF4-FFF2-40B4-BE49-F238E27FC236}">
                <a16:creationId xmlns:a16="http://schemas.microsoft.com/office/drawing/2014/main" id="{9E5A86F3-27F4-741E-1FD4-7F9719EE5315}"/>
              </a:ext>
            </a:extLst>
          </p:cNvPr>
          <p:cNvSpPr/>
          <p:nvPr/>
        </p:nvSpPr>
        <p:spPr>
          <a:xfrm>
            <a:off x="3391680"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ACQUIRE</a:t>
            </a:r>
          </a:p>
        </p:txBody>
      </p:sp>
      <p:sp>
        <p:nvSpPr>
          <p:cNvPr id="24" name="Teardrop 23">
            <a:extLst>
              <a:ext uri="{FF2B5EF4-FFF2-40B4-BE49-F238E27FC236}">
                <a16:creationId xmlns:a16="http://schemas.microsoft.com/office/drawing/2014/main" id="{A4CD4E87-5768-9F13-A8DF-849B7A52A072}"/>
              </a:ext>
            </a:extLst>
          </p:cNvPr>
          <p:cNvSpPr/>
          <p:nvPr/>
        </p:nvSpPr>
        <p:spPr>
          <a:xfrm rot="2700000">
            <a:off x="1325420" y="2460854"/>
            <a:ext cx="1936291" cy="1936291"/>
          </a:xfrm>
          <a:prstGeom prst="teardrop">
            <a:avLst>
              <a:gd name="adj" fmla="val 100000"/>
            </a:avLst>
          </a:pr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a:lstStyle/>
          <a:p>
            <a:endParaRPr lang="en-GB"/>
          </a:p>
        </p:txBody>
      </p:sp>
      <p:sp>
        <p:nvSpPr>
          <p:cNvPr id="25" name="Freeform: Shape 24">
            <a:extLst>
              <a:ext uri="{FF2B5EF4-FFF2-40B4-BE49-F238E27FC236}">
                <a16:creationId xmlns:a16="http://schemas.microsoft.com/office/drawing/2014/main" id="{64EF539A-BAA5-D020-461B-BE6BAA27A748}"/>
              </a:ext>
            </a:extLst>
          </p:cNvPr>
          <p:cNvSpPr/>
          <p:nvPr/>
        </p:nvSpPr>
        <p:spPr>
          <a:xfrm>
            <a:off x="1390236" y="252532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6">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ASK</a:t>
            </a:r>
          </a:p>
        </p:txBody>
      </p:sp>
      <p:sp>
        <p:nvSpPr>
          <p:cNvPr id="4" name="Date Placeholder 3">
            <a:extLst>
              <a:ext uri="{FF2B5EF4-FFF2-40B4-BE49-F238E27FC236}">
                <a16:creationId xmlns:a16="http://schemas.microsoft.com/office/drawing/2014/main" id="{72EB5458-D433-BD79-773C-9C48E60E2E87}"/>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4E18CE95-9D0B-A291-0254-9B4C143C1AD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4362F01D-FC67-BCC4-0E34-B88795A04165}"/>
              </a:ext>
            </a:extLst>
          </p:cNvPr>
          <p:cNvSpPr>
            <a:spLocks noGrp="1"/>
          </p:cNvSpPr>
          <p:nvPr>
            <p:ph type="sldNum" sz="quarter" idx="12"/>
          </p:nvPr>
        </p:nvSpPr>
        <p:spPr/>
        <p:txBody>
          <a:bodyPr/>
          <a:lstStyle/>
          <a:p>
            <a:fld id="{7B666742-F11B-4B09-9542-370C2612A0A6}" type="slidenum">
              <a:rPr lang="en-GB" smtClean="0"/>
              <a:t>9</a:t>
            </a:fld>
            <a:endParaRPr lang="en-GB"/>
          </a:p>
        </p:txBody>
      </p:sp>
      <p:sp>
        <p:nvSpPr>
          <p:cNvPr id="9" name="TextBox 8">
            <a:extLst>
              <a:ext uri="{FF2B5EF4-FFF2-40B4-BE49-F238E27FC236}">
                <a16:creationId xmlns:a16="http://schemas.microsoft.com/office/drawing/2014/main" id="{70943A29-1807-A47B-5D9A-9F7AC7B776E6}"/>
              </a:ext>
            </a:extLst>
          </p:cNvPr>
          <p:cNvSpPr txBox="1"/>
          <p:nvPr/>
        </p:nvSpPr>
        <p:spPr>
          <a:xfrm>
            <a:off x="966952" y="4464296"/>
            <a:ext cx="2614448" cy="861774"/>
          </a:xfrm>
          <a:prstGeom prst="rect">
            <a:avLst/>
          </a:prstGeom>
          <a:solidFill>
            <a:schemeClr val="accent6">
              <a:lumMod val="20000"/>
              <a:lumOff val="80000"/>
            </a:schemeClr>
          </a:solidFill>
        </p:spPr>
        <p:txBody>
          <a:bodyPr wrap="square">
            <a:spAutoFit/>
          </a:bodyPr>
          <a:lstStyle/>
          <a:p>
            <a:pPr algn="ctr"/>
            <a:r>
              <a:rPr lang="en-GB" sz="1600" b="0" i="0">
                <a:solidFill>
                  <a:srgbClr val="333333"/>
                </a:solidFill>
                <a:effectLst/>
              </a:rPr>
              <a:t>Express the problem as a clinical question</a:t>
            </a:r>
          </a:p>
          <a:p>
            <a:pPr algn="ctr"/>
            <a:r>
              <a:rPr lang="en-GB" sz="1600" b="0" i="0">
                <a:solidFill>
                  <a:srgbClr val="333333"/>
                </a:solidFill>
                <a:effectLst/>
              </a:rPr>
              <a:t>(</a:t>
            </a:r>
            <a:r>
              <a:rPr lang="en-GB" sz="1600" b="1" i="0">
                <a:solidFill>
                  <a:srgbClr val="333333"/>
                </a:solidFill>
                <a:effectLst/>
              </a:rPr>
              <a:t>Ask</a:t>
            </a:r>
            <a:r>
              <a:rPr lang="en-GB" sz="1600" b="0" i="0">
                <a:solidFill>
                  <a:srgbClr val="333333"/>
                </a:solidFill>
                <a:effectLst/>
              </a:rPr>
              <a:t> the question)</a:t>
            </a:r>
            <a:endParaRPr lang="en-GB" sz="1600"/>
          </a:p>
        </p:txBody>
      </p:sp>
      <p:sp>
        <p:nvSpPr>
          <p:cNvPr id="10" name="TextBox 9">
            <a:extLst>
              <a:ext uri="{FF2B5EF4-FFF2-40B4-BE49-F238E27FC236}">
                <a16:creationId xmlns:a16="http://schemas.microsoft.com/office/drawing/2014/main" id="{37A64899-EC50-EC72-E1A9-339963C0159B}"/>
              </a:ext>
            </a:extLst>
          </p:cNvPr>
          <p:cNvSpPr txBox="1"/>
          <p:nvPr/>
        </p:nvSpPr>
        <p:spPr>
          <a:xfrm>
            <a:off x="2990192" y="1347365"/>
            <a:ext cx="2614448" cy="1077218"/>
          </a:xfrm>
          <a:prstGeom prst="rect">
            <a:avLst/>
          </a:prstGeom>
          <a:solidFill>
            <a:schemeClr val="accent5">
              <a:lumMod val="20000"/>
              <a:lumOff val="80000"/>
            </a:schemeClr>
          </a:solidFill>
        </p:spPr>
        <p:txBody>
          <a:bodyPr wrap="square">
            <a:spAutoFit/>
          </a:bodyPr>
          <a:lstStyle/>
          <a:p>
            <a:pPr algn="ctr"/>
            <a:r>
              <a:rPr lang="en-GB" sz="1600"/>
              <a:t>Find evidence-based resources that answer the question </a:t>
            </a:r>
          </a:p>
          <a:p>
            <a:pPr algn="ctr"/>
            <a:r>
              <a:rPr lang="en-GB" sz="1600"/>
              <a:t>(</a:t>
            </a:r>
            <a:r>
              <a:rPr lang="en-GB" sz="1600" b="1"/>
              <a:t>Acquire </a:t>
            </a:r>
            <a:r>
              <a:rPr lang="en-GB" sz="1600"/>
              <a:t>the evidence)</a:t>
            </a:r>
            <a:endParaRPr lang="en-GB" sz="1400"/>
          </a:p>
        </p:txBody>
      </p:sp>
      <p:sp>
        <p:nvSpPr>
          <p:cNvPr id="11" name="TextBox 10">
            <a:extLst>
              <a:ext uri="{FF2B5EF4-FFF2-40B4-BE49-F238E27FC236}">
                <a16:creationId xmlns:a16="http://schemas.microsoft.com/office/drawing/2014/main" id="{2324B493-63DC-1417-CD98-461E797BC504}"/>
              </a:ext>
            </a:extLst>
          </p:cNvPr>
          <p:cNvSpPr txBox="1"/>
          <p:nvPr/>
        </p:nvSpPr>
        <p:spPr>
          <a:xfrm>
            <a:off x="5076496" y="4464296"/>
            <a:ext cx="2614448" cy="1077218"/>
          </a:xfrm>
          <a:prstGeom prst="rect">
            <a:avLst/>
          </a:prstGeom>
          <a:solidFill>
            <a:schemeClr val="tx2">
              <a:lumMod val="10000"/>
              <a:lumOff val="90000"/>
            </a:schemeClr>
          </a:solidFill>
        </p:spPr>
        <p:txBody>
          <a:bodyPr wrap="square">
            <a:spAutoFit/>
          </a:bodyPr>
          <a:lstStyle/>
          <a:p>
            <a:pPr algn="ctr"/>
            <a:r>
              <a:rPr lang="en-GB" sz="1600"/>
              <a:t>Critically appraise/evaluate the evidence to assess its validity </a:t>
            </a:r>
          </a:p>
          <a:p>
            <a:pPr algn="ctr"/>
            <a:r>
              <a:rPr lang="en-GB" sz="1600"/>
              <a:t>(</a:t>
            </a:r>
            <a:r>
              <a:rPr lang="en-GB" sz="1600" b="1"/>
              <a:t>Appraise</a:t>
            </a:r>
            <a:r>
              <a:rPr lang="en-GB" sz="1600"/>
              <a:t> the evidence)</a:t>
            </a:r>
            <a:endParaRPr lang="en-GB" sz="1200"/>
          </a:p>
        </p:txBody>
      </p:sp>
      <p:sp>
        <p:nvSpPr>
          <p:cNvPr id="12" name="TextBox 11">
            <a:extLst>
              <a:ext uri="{FF2B5EF4-FFF2-40B4-BE49-F238E27FC236}">
                <a16:creationId xmlns:a16="http://schemas.microsoft.com/office/drawing/2014/main" id="{7F994473-19DE-019F-8326-02A574435DC3}"/>
              </a:ext>
            </a:extLst>
          </p:cNvPr>
          <p:cNvSpPr txBox="1"/>
          <p:nvPr/>
        </p:nvSpPr>
        <p:spPr>
          <a:xfrm>
            <a:off x="7053756" y="1470475"/>
            <a:ext cx="2614448" cy="830997"/>
          </a:xfrm>
          <a:prstGeom prst="rect">
            <a:avLst/>
          </a:prstGeom>
          <a:solidFill>
            <a:schemeClr val="accent6">
              <a:lumMod val="75000"/>
            </a:schemeClr>
          </a:solidFill>
        </p:spPr>
        <p:txBody>
          <a:bodyPr wrap="square">
            <a:spAutoFit/>
          </a:bodyPr>
          <a:lstStyle/>
          <a:p>
            <a:pPr algn="ctr"/>
            <a:r>
              <a:rPr lang="en-GB" sz="1600"/>
              <a:t>Apply the evidence (</a:t>
            </a:r>
            <a:r>
              <a:rPr lang="en-GB" sz="1600" b="1"/>
              <a:t>Apply</a:t>
            </a:r>
            <a:r>
              <a:rPr lang="en-GB" sz="1600"/>
              <a:t> the evidence to the patient(s) or problem)</a:t>
            </a:r>
            <a:endParaRPr lang="en-GB" sz="1100"/>
          </a:p>
        </p:txBody>
      </p:sp>
      <p:sp>
        <p:nvSpPr>
          <p:cNvPr id="13" name="TextBox 12">
            <a:extLst>
              <a:ext uri="{FF2B5EF4-FFF2-40B4-BE49-F238E27FC236}">
                <a16:creationId xmlns:a16="http://schemas.microsoft.com/office/drawing/2014/main" id="{BD6020D9-BEC3-7056-4868-B6B44BE443C3}"/>
              </a:ext>
            </a:extLst>
          </p:cNvPr>
          <p:cNvSpPr txBox="1"/>
          <p:nvPr/>
        </p:nvSpPr>
        <p:spPr>
          <a:xfrm>
            <a:off x="9186040" y="4479684"/>
            <a:ext cx="2614448" cy="1077218"/>
          </a:xfrm>
          <a:prstGeom prst="rect">
            <a:avLst/>
          </a:prstGeom>
          <a:solidFill>
            <a:schemeClr val="accent2">
              <a:lumMod val="20000"/>
              <a:lumOff val="80000"/>
            </a:schemeClr>
          </a:solidFill>
        </p:spPr>
        <p:txBody>
          <a:bodyPr wrap="square">
            <a:spAutoFit/>
          </a:bodyPr>
          <a:lstStyle/>
          <a:p>
            <a:pPr algn="ctr"/>
            <a:r>
              <a:rPr lang="en-GB" sz="1600"/>
              <a:t>Evaluate your performance in carrying out Steps 1 - 4 (</a:t>
            </a:r>
            <a:r>
              <a:rPr lang="en-GB" sz="1600" b="1"/>
              <a:t>Assess and audit</a:t>
            </a:r>
            <a:r>
              <a:rPr lang="en-GB" sz="1600"/>
              <a:t> the process)</a:t>
            </a:r>
            <a:endParaRPr lang="en-GB" sz="1050"/>
          </a:p>
        </p:txBody>
      </p:sp>
      <p:pic>
        <p:nvPicPr>
          <p:cNvPr id="27" name="Graphic 26" descr="Badge 5 outline">
            <a:extLst>
              <a:ext uri="{FF2B5EF4-FFF2-40B4-BE49-F238E27FC236}">
                <a16:creationId xmlns:a16="http://schemas.microsoft.com/office/drawing/2014/main" id="{7374876D-9C9B-83A2-ED15-BA47CC34413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45065" y="2439440"/>
            <a:ext cx="914400" cy="914400"/>
          </a:xfrm>
          <a:prstGeom prst="rect">
            <a:avLst/>
          </a:prstGeom>
        </p:spPr>
      </p:pic>
      <p:pic>
        <p:nvPicPr>
          <p:cNvPr id="29" name="Graphic 28" descr="Badge 4 outline">
            <a:extLst>
              <a:ext uri="{FF2B5EF4-FFF2-40B4-BE49-F238E27FC236}">
                <a16:creationId xmlns:a16="http://schemas.microsoft.com/office/drawing/2014/main" id="{C18176DA-C4DD-8731-FD5F-713BA425C666}"/>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844652" y="2427780"/>
            <a:ext cx="914400" cy="914400"/>
          </a:xfrm>
          <a:prstGeom prst="rect">
            <a:avLst/>
          </a:prstGeom>
        </p:spPr>
      </p:pic>
      <p:pic>
        <p:nvPicPr>
          <p:cNvPr id="31" name="Graphic 30" descr="Badge 3 outline">
            <a:extLst>
              <a:ext uri="{FF2B5EF4-FFF2-40B4-BE49-F238E27FC236}">
                <a16:creationId xmlns:a16="http://schemas.microsoft.com/office/drawing/2014/main" id="{5B04BB47-4B55-64F7-CFC5-F72A91136593}"/>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5830300" y="2439440"/>
            <a:ext cx="914400" cy="914400"/>
          </a:xfrm>
          <a:prstGeom prst="rect">
            <a:avLst/>
          </a:prstGeom>
        </p:spPr>
      </p:pic>
      <p:pic>
        <p:nvPicPr>
          <p:cNvPr id="33" name="Graphic 32" descr="Badge outline">
            <a:extLst>
              <a:ext uri="{FF2B5EF4-FFF2-40B4-BE49-F238E27FC236}">
                <a16:creationId xmlns:a16="http://schemas.microsoft.com/office/drawing/2014/main" id="{34F5C0ED-F2EF-3A3F-5760-91FD9EE0B125}"/>
              </a:ext>
            </a:extLst>
          </p:cNvPr>
          <p:cNvPicPr>
            <a:picLocks noChangeAspect="1"/>
          </p:cNvPicPr>
          <p:nvPr/>
        </p:nvPicPr>
        <p:blipFill>
          <a:blip r:embed="rId8">
            <a:extLst>
              <a:ext uri="{96DAC541-7B7A-43D3-8B79-37D633B846F1}">
                <asvg:svgBlip xmlns:asvg="http://schemas.microsoft.com/office/drawing/2016/SVG/main" r:embed="rId9"/>
              </a:ext>
            </a:extLst>
          </a:blip>
          <a:stretch>
            <a:fillRect/>
          </a:stretch>
        </p:blipFill>
        <p:spPr>
          <a:xfrm>
            <a:off x="3835186" y="2427780"/>
            <a:ext cx="914400" cy="914400"/>
          </a:xfrm>
          <a:prstGeom prst="rect">
            <a:avLst/>
          </a:prstGeom>
        </p:spPr>
      </p:pic>
      <p:pic>
        <p:nvPicPr>
          <p:cNvPr id="35" name="Graphic 34" descr="Badge 1 outline">
            <a:extLst>
              <a:ext uri="{FF2B5EF4-FFF2-40B4-BE49-F238E27FC236}">
                <a16:creationId xmlns:a16="http://schemas.microsoft.com/office/drawing/2014/main" id="{123D2BA6-B0A9-A560-DE61-83E38FFC47CB}"/>
              </a:ext>
            </a:extLst>
          </p:cNvPr>
          <p:cNvPicPr>
            <a:picLocks noChangeAspect="1"/>
          </p:cNvPicPr>
          <p:nvPr/>
        </p:nvPicPr>
        <p:blipFill>
          <a:blip r:embed="rId10">
            <a:extLst>
              <a:ext uri="{96DAC541-7B7A-43D3-8B79-37D633B846F1}">
                <asvg:svgBlip xmlns:asvg="http://schemas.microsoft.com/office/drawing/2016/SVG/main" r:embed="rId11"/>
              </a:ext>
            </a:extLst>
          </a:blip>
          <a:stretch>
            <a:fillRect/>
          </a:stretch>
        </p:blipFill>
        <p:spPr>
          <a:xfrm>
            <a:off x="1838989" y="2448910"/>
            <a:ext cx="914400" cy="914400"/>
          </a:xfrm>
          <a:prstGeom prst="rect">
            <a:avLst/>
          </a:prstGeom>
        </p:spPr>
      </p:pic>
      <p:sp>
        <p:nvSpPr>
          <p:cNvPr id="36" name="TextBox 35">
            <a:extLst>
              <a:ext uri="{FF2B5EF4-FFF2-40B4-BE49-F238E27FC236}">
                <a16:creationId xmlns:a16="http://schemas.microsoft.com/office/drawing/2014/main" id="{4B0DCAA5-0119-1BC5-6DE1-03C9184BC104}"/>
              </a:ext>
            </a:extLst>
          </p:cNvPr>
          <p:cNvSpPr txBox="1"/>
          <p:nvPr/>
        </p:nvSpPr>
        <p:spPr>
          <a:xfrm>
            <a:off x="6287500" y="357793"/>
            <a:ext cx="5673272" cy="369332"/>
          </a:xfrm>
          <a:prstGeom prst="rect">
            <a:avLst/>
          </a:prstGeom>
          <a:solidFill>
            <a:srgbClr val="FFFF00"/>
          </a:solidFill>
        </p:spPr>
        <p:txBody>
          <a:bodyPr wrap="square" rtlCol="0">
            <a:spAutoFit/>
          </a:bodyPr>
          <a:lstStyle/>
          <a:p>
            <a:pPr algn="ctr"/>
            <a:r>
              <a:rPr lang="en-GB"/>
              <a:t>Do you notice anything?</a:t>
            </a:r>
          </a:p>
        </p:txBody>
      </p:sp>
    </p:spTree>
    <p:extLst>
      <p:ext uri="{BB962C8B-B14F-4D97-AF65-F5344CB8AC3E}">
        <p14:creationId xmlns:p14="http://schemas.microsoft.com/office/powerpoint/2010/main" val="27398511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5"/>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24"/>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9"/>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5"/>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23"/>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2"/>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10"/>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3"/>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0"/>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11"/>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31"/>
                                        </p:tgtEl>
                                        <p:attrNameLst>
                                          <p:attrName>style.visibility</p:attrName>
                                        </p:attrNameLst>
                                      </p:cBhvr>
                                      <p:to>
                                        <p:strVal val="visible"/>
                                      </p:to>
                                    </p:se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19"/>
                                        </p:tgtEl>
                                        <p:attrNameLst>
                                          <p:attrName>style.visibility</p:attrName>
                                        </p:attrNameLst>
                                      </p:cBhvr>
                                      <p:to>
                                        <p:strVal val="visible"/>
                                      </p:to>
                                    </p:set>
                                  </p:childTnLst>
                                </p:cTn>
                              </p:par>
                              <p:par>
                                <p:cTn id="37" presetID="1" presetClass="entr" presetSubtype="0" fill="hold" grpId="0" nodeType="withEffect">
                                  <p:stCondLst>
                                    <p:cond delay="0"/>
                                  </p:stCondLst>
                                  <p:childTnLst>
                                    <p:set>
                                      <p:cBhvr>
                                        <p:cTn id="38" dur="1" fill="hold">
                                          <p:stCondLst>
                                            <p:cond delay="0"/>
                                          </p:stCondLst>
                                        </p:cTn>
                                        <p:tgtEl>
                                          <p:spTgt spid="18"/>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2"/>
                                        </p:tgtEl>
                                        <p:attrNameLst>
                                          <p:attrName>style.visibility</p:attrName>
                                        </p:attrNameLst>
                                      </p:cBhvr>
                                      <p:to>
                                        <p:strVal val="visible"/>
                                      </p:to>
                                    </p:set>
                                  </p:childTnLst>
                                </p:cTn>
                              </p:par>
                              <p:par>
                                <p:cTn id="41" presetID="1" presetClass="entr" presetSubtype="0" fill="hold" nodeType="withEffect">
                                  <p:stCondLst>
                                    <p:cond delay="0"/>
                                  </p:stCondLst>
                                  <p:childTnLst>
                                    <p:set>
                                      <p:cBhvr>
                                        <p:cTn id="42" dur="1" fill="hold">
                                          <p:stCondLst>
                                            <p:cond delay="0"/>
                                          </p:stCondLst>
                                        </p:cTn>
                                        <p:tgtEl>
                                          <p:spTgt spid="29"/>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grpId="0" nodeType="clickEffect">
                                  <p:stCondLst>
                                    <p:cond delay="0"/>
                                  </p:stCondLst>
                                  <p:childTnLst>
                                    <p:set>
                                      <p:cBhvr>
                                        <p:cTn id="46" dur="1" fill="hold">
                                          <p:stCondLst>
                                            <p:cond delay="0"/>
                                          </p:stCondLst>
                                        </p:cTn>
                                        <p:tgtEl>
                                          <p:spTgt spid="17"/>
                                        </p:tgtEl>
                                        <p:attrNameLst>
                                          <p:attrName>style.visibility</p:attrName>
                                        </p:attrNameLst>
                                      </p:cBhvr>
                                      <p:to>
                                        <p:strVal val="visible"/>
                                      </p:to>
                                    </p:set>
                                  </p:childTnLst>
                                </p:cTn>
                              </p:par>
                              <p:par>
                                <p:cTn id="47" presetID="1" presetClass="entr" presetSubtype="0" fill="hold" grpId="0" nodeType="withEffect">
                                  <p:stCondLst>
                                    <p:cond delay="0"/>
                                  </p:stCondLst>
                                  <p:childTnLst>
                                    <p:set>
                                      <p:cBhvr>
                                        <p:cTn id="48" dur="1" fill="hold">
                                          <p:stCondLst>
                                            <p:cond delay="0"/>
                                          </p:stCondLst>
                                        </p:cTn>
                                        <p:tgtEl>
                                          <p:spTgt spid="16"/>
                                        </p:tgtEl>
                                        <p:attrNameLst>
                                          <p:attrName>style.visibility</p:attrName>
                                        </p:attrNameLst>
                                      </p:cBhvr>
                                      <p:to>
                                        <p:strVal val="visible"/>
                                      </p:to>
                                    </p:set>
                                  </p:childTnLst>
                                </p:cTn>
                              </p:par>
                              <p:par>
                                <p:cTn id="49" presetID="1" presetClass="entr" presetSubtype="0" fill="hold" grpId="0" nodeType="withEffect">
                                  <p:stCondLst>
                                    <p:cond delay="0"/>
                                  </p:stCondLst>
                                  <p:childTnLst>
                                    <p:set>
                                      <p:cBhvr>
                                        <p:cTn id="50" dur="1" fill="hold">
                                          <p:stCondLst>
                                            <p:cond delay="0"/>
                                          </p:stCondLst>
                                        </p:cTn>
                                        <p:tgtEl>
                                          <p:spTgt spid="13"/>
                                        </p:tgtEl>
                                        <p:attrNameLst>
                                          <p:attrName>style.visibility</p:attrName>
                                        </p:attrNameLst>
                                      </p:cBhvr>
                                      <p:to>
                                        <p:strVal val="visible"/>
                                      </p:to>
                                    </p:set>
                                  </p:childTnLst>
                                </p:cTn>
                              </p:par>
                              <p:par>
                                <p:cTn id="51" presetID="1" presetClass="entr" presetSubtype="0" fill="hold" nodeType="withEffect">
                                  <p:stCondLst>
                                    <p:cond delay="0"/>
                                  </p:stCondLst>
                                  <p:childTnLst>
                                    <p:set>
                                      <p:cBhvr>
                                        <p:cTn id="52" dur="1" fill="hold">
                                          <p:stCondLst>
                                            <p:cond delay="0"/>
                                          </p:stCondLst>
                                        </p:cTn>
                                        <p:tgtEl>
                                          <p:spTgt spid="27"/>
                                        </p:tgtEl>
                                        <p:attrNameLst>
                                          <p:attrName>style.visibility</p:attrName>
                                        </p:attrNameLst>
                                      </p:cBhvr>
                                      <p:to>
                                        <p:strVal val="visible"/>
                                      </p:to>
                                    </p:set>
                                  </p:childTnLst>
                                </p:cTn>
                              </p:par>
                            </p:childTnLst>
                          </p:cTn>
                        </p:par>
                      </p:childTnLst>
                    </p:cTn>
                  </p:par>
                  <p:par>
                    <p:cTn id="53" fill="hold">
                      <p:stCondLst>
                        <p:cond delay="indefinite"/>
                      </p:stCondLst>
                      <p:childTnLst>
                        <p:par>
                          <p:cTn id="54" fill="hold">
                            <p:stCondLst>
                              <p:cond delay="0"/>
                            </p:stCondLst>
                            <p:childTnLst>
                              <p:par>
                                <p:cTn id="55" presetID="1" presetClass="entr" presetSubtype="0" fill="hold" grpId="0" nodeType="clickEffect">
                                  <p:stCondLst>
                                    <p:cond delay="0"/>
                                  </p:stCondLst>
                                  <p:childTnLst>
                                    <p:set>
                                      <p:cBhvr>
                                        <p:cTn id="56" dur="1" fill="hold">
                                          <p:stCondLst>
                                            <p:cond delay="0"/>
                                          </p:stCondLst>
                                        </p:cTn>
                                        <p:tgtEl>
                                          <p:spTgt spid="3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 grpId="0" animBg="1"/>
      <p:bldP spid="17" grpId="0" animBg="1"/>
      <p:bldP spid="18" grpId="0" animBg="1"/>
      <p:bldP spid="19" grpId="0" animBg="1"/>
      <p:bldP spid="20" grpId="0" animBg="1"/>
      <p:bldP spid="21" grpId="0" animBg="1"/>
      <p:bldP spid="22" grpId="0" animBg="1"/>
      <p:bldP spid="23" grpId="0" animBg="1"/>
      <p:bldP spid="24" grpId="0" animBg="1"/>
      <p:bldP spid="25" grpId="0" animBg="1"/>
      <p:bldP spid="9" grpId="0" animBg="1"/>
      <p:bldP spid="10" grpId="0" animBg="1"/>
      <p:bldP spid="11" grpId="0" animBg="1"/>
      <p:bldP spid="12" grpId="0" animBg="1"/>
      <p:bldP spid="13" grpId="0" animBg="1"/>
      <p:bldP spid="3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Linear illustration slide for the presentation research. PowerPoint  Templates">
            <a:extLst>
              <a:ext uri="{FF2B5EF4-FFF2-40B4-BE49-F238E27FC236}">
                <a16:creationId xmlns:a16="http://schemas.microsoft.com/office/drawing/2014/main" id="{98E36F9B-49D6-6A4E-6B67-9CDE29C5EAD4}"/>
              </a:ext>
            </a:extLst>
          </p:cNvPr>
          <p:cNvPicPr>
            <a:picLocks noChangeAspect="1" noChangeArrowheads="1"/>
          </p:cNvPicPr>
          <p:nvPr/>
        </p:nvPicPr>
        <p:blipFill>
          <a:blip r:embed="rId2">
            <a:alphaModFix amt="5000"/>
            <a:extLst>
              <a:ext uri="{28A0092B-C50C-407E-A947-70E740481C1C}">
                <a14:useLocalDpi xmlns:a14="http://schemas.microsoft.com/office/drawing/2010/main" val="0"/>
              </a:ext>
            </a:extLst>
          </a:blip>
          <a:srcRect t="22855" b="20922"/>
          <a:stretch>
            <a:fillRect/>
          </a:stretch>
        </p:blipFill>
        <p:spPr bwMode="auto">
          <a:xfrm>
            <a:off x="-252228" y="1240171"/>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a:noFill/>
          <a:extLst>
            <a:ext uri="{909E8E84-426E-40DD-AFC4-6F175D3DCCD1}">
              <a14:hiddenFill xmlns:a14="http://schemas.microsoft.com/office/drawing/2010/main">
                <a:solidFill>
                  <a:srgbClr val="FFFFFF"/>
                </a:solidFill>
              </a14:hiddenFill>
            </a:ext>
          </a:extLst>
        </p:spPr>
      </p:pic>
      <p:sp>
        <p:nvSpPr>
          <p:cNvPr id="5" name="Title 1">
            <a:extLst>
              <a:ext uri="{FF2B5EF4-FFF2-40B4-BE49-F238E27FC236}">
                <a16:creationId xmlns:a16="http://schemas.microsoft.com/office/drawing/2014/main" id="{159987F4-53DE-F245-6D86-3E7D9FEB289C}"/>
              </a:ext>
            </a:extLst>
          </p:cNvPr>
          <p:cNvSpPr txBox="1">
            <a:spLocks/>
          </p:cNvSpPr>
          <p:nvPr/>
        </p:nvSpPr>
        <p:spPr>
          <a:xfrm>
            <a:off x="252248" y="121690"/>
            <a:ext cx="10515600" cy="1325563"/>
          </a:xfrm>
          <a:prstGeom prst="rect">
            <a:avLst/>
          </a:prstGeom>
        </p:spPr>
        <p:txBody>
          <a:bodyPr vert="horz" lIns="91440" tIns="45720" rIns="91440" bIns="45720" rtlCol="0" anchor="b">
            <a:normAutofit/>
          </a:bodyPr>
          <a:lstStyle>
            <a:lvl1pPr algn="ctr" defTabSz="914400" rtl="0" eaLnBrk="1" latinLnBrk="0" hangingPunct="1">
              <a:lnSpc>
                <a:spcPct val="90000"/>
              </a:lnSpc>
              <a:spcBef>
                <a:spcPct val="0"/>
              </a:spcBef>
              <a:buNone/>
              <a:defRPr sz="6000" kern="1200">
                <a:solidFill>
                  <a:schemeClr val="tx1"/>
                </a:solidFill>
                <a:latin typeface="+mj-lt"/>
                <a:ea typeface="+mj-ea"/>
                <a:cs typeface="+mj-cs"/>
              </a:defRPr>
            </a:lvl1pPr>
          </a:lstStyle>
          <a:p>
            <a:r>
              <a:rPr lang="en-GB" b="1"/>
              <a:t>Contents</a:t>
            </a:r>
          </a:p>
        </p:txBody>
      </p:sp>
      <p:sp>
        <p:nvSpPr>
          <p:cNvPr id="6" name="Content Placeholder 2">
            <a:extLst>
              <a:ext uri="{FF2B5EF4-FFF2-40B4-BE49-F238E27FC236}">
                <a16:creationId xmlns:a16="http://schemas.microsoft.com/office/drawing/2014/main" id="{ED3D36A9-6DD1-8145-F17C-BFC031D67C69}"/>
              </a:ext>
            </a:extLst>
          </p:cNvPr>
          <p:cNvSpPr txBox="1">
            <a:spLocks/>
          </p:cNvSpPr>
          <p:nvPr/>
        </p:nvSpPr>
        <p:spPr>
          <a:xfrm>
            <a:off x="396401" y="2430379"/>
            <a:ext cx="10515600" cy="3789452"/>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457200" indent="-457200" algn="l">
              <a:buFont typeface="+mj-lt"/>
              <a:buAutoNum type="arabicPeriod"/>
            </a:pPr>
            <a:r>
              <a:rPr lang="en-GB" dirty="0"/>
              <a:t>Evidence-based practice (EBP)</a:t>
            </a:r>
          </a:p>
          <a:p>
            <a:pPr marL="800100" lvl="1" indent="-342900" algn="l">
              <a:buFont typeface="Arial" panose="020B0604020202020204" pitchFamily="34" charset="0"/>
              <a:buChar char="•"/>
            </a:pPr>
            <a:r>
              <a:rPr lang="en-GB" dirty="0"/>
              <a:t>4 pillars of EBP: definitions</a:t>
            </a:r>
          </a:p>
          <a:p>
            <a:pPr marL="800100" lvl="1" indent="-342900" algn="l">
              <a:buFont typeface="Arial" panose="020B0604020202020204" pitchFamily="34" charset="0"/>
              <a:buChar char="•"/>
            </a:pPr>
            <a:r>
              <a:rPr lang="en-GB" dirty="0"/>
              <a:t>PICO framework </a:t>
            </a:r>
          </a:p>
          <a:p>
            <a:pPr marL="1257300" lvl="2" indent="-342900" algn="l">
              <a:buFont typeface="Arial" panose="020B0604020202020204" pitchFamily="34" charset="0"/>
              <a:buChar char="•"/>
            </a:pPr>
            <a:r>
              <a:rPr lang="en-GB" dirty="0"/>
              <a:t>What is it?</a:t>
            </a:r>
          </a:p>
          <a:p>
            <a:pPr marL="1257300" lvl="2" indent="-342900" algn="l">
              <a:buFont typeface="Arial" panose="020B0604020202020204" pitchFamily="34" charset="0"/>
              <a:buChar char="•"/>
            </a:pPr>
            <a:r>
              <a:rPr lang="en-GB" dirty="0"/>
              <a:t>Application of the PICO framework</a:t>
            </a:r>
          </a:p>
          <a:p>
            <a:pPr marL="1257300" lvl="2" indent="-342900" algn="l">
              <a:buFont typeface="Arial" panose="020B0604020202020204" pitchFamily="34" charset="0"/>
              <a:buChar char="•"/>
            </a:pPr>
            <a:r>
              <a:rPr lang="en-GB" dirty="0"/>
              <a:t>How can we explain the search strategy in an academic tone?</a:t>
            </a:r>
          </a:p>
          <a:p>
            <a:pPr marL="457200" indent="-457200" algn="l">
              <a:buFont typeface="+mj-lt"/>
              <a:buAutoNum type="arabicPeriod"/>
            </a:pPr>
            <a:r>
              <a:rPr lang="en-GB" dirty="0"/>
              <a:t>How can the literature inform EBP?</a:t>
            </a:r>
          </a:p>
          <a:p>
            <a:pPr marL="914400" lvl="1" indent="-457200" algn="l">
              <a:buFont typeface="Arial" panose="020B0604020202020204" pitchFamily="34" charset="0"/>
              <a:buChar char="•"/>
            </a:pPr>
            <a:r>
              <a:rPr lang="en-GB" dirty="0"/>
              <a:t>Introduction to PDSA cycle</a:t>
            </a:r>
          </a:p>
          <a:p>
            <a:pPr marL="457200" indent="-457200" algn="l">
              <a:buFont typeface="+mj-lt"/>
              <a:buAutoNum type="arabicPeriod"/>
            </a:pPr>
            <a:r>
              <a:rPr lang="en-GB" dirty="0"/>
              <a:t>Workshop</a:t>
            </a:r>
          </a:p>
        </p:txBody>
      </p:sp>
      <p:sp>
        <p:nvSpPr>
          <p:cNvPr id="2" name="Date Placeholder 1">
            <a:extLst>
              <a:ext uri="{FF2B5EF4-FFF2-40B4-BE49-F238E27FC236}">
                <a16:creationId xmlns:a16="http://schemas.microsoft.com/office/drawing/2014/main" id="{9C301A22-4F65-AE9D-44C9-2019C50FAAF1}"/>
              </a:ext>
            </a:extLst>
          </p:cNvPr>
          <p:cNvSpPr>
            <a:spLocks noGrp="1"/>
          </p:cNvSpPr>
          <p:nvPr>
            <p:ph type="dt" sz="half" idx="10"/>
          </p:nvPr>
        </p:nvSpPr>
        <p:spPr/>
        <p:txBody>
          <a:bodyPr/>
          <a:lstStyle/>
          <a:p>
            <a:r>
              <a:rPr lang="en-GB"/>
              <a:t>BMHP4027</a:t>
            </a:r>
          </a:p>
        </p:txBody>
      </p:sp>
      <p:sp>
        <p:nvSpPr>
          <p:cNvPr id="3" name="Footer Placeholder 2">
            <a:extLst>
              <a:ext uri="{FF2B5EF4-FFF2-40B4-BE49-F238E27FC236}">
                <a16:creationId xmlns:a16="http://schemas.microsoft.com/office/drawing/2014/main" id="{699F56C7-B608-105E-9E6E-3D7ADA1FB735}"/>
              </a:ext>
            </a:extLst>
          </p:cNvPr>
          <p:cNvSpPr>
            <a:spLocks noGrp="1"/>
          </p:cNvSpPr>
          <p:nvPr>
            <p:ph type="ftr" sz="quarter" idx="11"/>
          </p:nvPr>
        </p:nvSpPr>
        <p:spPr/>
        <p:txBody>
          <a:bodyPr/>
          <a:lstStyle/>
          <a:p>
            <a:r>
              <a:rPr lang="en-GB"/>
              <a:t>Dr Simona Ferraraccio</a:t>
            </a:r>
          </a:p>
        </p:txBody>
      </p:sp>
      <p:sp>
        <p:nvSpPr>
          <p:cNvPr id="7" name="Slide Number Placeholder 6">
            <a:extLst>
              <a:ext uri="{FF2B5EF4-FFF2-40B4-BE49-F238E27FC236}">
                <a16:creationId xmlns:a16="http://schemas.microsoft.com/office/drawing/2014/main" id="{0ACA5DB4-BA72-6472-8C59-4CE951403ED9}"/>
              </a:ext>
            </a:extLst>
          </p:cNvPr>
          <p:cNvSpPr>
            <a:spLocks noGrp="1"/>
          </p:cNvSpPr>
          <p:nvPr>
            <p:ph type="sldNum" sz="quarter" idx="12"/>
          </p:nvPr>
        </p:nvSpPr>
        <p:spPr/>
        <p:txBody>
          <a:bodyPr/>
          <a:lstStyle/>
          <a:p>
            <a:fld id="{7B666742-F11B-4B09-9542-370C2612A0A6}" type="slidenum">
              <a:rPr lang="en-GB" smtClean="0"/>
              <a:t>10</a:t>
            </a:fld>
            <a:endParaRPr lang="en-GB"/>
          </a:p>
        </p:txBody>
      </p:sp>
    </p:spTree>
    <p:extLst>
      <p:ext uri="{BB962C8B-B14F-4D97-AF65-F5344CB8AC3E}">
        <p14:creationId xmlns:p14="http://schemas.microsoft.com/office/powerpoint/2010/main" val="24711775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9B243D-0CBF-C3F5-1887-A63EA5DF2C19}"/>
              </a:ext>
            </a:extLst>
          </p:cNvPr>
          <p:cNvSpPr>
            <a:spLocks noGrp="1"/>
          </p:cNvSpPr>
          <p:nvPr>
            <p:ph type="title"/>
          </p:nvPr>
        </p:nvSpPr>
        <p:spPr>
          <a:xfrm>
            <a:off x="1676400" y="0"/>
            <a:ext cx="10515600" cy="1325563"/>
          </a:xfrm>
        </p:spPr>
        <p:txBody>
          <a:bodyPr/>
          <a:lstStyle/>
          <a:p>
            <a:pPr algn="r"/>
            <a:r>
              <a:rPr lang="en-GB" b="1" dirty="0"/>
              <a:t>Evidence-Based Practice (EBP)</a:t>
            </a:r>
          </a:p>
        </p:txBody>
      </p:sp>
      <p:sp>
        <p:nvSpPr>
          <p:cNvPr id="4" name="Date Placeholder 3">
            <a:extLst>
              <a:ext uri="{FF2B5EF4-FFF2-40B4-BE49-F238E27FC236}">
                <a16:creationId xmlns:a16="http://schemas.microsoft.com/office/drawing/2014/main" id="{7F468B14-FAF9-85F0-F9D0-FC80B8F53BAE}"/>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4A44C4D7-0384-8E61-4FF5-153FC7DDCD08}"/>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6CA769F2-F21A-8036-868C-2C1314192BB5}"/>
              </a:ext>
            </a:extLst>
          </p:cNvPr>
          <p:cNvSpPr>
            <a:spLocks noGrp="1"/>
          </p:cNvSpPr>
          <p:nvPr>
            <p:ph type="sldNum" sz="quarter" idx="12"/>
          </p:nvPr>
        </p:nvSpPr>
        <p:spPr/>
        <p:txBody>
          <a:bodyPr/>
          <a:lstStyle/>
          <a:p>
            <a:fld id="{7BEA7D36-F633-4FCB-BAEE-E2578BDEE5E8}" type="slidenum">
              <a:rPr lang="en-GB" smtClean="0"/>
              <a:t>11</a:t>
            </a:fld>
            <a:endParaRPr lang="en-GB"/>
          </a:p>
        </p:txBody>
      </p:sp>
      <p:sp>
        <p:nvSpPr>
          <p:cNvPr id="12" name="TextBox 11">
            <a:extLst>
              <a:ext uri="{FF2B5EF4-FFF2-40B4-BE49-F238E27FC236}">
                <a16:creationId xmlns:a16="http://schemas.microsoft.com/office/drawing/2014/main" id="{B5FA5F44-DA2A-63AA-D805-AD0BD9EBCA9F}"/>
              </a:ext>
            </a:extLst>
          </p:cNvPr>
          <p:cNvSpPr txBox="1"/>
          <p:nvPr/>
        </p:nvSpPr>
        <p:spPr>
          <a:xfrm>
            <a:off x="48568" y="1241530"/>
            <a:ext cx="7305151" cy="1477328"/>
          </a:xfrm>
          <a:prstGeom prst="rect">
            <a:avLst/>
          </a:prstGeom>
          <a:noFill/>
          <a:ln>
            <a:solidFill>
              <a:srgbClr val="C00000"/>
            </a:solidFill>
          </a:ln>
        </p:spPr>
        <p:txBody>
          <a:bodyPr wrap="square">
            <a:spAutoFit/>
          </a:bodyPr>
          <a:lstStyle/>
          <a:p>
            <a:pPr algn="just"/>
            <a:r>
              <a:rPr lang="en-GB" sz="1800" dirty="0"/>
              <a:t>EBP is a process of “integrating the best available research evidence with clinical expertise and the patient’s unique values and circumstances”.</a:t>
            </a:r>
          </a:p>
          <a:p>
            <a:endParaRPr lang="en-GB" dirty="0"/>
          </a:p>
          <a:p>
            <a:pPr algn="r"/>
            <a:r>
              <a:rPr lang="en-GB" dirty="0"/>
              <a:t>(Straus, </a:t>
            </a:r>
            <a:r>
              <a:rPr lang="en-GB" dirty="0" err="1"/>
              <a:t>Glasziou</a:t>
            </a:r>
            <a:r>
              <a:rPr lang="en-GB" dirty="0"/>
              <a:t>, Richardson, &amp; Haynes, 2011)</a:t>
            </a:r>
          </a:p>
        </p:txBody>
      </p:sp>
      <p:grpSp>
        <p:nvGrpSpPr>
          <p:cNvPr id="15" name="Group 14">
            <a:extLst>
              <a:ext uri="{FF2B5EF4-FFF2-40B4-BE49-F238E27FC236}">
                <a16:creationId xmlns:a16="http://schemas.microsoft.com/office/drawing/2014/main" id="{838E1BA2-4353-C687-A1DC-A9A2DA5773DC}"/>
              </a:ext>
            </a:extLst>
          </p:cNvPr>
          <p:cNvGrpSpPr/>
          <p:nvPr/>
        </p:nvGrpSpPr>
        <p:grpSpPr>
          <a:xfrm>
            <a:off x="7409059" y="1241531"/>
            <a:ext cx="4741333" cy="5672152"/>
            <a:chOff x="7443223" y="1049343"/>
            <a:chExt cx="4741333" cy="5359923"/>
          </a:xfrm>
        </p:grpSpPr>
        <p:sp>
          <p:nvSpPr>
            <p:cNvPr id="16" name="Oval 15">
              <a:extLst>
                <a:ext uri="{FF2B5EF4-FFF2-40B4-BE49-F238E27FC236}">
                  <a16:creationId xmlns:a16="http://schemas.microsoft.com/office/drawing/2014/main" id="{7F46029C-9206-D0E7-543D-B4C6BC59995F}"/>
                </a:ext>
              </a:extLst>
            </p:cNvPr>
            <p:cNvSpPr/>
            <p:nvPr/>
          </p:nvSpPr>
          <p:spPr>
            <a:xfrm>
              <a:off x="7622716" y="1244599"/>
              <a:ext cx="4368800" cy="1517226"/>
            </a:xfrm>
            <a:prstGeom prst="ellipse">
              <a:avLst/>
            </a:prstGeom>
          </p:spPr>
          <p:style>
            <a:lnRef idx="0">
              <a:schemeClr val="accent1">
                <a:hueOff val="0"/>
                <a:satOff val="0"/>
                <a:lumOff val="0"/>
                <a:alphaOff val="0"/>
              </a:schemeClr>
            </a:lnRef>
            <a:fillRef idx="1">
              <a:schemeClr val="accent1">
                <a:tint val="50000"/>
                <a:alpha val="40000"/>
                <a:hueOff val="0"/>
                <a:satOff val="0"/>
                <a:lumOff val="0"/>
                <a:alphaOff val="0"/>
              </a:schemeClr>
            </a:fillRef>
            <a:effectRef idx="0">
              <a:schemeClr val="accent1">
                <a:tint val="50000"/>
                <a:alpha val="40000"/>
                <a:hueOff val="0"/>
                <a:satOff val="0"/>
                <a:lumOff val="0"/>
                <a:alphaOff val="0"/>
              </a:schemeClr>
            </a:effectRef>
            <a:fontRef idx="minor">
              <a:schemeClr val="lt1">
                <a:hueOff val="0"/>
                <a:satOff val="0"/>
                <a:lumOff val="0"/>
                <a:alphaOff val="0"/>
              </a:schemeClr>
            </a:fontRef>
          </p:style>
          <p:txBody>
            <a:bodyPr/>
            <a:lstStyle/>
            <a:p>
              <a:endParaRPr lang="en-GB"/>
            </a:p>
          </p:txBody>
        </p:sp>
        <p:sp>
          <p:nvSpPr>
            <p:cNvPr id="17" name="Arrow: Down 16">
              <a:extLst>
                <a:ext uri="{FF2B5EF4-FFF2-40B4-BE49-F238E27FC236}">
                  <a16:creationId xmlns:a16="http://schemas.microsoft.com/office/drawing/2014/main" id="{3249ACD3-AC2F-D34D-347E-C5C4BFA2579E}"/>
                </a:ext>
              </a:extLst>
            </p:cNvPr>
            <p:cNvSpPr/>
            <p:nvPr/>
          </p:nvSpPr>
          <p:spPr>
            <a:xfrm>
              <a:off x="9390556" y="4959772"/>
              <a:ext cx="846666" cy="541866"/>
            </a:xfrm>
            <a:prstGeom prst="down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txBody>
            <a:bodyPr/>
            <a:lstStyle/>
            <a:p>
              <a:endParaRPr lang="en-GB"/>
            </a:p>
          </p:txBody>
        </p:sp>
        <p:sp>
          <p:nvSpPr>
            <p:cNvPr id="18" name="Freeform: Shape 17">
              <a:extLst>
                <a:ext uri="{FF2B5EF4-FFF2-40B4-BE49-F238E27FC236}">
                  <a16:creationId xmlns:a16="http://schemas.microsoft.com/office/drawing/2014/main" id="{4331BBFA-FC27-A825-548E-35980CF579A9}"/>
                </a:ext>
              </a:extLst>
            </p:cNvPr>
            <p:cNvSpPr/>
            <p:nvPr/>
          </p:nvSpPr>
          <p:spPr>
            <a:xfrm>
              <a:off x="7781889" y="5393266"/>
              <a:ext cx="4064000" cy="1016000"/>
            </a:xfrm>
            <a:custGeom>
              <a:avLst/>
              <a:gdLst>
                <a:gd name="csX0" fmla="*/ 0 w 4064000"/>
                <a:gd name="csY0" fmla="*/ 0 h 1016000"/>
                <a:gd name="csX1" fmla="*/ 4064000 w 4064000"/>
                <a:gd name="csY1" fmla="*/ 0 h 1016000"/>
                <a:gd name="csX2" fmla="*/ 4064000 w 4064000"/>
                <a:gd name="csY2" fmla="*/ 1016000 h 1016000"/>
                <a:gd name="csX3" fmla="*/ 0 w 4064000"/>
                <a:gd name="csY3" fmla="*/ 1016000 h 1016000"/>
                <a:gd name="csX4" fmla="*/ 0 w 4064000"/>
                <a:gd name="csY4" fmla="*/ 0 h 1016000"/>
              </a:gdLst>
              <a:ahLst/>
              <a:cxnLst>
                <a:cxn ang="0">
                  <a:pos x="csX0" y="csY0"/>
                </a:cxn>
                <a:cxn ang="0">
                  <a:pos x="csX1" y="csY1"/>
                </a:cxn>
                <a:cxn ang="0">
                  <a:pos x="csX2" y="csY2"/>
                </a:cxn>
                <a:cxn ang="0">
                  <a:pos x="csX3" y="csY3"/>
                </a:cxn>
                <a:cxn ang="0">
                  <a:pos x="csX4" y="csY4"/>
                </a:cxn>
              </a:cxnLst>
              <a:rect l="l" t="t" r="r" b="b"/>
              <a:pathLst>
                <a:path w="4064000" h="1016000">
                  <a:moveTo>
                    <a:pt x="0" y="0"/>
                  </a:moveTo>
                  <a:lnTo>
                    <a:pt x="4064000" y="0"/>
                  </a:lnTo>
                  <a:lnTo>
                    <a:pt x="4064000" y="1016000"/>
                  </a:lnTo>
                  <a:lnTo>
                    <a:pt x="0" y="1016000"/>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a:t>EBP</a:t>
              </a:r>
              <a:endParaRPr lang="en-GB" sz="3500" kern="1200" dirty="0"/>
            </a:p>
          </p:txBody>
        </p:sp>
        <p:sp>
          <p:nvSpPr>
            <p:cNvPr id="19" name="Freeform: Shape 18">
              <a:extLst>
                <a:ext uri="{FF2B5EF4-FFF2-40B4-BE49-F238E27FC236}">
                  <a16:creationId xmlns:a16="http://schemas.microsoft.com/office/drawing/2014/main" id="{8EB3B0E7-CC5E-AEF4-D34D-8CBA70CBFF9D}"/>
                </a:ext>
              </a:extLst>
            </p:cNvPr>
            <p:cNvSpPr/>
            <p:nvPr/>
          </p:nvSpPr>
          <p:spPr>
            <a:xfrm>
              <a:off x="9211063" y="3341606"/>
              <a:ext cx="1256640" cy="1061398"/>
            </a:xfrm>
            <a:custGeom>
              <a:avLst/>
              <a:gdLst>
                <a:gd name="csX0" fmla="*/ 0 w 1524000"/>
                <a:gd name="csY0" fmla="*/ 762000 h 1524000"/>
                <a:gd name="csX1" fmla="*/ 762000 w 1524000"/>
                <a:gd name="csY1" fmla="*/ 0 h 1524000"/>
                <a:gd name="csX2" fmla="*/ 1524000 w 1524000"/>
                <a:gd name="csY2" fmla="*/ 762000 h 1524000"/>
                <a:gd name="csX3" fmla="*/ 762000 w 1524000"/>
                <a:gd name="csY3" fmla="*/ 1524000 h 1524000"/>
                <a:gd name="csX4" fmla="*/ 0 w 1524000"/>
                <a:gd name="csY4" fmla="*/ 762000 h 1524000"/>
              </a:gdLst>
              <a:ahLst/>
              <a:cxnLst>
                <a:cxn ang="0">
                  <a:pos x="csX0" y="csY0"/>
                </a:cxn>
                <a:cxn ang="0">
                  <a:pos x="csX1" y="csY1"/>
                </a:cxn>
                <a:cxn ang="0">
                  <a:pos x="csX2" y="csY2"/>
                </a:cxn>
                <a:cxn ang="0">
                  <a:pos x="csX3" y="csY3"/>
                </a:cxn>
                <a:cxn ang="0">
                  <a:pos x="csX4" y="csY4"/>
                </a:cxn>
              </a:cxnLst>
              <a:rect l="l" t="t" r="r" b="b"/>
              <a:pathLst>
                <a:path w="1524000" h="1524000">
                  <a:moveTo>
                    <a:pt x="0" y="762000"/>
                  </a:moveTo>
                  <a:cubicBezTo>
                    <a:pt x="0" y="341159"/>
                    <a:pt x="341159" y="0"/>
                    <a:pt x="762000" y="0"/>
                  </a:cubicBezTo>
                  <a:cubicBezTo>
                    <a:pt x="1182841" y="0"/>
                    <a:pt x="1524000" y="341159"/>
                    <a:pt x="1524000" y="762000"/>
                  </a:cubicBezTo>
                  <a:cubicBezTo>
                    <a:pt x="1524000" y="1182841"/>
                    <a:pt x="1182841" y="1524000"/>
                    <a:pt x="762000" y="1524000"/>
                  </a:cubicBezTo>
                  <a:cubicBezTo>
                    <a:pt x="341159" y="1524000"/>
                    <a:pt x="0" y="1182841"/>
                    <a:pt x="0" y="762000"/>
                  </a:cubicBezTo>
                  <a:close/>
                </a:path>
              </a:pathLst>
            </a:custGeom>
            <a:solidFill>
              <a:schemeClr val="accent2">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7315" tIns="247315" rIns="247315" bIns="247315" numCol="1" spcCol="1270" anchor="ctr" anchorCtr="0">
              <a:noAutofit/>
            </a:bodyPr>
            <a:lstStyle/>
            <a:p>
              <a:pPr marL="0" lvl="0" indent="0" algn="ctr" defTabSz="844550">
                <a:lnSpc>
                  <a:spcPct val="90000"/>
                </a:lnSpc>
                <a:spcBef>
                  <a:spcPct val="0"/>
                </a:spcBef>
                <a:spcAft>
                  <a:spcPct val="35000"/>
                </a:spcAft>
                <a:buNone/>
              </a:pPr>
              <a:r>
                <a:rPr lang="en-GB" sz="1600" kern="1200" dirty="0">
                  <a:solidFill>
                    <a:schemeClr val="tx1"/>
                  </a:solidFill>
                </a:rPr>
                <a:t>Patient</a:t>
              </a:r>
            </a:p>
          </p:txBody>
        </p:sp>
        <p:sp>
          <p:nvSpPr>
            <p:cNvPr id="20" name="Freeform: Shape 19">
              <a:extLst>
                <a:ext uri="{FF2B5EF4-FFF2-40B4-BE49-F238E27FC236}">
                  <a16:creationId xmlns:a16="http://schemas.microsoft.com/office/drawing/2014/main" id="{DB372CB3-002B-4B33-C847-2802C18E2817}"/>
                </a:ext>
              </a:extLst>
            </p:cNvPr>
            <p:cNvSpPr/>
            <p:nvPr/>
          </p:nvSpPr>
          <p:spPr>
            <a:xfrm>
              <a:off x="8120556" y="2058051"/>
              <a:ext cx="1346480" cy="1201615"/>
            </a:xfrm>
            <a:custGeom>
              <a:avLst/>
              <a:gdLst>
                <a:gd name="csX0" fmla="*/ 0 w 1524000"/>
                <a:gd name="csY0" fmla="*/ 762000 h 1524000"/>
                <a:gd name="csX1" fmla="*/ 762000 w 1524000"/>
                <a:gd name="csY1" fmla="*/ 0 h 1524000"/>
                <a:gd name="csX2" fmla="*/ 1524000 w 1524000"/>
                <a:gd name="csY2" fmla="*/ 762000 h 1524000"/>
                <a:gd name="csX3" fmla="*/ 762000 w 1524000"/>
                <a:gd name="csY3" fmla="*/ 1524000 h 1524000"/>
                <a:gd name="csX4" fmla="*/ 0 w 1524000"/>
                <a:gd name="csY4" fmla="*/ 762000 h 1524000"/>
              </a:gdLst>
              <a:ahLst/>
              <a:cxnLst>
                <a:cxn ang="0">
                  <a:pos x="csX0" y="csY0"/>
                </a:cxn>
                <a:cxn ang="0">
                  <a:pos x="csX1" y="csY1"/>
                </a:cxn>
                <a:cxn ang="0">
                  <a:pos x="csX2" y="csY2"/>
                </a:cxn>
                <a:cxn ang="0">
                  <a:pos x="csX3" y="csY3"/>
                </a:cxn>
                <a:cxn ang="0">
                  <a:pos x="csX4" y="csY4"/>
                </a:cxn>
              </a:cxnLst>
              <a:rect l="l" t="t" r="r" b="b"/>
              <a:pathLst>
                <a:path w="1524000" h="1524000">
                  <a:moveTo>
                    <a:pt x="0" y="762000"/>
                  </a:moveTo>
                  <a:cubicBezTo>
                    <a:pt x="0" y="341159"/>
                    <a:pt x="341159" y="0"/>
                    <a:pt x="762000" y="0"/>
                  </a:cubicBezTo>
                  <a:cubicBezTo>
                    <a:pt x="1182841" y="0"/>
                    <a:pt x="1524000" y="341159"/>
                    <a:pt x="1524000" y="762000"/>
                  </a:cubicBezTo>
                  <a:cubicBezTo>
                    <a:pt x="1524000" y="1182841"/>
                    <a:pt x="1182841" y="1524000"/>
                    <a:pt x="762000" y="1524000"/>
                  </a:cubicBezTo>
                  <a:cubicBezTo>
                    <a:pt x="341159" y="1524000"/>
                    <a:pt x="0" y="1182841"/>
                    <a:pt x="0" y="762000"/>
                  </a:cubicBezTo>
                  <a:close/>
                </a:path>
              </a:pathLst>
            </a:custGeom>
            <a:solidFill>
              <a:schemeClr val="accent5">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7315" tIns="247315" rIns="247315" bIns="247315" numCol="1" spcCol="1270" anchor="ctr" anchorCtr="0">
              <a:noAutofit/>
            </a:bodyPr>
            <a:lstStyle/>
            <a:p>
              <a:pPr marL="0" lvl="0" indent="0" algn="ctr" defTabSz="844550">
                <a:lnSpc>
                  <a:spcPct val="90000"/>
                </a:lnSpc>
                <a:spcBef>
                  <a:spcPct val="0"/>
                </a:spcBef>
                <a:spcAft>
                  <a:spcPct val="35000"/>
                </a:spcAft>
                <a:buNone/>
              </a:pPr>
              <a:r>
                <a:rPr lang="en-GB" sz="1600" kern="1200" dirty="0">
                  <a:solidFill>
                    <a:schemeClr val="tx1"/>
                  </a:solidFill>
                </a:rPr>
                <a:t>Research evidence</a:t>
              </a:r>
            </a:p>
          </p:txBody>
        </p:sp>
        <p:sp>
          <p:nvSpPr>
            <p:cNvPr id="21" name="Freeform: Shape 20">
              <a:extLst>
                <a:ext uri="{FF2B5EF4-FFF2-40B4-BE49-F238E27FC236}">
                  <a16:creationId xmlns:a16="http://schemas.microsoft.com/office/drawing/2014/main" id="{39CDAC12-2FF4-48BA-0EC0-B017DAB57E49}"/>
                </a:ext>
              </a:extLst>
            </p:cNvPr>
            <p:cNvSpPr/>
            <p:nvPr/>
          </p:nvSpPr>
          <p:spPr>
            <a:xfrm>
              <a:off x="9917984" y="2174072"/>
              <a:ext cx="1346481" cy="1215196"/>
            </a:xfrm>
            <a:custGeom>
              <a:avLst/>
              <a:gdLst>
                <a:gd name="csX0" fmla="*/ 0 w 1524000"/>
                <a:gd name="csY0" fmla="*/ 762000 h 1524000"/>
                <a:gd name="csX1" fmla="*/ 762000 w 1524000"/>
                <a:gd name="csY1" fmla="*/ 0 h 1524000"/>
                <a:gd name="csX2" fmla="*/ 1524000 w 1524000"/>
                <a:gd name="csY2" fmla="*/ 762000 h 1524000"/>
                <a:gd name="csX3" fmla="*/ 762000 w 1524000"/>
                <a:gd name="csY3" fmla="*/ 1524000 h 1524000"/>
                <a:gd name="csX4" fmla="*/ 0 w 1524000"/>
                <a:gd name="csY4" fmla="*/ 762000 h 1524000"/>
              </a:gdLst>
              <a:ahLst/>
              <a:cxnLst>
                <a:cxn ang="0">
                  <a:pos x="csX0" y="csY0"/>
                </a:cxn>
                <a:cxn ang="0">
                  <a:pos x="csX1" y="csY1"/>
                </a:cxn>
                <a:cxn ang="0">
                  <a:pos x="csX2" y="csY2"/>
                </a:cxn>
                <a:cxn ang="0">
                  <a:pos x="csX3" y="csY3"/>
                </a:cxn>
                <a:cxn ang="0">
                  <a:pos x="csX4" y="csY4"/>
                </a:cxn>
              </a:cxnLst>
              <a:rect l="l" t="t" r="r" b="b"/>
              <a:pathLst>
                <a:path w="1524000" h="1524000">
                  <a:moveTo>
                    <a:pt x="0" y="762000"/>
                  </a:moveTo>
                  <a:cubicBezTo>
                    <a:pt x="0" y="341159"/>
                    <a:pt x="341159" y="0"/>
                    <a:pt x="762000" y="0"/>
                  </a:cubicBezTo>
                  <a:cubicBezTo>
                    <a:pt x="1182841" y="0"/>
                    <a:pt x="1524000" y="341159"/>
                    <a:pt x="1524000" y="762000"/>
                  </a:cubicBezTo>
                  <a:cubicBezTo>
                    <a:pt x="1524000" y="1182841"/>
                    <a:pt x="1182841" y="1524000"/>
                    <a:pt x="762000" y="1524000"/>
                  </a:cubicBezTo>
                  <a:cubicBezTo>
                    <a:pt x="341159" y="1524000"/>
                    <a:pt x="0" y="1182841"/>
                    <a:pt x="0" y="762000"/>
                  </a:cubicBezTo>
                  <a:close/>
                </a:path>
              </a:pathLst>
            </a:custGeom>
            <a:solidFill>
              <a:schemeClr val="accent6">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7315" tIns="247315" rIns="247315" bIns="247315" numCol="1" spcCol="1270" anchor="ctr" anchorCtr="0">
              <a:noAutofit/>
            </a:bodyPr>
            <a:lstStyle/>
            <a:p>
              <a:pPr marL="0" lvl="0" indent="0" algn="ctr" defTabSz="844550">
                <a:lnSpc>
                  <a:spcPct val="90000"/>
                </a:lnSpc>
                <a:spcBef>
                  <a:spcPct val="0"/>
                </a:spcBef>
                <a:spcAft>
                  <a:spcPct val="35000"/>
                </a:spcAft>
                <a:buNone/>
              </a:pPr>
              <a:r>
                <a:rPr lang="en-GB" sz="1600" kern="1200" dirty="0">
                  <a:solidFill>
                    <a:schemeClr val="tx1"/>
                  </a:solidFill>
                </a:rPr>
                <a:t>Clinical expertise</a:t>
              </a:r>
            </a:p>
          </p:txBody>
        </p:sp>
        <p:sp>
          <p:nvSpPr>
            <p:cNvPr id="22" name="Shape 21">
              <a:extLst>
                <a:ext uri="{FF2B5EF4-FFF2-40B4-BE49-F238E27FC236}">
                  <a16:creationId xmlns:a16="http://schemas.microsoft.com/office/drawing/2014/main" id="{7F2C878C-4E41-1401-F22C-E36CE244CD57}"/>
                </a:ext>
              </a:extLst>
            </p:cNvPr>
            <p:cNvSpPr/>
            <p:nvPr/>
          </p:nvSpPr>
          <p:spPr>
            <a:xfrm>
              <a:off x="7443223" y="1049343"/>
              <a:ext cx="4741333" cy="3793066"/>
            </a:xfrm>
            <a:prstGeom prst="funnel">
              <a:avLst/>
            </a:pr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a:lstStyle/>
            <a:p>
              <a:endParaRPr lang="en-GB" dirty="0"/>
            </a:p>
          </p:txBody>
        </p:sp>
      </p:grpSp>
      <p:sp>
        <p:nvSpPr>
          <p:cNvPr id="23" name="Freeform: Shape 22">
            <a:extLst>
              <a:ext uri="{FF2B5EF4-FFF2-40B4-BE49-F238E27FC236}">
                <a16:creationId xmlns:a16="http://schemas.microsoft.com/office/drawing/2014/main" id="{2FA18B4D-F2B6-A31B-8199-5442BF4A625C}"/>
              </a:ext>
            </a:extLst>
          </p:cNvPr>
          <p:cNvSpPr/>
          <p:nvPr/>
        </p:nvSpPr>
        <p:spPr>
          <a:xfrm>
            <a:off x="9120926" y="1443550"/>
            <a:ext cx="1346480" cy="1122977"/>
          </a:xfrm>
          <a:custGeom>
            <a:avLst/>
            <a:gdLst>
              <a:gd name="csX0" fmla="*/ 0 w 1524000"/>
              <a:gd name="csY0" fmla="*/ 762000 h 1524000"/>
              <a:gd name="csX1" fmla="*/ 762000 w 1524000"/>
              <a:gd name="csY1" fmla="*/ 0 h 1524000"/>
              <a:gd name="csX2" fmla="*/ 1524000 w 1524000"/>
              <a:gd name="csY2" fmla="*/ 762000 h 1524000"/>
              <a:gd name="csX3" fmla="*/ 762000 w 1524000"/>
              <a:gd name="csY3" fmla="*/ 1524000 h 1524000"/>
              <a:gd name="csX4" fmla="*/ 0 w 1524000"/>
              <a:gd name="csY4" fmla="*/ 762000 h 1524000"/>
            </a:gdLst>
            <a:ahLst/>
            <a:cxnLst>
              <a:cxn ang="0">
                <a:pos x="csX0" y="csY0"/>
              </a:cxn>
              <a:cxn ang="0">
                <a:pos x="csX1" y="csY1"/>
              </a:cxn>
              <a:cxn ang="0">
                <a:pos x="csX2" y="csY2"/>
              </a:cxn>
              <a:cxn ang="0">
                <a:pos x="csX3" y="csY3"/>
              </a:cxn>
              <a:cxn ang="0">
                <a:pos x="csX4" y="csY4"/>
              </a:cxn>
            </a:cxnLst>
            <a:rect l="l" t="t" r="r" b="b"/>
            <a:pathLst>
              <a:path w="1524000" h="1524000">
                <a:moveTo>
                  <a:pt x="0" y="762000"/>
                </a:moveTo>
                <a:cubicBezTo>
                  <a:pt x="0" y="341159"/>
                  <a:pt x="341159" y="0"/>
                  <a:pt x="762000" y="0"/>
                </a:cubicBezTo>
                <a:cubicBezTo>
                  <a:pt x="1182841" y="0"/>
                  <a:pt x="1524000" y="341159"/>
                  <a:pt x="1524000" y="762000"/>
                </a:cubicBezTo>
                <a:cubicBezTo>
                  <a:pt x="1524000" y="1182841"/>
                  <a:pt x="1182841" y="1524000"/>
                  <a:pt x="762000" y="1524000"/>
                </a:cubicBezTo>
                <a:cubicBezTo>
                  <a:pt x="341159" y="1524000"/>
                  <a:pt x="0" y="1182841"/>
                  <a:pt x="0" y="762000"/>
                </a:cubicBezTo>
                <a:close/>
              </a:path>
            </a:pathLst>
          </a:custGeom>
          <a:solidFill>
            <a:schemeClr val="accent4">
              <a:lumMod val="20000"/>
              <a:lumOff val="80000"/>
            </a:schemeClr>
          </a:solidFill>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7315" tIns="247315" rIns="247315" bIns="247315" numCol="1" spcCol="1270" anchor="ctr" anchorCtr="0">
            <a:noAutofit/>
          </a:bodyPr>
          <a:lstStyle/>
          <a:p>
            <a:pPr marL="0" lvl="0" indent="0" algn="ctr" defTabSz="844550">
              <a:lnSpc>
                <a:spcPct val="90000"/>
              </a:lnSpc>
              <a:spcBef>
                <a:spcPct val="0"/>
              </a:spcBef>
              <a:spcAft>
                <a:spcPct val="35000"/>
              </a:spcAft>
              <a:buNone/>
            </a:pPr>
            <a:r>
              <a:rPr lang="en-GB" sz="1600" kern="1200" dirty="0">
                <a:solidFill>
                  <a:schemeClr val="tx1"/>
                </a:solidFill>
              </a:rPr>
              <a:t>Context</a:t>
            </a:r>
          </a:p>
        </p:txBody>
      </p:sp>
      <p:graphicFrame>
        <p:nvGraphicFramePr>
          <p:cNvPr id="24" name="Table 23">
            <a:extLst>
              <a:ext uri="{FF2B5EF4-FFF2-40B4-BE49-F238E27FC236}">
                <a16:creationId xmlns:a16="http://schemas.microsoft.com/office/drawing/2014/main" id="{6AB1AE42-6B9C-2868-C9F6-7F6F267B9124}"/>
              </a:ext>
            </a:extLst>
          </p:cNvPr>
          <p:cNvGraphicFramePr>
            <a:graphicFrameLocks noGrp="1"/>
          </p:cNvGraphicFramePr>
          <p:nvPr>
            <p:extLst>
              <p:ext uri="{D42A27DB-BD31-4B8C-83A1-F6EECF244321}">
                <p14:modId xmlns:p14="http://schemas.microsoft.com/office/powerpoint/2010/main" val="1040051263"/>
              </p:ext>
            </p:extLst>
          </p:nvPr>
        </p:nvGraphicFramePr>
        <p:xfrm>
          <a:off x="249349" y="3117109"/>
          <a:ext cx="7318883" cy="3291840"/>
        </p:xfrm>
        <a:graphic>
          <a:graphicData uri="http://schemas.openxmlformats.org/drawingml/2006/table">
            <a:tbl>
              <a:tblPr>
                <a:tableStyleId>{793D81CF-94F2-401A-BA57-92F5A7B2D0C5}</a:tableStyleId>
              </a:tblPr>
              <a:tblGrid>
                <a:gridCol w="1891789">
                  <a:extLst>
                    <a:ext uri="{9D8B030D-6E8A-4147-A177-3AD203B41FA5}">
                      <a16:colId xmlns:a16="http://schemas.microsoft.com/office/drawing/2014/main" val="960299260"/>
                    </a:ext>
                  </a:extLst>
                </a:gridCol>
                <a:gridCol w="5427094">
                  <a:extLst>
                    <a:ext uri="{9D8B030D-6E8A-4147-A177-3AD203B41FA5}">
                      <a16:colId xmlns:a16="http://schemas.microsoft.com/office/drawing/2014/main" val="1991098829"/>
                    </a:ext>
                  </a:extLst>
                </a:gridCol>
              </a:tblGrid>
              <a:tr h="0">
                <a:tc>
                  <a:txBody>
                    <a:bodyPr/>
                    <a:lstStyle/>
                    <a:p>
                      <a:pPr rtl="0">
                        <a:buNone/>
                      </a:pPr>
                      <a:r>
                        <a:rPr lang="en-GB" sz="1800" b="1">
                          <a:solidFill>
                            <a:srgbClr val="1F1F1F"/>
                          </a:solidFill>
                          <a:effectLst/>
                        </a:rPr>
                        <a:t>Pillar</a:t>
                      </a:r>
                      <a:endParaRPr lang="en-GB" sz="1800">
                        <a:solidFill>
                          <a:srgbClr val="1F1F1F"/>
                        </a:solidFill>
                        <a:effectLst/>
                        <a:latin typeface="+mn-lt"/>
                      </a:endParaRPr>
                    </a:p>
                  </a:txBody>
                  <a:tcPr marR="114300" marT="152400" marB="1524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rtl="0">
                        <a:buNone/>
                      </a:pPr>
                      <a:r>
                        <a:rPr lang="en-GB" sz="1800" b="1" dirty="0">
                          <a:solidFill>
                            <a:srgbClr val="1F1F1F"/>
                          </a:solidFill>
                          <a:effectLst/>
                        </a:rPr>
                        <a:t>What it means</a:t>
                      </a:r>
                      <a:endParaRPr lang="en-GB" sz="1800" dirty="0">
                        <a:solidFill>
                          <a:srgbClr val="1F1F1F"/>
                        </a:solidFill>
                        <a:effectLst/>
                        <a:latin typeface="+mn-lt"/>
                      </a:endParaRPr>
                    </a:p>
                  </a:txBody>
                  <a:tcPr marT="152400" marB="152400" anchor="ctr">
                    <a:lnL w="12700" cap="flat" cmpd="sng" algn="ctr">
                      <a:solidFill>
                        <a:schemeClr val="tx1"/>
                      </a:solidFill>
                      <a:prstDash val="solid"/>
                      <a:round/>
                      <a:headEnd type="none" w="med" len="med"/>
                      <a:tailEnd type="none" w="med" len="med"/>
                    </a:lnL>
                  </a:tcPr>
                </a:tc>
                <a:extLst>
                  <a:ext uri="{0D108BD9-81ED-4DB2-BD59-A6C34878D82A}">
                    <a16:rowId xmlns:a16="http://schemas.microsoft.com/office/drawing/2014/main" val="3930526412"/>
                  </a:ext>
                </a:extLst>
              </a:tr>
              <a:tr h="0">
                <a:tc>
                  <a:txBody>
                    <a:bodyPr/>
                    <a:lstStyle/>
                    <a:p>
                      <a:pPr rtl="0">
                        <a:buNone/>
                      </a:pPr>
                      <a:r>
                        <a:rPr lang="en-GB" sz="1400" b="1" dirty="0">
                          <a:solidFill>
                            <a:srgbClr val="1F1F1F"/>
                          </a:solidFill>
                          <a:effectLst/>
                        </a:rPr>
                        <a:t>Best Research Evidence</a:t>
                      </a:r>
                      <a:endParaRPr lang="en-GB" sz="1400" dirty="0">
                        <a:solidFill>
                          <a:srgbClr val="1F1F1F"/>
                        </a:solidFill>
                        <a:effectLst/>
                        <a:latin typeface="+mn-lt"/>
                      </a:endParaRPr>
                    </a:p>
                  </a:txBody>
                  <a:tcPr marR="114300" marT="152400" marB="1524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5">
                        <a:lumMod val="20000"/>
                        <a:lumOff val="80000"/>
                      </a:schemeClr>
                    </a:solidFill>
                  </a:tcPr>
                </a:tc>
                <a:tc>
                  <a:txBody>
                    <a:bodyPr/>
                    <a:lstStyle/>
                    <a:p>
                      <a:pPr rtl="0">
                        <a:buNone/>
                      </a:pPr>
                      <a:r>
                        <a:rPr lang="en-GB" sz="1400" dirty="0">
                          <a:solidFill>
                            <a:srgbClr val="1F1F1F"/>
                          </a:solidFill>
                          <a:effectLst/>
                        </a:rPr>
                        <a:t>High-quality studies (Systematic reviews, RCTs) found via search strategies.</a:t>
                      </a:r>
                      <a:endParaRPr lang="en-GB" sz="1400" dirty="0">
                        <a:solidFill>
                          <a:srgbClr val="1F1F1F"/>
                        </a:solidFill>
                        <a:effectLst/>
                        <a:latin typeface="+mn-lt"/>
                      </a:endParaRPr>
                    </a:p>
                  </a:txBody>
                  <a:tcPr marT="152400" marB="152400" anchor="ctr">
                    <a:lnL w="12700" cap="flat" cmpd="sng" algn="ctr">
                      <a:solidFill>
                        <a:schemeClr val="tx1"/>
                      </a:solidFill>
                      <a:prstDash val="solid"/>
                      <a:round/>
                      <a:headEnd type="none" w="med" len="med"/>
                      <a:tailEnd type="none" w="med" len="med"/>
                    </a:lnL>
                    <a:solidFill>
                      <a:schemeClr val="accent5">
                        <a:lumMod val="20000"/>
                        <a:lumOff val="80000"/>
                      </a:schemeClr>
                    </a:solidFill>
                  </a:tcPr>
                </a:tc>
                <a:extLst>
                  <a:ext uri="{0D108BD9-81ED-4DB2-BD59-A6C34878D82A}">
                    <a16:rowId xmlns:a16="http://schemas.microsoft.com/office/drawing/2014/main" val="2457398738"/>
                  </a:ext>
                </a:extLst>
              </a:tr>
              <a:tr h="0">
                <a:tc>
                  <a:txBody>
                    <a:bodyPr/>
                    <a:lstStyle/>
                    <a:p>
                      <a:pPr rtl="0">
                        <a:buNone/>
                      </a:pPr>
                      <a:r>
                        <a:rPr lang="en-GB" sz="1400" b="1" dirty="0">
                          <a:solidFill>
                            <a:srgbClr val="1F1F1F"/>
                          </a:solidFill>
                          <a:effectLst/>
                        </a:rPr>
                        <a:t>Clinical Expertise</a:t>
                      </a:r>
                      <a:endParaRPr lang="en-GB" sz="1400" dirty="0">
                        <a:solidFill>
                          <a:srgbClr val="1F1F1F"/>
                        </a:solidFill>
                        <a:effectLst/>
                        <a:latin typeface="+mn-lt"/>
                      </a:endParaRPr>
                    </a:p>
                  </a:txBody>
                  <a:tcPr marR="114300" marT="152400" marB="1524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6">
                        <a:lumMod val="20000"/>
                        <a:lumOff val="80000"/>
                      </a:schemeClr>
                    </a:solidFill>
                  </a:tcPr>
                </a:tc>
                <a:tc>
                  <a:txBody>
                    <a:bodyPr/>
                    <a:lstStyle/>
                    <a:p>
                      <a:pPr rtl="0">
                        <a:buNone/>
                      </a:pPr>
                      <a:r>
                        <a:rPr lang="en-GB" sz="1400" dirty="0">
                          <a:solidFill>
                            <a:srgbClr val="1F1F1F"/>
                          </a:solidFill>
                          <a:effectLst/>
                        </a:rPr>
                        <a:t>The skills, judgment, and experience of the healthcare professional.</a:t>
                      </a:r>
                      <a:endParaRPr lang="en-GB" sz="1400" dirty="0">
                        <a:solidFill>
                          <a:srgbClr val="1F1F1F"/>
                        </a:solidFill>
                        <a:effectLst/>
                        <a:latin typeface="+mn-lt"/>
                      </a:endParaRPr>
                    </a:p>
                  </a:txBody>
                  <a:tcPr marT="152400" marB="152400" anchor="ctr">
                    <a:lnL w="12700" cap="flat" cmpd="sng" algn="ctr">
                      <a:solidFill>
                        <a:schemeClr val="tx1"/>
                      </a:solidFill>
                      <a:prstDash val="solid"/>
                      <a:round/>
                      <a:headEnd type="none" w="med" len="med"/>
                      <a:tailEnd type="none" w="med" len="med"/>
                    </a:lnL>
                    <a:solidFill>
                      <a:schemeClr val="accent6">
                        <a:lumMod val="20000"/>
                        <a:lumOff val="80000"/>
                      </a:schemeClr>
                    </a:solidFill>
                  </a:tcPr>
                </a:tc>
                <a:extLst>
                  <a:ext uri="{0D108BD9-81ED-4DB2-BD59-A6C34878D82A}">
                    <a16:rowId xmlns:a16="http://schemas.microsoft.com/office/drawing/2014/main" val="1572638511"/>
                  </a:ext>
                </a:extLst>
              </a:tr>
              <a:tr h="0">
                <a:tc>
                  <a:txBody>
                    <a:bodyPr/>
                    <a:lstStyle/>
                    <a:p>
                      <a:pPr rtl="0">
                        <a:buNone/>
                      </a:pPr>
                      <a:r>
                        <a:rPr lang="en-GB" sz="1400" b="1" dirty="0">
                          <a:solidFill>
                            <a:srgbClr val="1F1F1F"/>
                          </a:solidFill>
                          <a:effectLst/>
                        </a:rPr>
                        <a:t>Patient Values</a:t>
                      </a:r>
                      <a:endParaRPr lang="en-GB" sz="1400" dirty="0">
                        <a:solidFill>
                          <a:srgbClr val="1F1F1F"/>
                        </a:solidFill>
                        <a:effectLst/>
                        <a:latin typeface="+mn-lt"/>
                      </a:endParaRPr>
                    </a:p>
                  </a:txBody>
                  <a:tcPr marR="114300" marT="152400" marB="1524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solidFill>
                      <a:schemeClr val="accent2">
                        <a:lumMod val="20000"/>
                        <a:lumOff val="80000"/>
                      </a:schemeClr>
                    </a:solidFill>
                  </a:tcPr>
                </a:tc>
                <a:tc>
                  <a:txBody>
                    <a:bodyPr/>
                    <a:lstStyle/>
                    <a:p>
                      <a:pPr rtl="0">
                        <a:buNone/>
                      </a:pPr>
                      <a:r>
                        <a:rPr lang="en-GB" sz="1400" dirty="0">
                          <a:solidFill>
                            <a:srgbClr val="1F1F1F"/>
                          </a:solidFill>
                          <a:effectLst/>
                        </a:rPr>
                        <a:t>What the patient/service user actually wants and their unique circumstances.</a:t>
                      </a:r>
                      <a:endParaRPr lang="en-GB" sz="1400" dirty="0">
                        <a:solidFill>
                          <a:srgbClr val="1F1F1F"/>
                        </a:solidFill>
                        <a:effectLst/>
                        <a:latin typeface="+mn-lt"/>
                      </a:endParaRPr>
                    </a:p>
                  </a:txBody>
                  <a:tcPr marT="152400" marB="152400" anchor="ctr">
                    <a:lnL w="12700" cap="flat" cmpd="sng" algn="ctr">
                      <a:solidFill>
                        <a:schemeClr val="tx1"/>
                      </a:solidFill>
                      <a:prstDash val="solid"/>
                      <a:round/>
                      <a:headEnd type="none" w="med" len="med"/>
                      <a:tailEnd type="none" w="med" len="med"/>
                    </a:lnL>
                    <a:solidFill>
                      <a:schemeClr val="accent2">
                        <a:lumMod val="20000"/>
                        <a:lumOff val="80000"/>
                      </a:schemeClr>
                    </a:solidFill>
                  </a:tcPr>
                </a:tc>
                <a:extLst>
                  <a:ext uri="{0D108BD9-81ED-4DB2-BD59-A6C34878D82A}">
                    <a16:rowId xmlns:a16="http://schemas.microsoft.com/office/drawing/2014/main" val="737992147"/>
                  </a:ext>
                </a:extLst>
              </a:tr>
              <a:tr h="0">
                <a:tc>
                  <a:txBody>
                    <a:bodyPr/>
                    <a:lstStyle/>
                    <a:p>
                      <a:pPr rtl="0">
                        <a:buNone/>
                      </a:pPr>
                      <a:r>
                        <a:rPr lang="en-GB" sz="1400" b="1" dirty="0">
                          <a:solidFill>
                            <a:srgbClr val="1F1F1F"/>
                          </a:solidFill>
                          <a:effectLst/>
                        </a:rPr>
                        <a:t>Context</a:t>
                      </a:r>
                      <a:endParaRPr lang="en-GB" sz="1400" b="1" dirty="0">
                        <a:solidFill>
                          <a:srgbClr val="1F1F1F"/>
                        </a:solidFill>
                        <a:effectLst/>
                        <a:latin typeface="+mn-lt"/>
                      </a:endParaRPr>
                    </a:p>
                  </a:txBody>
                  <a:tcPr marR="114300" marT="152400" marB="15240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B w="12700" cap="flat" cmpd="sng" algn="ctr">
                      <a:solidFill>
                        <a:schemeClr val="tx1"/>
                      </a:solidFill>
                      <a:prstDash val="solid"/>
                      <a:round/>
                      <a:headEnd type="none" w="med" len="med"/>
                      <a:tailEnd type="none" w="med" len="med"/>
                    </a:lnB>
                    <a:solidFill>
                      <a:schemeClr val="accent1">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dirty="0"/>
                        <a:t>The characteristics of the situation and the interaction between patient and health professional.</a:t>
                      </a:r>
                      <a:endParaRPr lang="en-GB" sz="1400" dirty="0"/>
                    </a:p>
                  </a:txBody>
                  <a:tcPr marT="152400" marB="152400" anchor="ctr">
                    <a:lnL w="12700" cap="flat" cmpd="sng" algn="ctr">
                      <a:solidFill>
                        <a:schemeClr val="tx1"/>
                      </a:solidFill>
                      <a:prstDash val="solid"/>
                      <a:round/>
                      <a:headEnd type="none" w="med" len="med"/>
                      <a:tailEnd type="none" w="med" len="med"/>
                    </a:lnL>
                    <a:solidFill>
                      <a:schemeClr val="accent1">
                        <a:lumMod val="20000"/>
                        <a:lumOff val="80000"/>
                      </a:schemeClr>
                    </a:solidFill>
                  </a:tcPr>
                </a:tc>
                <a:extLst>
                  <a:ext uri="{0D108BD9-81ED-4DB2-BD59-A6C34878D82A}">
                    <a16:rowId xmlns:a16="http://schemas.microsoft.com/office/drawing/2014/main" val="1398131452"/>
                  </a:ext>
                </a:extLst>
              </a:tr>
            </a:tbl>
          </a:graphicData>
        </a:graphic>
      </p:graphicFrame>
    </p:spTree>
    <p:extLst>
      <p:ext uri="{BB962C8B-B14F-4D97-AF65-F5344CB8AC3E}">
        <p14:creationId xmlns:p14="http://schemas.microsoft.com/office/powerpoint/2010/main" val="5747680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0064D49-A0C4-BF38-B68C-75EE238790B8}"/>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6B4C9F0C-A5C8-9AE3-A503-2E31E958C4A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B70A43E-63F2-7B91-4B60-FAA005A16640}"/>
              </a:ext>
            </a:extLst>
          </p:cNvPr>
          <p:cNvSpPr>
            <a:spLocks noGrp="1"/>
          </p:cNvSpPr>
          <p:nvPr>
            <p:ph type="sldNum" sz="quarter" idx="12"/>
          </p:nvPr>
        </p:nvSpPr>
        <p:spPr/>
        <p:txBody>
          <a:bodyPr/>
          <a:lstStyle/>
          <a:p>
            <a:fld id="{7BEA7D36-F633-4FCB-BAEE-E2578BDEE5E8}" type="slidenum">
              <a:rPr lang="en-GB" smtClean="0"/>
              <a:t>12</a:t>
            </a:fld>
            <a:endParaRPr lang="en-GB"/>
          </a:p>
        </p:txBody>
      </p:sp>
      <p:sp>
        <p:nvSpPr>
          <p:cNvPr id="8" name="TextBox 7">
            <a:extLst>
              <a:ext uri="{FF2B5EF4-FFF2-40B4-BE49-F238E27FC236}">
                <a16:creationId xmlns:a16="http://schemas.microsoft.com/office/drawing/2014/main" id="{C9E4FDEE-5902-5D1F-A632-987D24EA9D9F}"/>
              </a:ext>
            </a:extLst>
          </p:cNvPr>
          <p:cNvSpPr txBox="1"/>
          <p:nvPr/>
        </p:nvSpPr>
        <p:spPr>
          <a:xfrm>
            <a:off x="2399008" y="871003"/>
            <a:ext cx="9792992" cy="400110"/>
          </a:xfrm>
          <a:prstGeom prst="rect">
            <a:avLst/>
          </a:prstGeom>
          <a:noFill/>
        </p:spPr>
        <p:txBody>
          <a:bodyPr wrap="square">
            <a:spAutoFit/>
          </a:bodyPr>
          <a:lstStyle/>
          <a:p>
            <a:r>
              <a:rPr lang="en-GB" sz="2000" dirty="0"/>
              <a:t>A well-formulated question is the "skeleton" of the entire research process.</a:t>
            </a:r>
          </a:p>
        </p:txBody>
      </p:sp>
      <p:sp>
        <p:nvSpPr>
          <p:cNvPr id="9" name="Teardrop 8">
            <a:extLst>
              <a:ext uri="{FF2B5EF4-FFF2-40B4-BE49-F238E27FC236}">
                <a16:creationId xmlns:a16="http://schemas.microsoft.com/office/drawing/2014/main" id="{EBED2ED6-5E18-EAD4-B807-6160064314C1}"/>
              </a:ext>
            </a:extLst>
          </p:cNvPr>
          <p:cNvSpPr/>
          <p:nvPr/>
        </p:nvSpPr>
        <p:spPr>
          <a:xfrm rot="2700000">
            <a:off x="61698" y="87524"/>
            <a:ext cx="1936291" cy="1936291"/>
          </a:xfrm>
          <a:prstGeom prst="teardrop">
            <a:avLst>
              <a:gd name="adj" fmla="val 100000"/>
            </a:avLst>
          </a:pr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D6F133DC-CB63-613D-BBD2-0EF304258387}"/>
              </a:ext>
            </a:extLst>
          </p:cNvPr>
          <p:cNvSpPr/>
          <p:nvPr/>
        </p:nvSpPr>
        <p:spPr>
          <a:xfrm>
            <a:off x="126514" y="15199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6">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ASK</a:t>
            </a:r>
          </a:p>
        </p:txBody>
      </p:sp>
      <p:pic>
        <p:nvPicPr>
          <p:cNvPr id="12" name="Graphic 11" descr="Badge 1 outline">
            <a:extLst>
              <a:ext uri="{FF2B5EF4-FFF2-40B4-BE49-F238E27FC236}">
                <a16:creationId xmlns:a16="http://schemas.microsoft.com/office/drawing/2014/main" id="{77766268-D911-294C-AAAC-6909E80BD4E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2643" y="74881"/>
            <a:ext cx="914400" cy="914400"/>
          </a:xfrm>
          <a:prstGeom prst="rect">
            <a:avLst/>
          </a:prstGeom>
        </p:spPr>
      </p:pic>
      <p:sp>
        <p:nvSpPr>
          <p:cNvPr id="16" name="TextBox 15">
            <a:extLst>
              <a:ext uri="{FF2B5EF4-FFF2-40B4-BE49-F238E27FC236}">
                <a16:creationId xmlns:a16="http://schemas.microsoft.com/office/drawing/2014/main" id="{F50D5BDF-D282-3597-5C69-F7BA73F70DFB}"/>
              </a:ext>
            </a:extLst>
          </p:cNvPr>
          <p:cNvSpPr txBox="1"/>
          <p:nvPr/>
        </p:nvSpPr>
        <p:spPr>
          <a:xfrm>
            <a:off x="41096" y="3609332"/>
            <a:ext cx="4507131" cy="646331"/>
          </a:xfrm>
          <a:prstGeom prst="rect">
            <a:avLst/>
          </a:prstGeom>
          <a:solidFill>
            <a:schemeClr val="accent6">
              <a:lumMod val="20000"/>
              <a:lumOff val="80000"/>
            </a:schemeClr>
          </a:solidFill>
          <a:ln>
            <a:solidFill>
              <a:schemeClr val="accent6">
                <a:lumMod val="75000"/>
              </a:schemeClr>
            </a:solidFill>
          </a:ln>
        </p:spPr>
        <p:txBody>
          <a:bodyPr wrap="square">
            <a:spAutoFit/>
          </a:bodyPr>
          <a:lstStyle/>
          <a:p>
            <a:pPr algn="ctr"/>
            <a:r>
              <a:rPr lang="en-GB" dirty="0"/>
              <a:t>A well-structured question serves three vital purposes in Health and Social Care.</a:t>
            </a:r>
          </a:p>
        </p:txBody>
      </p:sp>
      <p:grpSp>
        <p:nvGrpSpPr>
          <p:cNvPr id="18" name="Group 17">
            <a:extLst>
              <a:ext uri="{FF2B5EF4-FFF2-40B4-BE49-F238E27FC236}">
                <a16:creationId xmlns:a16="http://schemas.microsoft.com/office/drawing/2014/main" id="{A844E465-0C5C-7979-FDD9-DCBBFF54A1E3}"/>
              </a:ext>
            </a:extLst>
          </p:cNvPr>
          <p:cNvGrpSpPr/>
          <p:nvPr/>
        </p:nvGrpSpPr>
        <p:grpSpPr>
          <a:xfrm>
            <a:off x="4654193" y="1736331"/>
            <a:ext cx="4136022" cy="4506560"/>
            <a:chOff x="4884688" y="1303248"/>
            <a:chExt cx="4136022" cy="4978521"/>
          </a:xfrm>
        </p:grpSpPr>
        <p:sp>
          <p:nvSpPr>
            <p:cNvPr id="19" name="Freeform: Shape 18">
              <a:extLst>
                <a:ext uri="{FF2B5EF4-FFF2-40B4-BE49-F238E27FC236}">
                  <a16:creationId xmlns:a16="http://schemas.microsoft.com/office/drawing/2014/main" id="{0C4E7EB6-0E42-E431-249F-00A93DB6301F}"/>
                </a:ext>
              </a:extLst>
            </p:cNvPr>
            <p:cNvSpPr/>
            <p:nvPr/>
          </p:nvSpPr>
          <p:spPr>
            <a:xfrm>
              <a:off x="5062844" y="1348511"/>
              <a:ext cx="3949967" cy="1395412"/>
            </a:xfrm>
            <a:custGeom>
              <a:avLst/>
              <a:gdLst>
                <a:gd name="csX0" fmla="*/ 0 w 4465319"/>
                <a:gd name="csY0" fmla="*/ 0 h 1395412"/>
                <a:gd name="csX1" fmla="*/ 4465319 w 4465319"/>
                <a:gd name="csY1" fmla="*/ 0 h 1395412"/>
                <a:gd name="csX2" fmla="*/ 4465319 w 4465319"/>
                <a:gd name="csY2" fmla="*/ 1395412 h 1395412"/>
                <a:gd name="csX3" fmla="*/ 0 w 4465319"/>
                <a:gd name="csY3" fmla="*/ 1395412 h 1395412"/>
                <a:gd name="csX4" fmla="*/ 0 w 4465319"/>
                <a:gd name="csY4" fmla="*/ 0 h 1395412"/>
              </a:gdLst>
              <a:ahLst/>
              <a:cxnLst>
                <a:cxn ang="0">
                  <a:pos x="csX0" y="csY0"/>
                </a:cxn>
                <a:cxn ang="0">
                  <a:pos x="csX1" y="csY1"/>
                </a:cxn>
                <a:cxn ang="0">
                  <a:pos x="csX2" y="csY2"/>
                </a:cxn>
                <a:cxn ang="0">
                  <a:pos x="csX3" y="csY3"/>
                </a:cxn>
                <a:cxn ang="0">
                  <a:pos x="csX4" y="csY4"/>
                </a:cxn>
              </a:cxnLst>
              <a:rect l="l" t="t" r="r" b="b"/>
              <a:pathLst>
                <a:path w="4465319" h="1395412">
                  <a:moveTo>
                    <a:pt x="0" y="0"/>
                  </a:moveTo>
                  <a:lnTo>
                    <a:pt x="4465319" y="0"/>
                  </a:lnTo>
                  <a:lnTo>
                    <a:pt x="4465319" y="1395412"/>
                  </a:lnTo>
                  <a:lnTo>
                    <a:pt x="0" y="1395412"/>
                  </a:lnTo>
                  <a:lnTo>
                    <a:pt x="0" y="0"/>
                  </a:lnTo>
                  <a:close/>
                </a:path>
              </a:pathLst>
            </a:custGeom>
            <a:ln>
              <a:solidFill>
                <a:schemeClr val="accent6">
                  <a:lumMod val="75000"/>
                </a:schemeClr>
              </a:solidFill>
            </a:ln>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945159" tIns="106680" rIns="106680" bIns="106680" numCol="1" spcCol="1270" anchor="ctr" anchorCtr="0">
              <a:noAutofit/>
            </a:bodyPr>
            <a:lstStyle/>
            <a:p>
              <a:pPr marL="0" lvl="0" indent="0" algn="l" defTabSz="1244600">
                <a:lnSpc>
                  <a:spcPct val="90000"/>
                </a:lnSpc>
                <a:spcBef>
                  <a:spcPct val="0"/>
                </a:spcBef>
                <a:spcAft>
                  <a:spcPct val="35000"/>
                </a:spcAft>
                <a:buNone/>
              </a:pPr>
              <a:r>
                <a:rPr lang="en-GB" sz="2000" b="0" i="0" kern="1200" dirty="0"/>
                <a:t>Conducting an evidence-based study</a:t>
              </a:r>
              <a:endParaRPr lang="en-GB" sz="2000" kern="1200" dirty="0"/>
            </a:p>
          </p:txBody>
        </p:sp>
        <p:sp>
          <p:nvSpPr>
            <p:cNvPr id="20" name="Rectangle 19" descr="Badge 1 outline">
              <a:extLst>
                <a:ext uri="{FF2B5EF4-FFF2-40B4-BE49-F238E27FC236}">
                  <a16:creationId xmlns:a16="http://schemas.microsoft.com/office/drawing/2014/main" id="{D7A0C825-FFCF-EF69-EC88-A2F3B97E18A4}"/>
                </a:ext>
              </a:extLst>
            </p:cNvPr>
            <p:cNvSpPr/>
            <p:nvPr/>
          </p:nvSpPr>
          <p:spPr>
            <a:xfrm>
              <a:off x="4884688" y="1303248"/>
              <a:ext cx="976788" cy="1465183"/>
            </a:xfrm>
            <a:prstGeom prst="rect">
              <a:avLst/>
            </a:prstGeom>
            <a:blipFill>
              <a:blip r:embed="rId4">
                <a:extLst>
                  <a:ext uri="{96DAC541-7B7A-43D3-8B79-37D633B846F1}">
                    <asvg:svgBlip xmlns:asvg="http://schemas.microsoft.com/office/drawing/2016/SVG/main" r:embed="rId5"/>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sz="1400"/>
            </a:p>
          </p:txBody>
        </p:sp>
        <p:sp>
          <p:nvSpPr>
            <p:cNvPr id="21" name="Freeform: Shape 20">
              <a:extLst>
                <a:ext uri="{FF2B5EF4-FFF2-40B4-BE49-F238E27FC236}">
                  <a16:creationId xmlns:a16="http://schemas.microsoft.com/office/drawing/2014/main" id="{38ABF803-DB40-8A94-DCEB-BB2DC365B911}"/>
                </a:ext>
              </a:extLst>
            </p:cNvPr>
            <p:cNvSpPr/>
            <p:nvPr/>
          </p:nvSpPr>
          <p:spPr>
            <a:xfrm>
              <a:off x="5070743" y="3099314"/>
              <a:ext cx="3949967" cy="1395412"/>
            </a:xfrm>
            <a:custGeom>
              <a:avLst/>
              <a:gdLst>
                <a:gd name="csX0" fmla="*/ 0 w 4465319"/>
                <a:gd name="csY0" fmla="*/ 0 h 1395412"/>
                <a:gd name="csX1" fmla="*/ 4465319 w 4465319"/>
                <a:gd name="csY1" fmla="*/ 0 h 1395412"/>
                <a:gd name="csX2" fmla="*/ 4465319 w 4465319"/>
                <a:gd name="csY2" fmla="*/ 1395412 h 1395412"/>
                <a:gd name="csX3" fmla="*/ 0 w 4465319"/>
                <a:gd name="csY3" fmla="*/ 1395412 h 1395412"/>
                <a:gd name="csX4" fmla="*/ 0 w 4465319"/>
                <a:gd name="csY4" fmla="*/ 0 h 1395412"/>
              </a:gdLst>
              <a:ahLst/>
              <a:cxnLst>
                <a:cxn ang="0">
                  <a:pos x="csX0" y="csY0"/>
                </a:cxn>
                <a:cxn ang="0">
                  <a:pos x="csX1" y="csY1"/>
                </a:cxn>
                <a:cxn ang="0">
                  <a:pos x="csX2" y="csY2"/>
                </a:cxn>
                <a:cxn ang="0">
                  <a:pos x="csX3" y="csY3"/>
                </a:cxn>
                <a:cxn ang="0">
                  <a:pos x="csX4" y="csY4"/>
                </a:cxn>
              </a:cxnLst>
              <a:rect l="l" t="t" r="r" b="b"/>
              <a:pathLst>
                <a:path w="4465319" h="1395412">
                  <a:moveTo>
                    <a:pt x="0" y="0"/>
                  </a:moveTo>
                  <a:lnTo>
                    <a:pt x="4465319" y="0"/>
                  </a:lnTo>
                  <a:lnTo>
                    <a:pt x="4465319" y="1395412"/>
                  </a:lnTo>
                  <a:lnTo>
                    <a:pt x="0" y="1395412"/>
                  </a:lnTo>
                  <a:lnTo>
                    <a:pt x="0" y="0"/>
                  </a:lnTo>
                  <a:close/>
                </a:path>
              </a:pathLst>
            </a:custGeom>
            <a:ln>
              <a:solidFill>
                <a:schemeClr val="accent6">
                  <a:lumMod val="75000"/>
                </a:schemeClr>
              </a:solidFill>
            </a:ln>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945159" tIns="106680" rIns="106680" bIns="106680" numCol="1" spcCol="1270" anchor="ctr" anchorCtr="0">
              <a:noAutofit/>
            </a:bodyPr>
            <a:lstStyle/>
            <a:p>
              <a:pPr marL="0" lvl="0" indent="0" algn="l" defTabSz="1244600">
                <a:lnSpc>
                  <a:spcPct val="90000"/>
                </a:lnSpc>
                <a:spcBef>
                  <a:spcPct val="0"/>
                </a:spcBef>
                <a:spcAft>
                  <a:spcPct val="35000"/>
                </a:spcAft>
                <a:buNone/>
              </a:pPr>
              <a:r>
                <a:rPr lang="en-GB" sz="2000" b="0" i="0" kern="1200" dirty="0"/>
                <a:t>Designing search strategy</a:t>
              </a:r>
              <a:endParaRPr lang="en-GB" sz="2000" kern="1200" dirty="0"/>
            </a:p>
          </p:txBody>
        </p:sp>
        <p:sp>
          <p:nvSpPr>
            <p:cNvPr id="22" name="Rectangle 21" descr="Badge outline">
              <a:extLst>
                <a:ext uri="{FF2B5EF4-FFF2-40B4-BE49-F238E27FC236}">
                  <a16:creationId xmlns:a16="http://schemas.microsoft.com/office/drawing/2014/main" id="{6A08A334-3CCF-44A2-CB26-F25F16CB8BB6}"/>
                </a:ext>
              </a:extLst>
            </p:cNvPr>
            <p:cNvSpPr/>
            <p:nvPr/>
          </p:nvSpPr>
          <p:spPr>
            <a:xfrm>
              <a:off x="4884688" y="3059917"/>
              <a:ext cx="976788" cy="1465183"/>
            </a:xfrm>
            <a:prstGeom prst="rect">
              <a:avLst/>
            </a:prstGeom>
            <a:blipFill>
              <a:blip r:embed="rId6">
                <a:extLst>
                  <a:ext uri="{96DAC541-7B7A-43D3-8B79-37D633B846F1}">
                    <asvg:svgBlip xmlns:asvg="http://schemas.microsoft.com/office/drawing/2016/SVG/main" r:embed="rId7"/>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sz="1400"/>
            </a:p>
          </p:txBody>
        </p:sp>
        <p:sp>
          <p:nvSpPr>
            <p:cNvPr id="23" name="Freeform: Shape 22">
              <a:extLst>
                <a:ext uri="{FF2B5EF4-FFF2-40B4-BE49-F238E27FC236}">
                  <a16:creationId xmlns:a16="http://schemas.microsoft.com/office/drawing/2014/main" id="{5BC2EA3E-C546-64B9-64A7-376EA18E8081}"/>
                </a:ext>
              </a:extLst>
            </p:cNvPr>
            <p:cNvSpPr/>
            <p:nvPr/>
          </p:nvSpPr>
          <p:spPr>
            <a:xfrm>
              <a:off x="5062843" y="4859660"/>
              <a:ext cx="3957867" cy="1395412"/>
            </a:xfrm>
            <a:custGeom>
              <a:avLst/>
              <a:gdLst>
                <a:gd name="csX0" fmla="*/ 0 w 4465319"/>
                <a:gd name="csY0" fmla="*/ 0 h 1395412"/>
                <a:gd name="csX1" fmla="*/ 4465319 w 4465319"/>
                <a:gd name="csY1" fmla="*/ 0 h 1395412"/>
                <a:gd name="csX2" fmla="*/ 4465319 w 4465319"/>
                <a:gd name="csY2" fmla="*/ 1395412 h 1395412"/>
                <a:gd name="csX3" fmla="*/ 0 w 4465319"/>
                <a:gd name="csY3" fmla="*/ 1395412 h 1395412"/>
                <a:gd name="csX4" fmla="*/ 0 w 4465319"/>
                <a:gd name="csY4" fmla="*/ 0 h 1395412"/>
              </a:gdLst>
              <a:ahLst/>
              <a:cxnLst>
                <a:cxn ang="0">
                  <a:pos x="csX0" y="csY0"/>
                </a:cxn>
                <a:cxn ang="0">
                  <a:pos x="csX1" y="csY1"/>
                </a:cxn>
                <a:cxn ang="0">
                  <a:pos x="csX2" y="csY2"/>
                </a:cxn>
                <a:cxn ang="0">
                  <a:pos x="csX3" y="csY3"/>
                </a:cxn>
                <a:cxn ang="0">
                  <a:pos x="csX4" y="csY4"/>
                </a:cxn>
              </a:cxnLst>
              <a:rect l="l" t="t" r="r" b="b"/>
              <a:pathLst>
                <a:path w="4465319" h="1395412">
                  <a:moveTo>
                    <a:pt x="0" y="0"/>
                  </a:moveTo>
                  <a:lnTo>
                    <a:pt x="4465319" y="0"/>
                  </a:lnTo>
                  <a:lnTo>
                    <a:pt x="4465319" y="1395412"/>
                  </a:lnTo>
                  <a:lnTo>
                    <a:pt x="0" y="1395412"/>
                  </a:lnTo>
                  <a:lnTo>
                    <a:pt x="0" y="0"/>
                  </a:lnTo>
                  <a:close/>
                </a:path>
              </a:pathLst>
            </a:custGeom>
            <a:ln>
              <a:solidFill>
                <a:schemeClr val="accent6">
                  <a:lumMod val="75000"/>
                </a:schemeClr>
              </a:solidFill>
            </a:ln>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945159" tIns="106680" rIns="106680" bIns="106680" numCol="1" spcCol="1270" anchor="ctr" anchorCtr="0">
              <a:noAutofit/>
            </a:bodyPr>
            <a:lstStyle/>
            <a:p>
              <a:pPr marL="0" lvl="0" indent="0" algn="l" defTabSz="1244600">
                <a:lnSpc>
                  <a:spcPct val="90000"/>
                </a:lnSpc>
                <a:spcBef>
                  <a:spcPct val="0"/>
                </a:spcBef>
                <a:spcAft>
                  <a:spcPct val="35000"/>
                </a:spcAft>
                <a:buNone/>
              </a:pPr>
              <a:r>
                <a:rPr lang="en-GB" sz="2000" b="0" i="0" kern="1200" dirty="0"/>
                <a:t>Highlighting the literature gaps</a:t>
              </a:r>
              <a:endParaRPr lang="en-GB" sz="2000" kern="1200" dirty="0"/>
            </a:p>
          </p:txBody>
        </p:sp>
        <p:sp>
          <p:nvSpPr>
            <p:cNvPr id="24" name="Rectangle 23" descr="Badge 3 outline">
              <a:extLst>
                <a:ext uri="{FF2B5EF4-FFF2-40B4-BE49-F238E27FC236}">
                  <a16:creationId xmlns:a16="http://schemas.microsoft.com/office/drawing/2014/main" id="{9E63C00A-568F-0352-588A-61A33934046A}"/>
                </a:ext>
              </a:extLst>
            </p:cNvPr>
            <p:cNvSpPr/>
            <p:nvPr/>
          </p:nvSpPr>
          <p:spPr>
            <a:xfrm>
              <a:off x="4884688" y="4816586"/>
              <a:ext cx="976788" cy="1465183"/>
            </a:xfrm>
            <a:prstGeom prst="rect">
              <a:avLst/>
            </a:prstGeom>
            <a:blipFill>
              <a:blip r:embed="rId8">
                <a:extLst>
                  <a:ext uri="{96DAC541-7B7A-43D3-8B79-37D633B846F1}">
                    <asvg:svgBlip xmlns:asvg="http://schemas.microsoft.com/office/drawing/2016/SVG/main" r:embed="rId9"/>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txBody>
            <a:bodyPr/>
            <a:lstStyle/>
            <a:p>
              <a:endParaRPr lang="en-GB" sz="1400"/>
            </a:p>
          </p:txBody>
        </p:sp>
      </p:grpSp>
      <p:sp>
        <p:nvSpPr>
          <p:cNvPr id="26" name="TextBox 25">
            <a:extLst>
              <a:ext uri="{FF2B5EF4-FFF2-40B4-BE49-F238E27FC236}">
                <a16:creationId xmlns:a16="http://schemas.microsoft.com/office/drawing/2014/main" id="{577121AF-096D-4805-3467-35656813448B}"/>
              </a:ext>
            </a:extLst>
          </p:cNvPr>
          <p:cNvSpPr txBox="1"/>
          <p:nvPr/>
        </p:nvSpPr>
        <p:spPr>
          <a:xfrm>
            <a:off x="8790215" y="2030141"/>
            <a:ext cx="3401785" cy="738664"/>
          </a:xfrm>
          <a:prstGeom prst="rect">
            <a:avLst/>
          </a:prstGeom>
          <a:solidFill>
            <a:schemeClr val="accent6">
              <a:lumMod val="20000"/>
              <a:lumOff val="80000"/>
            </a:schemeClr>
          </a:solidFill>
        </p:spPr>
        <p:txBody>
          <a:bodyPr wrap="square">
            <a:spAutoFit/>
          </a:bodyPr>
          <a:lstStyle/>
          <a:p>
            <a:r>
              <a:rPr lang="en-GB" sz="1400" dirty="0"/>
              <a:t>It directs exactly where you need to look, preventing you from getting lost in "misleading or conflicting information."</a:t>
            </a:r>
          </a:p>
        </p:txBody>
      </p:sp>
      <p:sp>
        <p:nvSpPr>
          <p:cNvPr id="28" name="TextBox 27">
            <a:extLst>
              <a:ext uri="{FF2B5EF4-FFF2-40B4-BE49-F238E27FC236}">
                <a16:creationId xmlns:a16="http://schemas.microsoft.com/office/drawing/2014/main" id="{3EE2EFA3-9C77-4A21-939A-2424F6AA748F}"/>
              </a:ext>
            </a:extLst>
          </p:cNvPr>
          <p:cNvSpPr txBox="1"/>
          <p:nvPr/>
        </p:nvSpPr>
        <p:spPr>
          <a:xfrm>
            <a:off x="8808130" y="3681161"/>
            <a:ext cx="3401785" cy="523220"/>
          </a:xfrm>
          <a:prstGeom prst="rect">
            <a:avLst/>
          </a:prstGeom>
          <a:solidFill>
            <a:schemeClr val="accent6">
              <a:lumMod val="20000"/>
              <a:lumOff val="80000"/>
            </a:schemeClr>
          </a:solidFill>
        </p:spPr>
        <p:txBody>
          <a:bodyPr wrap="square">
            <a:spAutoFit/>
          </a:bodyPr>
          <a:lstStyle/>
          <a:p>
            <a:r>
              <a:rPr lang="en-GB" sz="1400" dirty="0"/>
              <a:t>It helps you build a targeted search, so you don't waste time on useless data.</a:t>
            </a:r>
          </a:p>
        </p:txBody>
      </p:sp>
      <p:sp>
        <p:nvSpPr>
          <p:cNvPr id="30" name="TextBox 29">
            <a:extLst>
              <a:ext uri="{FF2B5EF4-FFF2-40B4-BE49-F238E27FC236}">
                <a16:creationId xmlns:a16="http://schemas.microsoft.com/office/drawing/2014/main" id="{B584EF6A-5479-131E-E472-9E1ABC02CA91}"/>
              </a:ext>
            </a:extLst>
          </p:cNvPr>
          <p:cNvSpPr txBox="1"/>
          <p:nvPr/>
        </p:nvSpPr>
        <p:spPr>
          <a:xfrm>
            <a:off x="8808129" y="5318139"/>
            <a:ext cx="3383871" cy="523220"/>
          </a:xfrm>
          <a:prstGeom prst="rect">
            <a:avLst/>
          </a:prstGeom>
          <a:solidFill>
            <a:schemeClr val="accent6">
              <a:lumMod val="20000"/>
              <a:lumOff val="80000"/>
            </a:schemeClr>
          </a:solidFill>
        </p:spPr>
        <p:txBody>
          <a:bodyPr wrap="square">
            <a:spAutoFit/>
          </a:bodyPr>
          <a:lstStyle/>
          <a:p>
            <a:r>
              <a:rPr lang="en-GB" sz="1400" dirty="0"/>
              <a:t>It helps you see what is </a:t>
            </a:r>
            <a:r>
              <a:rPr lang="en-GB" sz="1400" i="1" dirty="0"/>
              <a:t>missing</a:t>
            </a:r>
            <a:r>
              <a:rPr lang="en-GB" sz="1400" dirty="0"/>
              <a:t> in current care.</a:t>
            </a:r>
          </a:p>
        </p:txBody>
      </p:sp>
      <p:sp>
        <p:nvSpPr>
          <p:cNvPr id="32" name="TextBox 31">
            <a:extLst>
              <a:ext uri="{FF2B5EF4-FFF2-40B4-BE49-F238E27FC236}">
                <a16:creationId xmlns:a16="http://schemas.microsoft.com/office/drawing/2014/main" id="{963F0710-99F0-F718-39EF-191DBEEBF6D9}"/>
              </a:ext>
            </a:extLst>
          </p:cNvPr>
          <p:cNvSpPr txBox="1"/>
          <p:nvPr/>
        </p:nvSpPr>
        <p:spPr>
          <a:xfrm>
            <a:off x="126514" y="5860902"/>
            <a:ext cx="2555041" cy="307777"/>
          </a:xfrm>
          <a:prstGeom prst="rect">
            <a:avLst/>
          </a:prstGeom>
          <a:noFill/>
        </p:spPr>
        <p:txBody>
          <a:bodyPr wrap="square">
            <a:spAutoFit/>
          </a:bodyPr>
          <a:lstStyle/>
          <a:p>
            <a:r>
              <a:rPr lang="en-GB" sz="1400" dirty="0"/>
              <a:t>(Hosseini et al., 2024)</a:t>
            </a:r>
          </a:p>
        </p:txBody>
      </p:sp>
    </p:spTree>
    <p:extLst>
      <p:ext uri="{BB962C8B-B14F-4D97-AF65-F5344CB8AC3E}">
        <p14:creationId xmlns:p14="http://schemas.microsoft.com/office/powerpoint/2010/main" val="28654977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EA060D-149F-449E-DCBE-D267FC158249}"/>
              </a:ext>
            </a:extLst>
          </p:cNvPr>
          <p:cNvSpPr>
            <a:spLocks noGrp="1"/>
          </p:cNvSpPr>
          <p:nvPr>
            <p:ph type="title"/>
          </p:nvPr>
        </p:nvSpPr>
        <p:spPr>
          <a:xfrm>
            <a:off x="2399007" y="392887"/>
            <a:ext cx="10515600" cy="1325563"/>
          </a:xfrm>
        </p:spPr>
        <p:txBody>
          <a:bodyPr/>
          <a:lstStyle/>
          <a:p>
            <a:r>
              <a:rPr lang="en-GB" b="1" dirty="0"/>
              <a:t>PICO framework</a:t>
            </a:r>
          </a:p>
        </p:txBody>
      </p:sp>
      <p:sp>
        <p:nvSpPr>
          <p:cNvPr id="4" name="Date Placeholder 3">
            <a:extLst>
              <a:ext uri="{FF2B5EF4-FFF2-40B4-BE49-F238E27FC236}">
                <a16:creationId xmlns:a16="http://schemas.microsoft.com/office/drawing/2014/main" id="{C38588E3-F250-E33A-0579-353BA0930151}"/>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5B7AB667-5949-C46D-B59B-63E9527C0AC7}"/>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D94C75D-1207-863B-25DF-DCC25A0E4AC6}"/>
              </a:ext>
            </a:extLst>
          </p:cNvPr>
          <p:cNvSpPr>
            <a:spLocks noGrp="1"/>
          </p:cNvSpPr>
          <p:nvPr>
            <p:ph type="sldNum" sz="quarter" idx="12"/>
          </p:nvPr>
        </p:nvSpPr>
        <p:spPr/>
        <p:txBody>
          <a:bodyPr/>
          <a:lstStyle/>
          <a:p>
            <a:fld id="{7BEA7D36-F633-4FCB-BAEE-E2578BDEE5E8}" type="slidenum">
              <a:rPr lang="en-GB" smtClean="0"/>
              <a:t>13</a:t>
            </a:fld>
            <a:endParaRPr lang="en-GB"/>
          </a:p>
        </p:txBody>
      </p:sp>
      <p:sp>
        <p:nvSpPr>
          <p:cNvPr id="8" name="TextBox 7">
            <a:extLst>
              <a:ext uri="{FF2B5EF4-FFF2-40B4-BE49-F238E27FC236}">
                <a16:creationId xmlns:a16="http://schemas.microsoft.com/office/drawing/2014/main" id="{F3B8026E-8408-0ABB-317E-A6D24D1C891E}"/>
              </a:ext>
            </a:extLst>
          </p:cNvPr>
          <p:cNvSpPr txBox="1"/>
          <p:nvPr/>
        </p:nvSpPr>
        <p:spPr>
          <a:xfrm>
            <a:off x="6531796" y="660968"/>
            <a:ext cx="5660204" cy="646331"/>
          </a:xfrm>
          <a:prstGeom prst="rect">
            <a:avLst/>
          </a:prstGeom>
          <a:noFill/>
        </p:spPr>
        <p:txBody>
          <a:bodyPr wrap="square">
            <a:spAutoFit/>
          </a:bodyPr>
          <a:lstStyle/>
          <a:p>
            <a:r>
              <a:rPr lang="en-GB" b="0" i="0" dirty="0">
                <a:solidFill>
                  <a:srgbClr val="1F1F1F"/>
                </a:solidFill>
                <a:effectLst/>
              </a:rPr>
              <a:t>PICO was developed to facilitate </a:t>
            </a:r>
            <a:r>
              <a:rPr lang="en-GB" b="0" i="0" dirty="0">
                <a:solidFill>
                  <a:srgbClr val="1F1F1F"/>
                </a:solidFill>
                <a:effectLst/>
                <a:highlight>
                  <a:srgbClr val="FFFF00"/>
                </a:highlight>
              </a:rPr>
              <a:t>structured questioning </a:t>
            </a:r>
            <a:r>
              <a:rPr lang="en-GB" b="0" i="0" dirty="0">
                <a:solidFill>
                  <a:srgbClr val="1F1F1F"/>
                </a:solidFill>
                <a:effectLst/>
              </a:rPr>
              <a:t>and </a:t>
            </a:r>
            <a:r>
              <a:rPr lang="en-GB" b="0" i="0" dirty="0">
                <a:solidFill>
                  <a:srgbClr val="1F1F1F"/>
                </a:solidFill>
                <a:effectLst/>
                <a:highlight>
                  <a:srgbClr val="FFFF00"/>
                </a:highlight>
              </a:rPr>
              <a:t>avoid collection of ‘useless information’</a:t>
            </a:r>
            <a:r>
              <a:rPr lang="en-GB" b="0" i="0" dirty="0">
                <a:solidFill>
                  <a:srgbClr val="1F1F1F"/>
                </a:solidFill>
                <a:effectLst/>
              </a:rPr>
              <a:t>.</a:t>
            </a:r>
            <a:endParaRPr lang="en-GB" dirty="0"/>
          </a:p>
        </p:txBody>
      </p:sp>
      <p:sp>
        <p:nvSpPr>
          <p:cNvPr id="9" name="Teardrop 8">
            <a:extLst>
              <a:ext uri="{FF2B5EF4-FFF2-40B4-BE49-F238E27FC236}">
                <a16:creationId xmlns:a16="http://schemas.microsoft.com/office/drawing/2014/main" id="{6F2A750E-5176-A5C5-BD4A-6733CD2C3F7E}"/>
              </a:ext>
            </a:extLst>
          </p:cNvPr>
          <p:cNvSpPr/>
          <p:nvPr/>
        </p:nvSpPr>
        <p:spPr>
          <a:xfrm rot="2700000">
            <a:off x="61698" y="87524"/>
            <a:ext cx="1936291" cy="1936291"/>
          </a:xfrm>
          <a:prstGeom prst="teardrop">
            <a:avLst>
              <a:gd name="adj" fmla="val 100000"/>
            </a:avLst>
          </a:prstGeom>
        </p:spPr>
        <p:style>
          <a:lnRef idx="2">
            <a:schemeClr val="lt1">
              <a:hueOff val="0"/>
              <a:satOff val="0"/>
              <a:lumOff val="0"/>
              <a:alphaOff val="0"/>
            </a:schemeClr>
          </a:lnRef>
          <a:fillRef idx="1">
            <a:schemeClr val="accent6">
              <a:hueOff val="0"/>
              <a:satOff val="0"/>
              <a:lumOff val="0"/>
              <a:alphaOff val="0"/>
            </a:schemeClr>
          </a:fillRef>
          <a:effectRef idx="0">
            <a:schemeClr val="accent6">
              <a:hueOff val="0"/>
              <a:satOff val="0"/>
              <a:lumOff val="0"/>
              <a:alphaOff val="0"/>
            </a:schemeClr>
          </a:effectRef>
          <a:fontRef idx="minor">
            <a:schemeClr val="lt1"/>
          </a:fontRef>
        </p:style>
        <p:txBody>
          <a:bodyPr/>
          <a:lstStyle/>
          <a:p>
            <a:endParaRPr lang="en-GB"/>
          </a:p>
        </p:txBody>
      </p:sp>
      <p:sp>
        <p:nvSpPr>
          <p:cNvPr id="10" name="Freeform: Shape 9">
            <a:extLst>
              <a:ext uri="{FF2B5EF4-FFF2-40B4-BE49-F238E27FC236}">
                <a16:creationId xmlns:a16="http://schemas.microsoft.com/office/drawing/2014/main" id="{536ABEDF-721D-712C-27FF-DA94F5281498}"/>
              </a:ext>
            </a:extLst>
          </p:cNvPr>
          <p:cNvSpPr/>
          <p:nvPr/>
        </p:nvSpPr>
        <p:spPr>
          <a:xfrm>
            <a:off x="126514" y="151996"/>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6">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6623" tIns="286229" rIns="285593" bIns="286230" numCol="1" spcCol="1270" anchor="ctr" anchorCtr="0">
            <a:noAutofit/>
          </a:bodyPr>
          <a:lstStyle/>
          <a:p>
            <a:pPr marL="0" lvl="0" indent="0" algn="ctr" defTabSz="977900">
              <a:lnSpc>
                <a:spcPct val="90000"/>
              </a:lnSpc>
              <a:spcBef>
                <a:spcPct val="0"/>
              </a:spcBef>
              <a:spcAft>
                <a:spcPct val="35000"/>
              </a:spcAft>
              <a:buNone/>
            </a:pPr>
            <a:r>
              <a:rPr lang="en-GB" sz="2200" kern="1200"/>
              <a:t>ASK</a:t>
            </a:r>
          </a:p>
        </p:txBody>
      </p:sp>
      <p:pic>
        <p:nvPicPr>
          <p:cNvPr id="11" name="Graphic 10" descr="Badge 1 outline">
            <a:extLst>
              <a:ext uri="{FF2B5EF4-FFF2-40B4-BE49-F238E27FC236}">
                <a16:creationId xmlns:a16="http://schemas.microsoft.com/office/drawing/2014/main" id="{AB020754-B259-1339-97F2-25FE7DDE45D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72643" y="74881"/>
            <a:ext cx="914400" cy="914400"/>
          </a:xfrm>
          <a:prstGeom prst="rect">
            <a:avLst/>
          </a:prstGeom>
        </p:spPr>
      </p:pic>
      <p:grpSp>
        <p:nvGrpSpPr>
          <p:cNvPr id="15" name="Group 14">
            <a:extLst>
              <a:ext uri="{FF2B5EF4-FFF2-40B4-BE49-F238E27FC236}">
                <a16:creationId xmlns:a16="http://schemas.microsoft.com/office/drawing/2014/main" id="{79AF3840-CA9A-6DFB-5897-100E37EFF092}"/>
              </a:ext>
            </a:extLst>
          </p:cNvPr>
          <p:cNvGrpSpPr/>
          <p:nvPr/>
        </p:nvGrpSpPr>
        <p:grpSpPr>
          <a:xfrm>
            <a:off x="572643" y="2424832"/>
            <a:ext cx="11142894" cy="654439"/>
            <a:chOff x="572643" y="2424832"/>
            <a:chExt cx="11142894" cy="654439"/>
          </a:xfrm>
        </p:grpSpPr>
        <p:sp>
          <p:nvSpPr>
            <p:cNvPr id="3" name="Rectangle 2">
              <a:extLst>
                <a:ext uri="{FF2B5EF4-FFF2-40B4-BE49-F238E27FC236}">
                  <a16:creationId xmlns:a16="http://schemas.microsoft.com/office/drawing/2014/main" id="{F7300327-4641-323D-BA40-DC2CC52DFF89}"/>
                </a:ext>
              </a:extLst>
            </p:cNvPr>
            <p:cNvSpPr/>
            <p:nvPr/>
          </p:nvSpPr>
          <p:spPr>
            <a:xfrm>
              <a:off x="572643" y="2424832"/>
              <a:ext cx="11142894" cy="654439"/>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TextBox 20">
              <a:extLst>
                <a:ext uri="{FF2B5EF4-FFF2-40B4-BE49-F238E27FC236}">
                  <a16:creationId xmlns:a16="http://schemas.microsoft.com/office/drawing/2014/main" id="{6523CCD9-2E13-EF1B-8159-D9C59B031AF5}"/>
                </a:ext>
              </a:extLst>
            </p:cNvPr>
            <p:cNvSpPr txBox="1"/>
            <p:nvPr/>
          </p:nvSpPr>
          <p:spPr>
            <a:xfrm>
              <a:off x="572643" y="2440446"/>
              <a:ext cx="402674" cy="523220"/>
            </a:xfrm>
            <a:prstGeom prst="rect">
              <a:avLst/>
            </a:prstGeom>
            <a:solidFill>
              <a:schemeClr val="accent2">
                <a:lumMod val="20000"/>
                <a:lumOff val="80000"/>
              </a:schemeClr>
            </a:solidFill>
          </p:spPr>
          <p:txBody>
            <a:bodyPr wrap="none" rtlCol="0">
              <a:spAutoFit/>
            </a:bodyPr>
            <a:lstStyle/>
            <a:p>
              <a:r>
                <a:rPr lang="en-GB" sz="2800" b="1" dirty="0"/>
                <a:t>P</a:t>
              </a:r>
            </a:p>
          </p:txBody>
        </p:sp>
        <p:sp>
          <p:nvSpPr>
            <p:cNvPr id="26" name="TextBox 25">
              <a:extLst>
                <a:ext uri="{FF2B5EF4-FFF2-40B4-BE49-F238E27FC236}">
                  <a16:creationId xmlns:a16="http://schemas.microsoft.com/office/drawing/2014/main" id="{8CE5E885-0F7F-909A-2B1A-D5F41AA2C6F6}"/>
                </a:ext>
              </a:extLst>
            </p:cNvPr>
            <p:cNvSpPr txBox="1"/>
            <p:nvPr/>
          </p:nvSpPr>
          <p:spPr>
            <a:xfrm>
              <a:off x="964525" y="2534880"/>
              <a:ext cx="3359277" cy="369332"/>
            </a:xfrm>
            <a:prstGeom prst="rect">
              <a:avLst/>
            </a:prstGeom>
            <a:solidFill>
              <a:schemeClr val="accent2">
                <a:lumMod val="20000"/>
                <a:lumOff val="80000"/>
              </a:schemeClr>
            </a:solidFill>
          </p:spPr>
          <p:txBody>
            <a:bodyPr wrap="square">
              <a:spAutoFit/>
            </a:bodyPr>
            <a:lstStyle/>
            <a:p>
              <a:pPr rtl="0">
                <a:buNone/>
              </a:pPr>
              <a:r>
                <a:rPr lang="en-GB" sz="1800" b="1" dirty="0">
                  <a:solidFill>
                    <a:srgbClr val="1F1F1F"/>
                  </a:solidFill>
                  <a:effectLst/>
                  <a:latin typeface="+mn-lt"/>
                </a:rPr>
                <a:t>Population /Patient / Problem</a:t>
              </a:r>
            </a:p>
          </p:txBody>
        </p:sp>
        <p:sp>
          <p:nvSpPr>
            <p:cNvPr id="34" name="TextBox 33">
              <a:extLst>
                <a:ext uri="{FF2B5EF4-FFF2-40B4-BE49-F238E27FC236}">
                  <a16:creationId xmlns:a16="http://schemas.microsoft.com/office/drawing/2014/main" id="{3FF68318-1194-1A28-5474-117939B60B4E}"/>
                </a:ext>
              </a:extLst>
            </p:cNvPr>
            <p:cNvSpPr txBox="1"/>
            <p:nvPr/>
          </p:nvSpPr>
          <p:spPr>
            <a:xfrm>
              <a:off x="4214944" y="2424832"/>
              <a:ext cx="7454537" cy="646331"/>
            </a:xfrm>
            <a:prstGeom prst="rect">
              <a:avLst/>
            </a:prstGeom>
            <a:solidFill>
              <a:schemeClr val="accent2">
                <a:lumMod val="20000"/>
                <a:lumOff val="80000"/>
              </a:schemeClr>
            </a:solidFill>
          </p:spPr>
          <p:txBody>
            <a:bodyPr wrap="square">
              <a:spAutoFit/>
            </a:bodyPr>
            <a:lstStyle/>
            <a:p>
              <a:pPr algn="l">
                <a:spcBef>
                  <a:spcPts val="1200"/>
                </a:spcBef>
                <a:spcAft>
                  <a:spcPts val="1200"/>
                </a:spcAft>
                <a:buNone/>
              </a:pPr>
              <a:r>
                <a:rPr lang="en-GB" sz="1800" b="0" i="0" dirty="0">
                  <a:solidFill>
                    <a:srgbClr val="1F1F1F"/>
                  </a:solidFill>
                  <a:effectLst/>
                  <a:latin typeface="+mn-lt"/>
                </a:rPr>
                <a:t>Who is defined as a patient? What is the common problem, and what are the characteristics related to the population?</a:t>
              </a:r>
            </a:p>
          </p:txBody>
        </p:sp>
      </p:grpSp>
      <p:grpSp>
        <p:nvGrpSpPr>
          <p:cNvPr id="16" name="Group 15">
            <a:extLst>
              <a:ext uri="{FF2B5EF4-FFF2-40B4-BE49-F238E27FC236}">
                <a16:creationId xmlns:a16="http://schemas.microsoft.com/office/drawing/2014/main" id="{04F95B84-B24F-C1A7-50AD-328BC7A9FE4C}"/>
              </a:ext>
            </a:extLst>
          </p:cNvPr>
          <p:cNvGrpSpPr/>
          <p:nvPr/>
        </p:nvGrpSpPr>
        <p:grpSpPr>
          <a:xfrm>
            <a:off x="572643" y="3471388"/>
            <a:ext cx="11142894" cy="654439"/>
            <a:chOff x="572643" y="3471388"/>
            <a:chExt cx="11142894" cy="654439"/>
          </a:xfrm>
        </p:grpSpPr>
        <p:sp>
          <p:nvSpPr>
            <p:cNvPr id="7" name="Rectangle 6">
              <a:extLst>
                <a:ext uri="{FF2B5EF4-FFF2-40B4-BE49-F238E27FC236}">
                  <a16:creationId xmlns:a16="http://schemas.microsoft.com/office/drawing/2014/main" id="{8BC392FA-6FC1-DBE6-007B-C1544B4E6025}"/>
                </a:ext>
              </a:extLst>
            </p:cNvPr>
            <p:cNvSpPr/>
            <p:nvPr/>
          </p:nvSpPr>
          <p:spPr>
            <a:xfrm>
              <a:off x="572643" y="3471388"/>
              <a:ext cx="11142894" cy="65443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4E730EF5-A469-EC70-DC51-F971E4865743}"/>
                </a:ext>
              </a:extLst>
            </p:cNvPr>
            <p:cNvSpPr txBox="1"/>
            <p:nvPr/>
          </p:nvSpPr>
          <p:spPr>
            <a:xfrm>
              <a:off x="572643" y="3485088"/>
              <a:ext cx="290464" cy="523220"/>
            </a:xfrm>
            <a:prstGeom prst="rect">
              <a:avLst/>
            </a:prstGeom>
            <a:solidFill>
              <a:schemeClr val="accent6">
                <a:lumMod val="20000"/>
                <a:lumOff val="80000"/>
              </a:schemeClr>
            </a:solidFill>
          </p:spPr>
          <p:txBody>
            <a:bodyPr wrap="none" rtlCol="0">
              <a:spAutoFit/>
            </a:bodyPr>
            <a:lstStyle/>
            <a:p>
              <a:r>
                <a:rPr lang="en-GB" sz="2800" b="1" dirty="0"/>
                <a:t>I</a:t>
              </a:r>
            </a:p>
          </p:txBody>
        </p:sp>
        <p:sp>
          <p:nvSpPr>
            <p:cNvPr id="28" name="TextBox 27">
              <a:extLst>
                <a:ext uri="{FF2B5EF4-FFF2-40B4-BE49-F238E27FC236}">
                  <a16:creationId xmlns:a16="http://schemas.microsoft.com/office/drawing/2014/main" id="{6720EC79-AADF-7F78-6000-D7EB543CE3A6}"/>
                </a:ext>
              </a:extLst>
            </p:cNvPr>
            <p:cNvSpPr txBox="1"/>
            <p:nvPr/>
          </p:nvSpPr>
          <p:spPr>
            <a:xfrm>
              <a:off x="1021805" y="3576213"/>
              <a:ext cx="2253185" cy="369332"/>
            </a:xfrm>
            <a:prstGeom prst="rect">
              <a:avLst/>
            </a:prstGeom>
            <a:solidFill>
              <a:schemeClr val="accent6">
                <a:lumMod val="20000"/>
                <a:lumOff val="80000"/>
              </a:schemeClr>
            </a:solidFill>
          </p:spPr>
          <p:txBody>
            <a:bodyPr wrap="square">
              <a:spAutoFit/>
            </a:bodyPr>
            <a:lstStyle/>
            <a:p>
              <a:pPr rtl="0">
                <a:buNone/>
              </a:pPr>
              <a:r>
                <a:rPr lang="en-GB" sz="1800" b="1" dirty="0">
                  <a:solidFill>
                    <a:srgbClr val="1F1F1F"/>
                  </a:solidFill>
                  <a:effectLst/>
                  <a:latin typeface="+mn-lt"/>
                </a:rPr>
                <a:t>Intervention</a:t>
              </a:r>
              <a:endParaRPr lang="en-GB" sz="1800" dirty="0">
                <a:solidFill>
                  <a:srgbClr val="1F1F1F"/>
                </a:solidFill>
                <a:effectLst/>
                <a:latin typeface="+mn-lt"/>
              </a:endParaRPr>
            </a:p>
          </p:txBody>
        </p:sp>
        <p:sp>
          <p:nvSpPr>
            <p:cNvPr id="36" name="TextBox 35">
              <a:extLst>
                <a:ext uri="{FF2B5EF4-FFF2-40B4-BE49-F238E27FC236}">
                  <a16:creationId xmlns:a16="http://schemas.microsoft.com/office/drawing/2014/main" id="{E68D9B99-65B7-3394-A73B-6F8C46D66E93}"/>
                </a:ext>
              </a:extLst>
            </p:cNvPr>
            <p:cNvSpPr txBox="1"/>
            <p:nvPr/>
          </p:nvSpPr>
          <p:spPr>
            <a:xfrm>
              <a:off x="4231211" y="3576213"/>
              <a:ext cx="6831874" cy="369332"/>
            </a:xfrm>
            <a:prstGeom prst="rect">
              <a:avLst/>
            </a:prstGeom>
            <a:solidFill>
              <a:schemeClr val="accent6">
                <a:lumMod val="20000"/>
                <a:lumOff val="80000"/>
              </a:schemeClr>
            </a:solidFill>
          </p:spPr>
          <p:txBody>
            <a:bodyPr wrap="square">
              <a:spAutoFit/>
            </a:bodyPr>
            <a:lstStyle/>
            <a:p>
              <a:pPr algn="l">
                <a:spcBef>
                  <a:spcPts val="1200"/>
                </a:spcBef>
                <a:spcAft>
                  <a:spcPts val="1200"/>
                </a:spcAft>
                <a:buFont typeface="Arial" panose="020B0604020202020204" pitchFamily="34" charset="0"/>
                <a:buNone/>
              </a:pPr>
              <a:r>
                <a:rPr lang="en-GB" sz="1800" b="0" i="0" dirty="0">
                  <a:solidFill>
                    <a:srgbClr val="1F1F1F"/>
                  </a:solidFill>
                  <a:effectLst/>
                  <a:latin typeface="+mn-lt"/>
                </a:rPr>
                <a:t>What is the main intervention?</a:t>
              </a:r>
            </a:p>
          </p:txBody>
        </p:sp>
      </p:grpSp>
      <p:grpSp>
        <p:nvGrpSpPr>
          <p:cNvPr id="17" name="Group 16">
            <a:extLst>
              <a:ext uri="{FF2B5EF4-FFF2-40B4-BE49-F238E27FC236}">
                <a16:creationId xmlns:a16="http://schemas.microsoft.com/office/drawing/2014/main" id="{BD2961B0-DE64-91E3-E000-263A3D37AA6A}"/>
              </a:ext>
            </a:extLst>
          </p:cNvPr>
          <p:cNvGrpSpPr/>
          <p:nvPr/>
        </p:nvGrpSpPr>
        <p:grpSpPr>
          <a:xfrm>
            <a:off x="540577" y="4479483"/>
            <a:ext cx="11142894" cy="654439"/>
            <a:chOff x="540577" y="4479483"/>
            <a:chExt cx="11142894" cy="654439"/>
          </a:xfrm>
        </p:grpSpPr>
        <p:sp>
          <p:nvSpPr>
            <p:cNvPr id="12" name="Rectangle 11">
              <a:extLst>
                <a:ext uri="{FF2B5EF4-FFF2-40B4-BE49-F238E27FC236}">
                  <a16:creationId xmlns:a16="http://schemas.microsoft.com/office/drawing/2014/main" id="{7904C61E-5938-1514-BA30-45C212BB8E3F}"/>
                </a:ext>
              </a:extLst>
            </p:cNvPr>
            <p:cNvSpPr/>
            <p:nvPr/>
          </p:nvSpPr>
          <p:spPr>
            <a:xfrm>
              <a:off x="540577" y="4479483"/>
              <a:ext cx="11142894" cy="654439"/>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TextBox 22">
              <a:extLst>
                <a:ext uri="{FF2B5EF4-FFF2-40B4-BE49-F238E27FC236}">
                  <a16:creationId xmlns:a16="http://schemas.microsoft.com/office/drawing/2014/main" id="{DB94AB0D-BFDF-B362-171C-D979DF077F0B}"/>
                </a:ext>
              </a:extLst>
            </p:cNvPr>
            <p:cNvSpPr txBox="1"/>
            <p:nvPr/>
          </p:nvSpPr>
          <p:spPr>
            <a:xfrm>
              <a:off x="572643" y="4529730"/>
              <a:ext cx="437940" cy="523220"/>
            </a:xfrm>
            <a:prstGeom prst="rect">
              <a:avLst/>
            </a:prstGeom>
            <a:solidFill>
              <a:schemeClr val="accent5">
                <a:lumMod val="20000"/>
                <a:lumOff val="80000"/>
              </a:schemeClr>
            </a:solidFill>
          </p:spPr>
          <p:txBody>
            <a:bodyPr wrap="none" rtlCol="0">
              <a:spAutoFit/>
            </a:bodyPr>
            <a:lstStyle/>
            <a:p>
              <a:r>
                <a:rPr lang="en-GB" sz="2800" b="1" dirty="0"/>
                <a:t>C</a:t>
              </a:r>
            </a:p>
          </p:txBody>
        </p:sp>
        <p:sp>
          <p:nvSpPr>
            <p:cNvPr id="30" name="TextBox 29">
              <a:extLst>
                <a:ext uri="{FF2B5EF4-FFF2-40B4-BE49-F238E27FC236}">
                  <a16:creationId xmlns:a16="http://schemas.microsoft.com/office/drawing/2014/main" id="{D4A3FD28-CF30-5B9C-B28B-4FA6CA8D0E44}"/>
                </a:ext>
              </a:extLst>
            </p:cNvPr>
            <p:cNvSpPr txBox="1"/>
            <p:nvPr/>
          </p:nvSpPr>
          <p:spPr>
            <a:xfrm>
              <a:off x="1010583" y="4627546"/>
              <a:ext cx="3019643" cy="369332"/>
            </a:xfrm>
            <a:prstGeom prst="rect">
              <a:avLst/>
            </a:prstGeom>
            <a:solidFill>
              <a:schemeClr val="accent5">
                <a:lumMod val="20000"/>
                <a:lumOff val="80000"/>
              </a:schemeClr>
            </a:solidFill>
          </p:spPr>
          <p:txBody>
            <a:bodyPr wrap="square">
              <a:spAutoFit/>
            </a:bodyPr>
            <a:lstStyle/>
            <a:p>
              <a:pPr rtl="0">
                <a:buNone/>
              </a:pPr>
              <a:r>
                <a:rPr lang="en-GB" sz="1800" b="1" dirty="0">
                  <a:solidFill>
                    <a:srgbClr val="1F1F1F"/>
                  </a:solidFill>
                  <a:effectLst/>
                  <a:latin typeface="+mn-lt"/>
                </a:rPr>
                <a:t>Comparison / Control</a:t>
              </a:r>
              <a:endParaRPr lang="en-GB" sz="1800" dirty="0">
                <a:solidFill>
                  <a:srgbClr val="1F1F1F"/>
                </a:solidFill>
                <a:effectLst/>
                <a:latin typeface="+mn-lt"/>
              </a:endParaRPr>
            </a:p>
          </p:txBody>
        </p:sp>
        <p:sp>
          <p:nvSpPr>
            <p:cNvPr id="38" name="TextBox 37">
              <a:extLst>
                <a:ext uri="{FF2B5EF4-FFF2-40B4-BE49-F238E27FC236}">
                  <a16:creationId xmlns:a16="http://schemas.microsoft.com/office/drawing/2014/main" id="{B3E8856A-5575-E805-6927-09DE7631B0EC}"/>
                </a:ext>
              </a:extLst>
            </p:cNvPr>
            <p:cNvSpPr txBox="1"/>
            <p:nvPr/>
          </p:nvSpPr>
          <p:spPr>
            <a:xfrm>
              <a:off x="4232067" y="4479500"/>
              <a:ext cx="7149533" cy="646331"/>
            </a:xfrm>
            <a:prstGeom prst="rect">
              <a:avLst/>
            </a:prstGeom>
            <a:solidFill>
              <a:schemeClr val="accent5">
                <a:lumMod val="20000"/>
                <a:lumOff val="80000"/>
              </a:schemeClr>
            </a:solidFill>
          </p:spPr>
          <p:txBody>
            <a:bodyPr wrap="square">
              <a:spAutoFit/>
            </a:bodyPr>
            <a:lstStyle/>
            <a:p>
              <a:pPr rtl="0">
                <a:buNone/>
              </a:pPr>
              <a:r>
                <a:rPr lang="en-GB" sz="1800" b="0" i="0" dirty="0">
                  <a:solidFill>
                    <a:srgbClr val="1F1F1F"/>
                  </a:solidFill>
                  <a:effectLst/>
                  <a:latin typeface="+mn-lt"/>
                </a:rPr>
                <a:t>What is the major intervention of comparison or alternative intervention (if present)?</a:t>
              </a:r>
              <a:endParaRPr lang="en-GB" sz="1800" dirty="0">
                <a:solidFill>
                  <a:srgbClr val="1F1F1F"/>
                </a:solidFill>
                <a:effectLst/>
                <a:latin typeface="+mn-lt"/>
              </a:endParaRPr>
            </a:p>
          </p:txBody>
        </p:sp>
      </p:grpSp>
      <p:grpSp>
        <p:nvGrpSpPr>
          <p:cNvPr id="18" name="Group 17">
            <a:extLst>
              <a:ext uri="{FF2B5EF4-FFF2-40B4-BE49-F238E27FC236}">
                <a16:creationId xmlns:a16="http://schemas.microsoft.com/office/drawing/2014/main" id="{E58EC48C-F479-839C-8A38-C2254AF7436C}"/>
              </a:ext>
            </a:extLst>
          </p:cNvPr>
          <p:cNvGrpSpPr/>
          <p:nvPr/>
        </p:nvGrpSpPr>
        <p:grpSpPr>
          <a:xfrm>
            <a:off x="561125" y="5480104"/>
            <a:ext cx="11154412" cy="654439"/>
            <a:chOff x="561125" y="5480104"/>
            <a:chExt cx="11154412" cy="654439"/>
          </a:xfrm>
        </p:grpSpPr>
        <p:sp>
          <p:nvSpPr>
            <p:cNvPr id="13" name="Rectangle 12">
              <a:extLst>
                <a:ext uri="{FF2B5EF4-FFF2-40B4-BE49-F238E27FC236}">
                  <a16:creationId xmlns:a16="http://schemas.microsoft.com/office/drawing/2014/main" id="{FDFF9526-C449-4A4D-00C4-45358F0DCE53}"/>
                </a:ext>
              </a:extLst>
            </p:cNvPr>
            <p:cNvSpPr/>
            <p:nvPr/>
          </p:nvSpPr>
          <p:spPr>
            <a:xfrm>
              <a:off x="561125" y="5480104"/>
              <a:ext cx="11142894" cy="654439"/>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4" name="TextBox 23">
              <a:extLst>
                <a:ext uri="{FF2B5EF4-FFF2-40B4-BE49-F238E27FC236}">
                  <a16:creationId xmlns:a16="http://schemas.microsoft.com/office/drawing/2014/main" id="{5443F421-6D4F-9CCD-2784-DCBCB9C1300D}"/>
                </a:ext>
              </a:extLst>
            </p:cNvPr>
            <p:cNvSpPr txBox="1"/>
            <p:nvPr/>
          </p:nvSpPr>
          <p:spPr>
            <a:xfrm>
              <a:off x="572643" y="5574372"/>
              <a:ext cx="449162" cy="523220"/>
            </a:xfrm>
            <a:prstGeom prst="rect">
              <a:avLst/>
            </a:prstGeom>
            <a:solidFill>
              <a:schemeClr val="accent1">
                <a:lumMod val="20000"/>
                <a:lumOff val="80000"/>
              </a:schemeClr>
            </a:solidFill>
          </p:spPr>
          <p:txBody>
            <a:bodyPr wrap="none" rtlCol="0">
              <a:spAutoFit/>
            </a:bodyPr>
            <a:lstStyle/>
            <a:p>
              <a:r>
                <a:rPr lang="en-GB" sz="2800" b="1" dirty="0"/>
                <a:t>O</a:t>
              </a:r>
            </a:p>
          </p:txBody>
        </p:sp>
        <p:sp>
          <p:nvSpPr>
            <p:cNvPr id="32" name="TextBox 31">
              <a:extLst>
                <a:ext uri="{FF2B5EF4-FFF2-40B4-BE49-F238E27FC236}">
                  <a16:creationId xmlns:a16="http://schemas.microsoft.com/office/drawing/2014/main" id="{7AAF47A2-6B07-EAB4-3B8B-802560B39BAF}"/>
                </a:ext>
              </a:extLst>
            </p:cNvPr>
            <p:cNvSpPr txBox="1"/>
            <p:nvPr/>
          </p:nvSpPr>
          <p:spPr>
            <a:xfrm>
              <a:off x="1073384" y="5654497"/>
              <a:ext cx="3250418" cy="369332"/>
            </a:xfrm>
            <a:prstGeom prst="rect">
              <a:avLst/>
            </a:prstGeom>
            <a:solidFill>
              <a:schemeClr val="accent1">
                <a:lumMod val="20000"/>
                <a:lumOff val="80000"/>
              </a:schemeClr>
            </a:solidFill>
          </p:spPr>
          <p:txBody>
            <a:bodyPr wrap="square">
              <a:spAutoFit/>
            </a:bodyPr>
            <a:lstStyle/>
            <a:p>
              <a:pPr rtl="0">
                <a:buNone/>
              </a:pPr>
              <a:r>
                <a:rPr lang="en-GB" sz="1800" b="1" dirty="0">
                  <a:solidFill>
                    <a:srgbClr val="1F1F1F"/>
                  </a:solidFill>
                  <a:effectLst/>
                  <a:latin typeface="+mn-lt"/>
                </a:rPr>
                <a:t>Outcome</a:t>
              </a:r>
              <a:endParaRPr lang="en-GB" sz="1800" dirty="0">
                <a:solidFill>
                  <a:srgbClr val="1F1F1F"/>
                </a:solidFill>
                <a:effectLst/>
                <a:latin typeface="+mn-lt"/>
              </a:endParaRPr>
            </a:p>
          </p:txBody>
        </p:sp>
        <p:sp>
          <p:nvSpPr>
            <p:cNvPr id="41" name="TextBox 40">
              <a:extLst>
                <a:ext uri="{FF2B5EF4-FFF2-40B4-BE49-F238E27FC236}">
                  <a16:creationId xmlns:a16="http://schemas.microsoft.com/office/drawing/2014/main" id="{F39EB45C-56ED-EE2B-434C-F78A8D0119CB}"/>
                </a:ext>
              </a:extLst>
            </p:cNvPr>
            <p:cNvSpPr txBox="1"/>
            <p:nvPr/>
          </p:nvSpPr>
          <p:spPr>
            <a:xfrm>
              <a:off x="4261001" y="5480104"/>
              <a:ext cx="7454536" cy="646331"/>
            </a:xfrm>
            <a:prstGeom prst="rect">
              <a:avLst/>
            </a:prstGeom>
            <a:solidFill>
              <a:schemeClr val="accent1">
                <a:lumMod val="20000"/>
                <a:lumOff val="80000"/>
              </a:schemeClr>
            </a:solidFill>
          </p:spPr>
          <p:txBody>
            <a:bodyPr wrap="square">
              <a:spAutoFit/>
            </a:bodyPr>
            <a:lstStyle/>
            <a:p>
              <a:pPr rtl="0">
                <a:buNone/>
              </a:pPr>
              <a:r>
                <a:rPr lang="en-GB" sz="1800" b="0" i="0" dirty="0">
                  <a:solidFill>
                    <a:srgbClr val="1F1F1F"/>
                  </a:solidFill>
                  <a:effectLst/>
                  <a:latin typeface="+mn-lt"/>
                </a:rPr>
                <a:t>What outcomes are anticipated to be achieved, assessed, measured, or improved?</a:t>
              </a:r>
              <a:endParaRPr lang="en-GB" sz="1800" dirty="0">
                <a:solidFill>
                  <a:srgbClr val="1F1F1F"/>
                </a:solidFill>
                <a:effectLst/>
                <a:latin typeface="+mn-lt"/>
              </a:endParaRPr>
            </a:p>
          </p:txBody>
        </p:sp>
      </p:grpSp>
      <p:sp>
        <p:nvSpPr>
          <p:cNvPr id="19" name="Oval 18">
            <a:extLst>
              <a:ext uri="{FF2B5EF4-FFF2-40B4-BE49-F238E27FC236}">
                <a16:creationId xmlns:a16="http://schemas.microsoft.com/office/drawing/2014/main" id="{DC53E323-9CB9-E61C-24CD-81D4F53EE6DC}"/>
              </a:ext>
            </a:extLst>
          </p:cNvPr>
          <p:cNvSpPr/>
          <p:nvPr/>
        </p:nvSpPr>
        <p:spPr>
          <a:xfrm>
            <a:off x="421240" y="2352781"/>
            <a:ext cx="652144" cy="1852438"/>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18922FF2-E714-A8B8-ECD1-A53916DEEA2C}"/>
              </a:ext>
            </a:extLst>
          </p:cNvPr>
          <p:cNvSpPr txBox="1"/>
          <p:nvPr/>
        </p:nvSpPr>
        <p:spPr>
          <a:xfrm>
            <a:off x="838200" y="1983655"/>
            <a:ext cx="6158154" cy="369332"/>
          </a:xfrm>
          <a:prstGeom prst="rect">
            <a:avLst/>
          </a:prstGeom>
          <a:solidFill>
            <a:srgbClr val="FFFF00"/>
          </a:solidFill>
        </p:spPr>
        <p:txBody>
          <a:bodyPr wrap="square" rtlCol="0">
            <a:spAutoFit/>
          </a:bodyPr>
          <a:lstStyle/>
          <a:p>
            <a:r>
              <a:rPr lang="en-GB" dirty="0"/>
              <a:t>P and I will give you two keywords for your search!</a:t>
            </a:r>
          </a:p>
        </p:txBody>
      </p:sp>
    </p:spTree>
    <p:extLst>
      <p:ext uri="{BB962C8B-B14F-4D97-AF65-F5344CB8AC3E}">
        <p14:creationId xmlns:p14="http://schemas.microsoft.com/office/powerpoint/2010/main" val="2952439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19"/>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9" grpId="0" animBg="1"/>
      <p:bldP spid="20"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6ED06-ED7F-FD29-8F37-9CB6B5C0029B}"/>
              </a:ext>
            </a:extLst>
          </p:cNvPr>
          <p:cNvSpPr>
            <a:spLocks noGrp="1"/>
          </p:cNvSpPr>
          <p:nvPr>
            <p:ph type="title"/>
          </p:nvPr>
        </p:nvSpPr>
        <p:spPr>
          <a:xfrm>
            <a:off x="96255" y="42320"/>
            <a:ext cx="12043609" cy="571291"/>
          </a:xfrm>
        </p:spPr>
        <p:txBody>
          <a:bodyPr>
            <a:normAutofit fontScale="90000"/>
          </a:bodyPr>
          <a:lstStyle/>
          <a:p>
            <a:pPr algn="r"/>
            <a:r>
              <a:rPr lang="en-GB" sz="3600" b="1" dirty="0"/>
              <a:t>How to use PICO framework</a:t>
            </a:r>
          </a:p>
        </p:txBody>
      </p:sp>
      <p:sp>
        <p:nvSpPr>
          <p:cNvPr id="4" name="Date Placeholder 3">
            <a:extLst>
              <a:ext uri="{FF2B5EF4-FFF2-40B4-BE49-F238E27FC236}">
                <a16:creationId xmlns:a16="http://schemas.microsoft.com/office/drawing/2014/main" id="{78F7FA29-373C-2D72-0779-4F9B6160EAE5}"/>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5E9DE1ED-B91A-48D0-7875-240E00CA535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025D4B2-D6ED-36AE-0250-072B99EAF362}"/>
              </a:ext>
            </a:extLst>
          </p:cNvPr>
          <p:cNvSpPr>
            <a:spLocks noGrp="1"/>
          </p:cNvSpPr>
          <p:nvPr>
            <p:ph type="sldNum" sz="quarter" idx="12"/>
          </p:nvPr>
        </p:nvSpPr>
        <p:spPr/>
        <p:txBody>
          <a:bodyPr/>
          <a:lstStyle/>
          <a:p>
            <a:fld id="{7BEA7D36-F633-4FCB-BAEE-E2578BDEE5E8}" type="slidenum">
              <a:rPr lang="en-GB" smtClean="0"/>
              <a:t>14</a:t>
            </a:fld>
            <a:endParaRPr lang="en-GB"/>
          </a:p>
        </p:txBody>
      </p:sp>
      <p:sp>
        <p:nvSpPr>
          <p:cNvPr id="11" name="Freeform: Shape 10">
            <a:extLst>
              <a:ext uri="{FF2B5EF4-FFF2-40B4-BE49-F238E27FC236}">
                <a16:creationId xmlns:a16="http://schemas.microsoft.com/office/drawing/2014/main" id="{B59E36EE-9DFD-96F6-65D9-295D25117E2A}"/>
              </a:ext>
            </a:extLst>
          </p:cNvPr>
          <p:cNvSpPr/>
          <p:nvPr/>
        </p:nvSpPr>
        <p:spPr>
          <a:xfrm>
            <a:off x="96255" y="720328"/>
            <a:ext cx="3251200" cy="2579687"/>
          </a:xfrm>
          <a:custGeom>
            <a:avLst/>
            <a:gdLst>
              <a:gd name="csX0" fmla="*/ 0 w 3251200"/>
              <a:gd name="csY0" fmla="*/ 429956 h 2579687"/>
              <a:gd name="csX1" fmla="*/ 429956 w 3251200"/>
              <a:gd name="csY1" fmla="*/ 0 h 2579687"/>
              <a:gd name="csX2" fmla="*/ 2821244 w 3251200"/>
              <a:gd name="csY2" fmla="*/ 0 h 2579687"/>
              <a:gd name="csX3" fmla="*/ 3251200 w 3251200"/>
              <a:gd name="csY3" fmla="*/ 429956 h 2579687"/>
              <a:gd name="csX4" fmla="*/ 3251200 w 3251200"/>
              <a:gd name="csY4" fmla="*/ 2149731 h 2579687"/>
              <a:gd name="csX5" fmla="*/ 2821244 w 3251200"/>
              <a:gd name="csY5" fmla="*/ 2579687 h 2579687"/>
              <a:gd name="csX6" fmla="*/ 429956 w 3251200"/>
              <a:gd name="csY6" fmla="*/ 2579687 h 2579687"/>
              <a:gd name="csX7" fmla="*/ 0 w 3251200"/>
              <a:gd name="csY7" fmla="*/ 2149731 h 2579687"/>
              <a:gd name="csX8" fmla="*/ 0 w 3251200"/>
              <a:gd name="csY8" fmla="*/ 429956 h 25796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chemeClr val="accent2">
              <a:lumMod val="20000"/>
              <a:lumOff val="80000"/>
            </a:schemeClr>
          </a:solidFill>
          <a:ln>
            <a:solidFill>
              <a:schemeClr val="accent2">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7850" tIns="186890" rIns="247850" bIns="18689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RQ formulation</a:t>
            </a:r>
          </a:p>
        </p:txBody>
      </p:sp>
      <p:sp>
        <p:nvSpPr>
          <p:cNvPr id="13" name="Freeform: Shape 12">
            <a:extLst>
              <a:ext uri="{FF2B5EF4-FFF2-40B4-BE49-F238E27FC236}">
                <a16:creationId xmlns:a16="http://schemas.microsoft.com/office/drawing/2014/main" id="{55875672-420A-1442-36D6-7809D169D3FA}"/>
              </a:ext>
            </a:extLst>
          </p:cNvPr>
          <p:cNvSpPr/>
          <p:nvPr/>
        </p:nvSpPr>
        <p:spPr>
          <a:xfrm>
            <a:off x="96255" y="3557984"/>
            <a:ext cx="3251200" cy="2579687"/>
          </a:xfrm>
          <a:custGeom>
            <a:avLst/>
            <a:gdLst>
              <a:gd name="csX0" fmla="*/ 0 w 3251200"/>
              <a:gd name="csY0" fmla="*/ 429956 h 2579687"/>
              <a:gd name="csX1" fmla="*/ 429956 w 3251200"/>
              <a:gd name="csY1" fmla="*/ 0 h 2579687"/>
              <a:gd name="csX2" fmla="*/ 2821244 w 3251200"/>
              <a:gd name="csY2" fmla="*/ 0 h 2579687"/>
              <a:gd name="csX3" fmla="*/ 3251200 w 3251200"/>
              <a:gd name="csY3" fmla="*/ 429956 h 2579687"/>
              <a:gd name="csX4" fmla="*/ 3251200 w 3251200"/>
              <a:gd name="csY4" fmla="*/ 2149731 h 2579687"/>
              <a:gd name="csX5" fmla="*/ 2821244 w 3251200"/>
              <a:gd name="csY5" fmla="*/ 2579687 h 2579687"/>
              <a:gd name="csX6" fmla="*/ 429956 w 3251200"/>
              <a:gd name="csY6" fmla="*/ 2579687 h 2579687"/>
              <a:gd name="csX7" fmla="*/ 0 w 3251200"/>
              <a:gd name="csY7" fmla="*/ 2149731 h 2579687"/>
              <a:gd name="csX8" fmla="*/ 0 w 3251200"/>
              <a:gd name="csY8" fmla="*/ 429956 h 2579687"/>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3251200" h="2579687">
                <a:moveTo>
                  <a:pt x="0" y="429956"/>
                </a:moveTo>
                <a:cubicBezTo>
                  <a:pt x="0" y="192498"/>
                  <a:pt x="192498" y="0"/>
                  <a:pt x="429956" y="0"/>
                </a:cubicBezTo>
                <a:lnTo>
                  <a:pt x="2821244" y="0"/>
                </a:lnTo>
                <a:cubicBezTo>
                  <a:pt x="3058702" y="0"/>
                  <a:pt x="3251200" y="192498"/>
                  <a:pt x="3251200" y="429956"/>
                </a:cubicBezTo>
                <a:lnTo>
                  <a:pt x="3251200" y="2149731"/>
                </a:lnTo>
                <a:cubicBezTo>
                  <a:pt x="3251200" y="2387189"/>
                  <a:pt x="3058702" y="2579687"/>
                  <a:pt x="2821244" y="2579687"/>
                </a:cubicBezTo>
                <a:lnTo>
                  <a:pt x="429956" y="2579687"/>
                </a:lnTo>
                <a:cubicBezTo>
                  <a:pt x="192498" y="2579687"/>
                  <a:pt x="0" y="2387189"/>
                  <a:pt x="0" y="2149731"/>
                </a:cubicBezTo>
                <a:lnTo>
                  <a:pt x="0" y="429956"/>
                </a:lnTo>
                <a:close/>
              </a:path>
            </a:pathLst>
          </a:custGeom>
          <a:solidFill>
            <a:schemeClr val="accent1">
              <a:lumMod val="20000"/>
              <a:lumOff val="80000"/>
            </a:schemeClr>
          </a:solidFill>
          <a:ln>
            <a:solidFill>
              <a:schemeClr val="accent1">
                <a:lumMod val="50000"/>
              </a:schemeClr>
            </a:solidFill>
          </a:ln>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47850" tIns="186890" rIns="247850" bIns="186890" numCol="1" spcCol="1270" anchor="ctr" anchorCtr="0">
            <a:noAutofit/>
          </a:bodyPr>
          <a:lstStyle/>
          <a:p>
            <a:pPr marL="0" lvl="0" indent="0" algn="ctr" defTabSz="1422400">
              <a:lnSpc>
                <a:spcPct val="90000"/>
              </a:lnSpc>
              <a:spcBef>
                <a:spcPct val="0"/>
              </a:spcBef>
              <a:spcAft>
                <a:spcPct val="35000"/>
              </a:spcAft>
              <a:buNone/>
            </a:pPr>
            <a:r>
              <a:rPr lang="en-GB" sz="3200" b="1" kern="1200" dirty="0">
                <a:solidFill>
                  <a:schemeClr val="tx1"/>
                </a:solidFill>
              </a:rPr>
              <a:t>Planning a search strategy</a:t>
            </a:r>
          </a:p>
        </p:txBody>
      </p:sp>
      <p:sp>
        <p:nvSpPr>
          <p:cNvPr id="14" name="TextBox 13">
            <a:extLst>
              <a:ext uri="{FF2B5EF4-FFF2-40B4-BE49-F238E27FC236}">
                <a16:creationId xmlns:a16="http://schemas.microsoft.com/office/drawing/2014/main" id="{3D697DA6-E80D-B5D6-016E-D05C1DBCFA04}"/>
              </a:ext>
            </a:extLst>
          </p:cNvPr>
          <p:cNvSpPr txBox="1"/>
          <p:nvPr/>
        </p:nvSpPr>
        <p:spPr>
          <a:xfrm>
            <a:off x="3347455" y="1485633"/>
            <a:ext cx="8792409" cy="1200329"/>
          </a:xfrm>
          <a:prstGeom prst="rect">
            <a:avLst/>
          </a:prstGeom>
          <a:solidFill>
            <a:schemeClr val="accent2">
              <a:lumMod val="20000"/>
              <a:lumOff val="80000"/>
            </a:schemeClr>
          </a:solidFill>
          <a:ln>
            <a:solidFill>
              <a:schemeClr val="accent2">
                <a:lumMod val="50000"/>
              </a:schemeClr>
            </a:solidFill>
          </a:ln>
        </p:spPr>
        <p:txBody>
          <a:bodyPr wrap="square" rtlCol="0">
            <a:spAutoFit/>
          </a:bodyPr>
          <a:lstStyle/>
          <a:p>
            <a:pPr marL="285750" indent="-285750">
              <a:buFont typeface="Arial" panose="020B0604020202020204" pitchFamily="34" charset="0"/>
              <a:buChar char="•"/>
            </a:pPr>
            <a:r>
              <a:rPr lang="en-GB" sz="2400" dirty="0"/>
              <a:t>Starting from an “idea” and a “topic” you are interested in</a:t>
            </a:r>
          </a:p>
          <a:p>
            <a:pPr marL="285750" indent="-285750">
              <a:buFont typeface="Arial" panose="020B0604020202020204" pitchFamily="34" charset="0"/>
              <a:buChar char="•"/>
            </a:pPr>
            <a:r>
              <a:rPr lang="en-GB" sz="2400" dirty="0"/>
              <a:t>Define each pillar of the PICO framework based on your idea</a:t>
            </a:r>
          </a:p>
          <a:p>
            <a:pPr marL="285750" indent="-285750">
              <a:buFont typeface="Arial" panose="020B0604020202020204" pitchFamily="34" charset="0"/>
              <a:buChar char="•"/>
            </a:pPr>
            <a:r>
              <a:rPr lang="en-GB" sz="2400" dirty="0"/>
              <a:t>Use “P” and “I” information to define your keywords</a:t>
            </a:r>
          </a:p>
        </p:txBody>
      </p:sp>
      <p:sp>
        <p:nvSpPr>
          <p:cNvPr id="15" name="TextBox 14">
            <a:extLst>
              <a:ext uri="{FF2B5EF4-FFF2-40B4-BE49-F238E27FC236}">
                <a16:creationId xmlns:a16="http://schemas.microsoft.com/office/drawing/2014/main" id="{3544806D-EDAD-347C-DB20-491C752A9F59}"/>
              </a:ext>
            </a:extLst>
          </p:cNvPr>
          <p:cNvSpPr txBox="1"/>
          <p:nvPr/>
        </p:nvSpPr>
        <p:spPr>
          <a:xfrm>
            <a:off x="3347455" y="4065320"/>
            <a:ext cx="8792409" cy="1569660"/>
          </a:xfrm>
          <a:prstGeom prst="rect">
            <a:avLst/>
          </a:prstGeom>
          <a:solidFill>
            <a:schemeClr val="accent1">
              <a:lumMod val="20000"/>
              <a:lumOff val="80000"/>
            </a:schemeClr>
          </a:solidFill>
          <a:ln>
            <a:solidFill>
              <a:schemeClr val="accent1">
                <a:lumMod val="50000"/>
              </a:schemeClr>
            </a:solidFill>
          </a:ln>
        </p:spPr>
        <p:txBody>
          <a:bodyPr wrap="square" rtlCol="0">
            <a:spAutoFit/>
          </a:bodyPr>
          <a:lstStyle/>
          <a:p>
            <a:pPr marL="285750" indent="-285750">
              <a:buFont typeface="Arial" panose="020B0604020202020204" pitchFamily="34" charset="0"/>
              <a:buChar char="•"/>
            </a:pPr>
            <a:r>
              <a:rPr lang="en-GB" sz="2400" dirty="0"/>
              <a:t>Starting from the research question, identify the PICO elements</a:t>
            </a:r>
          </a:p>
          <a:p>
            <a:pPr marL="285750" indent="-285750">
              <a:buFont typeface="Arial" panose="020B0604020202020204" pitchFamily="34" charset="0"/>
              <a:buChar char="•"/>
            </a:pPr>
            <a:r>
              <a:rPr lang="en-GB" sz="2400" dirty="0"/>
              <a:t>Define the keywords based on the PICO elements</a:t>
            </a:r>
          </a:p>
          <a:p>
            <a:pPr marL="285750" indent="-285750">
              <a:buFont typeface="Arial" panose="020B0604020202020204" pitchFamily="34" charset="0"/>
              <a:buChar char="•"/>
            </a:pPr>
            <a:r>
              <a:rPr lang="en-GB" sz="2400" dirty="0"/>
              <a:t>Search using the PICO keywords combined with the Boolean Operators</a:t>
            </a:r>
          </a:p>
        </p:txBody>
      </p:sp>
    </p:spTree>
    <p:extLst>
      <p:ext uri="{BB962C8B-B14F-4D97-AF65-F5344CB8AC3E}">
        <p14:creationId xmlns:p14="http://schemas.microsoft.com/office/powerpoint/2010/main" val="2029500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animBg="1"/>
      <p:bldP spid="1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C2510-28EA-996E-18F3-E8E26F1A490A}"/>
              </a:ext>
            </a:extLst>
          </p:cNvPr>
          <p:cNvSpPr>
            <a:spLocks noGrp="1"/>
          </p:cNvSpPr>
          <p:nvPr>
            <p:ph type="title"/>
          </p:nvPr>
        </p:nvSpPr>
        <p:spPr>
          <a:xfrm>
            <a:off x="2288810" y="240018"/>
            <a:ext cx="7614379" cy="753626"/>
          </a:xfrm>
          <a:solidFill>
            <a:schemeClr val="accent2">
              <a:lumMod val="20000"/>
              <a:lumOff val="80000"/>
            </a:schemeClr>
          </a:solidFill>
          <a:ln>
            <a:solidFill>
              <a:schemeClr val="accent2">
                <a:lumMod val="50000"/>
              </a:schemeClr>
            </a:solidFill>
          </a:ln>
        </p:spPr>
        <p:txBody>
          <a:bodyPr/>
          <a:lstStyle/>
          <a:p>
            <a:pPr algn="ctr"/>
            <a:r>
              <a:rPr lang="en-GB" b="1" dirty="0"/>
              <a:t>PICO to formulate RQ</a:t>
            </a:r>
          </a:p>
        </p:txBody>
      </p:sp>
      <p:sp>
        <p:nvSpPr>
          <p:cNvPr id="3" name="Content Placeholder 2">
            <a:extLst>
              <a:ext uri="{FF2B5EF4-FFF2-40B4-BE49-F238E27FC236}">
                <a16:creationId xmlns:a16="http://schemas.microsoft.com/office/drawing/2014/main" id="{5B61F95C-DF93-ACF5-F7F3-00820F3700BC}"/>
              </a:ext>
            </a:extLst>
          </p:cNvPr>
          <p:cNvSpPr>
            <a:spLocks noGrp="1"/>
          </p:cNvSpPr>
          <p:nvPr>
            <p:ph idx="1"/>
          </p:nvPr>
        </p:nvSpPr>
        <p:spPr>
          <a:xfrm>
            <a:off x="378050" y="1275487"/>
            <a:ext cx="11500032" cy="954048"/>
          </a:xfrm>
        </p:spPr>
        <p:txBody>
          <a:bodyPr>
            <a:normAutofit/>
          </a:bodyPr>
          <a:lstStyle/>
          <a:p>
            <a:pPr marL="0" indent="0">
              <a:buNone/>
            </a:pPr>
            <a:r>
              <a:rPr lang="en-GB" sz="2000" b="1" dirty="0"/>
              <a:t>Idea: </a:t>
            </a:r>
            <a:r>
              <a:rPr lang="en-GB" sz="2000" dirty="0"/>
              <a:t>“Nurses are stressed and quitting. We should probably give them more support, so they stay”.</a:t>
            </a:r>
          </a:p>
          <a:p>
            <a:pPr marL="0" indent="0">
              <a:buNone/>
            </a:pPr>
            <a:r>
              <a:rPr lang="en-GB" sz="2000" b="1" dirty="0"/>
              <a:t>Topic: </a:t>
            </a:r>
            <a:r>
              <a:rPr lang="en-GB" sz="2000" dirty="0"/>
              <a:t>Staff burnout</a:t>
            </a:r>
          </a:p>
          <a:p>
            <a:pPr marL="0" indent="0">
              <a:buNone/>
            </a:pPr>
            <a:endParaRPr lang="en-GB" sz="2000" b="1" dirty="0"/>
          </a:p>
          <a:p>
            <a:pPr marL="0" indent="0">
              <a:buNone/>
            </a:pPr>
            <a:endParaRPr lang="en-GB" sz="2000" b="1" dirty="0"/>
          </a:p>
        </p:txBody>
      </p:sp>
      <p:sp>
        <p:nvSpPr>
          <p:cNvPr id="4" name="Date Placeholder 3">
            <a:extLst>
              <a:ext uri="{FF2B5EF4-FFF2-40B4-BE49-F238E27FC236}">
                <a16:creationId xmlns:a16="http://schemas.microsoft.com/office/drawing/2014/main" id="{1E48347B-6EA9-E4F6-450F-ABF6CAB5CBB8}"/>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24CECCFC-1A79-9DC7-A065-5AD652BC6A9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5631A8D1-04DE-3057-3D4C-BEE201E33AD0}"/>
              </a:ext>
            </a:extLst>
          </p:cNvPr>
          <p:cNvSpPr>
            <a:spLocks noGrp="1"/>
          </p:cNvSpPr>
          <p:nvPr>
            <p:ph type="sldNum" sz="quarter" idx="12"/>
          </p:nvPr>
        </p:nvSpPr>
        <p:spPr/>
        <p:txBody>
          <a:bodyPr/>
          <a:lstStyle/>
          <a:p>
            <a:fld id="{7BEA7D36-F633-4FCB-BAEE-E2578BDEE5E8}" type="slidenum">
              <a:rPr lang="en-GB" smtClean="0"/>
              <a:t>15</a:t>
            </a:fld>
            <a:endParaRPr lang="en-GB"/>
          </a:p>
        </p:txBody>
      </p:sp>
      <p:sp>
        <p:nvSpPr>
          <p:cNvPr id="9" name="Rectangle 8">
            <a:extLst>
              <a:ext uri="{FF2B5EF4-FFF2-40B4-BE49-F238E27FC236}">
                <a16:creationId xmlns:a16="http://schemas.microsoft.com/office/drawing/2014/main" id="{14E71D9F-85ED-28F1-8301-F6F756061D01}"/>
              </a:ext>
            </a:extLst>
          </p:cNvPr>
          <p:cNvSpPr/>
          <p:nvPr/>
        </p:nvSpPr>
        <p:spPr>
          <a:xfrm>
            <a:off x="378050" y="2310712"/>
            <a:ext cx="11142894" cy="654439"/>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C2D1AFAB-1F9E-F6CE-9810-5F398ED6FAFB}"/>
              </a:ext>
            </a:extLst>
          </p:cNvPr>
          <p:cNvSpPr txBox="1"/>
          <p:nvPr/>
        </p:nvSpPr>
        <p:spPr>
          <a:xfrm>
            <a:off x="378050" y="2358832"/>
            <a:ext cx="402674" cy="523220"/>
          </a:xfrm>
          <a:prstGeom prst="rect">
            <a:avLst/>
          </a:prstGeom>
          <a:solidFill>
            <a:schemeClr val="accent2">
              <a:lumMod val="20000"/>
              <a:lumOff val="80000"/>
            </a:schemeClr>
          </a:solidFill>
        </p:spPr>
        <p:txBody>
          <a:bodyPr wrap="none" rtlCol="0">
            <a:spAutoFit/>
          </a:bodyPr>
          <a:lstStyle/>
          <a:p>
            <a:r>
              <a:rPr lang="en-GB" sz="2800" b="1" dirty="0"/>
              <a:t>P</a:t>
            </a:r>
          </a:p>
        </p:txBody>
      </p:sp>
      <p:sp>
        <p:nvSpPr>
          <p:cNvPr id="11" name="TextBox 10">
            <a:extLst>
              <a:ext uri="{FF2B5EF4-FFF2-40B4-BE49-F238E27FC236}">
                <a16:creationId xmlns:a16="http://schemas.microsoft.com/office/drawing/2014/main" id="{B9753182-A7A2-DA64-2EA7-2B9355E4C2A9}"/>
              </a:ext>
            </a:extLst>
          </p:cNvPr>
          <p:cNvSpPr txBox="1"/>
          <p:nvPr/>
        </p:nvSpPr>
        <p:spPr>
          <a:xfrm>
            <a:off x="964830" y="2457501"/>
            <a:ext cx="3359277" cy="369332"/>
          </a:xfrm>
          <a:prstGeom prst="rect">
            <a:avLst/>
          </a:prstGeom>
          <a:solidFill>
            <a:schemeClr val="accent2">
              <a:lumMod val="20000"/>
              <a:lumOff val="80000"/>
            </a:schemeClr>
          </a:solidFill>
        </p:spPr>
        <p:txBody>
          <a:bodyPr wrap="square">
            <a:spAutoFit/>
          </a:bodyPr>
          <a:lstStyle/>
          <a:p>
            <a:pPr rtl="0">
              <a:buNone/>
            </a:pPr>
            <a:r>
              <a:rPr lang="en-GB" sz="1800" b="1" dirty="0">
                <a:solidFill>
                  <a:srgbClr val="1F1F1F"/>
                </a:solidFill>
                <a:effectLst/>
                <a:latin typeface="+mn-lt"/>
              </a:rPr>
              <a:t>Population / Patient / Problem</a:t>
            </a:r>
          </a:p>
        </p:txBody>
      </p:sp>
      <p:sp>
        <p:nvSpPr>
          <p:cNvPr id="12" name="TextBox 11">
            <a:extLst>
              <a:ext uri="{FF2B5EF4-FFF2-40B4-BE49-F238E27FC236}">
                <a16:creationId xmlns:a16="http://schemas.microsoft.com/office/drawing/2014/main" id="{30A10C1C-A183-19A5-6E0C-3D3E00D5F958}"/>
              </a:ext>
            </a:extLst>
          </p:cNvPr>
          <p:cNvSpPr txBox="1"/>
          <p:nvPr/>
        </p:nvSpPr>
        <p:spPr>
          <a:xfrm>
            <a:off x="4769294" y="2439186"/>
            <a:ext cx="6723676" cy="369332"/>
          </a:xfrm>
          <a:prstGeom prst="rect">
            <a:avLst/>
          </a:prstGeom>
          <a:solidFill>
            <a:schemeClr val="accent2">
              <a:lumMod val="20000"/>
              <a:lumOff val="80000"/>
            </a:schemeClr>
          </a:solidFill>
        </p:spPr>
        <p:txBody>
          <a:bodyPr wrap="square">
            <a:spAutoFit/>
          </a:bodyPr>
          <a:lstStyle/>
          <a:p>
            <a:pPr>
              <a:spcBef>
                <a:spcPts val="1200"/>
              </a:spcBef>
              <a:spcAft>
                <a:spcPts val="1200"/>
              </a:spcAft>
            </a:pPr>
            <a:r>
              <a:rPr lang="en-GB" b="1" dirty="0"/>
              <a:t>Nurses</a:t>
            </a:r>
            <a:r>
              <a:rPr lang="en-GB" dirty="0"/>
              <a:t> working in high-pressure hospital wards.</a:t>
            </a:r>
            <a:endParaRPr lang="en-GB" sz="1800" b="0" i="0" dirty="0">
              <a:solidFill>
                <a:srgbClr val="1F1F1F"/>
              </a:solidFill>
              <a:effectLst/>
              <a:latin typeface="+mn-lt"/>
            </a:endParaRPr>
          </a:p>
        </p:txBody>
      </p:sp>
      <p:sp>
        <p:nvSpPr>
          <p:cNvPr id="14" name="Rectangle 13">
            <a:extLst>
              <a:ext uri="{FF2B5EF4-FFF2-40B4-BE49-F238E27FC236}">
                <a16:creationId xmlns:a16="http://schemas.microsoft.com/office/drawing/2014/main" id="{4D740874-3E84-5E51-4C05-D0841004FD9A}"/>
              </a:ext>
            </a:extLst>
          </p:cNvPr>
          <p:cNvSpPr/>
          <p:nvPr/>
        </p:nvSpPr>
        <p:spPr>
          <a:xfrm>
            <a:off x="378050" y="3057270"/>
            <a:ext cx="11142894" cy="65443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854B5C99-9222-4B44-4138-CE8D8D7C98AF}"/>
              </a:ext>
            </a:extLst>
          </p:cNvPr>
          <p:cNvSpPr txBox="1"/>
          <p:nvPr/>
        </p:nvSpPr>
        <p:spPr>
          <a:xfrm>
            <a:off x="378050" y="3070970"/>
            <a:ext cx="290464" cy="523220"/>
          </a:xfrm>
          <a:prstGeom prst="rect">
            <a:avLst/>
          </a:prstGeom>
          <a:solidFill>
            <a:schemeClr val="accent6">
              <a:lumMod val="20000"/>
              <a:lumOff val="80000"/>
            </a:schemeClr>
          </a:solidFill>
        </p:spPr>
        <p:txBody>
          <a:bodyPr wrap="none" rtlCol="0">
            <a:spAutoFit/>
          </a:bodyPr>
          <a:lstStyle/>
          <a:p>
            <a:r>
              <a:rPr lang="en-GB" sz="2800" b="1" dirty="0"/>
              <a:t>I</a:t>
            </a:r>
          </a:p>
        </p:txBody>
      </p:sp>
      <p:sp>
        <p:nvSpPr>
          <p:cNvPr id="16" name="TextBox 15">
            <a:extLst>
              <a:ext uri="{FF2B5EF4-FFF2-40B4-BE49-F238E27FC236}">
                <a16:creationId xmlns:a16="http://schemas.microsoft.com/office/drawing/2014/main" id="{CFDD8B2C-5CA1-784B-EBC9-8BECEB1A708B}"/>
              </a:ext>
            </a:extLst>
          </p:cNvPr>
          <p:cNvSpPr txBox="1"/>
          <p:nvPr/>
        </p:nvSpPr>
        <p:spPr>
          <a:xfrm>
            <a:off x="964830" y="3177878"/>
            <a:ext cx="2253185" cy="369332"/>
          </a:xfrm>
          <a:prstGeom prst="rect">
            <a:avLst/>
          </a:prstGeom>
          <a:solidFill>
            <a:schemeClr val="accent6">
              <a:lumMod val="20000"/>
              <a:lumOff val="80000"/>
            </a:schemeClr>
          </a:solidFill>
        </p:spPr>
        <p:txBody>
          <a:bodyPr wrap="square">
            <a:spAutoFit/>
          </a:bodyPr>
          <a:lstStyle/>
          <a:p>
            <a:pPr rtl="0">
              <a:buNone/>
            </a:pPr>
            <a:r>
              <a:rPr lang="en-GB" sz="1800" b="1" dirty="0">
                <a:solidFill>
                  <a:srgbClr val="1F1F1F"/>
                </a:solidFill>
                <a:effectLst/>
                <a:latin typeface="+mn-lt"/>
              </a:rPr>
              <a:t>Intervention</a:t>
            </a:r>
            <a:endParaRPr lang="en-GB" sz="1800" dirty="0">
              <a:solidFill>
                <a:srgbClr val="1F1F1F"/>
              </a:solidFill>
              <a:effectLst/>
              <a:latin typeface="+mn-lt"/>
            </a:endParaRPr>
          </a:p>
        </p:txBody>
      </p:sp>
      <p:sp>
        <p:nvSpPr>
          <p:cNvPr id="17" name="TextBox 16">
            <a:extLst>
              <a:ext uri="{FF2B5EF4-FFF2-40B4-BE49-F238E27FC236}">
                <a16:creationId xmlns:a16="http://schemas.microsoft.com/office/drawing/2014/main" id="{FF55DAE5-7D12-88B5-E279-996A44F7780B}"/>
              </a:ext>
            </a:extLst>
          </p:cNvPr>
          <p:cNvSpPr txBox="1"/>
          <p:nvPr/>
        </p:nvSpPr>
        <p:spPr>
          <a:xfrm>
            <a:off x="4828668" y="3197228"/>
            <a:ext cx="6692275" cy="369332"/>
          </a:xfrm>
          <a:prstGeom prst="rect">
            <a:avLst/>
          </a:prstGeom>
          <a:solidFill>
            <a:schemeClr val="accent6">
              <a:lumMod val="20000"/>
              <a:lumOff val="80000"/>
            </a:schemeClr>
          </a:solidFill>
        </p:spPr>
        <p:txBody>
          <a:bodyPr wrap="square">
            <a:spAutoFit/>
          </a:bodyPr>
          <a:lstStyle/>
          <a:p>
            <a:pPr>
              <a:spcBef>
                <a:spcPts val="1200"/>
              </a:spcBef>
              <a:spcAft>
                <a:spcPts val="1200"/>
              </a:spcAft>
            </a:pPr>
            <a:r>
              <a:rPr lang="en-GB" dirty="0">
                <a:solidFill>
                  <a:srgbClr val="1F1F1F"/>
                </a:solidFill>
                <a:latin typeface="Google Sans Text"/>
              </a:rPr>
              <a:t>Implementing a </a:t>
            </a:r>
            <a:r>
              <a:rPr lang="en-GB" b="1" dirty="0">
                <a:solidFill>
                  <a:srgbClr val="1F1F1F"/>
                </a:solidFill>
                <a:latin typeface="Google Sans Text"/>
              </a:rPr>
              <a:t>12-month formal peer-mentorship programme</a:t>
            </a:r>
            <a:endParaRPr lang="en-GB" sz="1800" b="0" i="0" dirty="0">
              <a:solidFill>
                <a:srgbClr val="1F1F1F"/>
              </a:solidFill>
              <a:effectLst/>
              <a:latin typeface="+mn-lt"/>
            </a:endParaRPr>
          </a:p>
        </p:txBody>
      </p:sp>
      <p:sp>
        <p:nvSpPr>
          <p:cNvPr id="19" name="Rectangle 18">
            <a:extLst>
              <a:ext uri="{FF2B5EF4-FFF2-40B4-BE49-F238E27FC236}">
                <a16:creationId xmlns:a16="http://schemas.microsoft.com/office/drawing/2014/main" id="{9E491827-318A-63A7-75F2-4B4CB12A11C0}"/>
              </a:ext>
            </a:extLst>
          </p:cNvPr>
          <p:cNvSpPr/>
          <p:nvPr/>
        </p:nvSpPr>
        <p:spPr>
          <a:xfrm>
            <a:off x="345984" y="3804109"/>
            <a:ext cx="11142894" cy="654439"/>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B412FB42-2C8B-90ED-307F-F4CC5946B4A7}"/>
              </a:ext>
            </a:extLst>
          </p:cNvPr>
          <p:cNvSpPr txBox="1"/>
          <p:nvPr/>
        </p:nvSpPr>
        <p:spPr>
          <a:xfrm>
            <a:off x="378050" y="3854356"/>
            <a:ext cx="437940" cy="523220"/>
          </a:xfrm>
          <a:prstGeom prst="rect">
            <a:avLst/>
          </a:prstGeom>
          <a:solidFill>
            <a:schemeClr val="accent5">
              <a:lumMod val="20000"/>
              <a:lumOff val="80000"/>
            </a:schemeClr>
          </a:solidFill>
        </p:spPr>
        <p:txBody>
          <a:bodyPr wrap="none" rtlCol="0">
            <a:spAutoFit/>
          </a:bodyPr>
          <a:lstStyle/>
          <a:p>
            <a:r>
              <a:rPr lang="en-GB" sz="2800" b="1" dirty="0"/>
              <a:t>C</a:t>
            </a:r>
          </a:p>
        </p:txBody>
      </p:sp>
      <p:sp>
        <p:nvSpPr>
          <p:cNvPr id="21" name="TextBox 20">
            <a:extLst>
              <a:ext uri="{FF2B5EF4-FFF2-40B4-BE49-F238E27FC236}">
                <a16:creationId xmlns:a16="http://schemas.microsoft.com/office/drawing/2014/main" id="{7A3B5DB7-EA3C-2277-504C-3BCBF5147B7D}"/>
              </a:ext>
            </a:extLst>
          </p:cNvPr>
          <p:cNvSpPr txBox="1"/>
          <p:nvPr/>
        </p:nvSpPr>
        <p:spPr>
          <a:xfrm>
            <a:off x="964830" y="3957614"/>
            <a:ext cx="3019643" cy="369332"/>
          </a:xfrm>
          <a:prstGeom prst="rect">
            <a:avLst/>
          </a:prstGeom>
          <a:solidFill>
            <a:schemeClr val="accent5">
              <a:lumMod val="20000"/>
              <a:lumOff val="80000"/>
            </a:schemeClr>
          </a:solidFill>
        </p:spPr>
        <p:txBody>
          <a:bodyPr wrap="square">
            <a:spAutoFit/>
          </a:bodyPr>
          <a:lstStyle/>
          <a:p>
            <a:pPr rtl="0">
              <a:buNone/>
            </a:pPr>
            <a:r>
              <a:rPr lang="en-GB" sz="1800" b="1" dirty="0">
                <a:solidFill>
                  <a:srgbClr val="1F1F1F"/>
                </a:solidFill>
                <a:effectLst/>
                <a:latin typeface="+mn-lt"/>
              </a:rPr>
              <a:t>Comparison / Control</a:t>
            </a:r>
            <a:endParaRPr lang="en-GB" sz="1800" dirty="0">
              <a:solidFill>
                <a:srgbClr val="1F1F1F"/>
              </a:solidFill>
              <a:effectLst/>
              <a:latin typeface="+mn-lt"/>
            </a:endParaRPr>
          </a:p>
        </p:txBody>
      </p:sp>
      <p:sp>
        <p:nvSpPr>
          <p:cNvPr id="22" name="TextBox 21">
            <a:extLst>
              <a:ext uri="{FF2B5EF4-FFF2-40B4-BE49-F238E27FC236}">
                <a16:creationId xmlns:a16="http://schemas.microsoft.com/office/drawing/2014/main" id="{7E747F54-3DD2-146A-932E-8BDBE1F97731}"/>
              </a:ext>
            </a:extLst>
          </p:cNvPr>
          <p:cNvSpPr txBox="1"/>
          <p:nvPr/>
        </p:nvSpPr>
        <p:spPr>
          <a:xfrm>
            <a:off x="4828668" y="3928237"/>
            <a:ext cx="6660210" cy="369332"/>
          </a:xfrm>
          <a:prstGeom prst="rect">
            <a:avLst/>
          </a:prstGeom>
          <a:solidFill>
            <a:schemeClr val="accent5">
              <a:lumMod val="20000"/>
              <a:lumOff val="80000"/>
            </a:schemeClr>
          </a:solidFill>
        </p:spPr>
        <p:txBody>
          <a:bodyPr wrap="square">
            <a:spAutoFit/>
          </a:bodyPr>
          <a:lstStyle/>
          <a:p>
            <a:r>
              <a:rPr lang="en-GB" dirty="0">
                <a:solidFill>
                  <a:srgbClr val="1F1F1F"/>
                </a:solidFill>
                <a:latin typeface="Google Sans Text"/>
              </a:rPr>
              <a:t>Current </a:t>
            </a:r>
            <a:r>
              <a:rPr lang="en-GB" b="1" dirty="0">
                <a:solidFill>
                  <a:srgbClr val="1F1F1F"/>
                </a:solidFill>
                <a:latin typeface="Google Sans Text"/>
              </a:rPr>
              <a:t>standard induction</a:t>
            </a:r>
            <a:r>
              <a:rPr lang="en-GB" dirty="0">
                <a:solidFill>
                  <a:srgbClr val="1F1F1F"/>
                </a:solidFill>
                <a:latin typeface="Google Sans Text"/>
              </a:rPr>
              <a:t> (which has no formal mentorship).</a:t>
            </a:r>
          </a:p>
        </p:txBody>
      </p:sp>
      <p:sp>
        <p:nvSpPr>
          <p:cNvPr id="24" name="Rectangle 23">
            <a:extLst>
              <a:ext uri="{FF2B5EF4-FFF2-40B4-BE49-F238E27FC236}">
                <a16:creationId xmlns:a16="http://schemas.microsoft.com/office/drawing/2014/main" id="{915EF103-16A7-CB75-8B4A-31A50131EEC0}"/>
              </a:ext>
            </a:extLst>
          </p:cNvPr>
          <p:cNvSpPr/>
          <p:nvPr/>
        </p:nvSpPr>
        <p:spPr>
          <a:xfrm>
            <a:off x="366532" y="4531599"/>
            <a:ext cx="11142894" cy="654439"/>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 name="TextBox 24">
            <a:extLst>
              <a:ext uri="{FF2B5EF4-FFF2-40B4-BE49-F238E27FC236}">
                <a16:creationId xmlns:a16="http://schemas.microsoft.com/office/drawing/2014/main" id="{91E2F371-E027-293F-9927-E619631287BA}"/>
              </a:ext>
            </a:extLst>
          </p:cNvPr>
          <p:cNvSpPr txBox="1"/>
          <p:nvPr/>
        </p:nvSpPr>
        <p:spPr>
          <a:xfrm>
            <a:off x="378050" y="4625867"/>
            <a:ext cx="449162" cy="523220"/>
          </a:xfrm>
          <a:prstGeom prst="rect">
            <a:avLst/>
          </a:prstGeom>
          <a:solidFill>
            <a:schemeClr val="accent1">
              <a:lumMod val="20000"/>
              <a:lumOff val="80000"/>
            </a:schemeClr>
          </a:solidFill>
        </p:spPr>
        <p:txBody>
          <a:bodyPr wrap="none" rtlCol="0">
            <a:spAutoFit/>
          </a:bodyPr>
          <a:lstStyle/>
          <a:p>
            <a:r>
              <a:rPr lang="en-GB" sz="2800" b="1" dirty="0"/>
              <a:t>O</a:t>
            </a:r>
          </a:p>
        </p:txBody>
      </p:sp>
      <p:sp>
        <p:nvSpPr>
          <p:cNvPr id="26" name="TextBox 25">
            <a:extLst>
              <a:ext uri="{FF2B5EF4-FFF2-40B4-BE49-F238E27FC236}">
                <a16:creationId xmlns:a16="http://schemas.microsoft.com/office/drawing/2014/main" id="{0C01E5AE-D363-839B-B583-AF364376C49F}"/>
              </a:ext>
            </a:extLst>
          </p:cNvPr>
          <p:cNvSpPr txBox="1"/>
          <p:nvPr/>
        </p:nvSpPr>
        <p:spPr>
          <a:xfrm>
            <a:off x="964830" y="4705992"/>
            <a:ext cx="3250418" cy="369332"/>
          </a:xfrm>
          <a:prstGeom prst="rect">
            <a:avLst/>
          </a:prstGeom>
          <a:solidFill>
            <a:schemeClr val="accent1">
              <a:lumMod val="20000"/>
              <a:lumOff val="80000"/>
            </a:schemeClr>
          </a:solidFill>
        </p:spPr>
        <p:txBody>
          <a:bodyPr wrap="square">
            <a:spAutoFit/>
          </a:bodyPr>
          <a:lstStyle/>
          <a:p>
            <a:pPr rtl="0">
              <a:buNone/>
            </a:pPr>
            <a:r>
              <a:rPr lang="en-GB" sz="1800" b="1" dirty="0">
                <a:solidFill>
                  <a:srgbClr val="1F1F1F"/>
                </a:solidFill>
                <a:effectLst/>
                <a:latin typeface="+mn-lt"/>
              </a:rPr>
              <a:t>Outcome</a:t>
            </a:r>
            <a:endParaRPr lang="en-GB" sz="1800" dirty="0">
              <a:solidFill>
                <a:srgbClr val="1F1F1F"/>
              </a:solidFill>
              <a:effectLst/>
              <a:latin typeface="+mn-lt"/>
            </a:endParaRPr>
          </a:p>
        </p:txBody>
      </p:sp>
      <p:sp>
        <p:nvSpPr>
          <p:cNvPr id="27" name="TextBox 26">
            <a:extLst>
              <a:ext uri="{FF2B5EF4-FFF2-40B4-BE49-F238E27FC236}">
                <a16:creationId xmlns:a16="http://schemas.microsoft.com/office/drawing/2014/main" id="{53F63E60-D5F5-83BF-104F-37C3DD2E3F33}"/>
              </a:ext>
            </a:extLst>
          </p:cNvPr>
          <p:cNvSpPr txBox="1"/>
          <p:nvPr/>
        </p:nvSpPr>
        <p:spPr>
          <a:xfrm>
            <a:off x="4828668" y="4705992"/>
            <a:ext cx="6680758" cy="369332"/>
          </a:xfrm>
          <a:prstGeom prst="rect">
            <a:avLst/>
          </a:prstGeom>
          <a:solidFill>
            <a:schemeClr val="accent1">
              <a:lumMod val="20000"/>
              <a:lumOff val="80000"/>
            </a:schemeClr>
          </a:solidFill>
        </p:spPr>
        <p:txBody>
          <a:bodyPr wrap="square">
            <a:spAutoFit/>
          </a:bodyPr>
          <a:lstStyle/>
          <a:p>
            <a:r>
              <a:rPr lang="en-GB" dirty="0">
                <a:solidFill>
                  <a:srgbClr val="1F1F1F"/>
                </a:solidFill>
                <a:latin typeface="Google Sans Text"/>
              </a:rPr>
              <a:t>Improved </a:t>
            </a:r>
            <a:r>
              <a:rPr lang="en-GB" b="1" dirty="0">
                <a:solidFill>
                  <a:srgbClr val="1F1F1F"/>
                </a:solidFill>
                <a:latin typeface="Google Sans Text"/>
              </a:rPr>
              <a:t>staff retention rates</a:t>
            </a:r>
            <a:r>
              <a:rPr lang="en-GB" dirty="0">
                <a:solidFill>
                  <a:srgbClr val="1F1F1F"/>
                </a:solidFill>
                <a:latin typeface="Google Sans Text"/>
              </a:rPr>
              <a:t> and lower reported </a:t>
            </a:r>
            <a:r>
              <a:rPr lang="en-GB" b="1" dirty="0">
                <a:solidFill>
                  <a:srgbClr val="1F1F1F"/>
                </a:solidFill>
                <a:latin typeface="Google Sans Text"/>
              </a:rPr>
              <a:t>stress levels</a:t>
            </a:r>
            <a:r>
              <a:rPr lang="en-GB" dirty="0">
                <a:solidFill>
                  <a:srgbClr val="1F1F1F"/>
                </a:solidFill>
                <a:latin typeface="Google Sans Text"/>
              </a:rPr>
              <a:t>.</a:t>
            </a:r>
          </a:p>
        </p:txBody>
      </p:sp>
      <p:sp>
        <p:nvSpPr>
          <p:cNvPr id="29" name="TextBox 28">
            <a:extLst>
              <a:ext uri="{FF2B5EF4-FFF2-40B4-BE49-F238E27FC236}">
                <a16:creationId xmlns:a16="http://schemas.microsoft.com/office/drawing/2014/main" id="{A26D807B-BBB5-C269-726E-DB3A16EE34A8}"/>
              </a:ext>
            </a:extLst>
          </p:cNvPr>
          <p:cNvSpPr txBox="1"/>
          <p:nvPr/>
        </p:nvSpPr>
        <p:spPr>
          <a:xfrm>
            <a:off x="1825715" y="5467881"/>
            <a:ext cx="10020301" cy="646331"/>
          </a:xfrm>
          <a:prstGeom prst="rect">
            <a:avLst/>
          </a:prstGeom>
          <a:noFill/>
        </p:spPr>
        <p:txBody>
          <a:bodyPr wrap="square">
            <a:spAutoFit/>
          </a:bodyPr>
          <a:lstStyle/>
          <a:p>
            <a:r>
              <a:rPr lang="en-GB" dirty="0"/>
              <a:t>In newly qualified nurses </a:t>
            </a:r>
            <a:r>
              <a:rPr lang="en-GB" b="1" dirty="0"/>
              <a:t>(P)</a:t>
            </a:r>
            <a:r>
              <a:rPr lang="en-GB" dirty="0"/>
              <a:t>, does a 12-month peer-mentorship program </a:t>
            </a:r>
            <a:r>
              <a:rPr lang="en-GB" b="1" dirty="0"/>
              <a:t>(I)</a:t>
            </a:r>
            <a:r>
              <a:rPr lang="en-GB" dirty="0"/>
              <a:t> compared to standard induction </a:t>
            </a:r>
            <a:r>
              <a:rPr lang="en-GB" b="1" dirty="0"/>
              <a:t>(C)</a:t>
            </a:r>
            <a:r>
              <a:rPr lang="en-GB" dirty="0"/>
              <a:t> lead to better staff retention and reduced stress </a:t>
            </a:r>
            <a:r>
              <a:rPr lang="en-GB" b="1" dirty="0"/>
              <a:t>(O)</a:t>
            </a:r>
            <a:r>
              <a:rPr lang="en-GB" dirty="0"/>
              <a:t>?</a:t>
            </a:r>
          </a:p>
        </p:txBody>
      </p:sp>
      <p:sp>
        <p:nvSpPr>
          <p:cNvPr id="30" name="TextBox 29">
            <a:extLst>
              <a:ext uri="{FF2B5EF4-FFF2-40B4-BE49-F238E27FC236}">
                <a16:creationId xmlns:a16="http://schemas.microsoft.com/office/drawing/2014/main" id="{2C2138B8-F4A3-F684-ECC8-A734FB94317D}"/>
              </a:ext>
            </a:extLst>
          </p:cNvPr>
          <p:cNvSpPr txBox="1"/>
          <p:nvPr/>
        </p:nvSpPr>
        <p:spPr>
          <a:xfrm>
            <a:off x="130627" y="5602795"/>
            <a:ext cx="1828800" cy="400110"/>
          </a:xfrm>
          <a:prstGeom prst="rect">
            <a:avLst/>
          </a:prstGeom>
          <a:noFill/>
        </p:spPr>
        <p:txBody>
          <a:bodyPr wrap="square" rtlCol="0">
            <a:spAutoFit/>
          </a:bodyPr>
          <a:lstStyle/>
          <a:p>
            <a:r>
              <a:rPr lang="en-GB" sz="2000" b="1" dirty="0"/>
              <a:t>Possible RQ:</a:t>
            </a:r>
          </a:p>
        </p:txBody>
      </p:sp>
      <p:pic>
        <p:nvPicPr>
          <p:cNvPr id="32" name="Picture 31">
            <a:extLst>
              <a:ext uri="{FF2B5EF4-FFF2-40B4-BE49-F238E27FC236}">
                <a16:creationId xmlns:a16="http://schemas.microsoft.com/office/drawing/2014/main" id="{67249D35-57B1-741E-5C3F-2C2A5653F9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05" t="9187" b="16080"/>
          <a:stretch>
            <a:fillRect/>
          </a:stretch>
        </p:blipFill>
        <p:spPr>
          <a:xfrm>
            <a:off x="40565" y="26317"/>
            <a:ext cx="1960795" cy="1093504"/>
          </a:xfrm>
          <a:prstGeom prst="rect">
            <a:avLst/>
          </a:prstGeom>
        </p:spPr>
      </p:pic>
    </p:spTree>
    <p:extLst>
      <p:ext uri="{BB962C8B-B14F-4D97-AF65-F5344CB8AC3E}">
        <p14:creationId xmlns:p14="http://schemas.microsoft.com/office/powerpoint/2010/main" val="1677366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0"/>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2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7" grpId="0" animBg="1"/>
      <p:bldP spid="22" grpId="0" animBg="1"/>
      <p:bldP spid="27" grpId="0" animBg="1"/>
      <p:bldP spid="29" grpId="0"/>
      <p:bldP spid="30"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7AD2D0-B899-4E4A-5F16-BC2948CEDC75}"/>
              </a:ext>
            </a:extLst>
          </p:cNvPr>
          <p:cNvSpPr>
            <a:spLocks noGrp="1"/>
          </p:cNvSpPr>
          <p:nvPr>
            <p:ph type="title"/>
          </p:nvPr>
        </p:nvSpPr>
        <p:spPr>
          <a:xfrm>
            <a:off x="2859580" y="136525"/>
            <a:ext cx="6958634" cy="806193"/>
          </a:xfrm>
          <a:solidFill>
            <a:schemeClr val="accent2">
              <a:lumMod val="20000"/>
              <a:lumOff val="80000"/>
            </a:schemeClr>
          </a:solidFill>
          <a:ln>
            <a:solidFill>
              <a:schemeClr val="accent2">
                <a:lumMod val="50000"/>
              </a:schemeClr>
            </a:solidFill>
          </a:ln>
        </p:spPr>
        <p:txBody>
          <a:bodyPr/>
          <a:lstStyle/>
          <a:p>
            <a:pPr algn="ctr"/>
            <a:r>
              <a:rPr lang="en-GB" b="1" dirty="0"/>
              <a:t>PICO to formulate RQ</a:t>
            </a:r>
          </a:p>
        </p:txBody>
      </p:sp>
      <p:sp>
        <p:nvSpPr>
          <p:cNvPr id="4" name="Date Placeholder 3">
            <a:extLst>
              <a:ext uri="{FF2B5EF4-FFF2-40B4-BE49-F238E27FC236}">
                <a16:creationId xmlns:a16="http://schemas.microsoft.com/office/drawing/2014/main" id="{5982591D-D8C7-8125-3E89-88E40B8476BA}"/>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2C6E4A74-1C81-4785-B3BE-A757944D4986}"/>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0BC55029-EBB4-9849-2AA3-FB13469DC68D}"/>
              </a:ext>
            </a:extLst>
          </p:cNvPr>
          <p:cNvSpPr>
            <a:spLocks noGrp="1"/>
          </p:cNvSpPr>
          <p:nvPr>
            <p:ph type="sldNum" sz="quarter" idx="12"/>
          </p:nvPr>
        </p:nvSpPr>
        <p:spPr/>
        <p:txBody>
          <a:bodyPr/>
          <a:lstStyle/>
          <a:p>
            <a:fld id="{7BEA7D36-F633-4FCB-BAEE-E2578BDEE5E8}" type="slidenum">
              <a:rPr lang="en-GB" smtClean="0"/>
              <a:t>16</a:t>
            </a:fld>
            <a:endParaRPr lang="en-GB"/>
          </a:p>
        </p:txBody>
      </p:sp>
      <p:sp>
        <p:nvSpPr>
          <p:cNvPr id="14" name="TextBox 13">
            <a:extLst>
              <a:ext uri="{FF2B5EF4-FFF2-40B4-BE49-F238E27FC236}">
                <a16:creationId xmlns:a16="http://schemas.microsoft.com/office/drawing/2014/main" id="{DD2ED1D0-B9CB-48A7-7F17-5403E0E78B7B}"/>
              </a:ext>
            </a:extLst>
          </p:cNvPr>
          <p:cNvSpPr txBox="1"/>
          <p:nvPr/>
        </p:nvSpPr>
        <p:spPr>
          <a:xfrm>
            <a:off x="500138" y="1200376"/>
            <a:ext cx="11677520" cy="707886"/>
          </a:xfrm>
          <a:prstGeom prst="rect">
            <a:avLst/>
          </a:prstGeom>
          <a:noFill/>
        </p:spPr>
        <p:txBody>
          <a:bodyPr wrap="square">
            <a:spAutoFit/>
          </a:bodyPr>
          <a:lstStyle/>
          <a:p>
            <a:r>
              <a:rPr lang="en-GB" sz="2000" b="1" dirty="0">
                <a:solidFill>
                  <a:srgbClr val="1F1F1F"/>
                </a:solidFill>
              </a:rPr>
              <a:t>The Topic: </a:t>
            </a:r>
            <a:r>
              <a:rPr lang="en-GB" sz="2000" dirty="0">
                <a:solidFill>
                  <a:srgbClr val="1F1F1F"/>
                </a:solidFill>
              </a:rPr>
              <a:t>Hand hygiene in hospital</a:t>
            </a:r>
          </a:p>
          <a:p>
            <a:r>
              <a:rPr lang="en-GB" sz="2000" b="1" dirty="0">
                <a:solidFill>
                  <a:srgbClr val="1F1F1F"/>
                </a:solidFill>
              </a:rPr>
              <a:t>The idea:</a:t>
            </a:r>
            <a:r>
              <a:rPr lang="en-GB" sz="2000" i="1" dirty="0">
                <a:solidFill>
                  <a:srgbClr val="1F1F1F"/>
                </a:solidFill>
              </a:rPr>
              <a:t> </a:t>
            </a:r>
            <a:r>
              <a:rPr lang="en-GB" sz="2000" i="1" dirty="0"/>
              <a:t>"Does washing hands stop infections?"</a:t>
            </a:r>
            <a:r>
              <a:rPr lang="en-GB" sz="2000" dirty="0"/>
              <a:t> </a:t>
            </a:r>
          </a:p>
        </p:txBody>
      </p:sp>
      <p:sp>
        <p:nvSpPr>
          <p:cNvPr id="8" name="Rectangle 7">
            <a:extLst>
              <a:ext uri="{FF2B5EF4-FFF2-40B4-BE49-F238E27FC236}">
                <a16:creationId xmlns:a16="http://schemas.microsoft.com/office/drawing/2014/main" id="{66FDDAC0-C4CE-B915-103F-C94BDA294492}"/>
              </a:ext>
            </a:extLst>
          </p:cNvPr>
          <p:cNvSpPr/>
          <p:nvPr/>
        </p:nvSpPr>
        <p:spPr>
          <a:xfrm>
            <a:off x="500138" y="2092357"/>
            <a:ext cx="11142894" cy="654440"/>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E014DD1-F98C-E534-40AC-758DC3CDE354}"/>
              </a:ext>
            </a:extLst>
          </p:cNvPr>
          <p:cNvSpPr txBox="1"/>
          <p:nvPr/>
        </p:nvSpPr>
        <p:spPr>
          <a:xfrm>
            <a:off x="500138" y="2140477"/>
            <a:ext cx="402674" cy="523221"/>
          </a:xfrm>
          <a:prstGeom prst="rect">
            <a:avLst/>
          </a:prstGeom>
          <a:solidFill>
            <a:schemeClr val="accent2">
              <a:lumMod val="20000"/>
              <a:lumOff val="80000"/>
            </a:schemeClr>
          </a:solidFill>
        </p:spPr>
        <p:txBody>
          <a:bodyPr wrap="none" rtlCol="0">
            <a:spAutoFit/>
          </a:bodyPr>
          <a:lstStyle/>
          <a:p>
            <a:r>
              <a:rPr lang="en-GB" sz="2800" b="1" dirty="0"/>
              <a:t>P</a:t>
            </a:r>
          </a:p>
        </p:txBody>
      </p:sp>
      <p:sp>
        <p:nvSpPr>
          <p:cNvPr id="10" name="TextBox 9">
            <a:extLst>
              <a:ext uri="{FF2B5EF4-FFF2-40B4-BE49-F238E27FC236}">
                <a16:creationId xmlns:a16="http://schemas.microsoft.com/office/drawing/2014/main" id="{570A3026-8895-03AF-787D-E2500D6E5C09}"/>
              </a:ext>
            </a:extLst>
          </p:cNvPr>
          <p:cNvSpPr txBox="1"/>
          <p:nvPr/>
        </p:nvSpPr>
        <p:spPr>
          <a:xfrm>
            <a:off x="1086918" y="2239146"/>
            <a:ext cx="3359277" cy="369333"/>
          </a:xfrm>
          <a:prstGeom prst="rect">
            <a:avLst/>
          </a:prstGeom>
          <a:solidFill>
            <a:schemeClr val="accent2">
              <a:lumMod val="20000"/>
              <a:lumOff val="80000"/>
            </a:schemeClr>
          </a:solidFill>
        </p:spPr>
        <p:txBody>
          <a:bodyPr wrap="square">
            <a:spAutoFit/>
          </a:bodyPr>
          <a:lstStyle/>
          <a:p>
            <a:pPr rtl="0">
              <a:buNone/>
            </a:pPr>
            <a:r>
              <a:rPr lang="en-GB" sz="1800" b="1" dirty="0">
                <a:solidFill>
                  <a:srgbClr val="1F1F1F"/>
                </a:solidFill>
                <a:effectLst/>
                <a:latin typeface="+mn-lt"/>
              </a:rPr>
              <a:t>Population /Patient / Problem</a:t>
            </a:r>
          </a:p>
        </p:txBody>
      </p:sp>
      <p:sp>
        <p:nvSpPr>
          <p:cNvPr id="11" name="TextBox 10">
            <a:extLst>
              <a:ext uri="{FF2B5EF4-FFF2-40B4-BE49-F238E27FC236}">
                <a16:creationId xmlns:a16="http://schemas.microsoft.com/office/drawing/2014/main" id="{09C6A2FC-DB91-4E69-1C99-8C5C37BECA09}"/>
              </a:ext>
            </a:extLst>
          </p:cNvPr>
          <p:cNvSpPr txBox="1"/>
          <p:nvPr/>
        </p:nvSpPr>
        <p:spPr>
          <a:xfrm>
            <a:off x="4891382" y="2220831"/>
            <a:ext cx="6723676" cy="369333"/>
          </a:xfrm>
          <a:prstGeom prst="rect">
            <a:avLst/>
          </a:prstGeom>
          <a:solidFill>
            <a:schemeClr val="accent2">
              <a:lumMod val="20000"/>
              <a:lumOff val="80000"/>
            </a:schemeClr>
          </a:solidFill>
        </p:spPr>
        <p:txBody>
          <a:bodyPr wrap="square">
            <a:spAutoFit/>
          </a:bodyPr>
          <a:lstStyle/>
          <a:p>
            <a:pPr>
              <a:spcBef>
                <a:spcPts val="1200"/>
              </a:spcBef>
              <a:spcAft>
                <a:spcPts val="1200"/>
              </a:spcAft>
            </a:pPr>
            <a:r>
              <a:rPr lang="en-GB" b="1" dirty="0"/>
              <a:t>Hospital-based healthcare workers</a:t>
            </a:r>
            <a:r>
              <a:rPr lang="en-GB" dirty="0"/>
              <a:t> (Nurses/Doctors).</a:t>
            </a:r>
            <a:endParaRPr lang="en-GB" sz="1800" b="0" i="0" dirty="0">
              <a:solidFill>
                <a:srgbClr val="1F1F1F"/>
              </a:solidFill>
              <a:effectLst/>
              <a:latin typeface="+mn-lt"/>
            </a:endParaRPr>
          </a:p>
        </p:txBody>
      </p:sp>
      <p:sp>
        <p:nvSpPr>
          <p:cNvPr id="13" name="Rectangle 12">
            <a:extLst>
              <a:ext uri="{FF2B5EF4-FFF2-40B4-BE49-F238E27FC236}">
                <a16:creationId xmlns:a16="http://schemas.microsoft.com/office/drawing/2014/main" id="{AFA3B39B-22EE-B77E-ACD0-A7A85A3C2165}"/>
              </a:ext>
            </a:extLst>
          </p:cNvPr>
          <p:cNvSpPr/>
          <p:nvPr/>
        </p:nvSpPr>
        <p:spPr>
          <a:xfrm>
            <a:off x="500138" y="2813939"/>
            <a:ext cx="11142894" cy="65443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CE71B14D-47DE-452C-D402-E765BEB99D20}"/>
              </a:ext>
            </a:extLst>
          </p:cNvPr>
          <p:cNvSpPr txBox="1"/>
          <p:nvPr/>
        </p:nvSpPr>
        <p:spPr>
          <a:xfrm>
            <a:off x="500138" y="2827639"/>
            <a:ext cx="290464" cy="523220"/>
          </a:xfrm>
          <a:prstGeom prst="rect">
            <a:avLst/>
          </a:prstGeom>
          <a:solidFill>
            <a:schemeClr val="accent6">
              <a:lumMod val="20000"/>
              <a:lumOff val="80000"/>
            </a:schemeClr>
          </a:solidFill>
        </p:spPr>
        <p:txBody>
          <a:bodyPr wrap="none" rtlCol="0">
            <a:spAutoFit/>
          </a:bodyPr>
          <a:lstStyle/>
          <a:p>
            <a:r>
              <a:rPr lang="en-GB" sz="2800" b="1" dirty="0"/>
              <a:t>I</a:t>
            </a:r>
          </a:p>
        </p:txBody>
      </p:sp>
      <p:sp>
        <p:nvSpPr>
          <p:cNvPr id="16" name="TextBox 15">
            <a:extLst>
              <a:ext uri="{FF2B5EF4-FFF2-40B4-BE49-F238E27FC236}">
                <a16:creationId xmlns:a16="http://schemas.microsoft.com/office/drawing/2014/main" id="{61682205-17CD-F44A-BD4E-FDA3FB3F2211}"/>
              </a:ext>
            </a:extLst>
          </p:cNvPr>
          <p:cNvSpPr txBox="1"/>
          <p:nvPr/>
        </p:nvSpPr>
        <p:spPr>
          <a:xfrm>
            <a:off x="949300" y="2918764"/>
            <a:ext cx="2253185" cy="369332"/>
          </a:xfrm>
          <a:prstGeom prst="rect">
            <a:avLst/>
          </a:prstGeom>
          <a:solidFill>
            <a:schemeClr val="accent6">
              <a:lumMod val="20000"/>
              <a:lumOff val="80000"/>
            </a:schemeClr>
          </a:solidFill>
        </p:spPr>
        <p:txBody>
          <a:bodyPr wrap="square">
            <a:spAutoFit/>
          </a:bodyPr>
          <a:lstStyle/>
          <a:p>
            <a:pPr rtl="0">
              <a:buNone/>
            </a:pPr>
            <a:r>
              <a:rPr lang="en-GB" sz="1800" b="1" dirty="0">
                <a:solidFill>
                  <a:srgbClr val="1F1F1F"/>
                </a:solidFill>
                <a:effectLst/>
                <a:latin typeface="+mn-lt"/>
              </a:rPr>
              <a:t>Intervention</a:t>
            </a:r>
            <a:endParaRPr lang="en-GB" sz="1800" dirty="0">
              <a:solidFill>
                <a:srgbClr val="1F1F1F"/>
              </a:solidFill>
              <a:effectLst/>
              <a:latin typeface="+mn-lt"/>
            </a:endParaRPr>
          </a:p>
        </p:txBody>
      </p:sp>
      <p:sp>
        <p:nvSpPr>
          <p:cNvPr id="17" name="TextBox 16">
            <a:extLst>
              <a:ext uri="{FF2B5EF4-FFF2-40B4-BE49-F238E27FC236}">
                <a16:creationId xmlns:a16="http://schemas.microsoft.com/office/drawing/2014/main" id="{E45F29D3-F8A2-B409-EB28-265AF2CD4E40}"/>
              </a:ext>
            </a:extLst>
          </p:cNvPr>
          <p:cNvSpPr txBox="1"/>
          <p:nvPr/>
        </p:nvSpPr>
        <p:spPr>
          <a:xfrm>
            <a:off x="4891382" y="2943549"/>
            <a:ext cx="6751650" cy="369332"/>
          </a:xfrm>
          <a:prstGeom prst="rect">
            <a:avLst/>
          </a:prstGeom>
          <a:solidFill>
            <a:schemeClr val="accent6">
              <a:lumMod val="20000"/>
              <a:lumOff val="80000"/>
            </a:schemeClr>
          </a:solidFill>
        </p:spPr>
        <p:txBody>
          <a:bodyPr wrap="square">
            <a:spAutoFit/>
          </a:bodyPr>
          <a:lstStyle/>
          <a:p>
            <a:pPr>
              <a:spcBef>
                <a:spcPts val="1200"/>
              </a:spcBef>
              <a:spcAft>
                <a:spcPts val="1200"/>
              </a:spcAft>
            </a:pPr>
            <a:r>
              <a:rPr lang="en-GB" b="1" dirty="0"/>
              <a:t>Alcohol-based hand rubs</a:t>
            </a:r>
            <a:r>
              <a:rPr lang="en-GB" dirty="0"/>
              <a:t> (Sanitizer).</a:t>
            </a:r>
            <a:endParaRPr lang="en-GB" sz="1800" b="0" i="0" dirty="0">
              <a:solidFill>
                <a:srgbClr val="1F1F1F"/>
              </a:solidFill>
              <a:effectLst/>
              <a:latin typeface="+mn-lt"/>
            </a:endParaRPr>
          </a:p>
        </p:txBody>
      </p:sp>
      <p:sp>
        <p:nvSpPr>
          <p:cNvPr id="19" name="Rectangle 18">
            <a:extLst>
              <a:ext uri="{FF2B5EF4-FFF2-40B4-BE49-F238E27FC236}">
                <a16:creationId xmlns:a16="http://schemas.microsoft.com/office/drawing/2014/main" id="{705534AC-1723-351B-25D4-72136E652F67}"/>
              </a:ext>
            </a:extLst>
          </p:cNvPr>
          <p:cNvSpPr/>
          <p:nvPr/>
        </p:nvSpPr>
        <p:spPr>
          <a:xfrm>
            <a:off x="503697" y="3537028"/>
            <a:ext cx="11142894" cy="654439"/>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TextBox 19">
            <a:extLst>
              <a:ext uri="{FF2B5EF4-FFF2-40B4-BE49-F238E27FC236}">
                <a16:creationId xmlns:a16="http://schemas.microsoft.com/office/drawing/2014/main" id="{4124218E-7642-0368-90BA-AF77707B21D6}"/>
              </a:ext>
            </a:extLst>
          </p:cNvPr>
          <p:cNvSpPr txBox="1"/>
          <p:nvPr/>
        </p:nvSpPr>
        <p:spPr>
          <a:xfrm>
            <a:off x="535763" y="3587275"/>
            <a:ext cx="437940" cy="523220"/>
          </a:xfrm>
          <a:prstGeom prst="rect">
            <a:avLst/>
          </a:prstGeom>
          <a:solidFill>
            <a:schemeClr val="accent5">
              <a:lumMod val="20000"/>
              <a:lumOff val="80000"/>
            </a:schemeClr>
          </a:solidFill>
        </p:spPr>
        <p:txBody>
          <a:bodyPr wrap="none" rtlCol="0">
            <a:spAutoFit/>
          </a:bodyPr>
          <a:lstStyle/>
          <a:p>
            <a:r>
              <a:rPr lang="en-GB" sz="2800" b="1" dirty="0"/>
              <a:t>C</a:t>
            </a:r>
          </a:p>
        </p:txBody>
      </p:sp>
      <p:sp>
        <p:nvSpPr>
          <p:cNvPr id="21" name="TextBox 20">
            <a:extLst>
              <a:ext uri="{FF2B5EF4-FFF2-40B4-BE49-F238E27FC236}">
                <a16:creationId xmlns:a16="http://schemas.microsoft.com/office/drawing/2014/main" id="{E9D4FD93-CC83-1B6D-E7DA-55521B137E61}"/>
              </a:ext>
            </a:extLst>
          </p:cNvPr>
          <p:cNvSpPr txBox="1"/>
          <p:nvPr/>
        </p:nvSpPr>
        <p:spPr>
          <a:xfrm>
            <a:off x="973703" y="3685091"/>
            <a:ext cx="3019643" cy="369332"/>
          </a:xfrm>
          <a:prstGeom prst="rect">
            <a:avLst/>
          </a:prstGeom>
          <a:solidFill>
            <a:schemeClr val="accent5">
              <a:lumMod val="20000"/>
              <a:lumOff val="80000"/>
            </a:schemeClr>
          </a:solidFill>
        </p:spPr>
        <p:txBody>
          <a:bodyPr wrap="square">
            <a:spAutoFit/>
          </a:bodyPr>
          <a:lstStyle/>
          <a:p>
            <a:pPr rtl="0">
              <a:buNone/>
            </a:pPr>
            <a:r>
              <a:rPr lang="en-GB" sz="1800" b="1" dirty="0">
                <a:solidFill>
                  <a:srgbClr val="1F1F1F"/>
                </a:solidFill>
                <a:effectLst/>
                <a:latin typeface="+mn-lt"/>
              </a:rPr>
              <a:t>Comparison / Control</a:t>
            </a:r>
            <a:endParaRPr lang="en-GB" sz="1800" dirty="0">
              <a:solidFill>
                <a:srgbClr val="1F1F1F"/>
              </a:solidFill>
              <a:effectLst/>
              <a:latin typeface="+mn-lt"/>
            </a:endParaRPr>
          </a:p>
        </p:txBody>
      </p:sp>
      <p:sp>
        <p:nvSpPr>
          <p:cNvPr id="22" name="TextBox 21">
            <a:extLst>
              <a:ext uri="{FF2B5EF4-FFF2-40B4-BE49-F238E27FC236}">
                <a16:creationId xmlns:a16="http://schemas.microsoft.com/office/drawing/2014/main" id="{DAFA4F03-9F69-92A9-3E05-E0B4414774AA}"/>
              </a:ext>
            </a:extLst>
          </p:cNvPr>
          <p:cNvSpPr txBox="1"/>
          <p:nvPr/>
        </p:nvSpPr>
        <p:spPr>
          <a:xfrm>
            <a:off x="4891382" y="3679581"/>
            <a:ext cx="6751650" cy="369332"/>
          </a:xfrm>
          <a:prstGeom prst="rect">
            <a:avLst/>
          </a:prstGeom>
          <a:solidFill>
            <a:schemeClr val="accent5">
              <a:lumMod val="20000"/>
              <a:lumOff val="80000"/>
            </a:schemeClr>
          </a:solidFill>
        </p:spPr>
        <p:txBody>
          <a:bodyPr wrap="square">
            <a:spAutoFit/>
          </a:bodyPr>
          <a:lstStyle/>
          <a:p>
            <a:r>
              <a:rPr lang="en-GB" b="1" dirty="0"/>
              <a:t>Traditional soap and water</a:t>
            </a:r>
            <a:r>
              <a:rPr lang="en-GB" dirty="0"/>
              <a:t> handwashing.</a:t>
            </a:r>
            <a:endParaRPr lang="en-GB" sz="1800" dirty="0">
              <a:solidFill>
                <a:srgbClr val="1F1F1F"/>
              </a:solidFill>
              <a:effectLst/>
              <a:latin typeface="+mn-lt"/>
            </a:endParaRPr>
          </a:p>
        </p:txBody>
      </p:sp>
      <p:sp>
        <p:nvSpPr>
          <p:cNvPr id="24" name="Rectangle 23">
            <a:extLst>
              <a:ext uri="{FF2B5EF4-FFF2-40B4-BE49-F238E27FC236}">
                <a16:creationId xmlns:a16="http://schemas.microsoft.com/office/drawing/2014/main" id="{B4A65170-FE03-5F6E-DA10-16210D586228}"/>
              </a:ext>
            </a:extLst>
          </p:cNvPr>
          <p:cNvSpPr/>
          <p:nvPr/>
        </p:nvSpPr>
        <p:spPr>
          <a:xfrm>
            <a:off x="500495" y="4252641"/>
            <a:ext cx="11142894" cy="654439"/>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5" name="TextBox 24">
            <a:extLst>
              <a:ext uri="{FF2B5EF4-FFF2-40B4-BE49-F238E27FC236}">
                <a16:creationId xmlns:a16="http://schemas.microsoft.com/office/drawing/2014/main" id="{0979F999-5B1B-937A-EA5F-B71090B78559}"/>
              </a:ext>
            </a:extLst>
          </p:cNvPr>
          <p:cNvSpPr txBox="1"/>
          <p:nvPr/>
        </p:nvSpPr>
        <p:spPr>
          <a:xfrm>
            <a:off x="512013" y="4346909"/>
            <a:ext cx="449162" cy="523220"/>
          </a:xfrm>
          <a:prstGeom prst="rect">
            <a:avLst/>
          </a:prstGeom>
          <a:solidFill>
            <a:schemeClr val="accent1">
              <a:lumMod val="20000"/>
              <a:lumOff val="80000"/>
            </a:schemeClr>
          </a:solidFill>
        </p:spPr>
        <p:txBody>
          <a:bodyPr wrap="none" rtlCol="0">
            <a:spAutoFit/>
          </a:bodyPr>
          <a:lstStyle/>
          <a:p>
            <a:r>
              <a:rPr lang="en-GB" sz="2800" b="1" dirty="0"/>
              <a:t>O</a:t>
            </a:r>
          </a:p>
        </p:txBody>
      </p:sp>
      <p:sp>
        <p:nvSpPr>
          <p:cNvPr id="26" name="TextBox 25">
            <a:extLst>
              <a:ext uri="{FF2B5EF4-FFF2-40B4-BE49-F238E27FC236}">
                <a16:creationId xmlns:a16="http://schemas.microsoft.com/office/drawing/2014/main" id="{069A4161-F84E-0C8A-62C6-88F9189528AA}"/>
              </a:ext>
            </a:extLst>
          </p:cNvPr>
          <p:cNvSpPr txBox="1"/>
          <p:nvPr/>
        </p:nvSpPr>
        <p:spPr>
          <a:xfrm>
            <a:off x="1012754" y="4427034"/>
            <a:ext cx="3250418" cy="369332"/>
          </a:xfrm>
          <a:prstGeom prst="rect">
            <a:avLst/>
          </a:prstGeom>
          <a:solidFill>
            <a:schemeClr val="accent1">
              <a:lumMod val="20000"/>
              <a:lumOff val="80000"/>
            </a:schemeClr>
          </a:solidFill>
        </p:spPr>
        <p:txBody>
          <a:bodyPr wrap="square">
            <a:spAutoFit/>
          </a:bodyPr>
          <a:lstStyle/>
          <a:p>
            <a:pPr rtl="0">
              <a:buNone/>
            </a:pPr>
            <a:r>
              <a:rPr lang="en-GB" sz="1800" b="1" dirty="0">
                <a:solidFill>
                  <a:srgbClr val="1F1F1F"/>
                </a:solidFill>
                <a:effectLst/>
                <a:latin typeface="+mn-lt"/>
              </a:rPr>
              <a:t>Outcome</a:t>
            </a:r>
            <a:endParaRPr lang="en-GB" sz="1800" dirty="0">
              <a:solidFill>
                <a:srgbClr val="1F1F1F"/>
              </a:solidFill>
              <a:effectLst/>
              <a:latin typeface="+mn-lt"/>
            </a:endParaRPr>
          </a:p>
        </p:txBody>
      </p:sp>
      <p:sp>
        <p:nvSpPr>
          <p:cNvPr id="27" name="TextBox 26">
            <a:extLst>
              <a:ext uri="{FF2B5EF4-FFF2-40B4-BE49-F238E27FC236}">
                <a16:creationId xmlns:a16="http://schemas.microsoft.com/office/drawing/2014/main" id="{41A898DB-E909-30EA-3D43-856B355E9AC0}"/>
              </a:ext>
            </a:extLst>
          </p:cNvPr>
          <p:cNvSpPr txBox="1"/>
          <p:nvPr/>
        </p:nvSpPr>
        <p:spPr>
          <a:xfrm>
            <a:off x="4891382" y="4395194"/>
            <a:ext cx="6723676" cy="369332"/>
          </a:xfrm>
          <a:prstGeom prst="rect">
            <a:avLst/>
          </a:prstGeom>
          <a:solidFill>
            <a:schemeClr val="accent1">
              <a:lumMod val="20000"/>
              <a:lumOff val="80000"/>
            </a:schemeClr>
          </a:solidFill>
        </p:spPr>
        <p:txBody>
          <a:bodyPr wrap="square">
            <a:spAutoFit/>
          </a:bodyPr>
          <a:lstStyle/>
          <a:p>
            <a:r>
              <a:rPr lang="en-GB" b="1" dirty="0"/>
              <a:t>Rate of hospital-acquired infections</a:t>
            </a:r>
            <a:endParaRPr lang="en-GB" sz="1800" b="1" dirty="0">
              <a:solidFill>
                <a:srgbClr val="1F1F1F"/>
              </a:solidFill>
              <a:effectLst/>
            </a:endParaRPr>
          </a:p>
        </p:txBody>
      </p:sp>
      <p:sp>
        <p:nvSpPr>
          <p:cNvPr id="28" name="TextBox 27">
            <a:extLst>
              <a:ext uri="{FF2B5EF4-FFF2-40B4-BE49-F238E27FC236}">
                <a16:creationId xmlns:a16="http://schemas.microsoft.com/office/drawing/2014/main" id="{6E9C12E9-E72E-86B0-8290-5C8C7124BB10}"/>
              </a:ext>
            </a:extLst>
          </p:cNvPr>
          <p:cNvSpPr txBox="1"/>
          <p:nvPr/>
        </p:nvSpPr>
        <p:spPr>
          <a:xfrm>
            <a:off x="1526305" y="5035865"/>
            <a:ext cx="10651353" cy="707886"/>
          </a:xfrm>
          <a:prstGeom prst="rect">
            <a:avLst/>
          </a:prstGeom>
          <a:noFill/>
        </p:spPr>
        <p:txBody>
          <a:bodyPr wrap="square">
            <a:spAutoFit/>
          </a:bodyPr>
          <a:lstStyle/>
          <a:p>
            <a:r>
              <a:rPr lang="en-GB" sz="2000" i="1" dirty="0"/>
              <a:t>"In hospital-based healthcare workers </a:t>
            </a:r>
            <a:r>
              <a:rPr lang="en-GB" sz="2000" b="1" i="1" dirty="0"/>
              <a:t>(P)</a:t>
            </a:r>
            <a:r>
              <a:rPr lang="en-GB" sz="2000" i="1" dirty="0"/>
              <a:t>, are alcohol-based hand rubs </a:t>
            </a:r>
            <a:r>
              <a:rPr lang="en-GB" sz="2000" b="1" i="1" dirty="0"/>
              <a:t>(I)</a:t>
            </a:r>
            <a:r>
              <a:rPr lang="en-GB" sz="2000" i="1" dirty="0"/>
              <a:t> more effective than traditional soap and water </a:t>
            </a:r>
            <a:r>
              <a:rPr lang="en-GB" sz="2000" b="1" i="1" dirty="0"/>
              <a:t>(C)</a:t>
            </a:r>
            <a:r>
              <a:rPr lang="en-GB" sz="2000" i="1" dirty="0"/>
              <a:t> at reducing hospital-acquired infections </a:t>
            </a:r>
            <a:r>
              <a:rPr lang="en-GB" sz="2000" b="1" i="1" dirty="0"/>
              <a:t>(O)</a:t>
            </a:r>
            <a:r>
              <a:rPr lang="en-GB" sz="2000" i="1" dirty="0"/>
              <a:t>?"</a:t>
            </a:r>
            <a:endParaRPr lang="en-GB" sz="2000" dirty="0"/>
          </a:p>
        </p:txBody>
      </p:sp>
      <p:sp>
        <p:nvSpPr>
          <p:cNvPr id="31" name="TextBox 30">
            <a:extLst>
              <a:ext uri="{FF2B5EF4-FFF2-40B4-BE49-F238E27FC236}">
                <a16:creationId xmlns:a16="http://schemas.microsoft.com/office/drawing/2014/main" id="{6F9CA744-B5D2-92DD-ACD5-0CFD72EE50EA}"/>
              </a:ext>
            </a:extLst>
          </p:cNvPr>
          <p:cNvSpPr txBox="1"/>
          <p:nvPr/>
        </p:nvSpPr>
        <p:spPr>
          <a:xfrm>
            <a:off x="14342" y="5154735"/>
            <a:ext cx="6097978" cy="461665"/>
          </a:xfrm>
          <a:prstGeom prst="rect">
            <a:avLst/>
          </a:prstGeom>
          <a:noFill/>
        </p:spPr>
        <p:txBody>
          <a:bodyPr wrap="square">
            <a:spAutoFit/>
          </a:bodyPr>
          <a:lstStyle/>
          <a:p>
            <a:r>
              <a:rPr lang="en-GB" sz="2400" b="1" dirty="0">
                <a:solidFill>
                  <a:srgbClr val="1F1F1F"/>
                </a:solidFill>
              </a:rPr>
              <a:t>The RQ: </a:t>
            </a:r>
            <a:endParaRPr lang="en-GB" sz="2400" dirty="0"/>
          </a:p>
        </p:txBody>
      </p:sp>
      <p:sp>
        <p:nvSpPr>
          <p:cNvPr id="32" name="TextBox 31">
            <a:extLst>
              <a:ext uri="{FF2B5EF4-FFF2-40B4-BE49-F238E27FC236}">
                <a16:creationId xmlns:a16="http://schemas.microsoft.com/office/drawing/2014/main" id="{8FA5CD10-4FB4-3C76-2DD4-020471C8A277}"/>
              </a:ext>
            </a:extLst>
          </p:cNvPr>
          <p:cNvSpPr txBox="1"/>
          <p:nvPr/>
        </p:nvSpPr>
        <p:spPr>
          <a:xfrm>
            <a:off x="0" y="5841896"/>
            <a:ext cx="1781299" cy="461665"/>
          </a:xfrm>
          <a:prstGeom prst="rect">
            <a:avLst/>
          </a:prstGeom>
          <a:noFill/>
        </p:spPr>
        <p:txBody>
          <a:bodyPr wrap="square">
            <a:spAutoFit/>
          </a:bodyPr>
          <a:lstStyle/>
          <a:p>
            <a:r>
              <a:rPr lang="en-GB" sz="2400" b="1" dirty="0">
                <a:solidFill>
                  <a:srgbClr val="1F1F1F"/>
                </a:solidFill>
              </a:rPr>
              <a:t>Keywords: </a:t>
            </a:r>
            <a:endParaRPr lang="en-GB" sz="2400" dirty="0"/>
          </a:p>
        </p:txBody>
      </p:sp>
      <p:sp>
        <p:nvSpPr>
          <p:cNvPr id="35" name="TextBox 34">
            <a:extLst>
              <a:ext uri="{FF2B5EF4-FFF2-40B4-BE49-F238E27FC236}">
                <a16:creationId xmlns:a16="http://schemas.microsoft.com/office/drawing/2014/main" id="{CABC1DD7-92CB-5385-B01D-72463C1C91F3}"/>
              </a:ext>
            </a:extLst>
          </p:cNvPr>
          <p:cNvSpPr txBox="1"/>
          <p:nvPr/>
        </p:nvSpPr>
        <p:spPr>
          <a:xfrm>
            <a:off x="1603433" y="5899036"/>
            <a:ext cx="9470929" cy="369332"/>
          </a:xfrm>
          <a:prstGeom prst="rect">
            <a:avLst/>
          </a:prstGeom>
          <a:noFill/>
        </p:spPr>
        <p:txBody>
          <a:bodyPr wrap="square">
            <a:spAutoFit/>
          </a:bodyPr>
          <a:lstStyle/>
          <a:p>
            <a:r>
              <a:rPr kumimoji="0" lang="en-US" altLang="en-US" sz="1800" b="0" i="0" u="none" strike="noStrike" cap="none" normalizeH="0" baseline="0" dirty="0">
                <a:ln>
                  <a:noFill/>
                </a:ln>
                <a:solidFill>
                  <a:schemeClr val="tx1"/>
                </a:solidFill>
                <a:effectLst/>
                <a:latin typeface="Arial Unicode MS"/>
              </a:rPr>
              <a:t>“Healthcare workers”</a:t>
            </a:r>
            <a:r>
              <a:rPr lang="en-US" altLang="en-US" dirty="0">
                <a:latin typeface="Arial Unicode MS"/>
              </a:rPr>
              <a:t>;</a:t>
            </a:r>
            <a:r>
              <a:rPr kumimoji="0" lang="en-US" altLang="en-US" sz="1800" b="0" i="0" u="none" strike="noStrike" cap="none" normalizeH="0" baseline="0" dirty="0">
                <a:ln>
                  <a:noFill/>
                </a:ln>
                <a:solidFill>
                  <a:schemeClr val="tx1"/>
                </a:solidFill>
                <a:effectLst/>
              </a:rPr>
              <a:t> “</a:t>
            </a:r>
            <a:r>
              <a:rPr kumimoji="0" lang="en-US" altLang="en-US" sz="1800" b="0" i="0" u="none" strike="noStrike" cap="none" normalizeH="0" baseline="0" dirty="0">
                <a:ln>
                  <a:noFill/>
                </a:ln>
                <a:solidFill>
                  <a:schemeClr val="tx1"/>
                </a:solidFill>
                <a:effectLst/>
                <a:latin typeface="Arial Unicode MS"/>
              </a:rPr>
              <a:t>Alcohol hand rub</a:t>
            </a:r>
            <a:r>
              <a:rPr lang="en-US" altLang="en-US" dirty="0">
                <a:latin typeface="Arial Unicode MS"/>
              </a:rPr>
              <a:t>”; “Infection control”</a:t>
            </a:r>
            <a:r>
              <a:rPr lang="en-US" altLang="en-US" dirty="0"/>
              <a:t> “</a:t>
            </a:r>
            <a:r>
              <a:rPr lang="en-US" altLang="en-US" dirty="0">
                <a:latin typeface="Arial Unicode MS"/>
              </a:rPr>
              <a:t>Hand hygiene”</a:t>
            </a:r>
            <a:r>
              <a:rPr kumimoji="0" lang="en-US" altLang="en-US" sz="1800" b="0" i="0" u="none" strike="noStrike" cap="none" normalizeH="0" baseline="0" dirty="0">
                <a:ln>
                  <a:noFill/>
                </a:ln>
                <a:solidFill>
                  <a:schemeClr val="tx1"/>
                </a:solidFill>
                <a:effectLst/>
                <a:latin typeface="Arial Unicode MS"/>
              </a:rPr>
              <a:t> </a:t>
            </a:r>
            <a:endParaRPr lang="en-GB" dirty="0"/>
          </a:p>
        </p:txBody>
      </p:sp>
      <p:pic>
        <p:nvPicPr>
          <p:cNvPr id="43" name="Picture 42">
            <a:extLst>
              <a:ext uri="{FF2B5EF4-FFF2-40B4-BE49-F238E27FC236}">
                <a16:creationId xmlns:a16="http://schemas.microsoft.com/office/drawing/2014/main" id="{A36EC68C-97C8-8175-511D-F942CC7BD94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793"/>
          <a:stretch>
            <a:fillRect/>
          </a:stretch>
        </p:blipFill>
        <p:spPr>
          <a:xfrm>
            <a:off x="155718" y="7526"/>
            <a:ext cx="1862400" cy="933773"/>
          </a:xfrm>
          <a:prstGeom prst="rect">
            <a:avLst/>
          </a:prstGeom>
        </p:spPr>
      </p:pic>
      <p:sp>
        <p:nvSpPr>
          <p:cNvPr id="44" name="TextBox 43">
            <a:extLst>
              <a:ext uri="{FF2B5EF4-FFF2-40B4-BE49-F238E27FC236}">
                <a16:creationId xmlns:a16="http://schemas.microsoft.com/office/drawing/2014/main" id="{FAE971A9-7059-2A1F-A9B1-291F6A576C43}"/>
              </a:ext>
            </a:extLst>
          </p:cNvPr>
          <p:cNvSpPr txBox="1"/>
          <p:nvPr/>
        </p:nvSpPr>
        <p:spPr>
          <a:xfrm>
            <a:off x="952500" y="6858000"/>
            <a:ext cx="10287000" cy="230832"/>
          </a:xfrm>
          <a:prstGeom prst="rect">
            <a:avLst/>
          </a:prstGeom>
          <a:noFill/>
        </p:spPr>
        <p:txBody>
          <a:bodyPr wrap="square" rtlCol="0">
            <a:spAutoFit/>
          </a:bodyPr>
          <a:lstStyle/>
          <a:p>
            <a:r>
              <a:rPr lang="en-GB" sz="900">
                <a:hlinkClick r:id="rId3" tooltip="https://thebluediamondgallery.com/highway-signs/e/exercise.html"/>
              </a:rPr>
              <a:t>This Photo</a:t>
            </a:r>
            <a:r>
              <a:rPr lang="en-GB" sz="900"/>
              <a:t> by Unknown Author is licensed under </a:t>
            </a:r>
            <a:r>
              <a:rPr lang="en-GB" sz="900">
                <a:hlinkClick r:id="rId4" tooltip="https://creativecommons.org/licenses/by-sa/3.0/"/>
              </a:rPr>
              <a:t>CC BY-SA</a:t>
            </a:r>
            <a:endParaRPr lang="en-GB" sz="900"/>
          </a:p>
        </p:txBody>
      </p:sp>
      <p:sp>
        <p:nvSpPr>
          <p:cNvPr id="39" name="TextBox 38">
            <a:extLst>
              <a:ext uri="{FF2B5EF4-FFF2-40B4-BE49-F238E27FC236}">
                <a16:creationId xmlns:a16="http://schemas.microsoft.com/office/drawing/2014/main" id="{75D65A0E-FEDA-55DC-6802-C1414098B717}"/>
              </a:ext>
            </a:extLst>
          </p:cNvPr>
          <p:cNvSpPr txBox="1"/>
          <p:nvPr/>
        </p:nvSpPr>
        <p:spPr>
          <a:xfrm>
            <a:off x="-1984142" y="540614"/>
            <a:ext cx="6142120" cy="369332"/>
          </a:xfrm>
          <a:prstGeom prst="rect">
            <a:avLst/>
          </a:prstGeom>
          <a:noFill/>
        </p:spPr>
        <p:txBody>
          <a:bodyPr wrap="square">
            <a:spAutoFit/>
          </a:bodyPr>
          <a:lstStyle/>
          <a:p>
            <a:pPr algn="ctr"/>
            <a:r>
              <a:rPr lang="en-GB" b="1" dirty="0"/>
              <a:t>15 mins</a:t>
            </a:r>
          </a:p>
        </p:txBody>
      </p:sp>
    </p:spTree>
    <p:extLst>
      <p:ext uri="{BB962C8B-B14F-4D97-AF65-F5344CB8AC3E}">
        <p14:creationId xmlns:p14="http://schemas.microsoft.com/office/powerpoint/2010/main" val="4045422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2"/>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17" grpId="0" animBg="1"/>
      <p:bldP spid="22" grpId="0" animBg="1"/>
      <p:bldP spid="27" grpId="0" animBg="1"/>
      <p:bldP spid="28" grpId="0"/>
      <p:bldP spid="35"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7A6BA-B003-1836-8EAE-C44E51AA98F6}"/>
              </a:ext>
            </a:extLst>
          </p:cNvPr>
          <p:cNvSpPr>
            <a:spLocks noGrp="1"/>
          </p:cNvSpPr>
          <p:nvPr>
            <p:ph type="title"/>
          </p:nvPr>
        </p:nvSpPr>
        <p:spPr>
          <a:xfrm>
            <a:off x="2474651" y="190147"/>
            <a:ext cx="7983492" cy="765843"/>
          </a:xfrm>
          <a:solidFill>
            <a:schemeClr val="accent1">
              <a:lumMod val="20000"/>
              <a:lumOff val="80000"/>
            </a:schemeClr>
          </a:solidFill>
          <a:ln>
            <a:solidFill>
              <a:schemeClr val="accent1">
                <a:lumMod val="50000"/>
              </a:schemeClr>
            </a:solidFill>
          </a:ln>
        </p:spPr>
        <p:txBody>
          <a:bodyPr>
            <a:normAutofit/>
          </a:bodyPr>
          <a:lstStyle/>
          <a:p>
            <a:pPr algn="ctr"/>
            <a:r>
              <a:rPr lang="en-GB" sz="4000" b="1" dirty="0"/>
              <a:t>PICO for planning a search strategy</a:t>
            </a:r>
            <a:endParaRPr lang="en-GB" sz="4000" dirty="0"/>
          </a:p>
        </p:txBody>
      </p:sp>
      <p:sp>
        <p:nvSpPr>
          <p:cNvPr id="4" name="Date Placeholder 3">
            <a:extLst>
              <a:ext uri="{FF2B5EF4-FFF2-40B4-BE49-F238E27FC236}">
                <a16:creationId xmlns:a16="http://schemas.microsoft.com/office/drawing/2014/main" id="{A0B83486-7979-FBC3-3E28-3AC163778730}"/>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6A6C5ADA-2705-8BB9-B36F-F414A12C01E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8A6174A-E888-CF5C-068F-EF717CB6C133}"/>
              </a:ext>
            </a:extLst>
          </p:cNvPr>
          <p:cNvSpPr>
            <a:spLocks noGrp="1"/>
          </p:cNvSpPr>
          <p:nvPr>
            <p:ph type="sldNum" sz="quarter" idx="12"/>
          </p:nvPr>
        </p:nvSpPr>
        <p:spPr/>
        <p:txBody>
          <a:bodyPr/>
          <a:lstStyle/>
          <a:p>
            <a:fld id="{7BEA7D36-F633-4FCB-BAEE-E2578BDEE5E8}" type="slidenum">
              <a:rPr lang="en-GB" smtClean="0"/>
              <a:t>17</a:t>
            </a:fld>
            <a:endParaRPr lang="en-GB"/>
          </a:p>
        </p:txBody>
      </p:sp>
      <p:sp>
        <p:nvSpPr>
          <p:cNvPr id="9" name="Rectangle 8">
            <a:extLst>
              <a:ext uri="{FF2B5EF4-FFF2-40B4-BE49-F238E27FC236}">
                <a16:creationId xmlns:a16="http://schemas.microsoft.com/office/drawing/2014/main" id="{1B9A5A09-888A-D16B-99D5-EDB4D44F7E39}"/>
              </a:ext>
            </a:extLst>
          </p:cNvPr>
          <p:cNvSpPr/>
          <p:nvPr/>
        </p:nvSpPr>
        <p:spPr>
          <a:xfrm>
            <a:off x="378049" y="2311866"/>
            <a:ext cx="11142894" cy="654439"/>
          </a:xfrm>
          <a:prstGeom prst="rect">
            <a:avLst/>
          </a:prstGeom>
          <a:solidFill>
            <a:schemeClr val="accent2">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TextBox 9">
            <a:extLst>
              <a:ext uri="{FF2B5EF4-FFF2-40B4-BE49-F238E27FC236}">
                <a16:creationId xmlns:a16="http://schemas.microsoft.com/office/drawing/2014/main" id="{FC0E3FB4-08BF-17AC-1744-4F29C35F7085}"/>
              </a:ext>
            </a:extLst>
          </p:cNvPr>
          <p:cNvSpPr txBox="1"/>
          <p:nvPr/>
        </p:nvSpPr>
        <p:spPr>
          <a:xfrm>
            <a:off x="378049" y="2359986"/>
            <a:ext cx="402674" cy="523220"/>
          </a:xfrm>
          <a:prstGeom prst="rect">
            <a:avLst/>
          </a:prstGeom>
          <a:solidFill>
            <a:schemeClr val="accent2">
              <a:lumMod val="20000"/>
              <a:lumOff val="80000"/>
            </a:schemeClr>
          </a:solidFill>
        </p:spPr>
        <p:txBody>
          <a:bodyPr wrap="none" rtlCol="0">
            <a:spAutoFit/>
          </a:bodyPr>
          <a:lstStyle/>
          <a:p>
            <a:r>
              <a:rPr lang="en-GB" sz="2800" b="1" dirty="0"/>
              <a:t>P</a:t>
            </a:r>
          </a:p>
        </p:txBody>
      </p:sp>
      <p:sp>
        <p:nvSpPr>
          <p:cNvPr id="11" name="TextBox 10">
            <a:extLst>
              <a:ext uri="{FF2B5EF4-FFF2-40B4-BE49-F238E27FC236}">
                <a16:creationId xmlns:a16="http://schemas.microsoft.com/office/drawing/2014/main" id="{7A2702C4-14E0-057A-B140-37541FDDC2DE}"/>
              </a:ext>
            </a:extLst>
          </p:cNvPr>
          <p:cNvSpPr txBox="1"/>
          <p:nvPr/>
        </p:nvSpPr>
        <p:spPr>
          <a:xfrm>
            <a:off x="964829" y="2458655"/>
            <a:ext cx="3359277" cy="369332"/>
          </a:xfrm>
          <a:prstGeom prst="rect">
            <a:avLst/>
          </a:prstGeom>
          <a:solidFill>
            <a:schemeClr val="accent2">
              <a:lumMod val="20000"/>
              <a:lumOff val="80000"/>
            </a:schemeClr>
          </a:solidFill>
        </p:spPr>
        <p:txBody>
          <a:bodyPr wrap="square">
            <a:spAutoFit/>
          </a:bodyPr>
          <a:lstStyle/>
          <a:p>
            <a:pPr rtl="0">
              <a:buNone/>
            </a:pPr>
            <a:r>
              <a:rPr lang="en-GB" sz="1800" b="1" dirty="0">
                <a:solidFill>
                  <a:srgbClr val="1F1F1F"/>
                </a:solidFill>
                <a:effectLst/>
                <a:latin typeface="+mn-lt"/>
              </a:rPr>
              <a:t>Population / Patient / Problem</a:t>
            </a:r>
          </a:p>
        </p:txBody>
      </p:sp>
      <p:sp>
        <p:nvSpPr>
          <p:cNvPr id="12" name="TextBox 11">
            <a:extLst>
              <a:ext uri="{FF2B5EF4-FFF2-40B4-BE49-F238E27FC236}">
                <a16:creationId xmlns:a16="http://schemas.microsoft.com/office/drawing/2014/main" id="{EA03CB66-FC90-7242-53D0-A152F3B9D697}"/>
              </a:ext>
            </a:extLst>
          </p:cNvPr>
          <p:cNvSpPr txBox="1"/>
          <p:nvPr/>
        </p:nvSpPr>
        <p:spPr>
          <a:xfrm>
            <a:off x="4981373" y="2454279"/>
            <a:ext cx="6539569" cy="400110"/>
          </a:xfrm>
          <a:prstGeom prst="rect">
            <a:avLst/>
          </a:prstGeom>
          <a:solidFill>
            <a:schemeClr val="accent2">
              <a:lumMod val="20000"/>
              <a:lumOff val="80000"/>
            </a:schemeClr>
          </a:solidFill>
        </p:spPr>
        <p:txBody>
          <a:bodyPr wrap="square">
            <a:spAutoFit/>
          </a:bodyPr>
          <a:lstStyle/>
          <a:p>
            <a:pPr>
              <a:spcBef>
                <a:spcPts val="1200"/>
              </a:spcBef>
              <a:spcAft>
                <a:spcPts val="1200"/>
              </a:spcAft>
            </a:pPr>
            <a:r>
              <a:rPr lang="en-GB" sz="2000" dirty="0"/>
              <a:t>Hospital nurses</a:t>
            </a:r>
            <a:endParaRPr lang="en-GB" sz="2000" i="0" dirty="0">
              <a:solidFill>
                <a:srgbClr val="1F1F1F"/>
              </a:solidFill>
              <a:effectLst/>
            </a:endParaRPr>
          </a:p>
        </p:txBody>
      </p:sp>
      <p:sp>
        <p:nvSpPr>
          <p:cNvPr id="13" name="Rectangle 12">
            <a:extLst>
              <a:ext uri="{FF2B5EF4-FFF2-40B4-BE49-F238E27FC236}">
                <a16:creationId xmlns:a16="http://schemas.microsoft.com/office/drawing/2014/main" id="{C6B9EE52-2999-FBB3-336C-D83712D0A5B5}"/>
              </a:ext>
            </a:extLst>
          </p:cNvPr>
          <p:cNvSpPr/>
          <p:nvPr/>
        </p:nvSpPr>
        <p:spPr>
          <a:xfrm>
            <a:off x="378049" y="3058424"/>
            <a:ext cx="11142894" cy="654439"/>
          </a:xfrm>
          <a:prstGeom prst="rect">
            <a:avLst/>
          </a:prstGeom>
          <a:solidFill>
            <a:schemeClr val="accent6">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TextBox 13">
            <a:extLst>
              <a:ext uri="{FF2B5EF4-FFF2-40B4-BE49-F238E27FC236}">
                <a16:creationId xmlns:a16="http://schemas.microsoft.com/office/drawing/2014/main" id="{E3D77ADD-06BB-72EB-DB8A-81385DC35A46}"/>
              </a:ext>
            </a:extLst>
          </p:cNvPr>
          <p:cNvSpPr txBox="1"/>
          <p:nvPr/>
        </p:nvSpPr>
        <p:spPr>
          <a:xfrm>
            <a:off x="378049" y="3072124"/>
            <a:ext cx="290464" cy="523220"/>
          </a:xfrm>
          <a:prstGeom prst="rect">
            <a:avLst/>
          </a:prstGeom>
          <a:solidFill>
            <a:schemeClr val="accent6">
              <a:lumMod val="20000"/>
              <a:lumOff val="80000"/>
            </a:schemeClr>
          </a:solidFill>
        </p:spPr>
        <p:txBody>
          <a:bodyPr wrap="none" rtlCol="0">
            <a:spAutoFit/>
          </a:bodyPr>
          <a:lstStyle/>
          <a:p>
            <a:r>
              <a:rPr lang="en-GB" sz="2800" b="1" dirty="0"/>
              <a:t>I</a:t>
            </a:r>
          </a:p>
        </p:txBody>
      </p:sp>
      <p:sp>
        <p:nvSpPr>
          <p:cNvPr id="15" name="TextBox 14">
            <a:extLst>
              <a:ext uri="{FF2B5EF4-FFF2-40B4-BE49-F238E27FC236}">
                <a16:creationId xmlns:a16="http://schemas.microsoft.com/office/drawing/2014/main" id="{D23B9F64-4F2B-907C-F48A-F46D236672D2}"/>
              </a:ext>
            </a:extLst>
          </p:cNvPr>
          <p:cNvSpPr txBox="1"/>
          <p:nvPr/>
        </p:nvSpPr>
        <p:spPr>
          <a:xfrm>
            <a:off x="964829" y="3179032"/>
            <a:ext cx="2253185" cy="369332"/>
          </a:xfrm>
          <a:prstGeom prst="rect">
            <a:avLst/>
          </a:prstGeom>
          <a:solidFill>
            <a:schemeClr val="accent6">
              <a:lumMod val="20000"/>
              <a:lumOff val="80000"/>
            </a:schemeClr>
          </a:solidFill>
        </p:spPr>
        <p:txBody>
          <a:bodyPr wrap="square">
            <a:spAutoFit/>
          </a:bodyPr>
          <a:lstStyle/>
          <a:p>
            <a:pPr rtl="0">
              <a:buNone/>
            </a:pPr>
            <a:r>
              <a:rPr lang="en-GB" sz="1800" b="1" dirty="0">
                <a:solidFill>
                  <a:srgbClr val="1F1F1F"/>
                </a:solidFill>
                <a:effectLst/>
                <a:latin typeface="+mn-lt"/>
              </a:rPr>
              <a:t>Intervention</a:t>
            </a:r>
            <a:endParaRPr lang="en-GB" sz="1800" dirty="0">
              <a:solidFill>
                <a:srgbClr val="1F1F1F"/>
              </a:solidFill>
              <a:effectLst/>
              <a:latin typeface="+mn-lt"/>
            </a:endParaRPr>
          </a:p>
        </p:txBody>
      </p:sp>
      <p:sp>
        <p:nvSpPr>
          <p:cNvPr id="16" name="TextBox 15">
            <a:extLst>
              <a:ext uri="{FF2B5EF4-FFF2-40B4-BE49-F238E27FC236}">
                <a16:creationId xmlns:a16="http://schemas.microsoft.com/office/drawing/2014/main" id="{B2EFCCB5-F2D0-81A4-2124-D4431570D3C9}"/>
              </a:ext>
            </a:extLst>
          </p:cNvPr>
          <p:cNvSpPr txBox="1"/>
          <p:nvPr/>
        </p:nvSpPr>
        <p:spPr>
          <a:xfrm>
            <a:off x="4981373" y="3197274"/>
            <a:ext cx="6528053" cy="369332"/>
          </a:xfrm>
          <a:prstGeom prst="rect">
            <a:avLst/>
          </a:prstGeom>
          <a:solidFill>
            <a:schemeClr val="accent6">
              <a:lumMod val="20000"/>
              <a:lumOff val="80000"/>
            </a:schemeClr>
          </a:solidFill>
        </p:spPr>
        <p:txBody>
          <a:bodyPr wrap="square">
            <a:spAutoFit/>
          </a:bodyPr>
          <a:lstStyle/>
          <a:p>
            <a:pPr>
              <a:spcBef>
                <a:spcPts val="1200"/>
              </a:spcBef>
              <a:spcAft>
                <a:spcPts val="1200"/>
              </a:spcAft>
            </a:pPr>
            <a:r>
              <a:rPr lang="en-GB" sz="1800" b="0" i="0" dirty="0">
                <a:solidFill>
                  <a:srgbClr val="1F1F1F"/>
                </a:solidFill>
                <a:effectLst/>
                <a:latin typeface="+mn-lt"/>
              </a:rPr>
              <a:t>Four-day work week</a:t>
            </a:r>
          </a:p>
        </p:txBody>
      </p:sp>
      <p:sp>
        <p:nvSpPr>
          <p:cNvPr id="17" name="Rectangle 16">
            <a:extLst>
              <a:ext uri="{FF2B5EF4-FFF2-40B4-BE49-F238E27FC236}">
                <a16:creationId xmlns:a16="http://schemas.microsoft.com/office/drawing/2014/main" id="{9FC5DE4E-4BF1-219C-E7E9-7D8E48B4B6D7}"/>
              </a:ext>
            </a:extLst>
          </p:cNvPr>
          <p:cNvSpPr/>
          <p:nvPr/>
        </p:nvSpPr>
        <p:spPr>
          <a:xfrm>
            <a:off x="370367" y="3805263"/>
            <a:ext cx="11142894" cy="654439"/>
          </a:xfrm>
          <a:prstGeom prst="rect">
            <a:avLst/>
          </a:prstGeom>
          <a:solidFill>
            <a:schemeClr val="accent5">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627C1AEC-9DFA-9C61-793D-40ADD0911C1A}"/>
              </a:ext>
            </a:extLst>
          </p:cNvPr>
          <p:cNvSpPr txBox="1"/>
          <p:nvPr/>
        </p:nvSpPr>
        <p:spPr>
          <a:xfrm>
            <a:off x="384722" y="3864639"/>
            <a:ext cx="437940" cy="523220"/>
          </a:xfrm>
          <a:prstGeom prst="rect">
            <a:avLst/>
          </a:prstGeom>
          <a:solidFill>
            <a:schemeClr val="accent5">
              <a:lumMod val="20000"/>
              <a:lumOff val="80000"/>
            </a:schemeClr>
          </a:solidFill>
        </p:spPr>
        <p:txBody>
          <a:bodyPr wrap="none" rtlCol="0">
            <a:spAutoFit/>
          </a:bodyPr>
          <a:lstStyle/>
          <a:p>
            <a:r>
              <a:rPr lang="en-GB" sz="2800" b="1" dirty="0"/>
              <a:t>C</a:t>
            </a:r>
          </a:p>
        </p:txBody>
      </p:sp>
      <p:sp>
        <p:nvSpPr>
          <p:cNvPr id="19" name="TextBox 18">
            <a:extLst>
              <a:ext uri="{FF2B5EF4-FFF2-40B4-BE49-F238E27FC236}">
                <a16:creationId xmlns:a16="http://schemas.microsoft.com/office/drawing/2014/main" id="{E1F6B489-0F49-B115-8851-8D9C812389CB}"/>
              </a:ext>
            </a:extLst>
          </p:cNvPr>
          <p:cNvSpPr txBox="1"/>
          <p:nvPr/>
        </p:nvSpPr>
        <p:spPr>
          <a:xfrm>
            <a:off x="964829" y="3958768"/>
            <a:ext cx="3019643" cy="369332"/>
          </a:xfrm>
          <a:prstGeom prst="rect">
            <a:avLst/>
          </a:prstGeom>
          <a:solidFill>
            <a:schemeClr val="accent5">
              <a:lumMod val="20000"/>
              <a:lumOff val="80000"/>
            </a:schemeClr>
          </a:solidFill>
        </p:spPr>
        <p:txBody>
          <a:bodyPr wrap="square">
            <a:spAutoFit/>
          </a:bodyPr>
          <a:lstStyle/>
          <a:p>
            <a:pPr rtl="0">
              <a:buNone/>
            </a:pPr>
            <a:r>
              <a:rPr lang="en-GB" sz="1800" b="1" dirty="0">
                <a:solidFill>
                  <a:srgbClr val="1F1F1F"/>
                </a:solidFill>
                <a:effectLst/>
                <a:latin typeface="+mn-lt"/>
              </a:rPr>
              <a:t>Comparison / Control</a:t>
            </a:r>
            <a:endParaRPr lang="en-GB" sz="1800" dirty="0">
              <a:solidFill>
                <a:srgbClr val="1F1F1F"/>
              </a:solidFill>
              <a:effectLst/>
              <a:latin typeface="+mn-lt"/>
            </a:endParaRPr>
          </a:p>
        </p:txBody>
      </p:sp>
      <p:sp>
        <p:nvSpPr>
          <p:cNvPr id="20" name="TextBox 19">
            <a:extLst>
              <a:ext uri="{FF2B5EF4-FFF2-40B4-BE49-F238E27FC236}">
                <a16:creationId xmlns:a16="http://schemas.microsoft.com/office/drawing/2014/main" id="{43A16E09-82CE-B2EC-422F-4AE83B2A6F42}"/>
              </a:ext>
            </a:extLst>
          </p:cNvPr>
          <p:cNvSpPr txBox="1"/>
          <p:nvPr/>
        </p:nvSpPr>
        <p:spPr>
          <a:xfrm>
            <a:off x="4921052" y="3941583"/>
            <a:ext cx="6432747" cy="369332"/>
          </a:xfrm>
          <a:prstGeom prst="rect">
            <a:avLst/>
          </a:prstGeom>
          <a:solidFill>
            <a:schemeClr val="accent5">
              <a:lumMod val="20000"/>
              <a:lumOff val="80000"/>
            </a:schemeClr>
          </a:solidFill>
        </p:spPr>
        <p:txBody>
          <a:bodyPr wrap="square">
            <a:spAutoFit/>
          </a:bodyPr>
          <a:lstStyle/>
          <a:p>
            <a:r>
              <a:rPr lang="en-GB" dirty="0">
                <a:solidFill>
                  <a:srgbClr val="1F1F1F"/>
                </a:solidFill>
              </a:rPr>
              <a:t>Five-day working week</a:t>
            </a:r>
          </a:p>
        </p:txBody>
      </p:sp>
      <p:sp>
        <p:nvSpPr>
          <p:cNvPr id="21" name="Rectangle 20">
            <a:extLst>
              <a:ext uri="{FF2B5EF4-FFF2-40B4-BE49-F238E27FC236}">
                <a16:creationId xmlns:a16="http://schemas.microsoft.com/office/drawing/2014/main" id="{12825779-CBCE-E0CA-5B81-48E7E4C596CF}"/>
              </a:ext>
            </a:extLst>
          </p:cNvPr>
          <p:cNvSpPr/>
          <p:nvPr/>
        </p:nvSpPr>
        <p:spPr>
          <a:xfrm>
            <a:off x="366531" y="4532753"/>
            <a:ext cx="11142894" cy="654439"/>
          </a:xfrm>
          <a:prstGeom prst="rect">
            <a:avLst/>
          </a:prstGeom>
          <a:solidFill>
            <a:schemeClr val="accent1">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D2BB7BAE-490E-47FF-C9A0-E4DC61785C42}"/>
              </a:ext>
            </a:extLst>
          </p:cNvPr>
          <p:cNvSpPr txBox="1"/>
          <p:nvPr/>
        </p:nvSpPr>
        <p:spPr>
          <a:xfrm>
            <a:off x="378049" y="4627021"/>
            <a:ext cx="449162" cy="523220"/>
          </a:xfrm>
          <a:prstGeom prst="rect">
            <a:avLst/>
          </a:prstGeom>
          <a:solidFill>
            <a:schemeClr val="accent1">
              <a:lumMod val="20000"/>
              <a:lumOff val="80000"/>
            </a:schemeClr>
          </a:solidFill>
        </p:spPr>
        <p:txBody>
          <a:bodyPr wrap="none" rtlCol="0">
            <a:spAutoFit/>
          </a:bodyPr>
          <a:lstStyle/>
          <a:p>
            <a:r>
              <a:rPr lang="en-GB" sz="2800" b="1" dirty="0"/>
              <a:t>O</a:t>
            </a:r>
          </a:p>
        </p:txBody>
      </p:sp>
      <p:sp>
        <p:nvSpPr>
          <p:cNvPr id="23" name="TextBox 22">
            <a:extLst>
              <a:ext uri="{FF2B5EF4-FFF2-40B4-BE49-F238E27FC236}">
                <a16:creationId xmlns:a16="http://schemas.microsoft.com/office/drawing/2014/main" id="{7B576D77-C72A-C6A4-FCFD-0F8FA9274895}"/>
              </a:ext>
            </a:extLst>
          </p:cNvPr>
          <p:cNvSpPr txBox="1"/>
          <p:nvPr/>
        </p:nvSpPr>
        <p:spPr>
          <a:xfrm>
            <a:off x="964829" y="4707146"/>
            <a:ext cx="3250418" cy="369332"/>
          </a:xfrm>
          <a:prstGeom prst="rect">
            <a:avLst/>
          </a:prstGeom>
          <a:solidFill>
            <a:schemeClr val="accent1">
              <a:lumMod val="20000"/>
              <a:lumOff val="80000"/>
            </a:schemeClr>
          </a:solidFill>
        </p:spPr>
        <p:txBody>
          <a:bodyPr wrap="square">
            <a:spAutoFit/>
          </a:bodyPr>
          <a:lstStyle/>
          <a:p>
            <a:pPr rtl="0">
              <a:buNone/>
            </a:pPr>
            <a:r>
              <a:rPr lang="en-GB" sz="1800" b="1" dirty="0">
                <a:solidFill>
                  <a:srgbClr val="1F1F1F"/>
                </a:solidFill>
                <a:effectLst/>
                <a:latin typeface="+mn-lt"/>
              </a:rPr>
              <a:t>Outcome</a:t>
            </a:r>
            <a:endParaRPr lang="en-GB" sz="1800" dirty="0">
              <a:solidFill>
                <a:srgbClr val="1F1F1F"/>
              </a:solidFill>
              <a:effectLst/>
              <a:latin typeface="+mn-lt"/>
            </a:endParaRPr>
          </a:p>
        </p:txBody>
      </p:sp>
      <p:sp>
        <p:nvSpPr>
          <p:cNvPr id="24" name="TextBox 23">
            <a:extLst>
              <a:ext uri="{FF2B5EF4-FFF2-40B4-BE49-F238E27FC236}">
                <a16:creationId xmlns:a16="http://schemas.microsoft.com/office/drawing/2014/main" id="{E8E1F3D9-8832-2D23-192F-5731F4586283}"/>
              </a:ext>
            </a:extLst>
          </p:cNvPr>
          <p:cNvSpPr txBox="1"/>
          <p:nvPr/>
        </p:nvSpPr>
        <p:spPr>
          <a:xfrm>
            <a:off x="4981373" y="4707146"/>
            <a:ext cx="6528052" cy="369332"/>
          </a:xfrm>
          <a:prstGeom prst="rect">
            <a:avLst/>
          </a:prstGeom>
          <a:solidFill>
            <a:schemeClr val="accent1">
              <a:lumMod val="20000"/>
              <a:lumOff val="80000"/>
            </a:schemeClr>
          </a:solidFill>
        </p:spPr>
        <p:txBody>
          <a:bodyPr wrap="square">
            <a:spAutoFit/>
          </a:bodyPr>
          <a:lstStyle/>
          <a:p>
            <a:r>
              <a:rPr lang="en-GB" dirty="0">
                <a:solidFill>
                  <a:srgbClr val="1F1F1F"/>
                </a:solidFill>
              </a:rPr>
              <a:t>Reduce staff burnout</a:t>
            </a:r>
          </a:p>
        </p:txBody>
      </p:sp>
      <p:pic>
        <p:nvPicPr>
          <p:cNvPr id="25" name="Picture 24">
            <a:extLst>
              <a:ext uri="{FF2B5EF4-FFF2-40B4-BE49-F238E27FC236}">
                <a16:creationId xmlns:a16="http://schemas.microsoft.com/office/drawing/2014/main" id="{80512035-49A1-1E11-F6EE-262660931E6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05" t="9187" b="16080"/>
          <a:stretch>
            <a:fillRect/>
          </a:stretch>
        </p:blipFill>
        <p:spPr>
          <a:xfrm>
            <a:off x="40565" y="26317"/>
            <a:ext cx="1960795" cy="1093504"/>
          </a:xfrm>
          <a:prstGeom prst="rect">
            <a:avLst/>
          </a:prstGeom>
        </p:spPr>
      </p:pic>
      <p:sp>
        <p:nvSpPr>
          <p:cNvPr id="27" name="TextBox 26">
            <a:extLst>
              <a:ext uri="{FF2B5EF4-FFF2-40B4-BE49-F238E27FC236}">
                <a16:creationId xmlns:a16="http://schemas.microsoft.com/office/drawing/2014/main" id="{76F510C3-A17C-05FC-DDDC-F89DF79562FC}"/>
              </a:ext>
            </a:extLst>
          </p:cNvPr>
          <p:cNvSpPr txBox="1"/>
          <p:nvPr/>
        </p:nvSpPr>
        <p:spPr>
          <a:xfrm>
            <a:off x="366531" y="1608842"/>
            <a:ext cx="11508477" cy="369332"/>
          </a:xfrm>
          <a:prstGeom prst="rect">
            <a:avLst/>
          </a:prstGeom>
          <a:noFill/>
        </p:spPr>
        <p:txBody>
          <a:bodyPr wrap="square">
            <a:spAutoFit/>
          </a:bodyPr>
          <a:lstStyle/>
          <a:p>
            <a:r>
              <a:rPr lang="en-GB" b="1" dirty="0"/>
              <a:t>The RQ:</a:t>
            </a:r>
            <a:r>
              <a:rPr lang="en-GB" dirty="0"/>
              <a:t> "In hospital nurses, does a four-day work week compared to five-day shifts reduce staff burnout ?"</a:t>
            </a:r>
          </a:p>
        </p:txBody>
      </p:sp>
      <p:sp>
        <p:nvSpPr>
          <p:cNvPr id="28" name="TextBox 27">
            <a:extLst>
              <a:ext uri="{FF2B5EF4-FFF2-40B4-BE49-F238E27FC236}">
                <a16:creationId xmlns:a16="http://schemas.microsoft.com/office/drawing/2014/main" id="{C16BDBFD-5DE0-F4D0-93A8-B29CC03FE59A}"/>
              </a:ext>
            </a:extLst>
          </p:cNvPr>
          <p:cNvSpPr txBox="1"/>
          <p:nvPr/>
        </p:nvSpPr>
        <p:spPr>
          <a:xfrm>
            <a:off x="40565" y="5456612"/>
            <a:ext cx="12151435" cy="646331"/>
          </a:xfrm>
          <a:prstGeom prst="rect">
            <a:avLst/>
          </a:prstGeom>
          <a:noFill/>
        </p:spPr>
        <p:txBody>
          <a:bodyPr wrap="square">
            <a:spAutoFit/>
          </a:bodyPr>
          <a:lstStyle/>
          <a:p>
            <a:r>
              <a:rPr lang="en-GB" b="1" dirty="0"/>
              <a:t>The PICO-RQ:</a:t>
            </a:r>
            <a:r>
              <a:rPr lang="en-GB" dirty="0"/>
              <a:t> "In hospital nurses </a:t>
            </a:r>
            <a:r>
              <a:rPr lang="en-GB" b="1" dirty="0"/>
              <a:t>(P)</a:t>
            </a:r>
            <a:r>
              <a:rPr lang="en-GB" dirty="0"/>
              <a:t>, does a four-day work week </a:t>
            </a:r>
            <a:r>
              <a:rPr lang="en-GB" b="1" dirty="0"/>
              <a:t>(I)</a:t>
            </a:r>
            <a:r>
              <a:rPr lang="en-GB" dirty="0"/>
              <a:t> compared to five-day shifts </a:t>
            </a:r>
            <a:r>
              <a:rPr lang="en-GB" b="1" dirty="0"/>
              <a:t>(C) </a:t>
            </a:r>
            <a:r>
              <a:rPr lang="en-GB" dirty="0"/>
              <a:t>reduce staff burnout </a:t>
            </a:r>
            <a:r>
              <a:rPr lang="en-GB" b="1" dirty="0"/>
              <a:t>(O)</a:t>
            </a:r>
            <a:r>
              <a:rPr lang="en-GB" dirty="0"/>
              <a:t>?"</a:t>
            </a:r>
          </a:p>
        </p:txBody>
      </p:sp>
    </p:spTree>
    <p:extLst>
      <p:ext uri="{BB962C8B-B14F-4D97-AF65-F5344CB8AC3E}">
        <p14:creationId xmlns:p14="http://schemas.microsoft.com/office/powerpoint/2010/main" val="3529292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animBg="1"/>
      <p:bldP spid="16" grpId="0" animBg="1"/>
      <p:bldP spid="20" grpId="0" animBg="1"/>
      <p:bldP spid="24"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BD872E1-1D1A-45B3-1039-18A20A7F5630}"/>
              </a:ext>
            </a:extLst>
          </p:cNvPr>
          <p:cNvSpPr>
            <a:spLocks noGrp="1"/>
          </p:cNvSpPr>
          <p:nvPr>
            <p:ph type="title"/>
          </p:nvPr>
        </p:nvSpPr>
        <p:spPr>
          <a:xfrm>
            <a:off x="841248" y="256032"/>
            <a:ext cx="10506456" cy="1014984"/>
          </a:xfrm>
        </p:spPr>
        <p:txBody>
          <a:bodyPr anchor="b">
            <a:normAutofit/>
          </a:bodyPr>
          <a:lstStyle/>
          <a:p>
            <a:r>
              <a:rPr lang="en-GB" sz="4100" b="1" dirty="0"/>
              <a:t>PICO framework for your Research Questions</a:t>
            </a:r>
          </a:p>
        </p:txBody>
      </p:sp>
      <p:sp>
        <p:nvSpPr>
          <p:cNvPr id="19" name="Rectangle 18">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1" name="Rectangle 20">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Date Placeholder 3">
            <a:extLst>
              <a:ext uri="{FF2B5EF4-FFF2-40B4-BE49-F238E27FC236}">
                <a16:creationId xmlns:a16="http://schemas.microsoft.com/office/drawing/2014/main" id="{56A10F34-293E-6529-AFE1-1BE3A9DF8254}"/>
              </a:ext>
            </a:extLst>
          </p:cNvPr>
          <p:cNvSpPr>
            <a:spLocks noGrp="1"/>
          </p:cNvSpPr>
          <p:nvPr>
            <p:ph type="dt" sz="half" idx="10"/>
          </p:nvPr>
        </p:nvSpPr>
        <p:spPr>
          <a:xfrm>
            <a:off x="841248" y="6356350"/>
            <a:ext cx="2577503" cy="365125"/>
          </a:xfrm>
        </p:spPr>
        <p:txBody>
          <a:bodyPr>
            <a:normAutofit/>
          </a:bodyPr>
          <a:lstStyle/>
          <a:p>
            <a:pPr>
              <a:spcAft>
                <a:spcPts val="600"/>
              </a:spcAft>
            </a:pPr>
            <a:r>
              <a:rPr lang="en-GB">
                <a:solidFill>
                  <a:schemeClr val="tx1">
                    <a:lumMod val="50000"/>
                    <a:lumOff val="50000"/>
                  </a:schemeClr>
                </a:solidFill>
              </a:rPr>
              <a:t>BMHP4027</a:t>
            </a:r>
          </a:p>
        </p:txBody>
      </p:sp>
      <p:sp>
        <p:nvSpPr>
          <p:cNvPr id="5" name="Footer Placeholder 4">
            <a:extLst>
              <a:ext uri="{FF2B5EF4-FFF2-40B4-BE49-F238E27FC236}">
                <a16:creationId xmlns:a16="http://schemas.microsoft.com/office/drawing/2014/main" id="{445084A7-01EF-46B5-FD43-3283E597C223}"/>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solidFill>
                  <a:schemeClr val="tx1">
                    <a:lumMod val="50000"/>
                    <a:lumOff val="50000"/>
                  </a:schemeClr>
                </a:solidFill>
              </a:rPr>
              <a:t>Dr Simona Ferraraccio</a:t>
            </a:r>
          </a:p>
        </p:txBody>
      </p:sp>
      <p:sp>
        <p:nvSpPr>
          <p:cNvPr id="6" name="Slide Number Placeholder 5">
            <a:extLst>
              <a:ext uri="{FF2B5EF4-FFF2-40B4-BE49-F238E27FC236}">
                <a16:creationId xmlns:a16="http://schemas.microsoft.com/office/drawing/2014/main" id="{00C16531-42D2-7AE4-7F4B-2D46A5782E98}"/>
              </a:ext>
            </a:extLst>
          </p:cNvPr>
          <p:cNvSpPr>
            <a:spLocks noGrp="1"/>
          </p:cNvSpPr>
          <p:nvPr>
            <p:ph type="sldNum" sz="quarter" idx="12"/>
          </p:nvPr>
        </p:nvSpPr>
        <p:spPr>
          <a:xfrm>
            <a:off x="8873254" y="6356350"/>
            <a:ext cx="2477498" cy="365125"/>
          </a:xfrm>
        </p:spPr>
        <p:txBody>
          <a:bodyPr>
            <a:normAutofit/>
          </a:bodyPr>
          <a:lstStyle/>
          <a:p>
            <a:pPr>
              <a:spcAft>
                <a:spcPts val="600"/>
              </a:spcAft>
            </a:pPr>
            <a:fld id="{7BEA7D36-F633-4FCB-BAEE-E2578BDEE5E8}" type="slidenum">
              <a:rPr lang="en-GB">
                <a:solidFill>
                  <a:schemeClr val="tx1">
                    <a:lumMod val="50000"/>
                    <a:lumOff val="50000"/>
                  </a:schemeClr>
                </a:solidFill>
              </a:rPr>
              <a:pPr>
                <a:spcAft>
                  <a:spcPts val="600"/>
                </a:spcAft>
              </a:pPr>
              <a:t>18</a:t>
            </a:fld>
            <a:endParaRPr lang="en-GB">
              <a:solidFill>
                <a:schemeClr val="tx1">
                  <a:lumMod val="50000"/>
                  <a:lumOff val="50000"/>
                </a:schemeClr>
              </a:solidFill>
            </a:endParaRPr>
          </a:p>
        </p:txBody>
      </p:sp>
      <p:graphicFrame>
        <p:nvGraphicFramePr>
          <p:cNvPr id="12" name="Content Placeholder 11">
            <a:extLst>
              <a:ext uri="{FF2B5EF4-FFF2-40B4-BE49-F238E27FC236}">
                <a16:creationId xmlns:a16="http://schemas.microsoft.com/office/drawing/2014/main" id="{5B5C54BC-2900-6C62-A9D8-5BF8A67975F1}"/>
              </a:ext>
            </a:extLst>
          </p:cNvPr>
          <p:cNvGraphicFramePr>
            <a:graphicFrameLocks noGrp="1"/>
          </p:cNvGraphicFramePr>
          <p:nvPr>
            <p:ph idx="1"/>
            <p:extLst>
              <p:ext uri="{D42A27DB-BD31-4B8C-83A1-F6EECF244321}">
                <p14:modId xmlns:p14="http://schemas.microsoft.com/office/powerpoint/2010/main" val="4095820639"/>
              </p:ext>
            </p:extLst>
          </p:nvPr>
        </p:nvGraphicFramePr>
        <p:xfrm>
          <a:off x="3418751" y="1749116"/>
          <a:ext cx="8634705" cy="4357526"/>
        </p:xfrm>
        <a:graphic>
          <a:graphicData uri="http://schemas.openxmlformats.org/drawingml/2006/table">
            <a:tbl>
              <a:tblPr>
                <a:tableStyleId>{793D81CF-94F2-401A-BA57-92F5A7B2D0C5}</a:tableStyleId>
              </a:tblPr>
              <a:tblGrid>
                <a:gridCol w="585973">
                  <a:extLst>
                    <a:ext uri="{9D8B030D-6E8A-4147-A177-3AD203B41FA5}">
                      <a16:colId xmlns:a16="http://schemas.microsoft.com/office/drawing/2014/main" val="2590159122"/>
                    </a:ext>
                  </a:extLst>
                </a:gridCol>
                <a:gridCol w="1663696">
                  <a:extLst>
                    <a:ext uri="{9D8B030D-6E8A-4147-A177-3AD203B41FA5}">
                      <a16:colId xmlns:a16="http://schemas.microsoft.com/office/drawing/2014/main" val="302739664"/>
                    </a:ext>
                  </a:extLst>
                </a:gridCol>
                <a:gridCol w="2929326">
                  <a:extLst>
                    <a:ext uri="{9D8B030D-6E8A-4147-A177-3AD203B41FA5}">
                      <a16:colId xmlns:a16="http://schemas.microsoft.com/office/drawing/2014/main" val="80412618"/>
                    </a:ext>
                  </a:extLst>
                </a:gridCol>
                <a:gridCol w="3455710">
                  <a:extLst>
                    <a:ext uri="{9D8B030D-6E8A-4147-A177-3AD203B41FA5}">
                      <a16:colId xmlns:a16="http://schemas.microsoft.com/office/drawing/2014/main" val="3393253019"/>
                    </a:ext>
                  </a:extLst>
                </a:gridCol>
              </a:tblGrid>
              <a:tr h="993038">
                <a:tc>
                  <a:txBody>
                    <a:bodyPr/>
                    <a:lstStyle/>
                    <a:p>
                      <a:pPr rtl="0">
                        <a:buNone/>
                      </a:pPr>
                      <a:endParaRPr lang="en-GB" sz="1600" dirty="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rtl="0">
                        <a:buNone/>
                      </a:pPr>
                      <a:r>
                        <a:rPr lang="en-GB" sz="1600" b="1" dirty="0">
                          <a:solidFill>
                            <a:srgbClr val="1F1F1F"/>
                          </a:solidFill>
                          <a:effectLst/>
                        </a:rPr>
                        <a:t>What it represents</a:t>
                      </a:r>
                      <a:endParaRPr lang="en-GB" sz="1600" dirty="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rtl="0">
                        <a:buNone/>
                      </a:pPr>
                      <a:r>
                        <a:rPr lang="en-GB" sz="1600" b="1" dirty="0">
                          <a:solidFill>
                            <a:srgbClr val="1F1F1F"/>
                          </a:solidFill>
                          <a:effectLst/>
                        </a:rPr>
                        <a:t>Level 4 Practical Translation</a:t>
                      </a: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rtl="0">
                        <a:buNone/>
                      </a:pPr>
                      <a:r>
                        <a:rPr lang="en-GB" sz="1600" b="1">
                          <a:solidFill>
                            <a:srgbClr val="1F1F1F"/>
                          </a:solidFill>
                          <a:effectLst/>
                        </a:rPr>
                        <a:t>Example</a:t>
                      </a:r>
                      <a:endParaRPr lang="en-GB" sz="1600" b="1">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248734316"/>
                  </a:ext>
                </a:extLst>
              </a:tr>
              <a:tr h="993038">
                <a:tc>
                  <a:txBody>
                    <a:bodyPr/>
                    <a:lstStyle/>
                    <a:p>
                      <a:pPr rtl="0">
                        <a:buNone/>
                      </a:pPr>
                      <a:r>
                        <a:rPr lang="en-GB" sz="1600" b="1">
                          <a:solidFill>
                            <a:srgbClr val="1F1F1F"/>
                          </a:solidFill>
                          <a:effectLst/>
                        </a:rPr>
                        <a:t>P</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Population / Problem</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dirty="0">
                          <a:solidFill>
                            <a:srgbClr val="1F1F1F"/>
                          </a:solidFill>
                          <a:effectLst/>
                        </a:rPr>
                        <a:t>Who are we talking about? </a:t>
                      </a: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dirty="0">
                          <a:solidFill>
                            <a:srgbClr val="1F1F1F"/>
                          </a:solidFill>
                          <a:effectLst/>
                        </a:rPr>
                        <a:t>Elderly patients with dementia in Swansea</a:t>
                      </a: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779944589"/>
                  </a:ext>
                </a:extLst>
              </a:tr>
              <a:tr h="993038">
                <a:tc>
                  <a:txBody>
                    <a:bodyPr/>
                    <a:lstStyle/>
                    <a:p>
                      <a:pPr rtl="0">
                        <a:buNone/>
                      </a:pPr>
                      <a:r>
                        <a:rPr lang="en-GB" sz="1600" b="1">
                          <a:solidFill>
                            <a:srgbClr val="1F1F1F"/>
                          </a:solidFill>
                          <a:effectLst/>
                        </a:rPr>
                        <a:t>I</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Intervention</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What is the new idea you want to try? </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Music therapy</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203195199"/>
                  </a:ext>
                </a:extLst>
              </a:tr>
              <a:tr h="689206">
                <a:tc>
                  <a:txBody>
                    <a:bodyPr/>
                    <a:lstStyle/>
                    <a:p>
                      <a:pPr rtl="0">
                        <a:buNone/>
                      </a:pPr>
                      <a:r>
                        <a:rPr lang="en-GB" sz="1600" b="1">
                          <a:solidFill>
                            <a:srgbClr val="1F1F1F"/>
                          </a:solidFill>
                          <a:effectLst/>
                        </a:rPr>
                        <a:t>C</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Comparison</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What is happening now? </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Standard care/no music therapy</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852517148"/>
                  </a:ext>
                </a:extLst>
              </a:tr>
              <a:tr h="689206">
                <a:tc>
                  <a:txBody>
                    <a:bodyPr/>
                    <a:lstStyle/>
                    <a:p>
                      <a:pPr rtl="0">
                        <a:buNone/>
                      </a:pPr>
                      <a:r>
                        <a:rPr lang="en-GB" sz="1600" b="1" dirty="0">
                          <a:solidFill>
                            <a:srgbClr val="1F1F1F"/>
                          </a:solidFill>
                          <a:effectLst/>
                        </a:rPr>
                        <a:t>O</a:t>
                      </a:r>
                      <a:endParaRPr lang="en-GB" sz="1600" dirty="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dirty="0">
                          <a:solidFill>
                            <a:srgbClr val="1F1F1F"/>
                          </a:solidFill>
                          <a:effectLst/>
                        </a:rPr>
                        <a:t>Outcome</a:t>
                      </a:r>
                      <a:endParaRPr lang="en-GB" sz="1600" dirty="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dirty="0">
                          <a:solidFill>
                            <a:srgbClr val="1F1F1F"/>
                          </a:solidFill>
                          <a:effectLst/>
                        </a:rPr>
                        <a:t>What do you want to achieve?</a:t>
                      </a: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dirty="0">
                          <a:solidFill>
                            <a:srgbClr val="1F1F1F"/>
                          </a:solidFill>
                          <a:effectLst/>
                        </a:rPr>
                        <a:t>Reduced anxiety/agitation</a:t>
                      </a: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39906951"/>
                  </a:ext>
                </a:extLst>
              </a:tr>
            </a:tbl>
          </a:graphicData>
        </a:graphic>
      </p:graphicFrame>
      <p:sp>
        <p:nvSpPr>
          <p:cNvPr id="7" name="TextBox 6">
            <a:extLst>
              <a:ext uri="{FF2B5EF4-FFF2-40B4-BE49-F238E27FC236}">
                <a16:creationId xmlns:a16="http://schemas.microsoft.com/office/drawing/2014/main" id="{F2D11D58-E9E3-AB1A-C0ED-F2A01C211B52}"/>
              </a:ext>
            </a:extLst>
          </p:cNvPr>
          <p:cNvSpPr txBox="1"/>
          <p:nvPr/>
        </p:nvSpPr>
        <p:spPr>
          <a:xfrm>
            <a:off x="133246" y="3068537"/>
            <a:ext cx="3146961" cy="2585323"/>
          </a:xfrm>
          <a:prstGeom prst="rect">
            <a:avLst/>
          </a:prstGeom>
          <a:noFill/>
        </p:spPr>
        <p:txBody>
          <a:bodyPr wrap="square">
            <a:spAutoFit/>
          </a:bodyPr>
          <a:lstStyle/>
          <a:p>
            <a:r>
              <a:rPr lang="en-GB" i="1" dirty="0"/>
              <a:t>The PICO framework was used to narrow the search. Article “A” was selected because it specifically compared music therapy (Intervention) to standard care (Comparison), directly addressing the research question.</a:t>
            </a:r>
          </a:p>
        </p:txBody>
      </p:sp>
      <p:sp>
        <p:nvSpPr>
          <p:cNvPr id="8" name="TextBox 7">
            <a:extLst>
              <a:ext uri="{FF2B5EF4-FFF2-40B4-BE49-F238E27FC236}">
                <a16:creationId xmlns:a16="http://schemas.microsoft.com/office/drawing/2014/main" id="{383E534D-F1D8-B4BA-A507-E2FD663E0A3F}"/>
              </a:ext>
            </a:extLst>
          </p:cNvPr>
          <p:cNvSpPr txBox="1"/>
          <p:nvPr/>
        </p:nvSpPr>
        <p:spPr>
          <a:xfrm>
            <a:off x="133246" y="2713209"/>
            <a:ext cx="2237472" cy="369332"/>
          </a:xfrm>
          <a:prstGeom prst="rect">
            <a:avLst/>
          </a:prstGeom>
          <a:noFill/>
        </p:spPr>
        <p:txBody>
          <a:bodyPr wrap="none" rtlCol="0">
            <a:spAutoFit/>
          </a:bodyPr>
          <a:lstStyle/>
          <a:p>
            <a:r>
              <a:rPr lang="en-GB" b="1" dirty="0">
                <a:highlight>
                  <a:srgbClr val="FFFF00"/>
                </a:highlight>
              </a:rPr>
              <a:t>In your assignment:</a:t>
            </a:r>
          </a:p>
        </p:txBody>
      </p:sp>
    </p:spTree>
    <p:extLst>
      <p:ext uri="{BB962C8B-B14F-4D97-AF65-F5344CB8AC3E}">
        <p14:creationId xmlns:p14="http://schemas.microsoft.com/office/powerpoint/2010/main" val="2933453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A186E01-C5BB-0874-EA42-79990D608D05}"/>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538615EB-7DEF-BE0D-6D48-3D70EA00389F}"/>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E7ABAE84-5B81-A496-8F60-B67D062598BF}"/>
              </a:ext>
            </a:extLst>
          </p:cNvPr>
          <p:cNvSpPr>
            <a:spLocks noGrp="1"/>
          </p:cNvSpPr>
          <p:nvPr>
            <p:ph type="sldNum" sz="quarter" idx="12"/>
          </p:nvPr>
        </p:nvSpPr>
        <p:spPr/>
        <p:txBody>
          <a:bodyPr/>
          <a:lstStyle/>
          <a:p>
            <a:fld id="{7BEA7D36-F633-4FCB-BAEE-E2578BDEE5E8}" type="slidenum">
              <a:rPr lang="en-GB" smtClean="0"/>
              <a:t>19</a:t>
            </a:fld>
            <a:endParaRPr lang="en-GB"/>
          </a:p>
        </p:txBody>
      </p:sp>
      <p:pic>
        <p:nvPicPr>
          <p:cNvPr id="8" name="Picture 7">
            <a:extLst>
              <a:ext uri="{FF2B5EF4-FFF2-40B4-BE49-F238E27FC236}">
                <a16:creationId xmlns:a16="http://schemas.microsoft.com/office/drawing/2014/main" id="{E57EF1A4-8B6F-3799-421E-F95072A7A0C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793"/>
          <a:stretch>
            <a:fillRect/>
          </a:stretch>
        </p:blipFill>
        <p:spPr>
          <a:xfrm>
            <a:off x="155718" y="7526"/>
            <a:ext cx="1862400" cy="933773"/>
          </a:xfrm>
          <a:prstGeom prst="rect">
            <a:avLst/>
          </a:prstGeom>
        </p:spPr>
      </p:pic>
      <p:sp>
        <p:nvSpPr>
          <p:cNvPr id="9" name="TextBox 8">
            <a:extLst>
              <a:ext uri="{FF2B5EF4-FFF2-40B4-BE49-F238E27FC236}">
                <a16:creationId xmlns:a16="http://schemas.microsoft.com/office/drawing/2014/main" id="{8B0BB782-525F-CCA0-A791-0E65008499B0}"/>
              </a:ext>
            </a:extLst>
          </p:cNvPr>
          <p:cNvSpPr txBox="1"/>
          <p:nvPr/>
        </p:nvSpPr>
        <p:spPr>
          <a:xfrm>
            <a:off x="952500" y="6858000"/>
            <a:ext cx="10287000" cy="230832"/>
          </a:xfrm>
          <a:prstGeom prst="rect">
            <a:avLst/>
          </a:prstGeom>
          <a:noFill/>
        </p:spPr>
        <p:txBody>
          <a:bodyPr wrap="square" rtlCol="0">
            <a:spAutoFit/>
          </a:bodyPr>
          <a:lstStyle/>
          <a:p>
            <a:r>
              <a:rPr lang="en-GB" sz="900">
                <a:hlinkClick r:id="rId3" tooltip="https://thebluediamondgallery.com/highway-signs/e/exercise.html"/>
              </a:rPr>
              <a:t>This Photo</a:t>
            </a:r>
            <a:r>
              <a:rPr lang="en-GB" sz="900"/>
              <a:t> by Unknown Author is licensed under </a:t>
            </a:r>
            <a:r>
              <a:rPr lang="en-GB" sz="900">
                <a:hlinkClick r:id="rId4" tooltip="https://creativecommons.org/licenses/by-sa/3.0/"/>
              </a:rPr>
              <a:t>CC BY-SA</a:t>
            </a:r>
            <a:endParaRPr lang="en-GB" sz="900"/>
          </a:p>
        </p:txBody>
      </p:sp>
      <p:sp>
        <p:nvSpPr>
          <p:cNvPr id="10" name="TextBox 9">
            <a:extLst>
              <a:ext uri="{FF2B5EF4-FFF2-40B4-BE49-F238E27FC236}">
                <a16:creationId xmlns:a16="http://schemas.microsoft.com/office/drawing/2014/main" id="{A5255D8F-62F2-BC75-288A-FA4D2EEA096A}"/>
              </a:ext>
            </a:extLst>
          </p:cNvPr>
          <p:cNvSpPr txBox="1"/>
          <p:nvPr/>
        </p:nvSpPr>
        <p:spPr>
          <a:xfrm>
            <a:off x="-1984142" y="540614"/>
            <a:ext cx="6142120" cy="369332"/>
          </a:xfrm>
          <a:prstGeom prst="rect">
            <a:avLst/>
          </a:prstGeom>
          <a:noFill/>
        </p:spPr>
        <p:txBody>
          <a:bodyPr wrap="square">
            <a:spAutoFit/>
          </a:bodyPr>
          <a:lstStyle/>
          <a:p>
            <a:pPr algn="ctr"/>
            <a:r>
              <a:rPr lang="en-GB" b="1" dirty="0"/>
              <a:t>15 mins</a:t>
            </a:r>
          </a:p>
        </p:txBody>
      </p:sp>
      <p:sp>
        <p:nvSpPr>
          <p:cNvPr id="11" name="Title 1">
            <a:extLst>
              <a:ext uri="{FF2B5EF4-FFF2-40B4-BE49-F238E27FC236}">
                <a16:creationId xmlns:a16="http://schemas.microsoft.com/office/drawing/2014/main" id="{6D96275E-0292-D972-AA85-2DCF36373B3D}"/>
              </a:ext>
            </a:extLst>
          </p:cNvPr>
          <p:cNvSpPr txBox="1">
            <a:spLocks/>
          </p:cNvSpPr>
          <p:nvPr/>
        </p:nvSpPr>
        <p:spPr>
          <a:xfrm>
            <a:off x="2499200" y="161003"/>
            <a:ext cx="8217727" cy="806193"/>
          </a:xfrm>
          <a:prstGeom prst="rect">
            <a:avLst/>
          </a:prstGeom>
          <a:solidFill>
            <a:schemeClr val="accent1">
              <a:lumMod val="20000"/>
              <a:lumOff val="80000"/>
            </a:schemeClr>
          </a:solidFill>
          <a:ln>
            <a:solidFill>
              <a:schemeClr val="accent1">
                <a:lumMod val="50000"/>
              </a:schemeClr>
            </a:solidFill>
          </a:ln>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b="1" dirty="0"/>
              <a:t>PICO applied to your RQ</a:t>
            </a:r>
          </a:p>
        </p:txBody>
      </p:sp>
      <p:graphicFrame>
        <p:nvGraphicFramePr>
          <p:cNvPr id="12" name="Content Placeholder 11">
            <a:extLst>
              <a:ext uri="{FF2B5EF4-FFF2-40B4-BE49-F238E27FC236}">
                <a16:creationId xmlns:a16="http://schemas.microsoft.com/office/drawing/2014/main" id="{32A894FB-147F-E758-8AC2-9DECFB516BC0}"/>
              </a:ext>
            </a:extLst>
          </p:cNvPr>
          <p:cNvGraphicFramePr>
            <a:graphicFrameLocks/>
          </p:cNvGraphicFramePr>
          <p:nvPr>
            <p:extLst>
              <p:ext uri="{D42A27DB-BD31-4B8C-83A1-F6EECF244321}">
                <p14:modId xmlns:p14="http://schemas.microsoft.com/office/powerpoint/2010/main" val="2251944018"/>
              </p:ext>
            </p:extLst>
          </p:nvPr>
        </p:nvGraphicFramePr>
        <p:xfrm>
          <a:off x="3581400" y="1733835"/>
          <a:ext cx="8507681" cy="4357526"/>
        </p:xfrm>
        <a:graphic>
          <a:graphicData uri="http://schemas.openxmlformats.org/drawingml/2006/table">
            <a:tbl>
              <a:tblPr>
                <a:tableStyleId>{793D81CF-94F2-401A-BA57-92F5A7B2D0C5}</a:tableStyleId>
              </a:tblPr>
              <a:tblGrid>
                <a:gridCol w="577353">
                  <a:extLst>
                    <a:ext uri="{9D8B030D-6E8A-4147-A177-3AD203B41FA5}">
                      <a16:colId xmlns:a16="http://schemas.microsoft.com/office/drawing/2014/main" val="2590159122"/>
                    </a:ext>
                  </a:extLst>
                </a:gridCol>
                <a:gridCol w="1639221">
                  <a:extLst>
                    <a:ext uri="{9D8B030D-6E8A-4147-A177-3AD203B41FA5}">
                      <a16:colId xmlns:a16="http://schemas.microsoft.com/office/drawing/2014/main" val="302739664"/>
                    </a:ext>
                  </a:extLst>
                </a:gridCol>
                <a:gridCol w="3104751">
                  <a:extLst>
                    <a:ext uri="{9D8B030D-6E8A-4147-A177-3AD203B41FA5}">
                      <a16:colId xmlns:a16="http://schemas.microsoft.com/office/drawing/2014/main" val="80412618"/>
                    </a:ext>
                  </a:extLst>
                </a:gridCol>
                <a:gridCol w="3186356">
                  <a:extLst>
                    <a:ext uri="{9D8B030D-6E8A-4147-A177-3AD203B41FA5}">
                      <a16:colId xmlns:a16="http://schemas.microsoft.com/office/drawing/2014/main" val="3393253019"/>
                    </a:ext>
                  </a:extLst>
                </a:gridCol>
              </a:tblGrid>
              <a:tr h="993038">
                <a:tc>
                  <a:txBody>
                    <a:bodyPr/>
                    <a:lstStyle/>
                    <a:p>
                      <a:pPr rtl="0">
                        <a:buNone/>
                      </a:pPr>
                      <a:endParaRPr lang="en-GB" sz="1600" dirty="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rtl="0">
                        <a:buNone/>
                      </a:pPr>
                      <a:r>
                        <a:rPr lang="en-GB" sz="1600" b="1" dirty="0">
                          <a:solidFill>
                            <a:srgbClr val="1F1F1F"/>
                          </a:solidFill>
                          <a:effectLst/>
                        </a:rPr>
                        <a:t>What it represents</a:t>
                      </a:r>
                      <a:endParaRPr lang="en-GB" sz="1600" dirty="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algn="ctr" rtl="0">
                        <a:buNone/>
                      </a:pPr>
                      <a:r>
                        <a:rPr lang="en-GB" sz="1600" b="1" dirty="0">
                          <a:solidFill>
                            <a:srgbClr val="1F1F1F"/>
                          </a:solidFill>
                          <a:effectLst/>
                        </a:rPr>
                        <a:t>Questions</a:t>
                      </a: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tc>
                  <a:txBody>
                    <a:bodyPr/>
                    <a:lstStyle/>
                    <a:p>
                      <a:pPr rtl="0">
                        <a:buNone/>
                      </a:pPr>
                      <a:r>
                        <a:rPr lang="en-GB" sz="1600" b="1" dirty="0">
                          <a:solidFill>
                            <a:srgbClr val="1F1F1F"/>
                          </a:solidFill>
                          <a:effectLst/>
                        </a:rPr>
                        <a:t>Your RQ</a:t>
                      </a:r>
                      <a:endParaRPr lang="en-GB" sz="1600" b="1"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tcPr>
                </a:tc>
                <a:extLst>
                  <a:ext uri="{0D108BD9-81ED-4DB2-BD59-A6C34878D82A}">
                    <a16:rowId xmlns:a16="http://schemas.microsoft.com/office/drawing/2014/main" val="3248734316"/>
                  </a:ext>
                </a:extLst>
              </a:tr>
              <a:tr h="993038">
                <a:tc>
                  <a:txBody>
                    <a:bodyPr/>
                    <a:lstStyle/>
                    <a:p>
                      <a:pPr rtl="0">
                        <a:buNone/>
                      </a:pPr>
                      <a:r>
                        <a:rPr lang="en-GB" sz="1600" b="1">
                          <a:solidFill>
                            <a:srgbClr val="1F1F1F"/>
                          </a:solidFill>
                          <a:effectLst/>
                        </a:rPr>
                        <a:t>P</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Population / Problem</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dirty="0">
                          <a:solidFill>
                            <a:srgbClr val="1F1F1F"/>
                          </a:solidFill>
                          <a:effectLst/>
                        </a:rPr>
                        <a:t>Who are we talking about? </a:t>
                      </a: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779944589"/>
                  </a:ext>
                </a:extLst>
              </a:tr>
              <a:tr h="993038">
                <a:tc>
                  <a:txBody>
                    <a:bodyPr/>
                    <a:lstStyle/>
                    <a:p>
                      <a:pPr rtl="0">
                        <a:buNone/>
                      </a:pPr>
                      <a:r>
                        <a:rPr lang="en-GB" sz="1600" b="1">
                          <a:solidFill>
                            <a:srgbClr val="1F1F1F"/>
                          </a:solidFill>
                          <a:effectLst/>
                        </a:rPr>
                        <a:t>I</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Intervention</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What is the new idea you want to try? </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203195199"/>
                  </a:ext>
                </a:extLst>
              </a:tr>
              <a:tr h="689206">
                <a:tc>
                  <a:txBody>
                    <a:bodyPr/>
                    <a:lstStyle/>
                    <a:p>
                      <a:pPr rtl="0">
                        <a:buNone/>
                      </a:pPr>
                      <a:r>
                        <a:rPr lang="en-GB" sz="1600" b="1">
                          <a:solidFill>
                            <a:srgbClr val="1F1F1F"/>
                          </a:solidFill>
                          <a:effectLst/>
                        </a:rPr>
                        <a:t>C</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a:solidFill>
                            <a:srgbClr val="1F1F1F"/>
                          </a:solidFill>
                          <a:effectLst/>
                        </a:rPr>
                        <a:t>Comparison</a:t>
                      </a:r>
                      <a:endParaRPr lang="en-GB" sz="160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a:solidFill>
                            <a:srgbClr val="1F1F1F"/>
                          </a:solidFill>
                          <a:effectLst/>
                        </a:rPr>
                        <a:t>What is happening now? </a:t>
                      </a:r>
                      <a:endParaRPr lang="en-GB" sz="160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2852517148"/>
                  </a:ext>
                </a:extLst>
              </a:tr>
              <a:tr h="689206">
                <a:tc>
                  <a:txBody>
                    <a:bodyPr/>
                    <a:lstStyle/>
                    <a:p>
                      <a:pPr rtl="0">
                        <a:buNone/>
                      </a:pPr>
                      <a:r>
                        <a:rPr lang="en-GB" sz="1600" b="1" dirty="0">
                          <a:solidFill>
                            <a:srgbClr val="1F1F1F"/>
                          </a:solidFill>
                          <a:effectLst/>
                        </a:rPr>
                        <a:t>O</a:t>
                      </a:r>
                      <a:endParaRPr lang="en-GB" sz="1600" dirty="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b="1" dirty="0">
                          <a:solidFill>
                            <a:srgbClr val="1F1F1F"/>
                          </a:solidFill>
                          <a:effectLst/>
                        </a:rPr>
                        <a:t>Outcome</a:t>
                      </a:r>
                      <a:endParaRPr lang="en-GB" sz="1600" dirty="0">
                        <a:solidFill>
                          <a:srgbClr val="1F1F1F"/>
                        </a:solidFill>
                        <a:effectLst/>
                        <a:latin typeface="+mn-lt"/>
                      </a:endParaRPr>
                    </a:p>
                  </a:txBody>
                  <a:tcPr marL="102744" marR="128431"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r>
                        <a:rPr lang="en-GB" sz="1600" dirty="0">
                          <a:solidFill>
                            <a:srgbClr val="1F1F1F"/>
                          </a:solidFill>
                          <a:effectLst/>
                        </a:rPr>
                        <a:t>What do you want to achieve?</a:t>
                      </a: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tc>
                  <a:txBody>
                    <a:bodyPr/>
                    <a:lstStyle/>
                    <a:p>
                      <a:pPr rtl="0">
                        <a:buNone/>
                      </a:pPr>
                      <a:endParaRPr lang="en-GB" sz="1600" dirty="0">
                        <a:solidFill>
                          <a:srgbClr val="1F1F1F"/>
                        </a:solidFill>
                        <a:effectLst/>
                        <a:latin typeface="+mn-lt"/>
                      </a:endParaRPr>
                    </a:p>
                  </a:txBody>
                  <a:tcPr marL="102744" marR="102744" marT="171240" marB="171240" anchor="ctr">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tcPr>
                </a:tc>
                <a:extLst>
                  <a:ext uri="{0D108BD9-81ED-4DB2-BD59-A6C34878D82A}">
                    <a16:rowId xmlns:a16="http://schemas.microsoft.com/office/drawing/2014/main" val="139906951"/>
                  </a:ext>
                </a:extLst>
              </a:tr>
            </a:tbl>
          </a:graphicData>
        </a:graphic>
      </p:graphicFrame>
      <p:sp>
        <p:nvSpPr>
          <p:cNvPr id="13" name="TextBox 12">
            <a:extLst>
              <a:ext uri="{FF2B5EF4-FFF2-40B4-BE49-F238E27FC236}">
                <a16:creationId xmlns:a16="http://schemas.microsoft.com/office/drawing/2014/main" id="{AA58A19E-A2F8-A0D4-1458-9B540E0F6B27}"/>
              </a:ext>
            </a:extLst>
          </p:cNvPr>
          <p:cNvSpPr txBox="1"/>
          <p:nvPr/>
        </p:nvSpPr>
        <p:spPr>
          <a:xfrm>
            <a:off x="0" y="2758436"/>
            <a:ext cx="3768438" cy="2308324"/>
          </a:xfrm>
          <a:prstGeom prst="rect">
            <a:avLst/>
          </a:prstGeom>
          <a:noFill/>
        </p:spPr>
        <p:txBody>
          <a:bodyPr wrap="square" rtlCol="0">
            <a:spAutoFit/>
          </a:bodyPr>
          <a:lstStyle/>
          <a:p>
            <a:r>
              <a:rPr lang="en-GB" b="1" dirty="0"/>
              <a:t>Starting from your </a:t>
            </a:r>
            <a:r>
              <a:rPr lang="en-GB" b="1" u="sng" dirty="0"/>
              <a:t>topic</a:t>
            </a:r>
            <a:r>
              <a:rPr lang="en-GB" b="1" dirty="0"/>
              <a:t>:</a:t>
            </a:r>
          </a:p>
          <a:p>
            <a:endParaRPr lang="en-GB" dirty="0"/>
          </a:p>
          <a:p>
            <a:pPr marL="285750" indent="-285750">
              <a:buFont typeface="Arial" panose="020B0604020202020204" pitchFamily="34" charset="0"/>
              <a:buChar char="•"/>
            </a:pPr>
            <a:r>
              <a:rPr lang="en-GB" dirty="0"/>
              <a:t>Apply the PICO method,</a:t>
            </a:r>
          </a:p>
          <a:p>
            <a:pPr marL="285750" indent="-285750">
              <a:buFont typeface="Arial" panose="020B0604020202020204" pitchFamily="34" charset="0"/>
              <a:buChar char="•"/>
            </a:pPr>
            <a:r>
              <a:rPr lang="en-GB" dirty="0"/>
              <a:t>Identify keywords,</a:t>
            </a:r>
          </a:p>
          <a:p>
            <a:pPr marL="285750" indent="-285750">
              <a:buFont typeface="Arial" panose="020B0604020202020204" pitchFamily="34" charset="0"/>
              <a:buChar char="•"/>
            </a:pPr>
            <a:r>
              <a:rPr lang="en-GB" dirty="0"/>
              <a:t>Find 2 articles based on the </a:t>
            </a:r>
            <a:r>
              <a:rPr lang="en-GB" b="1" dirty="0"/>
              <a:t>P</a:t>
            </a:r>
            <a:r>
              <a:rPr lang="en-GB" dirty="0"/>
              <a:t> and </a:t>
            </a:r>
            <a:r>
              <a:rPr lang="en-GB" b="1" dirty="0"/>
              <a:t>I</a:t>
            </a:r>
          </a:p>
          <a:p>
            <a:pPr marL="285750" indent="-285750">
              <a:buFont typeface="Arial" panose="020B0604020202020204" pitchFamily="34" charset="0"/>
              <a:buChar char="•"/>
            </a:pPr>
            <a:r>
              <a:rPr lang="en-GB" dirty="0"/>
              <a:t>Suggest a narrative for the assignment. </a:t>
            </a:r>
          </a:p>
        </p:txBody>
      </p:sp>
    </p:spTree>
    <p:extLst>
      <p:ext uri="{BB962C8B-B14F-4D97-AF65-F5344CB8AC3E}">
        <p14:creationId xmlns:p14="http://schemas.microsoft.com/office/powerpoint/2010/main" val="4253392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B3E2396-3B3B-944A-9EAF-E6EA7F7A242A}"/>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007AC092-53D9-CC53-321B-59D2787B4C4A}"/>
              </a:ext>
            </a:extLst>
          </p:cNvPr>
          <p:cNvSpPr>
            <a:spLocks noGrp="1"/>
          </p:cNvSpPr>
          <p:nvPr>
            <p:ph type="ftr" sz="quarter" idx="11"/>
          </p:nvPr>
        </p:nvSpPr>
        <p:spPr>
          <a:xfrm>
            <a:off x="4343794" y="6579171"/>
            <a:ext cx="4114800" cy="365125"/>
          </a:xfrm>
        </p:spPr>
        <p:txBody>
          <a:bodyPr/>
          <a:lstStyle/>
          <a:p>
            <a:r>
              <a:rPr lang="en-GB"/>
              <a:t>Dr Simona Ferraraccio</a:t>
            </a:r>
          </a:p>
        </p:txBody>
      </p:sp>
      <p:sp>
        <p:nvSpPr>
          <p:cNvPr id="6" name="Slide Number Placeholder 5">
            <a:extLst>
              <a:ext uri="{FF2B5EF4-FFF2-40B4-BE49-F238E27FC236}">
                <a16:creationId xmlns:a16="http://schemas.microsoft.com/office/drawing/2014/main" id="{1805AC1E-ECB7-2D3F-1EA3-E57BA7A51986}"/>
              </a:ext>
            </a:extLst>
          </p:cNvPr>
          <p:cNvSpPr>
            <a:spLocks noGrp="1"/>
          </p:cNvSpPr>
          <p:nvPr>
            <p:ph type="sldNum" sz="quarter" idx="12"/>
          </p:nvPr>
        </p:nvSpPr>
        <p:spPr>
          <a:xfrm>
            <a:off x="8708136" y="6538912"/>
            <a:ext cx="2743200" cy="365125"/>
          </a:xfrm>
        </p:spPr>
        <p:txBody>
          <a:bodyPr/>
          <a:lstStyle/>
          <a:p>
            <a:fld id="{7BEA7D36-F633-4FCB-BAEE-E2578BDEE5E8}" type="slidenum">
              <a:rPr lang="en-GB" smtClean="0"/>
              <a:t>20</a:t>
            </a:fld>
            <a:endParaRPr lang="en-GB"/>
          </a:p>
        </p:txBody>
      </p:sp>
      <p:sp>
        <p:nvSpPr>
          <p:cNvPr id="7" name="Title 1">
            <a:extLst>
              <a:ext uri="{FF2B5EF4-FFF2-40B4-BE49-F238E27FC236}">
                <a16:creationId xmlns:a16="http://schemas.microsoft.com/office/drawing/2014/main" id="{8770CAD0-68AB-4ACD-DA8F-973A34DD1A2E}"/>
              </a:ext>
            </a:extLst>
          </p:cNvPr>
          <p:cNvSpPr txBox="1">
            <a:spLocks/>
          </p:cNvSpPr>
          <p:nvPr/>
        </p:nvSpPr>
        <p:spPr>
          <a:xfrm>
            <a:off x="0" y="2254618"/>
            <a:ext cx="4343794" cy="8741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t>How can you write about the research strategy in a report?</a:t>
            </a:r>
          </a:p>
        </p:txBody>
      </p:sp>
      <p:pic>
        <p:nvPicPr>
          <p:cNvPr id="8" name="Picture 7">
            <a:extLst>
              <a:ext uri="{FF2B5EF4-FFF2-40B4-BE49-F238E27FC236}">
                <a16:creationId xmlns:a16="http://schemas.microsoft.com/office/drawing/2014/main" id="{18856515-9D36-B21E-ACBB-4DB669B2FF6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008238" cy="1428360"/>
          </a:xfrm>
          <a:prstGeom prst="rect">
            <a:avLst/>
          </a:prstGeom>
        </p:spPr>
      </p:pic>
      <p:sp>
        <p:nvSpPr>
          <p:cNvPr id="10" name="TextBox 9">
            <a:extLst>
              <a:ext uri="{FF2B5EF4-FFF2-40B4-BE49-F238E27FC236}">
                <a16:creationId xmlns:a16="http://schemas.microsoft.com/office/drawing/2014/main" id="{8A9750A2-4D45-AAF8-E984-9A0E1E3C2074}"/>
              </a:ext>
            </a:extLst>
          </p:cNvPr>
          <p:cNvSpPr txBox="1"/>
          <p:nvPr/>
        </p:nvSpPr>
        <p:spPr>
          <a:xfrm>
            <a:off x="37903" y="3729254"/>
            <a:ext cx="4343794" cy="1600438"/>
          </a:xfrm>
          <a:prstGeom prst="rect">
            <a:avLst/>
          </a:prstGeom>
          <a:noFill/>
        </p:spPr>
        <p:txBody>
          <a:bodyPr wrap="square">
            <a:spAutoFit/>
          </a:bodyPr>
          <a:lstStyle/>
          <a:p>
            <a:pPr algn="ctr"/>
            <a:r>
              <a:rPr lang="en-GB" sz="1400" dirty="0"/>
              <a:t>Think of the research strategy as a </a:t>
            </a:r>
            <a:r>
              <a:rPr lang="en-GB" sz="1400" b="1" dirty="0"/>
              <a:t>recipe</a:t>
            </a:r>
            <a:r>
              <a:rPr lang="en-GB" sz="1400" dirty="0"/>
              <a:t>. </a:t>
            </a:r>
          </a:p>
          <a:p>
            <a:endParaRPr lang="en-GB" sz="1400" dirty="0"/>
          </a:p>
          <a:p>
            <a:r>
              <a:rPr lang="en-GB" sz="1400" dirty="0"/>
              <a:t>If someone else followed your "recipe," they should end up with the exact same two articles </a:t>
            </a:r>
          </a:p>
          <a:p>
            <a:endParaRPr lang="en-GB" sz="1400" i="1" dirty="0"/>
          </a:p>
          <a:p>
            <a:r>
              <a:rPr lang="en-GB" sz="1400" i="1" dirty="0"/>
              <a:t>(… and this is how the markers will check your search strategy!)</a:t>
            </a:r>
          </a:p>
        </p:txBody>
      </p:sp>
      <p:sp>
        <p:nvSpPr>
          <p:cNvPr id="12" name="TextBox 11">
            <a:extLst>
              <a:ext uri="{FF2B5EF4-FFF2-40B4-BE49-F238E27FC236}">
                <a16:creationId xmlns:a16="http://schemas.microsoft.com/office/drawing/2014/main" id="{9CC90423-CA87-7F03-CDBA-4643AA7F1040}"/>
              </a:ext>
            </a:extLst>
          </p:cNvPr>
          <p:cNvSpPr txBox="1"/>
          <p:nvPr/>
        </p:nvSpPr>
        <p:spPr>
          <a:xfrm>
            <a:off x="4381697" y="31543"/>
            <a:ext cx="7810303" cy="6771084"/>
          </a:xfrm>
          <a:prstGeom prst="rect">
            <a:avLst/>
          </a:prstGeom>
          <a:noFill/>
        </p:spPr>
        <p:txBody>
          <a:bodyPr wrap="square">
            <a:spAutoFit/>
          </a:bodyPr>
          <a:lstStyle/>
          <a:p>
            <a:r>
              <a:rPr lang="en-GB" sz="1400" i="1" dirty="0"/>
              <a:t>“The topic of this research is </a:t>
            </a:r>
            <a:r>
              <a:rPr lang="en-GB" sz="1400" b="1" i="1" dirty="0"/>
              <a:t>Hand Hygiene</a:t>
            </a:r>
            <a:r>
              <a:rPr lang="en-GB" sz="1400" i="1" dirty="0"/>
              <a:t> within the secondary care environment. Hand hygiene is defined as any action of hand cleaning, such as handwashing with soap and water or the use of alcohol-based hand rubs, for the purpose of removing dirt and microorganisms (WHO, 2024). This remains a critical issue in hospital settings due to the ongoing challenge of Healthcare-Associated Infections (HCAIs) and the need for rigorous infection control compliance (Butler, Gasner, and Carver, 2023)</a:t>
            </a:r>
          </a:p>
          <a:p>
            <a:endParaRPr lang="en-GB" sz="1400" i="1" dirty="0"/>
          </a:p>
          <a:p>
            <a:r>
              <a:rPr lang="en-GB" sz="1400" i="1" dirty="0"/>
              <a:t>A structured PICO framework was utilised to transform this broad topic into a specific, searchable question, a process Hosseini et al.,(2024) identified as essential for stimulating a deeper understanding of the subject. The formulated question was: "In hospital-based healthcare workers (P), are alcohol-based hand rubs (I) more effective than traditional soap and water (C) in reducing the rate of hospital-acquired infections (O)?“ </a:t>
            </a:r>
          </a:p>
          <a:p>
            <a:endParaRPr lang="en-GB" sz="1400" i="1" dirty="0"/>
          </a:p>
          <a:p>
            <a:pPr>
              <a:buNone/>
            </a:pPr>
            <a:r>
              <a:rPr lang="en-GB" sz="1400" b="1" i="1" dirty="0" err="1"/>
              <a:t>Pubmed</a:t>
            </a:r>
            <a:r>
              <a:rPr lang="en-GB" sz="1400" i="1" dirty="0"/>
              <a:t> was selected as database for the search due to its comprehensive index of biomedical literature. The search logic incorporated </a:t>
            </a:r>
            <a:r>
              <a:rPr lang="en-GB" sz="1400" b="1" i="1" dirty="0"/>
              <a:t>Boolean operators</a:t>
            </a:r>
            <a:r>
              <a:rPr lang="en-GB" sz="1400" i="1" dirty="0"/>
              <a:t> and </a:t>
            </a:r>
            <a:r>
              <a:rPr lang="en-GB" sz="1400" b="1" i="1" dirty="0"/>
              <a:t>truncation</a:t>
            </a:r>
            <a:r>
              <a:rPr lang="en-GB" sz="1400" i="1" dirty="0"/>
              <a:t> to refine the results (Table 1):</a:t>
            </a:r>
          </a:p>
          <a:p>
            <a:pPr>
              <a:buFont typeface="Arial" panose="020B0604020202020204" pitchFamily="34" charset="0"/>
              <a:buChar char="•"/>
            </a:pPr>
            <a:r>
              <a:rPr lang="en-GB" sz="1400" b="1" i="1" dirty="0"/>
              <a:t> OR</a:t>
            </a:r>
            <a:r>
              <a:rPr lang="en-GB" sz="1400" i="1" dirty="0"/>
              <a:t> was used to broaden the search by including synonyms: (Handwashing OR "Hand hygiene" OR "Hand disinfection").</a:t>
            </a:r>
          </a:p>
          <a:p>
            <a:pPr>
              <a:buFont typeface="Arial" panose="020B0604020202020204" pitchFamily="34" charset="0"/>
              <a:buChar char="•"/>
            </a:pPr>
            <a:r>
              <a:rPr lang="en-GB" sz="1400" b="1" i="1" dirty="0"/>
              <a:t> AND</a:t>
            </a:r>
            <a:r>
              <a:rPr lang="en-GB" sz="1400" i="1" dirty="0"/>
              <a:t> was used to narrow the search by linking the intervention to the population: ("Hand hygiene" AND Nurses).</a:t>
            </a:r>
          </a:p>
          <a:p>
            <a:pPr>
              <a:buFont typeface="Arial" panose="020B0604020202020204" pitchFamily="34" charset="0"/>
              <a:buChar char="•"/>
            </a:pPr>
            <a:r>
              <a:rPr lang="en-GB" sz="1400" b="1" i="1" dirty="0"/>
              <a:t> Truncation</a:t>
            </a:r>
            <a:r>
              <a:rPr lang="en-GB" sz="1400" i="1" dirty="0"/>
              <a:t> was applied to capture variations of terms, such as </a:t>
            </a:r>
            <a:r>
              <a:rPr lang="en-GB" sz="1400" b="1" i="1" dirty="0"/>
              <a:t>Infect</a:t>
            </a:r>
            <a:r>
              <a:rPr lang="en-GB" sz="1400" i="1" dirty="0"/>
              <a:t>* to retrieve 'infection', 'infections', and 'infectious', and </a:t>
            </a:r>
            <a:r>
              <a:rPr lang="en-GB" sz="1400" b="1" i="1" dirty="0" err="1"/>
              <a:t>Hygien</a:t>
            </a:r>
            <a:r>
              <a:rPr lang="en-GB" sz="1400" i="1" dirty="0"/>
              <a:t>* to capture 'hygiene' and 'hygienic’.</a:t>
            </a:r>
          </a:p>
          <a:p>
            <a:endParaRPr lang="en-GB" sz="1400" i="1" dirty="0"/>
          </a:p>
          <a:p>
            <a:r>
              <a:rPr lang="en-GB" sz="1400" i="1" dirty="0"/>
              <a:t>To prevent the "information overload" and the retrieval of "low-quality or false evidence" warned about by Hosseini et al.,(2024), specific filters were applied. These included filtering for 'Peer-Reviewed' sources to ensure academic validity and a 10-year date range (2016–2026) to ensure the evidence reflects current World Health Organization (WHO) guidelines.</a:t>
            </a:r>
          </a:p>
          <a:p>
            <a:r>
              <a:rPr lang="en-GB" sz="1400" i="1" dirty="0"/>
              <a:t>The strategy proved effective, filtering an initial 2,500 hits down to 18 highly relevant clinical papers. The systematic use of PICO and Boolean logic ensured that the retrieved articles directly compared the two cleaning methods (Intervention and Comparison), successfully meeting the requirements of the research question.”</a:t>
            </a:r>
          </a:p>
        </p:txBody>
      </p:sp>
    </p:spTree>
    <p:extLst>
      <p:ext uri="{BB962C8B-B14F-4D97-AF65-F5344CB8AC3E}">
        <p14:creationId xmlns:p14="http://schemas.microsoft.com/office/powerpoint/2010/main" val="4112036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80C2623-C633-0A9E-7F51-8DF6D2D85340}"/>
            </a:ext>
          </a:extLst>
        </p:cNvPr>
        <p:cNvGrpSpPr/>
        <p:nvPr/>
      </p:nvGrpSpPr>
      <p:grpSpPr>
        <a:xfrm>
          <a:off x="0" y="0"/>
          <a:ext cx="0" cy="0"/>
          <a:chOff x="0" y="0"/>
          <a:chExt cx="0" cy="0"/>
        </a:xfrm>
      </p:grpSpPr>
      <p:pic>
        <p:nvPicPr>
          <p:cNvPr id="8" name="Content Placeholder 7" descr="A group of people and a clock&#10;&#10;AI-generated content may be incorrect.">
            <a:extLst>
              <a:ext uri="{FF2B5EF4-FFF2-40B4-BE49-F238E27FC236}">
                <a16:creationId xmlns:a16="http://schemas.microsoft.com/office/drawing/2014/main" id="{29FA08F5-25D1-C816-28AC-8BD0C89D4887}"/>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81252" y="136525"/>
            <a:ext cx="8629496" cy="6172925"/>
          </a:xfrm>
        </p:spPr>
      </p:pic>
      <p:sp>
        <p:nvSpPr>
          <p:cNvPr id="4" name="Date Placeholder 3">
            <a:extLst>
              <a:ext uri="{FF2B5EF4-FFF2-40B4-BE49-F238E27FC236}">
                <a16:creationId xmlns:a16="http://schemas.microsoft.com/office/drawing/2014/main" id="{DB1A70F5-86BD-7D41-A008-3F1C96D6BE63}"/>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804DE762-B476-F307-1B84-6F15410646E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388DD290-11CF-7FC3-0184-C0BAD14BD579}"/>
              </a:ext>
            </a:extLst>
          </p:cNvPr>
          <p:cNvSpPr>
            <a:spLocks noGrp="1"/>
          </p:cNvSpPr>
          <p:nvPr>
            <p:ph type="sldNum" sz="quarter" idx="12"/>
          </p:nvPr>
        </p:nvSpPr>
        <p:spPr/>
        <p:txBody>
          <a:bodyPr/>
          <a:lstStyle/>
          <a:p>
            <a:fld id="{952C8876-FA58-4909-A2F5-A882CF52CC7E}" type="slidenum">
              <a:rPr lang="en-GB" smtClean="0"/>
              <a:t>21</a:t>
            </a:fld>
            <a:endParaRPr lang="en-GB"/>
          </a:p>
        </p:txBody>
      </p:sp>
    </p:spTree>
    <p:extLst>
      <p:ext uri="{BB962C8B-B14F-4D97-AF65-F5344CB8AC3E}">
        <p14:creationId xmlns:p14="http://schemas.microsoft.com/office/powerpoint/2010/main" val="170623121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391B0A3C-B6D0-B432-5E74-8208FECF9C5B}"/>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Exercise:</a:t>
            </a:r>
          </a:p>
        </p:txBody>
      </p:sp>
      <p:sp>
        <p:nvSpPr>
          <p:cNvPr id="3" name="Content Placeholder 2">
            <a:extLst>
              <a:ext uri="{FF2B5EF4-FFF2-40B4-BE49-F238E27FC236}">
                <a16:creationId xmlns:a16="http://schemas.microsoft.com/office/drawing/2014/main" id="{B1003D75-F02D-1DEB-B188-B8F91FE140D5}"/>
              </a:ext>
            </a:extLst>
          </p:cNvPr>
          <p:cNvSpPr>
            <a:spLocks noGrp="1"/>
          </p:cNvSpPr>
          <p:nvPr>
            <p:ph idx="1"/>
          </p:nvPr>
        </p:nvSpPr>
        <p:spPr>
          <a:xfrm>
            <a:off x="1350682" y="4870824"/>
            <a:ext cx="10005951" cy="1458258"/>
          </a:xfrm>
        </p:spPr>
        <p:txBody>
          <a:bodyPr vert="horz" lIns="91440" tIns="45720" rIns="91440" bIns="45720" rtlCol="0" anchor="ctr">
            <a:normAutofit/>
          </a:bodyPr>
          <a:lstStyle/>
          <a:p>
            <a:pPr marL="0" indent="0">
              <a:buNone/>
            </a:pPr>
            <a:r>
              <a:rPr lang="en-US" sz="2400" kern="1200">
                <a:solidFill>
                  <a:schemeClr val="tx1"/>
                </a:solidFill>
                <a:latin typeface="+mn-lt"/>
                <a:ea typeface="+mn-ea"/>
                <a:cs typeface="+mn-cs"/>
              </a:rPr>
              <a:t>Following the example, write a narrative for your research question and search strategy</a:t>
            </a:r>
          </a:p>
        </p:txBody>
      </p:sp>
      <p:sp>
        <p:nvSpPr>
          <p:cNvPr id="5" name="Footer Placeholder 4">
            <a:extLst>
              <a:ext uri="{FF2B5EF4-FFF2-40B4-BE49-F238E27FC236}">
                <a16:creationId xmlns:a16="http://schemas.microsoft.com/office/drawing/2014/main" id="{910EB4BB-6232-AFB1-F4E2-AAC908E7E8DE}"/>
              </a:ext>
            </a:extLst>
          </p:cNvPr>
          <p:cNvSpPr>
            <a:spLocks noGrp="1"/>
          </p:cNvSpPr>
          <p:nvPr>
            <p:ph type="ftr" sz="quarter" idx="11"/>
          </p:nvPr>
        </p:nvSpPr>
        <p:spPr>
          <a:xfrm>
            <a:off x="4165092" y="6446836"/>
            <a:ext cx="4114800" cy="365125"/>
          </a:xfrm>
        </p:spPr>
        <p:txBody>
          <a:bodyPr vert="horz" lIns="91440" tIns="45720" rIns="91440" bIns="45720" rtlCol="0" anchor="ctr">
            <a:normAutofit/>
          </a:bodyPr>
          <a:lstStyle/>
          <a:p>
            <a:pPr>
              <a:spcAft>
                <a:spcPts val="600"/>
              </a:spcAft>
            </a:pPr>
            <a:r>
              <a:rPr lang="en-US" sz="1100" kern="1200" dirty="0">
                <a:solidFill>
                  <a:schemeClr val="tx1">
                    <a:lumMod val="65000"/>
                    <a:lumOff val="35000"/>
                  </a:schemeClr>
                </a:solidFill>
                <a:latin typeface="+mn-lt"/>
                <a:ea typeface="+mn-ea"/>
                <a:cs typeface="+mn-cs"/>
              </a:rPr>
              <a:t>Dr Simona Ferraraccio</a:t>
            </a:r>
          </a:p>
        </p:txBody>
      </p:sp>
      <p:sp>
        <p:nvSpPr>
          <p:cNvPr id="4" name="Date Placeholder 3">
            <a:extLst>
              <a:ext uri="{FF2B5EF4-FFF2-40B4-BE49-F238E27FC236}">
                <a16:creationId xmlns:a16="http://schemas.microsoft.com/office/drawing/2014/main" id="{17B1134F-60D3-90C0-DD6D-48F61BEF398D}"/>
              </a:ext>
            </a:extLst>
          </p:cNvPr>
          <p:cNvSpPr>
            <a:spLocks noGrp="1"/>
          </p:cNvSpPr>
          <p:nvPr>
            <p:ph type="dt" sz="half" idx="10"/>
          </p:nvPr>
        </p:nvSpPr>
        <p:spPr>
          <a:xfrm>
            <a:off x="-18741" y="6423886"/>
            <a:ext cx="2743200" cy="365125"/>
          </a:xfrm>
        </p:spPr>
        <p:txBody>
          <a:bodyPr vert="horz" lIns="91440" tIns="45720" rIns="91440" bIns="45720" rtlCol="0" anchor="ctr">
            <a:normAutofit/>
          </a:bodyPr>
          <a:lstStyle/>
          <a:p>
            <a:pPr>
              <a:spcAft>
                <a:spcPts val="600"/>
              </a:spcAft>
            </a:pPr>
            <a:r>
              <a:rPr lang="en-US" sz="1100">
                <a:solidFill>
                  <a:schemeClr val="tx1">
                    <a:lumMod val="50000"/>
                    <a:lumOff val="50000"/>
                  </a:schemeClr>
                </a:solidFill>
              </a:rPr>
              <a:t>BMHP4027</a:t>
            </a:r>
          </a:p>
        </p:txBody>
      </p:sp>
      <p:sp>
        <p:nvSpPr>
          <p:cNvPr id="6" name="Slide Number Placeholder 5">
            <a:extLst>
              <a:ext uri="{FF2B5EF4-FFF2-40B4-BE49-F238E27FC236}">
                <a16:creationId xmlns:a16="http://schemas.microsoft.com/office/drawing/2014/main" id="{E6269D45-4ABF-01BF-333A-532CFA45CADB}"/>
              </a:ext>
            </a:extLst>
          </p:cNvPr>
          <p:cNvSpPr>
            <a:spLocks noGrp="1"/>
          </p:cNvSpPr>
          <p:nvPr>
            <p:ph type="sldNum" sz="quarter" idx="12"/>
          </p:nvPr>
        </p:nvSpPr>
        <p:spPr>
          <a:xfrm>
            <a:off x="11704320" y="6446837"/>
            <a:ext cx="448056" cy="365125"/>
          </a:xfrm>
        </p:spPr>
        <p:txBody>
          <a:bodyPr vert="horz" lIns="91440" tIns="45720" rIns="91440" bIns="45720" rtlCol="0" anchor="ctr">
            <a:normAutofit/>
          </a:bodyPr>
          <a:lstStyle/>
          <a:p>
            <a:pPr>
              <a:spcAft>
                <a:spcPts val="600"/>
              </a:spcAft>
            </a:pPr>
            <a:fld id="{7BEA7D36-F633-4FCB-BAEE-E2578BDEE5E8}" type="slidenum">
              <a:rPr lang="en-US" sz="1100">
                <a:solidFill>
                  <a:schemeClr val="tx1">
                    <a:lumMod val="50000"/>
                    <a:lumOff val="50000"/>
                  </a:schemeClr>
                </a:solidFill>
              </a:rPr>
              <a:pPr>
                <a:spcAft>
                  <a:spcPts val="600"/>
                </a:spcAft>
              </a:pPr>
              <a:t>22</a:t>
            </a:fld>
            <a:endParaRPr lang="en-US" sz="1100">
              <a:solidFill>
                <a:schemeClr val="tx1">
                  <a:lumMod val="50000"/>
                  <a:lumOff val="50000"/>
                </a:schemeClr>
              </a:solidFill>
            </a:endParaRPr>
          </a:p>
        </p:txBody>
      </p:sp>
    </p:spTree>
    <p:extLst>
      <p:ext uri="{BB962C8B-B14F-4D97-AF65-F5344CB8AC3E}">
        <p14:creationId xmlns:p14="http://schemas.microsoft.com/office/powerpoint/2010/main" val="925389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239B39-6A4C-8D82-AD72-4E3EA218D23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8BF7E1-AAC9-5669-69D6-7922FFA47CD6}"/>
              </a:ext>
            </a:extLst>
          </p:cNvPr>
          <p:cNvSpPr>
            <a:spLocks noGrp="1"/>
          </p:cNvSpPr>
          <p:nvPr>
            <p:ph type="title"/>
          </p:nvPr>
        </p:nvSpPr>
        <p:spPr>
          <a:xfrm>
            <a:off x="838200" y="136525"/>
            <a:ext cx="10515600" cy="898454"/>
          </a:xfrm>
        </p:spPr>
        <p:txBody>
          <a:bodyPr>
            <a:normAutofit/>
          </a:bodyPr>
          <a:lstStyle/>
          <a:p>
            <a:pPr algn="ctr"/>
            <a:r>
              <a:rPr lang="en-GB" sz="4000" b="1"/>
              <a:t>For your 2700 words report: </a:t>
            </a:r>
            <a:r>
              <a:rPr lang="en-GB" sz="4000" b="1" err="1"/>
              <a:t>IMRaD</a:t>
            </a:r>
            <a:r>
              <a:rPr lang="en-GB" sz="4000" b="1"/>
              <a:t> structure</a:t>
            </a:r>
          </a:p>
        </p:txBody>
      </p:sp>
      <p:sp>
        <p:nvSpPr>
          <p:cNvPr id="4" name="Date Placeholder 3">
            <a:extLst>
              <a:ext uri="{FF2B5EF4-FFF2-40B4-BE49-F238E27FC236}">
                <a16:creationId xmlns:a16="http://schemas.microsoft.com/office/drawing/2014/main" id="{371EAB52-951D-CAE7-9660-42B8B2B4B04E}"/>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F2560D66-E365-F4C1-04FA-8A835AE06A7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893D44A-4FCA-F597-B018-42383766394C}"/>
              </a:ext>
            </a:extLst>
          </p:cNvPr>
          <p:cNvSpPr>
            <a:spLocks noGrp="1"/>
          </p:cNvSpPr>
          <p:nvPr>
            <p:ph type="sldNum" sz="quarter" idx="12"/>
          </p:nvPr>
        </p:nvSpPr>
        <p:spPr/>
        <p:txBody>
          <a:bodyPr/>
          <a:lstStyle/>
          <a:p>
            <a:fld id="{952C8876-FA58-4909-A2F5-A882CF52CC7E}" type="slidenum">
              <a:rPr lang="en-GB" smtClean="0"/>
              <a:t>23</a:t>
            </a:fld>
            <a:endParaRPr lang="en-GB"/>
          </a:p>
        </p:txBody>
      </p:sp>
      <p:sp>
        <p:nvSpPr>
          <p:cNvPr id="7" name="TextBox 6">
            <a:extLst>
              <a:ext uri="{FF2B5EF4-FFF2-40B4-BE49-F238E27FC236}">
                <a16:creationId xmlns:a16="http://schemas.microsoft.com/office/drawing/2014/main" id="{DE30F9AB-4764-D542-AB4D-EC63FB9C59A8}"/>
              </a:ext>
            </a:extLst>
          </p:cNvPr>
          <p:cNvSpPr txBox="1"/>
          <p:nvPr/>
        </p:nvSpPr>
        <p:spPr>
          <a:xfrm>
            <a:off x="99646" y="1196987"/>
            <a:ext cx="11847844" cy="5078313"/>
          </a:xfrm>
          <a:prstGeom prst="rect">
            <a:avLst/>
          </a:prstGeom>
          <a:noFill/>
        </p:spPr>
        <p:txBody>
          <a:bodyPr wrap="square" rtlCol="0">
            <a:spAutoFit/>
          </a:bodyPr>
          <a:lstStyle/>
          <a:p>
            <a:pPr marL="342900" indent="-342900">
              <a:buAutoNum type="arabicPeriod"/>
            </a:pPr>
            <a:r>
              <a:rPr lang="en-GB" b="1" dirty="0"/>
              <a:t>Introduction (900 words): </a:t>
            </a:r>
          </a:p>
          <a:p>
            <a:pPr marL="800100" lvl="1" indent="-342900">
              <a:buFont typeface="Arial" panose="020B0604020202020204" pitchFamily="34" charset="0"/>
              <a:buChar char="•"/>
            </a:pPr>
            <a:r>
              <a:rPr lang="en-GB" dirty="0"/>
              <a:t>What is literature? (Types of literature (peer-reviewed and grey literature); Strengths and weaknesses; Peer-reviewed literature overview)</a:t>
            </a:r>
          </a:p>
          <a:p>
            <a:pPr marL="800100" lvl="1" indent="-342900">
              <a:buFont typeface="Arial" panose="020B0604020202020204" pitchFamily="34" charset="0"/>
              <a:buChar char="•"/>
            </a:pPr>
            <a:r>
              <a:rPr lang="en-GB" dirty="0"/>
              <a:t>Evidence-based Practice </a:t>
            </a:r>
          </a:p>
          <a:p>
            <a:pPr marL="800100" lvl="1" indent="-342900">
              <a:buFont typeface="Arial" panose="020B0604020202020204" pitchFamily="34" charset="0"/>
              <a:buChar char="•"/>
            </a:pPr>
            <a:r>
              <a:rPr lang="en-GB" dirty="0"/>
              <a:t>Focus of the report</a:t>
            </a:r>
          </a:p>
          <a:p>
            <a:pPr marL="800100" lvl="1" indent="-342900">
              <a:buFont typeface="Arial" panose="020B0604020202020204" pitchFamily="34" charset="0"/>
              <a:buChar char="•"/>
            </a:pPr>
            <a:r>
              <a:rPr lang="en-GB" dirty="0"/>
              <a:t>Research Questions and topic of the report</a:t>
            </a:r>
          </a:p>
          <a:p>
            <a:pPr marL="800100" lvl="1" indent="-342900">
              <a:buFont typeface="Arial" panose="020B0604020202020204" pitchFamily="34" charset="0"/>
              <a:buChar char="•"/>
            </a:pPr>
            <a:r>
              <a:rPr lang="en-GB" dirty="0"/>
              <a:t>Structure of the report (explain </a:t>
            </a:r>
            <a:r>
              <a:rPr lang="en-GB" dirty="0" err="1"/>
              <a:t>IMRaD</a:t>
            </a:r>
            <a:r>
              <a:rPr lang="en-GB" dirty="0"/>
              <a:t> if used).</a:t>
            </a:r>
          </a:p>
          <a:p>
            <a:pPr marL="342900" indent="-342900">
              <a:buAutoNum type="arabicPeriod"/>
            </a:pPr>
            <a:r>
              <a:rPr lang="en-GB" b="1" dirty="0"/>
              <a:t>Methods (600 words): </a:t>
            </a:r>
          </a:p>
          <a:p>
            <a:pPr marL="800100" lvl="1" indent="-342900">
              <a:buFont typeface="Arial" panose="020B0604020202020204" pitchFamily="34" charset="0"/>
              <a:buChar char="•"/>
            </a:pPr>
            <a:r>
              <a:rPr lang="en-GB" dirty="0"/>
              <a:t>Search strategy (keywords, Boolean Operators, Database)</a:t>
            </a:r>
          </a:p>
          <a:p>
            <a:pPr marL="800100" lvl="1" indent="-342900">
              <a:buFont typeface="Arial" panose="020B0604020202020204" pitchFamily="34" charset="0"/>
              <a:buChar char="•"/>
            </a:pPr>
            <a:r>
              <a:rPr lang="en-GB" dirty="0"/>
              <a:t>CRAAP Test</a:t>
            </a:r>
          </a:p>
          <a:p>
            <a:pPr marL="342900" indent="-342900">
              <a:buAutoNum type="arabicPeriod"/>
            </a:pPr>
            <a:r>
              <a:rPr lang="en-GB" b="1" dirty="0"/>
              <a:t>Results (600 words):</a:t>
            </a:r>
          </a:p>
          <a:p>
            <a:pPr marL="800100" lvl="1" indent="-342900">
              <a:buFont typeface="Arial" panose="020B0604020202020204" pitchFamily="34" charset="0"/>
              <a:buChar char="•"/>
            </a:pPr>
            <a:r>
              <a:rPr lang="en-GB" dirty="0"/>
              <a:t>Introduction of the two articles </a:t>
            </a:r>
          </a:p>
          <a:p>
            <a:pPr marL="800100" lvl="1" indent="-342900">
              <a:buFont typeface="Arial" panose="020B0604020202020204" pitchFamily="34" charset="0"/>
              <a:buChar char="•"/>
            </a:pPr>
            <a:r>
              <a:rPr lang="en-GB" dirty="0"/>
              <a:t>Overview of the 2 articles</a:t>
            </a:r>
          </a:p>
          <a:p>
            <a:pPr marL="800100" lvl="1" indent="-342900">
              <a:buFont typeface="Arial" panose="020B0604020202020204" pitchFamily="34" charset="0"/>
              <a:buChar char="•"/>
            </a:pPr>
            <a:r>
              <a:rPr lang="en-GB" dirty="0"/>
              <a:t>How the two articles answer the Research questions?</a:t>
            </a:r>
          </a:p>
          <a:p>
            <a:pPr marL="342900" indent="-342900">
              <a:buAutoNum type="arabicPeriod"/>
            </a:pPr>
            <a:r>
              <a:rPr lang="en-GB" b="1" dirty="0"/>
              <a:t>Discussion (600 words):</a:t>
            </a:r>
          </a:p>
          <a:p>
            <a:pPr marL="800100" lvl="1" indent="-342900">
              <a:buFont typeface="Arial" panose="020B0604020202020204" pitchFamily="34" charset="0"/>
              <a:buChar char="•"/>
            </a:pPr>
            <a:r>
              <a:rPr lang="en-GB" dirty="0"/>
              <a:t>Summary of the findings</a:t>
            </a:r>
          </a:p>
          <a:p>
            <a:pPr marL="800100" lvl="1" indent="-342900">
              <a:buFont typeface="Arial" panose="020B0604020202020204" pitchFamily="34" charset="0"/>
              <a:buChar char="•"/>
            </a:pPr>
            <a:r>
              <a:rPr lang="en-GB" dirty="0"/>
              <a:t>How the article influence practice and affect outcomes for patients/service users?</a:t>
            </a:r>
          </a:p>
          <a:p>
            <a:pPr marL="342900" indent="-342900">
              <a:buAutoNum type="arabicPeriod"/>
            </a:pPr>
            <a:r>
              <a:rPr lang="en-GB" b="1" dirty="0"/>
              <a:t>References (minimum 20 references)</a:t>
            </a:r>
          </a:p>
        </p:txBody>
      </p:sp>
      <p:pic>
        <p:nvPicPr>
          <p:cNvPr id="9" name="Picture 8">
            <a:extLst>
              <a:ext uri="{FF2B5EF4-FFF2-40B4-BE49-F238E27FC236}">
                <a16:creationId xmlns:a16="http://schemas.microsoft.com/office/drawing/2014/main" id="{039C87CF-530D-6723-F0E8-B7D279FC6D8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495044" y="1948544"/>
            <a:ext cx="3597310" cy="3597310"/>
          </a:xfrm>
          <a:prstGeom prst="rect">
            <a:avLst/>
          </a:prstGeom>
        </p:spPr>
      </p:pic>
      <p:sp>
        <p:nvSpPr>
          <p:cNvPr id="3" name="Oval 2">
            <a:extLst>
              <a:ext uri="{FF2B5EF4-FFF2-40B4-BE49-F238E27FC236}">
                <a16:creationId xmlns:a16="http://schemas.microsoft.com/office/drawing/2014/main" id="{0A175076-F73E-E987-7010-80C920554EAA}"/>
              </a:ext>
            </a:extLst>
          </p:cNvPr>
          <p:cNvSpPr/>
          <p:nvPr/>
        </p:nvSpPr>
        <p:spPr>
          <a:xfrm>
            <a:off x="99646" y="5225947"/>
            <a:ext cx="9625122" cy="815546"/>
          </a:xfrm>
          <a:prstGeom prst="ellipse">
            <a:avLst/>
          </a:prstGeom>
          <a:noFill/>
          <a:ln>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0866562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Freeform: Shape 21">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B4A728C3-E929-8F63-04CB-226BD8FF051E}"/>
              </a:ext>
            </a:extLst>
          </p:cNvPr>
          <p:cNvSpPr>
            <a:spLocks noGrp="1"/>
          </p:cNvSpPr>
          <p:nvPr>
            <p:ph type="title"/>
          </p:nvPr>
        </p:nvSpPr>
        <p:spPr>
          <a:xfrm>
            <a:off x="0" y="2767106"/>
            <a:ext cx="4038604" cy="3071906"/>
          </a:xfrm>
        </p:spPr>
        <p:txBody>
          <a:bodyPr vert="horz" lIns="91440" tIns="45720" rIns="91440" bIns="45720" rtlCol="0" anchor="t">
            <a:normAutofit/>
          </a:bodyPr>
          <a:lstStyle/>
          <a:p>
            <a:pPr algn="ctr"/>
            <a:r>
              <a:rPr lang="en-US" sz="3600" b="1" kern="1200" dirty="0">
                <a:solidFill>
                  <a:srgbClr val="FFFFFF"/>
                </a:solidFill>
                <a:latin typeface="+mj-lt"/>
                <a:ea typeface="+mj-ea"/>
                <a:cs typeface="+mj-cs"/>
              </a:rPr>
              <a:t>The </a:t>
            </a:r>
            <a:br>
              <a:rPr lang="en-US" sz="3600" b="1" kern="1200" dirty="0">
                <a:solidFill>
                  <a:srgbClr val="FFFFFF"/>
                </a:solidFill>
                <a:latin typeface="+mj-lt"/>
                <a:ea typeface="+mj-ea"/>
                <a:cs typeface="+mj-cs"/>
              </a:rPr>
            </a:br>
            <a:r>
              <a:rPr lang="en-US" sz="3600" b="1" kern="1200" dirty="0">
                <a:solidFill>
                  <a:srgbClr val="FFFFFF"/>
                </a:solidFill>
                <a:latin typeface="+mj-lt"/>
                <a:ea typeface="+mj-ea"/>
                <a:cs typeface="+mj-cs"/>
              </a:rPr>
              <a:t>Evidence-to-Action chain</a:t>
            </a:r>
          </a:p>
        </p:txBody>
      </p:sp>
      <p:sp>
        <p:nvSpPr>
          <p:cNvPr id="5" name="Footer Placeholder 4">
            <a:extLst>
              <a:ext uri="{FF2B5EF4-FFF2-40B4-BE49-F238E27FC236}">
                <a16:creationId xmlns:a16="http://schemas.microsoft.com/office/drawing/2014/main" id="{3E437D95-C782-EBD5-5154-5DB59321613C}"/>
              </a:ext>
            </a:extLst>
          </p:cNvPr>
          <p:cNvSpPr>
            <a:spLocks noGrp="1"/>
          </p:cNvSpPr>
          <p:nvPr>
            <p:ph type="ftr" sz="quarter" idx="11"/>
          </p:nvPr>
        </p:nvSpPr>
        <p:spPr>
          <a:xfrm>
            <a:off x="4165092" y="6455029"/>
            <a:ext cx="4114800" cy="365760"/>
          </a:xfrm>
        </p:spPr>
        <p:txBody>
          <a:bodyPr vert="horz" lIns="91440" tIns="45720" rIns="91440" bIns="45720" rtlCol="0" anchor="ctr">
            <a:normAutofit/>
          </a:bodyPr>
          <a:lstStyle/>
          <a:p>
            <a:pPr>
              <a:spcAft>
                <a:spcPts val="600"/>
              </a:spcAft>
            </a:pPr>
            <a:r>
              <a:rPr lang="en-US" sz="1100" kern="1200" dirty="0">
                <a:solidFill>
                  <a:schemeClr val="tx1">
                    <a:lumMod val="65000"/>
                    <a:lumOff val="35000"/>
                  </a:schemeClr>
                </a:solidFill>
                <a:latin typeface="+mn-lt"/>
                <a:ea typeface="+mn-ea"/>
                <a:cs typeface="+mn-cs"/>
              </a:rPr>
              <a:t>Dr Simona Ferraraccio</a:t>
            </a:r>
          </a:p>
        </p:txBody>
      </p:sp>
      <p:pic>
        <p:nvPicPr>
          <p:cNvPr id="9" name="Main graphic">
            <a:extLst>
              <a:ext uri="{FF2B5EF4-FFF2-40B4-BE49-F238E27FC236}">
                <a16:creationId xmlns:a16="http://schemas.microsoft.com/office/drawing/2014/main" id="{D0301AF4-0AA7-65EC-8C08-70D13C2D6A66}"/>
              </a:ext>
            </a:extLst>
          </p:cNvPr>
          <p:cNvPicPr/>
          <p:nvPr/>
        </p:nvPicPr>
        <p:blipFill>
          <a:blip r:embed="rId2"/>
          <a:stretch/>
        </p:blipFill>
        <p:spPr>
          <a:xfrm>
            <a:off x="4362754" y="1572767"/>
            <a:ext cx="7097726" cy="4018549"/>
          </a:xfrm>
          <a:prstGeom prst="rect">
            <a:avLst/>
          </a:prstGeom>
        </p:spPr>
      </p:pic>
      <p:sp>
        <p:nvSpPr>
          <p:cNvPr id="4" name="Date Placeholder 3">
            <a:extLst>
              <a:ext uri="{FF2B5EF4-FFF2-40B4-BE49-F238E27FC236}">
                <a16:creationId xmlns:a16="http://schemas.microsoft.com/office/drawing/2014/main" id="{3CF7265A-4F68-709E-0198-55ABADCB2555}"/>
              </a:ext>
            </a:extLst>
          </p:cNvPr>
          <p:cNvSpPr>
            <a:spLocks noGrp="1"/>
          </p:cNvSpPr>
          <p:nvPr>
            <p:ph type="dt" sz="half" idx="10"/>
          </p:nvPr>
        </p:nvSpPr>
        <p:spPr>
          <a:xfrm>
            <a:off x="455066" y="6384749"/>
            <a:ext cx="2743200" cy="365125"/>
          </a:xfrm>
        </p:spPr>
        <p:txBody>
          <a:bodyPr vert="horz" lIns="91440" tIns="45720" rIns="91440" bIns="45720" rtlCol="0" anchor="ctr">
            <a:normAutofit/>
          </a:bodyPr>
          <a:lstStyle/>
          <a:p>
            <a:pPr>
              <a:spcAft>
                <a:spcPts val="600"/>
              </a:spcAft>
            </a:pPr>
            <a:r>
              <a:rPr lang="en-US" sz="1100">
                <a:solidFill>
                  <a:schemeClr val="tx1">
                    <a:lumMod val="50000"/>
                    <a:lumOff val="50000"/>
                  </a:schemeClr>
                </a:solidFill>
              </a:rPr>
              <a:t>BMHP4027</a:t>
            </a:r>
          </a:p>
        </p:txBody>
      </p:sp>
      <p:sp>
        <p:nvSpPr>
          <p:cNvPr id="6" name="Slide Number Placeholder 5">
            <a:extLst>
              <a:ext uri="{FF2B5EF4-FFF2-40B4-BE49-F238E27FC236}">
                <a16:creationId xmlns:a16="http://schemas.microsoft.com/office/drawing/2014/main" id="{E41CFD4A-C5F3-77F5-C06F-483FCE44D4E8}"/>
              </a:ext>
            </a:extLst>
          </p:cNvPr>
          <p:cNvSpPr>
            <a:spLocks noGrp="1"/>
          </p:cNvSpPr>
          <p:nvPr>
            <p:ph type="sldNum" sz="quarter" idx="12"/>
          </p:nvPr>
        </p:nvSpPr>
        <p:spPr>
          <a:xfrm>
            <a:off x="11704319" y="6455664"/>
            <a:ext cx="448056" cy="365125"/>
          </a:xfrm>
        </p:spPr>
        <p:txBody>
          <a:bodyPr vert="horz" lIns="91440" tIns="45720" rIns="91440" bIns="45720" rtlCol="0" anchor="ctr">
            <a:normAutofit/>
          </a:bodyPr>
          <a:lstStyle/>
          <a:p>
            <a:pPr>
              <a:spcAft>
                <a:spcPts val="600"/>
              </a:spcAft>
            </a:pPr>
            <a:fld id="{7BEA7D36-F633-4FCB-BAEE-E2578BDEE5E8}" type="slidenum">
              <a:rPr lang="en-US" sz="1100">
                <a:solidFill>
                  <a:schemeClr val="tx1">
                    <a:lumMod val="50000"/>
                    <a:lumOff val="50000"/>
                  </a:schemeClr>
                </a:solidFill>
              </a:rPr>
              <a:pPr>
                <a:spcAft>
                  <a:spcPts val="600"/>
                </a:spcAft>
              </a:pPr>
              <a:t>24</a:t>
            </a:fld>
            <a:endParaRPr lang="en-US" sz="1100">
              <a:solidFill>
                <a:schemeClr val="tx1">
                  <a:lumMod val="50000"/>
                  <a:lumOff val="50000"/>
                </a:schemeClr>
              </a:solidFill>
            </a:endParaRPr>
          </a:p>
        </p:txBody>
      </p:sp>
      <p:sp>
        <p:nvSpPr>
          <p:cNvPr id="10" name="TextBox 9">
            <a:extLst>
              <a:ext uri="{FF2B5EF4-FFF2-40B4-BE49-F238E27FC236}">
                <a16:creationId xmlns:a16="http://schemas.microsoft.com/office/drawing/2014/main" id="{FE388653-5314-5B6F-55EE-D83FD9EDD314}"/>
              </a:ext>
            </a:extLst>
          </p:cNvPr>
          <p:cNvSpPr txBox="1"/>
          <p:nvPr/>
        </p:nvSpPr>
        <p:spPr>
          <a:xfrm>
            <a:off x="8151260" y="5931408"/>
            <a:ext cx="3978718" cy="369332"/>
          </a:xfrm>
          <a:prstGeom prst="rect">
            <a:avLst/>
          </a:prstGeom>
          <a:noFill/>
        </p:spPr>
        <p:txBody>
          <a:bodyPr wrap="none" rtlCol="0">
            <a:spAutoFit/>
          </a:bodyPr>
          <a:lstStyle/>
          <a:p>
            <a:r>
              <a:rPr lang="en-GB" dirty="0"/>
              <a:t>(Fineout-Overholt and Johnston, 2006)</a:t>
            </a:r>
          </a:p>
        </p:txBody>
      </p:sp>
      <p:sp>
        <p:nvSpPr>
          <p:cNvPr id="12" name="TextBox 11">
            <a:extLst>
              <a:ext uri="{FF2B5EF4-FFF2-40B4-BE49-F238E27FC236}">
                <a16:creationId xmlns:a16="http://schemas.microsoft.com/office/drawing/2014/main" id="{99E6BDFA-48C0-7AB5-C58B-92D21203A4EE}"/>
              </a:ext>
            </a:extLst>
          </p:cNvPr>
          <p:cNvSpPr txBox="1"/>
          <p:nvPr/>
        </p:nvSpPr>
        <p:spPr>
          <a:xfrm>
            <a:off x="4165092" y="234094"/>
            <a:ext cx="7856220" cy="1200329"/>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Implementation of evidence is essential for patients to receive the best care possible. </a:t>
            </a:r>
          </a:p>
          <a:p>
            <a:endParaRPr lang="en-GB" dirty="0">
              <a:solidFill>
                <a:srgbClr val="000000"/>
              </a:solidFill>
              <a:latin typeface="Open Sans" panose="020B0606030504020204" pitchFamily="34" charset="0"/>
            </a:endParaRPr>
          </a:p>
          <a:p>
            <a:pPr algn="r"/>
            <a:r>
              <a:rPr lang="en-GB" dirty="0">
                <a:solidFill>
                  <a:srgbClr val="000000"/>
                </a:solidFill>
                <a:latin typeface="Open Sans" panose="020B0606030504020204" pitchFamily="34" charset="0"/>
              </a:rPr>
              <a:t>(Heater et al., 1988))</a:t>
            </a:r>
            <a:endParaRPr lang="en-GB" dirty="0"/>
          </a:p>
        </p:txBody>
      </p:sp>
    </p:spTree>
    <p:extLst>
      <p:ext uri="{BB962C8B-B14F-4D97-AF65-F5344CB8AC3E}">
        <p14:creationId xmlns:p14="http://schemas.microsoft.com/office/powerpoint/2010/main" val="15100732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FD1F83-9919-F372-20D9-A54C76562215}"/>
              </a:ext>
            </a:extLst>
          </p:cNvPr>
          <p:cNvSpPr>
            <a:spLocks noGrp="1"/>
          </p:cNvSpPr>
          <p:nvPr>
            <p:ph type="title"/>
          </p:nvPr>
        </p:nvSpPr>
        <p:spPr>
          <a:xfrm>
            <a:off x="2560320" y="365125"/>
            <a:ext cx="8793480" cy="1325563"/>
          </a:xfrm>
        </p:spPr>
        <p:txBody>
          <a:bodyPr/>
          <a:lstStyle/>
          <a:p>
            <a:r>
              <a:rPr lang="en-GB" dirty="0"/>
              <a:t>Implementation phase</a:t>
            </a:r>
          </a:p>
        </p:txBody>
      </p:sp>
      <p:sp>
        <p:nvSpPr>
          <p:cNvPr id="4" name="Date Placeholder 3">
            <a:extLst>
              <a:ext uri="{FF2B5EF4-FFF2-40B4-BE49-F238E27FC236}">
                <a16:creationId xmlns:a16="http://schemas.microsoft.com/office/drawing/2014/main" id="{30624EF8-2090-B99D-343B-BAB3416FB177}"/>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C87CB7ED-0905-568F-86DA-78728347DE64}"/>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9910D1B1-D964-36F3-AEDC-A403FBFE23A0}"/>
              </a:ext>
            </a:extLst>
          </p:cNvPr>
          <p:cNvSpPr>
            <a:spLocks noGrp="1"/>
          </p:cNvSpPr>
          <p:nvPr>
            <p:ph type="sldNum" sz="quarter" idx="12"/>
          </p:nvPr>
        </p:nvSpPr>
        <p:spPr/>
        <p:txBody>
          <a:bodyPr/>
          <a:lstStyle/>
          <a:p>
            <a:fld id="{7BEA7D36-F633-4FCB-BAEE-E2578BDEE5E8}" type="slidenum">
              <a:rPr lang="en-GB" smtClean="0"/>
              <a:t>25</a:t>
            </a:fld>
            <a:endParaRPr lang="en-GB"/>
          </a:p>
        </p:txBody>
      </p:sp>
      <p:sp>
        <p:nvSpPr>
          <p:cNvPr id="7" name="Teardrop 6">
            <a:extLst>
              <a:ext uri="{FF2B5EF4-FFF2-40B4-BE49-F238E27FC236}">
                <a16:creationId xmlns:a16="http://schemas.microsoft.com/office/drawing/2014/main" id="{A2EC0BAF-D81D-0372-B8BA-EECC52F0D25E}"/>
              </a:ext>
            </a:extLst>
          </p:cNvPr>
          <p:cNvSpPr/>
          <p:nvPr/>
        </p:nvSpPr>
        <p:spPr>
          <a:xfrm rot="2700000">
            <a:off x="123248" y="59030"/>
            <a:ext cx="1936291" cy="1936291"/>
          </a:xfrm>
          <a:prstGeom prst="teardrop">
            <a:avLst>
              <a:gd name="adj" fmla="val 100000"/>
            </a:avLst>
          </a:pr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a:lstStyle/>
          <a:p>
            <a:endParaRPr lang="en-GB"/>
          </a:p>
        </p:txBody>
      </p:sp>
      <p:sp>
        <p:nvSpPr>
          <p:cNvPr id="8" name="Freeform: Shape 7">
            <a:extLst>
              <a:ext uri="{FF2B5EF4-FFF2-40B4-BE49-F238E27FC236}">
                <a16:creationId xmlns:a16="http://schemas.microsoft.com/office/drawing/2014/main" id="{050B79D1-6A61-15D0-3B29-0D6056FA9BF8}"/>
              </a:ext>
            </a:extLst>
          </p:cNvPr>
          <p:cNvSpPr/>
          <p:nvPr/>
        </p:nvSpPr>
        <p:spPr>
          <a:xfrm>
            <a:off x="189096" y="123502"/>
            <a:ext cx="1807689" cy="1807687"/>
          </a:xfrm>
          <a:custGeom>
            <a:avLst/>
            <a:gdLst>
              <a:gd name="csX0" fmla="*/ 0 w 1807689"/>
              <a:gd name="csY0" fmla="*/ 903844 h 1807687"/>
              <a:gd name="csX1" fmla="*/ 903845 w 1807689"/>
              <a:gd name="csY1" fmla="*/ 0 h 1807687"/>
              <a:gd name="csX2" fmla="*/ 1807690 w 1807689"/>
              <a:gd name="csY2" fmla="*/ 903844 h 1807687"/>
              <a:gd name="csX3" fmla="*/ 903845 w 1807689"/>
              <a:gd name="csY3" fmla="*/ 1807688 h 1807687"/>
              <a:gd name="csX4" fmla="*/ 0 w 1807689"/>
              <a:gd name="csY4" fmla="*/ 903844 h 1807687"/>
            </a:gdLst>
            <a:ahLst/>
            <a:cxnLst>
              <a:cxn ang="0">
                <a:pos x="csX0" y="csY0"/>
              </a:cxn>
              <a:cxn ang="0">
                <a:pos x="csX1" y="csY1"/>
              </a:cxn>
              <a:cxn ang="0">
                <a:pos x="csX2" y="csY2"/>
              </a:cxn>
              <a:cxn ang="0">
                <a:pos x="csX3" y="csY3"/>
              </a:cxn>
              <a:cxn ang="0">
                <a:pos x="csX4" y="csY4"/>
              </a:cxn>
            </a:cxnLst>
            <a:rect l="l" t="t" r="r" b="b"/>
            <a:pathLst>
              <a:path w="1807689" h="1807687">
                <a:moveTo>
                  <a:pt x="0" y="903844"/>
                </a:moveTo>
                <a:cubicBezTo>
                  <a:pt x="0" y="404665"/>
                  <a:pt x="404665" y="0"/>
                  <a:pt x="903845" y="0"/>
                </a:cubicBezTo>
                <a:cubicBezTo>
                  <a:pt x="1403025" y="0"/>
                  <a:pt x="1807690" y="404665"/>
                  <a:pt x="1807690" y="903844"/>
                </a:cubicBezTo>
                <a:cubicBezTo>
                  <a:pt x="1807690" y="1403023"/>
                  <a:pt x="1403025" y="1807688"/>
                  <a:pt x="903845" y="1807688"/>
                </a:cubicBezTo>
                <a:cubicBezTo>
                  <a:pt x="404665" y="1807688"/>
                  <a:pt x="0" y="1403023"/>
                  <a:pt x="0" y="903844"/>
                </a:cubicBezTo>
                <a:close/>
              </a:path>
            </a:pathLst>
          </a:custGeom>
        </p:spPr>
        <p:style>
          <a:lnRef idx="2">
            <a:schemeClr val="accent3">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285592" tIns="286229" rIns="286624" bIns="286230" numCol="1" spcCol="1270" anchor="ctr" anchorCtr="0">
            <a:noAutofit/>
          </a:bodyPr>
          <a:lstStyle/>
          <a:p>
            <a:pPr marL="0" lvl="0" indent="0" algn="ctr" defTabSz="977900">
              <a:lnSpc>
                <a:spcPct val="90000"/>
              </a:lnSpc>
              <a:spcBef>
                <a:spcPct val="0"/>
              </a:spcBef>
              <a:spcAft>
                <a:spcPct val="35000"/>
              </a:spcAft>
              <a:buNone/>
            </a:pPr>
            <a:r>
              <a:rPr lang="en-GB" sz="2200" kern="1200"/>
              <a:t>APPLY</a:t>
            </a:r>
          </a:p>
        </p:txBody>
      </p:sp>
      <p:pic>
        <p:nvPicPr>
          <p:cNvPr id="11" name="Content Placeholder 10" descr="Badge 4 outline">
            <a:extLst>
              <a:ext uri="{FF2B5EF4-FFF2-40B4-BE49-F238E27FC236}">
                <a16:creationId xmlns:a16="http://schemas.microsoft.com/office/drawing/2014/main" id="{7AEA9E03-4DDB-B4C3-6E13-21CA6EFA38AA}"/>
              </a:ext>
            </a:extLst>
          </p:cNvPr>
          <p:cNvPicPr>
            <a:picLocks noGrp="1" noChangeAspect="1"/>
          </p:cNvPicPr>
          <p:nvPr>
            <p:ph idx="1"/>
          </p:nvPr>
        </p:nvPicPr>
        <p:blipFill>
          <a:blip r:embed="rId2">
            <a:extLst>
              <a:ext uri="{96DAC541-7B7A-43D3-8B79-37D633B846F1}">
                <asvg:svgBlip xmlns:asvg="http://schemas.microsoft.com/office/drawing/2016/SVG/main" r:embed="rId3"/>
              </a:ext>
            </a:extLst>
          </a:blip>
          <a:stretch>
            <a:fillRect/>
          </a:stretch>
        </p:blipFill>
        <p:spPr>
          <a:xfrm>
            <a:off x="634193" y="51815"/>
            <a:ext cx="914400" cy="914400"/>
          </a:xfrm>
        </p:spPr>
      </p:pic>
      <p:sp>
        <p:nvSpPr>
          <p:cNvPr id="13" name="TextBox 12">
            <a:extLst>
              <a:ext uri="{FF2B5EF4-FFF2-40B4-BE49-F238E27FC236}">
                <a16:creationId xmlns:a16="http://schemas.microsoft.com/office/drawing/2014/main" id="{16E2CAF1-19E7-7B49-07BA-E90CF711112E}"/>
              </a:ext>
            </a:extLst>
          </p:cNvPr>
          <p:cNvSpPr txBox="1"/>
          <p:nvPr/>
        </p:nvSpPr>
        <p:spPr>
          <a:xfrm>
            <a:off x="1831848" y="1517433"/>
            <a:ext cx="10360152" cy="646331"/>
          </a:xfrm>
          <a:prstGeom prst="rect">
            <a:avLst/>
          </a:prstGeom>
          <a:noFill/>
        </p:spPr>
        <p:txBody>
          <a:bodyPr wrap="square">
            <a:spAutoFit/>
          </a:bodyPr>
          <a:lstStyle/>
          <a:p>
            <a:r>
              <a:rPr lang="en-GB" b="0" i="0" dirty="0">
                <a:solidFill>
                  <a:srgbClr val="000000"/>
                </a:solidFill>
                <a:effectLst/>
              </a:rPr>
              <a:t>Implementation is the fourth step in the EBP process and requires moving from a focus on finding and evaluating the evidence to actively using it to </a:t>
            </a:r>
            <a:r>
              <a:rPr lang="en-GB" b="1" i="0" dirty="0">
                <a:solidFill>
                  <a:srgbClr val="000000"/>
                </a:solidFill>
                <a:effectLst/>
              </a:rPr>
              <a:t>produce quality outcomes</a:t>
            </a:r>
            <a:r>
              <a:rPr lang="en-GB" b="0" i="0" dirty="0">
                <a:solidFill>
                  <a:srgbClr val="000000"/>
                </a:solidFill>
                <a:effectLst/>
              </a:rPr>
              <a:t>.</a:t>
            </a:r>
            <a:endParaRPr lang="en-GB" dirty="0"/>
          </a:p>
        </p:txBody>
      </p:sp>
      <p:sp>
        <p:nvSpPr>
          <p:cNvPr id="15" name="TextBox 14">
            <a:extLst>
              <a:ext uri="{FF2B5EF4-FFF2-40B4-BE49-F238E27FC236}">
                <a16:creationId xmlns:a16="http://schemas.microsoft.com/office/drawing/2014/main" id="{BF0C090B-443F-C8FD-5AE4-A9E38F816C22}"/>
              </a:ext>
            </a:extLst>
          </p:cNvPr>
          <p:cNvSpPr txBox="1"/>
          <p:nvPr/>
        </p:nvSpPr>
        <p:spPr>
          <a:xfrm>
            <a:off x="85344" y="2555661"/>
            <a:ext cx="10704576"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It takes an average of 17 years for evidence to be put into practice (Balas and Boren, 2000).</a:t>
            </a:r>
            <a:endParaRPr lang="en-GB" dirty="0"/>
          </a:p>
        </p:txBody>
      </p:sp>
      <p:pic>
        <p:nvPicPr>
          <p:cNvPr id="17" name="Picture 16">
            <a:extLst>
              <a:ext uri="{FF2B5EF4-FFF2-40B4-BE49-F238E27FC236}">
                <a16:creationId xmlns:a16="http://schemas.microsoft.com/office/drawing/2014/main" id="{451BC660-29B8-5B92-6948-6DD6F34E8A1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460236" y="3084314"/>
            <a:ext cx="5524500" cy="3093720"/>
          </a:xfrm>
          <a:prstGeom prst="rect">
            <a:avLst/>
          </a:prstGeom>
        </p:spPr>
      </p:pic>
      <p:sp>
        <p:nvSpPr>
          <p:cNvPr id="19" name="TextBox 18">
            <a:extLst>
              <a:ext uri="{FF2B5EF4-FFF2-40B4-BE49-F238E27FC236}">
                <a16:creationId xmlns:a16="http://schemas.microsoft.com/office/drawing/2014/main" id="{112A5C78-C9BE-29CD-0124-54FD6417E808}"/>
              </a:ext>
            </a:extLst>
          </p:cNvPr>
          <p:cNvSpPr txBox="1"/>
          <p:nvPr/>
        </p:nvSpPr>
        <p:spPr>
          <a:xfrm>
            <a:off x="85344" y="3557695"/>
            <a:ext cx="6096000" cy="2308324"/>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Evidence-based practice and decision-making have been consistently linked to:</a:t>
            </a:r>
          </a:p>
          <a:p>
            <a:endParaRPr lang="en-GB" dirty="0">
              <a:solidFill>
                <a:srgbClr val="000000"/>
              </a:solidFill>
              <a:latin typeface="Open Sans" panose="020B0606030504020204" pitchFamily="34" charset="0"/>
            </a:endParaRPr>
          </a:p>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improved quality of care, </a:t>
            </a:r>
          </a:p>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patient safety,</a:t>
            </a:r>
          </a:p>
          <a:p>
            <a:pPr marL="285750" indent="-285750">
              <a:buFont typeface="Arial" panose="020B0604020202020204" pitchFamily="34" charset="0"/>
              <a:buChar char="•"/>
            </a:pPr>
            <a:r>
              <a:rPr lang="en-GB" b="0" i="0" dirty="0">
                <a:solidFill>
                  <a:srgbClr val="000000"/>
                </a:solidFill>
                <a:effectLst/>
                <a:latin typeface="Open Sans" panose="020B0606030504020204" pitchFamily="34" charset="0"/>
              </a:rPr>
              <a:t>many positive clinical outcomes</a:t>
            </a:r>
          </a:p>
          <a:p>
            <a:pPr marL="285750" indent="-285750">
              <a:buFont typeface="Arial" panose="020B0604020202020204" pitchFamily="34" charset="0"/>
              <a:buChar char="•"/>
            </a:pPr>
            <a:endParaRPr lang="en-GB" dirty="0">
              <a:solidFill>
                <a:srgbClr val="000000"/>
              </a:solidFill>
              <a:latin typeface="Open Sans" panose="020B0606030504020204" pitchFamily="34" charset="0"/>
            </a:endParaRPr>
          </a:p>
          <a:p>
            <a:pPr algn="r"/>
            <a:r>
              <a:rPr lang="en-GB" dirty="0">
                <a:solidFill>
                  <a:srgbClr val="000000"/>
                </a:solidFill>
                <a:latin typeface="Open Sans" panose="020B0606030504020204" pitchFamily="34" charset="0"/>
              </a:rPr>
              <a:t>(Connor et al., 2023)</a:t>
            </a:r>
            <a:endParaRPr lang="en-GB" dirty="0"/>
          </a:p>
        </p:txBody>
      </p:sp>
    </p:spTree>
    <p:extLst>
      <p:ext uri="{BB962C8B-B14F-4D97-AF65-F5344CB8AC3E}">
        <p14:creationId xmlns:p14="http://schemas.microsoft.com/office/powerpoint/2010/main" val="40329436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C097F7E-17AB-1D3F-AFE3-51340762E704}"/>
              </a:ext>
            </a:extLst>
          </p:cNvPr>
          <p:cNvSpPr>
            <a:spLocks noGrp="1"/>
          </p:cNvSpPr>
          <p:nvPr>
            <p:ph type="title"/>
          </p:nvPr>
        </p:nvSpPr>
        <p:spPr>
          <a:xfrm>
            <a:off x="0" y="548640"/>
            <a:ext cx="4442108" cy="5431536"/>
          </a:xfrm>
        </p:spPr>
        <p:txBody>
          <a:bodyPr>
            <a:normAutofit/>
          </a:bodyPr>
          <a:lstStyle/>
          <a:p>
            <a:pPr algn="ctr"/>
            <a:r>
              <a:rPr lang="en-US" sz="4000" b="1" dirty="0"/>
              <a:t>The </a:t>
            </a:r>
            <a:br>
              <a:rPr lang="en-US" sz="4000" b="1" dirty="0"/>
            </a:br>
            <a:r>
              <a:rPr lang="en-US" sz="4000" b="1" dirty="0"/>
              <a:t>Evidence-to-Action chain</a:t>
            </a:r>
            <a:endParaRPr lang="en-GB" sz="4000" dirty="0"/>
          </a:p>
        </p:txBody>
      </p:sp>
      <p:sp>
        <p:nvSpPr>
          <p:cNvPr id="22"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DDF825D-187E-9611-A018-6956EA8B308E}"/>
              </a:ext>
            </a:extLst>
          </p:cNvPr>
          <p:cNvSpPr>
            <a:spLocks noGrp="1"/>
          </p:cNvSpPr>
          <p:nvPr>
            <p:ph idx="1"/>
          </p:nvPr>
        </p:nvSpPr>
        <p:spPr>
          <a:xfrm>
            <a:off x="4775119" y="0"/>
            <a:ext cx="7416881" cy="6512011"/>
          </a:xfrm>
        </p:spPr>
        <p:txBody>
          <a:bodyPr anchor="ctr">
            <a:normAutofit/>
          </a:bodyPr>
          <a:lstStyle/>
          <a:p>
            <a:pPr marL="0" indent="0">
              <a:buNone/>
            </a:pPr>
            <a:r>
              <a:rPr lang="en-GB" sz="1800" u="sng" dirty="0"/>
              <a:t>Some definitions:</a:t>
            </a:r>
          </a:p>
          <a:p>
            <a:pPr marL="0" indent="0">
              <a:buNone/>
            </a:pPr>
            <a:endParaRPr lang="en-GB" sz="1800" dirty="0"/>
          </a:p>
          <a:p>
            <a:pPr marL="514350" indent="-514350">
              <a:buFont typeface="+mj-lt"/>
              <a:buAutoNum type="arabicPeriod"/>
            </a:pPr>
            <a:r>
              <a:rPr lang="en-GB" sz="1800" b="1" i="1" dirty="0"/>
              <a:t>Research</a:t>
            </a:r>
            <a:r>
              <a:rPr lang="en-GB" sz="1800" i="1" dirty="0"/>
              <a:t>: </a:t>
            </a:r>
            <a:r>
              <a:rPr lang="en-GB" sz="1800" dirty="0"/>
              <a:t>is conducted to generate new knowledge about a particular concern or problem using scientific methods and can be experimental, observational, or descriptive. Existing research can be synthesized and analysed to create new concepts, methodologies, and or understandings.</a:t>
            </a:r>
          </a:p>
          <a:p>
            <a:pPr marL="514350" indent="-514350">
              <a:buFont typeface="+mj-lt"/>
              <a:buAutoNum type="arabicPeriod"/>
            </a:pPr>
            <a:r>
              <a:rPr lang="en-GB" sz="1800" b="1" i="1" dirty="0"/>
              <a:t>Evidence-based practice</a:t>
            </a:r>
            <a:r>
              <a:rPr lang="en-GB" sz="1800" i="1" dirty="0"/>
              <a:t>: </a:t>
            </a:r>
            <a:r>
              <a:rPr lang="en-GB" sz="1800" dirty="0"/>
              <a:t>is defined as a problem-solving approach to clinical decision-making that integrates the best evidence from research with a clinician's expertise and a patient's personal preferences and values (Melnyk &amp; Fineout-Overholt, 2019). When the term EBP is used, it means that a searchable question was written, a literature search was completed, the external evidence was critically appraised/synthesized, and the compelling body of evidence led to the best practice recommendation(s). Once a best practice is identified, clinicians use their clinical expertise and consider patients' values and preferences when making decisions.</a:t>
            </a:r>
          </a:p>
          <a:p>
            <a:pPr marL="514350" indent="-514350">
              <a:buFont typeface="+mj-lt"/>
              <a:buAutoNum type="arabicPeriod"/>
            </a:pPr>
            <a:r>
              <a:rPr lang="en-GB" sz="1800" b="1" i="1" dirty="0"/>
              <a:t>Quality Improvement</a:t>
            </a:r>
            <a:r>
              <a:rPr lang="en-GB" sz="1800" i="1" dirty="0"/>
              <a:t>: </a:t>
            </a:r>
            <a:r>
              <a:rPr lang="en-GB" sz="1800" dirty="0"/>
              <a:t>focuses on processes to improve efficiencies and eliminate waste (anything that does not add value) within a hospital or healthcare system. Rapid-cycle improvement strategies (like Plan-Do-Study-Act) are used to make changes, and then outcomes are observed and measured (Taylor et al., 2014).</a:t>
            </a:r>
            <a:endParaRPr lang="en-GB" sz="1800" i="1" dirty="0"/>
          </a:p>
        </p:txBody>
      </p:sp>
      <p:sp>
        <p:nvSpPr>
          <p:cNvPr id="4" name="Date Placeholder 3">
            <a:extLst>
              <a:ext uri="{FF2B5EF4-FFF2-40B4-BE49-F238E27FC236}">
                <a16:creationId xmlns:a16="http://schemas.microsoft.com/office/drawing/2014/main" id="{87BC95E5-90C8-D4E2-C748-05CB1F6D5E21}"/>
              </a:ext>
            </a:extLst>
          </p:cNvPr>
          <p:cNvSpPr>
            <a:spLocks noGrp="1"/>
          </p:cNvSpPr>
          <p:nvPr>
            <p:ph type="dt" sz="half" idx="10"/>
          </p:nvPr>
        </p:nvSpPr>
        <p:spPr>
          <a:xfrm>
            <a:off x="838200" y="6356350"/>
            <a:ext cx="2743200" cy="365125"/>
          </a:xfrm>
        </p:spPr>
        <p:txBody>
          <a:bodyPr>
            <a:normAutofit/>
          </a:bodyPr>
          <a:lstStyle/>
          <a:p>
            <a:pPr>
              <a:spcAft>
                <a:spcPts val="600"/>
              </a:spcAft>
            </a:pPr>
            <a:r>
              <a:rPr lang="en-GB"/>
              <a:t>BMHP4027</a:t>
            </a:r>
          </a:p>
        </p:txBody>
      </p:sp>
      <p:sp>
        <p:nvSpPr>
          <p:cNvPr id="5" name="Footer Placeholder 4">
            <a:extLst>
              <a:ext uri="{FF2B5EF4-FFF2-40B4-BE49-F238E27FC236}">
                <a16:creationId xmlns:a16="http://schemas.microsoft.com/office/drawing/2014/main" id="{AC95FE3C-0FB4-00E3-13B3-10C9BF5F4992}"/>
              </a:ext>
            </a:extLst>
          </p:cNvPr>
          <p:cNvSpPr>
            <a:spLocks noGrp="1"/>
          </p:cNvSpPr>
          <p:nvPr>
            <p:ph type="ftr" sz="quarter" idx="11"/>
          </p:nvPr>
        </p:nvSpPr>
        <p:spPr>
          <a:xfrm>
            <a:off x="4038600" y="6356350"/>
            <a:ext cx="4114800" cy="365125"/>
          </a:xfrm>
        </p:spPr>
        <p:txBody>
          <a:bodyPr>
            <a:normAutofit/>
          </a:bodyPr>
          <a:lstStyle/>
          <a:p>
            <a:pPr>
              <a:spcAft>
                <a:spcPts val="600"/>
              </a:spcAft>
            </a:pPr>
            <a:r>
              <a:rPr lang="en-GB"/>
              <a:t>Dr Simona Ferraraccio</a:t>
            </a:r>
          </a:p>
        </p:txBody>
      </p:sp>
      <p:sp>
        <p:nvSpPr>
          <p:cNvPr id="6" name="Slide Number Placeholder 5">
            <a:extLst>
              <a:ext uri="{FF2B5EF4-FFF2-40B4-BE49-F238E27FC236}">
                <a16:creationId xmlns:a16="http://schemas.microsoft.com/office/drawing/2014/main" id="{E8664A6E-C2AD-4EEC-CE90-BC934E00A3EB}"/>
              </a:ext>
            </a:extLst>
          </p:cNvPr>
          <p:cNvSpPr>
            <a:spLocks noGrp="1"/>
          </p:cNvSpPr>
          <p:nvPr>
            <p:ph type="sldNum" sz="quarter" idx="12"/>
          </p:nvPr>
        </p:nvSpPr>
        <p:spPr>
          <a:xfrm>
            <a:off x="8610600" y="6356350"/>
            <a:ext cx="2743200" cy="365125"/>
          </a:xfrm>
        </p:spPr>
        <p:txBody>
          <a:bodyPr>
            <a:normAutofit/>
          </a:bodyPr>
          <a:lstStyle/>
          <a:p>
            <a:pPr>
              <a:spcAft>
                <a:spcPts val="600"/>
              </a:spcAft>
            </a:pPr>
            <a:fld id="{7BEA7D36-F633-4FCB-BAEE-E2578BDEE5E8}" type="slidenum">
              <a:rPr lang="en-GB" smtClean="0"/>
              <a:pPr>
                <a:spcAft>
                  <a:spcPts val="600"/>
                </a:spcAft>
              </a:pPr>
              <a:t>26</a:t>
            </a:fld>
            <a:endParaRPr lang="en-GB"/>
          </a:p>
        </p:txBody>
      </p:sp>
    </p:spTree>
    <p:extLst>
      <p:ext uri="{BB962C8B-B14F-4D97-AF65-F5344CB8AC3E}">
        <p14:creationId xmlns:p14="http://schemas.microsoft.com/office/powerpoint/2010/main" val="112665111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A910742-1BC9-62FE-C579-1163A90B56FE}"/>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A48B168D-D9DF-3A9F-8E28-C54654DEFED9}"/>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7CAA7F88-9E63-B690-FCE4-7223AD4F1E46}"/>
              </a:ext>
            </a:extLst>
          </p:cNvPr>
          <p:cNvSpPr>
            <a:spLocks noGrp="1"/>
          </p:cNvSpPr>
          <p:nvPr>
            <p:ph type="sldNum" sz="quarter" idx="12"/>
          </p:nvPr>
        </p:nvSpPr>
        <p:spPr/>
        <p:txBody>
          <a:bodyPr/>
          <a:lstStyle/>
          <a:p>
            <a:fld id="{7BEA7D36-F633-4FCB-BAEE-E2578BDEE5E8}" type="slidenum">
              <a:rPr lang="en-GB" smtClean="0"/>
              <a:t>27</a:t>
            </a:fld>
            <a:endParaRPr lang="en-GB"/>
          </a:p>
        </p:txBody>
      </p:sp>
      <p:sp>
        <p:nvSpPr>
          <p:cNvPr id="7" name="Title 1">
            <a:extLst>
              <a:ext uri="{FF2B5EF4-FFF2-40B4-BE49-F238E27FC236}">
                <a16:creationId xmlns:a16="http://schemas.microsoft.com/office/drawing/2014/main" id="{BB234FD3-7A24-A9F5-A493-9B53D5D616B5}"/>
              </a:ext>
            </a:extLst>
          </p:cNvPr>
          <p:cNvSpPr txBox="1">
            <a:spLocks/>
          </p:cNvSpPr>
          <p:nvPr/>
        </p:nvSpPr>
        <p:spPr>
          <a:xfrm>
            <a:off x="2516659" y="681721"/>
            <a:ext cx="9675341" cy="639339"/>
          </a:xfrm>
          <a:prstGeom prst="rect">
            <a:avLst/>
          </a:prstGeom>
        </p:spPr>
        <p:txBody>
          <a:bodyPr vert="horz" lIns="91440" tIns="45720" rIns="91440" bIns="45720" rtlCol="0" anchor="ctr">
            <a:normAutofit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sz="4000" b="1" dirty="0"/>
              <a:t>The Evidence-to-Action chain</a:t>
            </a:r>
            <a:endParaRPr lang="en-GB" sz="4000" dirty="0"/>
          </a:p>
        </p:txBody>
      </p:sp>
      <p:pic>
        <p:nvPicPr>
          <p:cNvPr id="8" name="Picture 7">
            <a:extLst>
              <a:ext uri="{FF2B5EF4-FFF2-40B4-BE49-F238E27FC236}">
                <a16:creationId xmlns:a16="http://schemas.microsoft.com/office/drawing/2014/main" id="{2C3E3469-795B-CAEB-AFD4-4DD008451A0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05" t="9187" b="16080"/>
          <a:stretch>
            <a:fillRect/>
          </a:stretch>
        </p:blipFill>
        <p:spPr>
          <a:xfrm>
            <a:off x="230660" y="59215"/>
            <a:ext cx="2935745" cy="1637218"/>
          </a:xfrm>
          <a:prstGeom prst="rect">
            <a:avLst/>
          </a:prstGeom>
        </p:spPr>
      </p:pic>
      <p:graphicFrame>
        <p:nvGraphicFramePr>
          <p:cNvPr id="11" name="Table 10">
            <a:extLst>
              <a:ext uri="{FF2B5EF4-FFF2-40B4-BE49-F238E27FC236}">
                <a16:creationId xmlns:a16="http://schemas.microsoft.com/office/drawing/2014/main" id="{12658E3E-DEDD-65BB-795D-D8EBE29F283B}"/>
              </a:ext>
            </a:extLst>
          </p:cNvPr>
          <p:cNvGraphicFramePr>
            <a:graphicFrameLocks noGrp="1"/>
          </p:cNvGraphicFramePr>
          <p:nvPr>
            <p:extLst>
              <p:ext uri="{D42A27DB-BD31-4B8C-83A1-F6EECF244321}">
                <p14:modId xmlns:p14="http://schemas.microsoft.com/office/powerpoint/2010/main" val="2479756026"/>
              </p:ext>
            </p:extLst>
          </p:nvPr>
        </p:nvGraphicFramePr>
        <p:xfrm>
          <a:off x="230660" y="2005013"/>
          <a:ext cx="11866605" cy="4351337"/>
        </p:xfrm>
        <a:graphic>
          <a:graphicData uri="http://schemas.openxmlformats.org/drawingml/2006/table">
            <a:tbl>
              <a:tblPr/>
              <a:tblGrid>
                <a:gridCol w="1616676">
                  <a:extLst>
                    <a:ext uri="{9D8B030D-6E8A-4147-A177-3AD203B41FA5}">
                      <a16:colId xmlns:a16="http://schemas.microsoft.com/office/drawing/2014/main" val="205655397"/>
                    </a:ext>
                  </a:extLst>
                </a:gridCol>
                <a:gridCol w="3435178">
                  <a:extLst>
                    <a:ext uri="{9D8B030D-6E8A-4147-A177-3AD203B41FA5}">
                      <a16:colId xmlns:a16="http://schemas.microsoft.com/office/drawing/2014/main" val="2928216532"/>
                    </a:ext>
                  </a:extLst>
                </a:gridCol>
                <a:gridCol w="6814751">
                  <a:extLst>
                    <a:ext uri="{9D8B030D-6E8A-4147-A177-3AD203B41FA5}">
                      <a16:colId xmlns:a16="http://schemas.microsoft.com/office/drawing/2014/main" val="2657070838"/>
                    </a:ext>
                  </a:extLst>
                </a:gridCol>
              </a:tblGrid>
              <a:tr h="600185">
                <a:tc>
                  <a:txBody>
                    <a:bodyPr/>
                    <a:lstStyle/>
                    <a:p>
                      <a:pPr rtl="0">
                        <a:buNone/>
                      </a:pPr>
                      <a:r>
                        <a:rPr lang="en-GB" sz="1600" b="1">
                          <a:solidFill>
                            <a:srgbClr val="1F1F1F"/>
                          </a:solidFill>
                          <a:effectLst/>
                          <a:latin typeface="+mn-lt"/>
                        </a:rPr>
                        <a:t>Step</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b="1">
                          <a:solidFill>
                            <a:srgbClr val="1F1F1F"/>
                          </a:solidFill>
                          <a:effectLst/>
                          <a:latin typeface="+mn-lt"/>
                        </a:rPr>
                        <a:t>Theoretical Definition</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b="1">
                          <a:solidFill>
                            <a:srgbClr val="1F1F1F"/>
                          </a:solidFill>
                          <a:effectLst/>
                          <a:latin typeface="+mn-lt"/>
                        </a:rPr>
                        <a:t>Practical Implementation (Hand Hygiene Example)</a:t>
                      </a:r>
                      <a:endParaRPr lang="en-GB" sz="1600">
                        <a:solidFill>
                          <a:srgbClr val="1F1F1F"/>
                        </a:solidFill>
                        <a:effectLst/>
                        <a:latin typeface="+mn-lt"/>
                      </a:endParaRP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503236702"/>
                  </a:ext>
                </a:extLst>
              </a:tr>
              <a:tr h="986017">
                <a:tc>
                  <a:txBody>
                    <a:bodyPr/>
                    <a:lstStyle/>
                    <a:p>
                      <a:pPr rtl="0">
                        <a:buNone/>
                      </a:pPr>
                      <a:r>
                        <a:rPr lang="en-GB" sz="1600" b="1">
                          <a:solidFill>
                            <a:srgbClr val="1F1F1F"/>
                          </a:solidFill>
                          <a:effectLst/>
                          <a:latin typeface="+mn-lt"/>
                        </a:rPr>
                        <a:t>1. Research</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Scientific methods used to generate new knowledge or analyze existing understandings.</a:t>
                      </a: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Analyzing existing studies to determine if alcohol-based rubs reduce bacteria more effectively than soap.</a:t>
                      </a: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4250280635"/>
                  </a:ext>
                </a:extLst>
              </a:tr>
              <a:tr h="986017">
                <a:tc>
                  <a:txBody>
                    <a:bodyPr/>
                    <a:lstStyle/>
                    <a:p>
                      <a:pPr rtl="0">
                        <a:buNone/>
                      </a:pPr>
                      <a:r>
                        <a:rPr lang="en-GB" sz="1600" b="1">
                          <a:solidFill>
                            <a:srgbClr val="1F1F1F"/>
                          </a:solidFill>
                          <a:effectLst/>
                          <a:latin typeface="+mn-lt"/>
                        </a:rPr>
                        <a:t>2. EBP Process</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A problem-solving approach integrating research with clinical expertise and patient values.</a:t>
                      </a: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Critically appraising the evidence to identify "best practice" while considering hospital resources and staff workflow.</a:t>
                      </a: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1318287816"/>
                  </a:ext>
                </a:extLst>
              </a:tr>
              <a:tr h="986017">
                <a:tc>
                  <a:txBody>
                    <a:bodyPr/>
                    <a:lstStyle/>
                    <a:p>
                      <a:pPr rtl="0">
                        <a:buNone/>
                      </a:pPr>
                      <a:r>
                        <a:rPr lang="en-GB" sz="1600" b="1">
                          <a:solidFill>
                            <a:srgbClr val="1F1F1F"/>
                          </a:solidFill>
                          <a:effectLst/>
                          <a:latin typeface="+mn-lt"/>
                        </a:rPr>
                        <a:t>3. Action</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dirty="0">
                          <a:solidFill>
                            <a:srgbClr val="1F1F1F"/>
                          </a:solidFill>
                          <a:effectLst/>
                          <a:latin typeface="+mn-lt"/>
                        </a:rPr>
                        <a:t>The implementation of the best practice recommendation.</a:t>
                      </a: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Updating the hospital's infection control policy to mandate alcohol-rub dispensers at every patient bedside.</a:t>
                      </a: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3522636713"/>
                  </a:ext>
                </a:extLst>
              </a:tr>
              <a:tr h="793101">
                <a:tc>
                  <a:txBody>
                    <a:bodyPr/>
                    <a:lstStyle/>
                    <a:p>
                      <a:pPr rtl="0">
                        <a:buNone/>
                      </a:pPr>
                      <a:r>
                        <a:rPr lang="en-GB" sz="1600" b="1">
                          <a:solidFill>
                            <a:srgbClr val="1F1F1F"/>
                          </a:solidFill>
                          <a:effectLst/>
                          <a:latin typeface="+mn-lt"/>
                        </a:rPr>
                        <a:t>4. Outcome</a:t>
                      </a:r>
                      <a:endParaRPr lang="en-GB" sz="1600">
                        <a:solidFill>
                          <a:srgbClr val="1F1F1F"/>
                        </a:solidFill>
                        <a:effectLst/>
                        <a:latin typeface="+mn-lt"/>
                      </a:endParaRP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a:solidFill>
                            <a:srgbClr val="1F1F1F"/>
                          </a:solidFill>
                          <a:effectLst/>
                          <a:latin typeface="+mn-lt"/>
                        </a:rPr>
                        <a:t>The measured result of the action taken (Quality Improvement).</a:t>
                      </a:r>
                    </a:p>
                  </a:txBody>
                  <a:tcPr marL="64305" marR="80382"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tc>
                  <a:txBody>
                    <a:bodyPr/>
                    <a:lstStyle/>
                    <a:p>
                      <a:pPr rtl="0">
                        <a:buNone/>
                      </a:pPr>
                      <a:r>
                        <a:rPr lang="en-GB" sz="1600" dirty="0">
                          <a:solidFill>
                            <a:srgbClr val="1F1F1F"/>
                          </a:solidFill>
                          <a:effectLst/>
                          <a:latin typeface="+mn-lt"/>
                        </a:rPr>
                        <a:t>Observing a 15% reduction in hospital-acquired infections (HCAIs) over a six-month period.</a:t>
                      </a:r>
                    </a:p>
                  </a:txBody>
                  <a:tcPr marL="64305" marR="64305" marT="107176" marB="107176" anchor="ctr">
                    <a:lnL w="9525" cap="flat" cmpd="sng" algn="ctr">
                      <a:solidFill>
                        <a:schemeClr val="bg1"/>
                      </a:solidFill>
                      <a:prstDash val="solid"/>
                      <a:round/>
                      <a:headEnd type="none" w="med" len="med"/>
                      <a:tailEnd type="none" w="med" len="med"/>
                    </a:lnL>
                    <a:lnR w="9525" cap="flat" cmpd="sng" algn="ctr">
                      <a:solidFill>
                        <a:schemeClr val="bg1"/>
                      </a:solidFill>
                      <a:prstDash val="solid"/>
                      <a:round/>
                      <a:headEnd type="none" w="med" len="med"/>
                      <a:tailEnd type="none" w="med" len="med"/>
                    </a:lnR>
                    <a:lnT w="9525" cap="flat" cmpd="sng" algn="ctr">
                      <a:solidFill>
                        <a:schemeClr val="bg1"/>
                      </a:solidFill>
                      <a:prstDash val="solid"/>
                      <a:round/>
                      <a:headEnd type="none" w="med" len="med"/>
                      <a:tailEnd type="none" w="med" len="med"/>
                    </a:lnT>
                    <a:lnB w="9525" cap="flat" cmpd="sng" algn="ctr">
                      <a:solidFill>
                        <a:schemeClr val="bg1"/>
                      </a:solidFill>
                      <a:prstDash val="solid"/>
                      <a:round/>
                      <a:headEnd type="none" w="med" len="med"/>
                      <a:tailEnd type="none" w="med" len="med"/>
                    </a:lnB>
                    <a:noFill/>
                  </a:tcPr>
                </a:tc>
                <a:extLst>
                  <a:ext uri="{0D108BD9-81ED-4DB2-BD59-A6C34878D82A}">
                    <a16:rowId xmlns:a16="http://schemas.microsoft.com/office/drawing/2014/main" val="586105067"/>
                  </a:ext>
                </a:extLst>
              </a:tr>
            </a:tbl>
          </a:graphicData>
        </a:graphic>
      </p:graphicFrame>
    </p:spTree>
    <p:extLst>
      <p:ext uri="{BB962C8B-B14F-4D97-AF65-F5344CB8AC3E}">
        <p14:creationId xmlns:p14="http://schemas.microsoft.com/office/powerpoint/2010/main" val="20455432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5B3E1-F14C-3F9D-A82E-2466533C2878}"/>
              </a:ext>
            </a:extLst>
          </p:cNvPr>
          <p:cNvSpPr>
            <a:spLocks noGrp="1"/>
          </p:cNvSpPr>
          <p:nvPr>
            <p:ph type="title"/>
          </p:nvPr>
        </p:nvSpPr>
        <p:spPr>
          <a:xfrm>
            <a:off x="155717" y="3601399"/>
            <a:ext cx="5512067" cy="1325563"/>
          </a:xfrm>
        </p:spPr>
        <p:txBody>
          <a:bodyPr>
            <a:noAutofit/>
          </a:bodyPr>
          <a:lstStyle/>
          <a:p>
            <a:r>
              <a:rPr lang="en-GB" sz="3200" b="1" dirty="0"/>
              <a:t>How does the paper you found with your search strategy inform EBP?</a:t>
            </a:r>
          </a:p>
        </p:txBody>
      </p:sp>
      <p:sp>
        <p:nvSpPr>
          <p:cNvPr id="4" name="Date Placeholder 3">
            <a:extLst>
              <a:ext uri="{FF2B5EF4-FFF2-40B4-BE49-F238E27FC236}">
                <a16:creationId xmlns:a16="http://schemas.microsoft.com/office/drawing/2014/main" id="{71FF62BC-71B3-5B18-5C30-A9662FF7FA3A}"/>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0A3F722C-4730-A462-1DA4-86858930A8DE}"/>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DE0392AA-4958-595F-5C14-990ABF0DD649}"/>
              </a:ext>
            </a:extLst>
          </p:cNvPr>
          <p:cNvSpPr>
            <a:spLocks noGrp="1"/>
          </p:cNvSpPr>
          <p:nvPr>
            <p:ph type="sldNum" sz="quarter" idx="12"/>
          </p:nvPr>
        </p:nvSpPr>
        <p:spPr/>
        <p:txBody>
          <a:bodyPr/>
          <a:lstStyle/>
          <a:p>
            <a:fld id="{7BEA7D36-F633-4FCB-BAEE-E2578BDEE5E8}" type="slidenum">
              <a:rPr lang="en-GB" smtClean="0"/>
              <a:t>28</a:t>
            </a:fld>
            <a:endParaRPr lang="en-GB"/>
          </a:p>
        </p:txBody>
      </p:sp>
      <p:pic>
        <p:nvPicPr>
          <p:cNvPr id="7" name="Picture 6">
            <a:extLst>
              <a:ext uri="{FF2B5EF4-FFF2-40B4-BE49-F238E27FC236}">
                <a16:creationId xmlns:a16="http://schemas.microsoft.com/office/drawing/2014/main" id="{B2C26B8E-E938-42C0-ECAC-4B440FCBB41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793"/>
          <a:stretch>
            <a:fillRect/>
          </a:stretch>
        </p:blipFill>
        <p:spPr>
          <a:xfrm>
            <a:off x="155717" y="7526"/>
            <a:ext cx="4569037" cy="2290831"/>
          </a:xfrm>
          <a:prstGeom prst="rect">
            <a:avLst/>
          </a:prstGeom>
        </p:spPr>
      </p:pic>
      <p:sp>
        <p:nvSpPr>
          <p:cNvPr id="9" name="TextBox 8">
            <a:extLst>
              <a:ext uri="{FF2B5EF4-FFF2-40B4-BE49-F238E27FC236}">
                <a16:creationId xmlns:a16="http://schemas.microsoft.com/office/drawing/2014/main" id="{907F1662-7B43-E149-6DA6-847324148F31}"/>
              </a:ext>
            </a:extLst>
          </p:cNvPr>
          <p:cNvSpPr txBox="1"/>
          <p:nvPr/>
        </p:nvSpPr>
        <p:spPr>
          <a:xfrm>
            <a:off x="-736109" y="1648791"/>
            <a:ext cx="6142120" cy="523220"/>
          </a:xfrm>
          <a:prstGeom prst="rect">
            <a:avLst/>
          </a:prstGeom>
          <a:noFill/>
        </p:spPr>
        <p:txBody>
          <a:bodyPr wrap="square">
            <a:spAutoFit/>
          </a:bodyPr>
          <a:lstStyle/>
          <a:p>
            <a:pPr algn="ctr"/>
            <a:r>
              <a:rPr lang="en-GB" sz="2800" b="1" dirty="0"/>
              <a:t>20 mins</a:t>
            </a:r>
          </a:p>
        </p:txBody>
      </p:sp>
      <p:sp>
        <p:nvSpPr>
          <p:cNvPr id="10" name="TextBox 9">
            <a:extLst>
              <a:ext uri="{FF2B5EF4-FFF2-40B4-BE49-F238E27FC236}">
                <a16:creationId xmlns:a16="http://schemas.microsoft.com/office/drawing/2014/main" id="{B81473A4-2289-64BC-300D-25B44B5B3087}"/>
              </a:ext>
            </a:extLst>
          </p:cNvPr>
          <p:cNvSpPr txBox="1"/>
          <p:nvPr/>
        </p:nvSpPr>
        <p:spPr>
          <a:xfrm>
            <a:off x="5667784" y="2862322"/>
            <a:ext cx="6250388" cy="2862322"/>
          </a:xfrm>
          <a:prstGeom prst="rect">
            <a:avLst/>
          </a:prstGeom>
          <a:noFill/>
        </p:spPr>
        <p:txBody>
          <a:bodyPr wrap="square" rtlCol="0">
            <a:spAutoFit/>
          </a:bodyPr>
          <a:lstStyle/>
          <a:p>
            <a:pPr marL="342900" indent="-342900">
              <a:buFont typeface="+mj-lt"/>
              <a:buAutoNum type="arabicPeriod"/>
            </a:pPr>
            <a:r>
              <a:rPr lang="en-GB" dirty="0"/>
              <a:t>Identify ONE paper using your search strategy based on your RQ and keywords. </a:t>
            </a:r>
          </a:p>
          <a:p>
            <a:pPr marL="342900" indent="-342900">
              <a:buFont typeface="+mj-lt"/>
              <a:buAutoNum type="arabicPeriod"/>
            </a:pPr>
            <a:endParaRPr lang="en-GB" dirty="0"/>
          </a:p>
          <a:p>
            <a:pPr marL="342900" indent="-342900">
              <a:buFont typeface="+mj-lt"/>
              <a:buAutoNum type="arabicPeriod"/>
            </a:pPr>
            <a:r>
              <a:rPr lang="en-GB" dirty="0"/>
              <a:t>Perform the CRAAP test</a:t>
            </a:r>
          </a:p>
          <a:p>
            <a:pPr marL="342900" indent="-342900">
              <a:buFont typeface="+mj-lt"/>
              <a:buAutoNum type="arabicPeriod"/>
            </a:pPr>
            <a:endParaRPr lang="en-GB" dirty="0"/>
          </a:p>
          <a:p>
            <a:pPr marL="342900" indent="-342900">
              <a:buFont typeface="+mj-lt"/>
              <a:buAutoNum type="arabicPeriod"/>
            </a:pPr>
            <a:r>
              <a:rPr lang="en-GB" dirty="0"/>
              <a:t>Highlight the PICO element in your research question and in the paper</a:t>
            </a:r>
          </a:p>
          <a:p>
            <a:pPr marL="342900" indent="-342900">
              <a:buFont typeface="+mj-lt"/>
              <a:buAutoNum type="arabicPeriod"/>
            </a:pPr>
            <a:endParaRPr lang="en-GB" dirty="0"/>
          </a:p>
          <a:p>
            <a:pPr marL="342900" indent="-342900">
              <a:buFont typeface="+mj-lt"/>
              <a:buAutoNum type="arabicPeriod"/>
            </a:pPr>
            <a:r>
              <a:rPr lang="en-GB" dirty="0"/>
              <a:t>Identify how the knowledge in the paper can support the practice in the specific context of your RQ.</a:t>
            </a:r>
          </a:p>
        </p:txBody>
      </p:sp>
      <p:pic>
        <p:nvPicPr>
          <p:cNvPr id="13" name="Picture 12">
            <a:extLst>
              <a:ext uri="{FF2B5EF4-FFF2-40B4-BE49-F238E27FC236}">
                <a16:creationId xmlns:a16="http://schemas.microsoft.com/office/drawing/2014/main" id="{12704D13-DE8D-E775-6C16-7DC7D8EE4E4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9329678" y="0"/>
            <a:ext cx="2862322" cy="2862322"/>
          </a:xfrm>
          <a:prstGeom prst="rect">
            <a:avLst/>
          </a:prstGeom>
        </p:spPr>
      </p:pic>
      <p:sp>
        <p:nvSpPr>
          <p:cNvPr id="14" name="Speech Bubble: Oval 13">
            <a:extLst>
              <a:ext uri="{FF2B5EF4-FFF2-40B4-BE49-F238E27FC236}">
                <a16:creationId xmlns:a16="http://schemas.microsoft.com/office/drawing/2014/main" id="{A820563D-7B95-F847-6A3A-5E418ABC9D37}"/>
              </a:ext>
            </a:extLst>
          </p:cNvPr>
          <p:cNvSpPr/>
          <p:nvPr/>
        </p:nvSpPr>
        <p:spPr>
          <a:xfrm rot="19526111" flipH="1">
            <a:off x="7546868" y="470574"/>
            <a:ext cx="2428173" cy="1325563"/>
          </a:xfrm>
          <a:prstGeom prst="wedgeEllipseCallout">
            <a:avLst/>
          </a:prstGeom>
          <a:solidFill>
            <a:schemeClr val="bg1">
              <a:lumMod val="95000"/>
            </a:schemeClr>
          </a:solidFill>
          <a:ln>
            <a:solidFill>
              <a:schemeClr val="bg1">
                <a:lumMod val="5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i="1" dirty="0">
              <a:solidFill>
                <a:schemeClr val="tx1">
                  <a:lumMod val="95000"/>
                  <a:lumOff val="5000"/>
                </a:schemeClr>
              </a:solidFill>
            </a:endParaRPr>
          </a:p>
          <a:p>
            <a:pPr algn="ctr"/>
            <a:r>
              <a:rPr lang="en-GB" i="1" dirty="0">
                <a:solidFill>
                  <a:schemeClr val="tx1">
                    <a:lumMod val="95000"/>
                    <a:lumOff val="5000"/>
                  </a:schemeClr>
                </a:solidFill>
              </a:rPr>
              <a:t>this is part of your assignment 2!</a:t>
            </a:r>
          </a:p>
          <a:p>
            <a:pPr algn="ctr"/>
            <a:endParaRPr lang="en-GB" dirty="0">
              <a:solidFill>
                <a:schemeClr val="tx1">
                  <a:lumMod val="95000"/>
                  <a:lumOff val="5000"/>
                </a:schemeClr>
              </a:solidFill>
            </a:endParaRPr>
          </a:p>
        </p:txBody>
      </p:sp>
    </p:spTree>
    <p:extLst>
      <p:ext uri="{BB962C8B-B14F-4D97-AF65-F5344CB8AC3E}">
        <p14:creationId xmlns:p14="http://schemas.microsoft.com/office/powerpoint/2010/main" val="39414194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650C8EEC-4827-AE70-1E53-F56A9BF5D838}"/>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401B9A2D-EBD3-2C79-7AAF-A8E8A3AEC501}"/>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C2D0A878-5793-E157-8053-C983C5B76843}"/>
              </a:ext>
            </a:extLst>
          </p:cNvPr>
          <p:cNvSpPr>
            <a:spLocks noGrp="1"/>
          </p:cNvSpPr>
          <p:nvPr>
            <p:ph type="sldNum" sz="quarter" idx="12"/>
          </p:nvPr>
        </p:nvSpPr>
        <p:spPr/>
        <p:txBody>
          <a:bodyPr/>
          <a:lstStyle/>
          <a:p>
            <a:fld id="{7BEA7D36-F633-4FCB-BAEE-E2578BDEE5E8}" type="slidenum">
              <a:rPr lang="en-GB" smtClean="0"/>
              <a:t>29</a:t>
            </a:fld>
            <a:endParaRPr lang="en-GB"/>
          </a:p>
        </p:txBody>
      </p:sp>
      <p:sp>
        <p:nvSpPr>
          <p:cNvPr id="7" name="Title 1">
            <a:extLst>
              <a:ext uri="{FF2B5EF4-FFF2-40B4-BE49-F238E27FC236}">
                <a16:creationId xmlns:a16="http://schemas.microsoft.com/office/drawing/2014/main" id="{084401C6-421D-5E1A-4D25-550A6B003F31}"/>
              </a:ext>
            </a:extLst>
          </p:cNvPr>
          <p:cNvSpPr txBox="1">
            <a:spLocks/>
          </p:cNvSpPr>
          <p:nvPr/>
        </p:nvSpPr>
        <p:spPr>
          <a:xfrm>
            <a:off x="0" y="2254618"/>
            <a:ext cx="4343794" cy="874128"/>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2400" b="1" dirty="0"/>
              <a:t>How can you write about how a paper supports EBP in a report?</a:t>
            </a:r>
          </a:p>
        </p:txBody>
      </p:sp>
      <p:pic>
        <p:nvPicPr>
          <p:cNvPr id="8" name="Picture 7">
            <a:extLst>
              <a:ext uri="{FF2B5EF4-FFF2-40B4-BE49-F238E27FC236}">
                <a16:creationId xmlns:a16="http://schemas.microsoft.com/office/drawing/2014/main" id="{E28872D9-39E3-FD0E-1480-F48ED68F780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0"/>
            <a:ext cx="2008238" cy="1428360"/>
          </a:xfrm>
          <a:prstGeom prst="rect">
            <a:avLst/>
          </a:prstGeom>
        </p:spPr>
      </p:pic>
      <p:sp>
        <p:nvSpPr>
          <p:cNvPr id="10" name="TextBox 9">
            <a:extLst>
              <a:ext uri="{FF2B5EF4-FFF2-40B4-BE49-F238E27FC236}">
                <a16:creationId xmlns:a16="http://schemas.microsoft.com/office/drawing/2014/main" id="{5EDC32E4-A64A-55A1-DF74-2D0F9062CBAF}"/>
              </a:ext>
            </a:extLst>
          </p:cNvPr>
          <p:cNvSpPr txBox="1"/>
          <p:nvPr/>
        </p:nvSpPr>
        <p:spPr>
          <a:xfrm>
            <a:off x="130578" y="3729255"/>
            <a:ext cx="4158443" cy="1754326"/>
          </a:xfrm>
          <a:prstGeom prst="rect">
            <a:avLst/>
          </a:prstGeom>
          <a:noFill/>
        </p:spPr>
        <p:txBody>
          <a:bodyPr wrap="square" rtlCol="0">
            <a:spAutoFit/>
          </a:bodyPr>
          <a:lstStyle/>
          <a:p>
            <a:r>
              <a:rPr lang="en-GB" dirty="0"/>
              <a:t>In you Discussion, you should:</a:t>
            </a:r>
          </a:p>
          <a:p>
            <a:endParaRPr lang="en-GB" dirty="0"/>
          </a:p>
          <a:p>
            <a:pPr marL="342900" indent="-342900">
              <a:buFont typeface="Arial" panose="020B0604020202020204" pitchFamily="34" charset="0"/>
              <a:buChar char="•"/>
            </a:pPr>
            <a:r>
              <a:rPr lang="en-GB" dirty="0"/>
              <a:t>Summary of the findings</a:t>
            </a:r>
          </a:p>
          <a:p>
            <a:pPr marL="342900" indent="-342900">
              <a:buFont typeface="Arial" panose="020B0604020202020204" pitchFamily="34" charset="0"/>
              <a:buChar char="•"/>
            </a:pPr>
            <a:r>
              <a:rPr lang="en-GB" dirty="0"/>
              <a:t>How the article influence practice and affect outcomes for patients/service users?</a:t>
            </a:r>
          </a:p>
        </p:txBody>
      </p:sp>
      <p:grpSp>
        <p:nvGrpSpPr>
          <p:cNvPr id="12" name="Group 11">
            <a:extLst>
              <a:ext uri="{FF2B5EF4-FFF2-40B4-BE49-F238E27FC236}">
                <a16:creationId xmlns:a16="http://schemas.microsoft.com/office/drawing/2014/main" id="{9F4A6E28-985C-DDEF-CB7E-0C17AA9C7120}"/>
              </a:ext>
            </a:extLst>
          </p:cNvPr>
          <p:cNvGrpSpPr/>
          <p:nvPr/>
        </p:nvGrpSpPr>
        <p:grpSpPr>
          <a:xfrm>
            <a:off x="4402095" y="136809"/>
            <a:ext cx="7695169" cy="6338132"/>
            <a:chOff x="4402095" y="136809"/>
            <a:chExt cx="7695169" cy="6106271"/>
          </a:xfrm>
        </p:grpSpPr>
        <p:sp>
          <p:nvSpPr>
            <p:cNvPr id="13" name="Freeform: Shape 12">
              <a:extLst>
                <a:ext uri="{FF2B5EF4-FFF2-40B4-BE49-F238E27FC236}">
                  <a16:creationId xmlns:a16="http://schemas.microsoft.com/office/drawing/2014/main" id="{555D8F0A-A2D3-0B91-3C1B-403C3AEC5B1B}"/>
                </a:ext>
              </a:extLst>
            </p:cNvPr>
            <p:cNvSpPr/>
            <p:nvPr/>
          </p:nvSpPr>
          <p:spPr>
            <a:xfrm>
              <a:off x="4402095" y="136809"/>
              <a:ext cx="1513291" cy="2161846"/>
            </a:xfrm>
            <a:custGeom>
              <a:avLst/>
              <a:gdLst>
                <a:gd name="csX0" fmla="*/ 0 w 2161845"/>
                <a:gd name="csY0" fmla="*/ 0 h 1513291"/>
                <a:gd name="csX1" fmla="*/ 1405200 w 2161845"/>
                <a:gd name="csY1" fmla="*/ 0 h 1513291"/>
                <a:gd name="csX2" fmla="*/ 2161845 w 2161845"/>
                <a:gd name="csY2" fmla="*/ 756646 h 1513291"/>
                <a:gd name="csX3" fmla="*/ 1405200 w 2161845"/>
                <a:gd name="csY3" fmla="*/ 1513291 h 1513291"/>
                <a:gd name="csX4" fmla="*/ 0 w 2161845"/>
                <a:gd name="csY4" fmla="*/ 1513291 h 1513291"/>
                <a:gd name="csX5" fmla="*/ 756646 w 2161845"/>
                <a:gd name="csY5" fmla="*/ 756646 h 1513291"/>
                <a:gd name="csX6" fmla="*/ 0 w 2161845"/>
                <a:gd name="csY6" fmla="*/ 0 h 151329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161845" h="1513291">
                  <a:moveTo>
                    <a:pt x="2161844" y="0"/>
                  </a:moveTo>
                  <a:lnTo>
                    <a:pt x="2161844" y="983640"/>
                  </a:lnTo>
                  <a:lnTo>
                    <a:pt x="1080922" y="1513291"/>
                  </a:lnTo>
                  <a:lnTo>
                    <a:pt x="1" y="983640"/>
                  </a:lnTo>
                  <a:lnTo>
                    <a:pt x="1" y="0"/>
                  </a:lnTo>
                  <a:lnTo>
                    <a:pt x="1080922" y="529652"/>
                  </a:lnTo>
                  <a:lnTo>
                    <a:pt x="2161844" y="0"/>
                  </a:lnTo>
                  <a:close/>
                </a:path>
              </a:pathLst>
            </a:custGeom>
            <a:solidFill>
              <a:schemeClr val="accent4">
                <a:lumMod val="20000"/>
                <a:lumOff val="80000"/>
              </a:schemeClr>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6" tIns="773792" rIns="17144" bIns="7737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lumMod val="95000"/>
                      <a:lumOff val="5000"/>
                    </a:schemeClr>
                  </a:solidFill>
                </a:rPr>
                <a:t>Synthesis</a:t>
              </a:r>
            </a:p>
          </p:txBody>
        </p:sp>
        <p:sp>
          <p:nvSpPr>
            <p:cNvPr id="14" name="Freeform: Shape 13">
              <a:extLst>
                <a:ext uri="{FF2B5EF4-FFF2-40B4-BE49-F238E27FC236}">
                  <a16:creationId xmlns:a16="http://schemas.microsoft.com/office/drawing/2014/main" id="{BBF5F837-24E0-A31B-C409-317BCFB8B4B4}"/>
                </a:ext>
              </a:extLst>
            </p:cNvPr>
            <p:cNvSpPr/>
            <p:nvPr/>
          </p:nvSpPr>
          <p:spPr>
            <a:xfrm>
              <a:off x="5915385" y="136812"/>
              <a:ext cx="6181879" cy="1405199"/>
            </a:xfrm>
            <a:custGeom>
              <a:avLst/>
              <a:gdLst>
                <a:gd name="csX0" fmla="*/ 234205 w 1405199"/>
                <a:gd name="csY0" fmla="*/ 0 h 6181879"/>
                <a:gd name="csX1" fmla="*/ 1170994 w 1405199"/>
                <a:gd name="csY1" fmla="*/ 0 h 6181879"/>
                <a:gd name="csX2" fmla="*/ 1405199 w 1405199"/>
                <a:gd name="csY2" fmla="*/ 234205 h 6181879"/>
                <a:gd name="csX3" fmla="*/ 1405199 w 1405199"/>
                <a:gd name="csY3" fmla="*/ 6181879 h 6181879"/>
                <a:gd name="csX4" fmla="*/ 1405199 w 1405199"/>
                <a:gd name="csY4" fmla="*/ 6181879 h 6181879"/>
                <a:gd name="csX5" fmla="*/ 0 w 1405199"/>
                <a:gd name="csY5" fmla="*/ 6181879 h 6181879"/>
                <a:gd name="csX6" fmla="*/ 0 w 1405199"/>
                <a:gd name="csY6" fmla="*/ 6181879 h 6181879"/>
                <a:gd name="csX7" fmla="*/ 0 w 1405199"/>
                <a:gd name="csY7" fmla="*/ 234205 h 6181879"/>
                <a:gd name="csX8" fmla="*/ 234205 w 1405199"/>
                <a:gd name="csY8" fmla="*/ 0 h 61818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05199" h="6181879">
                  <a:moveTo>
                    <a:pt x="1405199" y="1030337"/>
                  </a:moveTo>
                  <a:lnTo>
                    <a:pt x="1405199" y="5151542"/>
                  </a:lnTo>
                  <a:cubicBezTo>
                    <a:pt x="1405199" y="5720581"/>
                    <a:pt x="1381364" y="6181877"/>
                    <a:pt x="1351962" y="6181877"/>
                  </a:cubicBezTo>
                  <a:lnTo>
                    <a:pt x="0" y="6181877"/>
                  </a:lnTo>
                  <a:lnTo>
                    <a:pt x="0" y="6181877"/>
                  </a:lnTo>
                  <a:lnTo>
                    <a:pt x="0" y="2"/>
                  </a:lnTo>
                  <a:lnTo>
                    <a:pt x="0" y="2"/>
                  </a:lnTo>
                  <a:lnTo>
                    <a:pt x="1351962" y="2"/>
                  </a:lnTo>
                  <a:cubicBezTo>
                    <a:pt x="1381364" y="2"/>
                    <a:pt x="1405199" y="461298"/>
                    <a:pt x="1405199" y="1030337"/>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2" tIns="78756" rIns="78756" bIns="78756" numCol="1" spcCol="1270" anchor="ctr" anchorCtr="0">
              <a:noAutofit/>
            </a:bodyPr>
            <a:lstStyle/>
            <a:p>
              <a:pPr marL="171450" lvl="1" indent="-171450" algn="l" defTabSz="711200">
                <a:lnSpc>
                  <a:spcPct val="90000"/>
                </a:lnSpc>
                <a:spcBef>
                  <a:spcPct val="0"/>
                </a:spcBef>
                <a:spcAft>
                  <a:spcPct val="15000"/>
                </a:spcAft>
                <a:buNone/>
              </a:pPr>
              <a:r>
                <a:rPr lang="en-GB" sz="1600" b="1" kern="1200" dirty="0"/>
                <a:t>Don't just repeat the results</a:t>
              </a:r>
              <a:endParaRPr lang="en-GB" sz="1600" kern="1200" dirty="0"/>
            </a:p>
            <a:p>
              <a:pPr marL="171450" lvl="1" indent="-171450" algn="l" defTabSz="711200">
                <a:lnSpc>
                  <a:spcPct val="90000"/>
                </a:lnSpc>
                <a:spcBef>
                  <a:spcPct val="0"/>
                </a:spcBef>
                <a:spcAft>
                  <a:spcPct val="15000"/>
                </a:spcAft>
                <a:buNone/>
              </a:pPr>
              <a:r>
                <a:rPr lang="en-GB" sz="1600" kern="1200" dirty="0"/>
                <a:t>The synthesis should explain </a:t>
              </a:r>
              <a:r>
                <a:rPr lang="en-GB" sz="1600" b="1" kern="1200" dirty="0"/>
                <a:t>why </a:t>
              </a:r>
              <a:r>
                <a:rPr lang="en-GB" sz="1600" b="0" kern="1200" dirty="0"/>
                <a:t>the results matters.</a:t>
              </a:r>
              <a:endParaRPr lang="en-GB" sz="1600" kern="1200" dirty="0"/>
            </a:p>
            <a:p>
              <a:pPr marL="171450" lvl="1" indent="-171450" algn="l" defTabSz="711200">
                <a:lnSpc>
                  <a:spcPct val="90000"/>
                </a:lnSpc>
                <a:spcBef>
                  <a:spcPct val="0"/>
                </a:spcBef>
                <a:spcAft>
                  <a:spcPct val="15000"/>
                </a:spcAft>
                <a:buNone/>
              </a:pPr>
              <a:r>
                <a:rPr lang="en-GB" sz="1600" i="1" kern="1200" dirty="0"/>
                <a:t>“What is the overall evidence telling us about this intervention?”</a:t>
              </a:r>
            </a:p>
            <a:p>
              <a:pPr marL="171450" lvl="1" indent="-171450" algn="l" defTabSz="711200">
                <a:lnSpc>
                  <a:spcPct val="90000"/>
                </a:lnSpc>
                <a:spcBef>
                  <a:spcPct val="0"/>
                </a:spcBef>
                <a:spcAft>
                  <a:spcPct val="15000"/>
                </a:spcAft>
                <a:buNone/>
              </a:pPr>
              <a:r>
                <a:rPr lang="en-GB" sz="1600" i="0" kern="1200" dirty="0"/>
                <a:t>The goal is to prove that the literature is strong enough to justify changing in the current practice.</a:t>
              </a:r>
            </a:p>
          </p:txBody>
        </p:sp>
        <p:sp>
          <p:nvSpPr>
            <p:cNvPr id="15" name="Freeform: Shape 14">
              <a:extLst>
                <a:ext uri="{FF2B5EF4-FFF2-40B4-BE49-F238E27FC236}">
                  <a16:creationId xmlns:a16="http://schemas.microsoft.com/office/drawing/2014/main" id="{DDE09D57-DA98-839B-3762-E613EB02AE08}"/>
                </a:ext>
              </a:extLst>
            </p:cNvPr>
            <p:cNvSpPr/>
            <p:nvPr/>
          </p:nvSpPr>
          <p:spPr>
            <a:xfrm>
              <a:off x="4402095" y="2109023"/>
              <a:ext cx="1513291" cy="2161845"/>
            </a:xfrm>
            <a:custGeom>
              <a:avLst/>
              <a:gdLst>
                <a:gd name="csX0" fmla="*/ 0 w 2161845"/>
                <a:gd name="csY0" fmla="*/ 0 h 1513291"/>
                <a:gd name="csX1" fmla="*/ 1405200 w 2161845"/>
                <a:gd name="csY1" fmla="*/ 0 h 1513291"/>
                <a:gd name="csX2" fmla="*/ 2161845 w 2161845"/>
                <a:gd name="csY2" fmla="*/ 756646 h 1513291"/>
                <a:gd name="csX3" fmla="*/ 1405200 w 2161845"/>
                <a:gd name="csY3" fmla="*/ 1513291 h 1513291"/>
                <a:gd name="csX4" fmla="*/ 0 w 2161845"/>
                <a:gd name="csY4" fmla="*/ 1513291 h 1513291"/>
                <a:gd name="csX5" fmla="*/ 756646 w 2161845"/>
                <a:gd name="csY5" fmla="*/ 756646 h 1513291"/>
                <a:gd name="csX6" fmla="*/ 0 w 2161845"/>
                <a:gd name="csY6" fmla="*/ 0 h 151329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161845" h="1513291">
                  <a:moveTo>
                    <a:pt x="2161844" y="0"/>
                  </a:moveTo>
                  <a:lnTo>
                    <a:pt x="2161844" y="983640"/>
                  </a:lnTo>
                  <a:lnTo>
                    <a:pt x="1080922" y="1513291"/>
                  </a:lnTo>
                  <a:lnTo>
                    <a:pt x="1" y="983640"/>
                  </a:lnTo>
                  <a:lnTo>
                    <a:pt x="1" y="0"/>
                  </a:lnTo>
                  <a:lnTo>
                    <a:pt x="1080922" y="529652"/>
                  </a:lnTo>
                  <a:lnTo>
                    <a:pt x="2161844" y="0"/>
                  </a:lnTo>
                  <a:close/>
                </a:path>
              </a:pathLst>
            </a:custGeom>
            <a:solidFill>
              <a:schemeClr val="accent1">
                <a:lumMod val="40000"/>
                <a:lumOff val="60000"/>
              </a:schemeClr>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6" tIns="773791" rIns="17144" bIns="7737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lumMod val="95000"/>
                      <a:lumOff val="5000"/>
                    </a:schemeClr>
                  </a:solidFill>
                </a:rPr>
                <a:t>Action</a:t>
              </a:r>
            </a:p>
          </p:txBody>
        </p:sp>
        <p:sp>
          <p:nvSpPr>
            <p:cNvPr id="16" name="Freeform: Shape 15">
              <a:extLst>
                <a:ext uri="{FF2B5EF4-FFF2-40B4-BE49-F238E27FC236}">
                  <a16:creationId xmlns:a16="http://schemas.microsoft.com/office/drawing/2014/main" id="{7EC4366A-EA75-C2DF-7BCB-B9693D677F41}"/>
                </a:ext>
              </a:extLst>
            </p:cNvPr>
            <p:cNvSpPr/>
            <p:nvPr/>
          </p:nvSpPr>
          <p:spPr>
            <a:xfrm>
              <a:off x="5915385" y="2109024"/>
              <a:ext cx="6181879" cy="1405199"/>
            </a:xfrm>
            <a:custGeom>
              <a:avLst/>
              <a:gdLst>
                <a:gd name="csX0" fmla="*/ 234205 w 1405199"/>
                <a:gd name="csY0" fmla="*/ 0 h 6181879"/>
                <a:gd name="csX1" fmla="*/ 1170994 w 1405199"/>
                <a:gd name="csY1" fmla="*/ 0 h 6181879"/>
                <a:gd name="csX2" fmla="*/ 1405199 w 1405199"/>
                <a:gd name="csY2" fmla="*/ 234205 h 6181879"/>
                <a:gd name="csX3" fmla="*/ 1405199 w 1405199"/>
                <a:gd name="csY3" fmla="*/ 6181879 h 6181879"/>
                <a:gd name="csX4" fmla="*/ 1405199 w 1405199"/>
                <a:gd name="csY4" fmla="*/ 6181879 h 6181879"/>
                <a:gd name="csX5" fmla="*/ 0 w 1405199"/>
                <a:gd name="csY5" fmla="*/ 6181879 h 6181879"/>
                <a:gd name="csX6" fmla="*/ 0 w 1405199"/>
                <a:gd name="csY6" fmla="*/ 6181879 h 6181879"/>
                <a:gd name="csX7" fmla="*/ 0 w 1405199"/>
                <a:gd name="csY7" fmla="*/ 234205 h 6181879"/>
                <a:gd name="csX8" fmla="*/ 234205 w 1405199"/>
                <a:gd name="csY8" fmla="*/ 0 h 61818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05199" h="6181879">
                  <a:moveTo>
                    <a:pt x="1405199" y="1030337"/>
                  </a:moveTo>
                  <a:lnTo>
                    <a:pt x="1405199" y="5151542"/>
                  </a:lnTo>
                  <a:cubicBezTo>
                    <a:pt x="1405199" y="5720581"/>
                    <a:pt x="1381364" y="6181877"/>
                    <a:pt x="1351962" y="6181877"/>
                  </a:cubicBezTo>
                  <a:lnTo>
                    <a:pt x="0" y="6181877"/>
                  </a:lnTo>
                  <a:lnTo>
                    <a:pt x="0" y="6181877"/>
                  </a:lnTo>
                  <a:lnTo>
                    <a:pt x="0" y="2"/>
                  </a:lnTo>
                  <a:lnTo>
                    <a:pt x="0" y="2"/>
                  </a:lnTo>
                  <a:lnTo>
                    <a:pt x="1351962" y="2"/>
                  </a:lnTo>
                  <a:cubicBezTo>
                    <a:pt x="1381364" y="2"/>
                    <a:pt x="1405199" y="461298"/>
                    <a:pt x="1405199" y="1030337"/>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2" tIns="78756" rIns="78756" bIns="78756" numCol="1" spcCol="1270" anchor="ctr" anchorCtr="0">
              <a:noAutofit/>
            </a:bodyPr>
            <a:lstStyle/>
            <a:p>
              <a:pPr marL="171450" lvl="1" indent="-171450" algn="l" defTabSz="711200">
                <a:lnSpc>
                  <a:spcPct val="90000"/>
                </a:lnSpc>
                <a:spcBef>
                  <a:spcPct val="0"/>
                </a:spcBef>
                <a:spcAft>
                  <a:spcPct val="15000"/>
                </a:spcAft>
                <a:buNone/>
              </a:pPr>
              <a:r>
                <a:rPr lang="en-GB" sz="1600" kern="1200" dirty="0"/>
                <a:t>This is the practical step where the synthesised knowledge is turned into a specific change in clinical or social care behaviour. </a:t>
              </a:r>
            </a:p>
            <a:p>
              <a:pPr marL="171450" lvl="1" indent="-171450" algn="l" defTabSz="711200">
                <a:lnSpc>
                  <a:spcPct val="90000"/>
                </a:lnSpc>
                <a:spcBef>
                  <a:spcPct val="0"/>
                </a:spcBef>
                <a:spcAft>
                  <a:spcPct val="15000"/>
                </a:spcAft>
                <a:buNone/>
              </a:pPr>
              <a:r>
                <a:rPr lang="en-GB" sz="1600" kern="1200" dirty="0"/>
                <a:t>The goal is to explain how professional practice must adapt to ensure care is EB.</a:t>
              </a:r>
            </a:p>
          </p:txBody>
        </p:sp>
        <p:sp>
          <p:nvSpPr>
            <p:cNvPr id="17" name="Freeform: Shape 16">
              <a:extLst>
                <a:ext uri="{FF2B5EF4-FFF2-40B4-BE49-F238E27FC236}">
                  <a16:creationId xmlns:a16="http://schemas.microsoft.com/office/drawing/2014/main" id="{4A053E41-E2A4-A221-DF78-0BA060802BFA}"/>
                </a:ext>
              </a:extLst>
            </p:cNvPr>
            <p:cNvSpPr/>
            <p:nvPr/>
          </p:nvSpPr>
          <p:spPr>
            <a:xfrm>
              <a:off x="4402095" y="4081235"/>
              <a:ext cx="1513291" cy="2161845"/>
            </a:xfrm>
            <a:custGeom>
              <a:avLst/>
              <a:gdLst>
                <a:gd name="csX0" fmla="*/ 0 w 2161845"/>
                <a:gd name="csY0" fmla="*/ 0 h 1513291"/>
                <a:gd name="csX1" fmla="*/ 1405200 w 2161845"/>
                <a:gd name="csY1" fmla="*/ 0 h 1513291"/>
                <a:gd name="csX2" fmla="*/ 2161845 w 2161845"/>
                <a:gd name="csY2" fmla="*/ 756646 h 1513291"/>
                <a:gd name="csX3" fmla="*/ 1405200 w 2161845"/>
                <a:gd name="csY3" fmla="*/ 1513291 h 1513291"/>
                <a:gd name="csX4" fmla="*/ 0 w 2161845"/>
                <a:gd name="csY4" fmla="*/ 1513291 h 1513291"/>
                <a:gd name="csX5" fmla="*/ 756646 w 2161845"/>
                <a:gd name="csY5" fmla="*/ 756646 h 1513291"/>
                <a:gd name="csX6" fmla="*/ 0 w 2161845"/>
                <a:gd name="csY6" fmla="*/ 0 h 1513291"/>
              </a:gdLst>
              <a:ahLst/>
              <a:cxnLst>
                <a:cxn ang="0">
                  <a:pos x="csX0" y="csY0"/>
                </a:cxn>
                <a:cxn ang="0">
                  <a:pos x="csX1" y="csY1"/>
                </a:cxn>
                <a:cxn ang="0">
                  <a:pos x="csX2" y="csY2"/>
                </a:cxn>
                <a:cxn ang="0">
                  <a:pos x="csX3" y="csY3"/>
                </a:cxn>
                <a:cxn ang="0">
                  <a:pos x="csX4" y="csY4"/>
                </a:cxn>
                <a:cxn ang="0">
                  <a:pos x="csX5" y="csY5"/>
                </a:cxn>
                <a:cxn ang="0">
                  <a:pos x="csX6" y="csY6"/>
                </a:cxn>
              </a:cxnLst>
              <a:rect l="l" t="t" r="r" b="b"/>
              <a:pathLst>
                <a:path w="2161845" h="1513291">
                  <a:moveTo>
                    <a:pt x="2161844" y="0"/>
                  </a:moveTo>
                  <a:lnTo>
                    <a:pt x="2161844" y="983640"/>
                  </a:lnTo>
                  <a:lnTo>
                    <a:pt x="1080922" y="1513291"/>
                  </a:lnTo>
                  <a:lnTo>
                    <a:pt x="1" y="983640"/>
                  </a:lnTo>
                  <a:lnTo>
                    <a:pt x="1" y="0"/>
                  </a:lnTo>
                  <a:lnTo>
                    <a:pt x="1080922" y="529652"/>
                  </a:lnTo>
                  <a:lnTo>
                    <a:pt x="2161844" y="0"/>
                  </a:lnTo>
                  <a:close/>
                </a:path>
              </a:pathLst>
            </a:custGeom>
            <a:solidFill>
              <a:schemeClr val="accent1">
                <a:lumMod val="60000"/>
                <a:lumOff val="40000"/>
              </a:schemeClr>
            </a:solidFill>
          </p:spPr>
          <p:style>
            <a:lnRef idx="2">
              <a:schemeClr val="accen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17146" tIns="773791" rIns="17144" bIns="773790" numCol="1" spcCol="1270" anchor="ctr" anchorCtr="0">
              <a:noAutofit/>
            </a:bodyPr>
            <a:lstStyle/>
            <a:p>
              <a:pPr marL="0" lvl="0" indent="0" algn="ctr" defTabSz="1200150">
                <a:lnSpc>
                  <a:spcPct val="90000"/>
                </a:lnSpc>
                <a:spcBef>
                  <a:spcPct val="0"/>
                </a:spcBef>
                <a:spcAft>
                  <a:spcPct val="35000"/>
                </a:spcAft>
                <a:buNone/>
              </a:pPr>
              <a:r>
                <a:rPr lang="en-GB" sz="2700" kern="1200" dirty="0">
                  <a:solidFill>
                    <a:schemeClr val="tx1">
                      <a:lumMod val="95000"/>
                      <a:lumOff val="5000"/>
                    </a:schemeClr>
                  </a:solidFill>
                </a:rPr>
                <a:t>Result</a:t>
              </a:r>
            </a:p>
          </p:txBody>
        </p:sp>
        <p:sp>
          <p:nvSpPr>
            <p:cNvPr id="18" name="Freeform: Shape 17">
              <a:extLst>
                <a:ext uri="{FF2B5EF4-FFF2-40B4-BE49-F238E27FC236}">
                  <a16:creationId xmlns:a16="http://schemas.microsoft.com/office/drawing/2014/main" id="{FFC5F965-C402-3269-3948-87F86E1D17CD}"/>
                </a:ext>
              </a:extLst>
            </p:cNvPr>
            <p:cNvSpPr/>
            <p:nvPr/>
          </p:nvSpPr>
          <p:spPr>
            <a:xfrm>
              <a:off x="5915385" y="4081235"/>
              <a:ext cx="6181879" cy="1405200"/>
            </a:xfrm>
            <a:custGeom>
              <a:avLst/>
              <a:gdLst>
                <a:gd name="csX0" fmla="*/ 234205 w 1405199"/>
                <a:gd name="csY0" fmla="*/ 0 h 6181879"/>
                <a:gd name="csX1" fmla="*/ 1170994 w 1405199"/>
                <a:gd name="csY1" fmla="*/ 0 h 6181879"/>
                <a:gd name="csX2" fmla="*/ 1405199 w 1405199"/>
                <a:gd name="csY2" fmla="*/ 234205 h 6181879"/>
                <a:gd name="csX3" fmla="*/ 1405199 w 1405199"/>
                <a:gd name="csY3" fmla="*/ 6181879 h 6181879"/>
                <a:gd name="csX4" fmla="*/ 1405199 w 1405199"/>
                <a:gd name="csY4" fmla="*/ 6181879 h 6181879"/>
                <a:gd name="csX5" fmla="*/ 0 w 1405199"/>
                <a:gd name="csY5" fmla="*/ 6181879 h 6181879"/>
                <a:gd name="csX6" fmla="*/ 0 w 1405199"/>
                <a:gd name="csY6" fmla="*/ 6181879 h 6181879"/>
                <a:gd name="csX7" fmla="*/ 0 w 1405199"/>
                <a:gd name="csY7" fmla="*/ 234205 h 6181879"/>
                <a:gd name="csX8" fmla="*/ 234205 w 1405199"/>
                <a:gd name="csY8" fmla="*/ 0 h 6181879"/>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Lst>
              <a:rect l="l" t="t" r="r" b="b"/>
              <a:pathLst>
                <a:path w="1405199" h="6181879">
                  <a:moveTo>
                    <a:pt x="1405199" y="1030337"/>
                  </a:moveTo>
                  <a:lnTo>
                    <a:pt x="1405199" y="5151542"/>
                  </a:lnTo>
                  <a:cubicBezTo>
                    <a:pt x="1405199" y="5720581"/>
                    <a:pt x="1381364" y="6181877"/>
                    <a:pt x="1351962" y="6181877"/>
                  </a:cubicBezTo>
                  <a:lnTo>
                    <a:pt x="0" y="6181877"/>
                  </a:lnTo>
                  <a:lnTo>
                    <a:pt x="0" y="6181877"/>
                  </a:lnTo>
                  <a:lnTo>
                    <a:pt x="0" y="2"/>
                  </a:lnTo>
                  <a:lnTo>
                    <a:pt x="0" y="2"/>
                  </a:lnTo>
                  <a:lnTo>
                    <a:pt x="1351962" y="2"/>
                  </a:lnTo>
                  <a:cubicBezTo>
                    <a:pt x="1381364" y="2"/>
                    <a:pt x="1405199" y="461298"/>
                    <a:pt x="1405199" y="1030337"/>
                  </a:cubicBez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113792" tIns="78756" rIns="78756" bIns="78757" numCol="1" spcCol="1270" anchor="ctr" anchorCtr="0">
              <a:noAutofit/>
            </a:bodyPr>
            <a:lstStyle/>
            <a:p>
              <a:pPr marL="171450" lvl="1" indent="-171450" algn="l" defTabSz="711200">
                <a:lnSpc>
                  <a:spcPct val="90000"/>
                </a:lnSpc>
                <a:spcBef>
                  <a:spcPct val="0"/>
                </a:spcBef>
                <a:spcAft>
                  <a:spcPct val="15000"/>
                </a:spcAft>
                <a:buNone/>
              </a:pPr>
              <a:r>
                <a:rPr lang="en-GB" sz="1600" kern="1200" dirty="0"/>
                <a:t>This is the measurable impact that the “Action” has on the service user or the wider healthcare system.</a:t>
              </a:r>
            </a:p>
            <a:p>
              <a:pPr marL="171450" lvl="1" indent="-171450" algn="l" defTabSz="711200">
                <a:lnSpc>
                  <a:spcPct val="90000"/>
                </a:lnSpc>
                <a:spcBef>
                  <a:spcPct val="0"/>
                </a:spcBef>
                <a:spcAft>
                  <a:spcPct val="15000"/>
                </a:spcAft>
                <a:buNone/>
              </a:pPr>
              <a:r>
                <a:rPr lang="en-GB" sz="1600" kern="1200" dirty="0"/>
                <a:t> The goal is describing the positive change and the human benefit demonstrating that the entire research process is designed to improve quality od life for the patient and quality of work for staff.</a:t>
              </a:r>
            </a:p>
          </p:txBody>
        </p:sp>
      </p:grpSp>
    </p:spTree>
    <p:extLst>
      <p:ext uri="{BB962C8B-B14F-4D97-AF65-F5344CB8AC3E}">
        <p14:creationId xmlns:p14="http://schemas.microsoft.com/office/powerpoint/2010/main" val="356148659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D485C7-30F0-5FE6-519F-1E09FFB04F0B}"/>
              </a:ext>
            </a:extLst>
          </p:cNvPr>
          <p:cNvSpPr>
            <a:spLocks noGrp="1"/>
          </p:cNvSpPr>
          <p:nvPr>
            <p:ph type="title"/>
          </p:nvPr>
        </p:nvSpPr>
        <p:spPr>
          <a:xfrm>
            <a:off x="181448" y="2648619"/>
            <a:ext cx="5329666" cy="2317305"/>
          </a:xfrm>
        </p:spPr>
        <p:txBody>
          <a:bodyPr>
            <a:noAutofit/>
          </a:bodyPr>
          <a:lstStyle/>
          <a:p>
            <a:pPr>
              <a:lnSpc>
                <a:spcPct val="100000"/>
              </a:lnSpc>
            </a:pPr>
            <a:br>
              <a:rPr lang="en-GB" sz="1800" b="1" dirty="0">
                <a:latin typeface="+mn-lt"/>
              </a:rPr>
            </a:br>
            <a:br>
              <a:rPr lang="en-GB" sz="1800" b="1" dirty="0">
                <a:latin typeface="+mn-lt"/>
              </a:rPr>
            </a:br>
            <a:r>
              <a:rPr lang="en-GB" sz="1800" dirty="0">
                <a:latin typeface="+mn-lt"/>
              </a:rPr>
              <a:t>Applying the </a:t>
            </a:r>
            <a:r>
              <a:rPr lang="en-GB" sz="1800" b="1" dirty="0">
                <a:latin typeface="+mn-lt"/>
              </a:rPr>
              <a:t>Plan-Do-Study-Act (PDSA) cycle</a:t>
            </a:r>
            <a:r>
              <a:rPr lang="en-GB" sz="1800" dirty="0">
                <a:latin typeface="+mn-lt"/>
              </a:rPr>
              <a:t> to search strategies and Evidence-Based Practice (EBP) provides a structured, iterative method for refining how evidence is found, appraised, and implemented in clinical settings. </a:t>
            </a:r>
            <a:br>
              <a:rPr lang="en-GB" sz="1800" dirty="0">
                <a:latin typeface="+mn-lt"/>
              </a:rPr>
            </a:br>
            <a:br>
              <a:rPr lang="en-GB" sz="1800" dirty="0">
                <a:latin typeface="+mn-lt"/>
              </a:rPr>
            </a:br>
            <a:r>
              <a:rPr lang="en-GB" sz="1800" dirty="0">
                <a:latin typeface="+mn-lt"/>
              </a:rPr>
              <a:t>It can be used for :</a:t>
            </a:r>
            <a:br>
              <a:rPr lang="en-GB" sz="1800" dirty="0">
                <a:latin typeface="+mn-lt"/>
              </a:rPr>
            </a:br>
            <a:br>
              <a:rPr lang="en-GB" sz="1800" dirty="0">
                <a:latin typeface="+mn-lt"/>
              </a:rPr>
            </a:br>
            <a:r>
              <a:rPr lang="en-GB" sz="1800" dirty="0">
                <a:latin typeface="+mn-lt"/>
              </a:rPr>
              <a:t>1. Cognitive tool for your research</a:t>
            </a:r>
            <a:br>
              <a:rPr lang="en-GB" sz="1800" dirty="0">
                <a:latin typeface="+mn-lt"/>
              </a:rPr>
            </a:br>
            <a:r>
              <a:rPr lang="en-GB" sz="1800" dirty="0">
                <a:latin typeface="+mn-lt"/>
              </a:rPr>
              <a:t>2. Quality improvement tool for the practice </a:t>
            </a:r>
            <a:br>
              <a:rPr lang="en-GB" sz="1800" dirty="0">
                <a:latin typeface="+mn-lt"/>
              </a:rPr>
            </a:br>
            <a:br>
              <a:rPr lang="en-GB" sz="1800" dirty="0">
                <a:latin typeface="+mn-lt"/>
              </a:rPr>
            </a:br>
            <a:br>
              <a:rPr lang="en-GB" sz="1800" dirty="0">
                <a:latin typeface="+mn-lt"/>
              </a:rPr>
            </a:br>
            <a:br>
              <a:rPr lang="en-GB" sz="1800" dirty="0">
                <a:latin typeface="+mn-lt"/>
              </a:rPr>
            </a:br>
            <a:endParaRPr lang="en-GB" sz="1800" b="1" dirty="0">
              <a:latin typeface="+mn-lt"/>
            </a:endParaRPr>
          </a:p>
        </p:txBody>
      </p:sp>
      <p:sp>
        <p:nvSpPr>
          <p:cNvPr id="4" name="Date Placeholder 3">
            <a:extLst>
              <a:ext uri="{FF2B5EF4-FFF2-40B4-BE49-F238E27FC236}">
                <a16:creationId xmlns:a16="http://schemas.microsoft.com/office/drawing/2014/main" id="{AF4A5B74-EC38-83FD-8975-FA9AEDDC501D}"/>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1FEA6FAC-0406-BB3C-1D56-CB2A1A43440B}"/>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B1C6890F-8AFC-F2BD-7473-E88AC7E11715}"/>
              </a:ext>
            </a:extLst>
          </p:cNvPr>
          <p:cNvSpPr>
            <a:spLocks noGrp="1"/>
          </p:cNvSpPr>
          <p:nvPr>
            <p:ph type="sldNum" sz="quarter" idx="12"/>
          </p:nvPr>
        </p:nvSpPr>
        <p:spPr/>
        <p:txBody>
          <a:bodyPr/>
          <a:lstStyle/>
          <a:p>
            <a:fld id="{7BEA7D36-F633-4FCB-BAEE-E2578BDEE5E8}" type="slidenum">
              <a:rPr lang="en-GB" smtClean="0"/>
              <a:t>30</a:t>
            </a:fld>
            <a:endParaRPr lang="en-GB"/>
          </a:p>
        </p:txBody>
      </p:sp>
      <p:sp>
        <p:nvSpPr>
          <p:cNvPr id="22" name="TextBox 21">
            <a:extLst>
              <a:ext uri="{FF2B5EF4-FFF2-40B4-BE49-F238E27FC236}">
                <a16:creationId xmlns:a16="http://schemas.microsoft.com/office/drawing/2014/main" id="{0B3FCA07-303D-6757-880F-8921050E0E3D}"/>
              </a:ext>
            </a:extLst>
          </p:cNvPr>
          <p:cNvSpPr txBox="1"/>
          <p:nvPr/>
        </p:nvSpPr>
        <p:spPr>
          <a:xfrm>
            <a:off x="358346" y="5523470"/>
            <a:ext cx="2047355" cy="369332"/>
          </a:xfrm>
          <a:prstGeom prst="rect">
            <a:avLst/>
          </a:prstGeom>
          <a:noFill/>
        </p:spPr>
        <p:txBody>
          <a:bodyPr wrap="none" rtlCol="0">
            <a:spAutoFit/>
          </a:bodyPr>
          <a:lstStyle/>
          <a:p>
            <a:r>
              <a:rPr lang="en-GB" dirty="0"/>
              <a:t>(Taylor et al., 2014)</a:t>
            </a:r>
          </a:p>
        </p:txBody>
      </p:sp>
      <p:graphicFrame>
        <p:nvGraphicFramePr>
          <p:cNvPr id="25" name="Diagram 24">
            <a:extLst>
              <a:ext uri="{FF2B5EF4-FFF2-40B4-BE49-F238E27FC236}">
                <a16:creationId xmlns:a16="http://schemas.microsoft.com/office/drawing/2014/main" id="{B4B4AC51-68B6-C989-332E-4CFE3691A528}"/>
              </a:ext>
            </a:extLst>
          </p:cNvPr>
          <p:cNvGraphicFramePr/>
          <p:nvPr>
            <p:extLst>
              <p:ext uri="{D42A27DB-BD31-4B8C-83A1-F6EECF244321}">
                <p14:modId xmlns:p14="http://schemas.microsoft.com/office/powerpoint/2010/main" val="3277863444"/>
              </p:ext>
            </p:extLst>
          </p:nvPr>
        </p:nvGraphicFramePr>
        <p:xfrm>
          <a:off x="4404498"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7" name="TextBox 26">
            <a:extLst>
              <a:ext uri="{FF2B5EF4-FFF2-40B4-BE49-F238E27FC236}">
                <a16:creationId xmlns:a16="http://schemas.microsoft.com/office/drawing/2014/main" id="{45C2F0E0-FB36-D08C-A782-2DDD02909B0B}"/>
              </a:ext>
            </a:extLst>
          </p:cNvPr>
          <p:cNvSpPr txBox="1"/>
          <p:nvPr/>
        </p:nvSpPr>
        <p:spPr>
          <a:xfrm>
            <a:off x="272663" y="258001"/>
            <a:ext cx="6264874" cy="923330"/>
          </a:xfrm>
          <a:prstGeom prst="rect">
            <a:avLst/>
          </a:prstGeom>
          <a:noFill/>
        </p:spPr>
        <p:txBody>
          <a:bodyPr wrap="square">
            <a:spAutoFit/>
          </a:bodyPr>
          <a:lstStyle/>
          <a:p>
            <a:r>
              <a:rPr lang="en-GB" sz="5400" b="1" dirty="0">
                <a:latin typeface="+mn-lt"/>
              </a:rPr>
              <a:t>The PDSA cycle</a:t>
            </a:r>
            <a:endParaRPr lang="en-GB" sz="5400" dirty="0"/>
          </a:p>
        </p:txBody>
      </p:sp>
    </p:spTree>
    <p:extLst>
      <p:ext uri="{BB962C8B-B14F-4D97-AF65-F5344CB8AC3E}">
        <p14:creationId xmlns:p14="http://schemas.microsoft.com/office/powerpoint/2010/main" val="160457784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B1CFF-8957-CF5A-8247-63C3838CB325}"/>
              </a:ext>
            </a:extLst>
          </p:cNvPr>
          <p:cNvSpPr>
            <a:spLocks noGrp="1"/>
          </p:cNvSpPr>
          <p:nvPr>
            <p:ph type="title"/>
          </p:nvPr>
        </p:nvSpPr>
        <p:spPr>
          <a:xfrm>
            <a:off x="0" y="136526"/>
            <a:ext cx="10515600" cy="633496"/>
          </a:xfrm>
        </p:spPr>
        <p:txBody>
          <a:bodyPr>
            <a:normAutofit fontScale="90000"/>
          </a:bodyPr>
          <a:lstStyle/>
          <a:p>
            <a:r>
              <a:rPr lang="en-GB" b="1" dirty="0"/>
              <a:t>References</a:t>
            </a:r>
          </a:p>
        </p:txBody>
      </p:sp>
      <p:sp>
        <p:nvSpPr>
          <p:cNvPr id="3" name="Content Placeholder 2">
            <a:extLst>
              <a:ext uri="{FF2B5EF4-FFF2-40B4-BE49-F238E27FC236}">
                <a16:creationId xmlns:a16="http://schemas.microsoft.com/office/drawing/2014/main" id="{8730B8DE-3EBB-7385-E110-F297AC80DE8E}"/>
              </a:ext>
            </a:extLst>
          </p:cNvPr>
          <p:cNvSpPr>
            <a:spLocks noGrp="1"/>
          </p:cNvSpPr>
          <p:nvPr>
            <p:ph idx="1"/>
          </p:nvPr>
        </p:nvSpPr>
        <p:spPr>
          <a:xfrm>
            <a:off x="0" y="858656"/>
            <a:ext cx="12192000" cy="5497694"/>
          </a:xfrm>
        </p:spPr>
        <p:txBody>
          <a:bodyPr>
            <a:normAutofit fontScale="92500"/>
          </a:bodyPr>
          <a:lstStyle/>
          <a:p>
            <a:r>
              <a:rPr lang="en-GB" sz="1200" dirty="0"/>
              <a:t>Mohammad-Salar Hosseini, Farid </a:t>
            </a:r>
            <a:r>
              <a:rPr lang="en-GB" sz="1200" dirty="0" err="1"/>
              <a:t>Jahanshahlou</a:t>
            </a:r>
            <a:r>
              <a:rPr lang="en-GB" sz="1200" dirty="0"/>
              <a:t>, Mohammad Amin Akbarzadeh, Mahdi Zarei, Yosra Vaez-</a:t>
            </a:r>
            <a:r>
              <a:rPr lang="en-GB" sz="1200" dirty="0" err="1"/>
              <a:t>Gharamaleki</a:t>
            </a:r>
            <a:r>
              <a:rPr lang="en-GB" sz="1200" dirty="0"/>
              <a:t>.(2024) </a:t>
            </a:r>
            <a:r>
              <a:rPr lang="en-GB" sz="1200" i="1" dirty="0"/>
              <a:t>Formulating research questions for evidence-based studies. </a:t>
            </a:r>
            <a:r>
              <a:rPr lang="en-GB" sz="1200" dirty="0"/>
              <a:t>Journal of Medicine, Surgery, and Public Health. DOI: </a:t>
            </a:r>
            <a:r>
              <a:rPr lang="en-GB" sz="1200" dirty="0">
                <a:hlinkClick r:id="rId2"/>
              </a:rPr>
              <a:t>https://doi.org/10.1016/j.glmedi.2023.100046</a:t>
            </a:r>
            <a:r>
              <a:rPr lang="en-GB" sz="1200" dirty="0"/>
              <a:t>.</a:t>
            </a:r>
          </a:p>
          <a:p>
            <a:r>
              <a:rPr lang="en-GB" sz="1200" dirty="0"/>
              <a:t>Nishikawa-Pacher, A., 2022. Research questions with PICO: a universal mnemonic. </a:t>
            </a:r>
            <a:r>
              <a:rPr lang="en-GB" sz="1200" i="1" dirty="0"/>
              <a:t>Publications</a:t>
            </a:r>
            <a:r>
              <a:rPr lang="en-GB" sz="1200" dirty="0"/>
              <a:t>, </a:t>
            </a:r>
            <a:r>
              <a:rPr lang="en-GB" sz="1200" i="1" dirty="0"/>
              <a:t>10</a:t>
            </a:r>
            <a:r>
              <a:rPr lang="en-GB" sz="1200" dirty="0"/>
              <a:t>(3), p.21. DOI:  </a:t>
            </a:r>
            <a:r>
              <a:rPr lang="en-GB" sz="1200" dirty="0">
                <a:hlinkClick r:id="rId3"/>
              </a:rPr>
              <a:t>https://doi.org/10.3390/publications10030021</a:t>
            </a:r>
            <a:endParaRPr lang="en-GB" sz="1200" dirty="0"/>
          </a:p>
          <a:p>
            <a:r>
              <a:rPr lang="en-GB" sz="1200" dirty="0" err="1"/>
              <a:t>Schiavenato</a:t>
            </a:r>
            <a:r>
              <a:rPr lang="en-GB" sz="1200" dirty="0"/>
              <a:t>, M. and Chu, F., 2021. PICO: What it is and what it is not. </a:t>
            </a:r>
            <a:r>
              <a:rPr lang="en-GB" sz="1200" i="1" dirty="0"/>
              <a:t>Nurse education in practice</a:t>
            </a:r>
            <a:r>
              <a:rPr lang="en-GB" sz="1200" dirty="0"/>
              <a:t>, </a:t>
            </a:r>
            <a:r>
              <a:rPr lang="en-GB" sz="1200" i="1" dirty="0"/>
              <a:t>56</a:t>
            </a:r>
            <a:r>
              <a:rPr lang="en-GB" sz="1200" dirty="0"/>
              <a:t>, p.103194. DOI: </a:t>
            </a:r>
            <a:r>
              <a:rPr lang="en-GB" sz="1200" dirty="0">
                <a:hlinkClick r:id="rId4" tooltip="Persistent link using digital object identifier"/>
              </a:rPr>
              <a:t>https://doi.org/10.1016/j.nepr.2021.103194</a:t>
            </a:r>
            <a:r>
              <a:rPr lang="en-GB" sz="1200" dirty="0">
                <a:hlinkClick r:id="rId5"/>
              </a:rPr>
              <a:t>Get rights and content</a:t>
            </a:r>
            <a:endParaRPr lang="en-GB" sz="1200" dirty="0"/>
          </a:p>
          <a:p>
            <a:r>
              <a:rPr lang="en-GB" sz="1200" dirty="0"/>
              <a:t>De, D. and Singh, S., 2019. Basic understanding of study types and formulating research question for a clinical trial. </a:t>
            </a:r>
            <a:r>
              <a:rPr lang="en-GB" sz="1200" i="1" dirty="0"/>
              <a:t>Indian dermatology online journal</a:t>
            </a:r>
            <a:r>
              <a:rPr lang="en-GB" sz="1200" dirty="0"/>
              <a:t>, </a:t>
            </a:r>
            <a:r>
              <a:rPr lang="en-GB" sz="1200" i="1" dirty="0"/>
              <a:t>10</a:t>
            </a:r>
            <a:r>
              <a:rPr lang="en-GB" sz="1200" dirty="0"/>
              <a:t>(3), pp.351-353. DOI: 10.4103/idoj.IDOJ_56_19</a:t>
            </a:r>
          </a:p>
          <a:p>
            <a:r>
              <a:rPr lang="en-GB" sz="1200" dirty="0"/>
              <a:t>Fandino, W., 2019. Formulating a good research question: Pearls and pitfalls. </a:t>
            </a:r>
            <a:r>
              <a:rPr lang="en-GB" sz="1200" i="1" dirty="0"/>
              <a:t>Indian journal of anaesthesia</a:t>
            </a:r>
            <a:r>
              <a:rPr lang="en-GB" sz="1200" dirty="0"/>
              <a:t>, </a:t>
            </a:r>
            <a:r>
              <a:rPr lang="en-GB" sz="1200" i="1" dirty="0"/>
              <a:t>63</a:t>
            </a:r>
            <a:r>
              <a:rPr lang="en-GB" sz="1200" dirty="0"/>
              <a:t>(8), pp.611-616. DOI: 0.4103/ija.IJA_198_19</a:t>
            </a:r>
          </a:p>
          <a:p>
            <a:r>
              <a:rPr lang="en-GB" sz="1200" dirty="0"/>
              <a:t>Willis, L.D., 2023. Formulating the research question and framing the hypothesis. </a:t>
            </a:r>
            <a:r>
              <a:rPr lang="en-GB" sz="1200" i="1" dirty="0"/>
              <a:t>Respiratory Care</a:t>
            </a:r>
            <a:r>
              <a:rPr lang="en-GB" sz="1200" dirty="0"/>
              <a:t>, </a:t>
            </a:r>
            <a:r>
              <a:rPr lang="en-GB" sz="1200" i="1" dirty="0"/>
              <a:t>68</a:t>
            </a:r>
            <a:r>
              <a:rPr lang="en-GB" sz="1200" dirty="0"/>
              <a:t>(8), pp.1180-1185. DOI: </a:t>
            </a:r>
            <a:r>
              <a:rPr lang="en-GB" sz="1200" dirty="0">
                <a:hlinkClick r:id="rId6"/>
              </a:rPr>
              <a:t>https://doi.org/10.4187/respcare.10975</a:t>
            </a:r>
            <a:endParaRPr lang="en-GB" sz="1200" dirty="0"/>
          </a:p>
          <a:p>
            <a:r>
              <a:rPr lang="en-GB" sz="1200" dirty="0"/>
              <a:t>Elizabeth A. Suarez, Soko Setoguchi. (2021). </a:t>
            </a:r>
            <a:r>
              <a:rPr lang="en-GB" sz="1200" i="1" dirty="0"/>
              <a:t>Chapter 6 - What is the research question?</a:t>
            </a:r>
            <a:r>
              <a:rPr lang="en-GB" sz="1200" dirty="0"/>
              <a:t>. Pragmatic Randomized Clinical Trials, Academic Press. DOI: </a:t>
            </a:r>
            <a:r>
              <a:rPr lang="en-GB" sz="1200" dirty="0">
                <a:hlinkClick r:id="rId7"/>
              </a:rPr>
              <a:t>https://doi.org/10.1016/B978-0-12-817663-4.00017-9</a:t>
            </a:r>
            <a:r>
              <a:rPr lang="en-GB" sz="1200" dirty="0"/>
              <a:t>.</a:t>
            </a:r>
          </a:p>
          <a:p>
            <a:r>
              <a:rPr lang="en-GB" sz="1200" dirty="0"/>
              <a:t>Zain Badar, Joao Amaral. (2023). </a:t>
            </a:r>
            <a:r>
              <a:rPr lang="en-GB" sz="1200" i="1" dirty="0"/>
              <a:t>Chapter 19 - The question: Types of research questions and how to develop them</a:t>
            </a:r>
            <a:r>
              <a:rPr lang="en-GB" sz="1200" dirty="0"/>
              <a:t>. In Handbook for Designing and Conducting Clinical. Translational Interventional Radiology, Academic Press. DOI: </a:t>
            </a:r>
            <a:r>
              <a:rPr lang="en-GB" sz="1200" dirty="0">
                <a:hlinkClick r:id="rId8"/>
              </a:rPr>
              <a:t>https://doi.org/10.1016/B978-0-12-823026-8.00074-2</a:t>
            </a:r>
            <a:r>
              <a:rPr lang="en-GB" sz="1200" dirty="0"/>
              <a:t>.</a:t>
            </a:r>
          </a:p>
          <a:p>
            <a:r>
              <a:rPr lang="en-GB" sz="1200" dirty="0"/>
              <a:t>Richardson, W.S., Wilson, M.C., Nishikawa, J. and Hayward, R.S., 1995. The well-built clinical question: a key to evidence-based decisions. </a:t>
            </a:r>
            <a:r>
              <a:rPr lang="en-GB" sz="1200" i="1" dirty="0"/>
              <a:t>ACP journal club</a:t>
            </a:r>
            <a:r>
              <a:rPr lang="en-GB" sz="1200" dirty="0"/>
              <a:t>, </a:t>
            </a:r>
            <a:r>
              <a:rPr lang="en-GB" sz="1200" i="1" dirty="0"/>
              <a:t>123</a:t>
            </a:r>
            <a:r>
              <a:rPr lang="en-GB" sz="1200" dirty="0"/>
              <a:t>(3), pp.A12-3.</a:t>
            </a:r>
          </a:p>
          <a:p>
            <a:r>
              <a:rPr lang="en-GB" sz="1200" dirty="0"/>
              <a:t>Wang, Y., Zhang, D., Du, G., Du, R., Zhao, J., Jin, Y., Fu, S., Gao, L., Cheng, Z., Lu, Q. and Hu, Y., 2020. Remdesivir in adults with severe COVID-19: a randomised, double-blind, placebo-controlled, multicentre trial. </a:t>
            </a:r>
            <a:r>
              <a:rPr lang="en-GB" sz="1200" i="1" dirty="0"/>
              <a:t>The lancet</a:t>
            </a:r>
            <a:r>
              <a:rPr lang="en-GB" sz="1200" dirty="0"/>
              <a:t>, </a:t>
            </a:r>
            <a:r>
              <a:rPr lang="en-GB" sz="1200" i="1" dirty="0"/>
              <a:t>395</a:t>
            </a:r>
            <a:r>
              <a:rPr lang="en-GB" sz="1200" dirty="0"/>
              <a:t>(10236), pp.1569-1578.</a:t>
            </a:r>
          </a:p>
          <a:p>
            <a:r>
              <a:rPr lang="en-GB" sz="1200" dirty="0"/>
              <a:t>Davida Scharf, Joanne Dera. Question formulation for information literacy: Theory and practice. The Journal of Academic Librarianship. 2021. DOI: </a:t>
            </a:r>
            <a:r>
              <a:rPr lang="en-GB" sz="1200" dirty="0">
                <a:hlinkClick r:id="rId9"/>
              </a:rPr>
              <a:t>https://doi.org/10.1016/j.acalib.2021.102365</a:t>
            </a:r>
            <a:r>
              <a:rPr lang="en-GB" sz="1200" dirty="0"/>
              <a:t>.</a:t>
            </a:r>
          </a:p>
          <a:p>
            <a:r>
              <a:rPr lang="en-GB" sz="1200" dirty="0"/>
              <a:t>Lee, E., Dobbins, M., </a:t>
            </a:r>
            <a:r>
              <a:rPr lang="en-GB" sz="1200" dirty="0" err="1"/>
              <a:t>DeCorby</a:t>
            </a:r>
            <a:r>
              <a:rPr lang="en-GB" sz="1200" dirty="0"/>
              <a:t>, K. </a:t>
            </a:r>
            <a:r>
              <a:rPr lang="en-GB" sz="1200" i="1" dirty="0"/>
              <a:t>et al.</a:t>
            </a:r>
            <a:r>
              <a:rPr lang="en-GB" sz="1200" dirty="0"/>
              <a:t> An optimal search filter for retrieving systematic reviews and meta-analyses. </a:t>
            </a:r>
            <a:r>
              <a:rPr lang="en-GB" sz="1200" i="1" dirty="0"/>
              <a:t>BMC Med Res </a:t>
            </a:r>
            <a:r>
              <a:rPr lang="en-GB" sz="1200" i="1" dirty="0" err="1"/>
              <a:t>Methodol</a:t>
            </a:r>
            <a:r>
              <a:rPr lang="en-GB" sz="1200" dirty="0"/>
              <a:t> </a:t>
            </a:r>
            <a:r>
              <a:rPr lang="en-GB" sz="1200" b="1" dirty="0"/>
              <a:t>12</a:t>
            </a:r>
            <a:r>
              <a:rPr lang="en-GB" sz="1200" dirty="0"/>
              <a:t>, 51 (2012). </a:t>
            </a:r>
            <a:r>
              <a:rPr lang="en-GB" sz="1200" dirty="0">
                <a:hlinkClick r:id="rId10"/>
              </a:rPr>
              <a:t>https://doi.org/10.1186/1471-2288-12-51</a:t>
            </a:r>
            <a:endParaRPr lang="en-GB" sz="1200" dirty="0"/>
          </a:p>
          <a:p>
            <a:r>
              <a:rPr lang="en-GB" sz="1300" dirty="0"/>
              <a:t>Jenkins, M. (2004), Evaluation of methodological search filters—a review. Health Information &amp; Libraries Journal, 21: 148-163. </a:t>
            </a:r>
            <a:r>
              <a:rPr lang="en-GB" sz="1300" dirty="0">
                <a:hlinkClick r:id="rId11"/>
              </a:rPr>
              <a:t>https://doi.org/10.1111/j.1471-1842.2004.00511.x</a:t>
            </a:r>
            <a:endParaRPr lang="en-GB" sz="1300" dirty="0"/>
          </a:p>
          <a:p>
            <a:r>
              <a:rPr lang="en-GB" sz="1300" dirty="0"/>
              <a:t>Teaching EBP: implementation of evidence: moving from evidence to action. Worldviews Evid Based Nurs. 2006;3(4):194-200. </a:t>
            </a:r>
            <a:r>
              <a:rPr lang="en-GB" sz="1300" dirty="0" err="1"/>
              <a:t>doi</a:t>
            </a:r>
            <a:r>
              <a:rPr lang="en-GB" sz="1300" dirty="0"/>
              <a:t>: 10.1111/j.1741-6787.2006.00070.x.</a:t>
            </a:r>
          </a:p>
          <a:p>
            <a:r>
              <a:rPr lang="en-GB" sz="1300" dirty="0"/>
              <a:t>Heater B., Becker A. &amp; Olson R. (1988). Nursing interventions and patient outcomes: A meta-analysis of studies. </a:t>
            </a:r>
            <a:r>
              <a:rPr lang="en-GB" sz="1300" i="1" dirty="0"/>
              <a:t>Nursing Research</a:t>
            </a:r>
            <a:r>
              <a:rPr lang="en-GB" sz="1300" dirty="0"/>
              <a:t>, </a:t>
            </a:r>
            <a:r>
              <a:rPr lang="en-GB" sz="1300" b="1" dirty="0"/>
              <a:t>37</a:t>
            </a:r>
            <a:r>
              <a:rPr lang="en-GB" sz="1300" dirty="0"/>
              <a:t>, 303–307. </a:t>
            </a:r>
          </a:p>
          <a:p>
            <a:r>
              <a:rPr lang="en-GB" sz="1300" dirty="0"/>
              <a:t>Balas E.A. &amp; Boren S.A. (2000). Managing clinical knowledge for healthcare improvements. In V. </a:t>
            </a:r>
            <a:r>
              <a:rPr lang="en-GB" sz="1300" dirty="0" err="1"/>
              <a:t>Schattauer</a:t>
            </a:r>
            <a:r>
              <a:rPr lang="en-GB" sz="1300" dirty="0"/>
              <a:t> (Ed.), </a:t>
            </a:r>
            <a:r>
              <a:rPr lang="en-GB" sz="1300" i="1" dirty="0"/>
              <a:t>Yearbook of medical informatics</a:t>
            </a:r>
            <a:r>
              <a:rPr lang="en-GB" sz="1300" dirty="0"/>
              <a:t>, (pp. 65–70). Stuttgart , Germany : </a:t>
            </a:r>
            <a:r>
              <a:rPr lang="en-GB" sz="1300" dirty="0" err="1"/>
              <a:t>Schattauer</a:t>
            </a:r>
            <a:r>
              <a:rPr lang="en-GB" sz="1300" dirty="0"/>
              <a:t>.</a:t>
            </a:r>
          </a:p>
        </p:txBody>
      </p:sp>
      <p:sp>
        <p:nvSpPr>
          <p:cNvPr id="4" name="Date Placeholder 3">
            <a:extLst>
              <a:ext uri="{FF2B5EF4-FFF2-40B4-BE49-F238E27FC236}">
                <a16:creationId xmlns:a16="http://schemas.microsoft.com/office/drawing/2014/main" id="{FDD27C9F-5B8E-351E-A46E-3182EC29FFC9}"/>
              </a:ext>
            </a:extLst>
          </p:cNvPr>
          <p:cNvSpPr>
            <a:spLocks noGrp="1"/>
          </p:cNvSpPr>
          <p:nvPr>
            <p:ph type="dt" sz="half" idx="10"/>
          </p:nvPr>
        </p:nvSpPr>
        <p:spPr/>
        <p:txBody>
          <a:bodyPr/>
          <a:lstStyle/>
          <a:p>
            <a:r>
              <a:rPr lang="en-GB" dirty="0"/>
              <a:t>BMHP4027</a:t>
            </a:r>
          </a:p>
        </p:txBody>
      </p:sp>
      <p:sp>
        <p:nvSpPr>
          <p:cNvPr id="5" name="Footer Placeholder 4">
            <a:extLst>
              <a:ext uri="{FF2B5EF4-FFF2-40B4-BE49-F238E27FC236}">
                <a16:creationId xmlns:a16="http://schemas.microsoft.com/office/drawing/2014/main" id="{9A6760DE-069B-A1EC-16B7-228A527442DC}"/>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14F94121-E482-D8DE-3BB6-6E2FFFD309BF}"/>
              </a:ext>
            </a:extLst>
          </p:cNvPr>
          <p:cNvSpPr>
            <a:spLocks noGrp="1"/>
          </p:cNvSpPr>
          <p:nvPr>
            <p:ph type="sldNum" sz="quarter" idx="12"/>
          </p:nvPr>
        </p:nvSpPr>
        <p:spPr/>
        <p:txBody>
          <a:bodyPr/>
          <a:lstStyle/>
          <a:p>
            <a:fld id="{7BEA7D36-F633-4FCB-BAEE-E2578BDEE5E8}" type="slidenum">
              <a:rPr lang="en-GB" smtClean="0"/>
              <a:t>31</a:t>
            </a:fld>
            <a:endParaRPr lang="en-GB"/>
          </a:p>
        </p:txBody>
      </p:sp>
    </p:spTree>
    <p:extLst>
      <p:ext uri="{BB962C8B-B14F-4D97-AF65-F5344CB8AC3E}">
        <p14:creationId xmlns:p14="http://schemas.microsoft.com/office/powerpoint/2010/main" val="40394059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528F7AE-DC06-D599-F27C-34E28B8260D7}"/>
              </a:ext>
            </a:extLst>
          </p:cNvPr>
          <p:cNvSpPr>
            <a:spLocks noGrp="1"/>
          </p:cNvSpPr>
          <p:nvPr>
            <p:ph type="dt" sz="half" idx="10"/>
          </p:nvPr>
        </p:nvSpPr>
        <p:spPr/>
        <p:txBody>
          <a:bodyPr/>
          <a:lstStyle/>
          <a:p>
            <a:r>
              <a:rPr lang="en-GB"/>
              <a:t>BMHP4027</a:t>
            </a:r>
          </a:p>
        </p:txBody>
      </p:sp>
      <p:sp>
        <p:nvSpPr>
          <p:cNvPr id="5" name="Footer Placeholder 4">
            <a:extLst>
              <a:ext uri="{FF2B5EF4-FFF2-40B4-BE49-F238E27FC236}">
                <a16:creationId xmlns:a16="http://schemas.microsoft.com/office/drawing/2014/main" id="{826CEF07-F1C7-C5F8-E15B-4B5846AD3E32}"/>
              </a:ext>
            </a:extLst>
          </p:cNvPr>
          <p:cNvSpPr>
            <a:spLocks noGrp="1"/>
          </p:cNvSpPr>
          <p:nvPr>
            <p:ph type="ftr" sz="quarter" idx="11"/>
          </p:nvPr>
        </p:nvSpPr>
        <p:spPr/>
        <p:txBody>
          <a:bodyPr/>
          <a:lstStyle/>
          <a:p>
            <a:r>
              <a:rPr lang="en-GB"/>
              <a:t>Dr Simona Ferraraccio</a:t>
            </a:r>
          </a:p>
        </p:txBody>
      </p:sp>
      <p:sp>
        <p:nvSpPr>
          <p:cNvPr id="6" name="Slide Number Placeholder 5">
            <a:extLst>
              <a:ext uri="{FF2B5EF4-FFF2-40B4-BE49-F238E27FC236}">
                <a16:creationId xmlns:a16="http://schemas.microsoft.com/office/drawing/2014/main" id="{FAE74857-56B3-5AA4-A915-7ED81E819C4B}"/>
              </a:ext>
            </a:extLst>
          </p:cNvPr>
          <p:cNvSpPr>
            <a:spLocks noGrp="1"/>
          </p:cNvSpPr>
          <p:nvPr>
            <p:ph type="sldNum" sz="quarter" idx="12"/>
          </p:nvPr>
        </p:nvSpPr>
        <p:spPr/>
        <p:txBody>
          <a:bodyPr/>
          <a:lstStyle/>
          <a:p>
            <a:fld id="{7BEA7D36-F633-4FCB-BAEE-E2578BDEE5E8}" type="slidenum">
              <a:rPr lang="en-GB" smtClean="0"/>
              <a:t>32</a:t>
            </a:fld>
            <a:endParaRPr lang="en-GB"/>
          </a:p>
        </p:txBody>
      </p:sp>
      <p:sp>
        <p:nvSpPr>
          <p:cNvPr id="7" name="Rectangle 1">
            <a:extLst>
              <a:ext uri="{FF2B5EF4-FFF2-40B4-BE49-F238E27FC236}">
                <a16:creationId xmlns:a16="http://schemas.microsoft.com/office/drawing/2014/main" id="{3DD87B2F-FA89-966E-CAF4-E62CB2EEFA3C}"/>
              </a:ext>
            </a:extLst>
          </p:cNvPr>
          <p:cNvSpPr>
            <a:spLocks noGrp="1" noChangeArrowheads="1"/>
          </p:cNvSpPr>
          <p:nvPr>
            <p:ph idx="1"/>
          </p:nvPr>
        </p:nvSpPr>
        <p:spPr bwMode="auto">
          <a:xfrm>
            <a:off x="114300" y="282917"/>
            <a:ext cx="11963399" cy="2893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eaLnBrk="0" fontAlgn="base" hangingPunct="0">
              <a:lnSpc>
                <a:spcPct val="100000"/>
              </a:lnSpc>
              <a:spcBef>
                <a:spcPct val="0"/>
              </a:spcBef>
              <a:spcAft>
                <a:spcPct val="0"/>
              </a:spcAft>
            </a:pPr>
            <a:r>
              <a:rPr kumimoji="0" lang="en-US" altLang="en-US" sz="1400" b="0" i="0" u="none" strike="noStrike" cap="none" normalizeH="0" baseline="0" dirty="0">
                <a:ln>
                  <a:noFill/>
                </a:ln>
                <a:solidFill>
                  <a:schemeClr val="tx1"/>
                </a:solidFill>
                <a:effectLst/>
              </a:rPr>
              <a:t>Connor, L., Dean, J., McNett, M., Tydings, D. M., Shrout, A., Gorsuch, P. F., Hole, A., Moore, L., Brown, R., Melnyk, B. M., &amp; Gallagher-Ford, L. (2023). Evidence-based practice improves patient outcomes and healthcare system return on investment: Findings from a scoping review. Worldviews on Evidence-Based Nursing, 20, 6–15. </a:t>
            </a:r>
            <a:r>
              <a:rPr kumimoji="0" lang="en-US" altLang="en-US" sz="1400" b="1" i="0" u="none" strike="noStrike" cap="none" normalizeH="0" baseline="0" dirty="0">
                <a:ln>
                  <a:noFill/>
                </a:ln>
                <a:solidFill>
                  <a:srgbClr val="123D80"/>
                </a:solidFill>
                <a:effectLst/>
                <a:hlinkClick r:id="rId2"/>
              </a:rPr>
              <a:t>https://doi.org/10.1111/wvn.12621</a:t>
            </a:r>
            <a:endParaRPr kumimoji="0" lang="en-US" altLang="en-US" sz="1400" b="1" i="0" u="none" strike="noStrike" cap="none" normalizeH="0" baseline="0" dirty="0">
              <a:ln>
                <a:noFill/>
              </a:ln>
              <a:solidFill>
                <a:srgbClr val="123D80"/>
              </a:solidFill>
              <a:effectLst/>
            </a:endParaRPr>
          </a:p>
          <a:p>
            <a:pPr marL="0" indent="0" eaLnBrk="0" fontAlgn="base" hangingPunct="0">
              <a:lnSpc>
                <a:spcPct val="100000"/>
              </a:lnSpc>
              <a:spcBef>
                <a:spcPct val="0"/>
              </a:spcBef>
              <a:spcAft>
                <a:spcPct val="0"/>
              </a:spcAft>
              <a:buNone/>
            </a:pPr>
            <a:endParaRPr kumimoji="0" lang="en-US" altLang="en-US" sz="1400" b="1" i="0" u="none" strike="noStrike" cap="none" normalizeH="0" baseline="0" dirty="0">
              <a:ln>
                <a:noFill/>
              </a:ln>
              <a:solidFill>
                <a:srgbClr val="123D80"/>
              </a:solidFill>
              <a:effectLst/>
            </a:endParaRPr>
          </a:p>
          <a:p>
            <a:pPr eaLnBrk="0" fontAlgn="base" hangingPunct="0">
              <a:lnSpc>
                <a:spcPct val="100000"/>
              </a:lnSpc>
              <a:spcBef>
                <a:spcPct val="0"/>
              </a:spcBef>
              <a:spcAft>
                <a:spcPct val="0"/>
              </a:spcAft>
            </a:pPr>
            <a:r>
              <a:rPr lang="en-GB" sz="1400" dirty="0"/>
              <a:t>Taylor MJ, McNicholas C, Nicolay C, Darzi A, Bell D, Reed JE. Systematic review of the application of the plan-do-study-act method to improve quality in healthcare. BMJ Qual Saf. 2014 Apr;23(4):290-8. </a:t>
            </a:r>
          </a:p>
          <a:p>
            <a:pPr marL="0" indent="0" eaLnBrk="0" fontAlgn="base" hangingPunct="0">
              <a:lnSpc>
                <a:spcPct val="100000"/>
              </a:lnSpc>
              <a:spcBef>
                <a:spcPct val="0"/>
              </a:spcBef>
              <a:spcAft>
                <a:spcPct val="0"/>
              </a:spcAft>
              <a:buNone/>
            </a:pPr>
            <a:endParaRPr lang="en-GB" sz="1400" dirty="0"/>
          </a:p>
          <a:p>
            <a:pPr eaLnBrk="0" fontAlgn="base" hangingPunct="0">
              <a:lnSpc>
                <a:spcPct val="100000"/>
              </a:lnSpc>
              <a:spcBef>
                <a:spcPct val="0"/>
              </a:spcBef>
              <a:spcAft>
                <a:spcPct val="0"/>
              </a:spcAft>
            </a:pPr>
            <a:r>
              <a:rPr lang="en-US" altLang="en-US" sz="1400" dirty="0"/>
              <a:t>Patricia Katowa-Mukwato, Victoria Mwiinga-</a:t>
            </a:r>
            <a:r>
              <a:rPr lang="en-US" altLang="en-US" sz="1400" dirty="0" err="1"/>
              <a:t>Kalusopa</a:t>
            </a:r>
            <a:r>
              <a:rPr lang="en-US" altLang="en-US" sz="1400" dirty="0"/>
              <a:t>, Kabwe Chitundu, Micheal Kanyanta, Dorothy Chanda, Martha Mbewe Mwelwa, </a:t>
            </a:r>
            <a:r>
              <a:rPr lang="en-US" altLang="en-US" sz="1400" dirty="0" err="1"/>
              <a:t>Wahila</a:t>
            </a:r>
            <a:r>
              <a:rPr lang="en-US" altLang="en-US" sz="1400" dirty="0"/>
              <a:t> Ruth, Petronella Mundia, Judith Carrier. Implementing Evidence Based Practice nursing using the PDSA model: Process, lessons and implications. International Journal of Africa Nursing Sciences, Volume 14, 2021. DOI: </a:t>
            </a:r>
            <a:r>
              <a:rPr lang="en-US" altLang="en-US" sz="1400" dirty="0">
                <a:hlinkClick r:id="rId3"/>
              </a:rPr>
              <a:t>https://doi.org/10.1016/j.ijans.2020.100261</a:t>
            </a:r>
            <a:r>
              <a:rPr lang="en-US" altLang="en-US" sz="1400" dirty="0"/>
              <a:t>.</a:t>
            </a:r>
          </a:p>
          <a:p>
            <a:pPr eaLnBrk="0" fontAlgn="base" hangingPunct="0">
              <a:lnSpc>
                <a:spcPct val="100000"/>
              </a:lnSpc>
              <a:spcBef>
                <a:spcPct val="0"/>
              </a:spcBef>
              <a:spcAft>
                <a:spcPct val="0"/>
              </a:spcAft>
            </a:pPr>
            <a:endParaRPr kumimoji="0" lang="en-US" altLang="en-US" sz="1400" b="0" i="0" u="none" strike="noStrike" cap="none" normalizeH="0" baseline="0" dirty="0">
              <a:ln>
                <a:noFill/>
              </a:ln>
              <a:solidFill>
                <a:schemeClr val="tx1"/>
              </a:solidFill>
              <a:effectLst/>
            </a:endParaRPr>
          </a:p>
          <a:p>
            <a:pPr eaLnBrk="0" fontAlgn="base" hangingPunct="0">
              <a:lnSpc>
                <a:spcPct val="100000"/>
              </a:lnSpc>
              <a:spcBef>
                <a:spcPct val="0"/>
              </a:spcBef>
              <a:spcAft>
                <a:spcPct val="0"/>
              </a:spcAft>
            </a:pPr>
            <a:r>
              <a:rPr lang="en-GB" sz="1400" dirty="0"/>
              <a:t>Taylor MJ, McNicholas C, Nicolay C, Darzi A, Bell D, Reed JE. Systematic review of the application of the plan-do-study-act method to improve quality in healthcare. BMJ Qual Saf. 2014 Apr;23(4):290-8. </a:t>
            </a:r>
            <a:r>
              <a:rPr lang="en-GB" sz="1400" dirty="0" err="1"/>
              <a:t>doi</a:t>
            </a:r>
            <a:r>
              <a:rPr lang="en-GB" sz="1400" dirty="0"/>
              <a:t>: 10.1136/bmjqs-2013-001862. </a:t>
            </a:r>
            <a:endParaRPr kumimoji="0" lang="en-US" altLang="en-US" sz="14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57413485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4224</Words>
  <Application>Microsoft Office PowerPoint</Application>
  <PresentationFormat>Widescreen</PresentationFormat>
  <Paragraphs>487</Paragraphs>
  <Slides>32</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32</vt:i4>
      </vt:variant>
    </vt:vector>
  </HeadingPairs>
  <TitlesOfParts>
    <vt:vector size="40" baseType="lpstr">
      <vt:lpstr>Arial Unicode MS</vt:lpstr>
      <vt:lpstr>Google Sans Text</vt:lpstr>
      <vt:lpstr>Aptos</vt:lpstr>
      <vt:lpstr>Aptos Display</vt:lpstr>
      <vt:lpstr>Arial</vt:lpstr>
      <vt:lpstr>Calibri</vt:lpstr>
      <vt:lpstr>Open Sans</vt:lpstr>
      <vt:lpstr>Office Theme</vt:lpstr>
      <vt:lpstr>Preparing for research</vt:lpstr>
      <vt:lpstr>Assignment 1 – 27th March</vt:lpstr>
      <vt:lpstr>Template for assignment 1 (2nd option) </vt:lpstr>
      <vt:lpstr>PowerPoint Presentation</vt:lpstr>
      <vt:lpstr>For your 2700 words report: IMRaD structure</vt:lpstr>
      <vt:lpstr>Summary of previous lectures</vt:lpstr>
      <vt:lpstr>Effective searching</vt:lpstr>
      <vt:lpstr>Types of literature </vt:lpstr>
      <vt:lpstr>The 5 steps in EBP</vt:lpstr>
      <vt:lpstr>PowerPoint Presentation</vt:lpstr>
      <vt:lpstr>Evidence-Based Practice (EBP)</vt:lpstr>
      <vt:lpstr>PowerPoint Presentation</vt:lpstr>
      <vt:lpstr>PICO framework</vt:lpstr>
      <vt:lpstr>How to use PICO framework</vt:lpstr>
      <vt:lpstr>PICO to formulate RQ</vt:lpstr>
      <vt:lpstr>PICO to formulate RQ</vt:lpstr>
      <vt:lpstr>PICO for planning a search strategy</vt:lpstr>
      <vt:lpstr>PICO framework for your Research Questions</vt:lpstr>
      <vt:lpstr>PowerPoint Presentation</vt:lpstr>
      <vt:lpstr>PowerPoint Presentation</vt:lpstr>
      <vt:lpstr>PowerPoint Presentation</vt:lpstr>
      <vt:lpstr>Exercise:</vt:lpstr>
      <vt:lpstr>For your 2700 words report: IMRaD structure</vt:lpstr>
      <vt:lpstr>The  Evidence-to-Action chain</vt:lpstr>
      <vt:lpstr>Implementation phase</vt:lpstr>
      <vt:lpstr>The  Evidence-to-Action chain</vt:lpstr>
      <vt:lpstr>PowerPoint Presentation</vt:lpstr>
      <vt:lpstr>How does the paper you found with your search strategy inform EBP?</vt:lpstr>
      <vt:lpstr>PowerPoint Presentation</vt:lpstr>
      <vt:lpstr>  Applying the Plan-Do-Study-Act (PDSA) cycle to search strategies and Evidence-Based Practice (EBP) provides a structured, iterative method for refining how evidence is found, appraised, and implemented in clinical settings.   It can be used for :  1. Cognitive tool for your research 2. Quality improvement tool for the practice     </vt:lpstr>
      <vt:lpstr>References</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Simona Ferraraccio</dc:creator>
  <cp:lastModifiedBy>Simona Ferraraccio</cp:lastModifiedBy>
  <cp:revision>1</cp:revision>
  <dcterms:created xsi:type="dcterms:W3CDTF">2026-03-12T11:06:47Z</dcterms:created>
  <dcterms:modified xsi:type="dcterms:W3CDTF">2026-03-13T13:18:04Z</dcterms:modified>
</cp:coreProperties>
</file>