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4016" r:id="rId2"/>
  </p:sldMasterIdLst>
  <p:notesMasterIdLst>
    <p:notesMasterId r:id="rId28"/>
  </p:notesMasterIdLst>
  <p:sldIdLst>
    <p:sldId id="282" r:id="rId3"/>
    <p:sldId id="281" r:id="rId4"/>
    <p:sldId id="280" r:id="rId5"/>
    <p:sldId id="279" r:id="rId6"/>
    <p:sldId id="277" r:id="rId7"/>
    <p:sldId id="276" r:id="rId8"/>
    <p:sldId id="275" r:id="rId9"/>
    <p:sldId id="283" r:id="rId10"/>
    <p:sldId id="274" r:id="rId11"/>
    <p:sldId id="273" r:id="rId12"/>
    <p:sldId id="271" r:id="rId13"/>
    <p:sldId id="270" r:id="rId14"/>
    <p:sldId id="269" r:id="rId15"/>
    <p:sldId id="268" r:id="rId16"/>
    <p:sldId id="267" r:id="rId17"/>
    <p:sldId id="266" r:id="rId18"/>
    <p:sldId id="265" r:id="rId19"/>
    <p:sldId id="264" r:id="rId20"/>
    <p:sldId id="263" r:id="rId21"/>
    <p:sldId id="262" r:id="rId22"/>
    <p:sldId id="261" r:id="rId23"/>
    <p:sldId id="260" r:id="rId24"/>
    <p:sldId id="259" r:id="rId25"/>
    <p:sldId id="258" r:id="rId26"/>
    <p:sldId id="257"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300536-8F73-66BD-114A-81046E1AF956}" v="27" dt="2020-07-17T11:56:05.243"/>
    <p1510:client id="{29275E5B-219D-EAC7-1B46-9DCDDC982511}" v="1" dt="2020-08-05T09:28:35.927"/>
    <p1510:client id="{8AFAFB86-4536-54CC-3F98-C24D990B722B}" v="18" dt="2020-07-17T12:47:03.654"/>
    <p1510:client id="{8B5CEECD-BF3B-3258-97C2-F59178903BBD}" v="1" dt="2020-07-17T12:36:27.116"/>
    <p1510:client id="{AE296B12-E6F3-37A3-A197-2603E107D6D5}" v="29" dt="2020-08-10T14:57:24.341"/>
    <p1510:client id="{CDAAF1CD-B85B-2580-7F63-C5B0AD71DFCE}" v="33" dt="2020-08-04T15:36:28.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37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8AFAFB86-4536-54CC-3F98-C24D990B722B}"/>
    <pc:docChg chg="addSld delSld modSld">
      <pc:chgData name="Peter Doyle" userId="S::p.doyle@uwtsd.ac.uk::9eb13c6d-8f51-46c9-bcaf-0558aa31b953" providerId="AD" clId="Web-{8AFAFB86-4536-54CC-3F98-C24D990B722B}" dt="2020-07-17T12:47:03.654" v="17" actId="20577"/>
      <pc:docMkLst>
        <pc:docMk/>
      </pc:docMkLst>
      <pc:sldChg chg="del">
        <pc:chgData name="Peter Doyle" userId="S::p.doyle@uwtsd.ac.uk::9eb13c6d-8f51-46c9-bcaf-0558aa31b953" providerId="AD" clId="Web-{8AFAFB86-4536-54CC-3F98-C24D990B722B}" dt="2020-07-17T12:39:33.440" v="0"/>
        <pc:sldMkLst>
          <pc:docMk/>
          <pc:sldMk cId="1750045385" sldId="272"/>
        </pc:sldMkLst>
      </pc:sldChg>
      <pc:sldChg chg="modSp new">
        <pc:chgData name="Peter Doyle" userId="S::p.doyle@uwtsd.ac.uk::9eb13c6d-8f51-46c9-bcaf-0558aa31b953" providerId="AD" clId="Web-{8AFAFB86-4536-54CC-3F98-C24D990B722B}" dt="2020-07-17T12:47:03.654" v="17" actId="20577"/>
        <pc:sldMkLst>
          <pc:docMk/>
          <pc:sldMk cId="4263919068" sldId="283"/>
        </pc:sldMkLst>
        <pc:spChg chg="mod">
          <ac:chgData name="Peter Doyle" userId="S::p.doyle@uwtsd.ac.uk::9eb13c6d-8f51-46c9-bcaf-0558aa31b953" providerId="AD" clId="Web-{8AFAFB86-4536-54CC-3F98-C24D990B722B}" dt="2020-07-17T12:46:47.857" v="13" actId="20577"/>
          <ac:spMkLst>
            <pc:docMk/>
            <pc:sldMk cId="4263919068" sldId="283"/>
            <ac:spMk id="2" creationId="{0A8D26C1-1E09-4AF6-A586-BE48186542A7}"/>
          </ac:spMkLst>
        </pc:spChg>
        <pc:spChg chg="mod">
          <ac:chgData name="Peter Doyle" userId="S::p.doyle@uwtsd.ac.uk::9eb13c6d-8f51-46c9-bcaf-0558aa31b953" providerId="AD" clId="Web-{8AFAFB86-4536-54CC-3F98-C24D990B722B}" dt="2020-07-17T12:47:03.654" v="17" actId="20577"/>
          <ac:spMkLst>
            <pc:docMk/>
            <pc:sldMk cId="4263919068" sldId="283"/>
            <ac:spMk id="3" creationId="{E1E02358-CAA0-4470-90C0-1BF2F8DBDE31}"/>
          </ac:spMkLst>
        </pc:spChg>
      </pc:sldChg>
    </pc:docChg>
  </pc:docChgLst>
  <pc:docChgLst>
    <pc:chgData name="Peter Doyle" userId="S::p.doyle@uwtsd.ac.uk::9eb13c6d-8f51-46c9-bcaf-0558aa31b953" providerId="AD" clId="Web-{29275E5B-219D-EAC7-1B46-9DCDDC982511}"/>
    <pc:docChg chg="modSld">
      <pc:chgData name="Peter Doyle" userId="S::p.doyle@uwtsd.ac.uk::9eb13c6d-8f51-46c9-bcaf-0558aa31b953" providerId="AD" clId="Web-{29275E5B-219D-EAC7-1B46-9DCDDC982511}" dt="2020-08-05T09:28:35.927" v="0"/>
      <pc:docMkLst>
        <pc:docMk/>
      </pc:docMkLst>
      <pc:sldChg chg="modTransition">
        <pc:chgData name="Peter Doyle" userId="S::p.doyle@uwtsd.ac.uk::9eb13c6d-8f51-46c9-bcaf-0558aa31b953" providerId="AD" clId="Web-{29275E5B-219D-EAC7-1B46-9DCDDC982511}" dt="2020-08-05T09:28:35.927" v="0"/>
        <pc:sldMkLst>
          <pc:docMk/>
          <pc:sldMk cId="2935573470" sldId="279"/>
        </pc:sldMkLst>
      </pc:sldChg>
    </pc:docChg>
  </pc:docChgLst>
  <pc:docChgLst>
    <pc:chgData name="Peter Doyle" userId="S::p.doyle@uwtsd.ac.uk::9eb13c6d-8f51-46c9-bcaf-0558aa31b953" providerId="AD" clId="Web-{AE296B12-E6F3-37A3-A197-2603E107D6D5}"/>
    <pc:docChg chg="modSld">
      <pc:chgData name="Peter Doyle" userId="S::p.doyle@uwtsd.ac.uk::9eb13c6d-8f51-46c9-bcaf-0558aa31b953" providerId="AD" clId="Web-{AE296B12-E6F3-37A3-A197-2603E107D6D5}" dt="2020-08-10T14:57:24.341" v="28" actId="20577"/>
      <pc:docMkLst>
        <pc:docMk/>
      </pc:docMkLst>
      <pc:sldChg chg="modSp">
        <pc:chgData name="Peter Doyle" userId="S::p.doyle@uwtsd.ac.uk::9eb13c6d-8f51-46c9-bcaf-0558aa31b953" providerId="AD" clId="Web-{AE296B12-E6F3-37A3-A197-2603E107D6D5}" dt="2020-08-10T14:57:24.341" v="27" actId="20577"/>
        <pc:sldMkLst>
          <pc:docMk/>
          <pc:sldMk cId="4263919068" sldId="283"/>
        </pc:sldMkLst>
        <pc:spChg chg="mod">
          <ac:chgData name="Peter Doyle" userId="S::p.doyle@uwtsd.ac.uk::9eb13c6d-8f51-46c9-bcaf-0558aa31b953" providerId="AD" clId="Web-{AE296B12-E6F3-37A3-A197-2603E107D6D5}" dt="2020-08-10T14:57:24.341" v="27" actId="20577"/>
          <ac:spMkLst>
            <pc:docMk/>
            <pc:sldMk cId="4263919068" sldId="283"/>
            <ac:spMk id="2" creationId="{0A8D26C1-1E09-4AF6-A586-BE48186542A7}"/>
          </ac:spMkLst>
        </pc:spChg>
      </pc:sldChg>
    </pc:docChg>
  </pc:docChgLst>
  <pc:docChgLst>
    <pc:chgData name="Peter Doyle" userId="S::p.doyle@uwtsd.ac.uk::9eb13c6d-8f51-46c9-bcaf-0558aa31b953" providerId="AD" clId="Web-{CDAAF1CD-B85B-2580-7F63-C5B0AD71DFCE}"/>
    <pc:docChg chg="modSld">
      <pc:chgData name="Peter Doyle" userId="S::p.doyle@uwtsd.ac.uk::9eb13c6d-8f51-46c9-bcaf-0558aa31b953" providerId="AD" clId="Web-{CDAAF1CD-B85B-2580-7F63-C5B0AD71DFCE}" dt="2020-08-04T15:36:46.802" v="38"/>
      <pc:docMkLst>
        <pc:docMk/>
      </pc:docMkLst>
      <pc:sldChg chg="delSp delAnim">
        <pc:chgData name="Peter Doyle" userId="S::p.doyle@uwtsd.ac.uk::9eb13c6d-8f51-46c9-bcaf-0558aa31b953" providerId="AD" clId="Web-{CDAAF1CD-B85B-2580-7F63-C5B0AD71DFCE}" dt="2020-08-04T15:36:23.567" v="35"/>
        <pc:sldMkLst>
          <pc:docMk/>
          <pc:sldMk cId="3169212631" sldId="274"/>
        </pc:sldMkLst>
        <pc:picChg chg="del">
          <ac:chgData name="Peter Doyle" userId="S::p.doyle@uwtsd.ac.uk::9eb13c6d-8f51-46c9-bcaf-0558aa31b953" providerId="AD" clId="Web-{CDAAF1CD-B85B-2580-7F63-C5B0AD71DFCE}" dt="2020-08-04T15:36:23.567" v="35"/>
          <ac:picMkLst>
            <pc:docMk/>
            <pc:sldMk cId="3169212631" sldId="274"/>
            <ac:picMk id="2" creationId="{00000000-0000-0000-0000-000000000000}"/>
          </ac:picMkLst>
        </pc:picChg>
      </pc:sldChg>
      <pc:sldChg chg="delSp delAnim">
        <pc:chgData name="Peter Doyle" userId="S::p.doyle@uwtsd.ac.uk::9eb13c6d-8f51-46c9-bcaf-0558aa31b953" providerId="AD" clId="Web-{CDAAF1CD-B85B-2580-7F63-C5B0AD71DFCE}" dt="2020-08-04T15:36:18.411" v="34"/>
        <pc:sldMkLst>
          <pc:docMk/>
          <pc:sldMk cId="247611780" sldId="275"/>
        </pc:sldMkLst>
        <pc:picChg chg="del">
          <ac:chgData name="Peter Doyle" userId="S::p.doyle@uwtsd.ac.uk::9eb13c6d-8f51-46c9-bcaf-0558aa31b953" providerId="AD" clId="Web-{CDAAF1CD-B85B-2580-7F63-C5B0AD71DFCE}" dt="2020-08-04T15:36:18.411" v="34"/>
          <ac:picMkLst>
            <pc:docMk/>
            <pc:sldMk cId="247611780" sldId="275"/>
            <ac:picMk id="2" creationId="{00000000-0000-0000-0000-000000000000}"/>
          </ac:picMkLst>
        </pc:picChg>
      </pc:sldChg>
      <pc:sldChg chg="addSp delSp modSp mod setBg delAnim">
        <pc:chgData name="Peter Doyle" userId="S::p.doyle@uwtsd.ac.uk::9eb13c6d-8f51-46c9-bcaf-0558aa31b953" providerId="AD" clId="Web-{CDAAF1CD-B85B-2580-7F63-C5B0AD71DFCE}" dt="2020-08-04T15:36:39.848" v="37"/>
        <pc:sldMkLst>
          <pc:docMk/>
          <pc:sldMk cId="2929348109" sldId="276"/>
        </pc:sldMkLst>
        <pc:spChg chg="add">
          <ac:chgData name="Peter Doyle" userId="S::p.doyle@uwtsd.ac.uk::9eb13c6d-8f51-46c9-bcaf-0558aa31b953" providerId="AD" clId="Web-{CDAAF1CD-B85B-2580-7F63-C5B0AD71DFCE}" dt="2020-08-04T15:36:39.848" v="37"/>
          <ac:spMkLst>
            <pc:docMk/>
            <pc:sldMk cId="2929348109" sldId="276"/>
            <ac:spMk id="72" creationId="{907EF6B7-1338-4443-8C46-6A318D952DFD}"/>
          </ac:spMkLst>
        </pc:spChg>
        <pc:spChg chg="add">
          <ac:chgData name="Peter Doyle" userId="S::p.doyle@uwtsd.ac.uk::9eb13c6d-8f51-46c9-bcaf-0558aa31b953" providerId="AD" clId="Web-{CDAAF1CD-B85B-2580-7F63-C5B0AD71DFCE}" dt="2020-08-04T15:36:39.848" v="37"/>
          <ac:spMkLst>
            <pc:docMk/>
            <pc:sldMk cId="2929348109" sldId="276"/>
            <ac:spMk id="74" creationId="{DAAE4CDD-124C-4DCF-9584-B6033B545DD5}"/>
          </ac:spMkLst>
        </pc:spChg>
        <pc:spChg chg="add">
          <ac:chgData name="Peter Doyle" userId="S::p.doyle@uwtsd.ac.uk::9eb13c6d-8f51-46c9-bcaf-0558aa31b953" providerId="AD" clId="Web-{CDAAF1CD-B85B-2580-7F63-C5B0AD71DFCE}" dt="2020-08-04T15:36:39.848" v="37"/>
          <ac:spMkLst>
            <pc:docMk/>
            <pc:sldMk cId="2929348109" sldId="276"/>
            <ac:spMk id="76" creationId="{081E4A58-353D-44AE-B2FC-2A74E2E400F7}"/>
          </ac:spMkLst>
        </pc:spChg>
        <pc:spChg chg="mod">
          <ac:chgData name="Peter Doyle" userId="S::p.doyle@uwtsd.ac.uk::9eb13c6d-8f51-46c9-bcaf-0558aa31b953" providerId="AD" clId="Web-{CDAAF1CD-B85B-2580-7F63-C5B0AD71DFCE}" dt="2020-08-04T15:36:39.848" v="37"/>
          <ac:spMkLst>
            <pc:docMk/>
            <pc:sldMk cId="2929348109" sldId="276"/>
            <ac:spMk id="31746" creationId="{051D1D75-EFCA-4BB3-9444-C93022988F81}"/>
          </ac:spMkLst>
        </pc:spChg>
        <pc:spChg chg="mod">
          <ac:chgData name="Peter Doyle" userId="S::p.doyle@uwtsd.ac.uk::9eb13c6d-8f51-46c9-bcaf-0558aa31b953" providerId="AD" clId="Web-{CDAAF1CD-B85B-2580-7F63-C5B0AD71DFCE}" dt="2020-08-04T15:36:39.848" v="37"/>
          <ac:spMkLst>
            <pc:docMk/>
            <pc:sldMk cId="2929348109" sldId="276"/>
            <ac:spMk id="31747" creationId="{1AEFFBD4-250A-41CA-B3CE-5FF6AD1715E1}"/>
          </ac:spMkLst>
        </pc:spChg>
        <pc:picChg chg="del">
          <ac:chgData name="Peter Doyle" userId="S::p.doyle@uwtsd.ac.uk::9eb13c6d-8f51-46c9-bcaf-0558aa31b953" providerId="AD" clId="Web-{CDAAF1CD-B85B-2580-7F63-C5B0AD71DFCE}" dt="2020-08-04T15:36:13.255" v="33"/>
          <ac:picMkLst>
            <pc:docMk/>
            <pc:sldMk cId="2929348109" sldId="276"/>
            <ac:picMk id="2" creationId="{00000000-0000-0000-0000-000000000000}"/>
          </ac:picMkLst>
        </pc:picChg>
      </pc:sldChg>
      <pc:sldChg chg="addSp delSp modSp mod setBg delAnim setClrOvrMap">
        <pc:chgData name="Peter Doyle" userId="S::p.doyle@uwtsd.ac.uk::9eb13c6d-8f51-46c9-bcaf-0558aa31b953" providerId="AD" clId="Web-{CDAAF1CD-B85B-2580-7F63-C5B0AD71DFCE}" dt="2020-08-04T15:36:01.755" v="32"/>
        <pc:sldMkLst>
          <pc:docMk/>
          <pc:sldMk cId="2813455024" sldId="277"/>
        </pc:sldMkLst>
        <pc:spChg chg="add">
          <ac:chgData name="Peter Doyle" userId="S::p.doyle@uwtsd.ac.uk::9eb13c6d-8f51-46c9-bcaf-0558aa31b953" providerId="AD" clId="Web-{CDAAF1CD-B85B-2580-7F63-C5B0AD71DFCE}" dt="2020-08-04T15:36:01.755" v="32"/>
          <ac:spMkLst>
            <pc:docMk/>
            <pc:sldMk cId="2813455024" sldId="277"/>
            <ac:spMk id="75" creationId="{CF62D2A7-8207-488C-9F46-316BA81A16C8}"/>
          </ac:spMkLst>
        </pc:spChg>
        <pc:spChg chg="mod">
          <ac:chgData name="Peter Doyle" userId="S::p.doyle@uwtsd.ac.uk::9eb13c6d-8f51-46c9-bcaf-0558aa31b953" providerId="AD" clId="Web-{CDAAF1CD-B85B-2580-7F63-C5B0AD71DFCE}" dt="2020-08-04T15:36:01.755" v="32"/>
          <ac:spMkLst>
            <pc:docMk/>
            <pc:sldMk cId="2813455024" sldId="277"/>
            <ac:spMk id="6147" creationId="{1CAFB14C-14FD-4CB7-82BB-ACDF0F1358F5}"/>
          </ac:spMkLst>
        </pc:spChg>
        <pc:spChg chg="mod">
          <ac:chgData name="Peter Doyle" userId="S::p.doyle@uwtsd.ac.uk::9eb13c6d-8f51-46c9-bcaf-0558aa31b953" providerId="AD" clId="Web-{CDAAF1CD-B85B-2580-7F63-C5B0AD71DFCE}" dt="2020-08-04T15:36:01.755" v="32"/>
          <ac:spMkLst>
            <pc:docMk/>
            <pc:sldMk cId="2813455024" sldId="277"/>
            <ac:spMk id="55300" creationId="{BD19C0F8-8ED5-45DC-B15C-EEFC8894E972}"/>
          </ac:spMkLst>
        </pc:spChg>
        <pc:picChg chg="del">
          <ac:chgData name="Peter Doyle" userId="S::p.doyle@uwtsd.ac.uk::9eb13c6d-8f51-46c9-bcaf-0558aa31b953" providerId="AD" clId="Web-{CDAAF1CD-B85B-2580-7F63-C5B0AD71DFCE}" dt="2020-08-04T15:32:56.693" v="3"/>
          <ac:picMkLst>
            <pc:docMk/>
            <pc:sldMk cId="2813455024" sldId="277"/>
            <ac:picMk id="2" creationId="{00000000-0000-0000-0000-000000000000}"/>
          </ac:picMkLst>
        </pc:picChg>
        <pc:picChg chg="mod">
          <ac:chgData name="Peter Doyle" userId="S::p.doyle@uwtsd.ac.uk::9eb13c6d-8f51-46c9-bcaf-0558aa31b953" providerId="AD" clId="Web-{CDAAF1CD-B85B-2580-7F63-C5B0AD71DFCE}" dt="2020-08-04T15:36:01.755" v="32"/>
          <ac:picMkLst>
            <pc:docMk/>
            <pc:sldMk cId="2813455024" sldId="277"/>
            <ac:picMk id="46084" creationId="{BC3FC971-4CD9-439A-84E7-100C101E06F2}"/>
          </ac:picMkLst>
        </pc:picChg>
      </pc:sldChg>
      <pc:sldChg chg="addSp delSp modSp mod setBg delAnim">
        <pc:chgData name="Peter Doyle" userId="S::p.doyle@uwtsd.ac.uk::9eb13c6d-8f51-46c9-bcaf-0558aa31b953" providerId="AD" clId="Web-{CDAAF1CD-B85B-2580-7F63-C5B0AD71DFCE}" dt="2020-08-04T15:35:53.333" v="31"/>
        <pc:sldMkLst>
          <pc:docMk/>
          <pc:sldMk cId="2935573470" sldId="279"/>
        </pc:sldMkLst>
        <pc:spChg chg="del">
          <ac:chgData name="Peter Doyle" userId="S::p.doyle@uwtsd.ac.uk::9eb13c6d-8f51-46c9-bcaf-0558aa31b953" providerId="AD" clId="Web-{CDAAF1CD-B85B-2580-7F63-C5B0AD71DFCE}" dt="2020-08-04T15:35:53.333" v="31"/>
          <ac:spMkLst>
            <pc:docMk/>
            <pc:sldMk cId="2935573470" sldId="279"/>
            <ac:spMk id="5" creationId="{058D97DC-9627-4869-B2B8-F6F82371A036}"/>
          </ac:spMkLst>
        </pc:spChg>
        <pc:spChg chg="add">
          <ac:chgData name="Peter Doyle" userId="S::p.doyle@uwtsd.ac.uk::9eb13c6d-8f51-46c9-bcaf-0558aa31b953" providerId="AD" clId="Web-{CDAAF1CD-B85B-2580-7F63-C5B0AD71DFCE}" dt="2020-08-04T15:35:53.333" v="31"/>
          <ac:spMkLst>
            <pc:docMk/>
            <pc:sldMk cId="2935573470" sldId="279"/>
            <ac:spMk id="72" creationId="{AE2B703B-46F9-481A-A605-82E2A828C4FA}"/>
          </ac:spMkLst>
        </pc:spChg>
        <pc:spChg chg="add">
          <ac:chgData name="Peter Doyle" userId="S::p.doyle@uwtsd.ac.uk::9eb13c6d-8f51-46c9-bcaf-0558aa31b953" providerId="AD" clId="Web-{CDAAF1CD-B85B-2580-7F63-C5B0AD71DFCE}" dt="2020-08-04T15:35:53.333" v="31"/>
          <ac:spMkLst>
            <pc:docMk/>
            <pc:sldMk cId="2935573470" sldId="279"/>
            <ac:spMk id="74" creationId="{F13BE4D7-0C3D-4906-B230-A1C5B4665CCF}"/>
          </ac:spMkLst>
        </pc:spChg>
        <pc:spChg chg="mod">
          <ac:chgData name="Peter Doyle" userId="S::p.doyle@uwtsd.ac.uk::9eb13c6d-8f51-46c9-bcaf-0558aa31b953" providerId="AD" clId="Web-{CDAAF1CD-B85B-2580-7F63-C5B0AD71DFCE}" dt="2020-08-04T15:35:53.333" v="31"/>
          <ac:spMkLst>
            <pc:docMk/>
            <pc:sldMk cId="2935573470" sldId="279"/>
            <ac:spMk id="13314" creationId="{B96F2CA1-8A92-439C-8D32-7B73500148DF}"/>
          </ac:spMkLst>
        </pc:spChg>
        <pc:graphicFrameChg chg="add">
          <ac:chgData name="Peter Doyle" userId="S::p.doyle@uwtsd.ac.uk::9eb13c6d-8f51-46c9-bcaf-0558aa31b953" providerId="AD" clId="Web-{CDAAF1CD-B85B-2580-7F63-C5B0AD71DFCE}" dt="2020-08-04T15:35:53.333" v="31"/>
          <ac:graphicFrameMkLst>
            <pc:docMk/>
            <pc:sldMk cId="2935573470" sldId="279"/>
            <ac:graphicFrameMk id="13316" creationId="{D203DFB5-A789-4557-AFB8-316367EDA41B}"/>
          </ac:graphicFrameMkLst>
        </pc:graphicFrameChg>
        <pc:picChg chg="del">
          <ac:chgData name="Peter Doyle" userId="S::p.doyle@uwtsd.ac.uk::9eb13c6d-8f51-46c9-bcaf-0558aa31b953" providerId="AD" clId="Web-{CDAAF1CD-B85B-2580-7F63-C5B0AD71DFCE}" dt="2020-08-04T15:32:51.740" v="2"/>
          <ac:picMkLst>
            <pc:docMk/>
            <pc:sldMk cId="2935573470" sldId="279"/>
            <ac:picMk id="2" creationId="{00000000-0000-0000-0000-000000000000}"/>
          </ac:picMkLst>
        </pc:picChg>
      </pc:sldChg>
      <pc:sldChg chg="addSp delSp modSp mod setBg delAnim setClrOvrMap">
        <pc:chgData name="Peter Doyle" userId="S::p.doyle@uwtsd.ac.uk::9eb13c6d-8f51-46c9-bcaf-0558aa31b953" providerId="AD" clId="Web-{CDAAF1CD-B85B-2580-7F63-C5B0AD71DFCE}" dt="2020-08-04T15:34:53.161" v="29"/>
        <pc:sldMkLst>
          <pc:docMk/>
          <pc:sldMk cId="1173391737" sldId="280"/>
        </pc:sldMkLst>
        <pc:spChg chg="del">
          <ac:chgData name="Peter Doyle" userId="S::p.doyle@uwtsd.ac.uk::9eb13c6d-8f51-46c9-bcaf-0558aa31b953" providerId="AD" clId="Web-{CDAAF1CD-B85B-2580-7F63-C5B0AD71DFCE}" dt="2020-08-04T15:34:53.161" v="29"/>
          <ac:spMkLst>
            <pc:docMk/>
            <pc:sldMk cId="1173391737" sldId="280"/>
            <ac:spMk id="4" creationId="{BF513E0B-7354-4989-A125-F94E710C4550}"/>
          </ac:spMkLst>
        </pc:spChg>
        <pc:spChg chg="del">
          <ac:chgData name="Peter Doyle" userId="S::p.doyle@uwtsd.ac.uk::9eb13c6d-8f51-46c9-bcaf-0558aa31b953" providerId="AD" clId="Web-{CDAAF1CD-B85B-2580-7F63-C5B0AD71DFCE}" dt="2020-08-04T15:34:53.161" v="29"/>
          <ac:spMkLst>
            <pc:docMk/>
            <pc:sldMk cId="1173391737" sldId="280"/>
            <ac:spMk id="5" creationId="{F8E31662-474B-48C8-9FC5-E5B7A50A926E}"/>
          </ac:spMkLst>
        </pc:spChg>
        <pc:spChg chg="add">
          <ac:chgData name="Peter Doyle" userId="S::p.doyle@uwtsd.ac.uk::9eb13c6d-8f51-46c9-bcaf-0558aa31b953" providerId="AD" clId="Web-{CDAAF1CD-B85B-2580-7F63-C5B0AD71DFCE}" dt="2020-08-04T15:34:53.161" v="29"/>
          <ac:spMkLst>
            <pc:docMk/>
            <pc:sldMk cId="1173391737" sldId="280"/>
            <ac:spMk id="73" creationId="{CF62D2A7-8207-488C-9F46-316BA81A16C8}"/>
          </ac:spMkLst>
        </pc:spChg>
        <pc:spChg chg="mod">
          <ac:chgData name="Peter Doyle" userId="S::p.doyle@uwtsd.ac.uk::9eb13c6d-8f51-46c9-bcaf-0558aa31b953" providerId="AD" clId="Web-{CDAAF1CD-B85B-2580-7F63-C5B0AD71DFCE}" dt="2020-08-04T15:34:53.161" v="29"/>
          <ac:spMkLst>
            <pc:docMk/>
            <pc:sldMk cId="1173391737" sldId="280"/>
            <ac:spMk id="11266" creationId="{D370D266-173C-4C78-B788-9DCB9FD4C312}"/>
          </ac:spMkLst>
        </pc:spChg>
        <pc:graphicFrameChg chg="add">
          <ac:chgData name="Peter Doyle" userId="S::p.doyle@uwtsd.ac.uk::9eb13c6d-8f51-46c9-bcaf-0558aa31b953" providerId="AD" clId="Web-{CDAAF1CD-B85B-2580-7F63-C5B0AD71DFCE}" dt="2020-08-04T15:34:53.161" v="29"/>
          <ac:graphicFrameMkLst>
            <pc:docMk/>
            <pc:sldMk cId="1173391737" sldId="280"/>
            <ac:graphicFrameMk id="11268" creationId="{004C903C-518C-4BC7-84BB-5BCC5DF796BD}"/>
          </ac:graphicFrameMkLst>
        </pc:graphicFrameChg>
        <pc:picChg chg="del">
          <ac:chgData name="Peter Doyle" userId="S::p.doyle@uwtsd.ac.uk::9eb13c6d-8f51-46c9-bcaf-0558aa31b953" providerId="AD" clId="Web-{CDAAF1CD-B85B-2580-7F63-C5B0AD71DFCE}" dt="2020-08-04T15:32:47.912" v="1"/>
          <ac:picMkLst>
            <pc:docMk/>
            <pc:sldMk cId="1173391737" sldId="280"/>
            <ac:picMk id="2" creationId="{00000000-0000-0000-0000-000000000000}"/>
          </ac:picMkLst>
        </pc:picChg>
        <pc:picChg chg="add">
          <ac:chgData name="Peter Doyle" userId="S::p.doyle@uwtsd.ac.uk::9eb13c6d-8f51-46c9-bcaf-0558aa31b953" providerId="AD" clId="Web-{CDAAF1CD-B85B-2580-7F63-C5B0AD71DFCE}" dt="2020-08-04T15:34:53.161" v="29"/>
          <ac:picMkLst>
            <pc:docMk/>
            <pc:sldMk cId="1173391737" sldId="280"/>
            <ac:picMk id="11269" creationId="{60E0843A-FD2C-42E8-A13D-F2AE2A6AE65C}"/>
          </ac:picMkLst>
        </pc:picChg>
      </pc:sldChg>
      <pc:sldChg chg="addSp delSp modSp mod setBg delAnim setClrOvrMap">
        <pc:chgData name="Peter Doyle" userId="S::p.doyle@uwtsd.ac.uk::9eb13c6d-8f51-46c9-bcaf-0558aa31b953" providerId="AD" clId="Web-{CDAAF1CD-B85B-2580-7F63-C5B0AD71DFCE}" dt="2020-08-04T15:35:13.599" v="30"/>
        <pc:sldMkLst>
          <pc:docMk/>
          <pc:sldMk cId="581719708" sldId="281"/>
        </pc:sldMkLst>
        <pc:spChg chg="add">
          <ac:chgData name="Peter Doyle" userId="S::p.doyle@uwtsd.ac.uk::9eb13c6d-8f51-46c9-bcaf-0558aa31b953" providerId="AD" clId="Web-{CDAAF1CD-B85B-2580-7F63-C5B0AD71DFCE}" dt="2020-08-04T15:35:13.599" v="30"/>
          <ac:spMkLst>
            <pc:docMk/>
            <pc:sldMk cId="581719708" sldId="281"/>
            <ac:spMk id="138" creationId="{CF62D2A7-8207-488C-9F46-316BA81A16C8}"/>
          </ac:spMkLst>
        </pc:spChg>
        <pc:spChg chg="mod">
          <ac:chgData name="Peter Doyle" userId="S::p.doyle@uwtsd.ac.uk::9eb13c6d-8f51-46c9-bcaf-0558aa31b953" providerId="AD" clId="Web-{CDAAF1CD-B85B-2580-7F63-C5B0AD71DFCE}" dt="2020-08-04T15:35:13.599" v="30"/>
          <ac:spMkLst>
            <pc:docMk/>
            <pc:sldMk cId="581719708" sldId="281"/>
            <ac:spMk id="9218" creationId="{B2A1B008-5234-4F3B-8273-0D2713310CFC}"/>
          </ac:spMkLst>
        </pc:spChg>
        <pc:spChg chg="del">
          <ac:chgData name="Peter Doyle" userId="S::p.doyle@uwtsd.ac.uk::9eb13c6d-8f51-46c9-bcaf-0558aa31b953" providerId="AD" clId="Web-{CDAAF1CD-B85B-2580-7F63-C5B0AD71DFCE}" dt="2020-08-04T15:35:13.599" v="30"/>
          <ac:spMkLst>
            <pc:docMk/>
            <pc:sldMk cId="581719708" sldId="281"/>
            <ac:spMk id="20483" creationId="{E68BC2D7-120C-4CCE-AD03-12A7BB7D114E}"/>
          </ac:spMkLst>
        </pc:spChg>
        <pc:graphicFrameChg chg="add">
          <ac:chgData name="Peter Doyle" userId="S::p.doyle@uwtsd.ac.uk::9eb13c6d-8f51-46c9-bcaf-0558aa31b953" providerId="AD" clId="Web-{CDAAF1CD-B85B-2580-7F63-C5B0AD71DFCE}" dt="2020-08-04T15:35:13.599" v="30"/>
          <ac:graphicFrameMkLst>
            <pc:docMk/>
            <pc:sldMk cId="581719708" sldId="281"/>
            <ac:graphicFrameMk id="20485" creationId="{BA50CD4A-24FF-488F-AE21-11D125368174}"/>
          </ac:graphicFrameMkLst>
        </pc:graphicFrameChg>
        <pc:picChg chg="del">
          <ac:chgData name="Peter Doyle" userId="S::p.doyle@uwtsd.ac.uk::9eb13c6d-8f51-46c9-bcaf-0558aa31b953" providerId="AD" clId="Web-{CDAAF1CD-B85B-2580-7F63-C5B0AD71DFCE}" dt="2020-08-04T15:32:43.380" v="0"/>
          <ac:picMkLst>
            <pc:docMk/>
            <pc:sldMk cId="581719708" sldId="281"/>
            <ac:picMk id="2" creationId="{00000000-0000-0000-0000-000000000000}"/>
          </ac:picMkLst>
        </pc:picChg>
        <pc:picChg chg="add">
          <ac:chgData name="Peter Doyle" userId="S::p.doyle@uwtsd.ac.uk::9eb13c6d-8f51-46c9-bcaf-0558aa31b953" providerId="AD" clId="Web-{CDAAF1CD-B85B-2580-7F63-C5B0AD71DFCE}" dt="2020-08-04T15:35:13.599" v="30"/>
          <ac:picMkLst>
            <pc:docMk/>
            <pc:sldMk cId="581719708" sldId="281"/>
            <ac:picMk id="20486" creationId="{E417A61B-BA41-4F31-ACB9-998F8D4B086C}"/>
          </ac:picMkLst>
        </pc:picChg>
      </pc:sldChg>
      <pc:sldChg chg="addSp delSp modSp delAnim">
        <pc:chgData name="Peter Doyle" userId="S::p.doyle@uwtsd.ac.uk::9eb13c6d-8f51-46c9-bcaf-0558aa31b953" providerId="AD" clId="Web-{CDAAF1CD-B85B-2580-7F63-C5B0AD71DFCE}" dt="2020-08-04T15:34:23.927" v="28"/>
        <pc:sldMkLst>
          <pc:docMk/>
          <pc:sldMk cId="125779480" sldId="282"/>
        </pc:sldMkLst>
        <pc:spChg chg="del">
          <ac:chgData name="Peter Doyle" userId="S::p.doyle@uwtsd.ac.uk::9eb13c6d-8f51-46c9-bcaf-0558aa31b953" providerId="AD" clId="Web-{CDAAF1CD-B85B-2580-7F63-C5B0AD71DFCE}" dt="2020-08-04T15:34:23.927" v="28"/>
          <ac:spMkLst>
            <pc:docMk/>
            <pc:sldMk cId="125779480" sldId="282"/>
            <ac:spMk id="138" creationId="{007891EC-4501-44ED-A8C8-B11B6DB767AB}"/>
          </ac:spMkLst>
        </pc:spChg>
        <pc:spChg chg="add">
          <ac:chgData name="Peter Doyle" userId="S::p.doyle@uwtsd.ac.uk::9eb13c6d-8f51-46c9-bcaf-0558aa31b953" providerId="AD" clId="Web-{CDAAF1CD-B85B-2580-7F63-C5B0AD71DFCE}" dt="2020-08-04T15:34:23.927" v="28"/>
          <ac:spMkLst>
            <pc:docMk/>
            <pc:sldMk cId="125779480" sldId="282"/>
            <ac:spMk id="140" creationId="{477F13EE-E3C3-40EE-BB83-16A97DA195ED}"/>
          </ac:spMkLst>
        </pc:spChg>
        <pc:spChg chg="add">
          <ac:chgData name="Peter Doyle" userId="S::p.doyle@uwtsd.ac.uk::9eb13c6d-8f51-46c9-bcaf-0558aa31b953" providerId="AD" clId="Web-{CDAAF1CD-B85B-2580-7F63-C5B0AD71DFCE}" dt="2020-08-04T15:34:23.927" v="28"/>
          <ac:spMkLst>
            <pc:docMk/>
            <pc:sldMk cId="125779480" sldId="282"/>
            <ac:spMk id="142" creationId="{0671A8AE-40A1-4631-A6B8-581AFF065482}"/>
          </ac:spMkLst>
        </pc:spChg>
        <pc:spChg chg="add">
          <ac:chgData name="Peter Doyle" userId="S::p.doyle@uwtsd.ac.uk::9eb13c6d-8f51-46c9-bcaf-0558aa31b953" providerId="AD" clId="Web-{CDAAF1CD-B85B-2580-7F63-C5B0AD71DFCE}" dt="2020-08-04T15:34:23.927" v="28"/>
          <ac:spMkLst>
            <pc:docMk/>
            <pc:sldMk cId="125779480" sldId="282"/>
            <ac:spMk id="144" creationId="{A44CD100-6267-4E62-AA64-2182A3A6A1C0}"/>
          </ac:spMkLst>
        </pc:spChg>
        <pc:spChg chg="add">
          <ac:chgData name="Peter Doyle" userId="S::p.doyle@uwtsd.ac.uk::9eb13c6d-8f51-46c9-bcaf-0558aa31b953" providerId="AD" clId="Web-{CDAAF1CD-B85B-2580-7F63-C5B0AD71DFCE}" dt="2020-08-04T15:34:23.927" v="28"/>
          <ac:spMkLst>
            <pc:docMk/>
            <pc:sldMk cId="125779480" sldId="282"/>
            <ac:spMk id="146" creationId="{187FA1DC-8600-449C-B5C8-3CF8BF99B2F1}"/>
          </ac:spMkLst>
        </pc:spChg>
        <pc:spChg chg="mod">
          <ac:chgData name="Peter Doyle" userId="S::p.doyle@uwtsd.ac.uk::9eb13c6d-8f51-46c9-bcaf-0558aa31b953" providerId="AD" clId="Web-{CDAAF1CD-B85B-2580-7F63-C5B0AD71DFCE}" dt="2020-08-04T15:34:23.927" v="28"/>
          <ac:spMkLst>
            <pc:docMk/>
            <pc:sldMk cId="125779480" sldId="282"/>
            <ac:spMk id="7171" creationId="{782E4D5D-67AF-45BB-962D-99634CFAD64A}"/>
          </ac:spMkLst>
        </pc:spChg>
        <pc:spChg chg="mod">
          <ac:chgData name="Peter Doyle" userId="S::p.doyle@uwtsd.ac.uk::9eb13c6d-8f51-46c9-bcaf-0558aa31b953" providerId="AD" clId="Web-{CDAAF1CD-B85B-2580-7F63-C5B0AD71DFCE}" dt="2020-08-04T15:34:23.927" v="28"/>
          <ac:spMkLst>
            <pc:docMk/>
            <pc:sldMk cId="125779480" sldId="282"/>
            <ac:spMk id="18434" creationId="{DED18A15-7195-4074-A137-508D9FBCF5DA}"/>
          </ac:spMkLst>
        </pc:spChg>
        <pc:spChg chg="del">
          <ac:chgData name="Peter Doyle" userId="S::p.doyle@uwtsd.ac.uk::9eb13c6d-8f51-46c9-bcaf-0558aa31b953" providerId="AD" clId="Web-{CDAAF1CD-B85B-2580-7F63-C5B0AD71DFCE}" dt="2020-08-04T15:34:23.927" v="28"/>
          <ac:spMkLst>
            <pc:docMk/>
            <pc:sldMk cId="125779480" sldId="282"/>
            <ac:spMk id="18437" creationId="{C1DD1A8A-57D5-4A81-AD04-532B043C5611}"/>
          </ac:spMkLst>
        </pc:spChg>
        <pc:picChg chg="del">
          <ac:chgData name="Peter Doyle" userId="S::p.doyle@uwtsd.ac.uk::9eb13c6d-8f51-46c9-bcaf-0558aa31b953" providerId="AD" clId="Web-{CDAAF1CD-B85B-2580-7F63-C5B0AD71DFCE}" dt="2020-08-04T15:33:07.224" v="4"/>
          <ac:picMkLst>
            <pc:docMk/>
            <pc:sldMk cId="125779480" sldId="282"/>
            <ac:picMk id="5" creationId="{00000000-0000-0000-0000-000000000000}"/>
          </ac:picMkLst>
        </pc:picChg>
        <pc:picChg chg="add">
          <ac:chgData name="Peter Doyle" userId="S::p.doyle@uwtsd.ac.uk::9eb13c6d-8f51-46c9-bcaf-0558aa31b953" providerId="AD" clId="Web-{CDAAF1CD-B85B-2580-7F63-C5B0AD71DFCE}" dt="2020-08-04T15:34:23.927" v="28"/>
          <ac:picMkLst>
            <pc:docMk/>
            <pc:sldMk cId="125779480" sldId="282"/>
            <ac:picMk id="18439" creationId="{CF991E1B-C3F7-46C4-B9C8-D739032DE165}"/>
          </ac:picMkLst>
        </pc:picChg>
      </pc:sldChg>
      <pc:sldChg chg="addSp delSp modSp mod setBg delAnim">
        <pc:chgData name="Peter Doyle" userId="S::p.doyle@uwtsd.ac.uk::9eb13c6d-8f51-46c9-bcaf-0558aa31b953" providerId="AD" clId="Web-{CDAAF1CD-B85B-2580-7F63-C5B0AD71DFCE}" dt="2020-08-04T15:36:46.802" v="38"/>
        <pc:sldMkLst>
          <pc:docMk/>
          <pc:sldMk cId="4263919068" sldId="283"/>
        </pc:sldMkLst>
        <pc:spChg chg="mod">
          <ac:chgData name="Peter Doyle" userId="S::p.doyle@uwtsd.ac.uk::9eb13c6d-8f51-46c9-bcaf-0558aa31b953" providerId="AD" clId="Web-{CDAAF1CD-B85B-2580-7F63-C5B0AD71DFCE}" dt="2020-08-04T15:36:46.802" v="38"/>
          <ac:spMkLst>
            <pc:docMk/>
            <pc:sldMk cId="4263919068" sldId="283"/>
            <ac:spMk id="2" creationId="{0A8D26C1-1E09-4AF6-A586-BE48186542A7}"/>
          </ac:spMkLst>
        </pc:spChg>
        <pc:spChg chg="mod">
          <ac:chgData name="Peter Doyle" userId="S::p.doyle@uwtsd.ac.uk::9eb13c6d-8f51-46c9-bcaf-0558aa31b953" providerId="AD" clId="Web-{CDAAF1CD-B85B-2580-7F63-C5B0AD71DFCE}" dt="2020-08-04T15:36:46.802" v="38"/>
          <ac:spMkLst>
            <pc:docMk/>
            <pc:sldMk cId="4263919068" sldId="283"/>
            <ac:spMk id="3" creationId="{E1E02358-CAA0-4470-90C0-1BF2F8DBDE31}"/>
          </ac:spMkLst>
        </pc:spChg>
        <pc:spChg chg="add">
          <ac:chgData name="Peter Doyle" userId="S::p.doyle@uwtsd.ac.uk::9eb13c6d-8f51-46c9-bcaf-0558aa31b953" providerId="AD" clId="Web-{CDAAF1CD-B85B-2580-7F63-C5B0AD71DFCE}" dt="2020-08-04T15:36:46.802" v="38"/>
          <ac:spMkLst>
            <pc:docMk/>
            <pc:sldMk cId="4263919068" sldId="283"/>
            <ac:spMk id="8" creationId="{907EF6B7-1338-4443-8C46-6A318D952DFD}"/>
          </ac:spMkLst>
        </pc:spChg>
        <pc:spChg chg="add">
          <ac:chgData name="Peter Doyle" userId="S::p.doyle@uwtsd.ac.uk::9eb13c6d-8f51-46c9-bcaf-0558aa31b953" providerId="AD" clId="Web-{CDAAF1CD-B85B-2580-7F63-C5B0AD71DFCE}" dt="2020-08-04T15:36:46.802" v="38"/>
          <ac:spMkLst>
            <pc:docMk/>
            <pc:sldMk cId="4263919068" sldId="283"/>
            <ac:spMk id="10" creationId="{DAAE4CDD-124C-4DCF-9584-B6033B545DD5}"/>
          </ac:spMkLst>
        </pc:spChg>
        <pc:spChg chg="add">
          <ac:chgData name="Peter Doyle" userId="S::p.doyle@uwtsd.ac.uk::9eb13c6d-8f51-46c9-bcaf-0558aa31b953" providerId="AD" clId="Web-{CDAAF1CD-B85B-2580-7F63-C5B0AD71DFCE}" dt="2020-08-04T15:36:46.802" v="38"/>
          <ac:spMkLst>
            <pc:docMk/>
            <pc:sldMk cId="4263919068" sldId="283"/>
            <ac:spMk id="12" creationId="{081E4A58-353D-44AE-B2FC-2A74E2E400F7}"/>
          </ac:spMkLst>
        </pc:spChg>
        <pc:picChg chg="del">
          <ac:chgData name="Peter Doyle" userId="S::p.doyle@uwtsd.ac.uk::9eb13c6d-8f51-46c9-bcaf-0558aa31b953" providerId="AD" clId="Web-{CDAAF1CD-B85B-2580-7F63-C5B0AD71DFCE}" dt="2020-08-04T15:36:28.364" v="36"/>
          <ac:picMkLst>
            <pc:docMk/>
            <pc:sldMk cId="4263919068" sldId="283"/>
            <ac:picMk id="4" creationId="{00000000-0000-0000-0000-000000000000}"/>
          </ac:picMkLst>
        </pc:picChg>
      </pc:sldChg>
    </pc:docChg>
  </pc:docChgLst>
  <pc:docChgLst>
    <pc:chgData name="Peter Doyle" userId="S::p.doyle@uwtsd.ac.uk::9eb13c6d-8f51-46c9-bcaf-0558aa31b953" providerId="AD" clId="Web-{8B5CEECD-BF3B-3258-97C2-F59178903BBD}"/>
    <pc:docChg chg="delSld">
      <pc:chgData name="Peter Doyle" userId="S::p.doyle@uwtsd.ac.uk::9eb13c6d-8f51-46c9-bcaf-0558aa31b953" providerId="AD" clId="Web-{8B5CEECD-BF3B-3258-97C2-F59178903BBD}" dt="2020-07-17T12:36:27.116" v="0"/>
      <pc:docMkLst>
        <pc:docMk/>
      </pc:docMkLst>
      <pc:sldChg chg="del">
        <pc:chgData name="Peter Doyle" userId="S::p.doyle@uwtsd.ac.uk::9eb13c6d-8f51-46c9-bcaf-0558aa31b953" providerId="AD" clId="Web-{8B5CEECD-BF3B-3258-97C2-F59178903BBD}" dt="2020-07-17T12:36:27.116" v="0"/>
        <pc:sldMkLst>
          <pc:docMk/>
          <pc:sldMk cId="2551977736" sldId="27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361744-8726-4A02-B809-293548BE32A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30FBD90-90FF-4591-AAC0-0DD789EA0121}">
      <dgm:prSet/>
      <dgm:spPr/>
      <dgm:t>
        <a:bodyPr/>
        <a:lstStyle/>
        <a:p>
          <a:pPr>
            <a:defRPr cap="all"/>
          </a:pPr>
          <a:r>
            <a:rPr lang="en-US" b="1"/>
            <a:t>What do you think this subject heading is about about?</a:t>
          </a:r>
          <a:endParaRPr lang="en-US"/>
        </a:p>
      </dgm:t>
    </dgm:pt>
    <dgm:pt modelId="{105C845A-954F-4DA0-90D9-8E77E203494E}" type="parTrans" cxnId="{09ED3B4F-666C-481D-80B5-AE19EEAC4A95}">
      <dgm:prSet/>
      <dgm:spPr/>
      <dgm:t>
        <a:bodyPr/>
        <a:lstStyle/>
        <a:p>
          <a:endParaRPr lang="en-US"/>
        </a:p>
      </dgm:t>
    </dgm:pt>
    <dgm:pt modelId="{3AA24779-710D-4ED7-A902-F0707AC4B229}" type="sibTrans" cxnId="{09ED3B4F-666C-481D-80B5-AE19EEAC4A95}">
      <dgm:prSet/>
      <dgm:spPr/>
      <dgm:t>
        <a:bodyPr/>
        <a:lstStyle/>
        <a:p>
          <a:endParaRPr lang="en-US"/>
        </a:p>
      </dgm:t>
    </dgm:pt>
    <dgm:pt modelId="{709C0DAC-11E6-41BE-8721-1091AB705596}">
      <dgm:prSet/>
      <dgm:spPr/>
      <dgm:t>
        <a:bodyPr/>
        <a:lstStyle/>
        <a:p>
          <a:pPr>
            <a:defRPr cap="all"/>
          </a:pPr>
          <a:r>
            <a:rPr lang="en-US" b="1"/>
            <a:t>Why in the 3</a:t>
          </a:r>
          <a:r>
            <a:rPr lang="en-US" b="1" baseline="30000"/>
            <a:t>rd</a:t>
          </a:r>
          <a:r>
            <a:rPr lang="en-US" b="1"/>
            <a:t> year?</a:t>
          </a:r>
          <a:endParaRPr lang="en-US"/>
        </a:p>
      </dgm:t>
    </dgm:pt>
    <dgm:pt modelId="{CE25C3CC-9C10-4D71-BDC7-5B50ED0145AA}" type="parTrans" cxnId="{4C391ED0-7453-457F-9E8C-CD9CD9FF0BFA}">
      <dgm:prSet/>
      <dgm:spPr/>
      <dgm:t>
        <a:bodyPr/>
        <a:lstStyle/>
        <a:p>
          <a:endParaRPr lang="en-US"/>
        </a:p>
      </dgm:t>
    </dgm:pt>
    <dgm:pt modelId="{C3A9AB43-69EA-4D8A-B549-492A8D7E31DA}" type="sibTrans" cxnId="{4C391ED0-7453-457F-9E8C-CD9CD9FF0BFA}">
      <dgm:prSet/>
      <dgm:spPr/>
      <dgm:t>
        <a:bodyPr/>
        <a:lstStyle/>
        <a:p>
          <a:endParaRPr lang="en-US"/>
        </a:p>
      </dgm:t>
    </dgm:pt>
    <dgm:pt modelId="{16E3A1F1-FCE0-478A-B3CD-ED915CD9FB7B}">
      <dgm:prSet/>
      <dgm:spPr/>
      <dgm:t>
        <a:bodyPr/>
        <a:lstStyle/>
        <a:p>
          <a:pPr>
            <a:defRPr cap="all"/>
          </a:pPr>
          <a:r>
            <a:rPr lang="en-US" b="1"/>
            <a:t>What do you expect to get from it?</a:t>
          </a:r>
          <a:endParaRPr lang="en-US"/>
        </a:p>
      </dgm:t>
    </dgm:pt>
    <dgm:pt modelId="{DAA4D7C1-2D41-41B9-A5FA-626A0861759B}" type="parTrans" cxnId="{53AF5A85-125A-4283-99A9-34C5A6463576}">
      <dgm:prSet/>
      <dgm:spPr/>
      <dgm:t>
        <a:bodyPr/>
        <a:lstStyle/>
        <a:p>
          <a:endParaRPr lang="en-US"/>
        </a:p>
      </dgm:t>
    </dgm:pt>
    <dgm:pt modelId="{DAD106CB-ABEF-4413-A59F-CBAB43AD0B05}" type="sibTrans" cxnId="{53AF5A85-125A-4283-99A9-34C5A6463576}">
      <dgm:prSet/>
      <dgm:spPr/>
      <dgm:t>
        <a:bodyPr/>
        <a:lstStyle/>
        <a:p>
          <a:endParaRPr lang="en-US"/>
        </a:p>
      </dgm:t>
    </dgm:pt>
    <dgm:pt modelId="{92DA678D-E9A0-42E5-BBA6-929D57000DF8}">
      <dgm:prSet/>
      <dgm:spPr/>
      <dgm:t>
        <a:bodyPr/>
        <a:lstStyle/>
        <a:p>
          <a:pPr>
            <a:defRPr cap="all"/>
          </a:pPr>
          <a:r>
            <a:rPr lang="en-US" b="1"/>
            <a:t>(For Tutorial)</a:t>
          </a:r>
          <a:endParaRPr lang="en-US"/>
        </a:p>
      </dgm:t>
    </dgm:pt>
    <dgm:pt modelId="{2FD68FFD-B2BA-4431-866B-54D802C3922C}" type="parTrans" cxnId="{E469A2D9-822F-437B-9F17-75849179F52F}">
      <dgm:prSet/>
      <dgm:spPr/>
      <dgm:t>
        <a:bodyPr/>
        <a:lstStyle/>
        <a:p>
          <a:endParaRPr lang="en-US"/>
        </a:p>
      </dgm:t>
    </dgm:pt>
    <dgm:pt modelId="{A9529AED-7F91-4E54-A576-A65B58434390}" type="sibTrans" cxnId="{E469A2D9-822F-437B-9F17-75849179F52F}">
      <dgm:prSet/>
      <dgm:spPr/>
      <dgm:t>
        <a:bodyPr/>
        <a:lstStyle/>
        <a:p>
          <a:endParaRPr lang="en-US"/>
        </a:p>
      </dgm:t>
    </dgm:pt>
    <dgm:pt modelId="{934EE7EE-A7AF-4192-8D3B-FD89FFFE2428}" type="pres">
      <dgm:prSet presAssocID="{8D361744-8726-4A02-B809-293548BE32A8}" presName="root" presStyleCnt="0">
        <dgm:presLayoutVars>
          <dgm:dir/>
          <dgm:resizeHandles val="exact"/>
        </dgm:presLayoutVars>
      </dgm:prSet>
      <dgm:spPr/>
    </dgm:pt>
    <dgm:pt modelId="{1B2120A9-0DA4-426E-B0BD-94E5768573D5}" type="pres">
      <dgm:prSet presAssocID="{230FBD90-90FF-4591-AAC0-0DD789EA0121}" presName="compNode" presStyleCnt="0"/>
      <dgm:spPr/>
    </dgm:pt>
    <dgm:pt modelId="{9F563E00-8B38-42CD-BC29-10513A20DAAC}" type="pres">
      <dgm:prSet presAssocID="{230FBD90-90FF-4591-AAC0-0DD789EA0121}" presName="iconBgRect" presStyleLbl="bgShp" presStyleIdx="0" presStyleCnt="4"/>
      <dgm:spPr/>
    </dgm:pt>
    <dgm:pt modelId="{CB7247BB-61A6-436C-B802-53516A9E8721}" type="pres">
      <dgm:prSet presAssocID="{230FBD90-90FF-4591-AAC0-0DD789EA01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2F6AC14C-1910-4FB1-8A3C-D477F646ABA3}" type="pres">
      <dgm:prSet presAssocID="{230FBD90-90FF-4591-AAC0-0DD789EA0121}" presName="spaceRect" presStyleCnt="0"/>
      <dgm:spPr/>
    </dgm:pt>
    <dgm:pt modelId="{76E7A3E9-7B49-4D76-94D5-6B0505B08298}" type="pres">
      <dgm:prSet presAssocID="{230FBD90-90FF-4591-AAC0-0DD789EA0121}" presName="textRect" presStyleLbl="revTx" presStyleIdx="0" presStyleCnt="4">
        <dgm:presLayoutVars>
          <dgm:chMax val="1"/>
          <dgm:chPref val="1"/>
        </dgm:presLayoutVars>
      </dgm:prSet>
      <dgm:spPr/>
    </dgm:pt>
    <dgm:pt modelId="{B7C4C6D4-F424-4CF6-B2C4-A13254B0C261}" type="pres">
      <dgm:prSet presAssocID="{3AA24779-710D-4ED7-A902-F0707AC4B229}" presName="sibTrans" presStyleCnt="0"/>
      <dgm:spPr/>
    </dgm:pt>
    <dgm:pt modelId="{BAFC5E01-EB17-4FEA-8A80-40CACB96DEA9}" type="pres">
      <dgm:prSet presAssocID="{709C0DAC-11E6-41BE-8721-1091AB705596}" presName="compNode" presStyleCnt="0"/>
      <dgm:spPr/>
    </dgm:pt>
    <dgm:pt modelId="{59D5171D-B736-4C3F-9E4B-15526DC38C1D}" type="pres">
      <dgm:prSet presAssocID="{709C0DAC-11E6-41BE-8721-1091AB705596}" presName="iconBgRect" presStyleLbl="bgShp" presStyleIdx="1" presStyleCnt="4"/>
      <dgm:spPr/>
    </dgm:pt>
    <dgm:pt modelId="{E69FE731-9D37-42ED-8CC0-EE015801E0C9}" type="pres">
      <dgm:prSet presAssocID="{709C0DAC-11E6-41BE-8721-1091AB70559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gon Dance"/>
        </a:ext>
      </dgm:extLst>
    </dgm:pt>
    <dgm:pt modelId="{EEAC8C9D-5CD6-4608-B889-F8963133E342}" type="pres">
      <dgm:prSet presAssocID="{709C0DAC-11E6-41BE-8721-1091AB705596}" presName="spaceRect" presStyleCnt="0"/>
      <dgm:spPr/>
    </dgm:pt>
    <dgm:pt modelId="{2F681AED-821D-4E32-99D3-3768C84A692C}" type="pres">
      <dgm:prSet presAssocID="{709C0DAC-11E6-41BE-8721-1091AB705596}" presName="textRect" presStyleLbl="revTx" presStyleIdx="1" presStyleCnt="4">
        <dgm:presLayoutVars>
          <dgm:chMax val="1"/>
          <dgm:chPref val="1"/>
        </dgm:presLayoutVars>
      </dgm:prSet>
      <dgm:spPr/>
    </dgm:pt>
    <dgm:pt modelId="{127165C8-A7B8-47FD-8C88-21F2A1B95E7E}" type="pres">
      <dgm:prSet presAssocID="{C3A9AB43-69EA-4D8A-B549-492A8D7E31DA}" presName="sibTrans" presStyleCnt="0"/>
      <dgm:spPr/>
    </dgm:pt>
    <dgm:pt modelId="{55C3918F-B671-40C4-BDF3-F6D5579E5754}" type="pres">
      <dgm:prSet presAssocID="{16E3A1F1-FCE0-478A-B3CD-ED915CD9FB7B}" presName="compNode" presStyleCnt="0"/>
      <dgm:spPr/>
    </dgm:pt>
    <dgm:pt modelId="{6802090D-D481-4441-8474-0BB71200F54B}" type="pres">
      <dgm:prSet presAssocID="{16E3A1F1-FCE0-478A-B3CD-ED915CD9FB7B}" presName="iconBgRect" presStyleLbl="bgShp" presStyleIdx="2" presStyleCnt="4"/>
      <dgm:spPr/>
    </dgm:pt>
    <dgm:pt modelId="{044E9D88-4B13-4454-A921-458FEEA28B7E}" type="pres">
      <dgm:prSet presAssocID="{16E3A1F1-FCE0-478A-B3CD-ED915CD9FB7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kflow"/>
        </a:ext>
      </dgm:extLst>
    </dgm:pt>
    <dgm:pt modelId="{7F8AF5A1-D417-4533-B020-1919E7BA9688}" type="pres">
      <dgm:prSet presAssocID="{16E3A1F1-FCE0-478A-B3CD-ED915CD9FB7B}" presName="spaceRect" presStyleCnt="0"/>
      <dgm:spPr/>
    </dgm:pt>
    <dgm:pt modelId="{D3B13444-69EA-45F0-97DE-673F61070EAF}" type="pres">
      <dgm:prSet presAssocID="{16E3A1F1-FCE0-478A-B3CD-ED915CD9FB7B}" presName="textRect" presStyleLbl="revTx" presStyleIdx="2" presStyleCnt="4">
        <dgm:presLayoutVars>
          <dgm:chMax val="1"/>
          <dgm:chPref val="1"/>
        </dgm:presLayoutVars>
      </dgm:prSet>
      <dgm:spPr/>
    </dgm:pt>
    <dgm:pt modelId="{9C396F6C-701B-40A5-A86D-9714FB88D401}" type="pres">
      <dgm:prSet presAssocID="{DAD106CB-ABEF-4413-A59F-CBAB43AD0B05}" presName="sibTrans" presStyleCnt="0"/>
      <dgm:spPr/>
    </dgm:pt>
    <dgm:pt modelId="{D58589CB-DF55-4E3A-A19B-90646FBC4E26}" type="pres">
      <dgm:prSet presAssocID="{92DA678D-E9A0-42E5-BBA6-929D57000DF8}" presName="compNode" presStyleCnt="0"/>
      <dgm:spPr/>
    </dgm:pt>
    <dgm:pt modelId="{A4D6A91B-AC60-4619-B5C6-69A755410A1B}" type="pres">
      <dgm:prSet presAssocID="{92DA678D-E9A0-42E5-BBA6-929D57000DF8}" presName="iconBgRect" presStyleLbl="bgShp" presStyleIdx="3" presStyleCnt="4"/>
      <dgm:spPr/>
    </dgm:pt>
    <dgm:pt modelId="{DB80FB44-66A7-48E9-80B6-B1C862082E58}" type="pres">
      <dgm:prSet presAssocID="{92DA678D-E9A0-42E5-BBA6-929D57000DF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27B3B26F-8D2E-4B84-BAA9-B613081A3D4B}" type="pres">
      <dgm:prSet presAssocID="{92DA678D-E9A0-42E5-BBA6-929D57000DF8}" presName="spaceRect" presStyleCnt="0"/>
      <dgm:spPr/>
    </dgm:pt>
    <dgm:pt modelId="{0CC8F5AB-9219-4747-986C-A12C74A1D043}" type="pres">
      <dgm:prSet presAssocID="{92DA678D-E9A0-42E5-BBA6-929D57000DF8}" presName="textRect" presStyleLbl="revTx" presStyleIdx="3" presStyleCnt="4">
        <dgm:presLayoutVars>
          <dgm:chMax val="1"/>
          <dgm:chPref val="1"/>
        </dgm:presLayoutVars>
      </dgm:prSet>
      <dgm:spPr/>
    </dgm:pt>
  </dgm:ptLst>
  <dgm:cxnLst>
    <dgm:cxn modelId="{0EAFFA00-F6C1-4456-AF0D-D8A3CCA33B8D}" type="presOf" srcId="{709C0DAC-11E6-41BE-8721-1091AB705596}" destId="{2F681AED-821D-4E32-99D3-3768C84A692C}" srcOrd="0" destOrd="0" presId="urn:microsoft.com/office/officeart/2018/5/layout/IconCircleLabelList"/>
    <dgm:cxn modelId="{09ED3B4F-666C-481D-80B5-AE19EEAC4A95}" srcId="{8D361744-8726-4A02-B809-293548BE32A8}" destId="{230FBD90-90FF-4591-AAC0-0DD789EA0121}" srcOrd="0" destOrd="0" parTransId="{105C845A-954F-4DA0-90D9-8E77E203494E}" sibTransId="{3AA24779-710D-4ED7-A902-F0707AC4B229}"/>
    <dgm:cxn modelId="{A76DB056-10DF-48BC-8FED-518A14051097}" type="presOf" srcId="{230FBD90-90FF-4591-AAC0-0DD789EA0121}" destId="{76E7A3E9-7B49-4D76-94D5-6B0505B08298}" srcOrd="0" destOrd="0" presId="urn:microsoft.com/office/officeart/2018/5/layout/IconCircleLabelList"/>
    <dgm:cxn modelId="{53AF5A85-125A-4283-99A9-34C5A6463576}" srcId="{8D361744-8726-4A02-B809-293548BE32A8}" destId="{16E3A1F1-FCE0-478A-B3CD-ED915CD9FB7B}" srcOrd="2" destOrd="0" parTransId="{DAA4D7C1-2D41-41B9-A5FA-626A0861759B}" sibTransId="{DAD106CB-ABEF-4413-A59F-CBAB43AD0B05}"/>
    <dgm:cxn modelId="{64FD5CA8-CDF0-4601-9BBE-138D27657109}" type="presOf" srcId="{8D361744-8726-4A02-B809-293548BE32A8}" destId="{934EE7EE-A7AF-4192-8D3B-FD89FFFE2428}" srcOrd="0" destOrd="0" presId="urn:microsoft.com/office/officeart/2018/5/layout/IconCircleLabelList"/>
    <dgm:cxn modelId="{4C391ED0-7453-457F-9E8C-CD9CD9FF0BFA}" srcId="{8D361744-8726-4A02-B809-293548BE32A8}" destId="{709C0DAC-11E6-41BE-8721-1091AB705596}" srcOrd="1" destOrd="0" parTransId="{CE25C3CC-9C10-4D71-BDC7-5B50ED0145AA}" sibTransId="{C3A9AB43-69EA-4D8A-B549-492A8D7E31DA}"/>
    <dgm:cxn modelId="{E469A2D9-822F-437B-9F17-75849179F52F}" srcId="{8D361744-8726-4A02-B809-293548BE32A8}" destId="{92DA678D-E9A0-42E5-BBA6-929D57000DF8}" srcOrd="3" destOrd="0" parTransId="{2FD68FFD-B2BA-4431-866B-54D802C3922C}" sibTransId="{A9529AED-7F91-4E54-A576-A65B58434390}"/>
    <dgm:cxn modelId="{3BC7B0E2-A44A-44A0-A51E-4280D4CB789E}" type="presOf" srcId="{92DA678D-E9A0-42E5-BBA6-929D57000DF8}" destId="{0CC8F5AB-9219-4747-986C-A12C74A1D043}" srcOrd="0" destOrd="0" presId="urn:microsoft.com/office/officeart/2018/5/layout/IconCircleLabelList"/>
    <dgm:cxn modelId="{855E1AEB-6E35-4F69-B767-4FA686806E7E}" type="presOf" srcId="{16E3A1F1-FCE0-478A-B3CD-ED915CD9FB7B}" destId="{D3B13444-69EA-45F0-97DE-673F61070EAF}" srcOrd="0" destOrd="0" presId="urn:microsoft.com/office/officeart/2018/5/layout/IconCircleLabelList"/>
    <dgm:cxn modelId="{4F0294D4-5B1C-461B-9702-A0189F1EBBA9}" type="presParOf" srcId="{934EE7EE-A7AF-4192-8D3B-FD89FFFE2428}" destId="{1B2120A9-0DA4-426E-B0BD-94E5768573D5}" srcOrd="0" destOrd="0" presId="urn:microsoft.com/office/officeart/2018/5/layout/IconCircleLabelList"/>
    <dgm:cxn modelId="{10594F07-EB68-43F4-AED3-76788E2310B9}" type="presParOf" srcId="{1B2120A9-0DA4-426E-B0BD-94E5768573D5}" destId="{9F563E00-8B38-42CD-BC29-10513A20DAAC}" srcOrd="0" destOrd="0" presId="urn:microsoft.com/office/officeart/2018/5/layout/IconCircleLabelList"/>
    <dgm:cxn modelId="{4D8C2257-8230-40A0-A05A-A00848A4BAF8}" type="presParOf" srcId="{1B2120A9-0DA4-426E-B0BD-94E5768573D5}" destId="{CB7247BB-61A6-436C-B802-53516A9E8721}" srcOrd="1" destOrd="0" presId="urn:microsoft.com/office/officeart/2018/5/layout/IconCircleLabelList"/>
    <dgm:cxn modelId="{FD79397F-6129-4514-A3C1-3B8493DDC267}" type="presParOf" srcId="{1B2120A9-0DA4-426E-B0BD-94E5768573D5}" destId="{2F6AC14C-1910-4FB1-8A3C-D477F646ABA3}" srcOrd="2" destOrd="0" presId="urn:microsoft.com/office/officeart/2018/5/layout/IconCircleLabelList"/>
    <dgm:cxn modelId="{6F871D25-A140-4126-B7CB-4DE8A082B540}" type="presParOf" srcId="{1B2120A9-0DA4-426E-B0BD-94E5768573D5}" destId="{76E7A3E9-7B49-4D76-94D5-6B0505B08298}" srcOrd="3" destOrd="0" presId="urn:microsoft.com/office/officeart/2018/5/layout/IconCircleLabelList"/>
    <dgm:cxn modelId="{9F405EFE-565D-4D57-9AA9-E884C03123BB}" type="presParOf" srcId="{934EE7EE-A7AF-4192-8D3B-FD89FFFE2428}" destId="{B7C4C6D4-F424-4CF6-B2C4-A13254B0C261}" srcOrd="1" destOrd="0" presId="urn:microsoft.com/office/officeart/2018/5/layout/IconCircleLabelList"/>
    <dgm:cxn modelId="{47ECBBC3-0589-41D3-97E8-73835D6A5CB7}" type="presParOf" srcId="{934EE7EE-A7AF-4192-8D3B-FD89FFFE2428}" destId="{BAFC5E01-EB17-4FEA-8A80-40CACB96DEA9}" srcOrd="2" destOrd="0" presId="urn:microsoft.com/office/officeart/2018/5/layout/IconCircleLabelList"/>
    <dgm:cxn modelId="{8CB85752-92C9-49EF-AEED-7CEBA87391FE}" type="presParOf" srcId="{BAFC5E01-EB17-4FEA-8A80-40CACB96DEA9}" destId="{59D5171D-B736-4C3F-9E4B-15526DC38C1D}" srcOrd="0" destOrd="0" presId="urn:microsoft.com/office/officeart/2018/5/layout/IconCircleLabelList"/>
    <dgm:cxn modelId="{01838927-FF76-4746-A5B2-F28EC35E6A2D}" type="presParOf" srcId="{BAFC5E01-EB17-4FEA-8A80-40CACB96DEA9}" destId="{E69FE731-9D37-42ED-8CC0-EE015801E0C9}" srcOrd="1" destOrd="0" presId="urn:microsoft.com/office/officeart/2018/5/layout/IconCircleLabelList"/>
    <dgm:cxn modelId="{4573D429-68B8-4679-A5CA-F90713888A83}" type="presParOf" srcId="{BAFC5E01-EB17-4FEA-8A80-40CACB96DEA9}" destId="{EEAC8C9D-5CD6-4608-B889-F8963133E342}" srcOrd="2" destOrd="0" presId="urn:microsoft.com/office/officeart/2018/5/layout/IconCircleLabelList"/>
    <dgm:cxn modelId="{DAE9436A-0E38-4FDC-AE46-0F92D84732B5}" type="presParOf" srcId="{BAFC5E01-EB17-4FEA-8A80-40CACB96DEA9}" destId="{2F681AED-821D-4E32-99D3-3768C84A692C}" srcOrd="3" destOrd="0" presId="urn:microsoft.com/office/officeart/2018/5/layout/IconCircleLabelList"/>
    <dgm:cxn modelId="{561A7771-9E51-46A1-B59C-C0CD3A06DF58}" type="presParOf" srcId="{934EE7EE-A7AF-4192-8D3B-FD89FFFE2428}" destId="{127165C8-A7B8-47FD-8C88-21F2A1B95E7E}" srcOrd="3" destOrd="0" presId="urn:microsoft.com/office/officeart/2018/5/layout/IconCircleLabelList"/>
    <dgm:cxn modelId="{3F5795BC-F92E-4642-9FEB-AA7A3402DD0E}" type="presParOf" srcId="{934EE7EE-A7AF-4192-8D3B-FD89FFFE2428}" destId="{55C3918F-B671-40C4-BDF3-F6D5579E5754}" srcOrd="4" destOrd="0" presId="urn:microsoft.com/office/officeart/2018/5/layout/IconCircleLabelList"/>
    <dgm:cxn modelId="{E3D43713-C70B-433A-B951-2CB6582C5834}" type="presParOf" srcId="{55C3918F-B671-40C4-BDF3-F6D5579E5754}" destId="{6802090D-D481-4441-8474-0BB71200F54B}" srcOrd="0" destOrd="0" presId="urn:microsoft.com/office/officeart/2018/5/layout/IconCircleLabelList"/>
    <dgm:cxn modelId="{B84B2504-4131-4608-A3F2-AC1A0D9A58E4}" type="presParOf" srcId="{55C3918F-B671-40C4-BDF3-F6D5579E5754}" destId="{044E9D88-4B13-4454-A921-458FEEA28B7E}" srcOrd="1" destOrd="0" presId="urn:microsoft.com/office/officeart/2018/5/layout/IconCircleLabelList"/>
    <dgm:cxn modelId="{E6D3EEA2-8E8E-421C-840D-89113B1782C6}" type="presParOf" srcId="{55C3918F-B671-40C4-BDF3-F6D5579E5754}" destId="{7F8AF5A1-D417-4533-B020-1919E7BA9688}" srcOrd="2" destOrd="0" presId="urn:microsoft.com/office/officeart/2018/5/layout/IconCircleLabelList"/>
    <dgm:cxn modelId="{67E62F9A-F90F-4B28-9CE6-664EFFD7D470}" type="presParOf" srcId="{55C3918F-B671-40C4-BDF3-F6D5579E5754}" destId="{D3B13444-69EA-45F0-97DE-673F61070EAF}" srcOrd="3" destOrd="0" presId="urn:microsoft.com/office/officeart/2018/5/layout/IconCircleLabelList"/>
    <dgm:cxn modelId="{96B48CA9-170C-4C3D-886B-0F740D9A0768}" type="presParOf" srcId="{934EE7EE-A7AF-4192-8D3B-FD89FFFE2428}" destId="{9C396F6C-701B-40A5-A86D-9714FB88D401}" srcOrd="5" destOrd="0" presId="urn:microsoft.com/office/officeart/2018/5/layout/IconCircleLabelList"/>
    <dgm:cxn modelId="{02040BE0-310E-46F6-9EFD-E13A017E2D4C}" type="presParOf" srcId="{934EE7EE-A7AF-4192-8D3B-FD89FFFE2428}" destId="{D58589CB-DF55-4E3A-A19B-90646FBC4E26}" srcOrd="6" destOrd="0" presId="urn:microsoft.com/office/officeart/2018/5/layout/IconCircleLabelList"/>
    <dgm:cxn modelId="{E73B4E6C-EFFB-42BF-887E-3D610386AC45}" type="presParOf" srcId="{D58589CB-DF55-4E3A-A19B-90646FBC4E26}" destId="{A4D6A91B-AC60-4619-B5C6-69A755410A1B}" srcOrd="0" destOrd="0" presId="urn:microsoft.com/office/officeart/2018/5/layout/IconCircleLabelList"/>
    <dgm:cxn modelId="{6C1A1EC9-2AD6-423D-9CB5-1ACEF02FC085}" type="presParOf" srcId="{D58589CB-DF55-4E3A-A19B-90646FBC4E26}" destId="{DB80FB44-66A7-48E9-80B6-B1C862082E58}" srcOrd="1" destOrd="0" presId="urn:microsoft.com/office/officeart/2018/5/layout/IconCircleLabelList"/>
    <dgm:cxn modelId="{73A8DB3E-82C1-49B1-975B-EA96F7959D38}" type="presParOf" srcId="{D58589CB-DF55-4E3A-A19B-90646FBC4E26}" destId="{27B3B26F-8D2E-4B84-BAA9-B613081A3D4B}" srcOrd="2" destOrd="0" presId="urn:microsoft.com/office/officeart/2018/5/layout/IconCircleLabelList"/>
    <dgm:cxn modelId="{C875268C-BBD9-4840-A403-4E70C925B7D1}" type="presParOf" srcId="{D58589CB-DF55-4E3A-A19B-90646FBC4E26}" destId="{0CC8F5AB-9219-4747-986C-A12C74A1D043}"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978F0A-4ACA-4702-8296-4850F4E68024}" type="doc">
      <dgm:prSet loTypeId="urn:microsoft.com/office/officeart/2016/7/layout/HorizontalActionList" loCatId="List" qsTypeId="urn:microsoft.com/office/officeart/2005/8/quickstyle/simple4" qsCatId="simple" csTypeId="urn:microsoft.com/office/officeart/2005/8/colors/accent5_2" csCatId="accent5"/>
      <dgm:spPr/>
      <dgm:t>
        <a:bodyPr/>
        <a:lstStyle/>
        <a:p>
          <a:endParaRPr lang="en-US"/>
        </a:p>
      </dgm:t>
    </dgm:pt>
    <dgm:pt modelId="{AD1405BA-08CE-4575-A4DD-973FDB47A4EB}">
      <dgm:prSet/>
      <dgm:spPr/>
      <dgm:t>
        <a:bodyPr/>
        <a:lstStyle/>
        <a:p>
          <a:r>
            <a:rPr lang="en-US"/>
            <a:t>Analyse</a:t>
          </a:r>
        </a:p>
      </dgm:t>
    </dgm:pt>
    <dgm:pt modelId="{06264D6E-F415-4F0F-89DC-E6C6E5569E12}" type="parTrans" cxnId="{BE1CEC1F-1252-4781-B489-8B1A5E21DBAA}">
      <dgm:prSet/>
      <dgm:spPr/>
      <dgm:t>
        <a:bodyPr/>
        <a:lstStyle/>
        <a:p>
          <a:endParaRPr lang="en-US"/>
        </a:p>
      </dgm:t>
    </dgm:pt>
    <dgm:pt modelId="{DD9378DC-C8C7-4678-8865-A7F9E3201FE9}" type="sibTrans" cxnId="{BE1CEC1F-1252-4781-B489-8B1A5E21DBAA}">
      <dgm:prSet/>
      <dgm:spPr/>
      <dgm:t>
        <a:bodyPr/>
        <a:lstStyle/>
        <a:p>
          <a:endParaRPr lang="en-US"/>
        </a:p>
      </dgm:t>
    </dgm:pt>
    <dgm:pt modelId="{85A7992B-F4FC-4207-9275-4353224CEBA6}">
      <dgm:prSet/>
      <dgm:spPr/>
      <dgm:t>
        <a:bodyPr/>
        <a:lstStyle/>
        <a:p>
          <a:r>
            <a:rPr lang="en-US"/>
            <a:t>Critically analyse the theories and models of leadership at a strategic level: </a:t>
          </a:r>
        </a:p>
      </dgm:t>
    </dgm:pt>
    <dgm:pt modelId="{FF032B17-7EEB-41D5-AF14-A025F6EF037B}" type="parTrans" cxnId="{AB2B5818-863D-49FD-B76B-640431F676A3}">
      <dgm:prSet/>
      <dgm:spPr/>
      <dgm:t>
        <a:bodyPr/>
        <a:lstStyle/>
        <a:p>
          <a:endParaRPr lang="en-US"/>
        </a:p>
      </dgm:t>
    </dgm:pt>
    <dgm:pt modelId="{B1854A18-A199-4504-B5B7-DDCC264608DF}" type="sibTrans" cxnId="{AB2B5818-863D-49FD-B76B-640431F676A3}">
      <dgm:prSet/>
      <dgm:spPr/>
      <dgm:t>
        <a:bodyPr/>
        <a:lstStyle/>
        <a:p>
          <a:endParaRPr lang="en-US"/>
        </a:p>
      </dgm:t>
    </dgm:pt>
    <dgm:pt modelId="{A07B0AFA-7523-42AE-BAF6-846BEA7907EC}">
      <dgm:prSet/>
      <dgm:spPr/>
      <dgm:t>
        <a:bodyPr/>
        <a:lstStyle/>
        <a:p>
          <a:r>
            <a:rPr lang="en-US"/>
            <a:t>Assess</a:t>
          </a:r>
        </a:p>
      </dgm:t>
    </dgm:pt>
    <dgm:pt modelId="{C5ADDD1C-7732-47CF-960A-F98FE3709C40}" type="parTrans" cxnId="{76AFCB63-E8EE-4AD2-87FD-50B8DC366F9A}">
      <dgm:prSet/>
      <dgm:spPr/>
      <dgm:t>
        <a:bodyPr/>
        <a:lstStyle/>
        <a:p>
          <a:endParaRPr lang="en-US"/>
        </a:p>
      </dgm:t>
    </dgm:pt>
    <dgm:pt modelId="{EAD9AD82-A5F4-4E76-AF2C-D297CE20C40C}" type="sibTrans" cxnId="{76AFCB63-E8EE-4AD2-87FD-50B8DC366F9A}">
      <dgm:prSet/>
      <dgm:spPr/>
      <dgm:t>
        <a:bodyPr/>
        <a:lstStyle/>
        <a:p>
          <a:endParaRPr lang="en-US"/>
        </a:p>
      </dgm:t>
    </dgm:pt>
    <dgm:pt modelId="{D6C4D60D-FBAB-4728-9998-C35DFA1DF869}">
      <dgm:prSet/>
      <dgm:spPr/>
      <dgm:t>
        <a:bodyPr/>
        <a:lstStyle/>
        <a:p>
          <a:r>
            <a:rPr lang="en-US"/>
            <a:t>Assess the effectiveness of application  </a:t>
          </a:r>
        </a:p>
      </dgm:t>
    </dgm:pt>
    <dgm:pt modelId="{CC313940-91E4-45D5-A2F1-4FF7CF6B24F1}" type="parTrans" cxnId="{6D9580F9-B605-40CB-82E0-325AE03FC800}">
      <dgm:prSet/>
      <dgm:spPr/>
      <dgm:t>
        <a:bodyPr/>
        <a:lstStyle/>
        <a:p>
          <a:endParaRPr lang="en-US"/>
        </a:p>
      </dgm:t>
    </dgm:pt>
    <dgm:pt modelId="{5F79CE4C-658A-4397-A05C-8846AB7A470C}" type="sibTrans" cxnId="{6D9580F9-B605-40CB-82E0-325AE03FC800}">
      <dgm:prSet/>
      <dgm:spPr/>
      <dgm:t>
        <a:bodyPr/>
        <a:lstStyle/>
        <a:p>
          <a:endParaRPr lang="en-US"/>
        </a:p>
      </dgm:t>
    </dgm:pt>
    <dgm:pt modelId="{513960B2-EB70-4362-B3EA-FAE226C47FD5}">
      <dgm:prSet/>
      <dgm:spPr/>
      <dgm:t>
        <a:bodyPr/>
        <a:lstStyle/>
        <a:p>
          <a:r>
            <a:rPr lang="en-US"/>
            <a:t>Demonstrate</a:t>
          </a:r>
        </a:p>
      </dgm:t>
    </dgm:pt>
    <dgm:pt modelId="{24A2E8F7-EE3B-497E-B527-6694FE96F774}" type="parTrans" cxnId="{2A1FDC1C-981E-4B9C-8DAF-8FB742A3FC89}">
      <dgm:prSet/>
      <dgm:spPr/>
      <dgm:t>
        <a:bodyPr/>
        <a:lstStyle/>
        <a:p>
          <a:endParaRPr lang="en-US"/>
        </a:p>
      </dgm:t>
    </dgm:pt>
    <dgm:pt modelId="{47ADC468-308E-4D8B-A5F9-60B6FD02B223}" type="sibTrans" cxnId="{2A1FDC1C-981E-4B9C-8DAF-8FB742A3FC89}">
      <dgm:prSet/>
      <dgm:spPr/>
      <dgm:t>
        <a:bodyPr/>
        <a:lstStyle/>
        <a:p>
          <a:endParaRPr lang="en-US"/>
        </a:p>
      </dgm:t>
    </dgm:pt>
    <dgm:pt modelId="{2E3366BF-98F8-4424-9198-C54E6324203D}">
      <dgm:prSet/>
      <dgm:spPr/>
      <dgm:t>
        <a:bodyPr/>
        <a:lstStyle/>
        <a:p>
          <a:r>
            <a:rPr lang="en-US"/>
            <a:t>Demonstrate presentation and team working skills </a:t>
          </a:r>
        </a:p>
      </dgm:t>
    </dgm:pt>
    <dgm:pt modelId="{4758198B-9A70-4963-9013-B3083C658AF3}" type="parTrans" cxnId="{A1DB05F3-7E43-4456-B64F-AA2601886713}">
      <dgm:prSet/>
      <dgm:spPr/>
      <dgm:t>
        <a:bodyPr/>
        <a:lstStyle/>
        <a:p>
          <a:endParaRPr lang="en-US"/>
        </a:p>
      </dgm:t>
    </dgm:pt>
    <dgm:pt modelId="{555C2275-8DF4-47EF-B9D2-7F4B10BE378D}" type="sibTrans" cxnId="{A1DB05F3-7E43-4456-B64F-AA2601886713}">
      <dgm:prSet/>
      <dgm:spPr/>
      <dgm:t>
        <a:bodyPr/>
        <a:lstStyle/>
        <a:p>
          <a:endParaRPr lang="en-US"/>
        </a:p>
      </dgm:t>
    </dgm:pt>
    <dgm:pt modelId="{A935EBD4-3D9D-48B3-89F9-9B0FBA8DC039}">
      <dgm:prSet/>
      <dgm:spPr/>
      <dgm:t>
        <a:bodyPr/>
        <a:lstStyle/>
        <a:p>
          <a:r>
            <a:rPr lang="en-US"/>
            <a:t>Reflect on</a:t>
          </a:r>
        </a:p>
      </dgm:t>
    </dgm:pt>
    <dgm:pt modelId="{2A02AAB7-7348-4915-B315-98833BECE65E}" type="parTrans" cxnId="{D5D66ADE-CAE1-4F0C-89C9-C7E597E6D421}">
      <dgm:prSet/>
      <dgm:spPr/>
      <dgm:t>
        <a:bodyPr/>
        <a:lstStyle/>
        <a:p>
          <a:endParaRPr lang="en-US"/>
        </a:p>
      </dgm:t>
    </dgm:pt>
    <dgm:pt modelId="{79FF65D4-F9C7-47E7-AEFA-BDC641E73C5E}" type="sibTrans" cxnId="{D5D66ADE-CAE1-4F0C-89C9-C7E597E6D421}">
      <dgm:prSet/>
      <dgm:spPr/>
      <dgm:t>
        <a:bodyPr/>
        <a:lstStyle/>
        <a:p>
          <a:endParaRPr lang="en-US"/>
        </a:p>
      </dgm:t>
    </dgm:pt>
    <dgm:pt modelId="{77BB90EF-E545-4A58-BBCF-C549FA433E8F}">
      <dgm:prSet/>
      <dgm:spPr/>
      <dgm:t>
        <a:bodyPr/>
        <a:lstStyle/>
        <a:p>
          <a:r>
            <a:rPr lang="en-US"/>
            <a:t>Reflect on effective leadership decision making and problem solving within a practical environment. </a:t>
          </a:r>
        </a:p>
      </dgm:t>
    </dgm:pt>
    <dgm:pt modelId="{3EA82C59-2AE7-4326-80DD-F97DFD488239}" type="parTrans" cxnId="{0AA32E20-4522-4EAF-B081-75087512A74B}">
      <dgm:prSet/>
      <dgm:spPr/>
      <dgm:t>
        <a:bodyPr/>
        <a:lstStyle/>
        <a:p>
          <a:endParaRPr lang="en-US"/>
        </a:p>
      </dgm:t>
    </dgm:pt>
    <dgm:pt modelId="{DE976AAB-123A-4DB4-BB28-1AD008DC1ED8}" type="sibTrans" cxnId="{0AA32E20-4522-4EAF-B081-75087512A74B}">
      <dgm:prSet/>
      <dgm:spPr/>
      <dgm:t>
        <a:bodyPr/>
        <a:lstStyle/>
        <a:p>
          <a:endParaRPr lang="en-US"/>
        </a:p>
      </dgm:t>
    </dgm:pt>
    <dgm:pt modelId="{806DDEF1-216B-4CDC-918E-A4D9D15E05B2}" type="pres">
      <dgm:prSet presAssocID="{3E978F0A-4ACA-4702-8296-4850F4E68024}" presName="Name0" presStyleCnt="0">
        <dgm:presLayoutVars>
          <dgm:dir/>
          <dgm:animLvl val="lvl"/>
          <dgm:resizeHandles val="exact"/>
        </dgm:presLayoutVars>
      </dgm:prSet>
      <dgm:spPr/>
    </dgm:pt>
    <dgm:pt modelId="{FE81E17E-90E9-4C30-9C39-A29D46D47221}" type="pres">
      <dgm:prSet presAssocID="{AD1405BA-08CE-4575-A4DD-973FDB47A4EB}" presName="composite" presStyleCnt="0"/>
      <dgm:spPr/>
    </dgm:pt>
    <dgm:pt modelId="{4D1D1481-B0AC-4462-92BF-CFC9A0F93C0A}" type="pres">
      <dgm:prSet presAssocID="{AD1405BA-08CE-4575-A4DD-973FDB47A4EB}" presName="parTx" presStyleLbl="alignNode1" presStyleIdx="0" presStyleCnt="4">
        <dgm:presLayoutVars>
          <dgm:chMax val="0"/>
          <dgm:chPref val="0"/>
        </dgm:presLayoutVars>
      </dgm:prSet>
      <dgm:spPr/>
    </dgm:pt>
    <dgm:pt modelId="{ED821812-0BF6-4832-9B18-D1A55D947F85}" type="pres">
      <dgm:prSet presAssocID="{AD1405BA-08CE-4575-A4DD-973FDB47A4EB}" presName="desTx" presStyleLbl="alignAccFollowNode1" presStyleIdx="0" presStyleCnt="4">
        <dgm:presLayoutVars/>
      </dgm:prSet>
      <dgm:spPr/>
    </dgm:pt>
    <dgm:pt modelId="{8A017951-4784-4917-8069-BF294FA72553}" type="pres">
      <dgm:prSet presAssocID="{DD9378DC-C8C7-4678-8865-A7F9E3201FE9}" presName="space" presStyleCnt="0"/>
      <dgm:spPr/>
    </dgm:pt>
    <dgm:pt modelId="{A0AF3DB0-4E7F-4855-BB23-18C7204A2F77}" type="pres">
      <dgm:prSet presAssocID="{A07B0AFA-7523-42AE-BAF6-846BEA7907EC}" presName="composite" presStyleCnt="0"/>
      <dgm:spPr/>
    </dgm:pt>
    <dgm:pt modelId="{CF1304A9-9D67-4070-B1C7-333B29507D93}" type="pres">
      <dgm:prSet presAssocID="{A07B0AFA-7523-42AE-BAF6-846BEA7907EC}" presName="parTx" presStyleLbl="alignNode1" presStyleIdx="1" presStyleCnt="4">
        <dgm:presLayoutVars>
          <dgm:chMax val="0"/>
          <dgm:chPref val="0"/>
        </dgm:presLayoutVars>
      </dgm:prSet>
      <dgm:spPr/>
    </dgm:pt>
    <dgm:pt modelId="{176A39E3-4F6E-4B83-8C1F-89BBDA50A176}" type="pres">
      <dgm:prSet presAssocID="{A07B0AFA-7523-42AE-BAF6-846BEA7907EC}" presName="desTx" presStyleLbl="alignAccFollowNode1" presStyleIdx="1" presStyleCnt="4">
        <dgm:presLayoutVars/>
      </dgm:prSet>
      <dgm:spPr/>
    </dgm:pt>
    <dgm:pt modelId="{28B055CC-4399-4384-8F60-94425DB8D1C3}" type="pres">
      <dgm:prSet presAssocID="{EAD9AD82-A5F4-4E76-AF2C-D297CE20C40C}" presName="space" presStyleCnt="0"/>
      <dgm:spPr/>
    </dgm:pt>
    <dgm:pt modelId="{EAABAD7E-7932-418F-8752-DB514B6DE3DD}" type="pres">
      <dgm:prSet presAssocID="{513960B2-EB70-4362-B3EA-FAE226C47FD5}" presName="composite" presStyleCnt="0"/>
      <dgm:spPr/>
    </dgm:pt>
    <dgm:pt modelId="{C0855C2D-6608-4640-B632-E7E82954739C}" type="pres">
      <dgm:prSet presAssocID="{513960B2-EB70-4362-B3EA-FAE226C47FD5}" presName="parTx" presStyleLbl="alignNode1" presStyleIdx="2" presStyleCnt="4">
        <dgm:presLayoutVars>
          <dgm:chMax val="0"/>
          <dgm:chPref val="0"/>
        </dgm:presLayoutVars>
      </dgm:prSet>
      <dgm:spPr/>
    </dgm:pt>
    <dgm:pt modelId="{5EE73836-71D0-4BE9-9CBE-43B22441FB94}" type="pres">
      <dgm:prSet presAssocID="{513960B2-EB70-4362-B3EA-FAE226C47FD5}" presName="desTx" presStyleLbl="alignAccFollowNode1" presStyleIdx="2" presStyleCnt="4">
        <dgm:presLayoutVars/>
      </dgm:prSet>
      <dgm:spPr/>
    </dgm:pt>
    <dgm:pt modelId="{3D58B478-9799-4F12-836D-C6ACC5470C97}" type="pres">
      <dgm:prSet presAssocID="{47ADC468-308E-4D8B-A5F9-60B6FD02B223}" presName="space" presStyleCnt="0"/>
      <dgm:spPr/>
    </dgm:pt>
    <dgm:pt modelId="{8CE303FD-0C90-433A-A254-0E81974B4786}" type="pres">
      <dgm:prSet presAssocID="{A935EBD4-3D9D-48B3-89F9-9B0FBA8DC039}" presName="composite" presStyleCnt="0"/>
      <dgm:spPr/>
    </dgm:pt>
    <dgm:pt modelId="{03F5E46D-9D50-471E-BD6E-EAAA18FE0B00}" type="pres">
      <dgm:prSet presAssocID="{A935EBD4-3D9D-48B3-89F9-9B0FBA8DC039}" presName="parTx" presStyleLbl="alignNode1" presStyleIdx="3" presStyleCnt="4">
        <dgm:presLayoutVars>
          <dgm:chMax val="0"/>
          <dgm:chPref val="0"/>
        </dgm:presLayoutVars>
      </dgm:prSet>
      <dgm:spPr/>
    </dgm:pt>
    <dgm:pt modelId="{9E8C94A9-51C2-409A-9783-08DC01FF79A2}" type="pres">
      <dgm:prSet presAssocID="{A935EBD4-3D9D-48B3-89F9-9B0FBA8DC039}" presName="desTx" presStyleLbl="alignAccFollowNode1" presStyleIdx="3" presStyleCnt="4">
        <dgm:presLayoutVars/>
      </dgm:prSet>
      <dgm:spPr/>
    </dgm:pt>
  </dgm:ptLst>
  <dgm:cxnLst>
    <dgm:cxn modelId="{AB2B5818-863D-49FD-B76B-640431F676A3}" srcId="{AD1405BA-08CE-4575-A4DD-973FDB47A4EB}" destId="{85A7992B-F4FC-4207-9275-4353224CEBA6}" srcOrd="0" destOrd="0" parTransId="{FF032B17-7EEB-41D5-AF14-A025F6EF037B}" sibTransId="{B1854A18-A199-4504-B5B7-DDCC264608DF}"/>
    <dgm:cxn modelId="{2A1FDC1C-981E-4B9C-8DAF-8FB742A3FC89}" srcId="{3E978F0A-4ACA-4702-8296-4850F4E68024}" destId="{513960B2-EB70-4362-B3EA-FAE226C47FD5}" srcOrd="2" destOrd="0" parTransId="{24A2E8F7-EE3B-497E-B527-6694FE96F774}" sibTransId="{47ADC468-308E-4D8B-A5F9-60B6FD02B223}"/>
    <dgm:cxn modelId="{BE1CEC1F-1252-4781-B489-8B1A5E21DBAA}" srcId="{3E978F0A-4ACA-4702-8296-4850F4E68024}" destId="{AD1405BA-08CE-4575-A4DD-973FDB47A4EB}" srcOrd="0" destOrd="0" parTransId="{06264D6E-F415-4F0F-89DC-E6C6E5569E12}" sibTransId="{DD9378DC-C8C7-4678-8865-A7F9E3201FE9}"/>
    <dgm:cxn modelId="{0AA32E20-4522-4EAF-B081-75087512A74B}" srcId="{A935EBD4-3D9D-48B3-89F9-9B0FBA8DC039}" destId="{77BB90EF-E545-4A58-BBCF-C549FA433E8F}" srcOrd="0" destOrd="0" parTransId="{3EA82C59-2AE7-4326-80DD-F97DFD488239}" sibTransId="{DE976AAB-123A-4DB4-BB28-1AD008DC1ED8}"/>
    <dgm:cxn modelId="{2852552E-55D5-426C-A2CF-EC288707764A}" type="presOf" srcId="{A935EBD4-3D9D-48B3-89F9-9B0FBA8DC039}" destId="{03F5E46D-9D50-471E-BD6E-EAAA18FE0B00}" srcOrd="0" destOrd="0" presId="urn:microsoft.com/office/officeart/2016/7/layout/HorizontalActionList"/>
    <dgm:cxn modelId="{76AFCB63-E8EE-4AD2-87FD-50B8DC366F9A}" srcId="{3E978F0A-4ACA-4702-8296-4850F4E68024}" destId="{A07B0AFA-7523-42AE-BAF6-846BEA7907EC}" srcOrd="1" destOrd="0" parTransId="{C5ADDD1C-7732-47CF-960A-F98FE3709C40}" sibTransId="{EAD9AD82-A5F4-4E76-AF2C-D297CE20C40C}"/>
    <dgm:cxn modelId="{8376344C-3482-4872-9776-5E8F799C0735}" type="presOf" srcId="{D6C4D60D-FBAB-4728-9998-C35DFA1DF869}" destId="{176A39E3-4F6E-4B83-8C1F-89BBDA50A176}" srcOrd="0" destOrd="0" presId="urn:microsoft.com/office/officeart/2016/7/layout/HorizontalActionList"/>
    <dgm:cxn modelId="{FF3FCC55-67C6-48A6-BA92-F8A83E5F33F9}" type="presOf" srcId="{3E978F0A-4ACA-4702-8296-4850F4E68024}" destId="{806DDEF1-216B-4CDC-918E-A4D9D15E05B2}" srcOrd="0" destOrd="0" presId="urn:microsoft.com/office/officeart/2016/7/layout/HorizontalActionList"/>
    <dgm:cxn modelId="{9741D19F-3CEE-4EDA-A2B1-05A5C7FF6D6E}" type="presOf" srcId="{85A7992B-F4FC-4207-9275-4353224CEBA6}" destId="{ED821812-0BF6-4832-9B18-D1A55D947F85}" srcOrd="0" destOrd="0" presId="urn:microsoft.com/office/officeart/2016/7/layout/HorizontalActionList"/>
    <dgm:cxn modelId="{14A79AC1-7B29-4250-B5E2-003BCF3AF8E5}" type="presOf" srcId="{A07B0AFA-7523-42AE-BAF6-846BEA7907EC}" destId="{CF1304A9-9D67-4070-B1C7-333B29507D93}" srcOrd="0" destOrd="0" presId="urn:microsoft.com/office/officeart/2016/7/layout/HorizontalActionList"/>
    <dgm:cxn modelId="{9F6490C5-93EC-4DD0-8A4F-CD9A324B873A}" type="presOf" srcId="{77BB90EF-E545-4A58-BBCF-C549FA433E8F}" destId="{9E8C94A9-51C2-409A-9783-08DC01FF79A2}" srcOrd="0" destOrd="0" presId="urn:microsoft.com/office/officeart/2016/7/layout/HorizontalActionList"/>
    <dgm:cxn modelId="{D5D66ADE-CAE1-4F0C-89C9-C7E597E6D421}" srcId="{3E978F0A-4ACA-4702-8296-4850F4E68024}" destId="{A935EBD4-3D9D-48B3-89F9-9B0FBA8DC039}" srcOrd="3" destOrd="0" parTransId="{2A02AAB7-7348-4915-B315-98833BECE65E}" sibTransId="{79FF65D4-F9C7-47E7-AEFA-BDC641E73C5E}"/>
    <dgm:cxn modelId="{28DE20E0-3349-4E65-A4CA-19B193B48DAB}" type="presOf" srcId="{2E3366BF-98F8-4424-9198-C54E6324203D}" destId="{5EE73836-71D0-4BE9-9CBE-43B22441FB94}" srcOrd="0" destOrd="0" presId="urn:microsoft.com/office/officeart/2016/7/layout/HorizontalActionList"/>
    <dgm:cxn modelId="{A1DB05F3-7E43-4456-B64F-AA2601886713}" srcId="{513960B2-EB70-4362-B3EA-FAE226C47FD5}" destId="{2E3366BF-98F8-4424-9198-C54E6324203D}" srcOrd="0" destOrd="0" parTransId="{4758198B-9A70-4963-9013-B3083C658AF3}" sibTransId="{555C2275-8DF4-47EF-B9D2-7F4B10BE378D}"/>
    <dgm:cxn modelId="{782D60F3-B99E-4AD3-A23C-49519038C864}" type="presOf" srcId="{513960B2-EB70-4362-B3EA-FAE226C47FD5}" destId="{C0855C2D-6608-4640-B632-E7E82954739C}" srcOrd="0" destOrd="0" presId="urn:microsoft.com/office/officeart/2016/7/layout/HorizontalActionList"/>
    <dgm:cxn modelId="{6D9580F9-B605-40CB-82E0-325AE03FC800}" srcId="{A07B0AFA-7523-42AE-BAF6-846BEA7907EC}" destId="{D6C4D60D-FBAB-4728-9998-C35DFA1DF869}" srcOrd="0" destOrd="0" parTransId="{CC313940-91E4-45D5-A2F1-4FF7CF6B24F1}" sibTransId="{5F79CE4C-658A-4397-A05C-8846AB7A470C}"/>
    <dgm:cxn modelId="{520DADFE-BA00-495F-9F30-4E8C359FF65D}" type="presOf" srcId="{AD1405BA-08CE-4575-A4DD-973FDB47A4EB}" destId="{4D1D1481-B0AC-4462-92BF-CFC9A0F93C0A}" srcOrd="0" destOrd="0" presId="urn:microsoft.com/office/officeart/2016/7/layout/HorizontalActionList"/>
    <dgm:cxn modelId="{20BCCC1E-1129-4481-86DB-DCEA041C423F}" type="presParOf" srcId="{806DDEF1-216B-4CDC-918E-A4D9D15E05B2}" destId="{FE81E17E-90E9-4C30-9C39-A29D46D47221}" srcOrd="0" destOrd="0" presId="urn:microsoft.com/office/officeart/2016/7/layout/HorizontalActionList"/>
    <dgm:cxn modelId="{01BCA1CA-FADF-482B-A312-16CA28ED3B01}" type="presParOf" srcId="{FE81E17E-90E9-4C30-9C39-A29D46D47221}" destId="{4D1D1481-B0AC-4462-92BF-CFC9A0F93C0A}" srcOrd="0" destOrd="0" presId="urn:microsoft.com/office/officeart/2016/7/layout/HorizontalActionList"/>
    <dgm:cxn modelId="{306FC1BD-B0D5-42B9-A911-FF01718DE3D3}" type="presParOf" srcId="{FE81E17E-90E9-4C30-9C39-A29D46D47221}" destId="{ED821812-0BF6-4832-9B18-D1A55D947F85}" srcOrd="1" destOrd="0" presId="urn:microsoft.com/office/officeart/2016/7/layout/HorizontalActionList"/>
    <dgm:cxn modelId="{D2A32BFF-7F3A-4A21-A6C0-BFAC776547C8}" type="presParOf" srcId="{806DDEF1-216B-4CDC-918E-A4D9D15E05B2}" destId="{8A017951-4784-4917-8069-BF294FA72553}" srcOrd="1" destOrd="0" presId="urn:microsoft.com/office/officeart/2016/7/layout/HorizontalActionList"/>
    <dgm:cxn modelId="{2B9CF50A-CD0F-49C2-A593-715EFA8B7C1F}" type="presParOf" srcId="{806DDEF1-216B-4CDC-918E-A4D9D15E05B2}" destId="{A0AF3DB0-4E7F-4855-BB23-18C7204A2F77}" srcOrd="2" destOrd="0" presId="urn:microsoft.com/office/officeart/2016/7/layout/HorizontalActionList"/>
    <dgm:cxn modelId="{EFCD8E2A-FC1C-4F83-998C-162312C1A69F}" type="presParOf" srcId="{A0AF3DB0-4E7F-4855-BB23-18C7204A2F77}" destId="{CF1304A9-9D67-4070-B1C7-333B29507D93}" srcOrd="0" destOrd="0" presId="urn:microsoft.com/office/officeart/2016/7/layout/HorizontalActionList"/>
    <dgm:cxn modelId="{4209E178-EC95-45D4-862E-173789BF7224}" type="presParOf" srcId="{A0AF3DB0-4E7F-4855-BB23-18C7204A2F77}" destId="{176A39E3-4F6E-4B83-8C1F-89BBDA50A176}" srcOrd="1" destOrd="0" presId="urn:microsoft.com/office/officeart/2016/7/layout/HorizontalActionList"/>
    <dgm:cxn modelId="{6AC2CDFD-31F3-4AFE-8ABA-449A5D8737EC}" type="presParOf" srcId="{806DDEF1-216B-4CDC-918E-A4D9D15E05B2}" destId="{28B055CC-4399-4384-8F60-94425DB8D1C3}" srcOrd="3" destOrd="0" presId="urn:microsoft.com/office/officeart/2016/7/layout/HorizontalActionList"/>
    <dgm:cxn modelId="{0D186D53-D04C-41D0-B5E8-4A01346C74CD}" type="presParOf" srcId="{806DDEF1-216B-4CDC-918E-A4D9D15E05B2}" destId="{EAABAD7E-7932-418F-8752-DB514B6DE3DD}" srcOrd="4" destOrd="0" presId="urn:microsoft.com/office/officeart/2016/7/layout/HorizontalActionList"/>
    <dgm:cxn modelId="{F6F3041F-2B46-4778-858E-A28B325A6B81}" type="presParOf" srcId="{EAABAD7E-7932-418F-8752-DB514B6DE3DD}" destId="{C0855C2D-6608-4640-B632-E7E82954739C}" srcOrd="0" destOrd="0" presId="urn:microsoft.com/office/officeart/2016/7/layout/HorizontalActionList"/>
    <dgm:cxn modelId="{501ED911-76A5-409C-A3D3-D33F19399EA4}" type="presParOf" srcId="{EAABAD7E-7932-418F-8752-DB514B6DE3DD}" destId="{5EE73836-71D0-4BE9-9CBE-43B22441FB94}" srcOrd="1" destOrd="0" presId="urn:microsoft.com/office/officeart/2016/7/layout/HorizontalActionList"/>
    <dgm:cxn modelId="{8C972230-BD27-4A20-BD51-F8998CB309E3}" type="presParOf" srcId="{806DDEF1-216B-4CDC-918E-A4D9D15E05B2}" destId="{3D58B478-9799-4F12-836D-C6ACC5470C97}" srcOrd="5" destOrd="0" presId="urn:microsoft.com/office/officeart/2016/7/layout/HorizontalActionList"/>
    <dgm:cxn modelId="{D11D3988-0FB5-4285-B504-A4A6EA5AF9AD}" type="presParOf" srcId="{806DDEF1-216B-4CDC-918E-A4D9D15E05B2}" destId="{8CE303FD-0C90-433A-A254-0E81974B4786}" srcOrd="6" destOrd="0" presId="urn:microsoft.com/office/officeart/2016/7/layout/HorizontalActionList"/>
    <dgm:cxn modelId="{915D55D7-BD87-4B12-8DFC-5087C2AED4DF}" type="presParOf" srcId="{8CE303FD-0C90-433A-A254-0E81974B4786}" destId="{03F5E46D-9D50-471E-BD6E-EAAA18FE0B00}" srcOrd="0" destOrd="0" presId="urn:microsoft.com/office/officeart/2016/7/layout/HorizontalActionList"/>
    <dgm:cxn modelId="{FD89C92E-3CA3-4EFD-83DC-5251A0F3F92C}" type="presParOf" srcId="{8CE303FD-0C90-433A-A254-0E81974B4786}" destId="{9E8C94A9-51C2-409A-9783-08DC01FF79A2}" srcOrd="1" destOrd="0" presId="urn:microsoft.com/office/officeart/2016/7/layout/Horizontal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81AD69-EF2B-4E22-B96F-FE40FA3ED88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088C19-E78B-447C-AD6D-73DAFA072BC6}">
      <dgm:prSet/>
      <dgm:spPr/>
      <dgm:t>
        <a:bodyPr/>
        <a:lstStyle/>
        <a:p>
          <a:r>
            <a:rPr lang="en-US" b="1"/>
            <a:t>Leadership theory with a focus on senior leadership at a strategic organisational level including models of leadership such as Transactional, Transformational and Situational Leadership, and assessing their appropriateness within public service organisations</a:t>
          </a:r>
          <a:endParaRPr lang="en-US"/>
        </a:p>
      </dgm:t>
    </dgm:pt>
    <dgm:pt modelId="{7B1F05D3-F5DD-4D03-93CB-D825A63D5DD3}" type="parTrans" cxnId="{21EAF6D1-DFC0-4FBC-BA0A-4911B36C4690}">
      <dgm:prSet/>
      <dgm:spPr/>
      <dgm:t>
        <a:bodyPr/>
        <a:lstStyle/>
        <a:p>
          <a:endParaRPr lang="en-US"/>
        </a:p>
      </dgm:t>
    </dgm:pt>
    <dgm:pt modelId="{3D4AE3E6-F2CB-48FD-9DDD-B86188C97F27}" type="sibTrans" cxnId="{21EAF6D1-DFC0-4FBC-BA0A-4911B36C4690}">
      <dgm:prSet/>
      <dgm:spPr/>
      <dgm:t>
        <a:bodyPr/>
        <a:lstStyle/>
        <a:p>
          <a:endParaRPr lang="en-US"/>
        </a:p>
      </dgm:t>
    </dgm:pt>
    <dgm:pt modelId="{E0C6B26B-13F6-4A83-8C9B-D995039E2C14}">
      <dgm:prSet/>
      <dgm:spPr/>
      <dgm:t>
        <a:bodyPr/>
        <a:lstStyle/>
        <a:p>
          <a:r>
            <a:rPr lang="en-GB" b="1"/>
            <a:t>Contemporary leadership development issues </a:t>
          </a:r>
          <a:endParaRPr lang="en-US"/>
        </a:p>
      </dgm:t>
    </dgm:pt>
    <dgm:pt modelId="{1D4D5DEB-B0EA-4D0D-8621-A96A50156D31}" type="parTrans" cxnId="{A6D3844E-6323-40F9-9EB5-89374AEA932E}">
      <dgm:prSet/>
      <dgm:spPr/>
      <dgm:t>
        <a:bodyPr/>
        <a:lstStyle/>
        <a:p>
          <a:endParaRPr lang="en-US"/>
        </a:p>
      </dgm:t>
    </dgm:pt>
    <dgm:pt modelId="{7BBAB26D-8B88-4901-9B59-CF24F9076E1E}" type="sibTrans" cxnId="{A6D3844E-6323-40F9-9EB5-89374AEA932E}">
      <dgm:prSet/>
      <dgm:spPr/>
      <dgm:t>
        <a:bodyPr/>
        <a:lstStyle/>
        <a:p>
          <a:endParaRPr lang="en-US"/>
        </a:p>
      </dgm:t>
    </dgm:pt>
    <dgm:pt modelId="{B6733508-3506-4391-A7D5-0EA6AFEB9158}">
      <dgm:prSet/>
      <dgm:spPr/>
      <dgm:t>
        <a:bodyPr/>
        <a:lstStyle/>
        <a:p>
          <a:r>
            <a:rPr lang="en-GB" b="1"/>
            <a:t>Application of theory to developing leadership skills, methods and models in self and others</a:t>
          </a:r>
          <a:endParaRPr lang="en-US"/>
        </a:p>
      </dgm:t>
    </dgm:pt>
    <dgm:pt modelId="{2CCB5EFA-D685-4A40-B0B2-9AF37963FA4C}" type="parTrans" cxnId="{722E4B72-BBD3-4544-86F1-EE1A17B6AD5C}">
      <dgm:prSet/>
      <dgm:spPr/>
      <dgm:t>
        <a:bodyPr/>
        <a:lstStyle/>
        <a:p>
          <a:endParaRPr lang="en-US"/>
        </a:p>
      </dgm:t>
    </dgm:pt>
    <dgm:pt modelId="{DD54DFB9-CC62-41D3-BCAD-B01158FFFC5F}" type="sibTrans" cxnId="{722E4B72-BBD3-4544-86F1-EE1A17B6AD5C}">
      <dgm:prSet/>
      <dgm:spPr/>
      <dgm:t>
        <a:bodyPr/>
        <a:lstStyle/>
        <a:p>
          <a:endParaRPr lang="en-US"/>
        </a:p>
      </dgm:t>
    </dgm:pt>
    <dgm:pt modelId="{10572938-CDAE-47A8-BA9C-CE8CAC534D65}">
      <dgm:prSet/>
      <dgm:spPr/>
      <dgm:t>
        <a:bodyPr/>
        <a:lstStyle/>
        <a:p>
          <a:r>
            <a:rPr lang="en-GB" b="1"/>
            <a:t>Leading teams and individuals, building and maintaining productive working relationships</a:t>
          </a:r>
          <a:endParaRPr lang="en-US"/>
        </a:p>
      </dgm:t>
    </dgm:pt>
    <dgm:pt modelId="{840474E8-9DEA-49DA-BEC6-B80EF5574D14}" type="parTrans" cxnId="{F09A7421-8429-44BB-B60C-77B3B2D19ADE}">
      <dgm:prSet/>
      <dgm:spPr/>
      <dgm:t>
        <a:bodyPr/>
        <a:lstStyle/>
        <a:p>
          <a:endParaRPr lang="en-US"/>
        </a:p>
      </dgm:t>
    </dgm:pt>
    <dgm:pt modelId="{13295122-06A4-4A58-B3F2-7573BF8437E3}" type="sibTrans" cxnId="{F09A7421-8429-44BB-B60C-77B3B2D19ADE}">
      <dgm:prSet/>
      <dgm:spPr/>
      <dgm:t>
        <a:bodyPr/>
        <a:lstStyle/>
        <a:p>
          <a:endParaRPr lang="en-US"/>
        </a:p>
      </dgm:t>
    </dgm:pt>
    <dgm:pt modelId="{31FFF0B3-D8F2-497D-805A-3482F604EEDE}">
      <dgm:prSet/>
      <dgm:spPr/>
      <dgm:t>
        <a:bodyPr/>
        <a:lstStyle/>
        <a:p>
          <a:r>
            <a:rPr lang="en-GB" b="1"/>
            <a:t>Assess the value of leadership and development to organisational success</a:t>
          </a:r>
          <a:endParaRPr lang="en-US"/>
        </a:p>
      </dgm:t>
    </dgm:pt>
    <dgm:pt modelId="{1FE9FC34-15C1-4168-83C1-9912F299468F}" type="parTrans" cxnId="{1E0BAD2D-B880-43BE-A193-0C01F6369486}">
      <dgm:prSet/>
      <dgm:spPr/>
      <dgm:t>
        <a:bodyPr/>
        <a:lstStyle/>
        <a:p>
          <a:endParaRPr lang="en-US"/>
        </a:p>
      </dgm:t>
    </dgm:pt>
    <dgm:pt modelId="{E09DE393-0FFE-4519-AF9A-616AC7FEA0A3}" type="sibTrans" cxnId="{1E0BAD2D-B880-43BE-A193-0C01F6369486}">
      <dgm:prSet/>
      <dgm:spPr/>
      <dgm:t>
        <a:bodyPr/>
        <a:lstStyle/>
        <a:p>
          <a:endParaRPr lang="en-US"/>
        </a:p>
      </dgm:t>
    </dgm:pt>
    <dgm:pt modelId="{1E7BD944-E6A1-4E2D-8A47-DE6598F4490F}" type="pres">
      <dgm:prSet presAssocID="{7181AD69-EF2B-4E22-B96F-FE40FA3ED887}" presName="root" presStyleCnt="0">
        <dgm:presLayoutVars>
          <dgm:dir/>
          <dgm:resizeHandles val="exact"/>
        </dgm:presLayoutVars>
      </dgm:prSet>
      <dgm:spPr/>
    </dgm:pt>
    <dgm:pt modelId="{9E692642-D569-40DD-966B-EB1DBA431420}" type="pres">
      <dgm:prSet presAssocID="{B2088C19-E78B-447C-AD6D-73DAFA072BC6}" presName="compNode" presStyleCnt="0"/>
      <dgm:spPr/>
    </dgm:pt>
    <dgm:pt modelId="{EEDE896E-B438-42A7-9712-E9150EE10685}" type="pres">
      <dgm:prSet presAssocID="{B2088C19-E78B-447C-AD6D-73DAFA072BC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FC5F7689-7CA7-4387-950A-9FD226F26A26}" type="pres">
      <dgm:prSet presAssocID="{B2088C19-E78B-447C-AD6D-73DAFA072BC6}" presName="spaceRect" presStyleCnt="0"/>
      <dgm:spPr/>
    </dgm:pt>
    <dgm:pt modelId="{E811A32A-6E8D-4907-B322-E6F0C4DC99CD}" type="pres">
      <dgm:prSet presAssocID="{B2088C19-E78B-447C-AD6D-73DAFA072BC6}" presName="textRect" presStyleLbl="revTx" presStyleIdx="0" presStyleCnt="5">
        <dgm:presLayoutVars>
          <dgm:chMax val="1"/>
          <dgm:chPref val="1"/>
        </dgm:presLayoutVars>
      </dgm:prSet>
      <dgm:spPr/>
    </dgm:pt>
    <dgm:pt modelId="{0818D342-D900-493F-A5B9-D9956990ABFE}" type="pres">
      <dgm:prSet presAssocID="{3D4AE3E6-F2CB-48FD-9DDD-B86188C97F27}" presName="sibTrans" presStyleCnt="0"/>
      <dgm:spPr/>
    </dgm:pt>
    <dgm:pt modelId="{21EC47B9-DCB4-4C7F-8725-F358DF3052B0}" type="pres">
      <dgm:prSet presAssocID="{E0C6B26B-13F6-4A83-8C9B-D995039E2C14}" presName="compNode" presStyleCnt="0"/>
      <dgm:spPr/>
    </dgm:pt>
    <dgm:pt modelId="{A5DD42EC-3B1B-4D23-B809-94490CC4523C}" type="pres">
      <dgm:prSet presAssocID="{E0C6B26B-13F6-4A83-8C9B-D995039E2C1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992A1235-4F24-4492-8113-345C6E4D8892}" type="pres">
      <dgm:prSet presAssocID="{E0C6B26B-13F6-4A83-8C9B-D995039E2C14}" presName="spaceRect" presStyleCnt="0"/>
      <dgm:spPr/>
    </dgm:pt>
    <dgm:pt modelId="{15F9FC68-EA93-411B-BAE4-FE750E838476}" type="pres">
      <dgm:prSet presAssocID="{E0C6B26B-13F6-4A83-8C9B-D995039E2C14}" presName="textRect" presStyleLbl="revTx" presStyleIdx="1" presStyleCnt="5">
        <dgm:presLayoutVars>
          <dgm:chMax val="1"/>
          <dgm:chPref val="1"/>
        </dgm:presLayoutVars>
      </dgm:prSet>
      <dgm:spPr/>
    </dgm:pt>
    <dgm:pt modelId="{391CBFF0-2120-40CD-83F4-4DF65164C906}" type="pres">
      <dgm:prSet presAssocID="{7BBAB26D-8B88-4901-9B59-CF24F9076E1E}" presName="sibTrans" presStyleCnt="0"/>
      <dgm:spPr/>
    </dgm:pt>
    <dgm:pt modelId="{C89E6E22-45D3-4C2F-864E-21D689384081}" type="pres">
      <dgm:prSet presAssocID="{B6733508-3506-4391-A7D5-0EA6AFEB9158}" presName="compNode" presStyleCnt="0"/>
      <dgm:spPr/>
    </dgm:pt>
    <dgm:pt modelId="{7CB527E6-A423-447C-A98F-9D231D403377}" type="pres">
      <dgm:prSet presAssocID="{B6733508-3506-4391-A7D5-0EA6AFEB915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17B74EF-33B0-439E-9AC5-007F6709EBCE}" type="pres">
      <dgm:prSet presAssocID="{B6733508-3506-4391-A7D5-0EA6AFEB9158}" presName="spaceRect" presStyleCnt="0"/>
      <dgm:spPr/>
    </dgm:pt>
    <dgm:pt modelId="{AF9AD504-535B-45E1-A772-ACE15CD3E650}" type="pres">
      <dgm:prSet presAssocID="{B6733508-3506-4391-A7D5-0EA6AFEB9158}" presName="textRect" presStyleLbl="revTx" presStyleIdx="2" presStyleCnt="5">
        <dgm:presLayoutVars>
          <dgm:chMax val="1"/>
          <dgm:chPref val="1"/>
        </dgm:presLayoutVars>
      </dgm:prSet>
      <dgm:spPr/>
    </dgm:pt>
    <dgm:pt modelId="{645EDA92-8053-4A69-9F54-F54EFA081F7A}" type="pres">
      <dgm:prSet presAssocID="{DD54DFB9-CC62-41D3-BCAD-B01158FFFC5F}" presName="sibTrans" presStyleCnt="0"/>
      <dgm:spPr/>
    </dgm:pt>
    <dgm:pt modelId="{5460C0BB-2EE9-4247-A2E3-AE5B0099DC35}" type="pres">
      <dgm:prSet presAssocID="{10572938-CDAE-47A8-BA9C-CE8CAC534D65}" presName="compNode" presStyleCnt="0"/>
      <dgm:spPr/>
    </dgm:pt>
    <dgm:pt modelId="{E1FD2277-6CCA-485C-9439-70C9BD012C14}" type="pres">
      <dgm:prSet presAssocID="{10572938-CDAE-47A8-BA9C-CE8CAC534D6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EE632A7C-80CC-47BA-98D7-155443A83B87}" type="pres">
      <dgm:prSet presAssocID="{10572938-CDAE-47A8-BA9C-CE8CAC534D65}" presName="spaceRect" presStyleCnt="0"/>
      <dgm:spPr/>
    </dgm:pt>
    <dgm:pt modelId="{D2559D49-7421-4C23-AF23-E6A9F1854590}" type="pres">
      <dgm:prSet presAssocID="{10572938-CDAE-47A8-BA9C-CE8CAC534D65}" presName="textRect" presStyleLbl="revTx" presStyleIdx="3" presStyleCnt="5">
        <dgm:presLayoutVars>
          <dgm:chMax val="1"/>
          <dgm:chPref val="1"/>
        </dgm:presLayoutVars>
      </dgm:prSet>
      <dgm:spPr/>
    </dgm:pt>
    <dgm:pt modelId="{B231CAAE-FBF8-497B-BA23-21D2C6C7FDDD}" type="pres">
      <dgm:prSet presAssocID="{13295122-06A4-4A58-B3F2-7573BF8437E3}" presName="sibTrans" presStyleCnt="0"/>
      <dgm:spPr/>
    </dgm:pt>
    <dgm:pt modelId="{28B8B03E-0A32-4F96-94C3-F517157C91ED}" type="pres">
      <dgm:prSet presAssocID="{31FFF0B3-D8F2-497D-805A-3482F604EEDE}" presName="compNode" presStyleCnt="0"/>
      <dgm:spPr/>
    </dgm:pt>
    <dgm:pt modelId="{2D80F66F-5B49-47D3-9462-573CF83E848D}" type="pres">
      <dgm:prSet presAssocID="{31FFF0B3-D8F2-497D-805A-3482F604EED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AB6E3353-4110-41A4-BA65-CD3F30A6CD8F}" type="pres">
      <dgm:prSet presAssocID="{31FFF0B3-D8F2-497D-805A-3482F604EEDE}" presName="spaceRect" presStyleCnt="0"/>
      <dgm:spPr/>
    </dgm:pt>
    <dgm:pt modelId="{5C0A80EF-DD90-4CE2-A346-B56BCF455548}" type="pres">
      <dgm:prSet presAssocID="{31FFF0B3-D8F2-497D-805A-3482F604EEDE}" presName="textRect" presStyleLbl="revTx" presStyleIdx="4" presStyleCnt="5">
        <dgm:presLayoutVars>
          <dgm:chMax val="1"/>
          <dgm:chPref val="1"/>
        </dgm:presLayoutVars>
      </dgm:prSet>
      <dgm:spPr/>
    </dgm:pt>
  </dgm:ptLst>
  <dgm:cxnLst>
    <dgm:cxn modelId="{CA9FED11-99AE-4B23-BA59-849B64484913}" type="presOf" srcId="{B6733508-3506-4391-A7D5-0EA6AFEB9158}" destId="{AF9AD504-535B-45E1-A772-ACE15CD3E650}" srcOrd="0" destOrd="0" presId="urn:microsoft.com/office/officeart/2018/2/layout/IconLabelList"/>
    <dgm:cxn modelId="{F09A7421-8429-44BB-B60C-77B3B2D19ADE}" srcId="{7181AD69-EF2B-4E22-B96F-FE40FA3ED887}" destId="{10572938-CDAE-47A8-BA9C-CE8CAC534D65}" srcOrd="3" destOrd="0" parTransId="{840474E8-9DEA-49DA-BEC6-B80EF5574D14}" sibTransId="{13295122-06A4-4A58-B3F2-7573BF8437E3}"/>
    <dgm:cxn modelId="{1E0BAD2D-B880-43BE-A193-0C01F6369486}" srcId="{7181AD69-EF2B-4E22-B96F-FE40FA3ED887}" destId="{31FFF0B3-D8F2-497D-805A-3482F604EEDE}" srcOrd="4" destOrd="0" parTransId="{1FE9FC34-15C1-4168-83C1-9912F299468F}" sibTransId="{E09DE393-0FFE-4519-AF9A-616AC7FEA0A3}"/>
    <dgm:cxn modelId="{424A0F36-4C1A-4454-9AC3-A8C182393629}" type="presOf" srcId="{B2088C19-E78B-447C-AD6D-73DAFA072BC6}" destId="{E811A32A-6E8D-4907-B322-E6F0C4DC99CD}" srcOrd="0" destOrd="0" presId="urn:microsoft.com/office/officeart/2018/2/layout/IconLabelList"/>
    <dgm:cxn modelId="{A6D3844E-6323-40F9-9EB5-89374AEA932E}" srcId="{7181AD69-EF2B-4E22-B96F-FE40FA3ED887}" destId="{E0C6B26B-13F6-4A83-8C9B-D995039E2C14}" srcOrd="1" destOrd="0" parTransId="{1D4D5DEB-B0EA-4D0D-8621-A96A50156D31}" sibTransId="{7BBAB26D-8B88-4901-9B59-CF24F9076E1E}"/>
    <dgm:cxn modelId="{722E4B72-BBD3-4544-86F1-EE1A17B6AD5C}" srcId="{7181AD69-EF2B-4E22-B96F-FE40FA3ED887}" destId="{B6733508-3506-4391-A7D5-0EA6AFEB9158}" srcOrd="2" destOrd="0" parTransId="{2CCB5EFA-D685-4A40-B0B2-9AF37963FA4C}" sibTransId="{DD54DFB9-CC62-41D3-BCAD-B01158FFFC5F}"/>
    <dgm:cxn modelId="{21D966AF-ECD5-482F-883F-57C2C892BB40}" type="presOf" srcId="{E0C6B26B-13F6-4A83-8C9B-D995039E2C14}" destId="{15F9FC68-EA93-411B-BAE4-FE750E838476}" srcOrd="0" destOrd="0" presId="urn:microsoft.com/office/officeart/2018/2/layout/IconLabelList"/>
    <dgm:cxn modelId="{9F4A32B7-D893-454F-A410-B9CF99EF8067}" type="presOf" srcId="{10572938-CDAE-47A8-BA9C-CE8CAC534D65}" destId="{D2559D49-7421-4C23-AF23-E6A9F1854590}" srcOrd="0" destOrd="0" presId="urn:microsoft.com/office/officeart/2018/2/layout/IconLabelList"/>
    <dgm:cxn modelId="{21EAF6D1-DFC0-4FBC-BA0A-4911B36C4690}" srcId="{7181AD69-EF2B-4E22-B96F-FE40FA3ED887}" destId="{B2088C19-E78B-447C-AD6D-73DAFA072BC6}" srcOrd="0" destOrd="0" parTransId="{7B1F05D3-F5DD-4D03-93CB-D825A63D5DD3}" sibTransId="{3D4AE3E6-F2CB-48FD-9DDD-B86188C97F27}"/>
    <dgm:cxn modelId="{4B822FE4-2C72-44E9-8ADF-A7E15295BE74}" type="presOf" srcId="{7181AD69-EF2B-4E22-B96F-FE40FA3ED887}" destId="{1E7BD944-E6A1-4E2D-8A47-DE6598F4490F}" srcOrd="0" destOrd="0" presId="urn:microsoft.com/office/officeart/2018/2/layout/IconLabelList"/>
    <dgm:cxn modelId="{C93401F4-9189-4209-A888-920867E431B0}" type="presOf" srcId="{31FFF0B3-D8F2-497D-805A-3482F604EEDE}" destId="{5C0A80EF-DD90-4CE2-A346-B56BCF455548}" srcOrd="0" destOrd="0" presId="urn:microsoft.com/office/officeart/2018/2/layout/IconLabelList"/>
    <dgm:cxn modelId="{765D052D-27D6-4651-AC23-C3A51C25B0E1}" type="presParOf" srcId="{1E7BD944-E6A1-4E2D-8A47-DE6598F4490F}" destId="{9E692642-D569-40DD-966B-EB1DBA431420}" srcOrd="0" destOrd="0" presId="urn:microsoft.com/office/officeart/2018/2/layout/IconLabelList"/>
    <dgm:cxn modelId="{89C45AC3-F720-4152-BDBB-A7CF7C30F174}" type="presParOf" srcId="{9E692642-D569-40DD-966B-EB1DBA431420}" destId="{EEDE896E-B438-42A7-9712-E9150EE10685}" srcOrd="0" destOrd="0" presId="urn:microsoft.com/office/officeart/2018/2/layout/IconLabelList"/>
    <dgm:cxn modelId="{751A0DED-546F-4AD0-B537-A408F72726CC}" type="presParOf" srcId="{9E692642-D569-40DD-966B-EB1DBA431420}" destId="{FC5F7689-7CA7-4387-950A-9FD226F26A26}" srcOrd="1" destOrd="0" presId="urn:microsoft.com/office/officeart/2018/2/layout/IconLabelList"/>
    <dgm:cxn modelId="{8F28C79E-D44F-4B23-9F88-6CA85DDDE206}" type="presParOf" srcId="{9E692642-D569-40DD-966B-EB1DBA431420}" destId="{E811A32A-6E8D-4907-B322-E6F0C4DC99CD}" srcOrd="2" destOrd="0" presId="urn:microsoft.com/office/officeart/2018/2/layout/IconLabelList"/>
    <dgm:cxn modelId="{DC5B244A-4D47-44EF-93EB-886B13242708}" type="presParOf" srcId="{1E7BD944-E6A1-4E2D-8A47-DE6598F4490F}" destId="{0818D342-D900-493F-A5B9-D9956990ABFE}" srcOrd="1" destOrd="0" presId="urn:microsoft.com/office/officeart/2018/2/layout/IconLabelList"/>
    <dgm:cxn modelId="{50AC3AFB-DF7A-4520-83F1-3C5107BA0B6B}" type="presParOf" srcId="{1E7BD944-E6A1-4E2D-8A47-DE6598F4490F}" destId="{21EC47B9-DCB4-4C7F-8725-F358DF3052B0}" srcOrd="2" destOrd="0" presId="urn:microsoft.com/office/officeart/2018/2/layout/IconLabelList"/>
    <dgm:cxn modelId="{4143F535-6BDA-4872-8C7D-6CF779C97608}" type="presParOf" srcId="{21EC47B9-DCB4-4C7F-8725-F358DF3052B0}" destId="{A5DD42EC-3B1B-4D23-B809-94490CC4523C}" srcOrd="0" destOrd="0" presId="urn:microsoft.com/office/officeart/2018/2/layout/IconLabelList"/>
    <dgm:cxn modelId="{40A0A6E5-2454-450B-A925-9FC6CB6129C7}" type="presParOf" srcId="{21EC47B9-DCB4-4C7F-8725-F358DF3052B0}" destId="{992A1235-4F24-4492-8113-345C6E4D8892}" srcOrd="1" destOrd="0" presId="urn:microsoft.com/office/officeart/2018/2/layout/IconLabelList"/>
    <dgm:cxn modelId="{9E3B2AED-06B6-41A7-B4F5-188C4DB69BAC}" type="presParOf" srcId="{21EC47B9-DCB4-4C7F-8725-F358DF3052B0}" destId="{15F9FC68-EA93-411B-BAE4-FE750E838476}" srcOrd="2" destOrd="0" presId="urn:microsoft.com/office/officeart/2018/2/layout/IconLabelList"/>
    <dgm:cxn modelId="{D0514B93-81C1-46E8-A916-456C5B09C92B}" type="presParOf" srcId="{1E7BD944-E6A1-4E2D-8A47-DE6598F4490F}" destId="{391CBFF0-2120-40CD-83F4-4DF65164C906}" srcOrd="3" destOrd="0" presId="urn:microsoft.com/office/officeart/2018/2/layout/IconLabelList"/>
    <dgm:cxn modelId="{CDEE12A5-3581-4AFA-BD1F-594F5C4C378C}" type="presParOf" srcId="{1E7BD944-E6A1-4E2D-8A47-DE6598F4490F}" destId="{C89E6E22-45D3-4C2F-864E-21D689384081}" srcOrd="4" destOrd="0" presId="urn:microsoft.com/office/officeart/2018/2/layout/IconLabelList"/>
    <dgm:cxn modelId="{3F3AB90F-CE98-4317-8FC1-F0197E2A8D31}" type="presParOf" srcId="{C89E6E22-45D3-4C2F-864E-21D689384081}" destId="{7CB527E6-A423-447C-A98F-9D231D403377}" srcOrd="0" destOrd="0" presId="urn:microsoft.com/office/officeart/2018/2/layout/IconLabelList"/>
    <dgm:cxn modelId="{9672F53E-0724-4CA9-AD88-5B2F7B2383EB}" type="presParOf" srcId="{C89E6E22-45D3-4C2F-864E-21D689384081}" destId="{517B74EF-33B0-439E-9AC5-007F6709EBCE}" srcOrd="1" destOrd="0" presId="urn:microsoft.com/office/officeart/2018/2/layout/IconLabelList"/>
    <dgm:cxn modelId="{25E24C1F-8E75-41B6-8AA7-6FFB058838CD}" type="presParOf" srcId="{C89E6E22-45D3-4C2F-864E-21D689384081}" destId="{AF9AD504-535B-45E1-A772-ACE15CD3E650}" srcOrd="2" destOrd="0" presId="urn:microsoft.com/office/officeart/2018/2/layout/IconLabelList"/>
    <dgm:cxn modelId="{D267A38F-0051-445F-B5DF-40B5963257AC}" type="presParOf" srcId="{1E7BD944-E6A1-4E2D-8A47-DE6598F4490F}" destId="{645EDA92-8053-4A69-9F54-F54EFA081F7A}" srcOrd="5" destOrd="0" presId="urn:microsoft.com/office/officeart/2018/2/layout/IconLabelList"/>
    <dgm:cxn modelId="{F5355C08-1487-49AA-AB7E-4815A71FAC6D}" type="presParOf" srcId="{1E7BD944-E6A1-4E2D-8A47-DE6598F4490F}" destId="{5460C0BB-2EE9-4247-A2E3-AE5B0099DC35}" srcOrd="6" destOrd="0" presId="urn:microsoft.com/office/officeart/2018/2/layout/IconLabelList"/>
    <dgm:cxn modelId="{C0C1498B-D665-4C92-94DE-ADACC5EAD64D}" type="presParOf" srcId="{5460C0BB-2EE9-4247-A2E3-AE5B0099DC35}" destId="{E1FD2277-6CCA-485C-9439-70C9BD012C14}" srcOrd="0" destOrd="0" presId="urn:microsoft.com/office/officeart/2018/2/layout/IconLabelList"/>
    <dgm:cxn modelId="{E232B60B-A7D9-43AC-B664-50485FE852E2}" type="presParOf" srcId="{5460C0BB-2EE9-4247-A2E3-AE5B0099DC35}" destId="{EE632A7C-80CC-47BA-98D7-155443A83B87}" srcOrd="1" destOrd="0" presId="urn:microsoft.com/office/officeart/2018/2/layout/IconLabelList"/>
    <dgm:cxn modelId="{7B1AA4DB-6E72-4C01-90E1-B23CDDCFDD43}" type="presParOf" srcId="{5460C0BB-2EE9-4247-A2E3-AE5B0099DC35}" destId="{D2559D49-7421-4C23-AF23-E6A9F1854590}" srcOrd="2" destOrd="0" presId="urn:microsoft.com/office/officeart/2018/2/layout/IconLabelList"/>
    <dgm:cxn modelId="{F6D58B35-587B-4265-9014-FEE073C3B48D}" type="presParOf" srcId="{1E7BD944-E6A1-4E2D-8A47-DE6598F4490F}" destId="{B231CAAE-FBF8-497B-BA23-21D2C6C7FDDD}" srcOrd="7" destOrd="0" presId="urn:microsoft.com/office/officeart/2018/2/layout/IconLabelList"/>
    <dgm:cxn modelId="{7DF2E0E1-7AA8-47FC-9EFC-E4E87C3AAC1C}" type="presParOf" srcId="{1E7BD944-E6A1-4E2D-8A47-DE6598F4490F}" destId="{28B8B03E-0A32-4F96-94C3-F517157C91ED}" srcOrd="8" destOrd="0" presId="urn:microsoft.com/office/officeart/2018/2/layout/IconLabelList"/>
    <dgm:cxn modelId="{48B5FADE-735C-4373-81F8-BDDCF7564AB8}" type="presParOf" srcId="{28B8B03E-0A32-4F96-94C3-F517157C91ED}" destId="{2D80F66F-5B49-47D3-9462-573CF83E848D}" srcOrd="0" destOrd="0" presId="urn:microsoft.com/office/officeart/2018/2/layout/IconLabelList"/>
    <dgm:cxn modelId="{DC07DBDC-2EA2-445B-9B4E-DA82C8214E31}" type="presParOf" srcId="{28B8B03E-0A32-4F96-94C3-F517157C91ED}" destId="{AB6E3353-4110-41A4-BA65-CD3F30A6CD8F}" srcOrd="1" destOrd="0" presId="urn:microsoft.com/office/officeart/2018/2/layout/IconLabelList"/>
    <dgm:cxn modelId="{EE4CAE1B-7551-49E3-88DA-9F70BEA8B4C6}" type="presParOf" srcId="{28B8B03E-0A32-4F96-94C3-F517157C91ED}" destId="{5C0A80EF-DD90-4CE2-A346-B56BCF45554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63E00-8B38-42CD-BC29-10513A20DAAC}">
      <dsp:nvSpPr>
        <dsp:cNvPr id="0" name=""/>
        <dsp:cNvSpPr/>
      </dsp:nvSpPr>
      <dsp:spPr>
        <a:xfrm>
          <a:off x="773740" y="1690"/>
          <a:ext cx="776320" cy="77632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7247BB-61A6-436C-B802-53516A9E8721}">
      <dsp:nvSpPr>
        <dsp:cNvPr id="0" name=""/>
        <dsp:cNvSpPr/>
      </dsp:nvSpPr>
      <dsp:spPr>
        <a:xfrm>
          <a:off x="939185" y="167135"/>
          <a:ext cx="445429" cy="4454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E7A3E9-7B49-4D76-94D5-6B0505B08298}">
      <dsp:nvSpPr>
        <dsp:cNvPr id="0" name=""/>
        <dsp:cNvSpPr/>
      </dsp:nvSpPr>
      <dsp:spPr>
        <a:xfrm>
          <a:off x="525572" y="1019815"/>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t>What do you think this subject heading is about about?</a:t>
          </a:r>
          <a:endParaRPr lang="en-US" sz="1100" kern="1200"/>
        </a:p>
      </dsp:txBody>
      <dsp:txXfrm>
        <a:off x="525572" y="1019815"/>
        <a:ext cx="1272656" cy="509062"/>
      </dsp:txXfrm>
    </dsp:sp>
    <dsp:sp modelId="{59D5171D-B736-4C3F-9E4B-15526DC38C1D}">
      <dsp:nvSpPr>
        <dsp:cNvPr id="0" name=""/>
        <dsp:cNvSpPr/>
      </dsp:nvSpPr>
      <dsp:spPr>
        <a:xfrm>
          <a:off x="2269111" y="1690"/>
          <a:ext cx="776320" cy="77632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FE731-9D37-42ED-8CC0-EE015801E0C9}">
      <dsp:nvSpPr>
        <dsp:cNvPr id="0" name=""/>
        <dsp:cNvSpPr/>
      </dsp:nvSpPr>
      <dsp:spPr>
        <a:xfrm>
          <a:off x="2434556" y="167135"/>
          <a:ext cx="445429" cy="4454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681AED-821D-4E32-99D3-3768C84A692C}">
      <dsp:nvSpPr>
        <dsp:cNvPr id="0" name=""/>
        <dsp:cNvSpPr/>
      </dsp:nvSpPr>
      <dsp:spPr>
        <a:xfrm>
          <a:off x="2020943" y="1019815"/>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t>Why in the 3</a:t>
          </a:r>
          <a:r>
            <a:rPr lang="en-US" sz="1100" b="1" kern="1200" baseline="30000"/>
            <a:t>rd</a:t>
          </a:r>
          <a:r>
            <a:rPr lang="en-US" sz="1100" b="1" kern="1200"/>
            <a:t> year?</a:t>
          </a:r>
          <a:endParaRPr lang="en-US" sz="1100" kern="1200"/>
        </a:p>
      </dsp:txBody>
      <dsp:txXfrm>
        <a:off x="2020943" y="1019815"/>
        <a:ext cx="1272656" cy="509062"/>
      </dsp:txXfrm>
    </dsp:sp>
    <dsp:sp modelId="{6802090D-D481-4441-8474-0BB71200F54B}">
      <dsp:nvSpPr>
        <dsp:cNvPr id="0" name=""/>
        <dsp:cNvSpPr/>
      </dsp:nvSpPr>
      <dsp:spPr>
        <a:xfrm>
          <a:off x="3764482" y="1690"/>
          <a:ext cx="776320" cy="77632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E9D88-4B13-4454-A921-458FEEA28B7E}">
      <dsp:nvSpPr>
        <dsp:cNvPr id="0" name=""/>
        <dsp:cNvSpPr/>
      </dsp:nvSpPr>
      <dsp:spPr>
        <a:xfrm>
          <a:off x="3929927" y="167135"/>
          <a:ext cx="445429" cy="4454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B13444-69EA-45F0-97DE-673F61070EAF}">
      <dsp:nvSpPr>
        <dsp:cNvPr id="0" name=""/>
        <dsp:cNvSpPr/>
      </dsp:nvSpPr>
      <dsp:spPr>
        <a:xfrm>
          <a:off x="3516314" y="1019815"/>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t>What do you expect to get from it?</a:t>
          </a:r>
          <a:endParaRPr lang="en-US" sz="1100" kern="1200"/>
        </a:p>
      </dsp:txBody>
      <dsp:txXfrm>
        <a:off x="3516314" y="1019815"/>
        <a:ext cx="1272656" cy="509062"/>
      </dsp:txXfrm>
    </dsp:sp>
    <dsp:sp modelId="{A4D6A91B-AC60-4619-B5C6-69A755410A1B}">
      <dsp:nvSpPr>
        <dsp:cNvPr id="0" name=""/>
        <dsp:cNvSpPr/>
      </dsp:nvSpPr>
      <dsp:spPr>
        <a:xfrm>
          <a:off x="2269111" y="1847042"/>
          <a:ext cx="776320" cy="77632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80FB44-66A7-48E9-80B6-B1C862082E58}">
      <dsp:nvSpPr>
        <dsp:cNvPr id="0" name=""/>
        <dsp:cNvSpPr/>
      </dsp:nvSpPr>
      <dsp:spPr>
        <a:xfrm>
          <a:off x="2434556" y="2012487"/>
          <a:ext cx="445429" cy="4454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C8F5AB-9219-4747-986C-A12C74A1D043}">
      <dsp:nvSpPr>
        <dsp:cNvPr id="0" name=""/>
        <dsp:cNvSpPr/>
      </dsp:nvSpPr>
      <dsp:spPr>
        <a:xfrm>
          <a:off x="2020943" y="2865167"/>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t>(For Tutorial)</a:t>
          </a:r>
          <a:endParaRPr lang="en-US" sz="1100" kern="1200"/>
        </a:p>
      </dsp:txBody>
      <dsp:txXfrm>
        <a:off x="2020943" y="2865167"/>
        <a:ext cx="1272656" cy="509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D1481-B0AC-4462-92BF-CFC9A0F93C0A}">
      <dsp:nvSpPr>
        <dsp:cNvPr id="0" name=""/>
        <dsp:cNvSpPr/>
      </dsp:nvSpPr>
      <dsp:spPr>
        <a:xfrm>
          <a:off x="6669" y="675183"/>
          <a:ext cx="1244459" cy="37333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8340" tIns="98340" rIns="98340" bIns="98340" numCol="1" spcCol="1270" anchor="ctr" anchorCtr="0">
          <a:noAutofit/>
        </a:bodyPr>
        <a:lstStyle/>
        <a:p>
          <a:pPr marL="0" lvl="0" indent="0" algn="ctr" defTabSz="622300">
            <a:lnSpc>
              <a:spcPct val="90000"/>
            </a:lnSpc>
            <a:spcBef>
              <a:spcPct val="0"/>
            </a:spcBef>
            <a:spcAft>
              <a:spcPct val="35000"/>
            </a:spcAft>
            <a:buNone/>
          </a:pPr>
          <a:r>
            <a:rPr lang="en-US" sz="1400" kern="1200"/>
            <a:t>Analyse</a:t>
          </a:r>
        </a:p>
      </dsp:txBody>
      <dsp:txXfrm>
        <a:off x="6669" y="675183"/>
        <a:ext cx="1244459" cy="373337"/>
      </dsp:txXfrm>
    </dsp:sp>
    <dsp:sp modelId="{ED821812-0BF6-4832-9B18-D1A55D947F85}">
      <dsp:nvSpPr>
        <dsp:cNvPr id="0" name=""/>
        <dsp:cNvSpPr/>
      </dsp:nvSpPr>
      <dsp:spPr>
        <a:xfrm>
          <a:off x="6669" y="1048521"/>
          <a:ext cx="1244459" cy="1652214"/>
        </a:xfrm>
        <a:prstGeom prst="rect">
          <a:avLst/>
        </a:prstGeom>
        <a:solidFill>
          <a:schemeClr val="accent5">
            <a:alpha val="90000"/>
            <a:tint val="40000"/>
            <a:hueOff val="0"/>
            <a:satOff val="0"/>
            <a:lumOff val="0"/>
            <a:alphaOff val="0"/>
          </a:schemeClr>
        </a:solidFill>
        <a:ln w="6350" cap="flat" cmpd="sng" algn="ctr">
          <a:solidFill>
            <a:schemeClr val="accent5">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2925" tIns="122925" rIns="122925" bIns="122925" numCol="1" spcCol="1270" anchor="t" anchorCtr="0">
          <a:noAutofit/>
        </a:bodyPr>
        <a:lstStyle/>
        <a:p>
          <a:pPr marL="0" lvl="0" indent="0" algn="l" defTabSz="488950">
            <a:lnSpc>
              <a:spcPct val="90000"/>
            </a:lnSpc>
            <a:spcBef>
              <a:spcPct val="0"/>
            </a:spcBef>
            <a:spcAft>
              <a:spcPct val="35000"/>
            </a:spcAft>
            <a:buNone/>
          </a:pPr>
          <a:r>
            <a:rPr lang="en-US" sz="1100" kern="1200"/>
            <a:t>Critically analyse the theories and models of leadership at a strategic level: </a:t>
          </a:r>
        </a:p>
      </dsp:txBody>
      <dsp:txXfrm>
        <a:off x="6669" y="1048521"/>
        <a:ext cx="1244459" cy="1652214"/>
      </dsp:txXfrm>
    </dsp:sp>
    <dsp:sp modelId="{CF1304A9-9D67-4070-B1C7-333B29507D93}">
      <dsp:nvSpPr>
        <dsp:cNvPr id="0" name=""/>
        <dsp:cNvSpPr/>
      </dsp:nvSpPr>
      <dsp:spPr>
        <a:xfrm>
          <a:off x="1358917" y="675183"/>
          <a:ext cx="1244459" cy="37333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8340" tIns="98340" rIns="98340" bIns="98340" numCol="1" spcCol="1270" anchor="ctr" anchorCtr="0">
          <a:noAutofit/>
        </a:bodyPr>
        <a:lstStyle/>
        <a:p>
          <a:pPr marL="0" lvl="0" indent="0" algn="ctr" defTabSz="622300">
            <a:lnSpc>
              <a:spcPct val="90000"/>
            </a:lnSpc>
            <a:spcBef>
              <a:spcPct val="0"/>
            </a:spcBef>
            <a:spcAft>
              <a:spcPct val="35000"/>
            </a:spcAft>
            <a:buNone/>
          </a:pPr>
          <a:r>
            <a:rPr lang="en-US" sz="1400" kern="1200"/>
            <a:t>Assess</a:t>
          </a:r>
        </a:p>
      </dsp:txBody>
      <dsp:txXfrm>
        <a:off x="1358917" y="675183"/>
        <a:ext cx="1244459" cy="373337"/>
      </dsp:txXfrm>
    </dsp:sp>
    <dsp:sp modelId="{176A39E3-4F6E-4B83-8C1F-89BBDA50A176}">
      <dsp:nvSpPr>
        <dsp:cNvPr id="0" name=""/>
        <dsp:cNvSpPr/>
      </dsp:nvSpPr>
      <dsp:spPr>
        <a:xfrm>
          <a:off x="1358917" y="1048521"/>
          <a:ext cx="1244459" cy="1652214"/>
        </a:xfrm>
        <a:prstGeom prst="rect">
          <a:avLst/>
        </a:prstGeom>
        <a:solidFill>
          <a:schemeClr val="accent5">
            <a:alpha val="90000"/>
            <a:tint val="40000"/>
            <a:hueOff val="0"/>
            <a:satOff val="0"/>
            <a:lumOff val="0"/>
            <a:alphaOff val="0"/>
          </a:schemeClr>
        </a:solidFill>
        <a:ln w="6350" cap="flat" cmpd="sng" algn="ctr">
          <a:solidFill>
            <a:schemeClr val="accent5">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2925" tIns="122925" rIns="122925" bIns="122925" numCol="1" spcCol="1270" anchor="t" anchorCtr="0">
          <a:noAutofit/>
        </a:bodyPr>
        <a:lstStyle/>
        <a:p>
          <a:pPr marL="0" lvl="0" indent="0" algn="l" defTabSz="488950">
            <a:lnSpc>
              <a:spcPct val="90000"/>
            </a:lnSpc>
            <a:spcBef>
              <a:spcPct val="0"/>
            </a:spcBef>
            <a:spcAft>
              <a:spcPct val="35000"/>
            </a:spcAft>
            <a:buNone/>
          </a:pPr>
          <a:r>
            <a:rPr lang="en-US" sz="1100" kern="1200"/>
            <a:t>Assess the effectiveness of application  </a:t>
          </a:r>
        </a:p>
      </dsp:txBody>
      <dsp:txXfrm>
        <a:off x="1358917" y="1048521"/>
        <a:ext cx="1244459" cy="1652214"/>
      </dsp:txXfrm>
    </dsp:sp>
    <dsp:sp modelId="{C0855C2D-6608-4640-B632-E7E82954739C}">
      <dsp:nvSpPr>
        <dsp:cNvPr id="0" name=""/>
        <dsp:cNvSpPr/>
      </dsp:nvSpPr>
      <dsp:spPr>
        <a:xfrm>
          <a:off x="2711166" y="675183"/>
          <a:ext cx="1244459" cy="37333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8340" tIns="98340" rIns="98340" bIns="98340" numCol="1" spcCol="1270" anchor="ctr" anchorCtr="0">
          <a:noAutofit/>
        </a:bodyPr>
        <a:lstStyle/>
        <a:p>
          <a:pPr marL="0" lvl="0" indent="0" algn="ctr" defTabSz="622300">
            <a:lnSpc>
              <a:spcPct val="90000"/>
            </a:lnSpc>
            <a:spcBef>
              <a:spcPct val="0"/>
            </a:spcBef>
            <a:spcAft>
              <a:spcPct val="35000"/>
            </a:spcAft>
            <a:buNone/>
          </a:pPr>
          <a:r>
            <a:rPr lang="en-US" sz="1400" kern="1200"/>
            <a:t>Demonstrate</a:t>
          </a:r>
        </a:p>
      </dsp:txBody>
      <dsp:txXfrm>
        <a:off x="2711166" y="675183"/>
        <a:ext cx="1244459" cy="373337"/>
      </dsp:txXfrm>
    </dsp:sp>
    <dsp:sp modelId="{5EE73836-71D0-4BE9-9CBE-43B22441FB94}">
      <dsp:nvSpPr>
        <dsp:cNvPr id="0" name=""/>
        <dsp:cNvSpPr/>
      </dsp:nvSpPr>
      <dsp:spPr>
        <a:xfrm>
          <a:off x="2711166" y="1048521"/>
          <a:ext cx="1244459" cy="1652214"/>
        </a:xfrm>
        <a:prstGeom prst="rect">
          <a:avLst/>
        </a:prstGeom>
        <a:solidFill>
          <a:schemeClr val="accent5">
            <a:alpha val="90000"/>
            <a:tint val="40000"/>
            <a:hueOff val="0"/>
            <a:satOff val="0"/>
            <a:lumOff val="0"/>
            <a:alphaOff val="0"/>
          </a:schemeClr>
        </a:solidFill>
        <a:ln w="6350" cap="flat" cmpd="sng" algn="ctr">
          <a:solidFill>
            <a:schemeClr val="accent5">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2925" tIns="122925" rIns="122925" bIns="122925" numCol="1" spcCol="1270" anchor="t" anchorCtr="0">
          <a:noAutofit/>
        </a:bodyPr>
        <a:lstStyle/>
        <a:p>
          <a:pPr marL="0" lvl="0" indent="0" algn="l" defTabSz="488950">
            <a:lnSpc>
              <a:spcPct val="90000"/>
            </a:lnSpc>
            <a:spcBef>
              <a:spcPct val="0"/>
            </a:spcBef>
            <a:spcAft>
              <a:spcPct val="35000"/>
            </a:spcAft>
            <a:buNone/>
          </a:pPr>
          <a:r>
            <a:rPr lang="en-US" sz="1100" kern="1200"/>
            <a:t>Demonstrate presentation and team working skills </a:t>
          </a:r>
        </a:p>
      </dsp:txBody>
      <dsp:txXfrm>
        <a:off x="2711166" y="1048521"/>
        <a:ext cx="1244459" cy="1652214"/>
      </dsp:txXfrm>
    </dsp:sp>
    <dsp:sp modelId="{03F5E46D-9D50-471E-BD6E-EAAA18FE0B00}">
      <dsp:nvSpPr>
        <dsp:cNvPr id="0" name=""/>
        <dsp:cNvSpPr/>
      </dsp:nvSpPr>
      <dsp:spPr>
        <a:xfrm>
          <a:off x="4063414" y="675183"/>
          <a:ext cx="1244459" cy="37333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8340" tIns="98340" rIns="98340" bIns="98340" numCol="1" spcCol="1270" anchor="ctr" anchorCtr="0">
          <a:noAutofit/>
        </a:bodyPr>
        <a:lstStyle/>
        <a:p>
          <a:pPr marL="0" lvl="0" indent="0" algn="ctr" defTabSz="622300">
            <a:lnSpc>
              <a:spcPct val="90000"/>
            </a:lnSpc>
            <a:spcBef>
              <a:spcPct val="0"/>
            </a:spcBef>
            <a:spcAft>
              <a:spcPct val="35000"/>
            </a:spcAft>
            <a:buNone/>
          </a:pPr>
          <a:r>
            <a:rPr lang="en-US" sz="1400" kern="1200"/>
            <a:t>Reflect on</a:t>
          </a:r>
        </a:p>
      </dsp:txBody>
      <dsp:txXfrm>
        <a:off x="4063414" y="675183"/>
        <a:ext cx="1244459" cy="373337"/>
      </dsp:txXfrm>
    </dsp:sp>
    <dsp:sp modelId="{9E8C94A9-51C2-409A-9783-08DC01FF79A2}">
      <dsp:nvSpPr>
        <dsp:cNvPr id="0" name=""/>
        <dsp:cNvSpPr/>
      </dsp:nvSpPr>
      <dsp:spPr>
        <a:xfrm>
          <a:off x="4063414" y="1048521"/>
          <a:ext cx="1244459" cy="1652214"/>
        </a:xfrm>
        <a:prstGeom prst="rect">
          <a:avLst/>
        </a:prstGeom>
        <a:solidFill>
          <a:schemeClr val="accent5">
            <a:alpha val="90000"/>
            <a:tint val="40000"/>
            <a:hueOff val="0"/>
            <a:satOff val="0"/>
            <a:lumOff val="0"/>
            <a:alphaOff val="0"/>
          </a:schemeClr>
        </a:solidFill>
        <a:ln w="6350" cap="flat" cmpd="sng" algn="ctr">
          <a:solidFill>
            <a:schemeClr val="accent5">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2925" tIns="122925" rIns="122925" bIns="122925" numCol="1" spcCol="1270" anchor="t" anchorCtr="0">
          <a:noAutofit/>
        </a:bodyPr>
        <a:lstStyle/>
        <a:p>
          <a:pPr marL="0" lvl="0" indent="0" algn="l" defTabSz="488950">
            <a:lnSpc>
              <a:spcPct val="90000"/>
            </a:lnSpc>
            <a:spcBef>
              <a:spcPct val="0"/>
            </a:spcBef>
            <a:spcAft>
              <a:spcPct val="35000"/>
            </a:spcAft>
            <a:buNone/>
          </a:pPr>
          <a:r>
            <a:rPr lang="en-US" sz="1100" kern="1200"/>
            <a:t>Reflect on effective leadership decision making and problem solving within a practical environment. </a:t>
          </a:r>
        </a:p>
      </dsp:txBody>
      <dsp:txXfrm>
        <a:off x="4063414" y="1048521"/>
        <a:ext cx="1244459" cy="16522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DE896E-B438-42A7-9712-E9150EE10685}">
      <dsp:nvSpPr>
        <dsp:cNvPr id="0" name=""/>
        <dsp:cNvSpPr/>
      </dsp:nvSpPr>
      <dsp:spPr>
        <a:xfrm>
          <a:off x="622800" y="77269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11A32A-6E8D-4907-B322-E6F0C4DC99CD}">
      <dsp:nvSpPr>
        <dsp:cNvPr id="0" name=""/>
        <dsp:cNvSpPr/>
      </dsp:nvSpPr>
      <dsp:spPr>
        <a:xfrm>
          <a:off x="127800" y="2003639"/>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b="1" kern="1200"/>
            <a:t>Leadership theory with a focus on senior leadership at a strategic organisational level including models of leadership such as Transactional, Transformational and Situational Leadership, and assessing their appropriateness within public service organisations</a:t>
          </a:r>
          <a:endParaRPr lang="en-US" sz="1100" kern="1200"/>
        </a:p>
      </dsp:txBody>
      <dsp:txXfrm>
        <a:off x="127800" y="2003639"/>
        <a:ext cx="1800000" cy="1575000"/>
      </dsp:txXfrm>
    </dsp:sp>
    <dsp:sp modelId="{A5DD42EC-3B1B-4D23-B809-94490CC4523C}">
      <dsp:nvSpPr>
        <dsp:cNvPr id="0" name=""/>
        <dsp:cNvSpPr/>
      </dsp:nvSpPr>
      <dsp:spPr>
        <a:xfrm>
          <a:off x="2737800" y="77269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F9FC68-EA93-411B-BAE4-FE750E838476}">
      <dsp:nvSpPr>
        <dsp:cNvPr id="0" name=""/>
        <dsp:cNvSpPr/>
      </dsp:nvSpPr>
      <dsp:spPr>
        <a:xfrm>
          <a:off x="2242800" y="2003639"/>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Contemporary leadership development issues </a:t>
          </a:r>
          <a:endParaRPr lang="en-US" sz="1100" kern="1200"/>
        </a:p>
      </dsp:txBody>
      <dsp:txXfrm>
        <a:off x="2242800" y="2003639"/>
        <a:ext cx="1800000" cy="1575000"/>
      </dsp:txXfrm>
    </dsp:sp>
    <dsp:sp modelId="{7CB527E6-A423-447C-A98F-9D231D403377}">
      <dsp:nvSpPr>
        <dsp:cNvPr id="0" name=""/>
        <dsp:cNvSpPr/>
      </dsp:nvSpPr>
      <dsp:spPr>
        <a:xfrm>
          <a:off x="4852800" y="77269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9AD504-535B-45E1-A772-ACE15CD3E650}">
      <dsp:nvSpPr>
        <dsp:cNvPr id="0" name=""/>
        <dsp:cNvSpPr/>
      </dsp:nvSpPr>
      <dsp:spPr>
        <a:xfrm>
          <a:off x="4357800" y="2003639"/>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Application of theory to developing leadership skills, methods and models in self and others</a:t>
          </a:r>
          <a:endParaRPr lang="en-US" sz="1100" kern="1200"/>
        </a:p>
      </dsp:txBody>
      <dsp:txXfrm>
        <a:off x="4357800" y="2003639"/>
        <a:ext cx="1800000" cy="1575000"/>
      </dsp:txXfrm>
    </dsp:sp>
    <dsp:sp modelId="{E1FD2277-6CCA-485C-9439-70C9BD012C14}">
      <dsp:nvSpPr>
        <dsp:cNvPr id="0" name=""/>
        <dsp:cNvSpPr/>
      </dsp:nvSpPr>
      <dsp:spPr>
        <a:xfrm>
          <a:off x="6967800" y="77269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559D49-7421-4C23-AF23-E6A9F1854590}">
      <dsp:nvSpPr>
        <dsp:cNvPr id="0" name=""/>
        <dsp:cNvSpPr/>
      </dsp:nvSpPr>
      <dsp:spPr>
        <a:xfrm>
          <a:off x="6472800" y="2003639"/>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Leading teams and individuals, building and maintaining productive working relationships</a:t>
          </a:r>
          <a:endParaRPr lang="en-US" sz="1100" kern="1200"/>
        </a:p>
      </dsp:txBody>
      <dsp:txXfrm>
        <a:off x="6472800" y="2003639"/>
        <a:ext cx="1800000" cy="1575000"/>
      </dsp:txXfrm>
    </dsp:sp>
    <dsp:sp modelId="{2D80F66F-5B49-47D3-9462-573CF83E848D}">
      <dsp:nvSpPr>
        <dsp:cNvPr id="0" name=""/>
        <dsp:cNvSpPr/>
      </dsp:nvSpPr>
      <dsp:spPr>
        <a:xfrm>
          <a:off x="9082800" y="77269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0A80EF-DD90-4CE2-A346-B56BCF455548}">
      <dsp:nvSpPr>
        <dsp:cNvPr id="0" name=""/>
        <dsp:cNvSpPr/>
      </dsp:nvSpPr>
      <dsp:spPr>
        <a:xfrm>
          <a:off x="8587800" y="2003639"/>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Assess the value of leadership and development to organisational success</a:t>
          </a:r>
          <a:endParaRPr lang="en-US" sz="1100" kern="1200"/>
        </a:p>
      </dsp:txBody>
      <dsp:txXfrm>
        <a:off x="8587800" y="2003639"/>
        <a:ext cx="1800000" cy="1575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3AF3B-C339-419A-A746-34965E9CC900}" type="datetimeFigureOut">
              <a:rPr lang="en-GB"/>
              <a:t>10/08/2020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7FF27D-5A33-4D47-A8E3-D8A9D1ED76D5}" type="slidenum">
              <a:rPr lang="en-GB"/>
              <a:t>‹#›</a:t>
            </a:fld>
            <a:endParaRPr lang="en-GB"/>
          </a:p>
        </p:txBody>
      </p:sp>
    </p:spTree>
    <p:extLst>
      <p:ext uri="{BB962C8B-B14F-4D97-AF65-F5344CB8AC3E}">
        <p14:creationId xmlns:p14="http://schemas.microsoft.com/office/powerpoint/2010/main" val="2574253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homepages.gold.ac.uk/polovina/learnpyramid/disputed.ht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5A56CC2A-D08A-4241-8335-6E8A0F3E3F8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8DF1568A-111B-416C-8877-D2991F576570}" type="slidenum">
              <a:rPr lang="en-GB" altLang="en-US" smtClean="0">
                <a:latin typeface="Times New Roman" panose="02020603050405020304" pitchFamily="18" charset="0"/>
              </a:rPr>
              <a:pPr>
                <a:spcBef>
                  <a:spcPct val="0"/>
                </a:spcBef>
              </a:pPr>
              <a:t>1</a:t>
            </a:fld>
            <a:endParaRPr lang="en-GB" altLang="en-US">
              <a:latin typeface="Times New Roman" panose="02020603050405020304" pitchFamily="18" charset="0"/>
            </a:endParaRPr>
          </a:p>
        </p:txBody>
      </p:sp>
      <p:sp>
        <p:nvSpPr>
          <p:cNvPr id="8195" name="Rectangle 2">
            <a:extLst>
              <a:ext uri="{FF2B5EF4-FFF2-40B4-BE49-F238E27FC236}">
                <a16:creationId xmlns:a16="http://schemas.microsoft.com/office/drawing/2014/main" id="{F552EEA9-FE24-4ACB-AC23-E4D98A1CEDB3}"/>
              </a:ext>
            </a:extLst>
          </p:cNvPr>
          <p:cNvSpPr>
            <a:spLocks noGrp="1" noRot="1" noChangeAspect="1" noChangeArrowheads="1" noTextEdit="1"/>
          </p:cNvSpPr>
          <p:nvPr>
            <p:ph type="sldImg"/>
          </p:nvPr>
        </p:nvSpPr>
        <p:spPr>
          <a:xfrm>
            <a:off x="90488" y="744538"/>
            <a:ext cx="6616700" cy="3722687"/>
          </a:xfrm>
          <a:ln/>
        </p:spPr>
      </p:sp>
      <p:sp>
        <p:nvSpPr>
          <p:cNvPr id="8196" name="Rectangle 3">
            <a:extLst>
              <a:ext uri="{FF2B5EF4-FFF2-40B4-BE49-F238E27FC236}">
                <a16:creationId xmlns:a16="http://schemas.microsoft.com/office/drawing/2014/main" id="{8D80E23E-81EA-41A0-ADFE-E8A24D96BDEF}"/>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ea typeface="ＭＳ Ｐゴシック" panose="020B0600070205080204" pitchFamily="34" charset="-128"/>
              </a:rPr>
              <a:t>Admin/ Health and safety/Toilets/fire alarms/ first aid/ mobiles.</a:t>
            </a:r>
          </a:p>
          <a:p>
            <a:pPr eaLnBrk="1" hangingPunct="1"/>
            <a:r>
              <a:rPr lang="en-US" altLang="en-US">
                <a:latin typeface="Arial" panose="020B0604020202020204" pitchFamily="34" charset="0"/>
                <a:ea typeface="ＭＳ Ｐゴシック" panose="020B0600070205080204" pitchFamily="34" charset="-128"/>
              </a:rPr>
              <a:t>TITLE OF COURSE. What is it about? Why in the 3</a:t>
            </a:r>
            <a:r>
              <a:rPr lang="en-US" altLang="en-US" baseline="30000">
                <a:latin typeface="Arial" panose="020B0604020202020204" pitchFamily="34" charset="0"/>
                <a:ea typeface="ＭＳ Ｐゴシック" panose="020B0600070205080204" pitchFamily="34" charset="-128"/>
              </a:rPr>
              <a:t>rd</a:t>
            </a:r>
            <a:r>
              <a:rPr lang="en-US" altLang="en-US">
                <a:latin typeface="Arial" panose="020B0604020202020204" pitchFamily="34" charset="0"/>
                <a:ea typeface="ＭＳ Ｐゴシック" panose="020B0600070205080204" pitchFamily="34" charset="-128"/>
              </a:rPr>
              <a:t> year? What would you expect to get from it?</a:t>
            </a:r>
          </a:p>
          <a:p>
            <a:pPr eaLnBrk="1" hangingPunct="1"/>
            <a:r>
              <a:rPr lang="en-US" altLang="en-US">
                <a:latin typeface="Arial" panose="020B0604020202020204" pitchFamily="34" charset="0"/>
                <a:ea typeface="ＭＳ Ｐゴシック" panose="020B0600070205080204" pitchFamily="34" charset="-128"/>
              </a:rPr>
              <a:t>3 groups 10 minutes?</a:t>
            </a:r>
          </a:p>
          <a:p>
            <a:pPr eaLnBrk="1" hangingPunct="1"/>
            <a:endParaRPr lang="en-US" altLang="en-US">
              <a:latin typeface="Arial" panose="020B0604020202020204" pitchFamily="34" charset="0"/>
              <a:ea typeface="ＭＳ Ｐゴシック" panose="020B0600070205080204" pitchFamily="34" charset="-128"/>
            </a:endParaRPr>
          </a:p>
          <a:p>
            <a:pPr eaLnBrk="1" hangingPunct="1"/>
            <a:r>
              <a:rPr lang="en-US" altLang="en-US">
                <a:latin typeface="Arial" panose="020B0604020202020204" pitchFamily="34" charset="0"/>
                <a:ea typeface="ＭＳ Ｐゴシック" panose="020B0600070205080204" pitchFamily="34" charset="-128"/>
              </a:rPr>
              <a:t>What it is?</a:t>
            </a:r>
          </a:p>
          <a:p>
            <a:pPr eaLnBrk="1" hangingPunct="1"/>
            <a:r>
              <a:rPr lang="en-US" altLang="en-US">
                <a:latin typeface="Arial" panose="020B0604020202020204" pitchFamily="34" charset="0"/>
                <a:ea typeface="ＭＳ Ｐゴシック" panose="020B0600070205080204" pitchFamily="34" charset="-128"/>
              </a:rPr>
              <a:t>Why the title?</a:t>
            </a:r>
          </a:p>
          <a:p>
            <a:pPr eaLnBrk="1" hangingPunct="1"/>
            <a:r>
              <a:rPr lang="en-US" altLang="en-US">
                <a:latin typeface="Arial" panose="020B0604020202020204" pitchFamily="34" charset="0"/>
                <a:ea typeface="ＭＳ Ｐゴシック" panose="020B0600070205080204" pitchFamily="34" charset="-128"/>
              </a:rPr>
              <a:t>Why do we have it?</a:t>
            </a:r>
          </a:p>
          <a:p>
            <a:pPr eaLnBrk="1" hangingPunct="1"/>
            <a:r>
              <a:rPr lang="en-US" altLang="en-US">
                <a:latin typeface="Arial" panose="020B0604020202020204" pitchFamily="34" charset="0"/>
                <a:ea typeface="ＭＳ Ｐゴシック" panose="020B0600070205080204" pitchFamily="34" charset="-128"/>
              </a:rPr>
              <a:t>Why in the last year?       It’s about getting ready for practical application.</a:t>
            </a:r>
          </a:p>
          <a:p>
            <a:pPr eaLnBrk="1" hangingPunct="1"/>
            <a:r>
              <a:rPr lang="en-US" altLang="en-US">
                <a:latin typeface="Arial" panose="020B0604020202020204" pitchFamily="34" charset="0"/>
                <a:ea typeface="ＭＳ Ｐゴシック" panose="020B0600070205080204" pitchFamily="34" charset="-128"/>
              </a:rPr>
              <a:t>Theories – The academic part – the part that gives you the degree or qualification. The part that shows that the stories that we tell and what we say is the  right way is academically justified and right.</a:t>
            </a:r>
          </a:p>
          <a:p>
            <a:pPr eaLnBrk="1" hangingPunct="1"/>
            <a:r>
              <a:rPr lang="en-US" altLang="en-US">
                <a:latin typeface="Arial" panose="020B0604020202020204" pitchFamily="34" charset="0"/>
                <a:ea typeface="ＭＳ Ｐゴシック" panose="020B0600070205080204" pitchFamily="34" charset="-128"/>
              </a:rPr>
              <a:t>The practical part –WHY? FLIP CHART.  so that you can try it out here, make mistakes here, where it is safe and nobody is going to get hurt, killed or lose all of their money. Learn from your experience, others experiences, good things and bad so that when you get out there you will have the best chance of success. Check out theories and see if they work for you. Get yourself in best position so that when you reach a leadership role you will hit the ground running and behave as if you know what you are doing!!</a:t>
            </a:r>
          </a:p>
          <a:p>
            <a:pPr eaLnBrk="1" hangingPunct="1"/>
            <a:r>
              <a:rPr lang="en-US" altLang="en-US">
                <a:latin typeface="Arial" panose="020B0604020202020204" pitchFamily="34" charset="0"/>
                <a:ea typeface="ＭＳ Ｐゴシック" panose="020B0600070205080204" pitchFamily="34" charset="-128"/>
              </a:rPr>
              <a:t>  </a:t>
            </a:r>
          </a:p>
          <a:p>
            <a:pPr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66371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F72EB7C1-A3A7-4455-B2C9-733EB8886A22}"/>
              </a:ext>
            </a:extLst>
          </p:cNvPr>
          <p:cNvSpPr>
            <a:spLocks noGrp="1" noRot="1" noChangeAspect="1" noChangeArrowheads="1" noTextEdit="1"/>
          </p:cNvSpPr>
          <p:nvPr>
            <p:ph type="sldImg"/>
          </p:nvPr>
        </p:nvSpPr>
        <p:spPr>
          <a:xfrm>
            <a:off x="73025" y="762000"/>
            <a:ext cx="6635750" cy="3733800"/>
          </a:xfrm>
          <a:ln/>
        </p:spPr>
      </p:sp>
      <p:sp>
        <p:nvSpPr>
          <p:cNvPr id="10243" name="Notes Placeholder 2">
            <a:extLst>
              <a:ext uri="{FF2B5EF4-FFF2-40B4-BE49-F238E27FC236}">
                <a16:creationId xmlns:a16="http://schemas.microsoft.com/office/drawing/2014/main" id="{917BC30F-C6DE-4FF5-8ADE-7548FBCCB7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Each group present on a flipchart then other groups add to it.</a:t>
            </a:r>
          </a:p>
          <a:p>
            <a:r>
              <a:rPr lang="en-US" altLang="en-US">
                <a:latin typeface="Arial" panose="020B0604020202020204" pitchFamily="34" charset="0"/>
                <a:ea typeface="ＭＳ Ｐゴシック" panose="020B0600070205080204" pitchFamily="34" charset="-128"/>
              </a:rPr>
              <a:t>Debrief before referring to the course documentation. Showing that it is what they want!!</a:t>
            </a:r>
          </a:p>
        </p:txBody>
      </p:sp>
      <p:sp>
        <p:nvSpPr>
          <p:cNvPr id="10244" name="Slide Number Placeholder 3">
            <a:extLst>
              <a:ext uri="{FF2B5EF4-FFF2-40B4-BE49-F238E27FC236}">
                <a16:creationId xmlns:a16="http://schemas.microsoft.com/office/drawing/2014/main" id="{E617F8BD-79D3-4F93-8106-7E9F4C647E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9042FD0-A576-42E3-903F-67A7C0813E18}" type="slidenum">
              <a:rPr lang="en-GB" altLang="en-US" smtClean="0">
                <a:latin typeface="Times New Roman" panose="02020603050405020304" pitchFamily="18" charset="0"/>
              </a:rPr>
              <a:pPr>
                <a:spcBef>
                  <a:spcPct val="0"/>
                </a:spcBef>
              </a:pPr>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116365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D24F797D-5B3D-4E4F-A4EC-A807FD9FE640}"/>
              </a:ext>
            </a:extLst>
          </p:cNvPr>
          <p:cNvSpPr>
            <a:spLocks noGrp="1" noRot="1" noChangeAspect="1" noChangeArrowheads="1" noTextEdit="1"/>
          </p:cNvSpPr>
          <p:nvPr>
            <p:ph type="sldImg"/>
          </p:nvPr>
        </p:nvSpPr>
        <p:spPr>
          <a:xfrm>
            <a:off x="73025" y="762000"/>
            <a:ext cx="6635750" cy="3733800"/>
          </a:xfrm>
          <a:ln/>
        </p:spPr>
      </p:sp>
      <p:sp>
        <p:nvSpPr>
          <p:cNvPr id="12291" name="Notes Placeholder 2">
            <a:extLst>
              <a:ext uri="{FF2B5EF4-FFF2-40B4-BE49-F238E27FC236}">
                <a16:creationId xmlns:a16="http://schemas.microsoft.com/office/drawing/2014/main" id="{860DD454-8545-463B-B762-40F532FFAD2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ea typeface="ＭＳ Ｐゴシック" panose="020B0600070205080204" pitchFamily="34" charset="-128"/>
              </a:rPr>
              <a:t>Students in this experientially based module will have an opportunity to examine the performance of public service organisations and apply, synthesise and reflect upon both study and personal experience of leadership, enabling them to propose action plans for improved performance.</a:t>
            </a:r>
          </a:p>
          <a:p>
            <a:r>
              <a:rPr lang="en-GB" altLang="en-US" dirty="0">
                <a:latin typeface="Arial" panose="020B0604020202020204" pitchFamily="34" charset="0"/>
                <a:ea typeface="ＭＳ Ｐゴシック" panose="020B0600070205080204" pitchFamily="34" charset="-128"/>
              </a:rPr>
              <a:t> </a:t>
            </a:r>
            <a:r>
              <a:rPr lang="en-GB" altLang="en-US" b="1" u="sng" dirty="0">
                <a:latin typeface="Arial" panose="020B0604020202020204" pitchFamily="34" charset="0"/>
                <a:ea typeface="ＭＳ Ｐゴシック" panose="020B0600070205080204" pitchFamily="34" charset="-128"/>
              </a:rPr>
              <a:t>INDICATIVE CONTENT:</a:t>
            </a:r>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 </a:t>
            </a:r>
          </a:p>
          <a:p>
            <a:r>
              <a:rPr lang="en-US" altLang="en-US" dirty="0">
                <a:latin typeface="Arial" panose="020B0604020202020204" pitchFamily="34" charset="0"/>
                <a:ea typeface="ＭＳ Ｐゴシック" panose="020B0600070205080204" pitchFamily="34" charset="-128"/>
              </a:rPr>
              <a:t>Leadership theory with a focus on senior leadership at a strategic </a:t>
            </a:r>
            <a:r>
              <a:rPr lang="en-US" altLang="en-US" dirty="0" err="1">
                <a:latin typeface="Arial" panose="020B0604020202020204" pitchFamily="34" charset="0"/>
                <a:ea typeface="ＭＳ Ｐゴシック" panose="020B0600070205080204" pitchFamily="34" charset="-128"/>
              </a:rPr>
              <a:t>organisational</a:t>
            </a:r>
            <a:r>
              <a:rPr lang="en-US" altLang="en-US" dirty="0">
                <a:latin typeface="Arial" panose="020B0604020202020204" pitchFamily="34" charset="0"/>
                <a:ea typeface="ＭＳ Ｐゴシック" panose="020B0600070205080204" pitchFamily="34" charset="-128"/>
              </a:rPr>
              <a:t> level including models of leadership such as Transactional, Transformational and Situational Leadership, and assessing their appropriateness within public service organizations</a:t>
            </a:r>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Contemporary leadership development issues </a:t>
            </a:r>
          </a:p>
          <a:p>
            <a:r>
              <a:rPr lang="en-GB" altLang="en-US" dirty="0">
                <a:latin typeface="Arial" panose="020B0604020202020204" pitchFamily="34" charset="0"/>
                <a:ea typeface="ＭＳ Ｐゴシック" panose="020B0600070205080204" pitchFamily="34" charset="-128"/>
              </a:rPr>
              <a:t>Application of theory to developing leadership skills, methods and models in self and others</a:t>
            </a:r>
          </a:p>
          <a:p>
            <a:r>
              <a:rPr lang="en-GB" altLang="en-US" dirty="0">
                <a:latin typeface="Arial" panose="020B0604020202020204" pitchFamily="34" charset="0"/>
                <a:ea typeface="ＭＳ Ｐゴシック" panose="020B0600070205080204" pitchFamily="34" charset="-128"/>
              </a:rPr>
              <a:t>Leading teams and individuals, building and maintaining productive working relationships</a:t>
            </a:r>
          </a:p>
          <a:p>
            <a:r>
              <a:rPr lang="en-GB" altLang="en-US" dirty="0">
                <a:latin typeface="Arial" panose="020B0604020202020204" pitchFamily="34" charset="0"/>
                <a:ea typeface="ＭＳ Ｐゴシック" panose="020B0600070205080204" pitchFamily="34" charset="-128"/>
              </a:rPr>
              <a:t>Assess the value of leadership and development to organisational success</a:t>
            </a:r>
          </a:p>
          <a:p>
            <a:r>
              <a:rPr lang="en-US" altLang="en-US" dirty="0">
                <a:latin typeface="Arial" panose="020B0604020202020204" pitchFamily="34" charset="0"/>
                <a:ea typeface="ＭＳ Ｐゴシック" panose="020B0600070205080204" pitchFamily="34" charset="-128"/>
              </a:rPr>
              <a:t>The future of public sector leadership, and the influence of politics, the media and finance.</a:t>
            </a:r>
            <a:r>
              <a:rPr lang="en-GB" altLang="en-US" dirty="0">
                <a:latin typeface="Arial" panose="020B0604020202020204" pitchFamily="34" charset="0"/>
                <a:ea typeface="ＭＳ Ｐゴシック" panose="020B0600070205080204" pitchFamily="34" charset="-128"/>
              </a:rPr>
              <a:t> </a:t>
            </a:r>
          </a:p>
          <a:p>
            <a:endParaRPr lang="en-US" altLang="en-US" dirty="0">
              <a:latin typeface="Arial" panose="020B0604020202020204" pitchFamily="34" charset="0"/>
              <a:ea typeface="ＭＳ Ｐゴシック" panose="020B0600070205080204" pitchFamily="34" charset="-128"/>
            </a:endParaRPr>
          </a:p>
        </p:txBody>
      </p:sp>
      <p:sp>
        <p:nvSpPr>
          <p:cNvPr id="12292" name="Slide Number Placeholder 3">
            <a:extLst>
              <a:ext uri="{FF2B5EF4-FFF2-40B4-BE49-F238E27FC236}">
                <a16:creationId xmlns:a16="http://schemas.microsoft.com/office/drawing/2014/main" id="{2B267E51-E37C-47B0-860C-F9DFF9CF79E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8173FA4-5B09-4EE8-9D44-0F6F3FFF96EC}" type="slidenum">
              <a:rPr lang="en-GB" altLang="en-US" smtClean="0">
                <a:latin typeface="Times New Roman" panose="02020603050405020304" pitchFamily="18" charset="0"/>
              </a:rPr>
              <a:pPr>
                <a:spcBef>
                  <a:spcPct val="0"/>
                </a:spcBef>
              </a:pPr>
              <a:t>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064401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702AA5CA-C182-4816-AFEB-E98ECFB98C81}"/>
              </a:ext>
            </a:extLst>
          </p:cNvPr>
          <p:cNvSpPr>
            <a:spLocks noGrp="1" noRot="1" noChangeAspect="1" noChangeArrowheads="1" noTextEdit="1"/>
          </p:cNvSpPr>
          <p:nvPr>
            <p:ph type="sldImg"/>
          </p:nvPr>
        </p:nvSpPr>
        <p:spPr>
          <a:xfrm>
            <a:off x="73025" y="762000"/>
            <a:ext cx="6635750" cy="3733800"/>
          </a:xfrm>
          <a:ln/>
        </p:spPr>
      </p:sp>
      <p:sp>
        <p:nvSpPr>
          <p:cNvPr id="14339" name="Notes Placeholder 2">
            <a:extLst>
              <a:ext uri="{FF2B5EF4-FFF2-40B4-BE49-F238E27FC236}">
                <a16:creationId xmlns:a16="http://schemas.microsoft.com/office/drawing/2014/main" id="{FC5205DE-CA56-4CF3-91FF-D0685910B3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ea typeface="ＭＳ Ｐゴシック" panose="020B0600070205080204" pitchFamily="34" charset="-128"/>
              </a:rPr>
              <a:t>This module requires the student to critically analyse the theories and models of leadership at a strategic level, consolidating and advancing beyond the foundational skills studied at level 4 and 5. Students in this experientially based module will have an opportunity to examine the performance of public service organisations and apply, synthesise and reflect upon both study and personal experience of leadership, enabling them to propose action plans for improved performance. </a:t>
            </a:r>
          </a:p>
          <a:p>
            <a:pPr eaLnBrk="1" hangingPunct="1"/>
            <a:endParaRPr lang="en-US" altLang="en-US" dirty="0">
              <a:latin typeface="Arial" panose="020B0604020202020204" pitchFamily="34" charset="0"/>
              <a:ea typeface="ＭＳ Ｐゴシック" panose="020B0600070205080204" pitchFamily="34" charset="-128"/>
            </a:endParaRPr>
          </a:p>
          <a:p>
            <a:pPr eaLnBrk="1" hangingPunct="1"/>
            <a:r>
              <a:rPr lang="en-US" altLang="en-US" dirty="0">
                <a:latin typeface="Arial" panose="020B0604020202020204" pitchFamily="34" charset="0"/>
                <a:ea typeface="ＭＳ Ｐゴシック" panose="020B0600070205080204" pitchFamily="34" charset="-128"/>
              </a:rPr>
              <a:t>How are we going to do it?</a:t>
            </a:r>
          </a:p>
          <a:p>
            <a:pPr eaLnBrk="1" hangingPunct="1"/>
            <a:r>
              <a:rPr lang="en-US" altLang="en-US" b="1" i="1" dirty="0">
                <a:latin typeface="Arial" panose="020B0604020202020204" pitchFamily="34" charset="0"/>
                <a:ea typeface="ＭＳ Ｐゴシック" panose="020B0600070205080204" pitchFamily="34" charset="-128"/>
              </a:rPr>
              <a:t>Some lecture based input where you listen, some discussion – so that you think a little. Some group work, reading, homework, studying books so that you may think, reflect and </a:t>
            </a:r>
            <a:r>
              <a:rPr lang="en-US" altLang="en-US" b="1" i="1" dirty="0" err="1">
                <a:latin typeface="Arial" panose="020B0604020202020204" pitchFamily="34" charset="0"/>
                <a:ea typeface="ＭＳ Ｐゴシック" panose="020B0600070205080204" pitchFamily="34" charset="-128"/>
              </a:rPr>
              <a:t>rationalise</a:t>
            </a:r>
            <a:r>
              <a:rPr lang="en-US" altLang="en-US" b="1" i="1" dirty="0">
                <a:latin typeface="Arial" panose="020B0604020202020204" pitchFamily="34" charset="0"/>
                <a:ea typeface="ＭＳ Ｐゴシック" panose="020B0600070205080204" pitchFamily="34" charset="-128"/>
              </a:rPr>
              <a:t>. You will keep a learning log on Moodle (demonstrating reflection and learning from those reflections, and  Some practical exercises to demonstrate that you understand what it is like to be a leader and also as equally important, what it’s like to be led. In the practical sessions you will also be able to try out a few of the different leadership strategies and see how they work in practice. So that’s the doing. There will also be an opportunity for you to demonstrate your understanding by yourselves researching some leadership theories and teaching your fellow students what you have learnt.  IT WILL ALSO BE FUN! As learning can be an enjoyable experience if we do it right.</a:t>
            </a:r>
          </a:p>
          <a:p>
            <a:pPr eaLnBrk="1" hangingPunct="1"/>
            <a:r>
              <a:rPr lang="en-US" altLang="en-US" dirty="0">
                <a:latin typeface="Arial" panose="020B0604020202020204" pitchFamily="34" charset="0"/>
                <a:ea typeface="ＭＳ Ｐゴシック" panose="020B0600070205080204" pitchFamily="34" charset="-128"/>
              </a:rPr>
              <a:t>It will also be relevant to Being a Leader.</a:t>
            </a:r>
          </a:p>
          <a:p>
            <a:r>
              <a:rPr lang="en-GB" altLang="en-US" dirty="0">
                <a:latin typeface="Arial" panose="020B0604020202020204" pitchFamily="34" charset="0"/>
                <a:ea typeface="ＭＳ Ｐゴシック" panose="020B0600070205080204" pitchFamily="34" charset="-128"/>
              </a:rPr>
              <a:t>The conceptual, theoretical aspects of the module will be taught using Kolb’s experiential learning model, and in compliance with the adult learning cycle. The knowledge aspects will be learnt using a variety of teaching and learning methods including lecturing, research, discussion and practical exercises.</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Following each block of learning there will be an opportunity for students to contextualise their learning using public services examples, and to demonstrate their understanding through participation in practical exercises, case studies and group activities.</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Some presentations will be required, to develop these skills and improve confidence.</a:t>
            </a:r>
          </a:p>
          <a:p>
            <a:r>
              <a:rPr lang="en-GB" altLang="en-US" dirty="0">
                <a:latin typeface="Arial" panose="020B0604020202020204" pitchFamily="34" charset="0"/>
                <a:ea typeface="ＭＳ Ｐゴシック" panose="020B0600070205080204" pitchFamily="34" charset="-128"/>
              </a:rPr>
              <a:t>Role play and desk top exercises will also enable theories to be experienced in practice.</a:t>
            </a:r>
          </a:p>
          <a:p>
            <a:r>
              <a:rPr lang="en-GB" altLang="en-US" dirty="0">
                <a:latin typeface="Arial" panose="020B0604020202020204" pitchFamily="34" charset="0"/>
                <a:ea typeface="ＭＳ Ｐゴシック" panose="020B0600070205080204" pitchFamily="34" charset="-128"/>
              </a:rPr>
              <a:t>A reflective log will form part of the assessed course work, ensuring that delegates complete the experiential learning cycle, with the preparation of smart action plans to assist with their development throughout the module and thereafter into post course life.</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The use of these theoretical, reflective, and action-based strategies will ensure that the learning needs of each of the diverse group of students are met. </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The suggested strategies and allocation of teaching hours to deliver the module are:</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					</a:t>
            </a:r>
            <a:r>
              <a:rPr lang="en-GB" altLang="en-US" b="1" u="sng" dirty="0">
                <a:latin typeface="Arial" panose="020B0604020202020204" pitchFamily="34" charset="0"/>
                <a:ea typeface="ＭＳ Ｐゴシック" panose="020B0600070205080204" pitchFamily="34" charset="-128"/>
              </a:rPr>
              <a:t>Hours</a:t>
            </a:r>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Lectures                                               20</a:t>
            </a:r>
          </a:p>
          <a:p>
            <a:r>
              <a:rPr lang="en-GB" altLang="en-US" dirty="0">
                <a:latin typeface="Arial" panose="020B0604020202020204" pitchFamily="34" charset="0"/>
                <a:ea typeface="ＭＳ Ｐゴシック" panose="020B0600070205080204" pitchFamily="34" charset="-128"/>
              </a:rPr>
              <a:t>Tutorials/Seminars			  20</a:t>
            </a:r>
          </a:p>
          <a:p>
            <a:r>
              <a:rPr lang="en-GB" altLang="en-US" dirty="0">
                <a:latin typeface="Arial" panose="020B0604020202020204" pitchFamily="34" charset="0"/>
                <a:ea typeface="ＭＳ Ｐゴシック" panose="020B0600070205080204" pitchFamily="34" charset="-128"/>
              </a:rPr>
              <a:t>Field Work                                            20</a:t>
            </a:r>
          </a:p>
          <a:p>
            <a:r>
              <a:rPr lang="en-GB" altLang="en-US" dirty="0">
                <a:latin typeface="Arial" panose="020B0604020202020204" pitchFamily="34" charset="0"/>
                <a:ea typeface="ＭＳ Ｐゴシック" panose="020B0600070205080204" pitchFamily="34" charset="-128"/>
              </a:rPr>
              <a:t>Student private study			</a:t>
            </a:r>
            <a:r>
              <a:rPr lang="en-GB" altLang="en-US" u="sng" dirty="0">
                <a:latin typeface="Arial" panose="020B0604020202020204" pitchFamily="34" charset="0"/>
                <a:ea typeface="ＭＳ Ｐゴシック" panose="020B0600070205080204" pitchFamily="34" charset="-128"/>
              </a:rPr>
              <a:t>140</a:t>
            </a:r>
            <a:endParaRPr lang="en-GB" altLang="en-US"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TOTAL</a:t>
            </a:r>
            <a:r>
              <a:rPr lang="en-GB" altLang="en-US" dirty="0">
                <a:latin typeface="Arial" panose="020B0604020202020204" pitchFamily="34" charset="0"/>
                <a:ea typeface="ＭＳ Ｐゴシック" panose="020B0600070205080204" pitchFamily="34" charset="-128"/>
              </a:rPr>
              <a:t>				</a:t>
            </a:r>
            <a:r>
              <a:rPr lang="en-GB" altLang="en-US" u="sng" dirty="0">
                <a:latin typeface="Arial" panose="020B0604020202020204" pitchFamily="34" charset="0"/>
                <a:ea typeface="ＭＳ Ｐゴシック" panose="020B0600070205080204" pitchFamily="34" charset="-128"/>
              </a:rPr>
              <a:t>200</a:t>
            </a:r>
            <a:endParaRPr lang="en-US" altLang="en-US" dirty="0">
              <a:latin typeface="Arial" panose="020B0604020202020204" pitchFamily="34" charset="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0B5DEF97-F71F-4748-8418-C44E39E210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D1B2D218-FF3F-4067-8D4C-45CD11556CC1}" type="slidenum">
              <a:rPr lang="en-GB" altLang="en-US" smtClean="0">
                <a:latin typeface="Times New Roman" panose="02020603050405020304" pitchFamily="18" charset="0"/>
              </a:rPr>
              <a:pPr>
                <a:spcBef>
                  <a:spcPct val="0"/>
                </a:spcBef>
              </a:pPr>
              <a:t>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59020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19A15B59-3E0E-4C23-B965-26FE68346A1A}"/>
              </a:ext>
            </a:extLst>
          </p:cNvPr>
          <p:cNvSpPr>
            <a:spLocks noGrp="1" noRot="1" noChangeAspect="1" noChangeArrowheads="1" noTextEdit="1"/>
          </p:cNvSpPr>
          <p:nvPr>
            <p:ph type="sldImg"/>
          </p:nvPr>
        </p:nvSpPr>
        <p:spPr>
          <a:xfrm>
            <a:off x="73025" y="762000"/>
            <a:ext cx="6635750" cy="3733800"/>
          </a:xfrm>
          <a:ln/>
        </p:spPr>
      </p:sp>
      <p:sp>
        <p:nvSpPr>
          <p:cNvPr id="47107" name="Notes Placeholder 2">
            <a:extLst>
              <a:ext uri="{FF2B5EF4-FFF2-40B4-BE49-F238E27FC236}">
                <a16:creationId xmlns:a16="http://schemas.microsoft.com/office/drawing/2014/main" id="{A7ECF144-E18A-4D01-873F-D80F201B24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a typeface="ＭＳ Ｐゴシック" panose="020B0600070205080204" pitchFamily="34" charset="-128"/>
            </a:endParaRPr>
          </a:p>
        </p:txBody>
      </p:sp>
      <p:sp>
        <p:nvSpPr>
          <p:cNvPr id="47108" name="Slide Number Placeholder 3">
            <a:extLst>
              <a:ext uri="{FF2B5EF4-FFF2-40B4-BE49-F238E27FC236}">
                <a16:creationId xmlns:a16="http://schemas.microsoft.com/office/drawing/2014/main" id="{E408AB4A-AEA0-4CAC-A36E-48925A59A7A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68B9AB1E-B513-4851-A071-2F74096FB592}" type="slidenum">
              <a:rPr lang="en-GB" altLang="en-US" smtClean="0">
                <a:latin typeface="Times New Roman" panose="02020603050405020304" pitchFamily="18" charset="0"/>
              </a:rPr>
              <a:pPr>
                <a:spcBef>
                  <a:spcPct val="0"/>
                </a:spcBef>
              </a:pPr>
              <a:t>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55549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AD7CA79-87A6-4C98-9EF3-7F165D5F117A}"/>
              </a:ext>
            </a:extLst>
          </p:cNvPr>
          <p:cNvSpPr>
            <a:spLocks noGrp="1" noRot="1" noChangeAspect="1" noChangeArrowheads="1" noTextEdit="1"/>
          </p:cNvSpPr>
          <p:nvPr>
            <p:ph type="sldImg"/>
          </p:nvPr>
        </p:nvSpPr>
        <p:spPr>
          <a:xfrm>
            <a:off x="73025" y="762000"/>
            <a:ext cx="6635750" cy="3733800"/>
          </a:xfrm>
          <a:ln/>
        </p:spPr>
      </p:sp>
      <p:sp>
        <p:nvSpPr>
          <p:cNvPr id="32771" name="Notes Placeholder 2">
            <a:extLst>
              <a:ext uri="{FF2B5EF4-FFF2-40B4-BE49-F238E27FC236}">
                <a16:creationId xmlns:a16="http://schemas.microsoft.com/office/drawing/2014/main" id="{930C7FBE-4BFB-4BBE-A853-2AEA1F81648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ea typeface="ＭＳ Ｐゴシック" panose="020B0600070205080204" pitchFamily="34" charset="-128"/>
              </a:rPr>
              <a:t>Gave 7-10 minutes for them to write notes about what they were going to say – so as not to be concentrating on their part to come instead of listening to others’ introductions.</a:t>
            </a:r>
          </a:p>
          <a:p>
            <a:pPr eaLnBrk="1" hangingPunct="1"/>
            <a:r>
              <a:rPr lang="en-US" altLang="en-US">
                <a:latin typeface="Arial" panose="020B0604020202020204" pitchFamily="34" charset="0"/>
                <a:ea typeface="ＭＳ Ｐゴシック" panose="020B0600070205080204" pitchFamily="34" charset="-128"/>
              </a:rPr>
              <a:t>Group are likely to know each other quite well.  </a:t>
            </a:r>
          </a:p>
          <a:p>
            <a:r>
              <a:rPr lang="en-US" altLang="en-US">
                <a:latin typeface="Arial" panose="020B0604020202020204" pitchFamily="34" charset="0"/>
                <a:ea typeface="ＭＳ Ｐゴシック" panose="020B0600070205080204" pitchFamily="34" charset="-128"/>
              </a:rPr>
              <a:t>Lengthy intro by first trainer  - including some personal disclosures – that you are comfortable to share, e.g. your relationship, divorce, fears, concerns, worries – that you wouldn’t normally share at this stage of a course.</a:t>
            </a:r>
          </a:p>
          <a:p>
            <a:r>
              <a:rPr lang="en-US" altLang="en-US">
                <a:latin typeface="Arial" panose="020B0604020202020204" pitchFamily="34" charset="0"/>
                <a:ea typeface="ＭＳ Ｐゴシック" panose="020B0600070205080204" pitchFamily="34" charset="-128"/>
              </a:rPr>
              <a:t>Then ask anyone who is ready to introduce themselves, sharing what they feel comfortable to share with the group. They will probably also disclose more than usual and this will develop into most following suit. Might lead to tears, affective domain responses – it will certainly result in them knowing more about each other than they do at moment. Leads into question – Did you disclose more than you had written down and intended to do? Answer yes, Question Why? Answer Because first trainer disclosed so much first.</a:t>
            </a:r>
          </a:p>
          <a:p>
            <a:r>
              <a:rPr lang="en-US" altLang="en-US">
                <a:latin typeface="Arial" panose="020B0604020202020204" pitchFamily="34" charset="0"/>
                <a:ea typeface="ＭＳ Ｐゴシック" panose="020B0600070205080204" pitchFamily="34" charset="-128"/>
              </a:rPr>
              <a:t>Leads into next slide Betari’s box  (Could also lead into Johari’s window.</a:t>
            </a:r>
          </a:p>
        </p:txBody>
      </p:sp>
      <p:sp>
        <p:nvSpPr>
          <p:cNvPr id="32772" name="Slide Number Placeholder 3">
            <a:extLst>
              <a:ext uri="{FF2B5EF4-FFF2-40B4-BE49-F238E27FC236}">
                <a16:creationId xmlns:a16="http://schemas.microsoft.com/office/drawing/2014/main" id="{8886FC54-D206-4283-95B7-53A7E66686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97D80FB-1F5C-4D52-9D23-6E51CE3B5153}" type="slidenum">
              <a:rPr lang="en-GB" altLang="en-US" smtClean="0">
                <a:latin typeface="Times New Roman" panose="02020603050405020304" pitchFamily="18" charset="0"/>
              </a:rPr>
              <a:pPr>
                <a:spcBef>
                  <a:spcPct val="0"/>
                </a:spcBef>
              </a:pPr>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399654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B2DA226F-EAC0-493C-9EFC-32A7CB29DE00}"/>
              </a:ext>
            </a:extLst>
          </p:cNvPr>
          <p:cNvSpPr>
            <a:spLocks noGrp="1" noRot="1" noChangeAspect="1" noChangeArrowheads="1" noTextEdit="1"/>
          </p:cNvSpPr>
          <p:nvPr>
            <p:ph type="sldImg"/>
          </p:nvPr>
        </p:nvSpPr>
        <p:spPr>
          <a:xfrm>
            <a:off x="73025" y="762000"/>
            <a:ext cx="6635750" cy="3733800"/>
          </a:xfrm>
          <a:ln/>
        </p:spPr>
      </p:sp>
      <p:sp>
        <p:nvSpPr>
          <p:cNvPr id="49155" name="Notes Placeholder 2">
            <a:extLst>
              <a:ext uri="{FF2B5EF4-FFF2-40B4-BE49-F238E27FC236}">
                <a16:creationId xmlns:a16="http://schemas.microsoft.com/office/drawing/2014/main" id="{CCBA141F-A06E-408E-A77F-114720A6D54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ea typeface="ＭＳ Ｐゴシック" panose="020B0600070205080204" pitchFamily="34" charset="-128"/>
              </a:rPr>
              <a:t>The End</a:t>
            </a:r>
          </a:p>
        </p:txBody>
      </p:sp>
      <p:sp>
        <p:nvSpPr>
          <p:cNvPr id="49156" name="Slide Number Placeholder 3">
            <a:extLst>
              <a:ext uri="{FF2B5EF4-FFF2-40B4-BE49-F238E27FC236}">
                <a16:creationId xmlns:a16="http://schemas.microsoft.com/office/drawing/2014/main" id="{6B934F71-7105-480D-8F14-7661258242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78372ACB-EA1D-477E-A7B1-FA0FD7039CC2}" type="slidenum">
              <a:rPr lang="en-GB" altLang="en-US" smtClean="0">
                <a:latin typeface="Times New Roman" panose="02020603050405020304" pitchFamily="18" charset="0"/>
              </a:rPr>
              <a:pPr>
                <a:spcBef>
                  <a:spcPct val="0"/>
                </a:spcBef>
              </a:pPr>
              <a:t>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945431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08AE7F5D-2B82-44AD-AD17-56C644F196E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4B038949-A1BA-4312-A8B0-8FE1FC055D2F}" type="slidenum">
              <a:rPr lang="en-GB" altLang="en-US" sz="1200" smtClean="0"/>
              <a:pPr/>
              <a:t>9</a:t>
            </a:fld>
            <a:endParaRPr lang="en-GB" altLang="en-US" sz="1200"/>
          </a:p>
        </p:txBody>
      </p:sp>
      <p:sp>
        <p:nvSpPr>
          <p:cNvPr id="5123" name="Rectangle 2">
            <a:extLst>
              <a:ext uri="{FF2B5EF4-FFF2-40B4-BE49-F238E27FC236}">
                <a16:creationId xmlns:a16="http://schemas.microsoft.com/office/drawing/2014/main" id="{8F1483EE-448A-481E-8176-9DC9AF7AE9AE}"/>
              </a:ext>
            </a:extLst>
          </p:cNvPr>
          <p:cNvSpPr>
            <a:spLocks noGrp="1" noRot="1" noChangeAspect="1" noChangeArrowheads="1" noTextEdit="1"/>
          </p:cNvSpPr>
          <p:nvPr>
            <p:ph type="sldImg"/>
          </p:nvPr>
        </p:nvSpPr>
        <p:spPr>
          <a:xfrm>
            <a:off x="73025" y="762000"/>
            <a:ext cx="6635750" cy="3733800"/>
          </a:xfrm>
          <a:ln/>
        </p:spPr>
      </p:sp>
      <p:sp>
        <p:nvSpPr>
          <p:cNvPr id="5124" name="Rectangle 3">
            <a:extLst>
              <a:ext uri="{FF2B5EF4-FFF2-40B4-BE49-F238E27FC236}">
                <a16:creationId xmlns:a16="http://schemas.microsoft.com/office/drawing/2014/main" id="{86061B69-3E58-416C-84D7-81A9E5C3E9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696862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9AD8015E-3B95-49F9-93CE-713C1C490790}"/>
              </a:ext>
            </a:extLst>
          </p:cNvPr>
          <p:cNvSpPr>
            <a:spLocks noGrp="1" noRot="1" noChangeAspect="1" noChangeArrowheads="1" noTextEdit="1"/>
          </p:cNvSpPr>
          <p:nvPr>
            <p:ph type="sldImg"/>
          </p:nvPr>
        </p:nvSpPr>
        <p:spPr>
          <a:xfrm>
            <a:off x="73025" y="762000"/>
            <a:ext cx="6635750" cy="3733800"/>
          </a:xfrm>
          <a:ln/>
        </p:spPr>
      </p:sp>
      <p:sp>
        <p:nvSpPr>
          <p:cNvPr id="20483" name="Notes Placeholder 2">
            <a:extLst>
              <a:ext uri="{FF2B5EF4-FFF2-40B4-BE49-F238E27FC236}">
                <a16:creationId xmlns:a16="http://schemas.microsoft.com/office/drawing/2014/main" id="{740AAB4C-6395-43A3-8F90-FD176768946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a:latin typeface="Arial" panose="020B0604020202020204" pitchFamily="34" charset="0"/>
                <a:ea typeface="ＭＳ Ｐゴシック" panose="020B0600070205080204" pitchFamily="34" charset="-128"/>
              </a:rPr>
              <a:t>Although </a:t>
            </a:r>
            <a:r>
              <a:rPr lang="en-US" altLang="en-US" sz="1100">
                <a:latin typeface="Arial" panose="020B0604020202020204" pitchFamily="34" charset="0"/>
                <a:ea typeface="ＭＳ Ｐゴシック" panose="020B0600070205080204" pitchFamily="34" charset="-128"/>
                <a:hlinkClick r:id="rId3"/>
              </a:rPr>
              <a:t>disputed</a:t>
            </a:r>
            <a:r>
              <a:rPr lang="en-US" altLang="en-US" sz="1100">
                <a:latin typeface="Arial" panose="020B0604020202020204" pitchFamily="34" charset="0"/>
                <a:ea typeface="ＭＳ Ｐゴシック" panose="020B0600070205080204" pitchFamily="34" charset="-128"/>
              </a:rPr>
              <a:t>, the source of the pyramid can be attributed to NTL Institute for Applied Behavioral Science as they explain as follows:</a:t>
            </a:r>
            <a:endParaRPr lang="en-GB" altLang="en-US" sz="1100">
              <a:latin typeface="Arial" panose="020B0604020202020204" pitchFamily="34" charset="0"/>
              <a:ea typeface="ＭＳ Ｐゴシック" panose="020B0600070205080204" pitchFamily="34" charset="-128"/>
            </a:endParaRPr>
          </a:p>
          <a:p>
            <a:pPr>
              <a:lnSpc>
                <a:spcPct val="90000"/>
              </a:lnSpc>
            </a:pPr>
            <a:r>
              <a:rPr lang="en-US" altLang="en-US" sz="1100">
                <a:latin typeface="Arial" panose="020B0604020202020204" pitchFamily="34" charset="0"/>
                <a:ea typeface="ＭＳ Ｐゴシック" panose="020B0600070205080204" pitchFamily="34" charset="-128"/>
              </a:rPr>
              <a:t>Thanks for your inquiry of NTL Institute. We are happy to respond to your inquiry about The Learning Pyramid. Yes, it was developed and used by NTL Institute at our Bethel, Maine campus in the early sixties when we were still part of the National Education Association's Adult Education Division. Yes, we believe it to be accurate - but no, we no any longer have - nor can we find - the original research that supports the numbers. We get many inquiries every month about this - and many, many people have searched for the original research and have come up empty handed. We know that in 1954 a similar pyramid with slightly different numbers appeared on p. 43 of a book called Audio-Visual Methods in Teaching, published by the Edgar Dale Dryden Press in New York. Yet the Learning Pyramid as such seems to have been modified and always has been attributed to NTL Institute.</a:t>
            </a:r>
            <a:br>
              <a:rPr lang="en-US" altLang="en-US" sz="1100">
                <a:latin typeface="Arial" panose="020B0604020202020204" pitchFamily="34" charset="0"/>
                <a:ea typeface="ＭＳ Ｐゴシック" panose="020B0600070205080204" pitchFamily="34" charset="-128"/>
              </a:rPr>
            </a:b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To summarize the numbers (which sometimes get cited differently) learners retain approximately:</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&gt;&gt;90% of what they learn when they teach someone else/use immediately.</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&gt;&gt;75% of what they learn when they practice what they learned.</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&gt;&gt;50% of what they learn when engaged in a group discussion.</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&gt;&gt;30% of what they learn when they see a demonstration.</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&gt;&gt;20% of what they learn from audio-visual.</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&gt;&gt;10% of what they learn when they've learned from reading.</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&gt;&gt;5% of what they learn when they've learned from lecture.</a:t>
            </a:r>
            <a:br>
              <a:rPr lang="en-US" altLang="en-US" sz="1100">
                <a:latin typeface="Arial" panose="020B0604020202020204" pitchFamily="34" charset="0"/>
                <a:ea typeface="ＭＳ Ｐゴシック" panose="020B0600070205080204" pitchFamily="34" charset="-128"/>
              </a:rPr>
            </a:b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Feel free to use the Learning Pyramid (below) as you wish without charge - and cite at the bottom - "NTL Institute for Applied Behavioral Science, 300 N. Lee Street, Suite 300, Alexandria, VA 22314. 1-800-777-5227."</a:t>
            </a:r>
            <a:endParaRPr lang="en-GB" altLang="en-US" sz="1100">
              <a:latin typeface="Arial" panose="020B0604020202020204" pitchFamily="34" charset="0"/>
              <a:ea typeface="ＭＳ Ｐゴシック" panose="020B0600070205080204" pitchFamily="34" charset="-128"/>
            </a:endParaRPr>
          </a:p>
          <a:p>
            <a:pPr>
              <a:lnSpc>
                <a:spcPct val="90000"/>
              </a:lnSpc>
            </a:pPr>
            <a:endParaRPr lang="en-US" altLang="en-US" sz="1100">
              <a:latin typeface="Arial" panose="020B0604020202020204" pitchFamily="34" charset="0"/>
              <a:ea typeface="ＭＳ Ｐゴシック" panose="020B0600070205080204" pitchFamily="34" charset="-128"/>
            </a:endParaRPr>
          </a:p>
          <a:p>
            <a:pPr>
              <a:lnSpc>
                <a:spcPct val="90000"/>
              </a:lnSpc>
            </a:pPr>
            <a:endParaRPr lang="en-US" altLang="en-US" sz="1100">
              <a:latin typeface="Arial" panose="020B0604020202020204" pitchFamily="34" charset="0"/>
              <a:ea typeface="ＭＳ Ｐゴシック" panose="020B0600070205080204" pitchFamily="34" charset="-128"/>
            </a:endParaRPr>
          </a:p>
        </p:txBody>
      </p:sp>
      <p:sp>
        <p:nvSpPr>
          <p:cNvPr id="20484" name="Slide Number Placeholder 3">
            <a:extLst>
              <a:ext uri="{FF2B5EF4-FFF2-40B4-BE49-F238E27FC236}">
                <a16:creationId xmlns:a16="http://schemas.microsoft.com/office/drawing/2014/main" id="{02FE2F33-CE50-49BC-AA00-F5BA7044ED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15C7ACA-69FD-4D3A-B1B0-6F61A9C9BF19}" type="slidenum">
              <a:rPr lang="en-GB" altLang="en-US" smtClean="0">
                <a:latin typeface="Times New Roman" panose="02020603050405020304" pitchFamily="18" charset="0"/>
              </a:rPr>
              <a:pPr>
                <a:spcBef>
                  <a:spcPct val="0"/>
                </a:spcBef>
              </a:pPr>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393277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BF99B38F-F886-4661-8703-B22D406DA9EA}"/>
              </a:ext>
            </a:extLst>
          </p:cNvPr>
          <p:cNvSpPr>
            <a:spLocks noGrp="1" noRot="1" noChangeAspect="1" noChangeArrowheads="1" noTextEdit="1"/>
          </p:cNvSpPr>
          <p:nvPr>
            <p:ph type="sldImg"/>
          </p:nvPr>
        </p:nvSpPr>
        <p:spPr>
          <a:xfrm>
            <a:off x="73025" y="762000"/>
            <a:ext cx="6635750" cy="3733800"/>
          </a:xfrm>
          <a:ln/>
        </p:spPr>
      </p:sp>
      <p:sp>
        <p:nvSpPr>
          <p:cNvPr id="17411" name="Notes Placeholder 2">
            <a:extLst>
              <a:ext uri="{FF2B5EF4-FFF2-40B4-BE49-F238E27FC236}">
                <a16:creationId xmlns:a16="http://schemas.microsoft.com/office/drawing/2014/main" id="{E5F865D4-BBB3-4CFD-B0EB-58F3BAC0CB6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David Kolb 1984 studied how Adults learn as opposed to the previous theorists mainly researching how children and animals learnt - terms like Pedagogy and Androgogy.</a:t>
            </a:r>
          </a:p>
          <a:p>
            <a:r>
              <a:rPr lang="en-US" altLang="en-US">
                <a:latin typeface="Arial" panose="020B0604020202020204" pitchFamily="34" charset="0"/>
                <a:ea typeface="ＭＳ Ｐゴシック" panose="020B0600070205080204" pitchFamily="34" charset="-128"/>
              </a:rPr>
              <a:t>ELC is what we will constantly go around. …… </a:t>
            </a:r>
          </a:p>
          <a:p>
            <a:endParaRPr lang="en-US" altLang="en-US">
              <a:latin typeface="Arial" panose="020B0604020202020204" pitchFamily="34" charset="0"/>
              <a:ea typeface="ＭＳ Ｐゴシック" panose="020B0600070205080204" pitchFamily="34" charset="-128"/>
            </a:endParaRPr>
          </a:p>
        </p:txBody>
      </p:sp>
      <p:sp>
        <p:nvSpPr>
          <p:cNvPr id="17412" name="Slide Number Placeholder 3">
            <a:extLst>
              <a:ext uri="{FF2B5EF4-FFF2-40B4-BE49-F238E27FC236}">
                <a16:creationId xmlns:a16="http://schemas.microsoft.com/office/drawing/2014/main" id="{BFF337C7-CBA5-4AFA-ADCA-60289D2B7F2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AECE6096-5469-482E-A4AD-C004A7B28281}" type="slidenum">
              <a:rPr lang="en-GB" altLang="en-US" smtClean="0">
                <a:latin typeface="Times New Roman" panose="02020603050405020304" pitchFamily="18" charset="0"/>
              </a:rPr>
              <a:pPr>
                <a:spcBef>
                  <a:spcPct val="0"/>
                </a:spcBef>
              </a:pPr>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152011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F886389D-212D-4954-802C-A11ED3223CDC}"/>
              </a:ext>
            </a:extLst>
          </p:cNvPr>
          <p:cNvSpPr>
            <a:spLocks noGrp="1" noRot="1" noChangeAspect="1" noTextEdit="1"/>
          </p:cNvSpPr>
          <p:nvPr>
            <p:ph type="sldImg"/>
          </p:nvPr>
        </p:nvSpPr>
        <p:spPr>
          <a:xfrm>
            <a:off x="73025" y="762000"/>
            <a:ext cx="6635750" cy="3733800"/>
          </a:xfrm>
          <a:ln/>
        </p:spPr>
      </p:sp>
      <p:sp>
        <p:nvSpPr>
          <p:cNvPr id="7171" name="Notes Placeholder 2">
            <a:extLst>
              <a:ext uri="{FF2B5EF4-FFF2-40B4-BE49-F238E27FC236}">
                <a16:creationId xmlns:a16="http://schemas.microsoft.com/office/drawing/2014/main" id="{D6960CA9-9631-447B-999D-3E3D7BD295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7172" name="Slide Number Placeholder 3">
            <a:extLst>
              <a:ext uri="{FF2B5EF4-FFF2-40B4-BE49-F238E27FC236}">
                <a16:creationId xmlns:a16="http://schemas.microsoft.com/office/drawing/2014/main" id="{E539E7C8-BD08-4918-A7C3-4FC7BF34C9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75AD7D9D-07E1-4A2A-B5A4-5C13BD3DAC96}" type="slidenum">
              <a:rPr lang="en-GB" altLang="en-US" sz="1200" smtClean="0"/>
              <a:pPr/>
              <a:t>12</a:t>
            </a:fld>
            <a:endParaRPr lang="en-GB" altLang="en-US" sz="1200"/>
          </a:p>
        </p:txBody>
      </p:sp>
    </p:spTree>
    <p:extLst>
      <p:ext uri="{BB962C8B-B14F-4D97-AF65-F5344CB8AC3E}">
        <p14:creationId xmlns:p14="http://schemas.microsoft.com/office/powerpoint/2010/main" val="30001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BCB81449-9EC7-4228-98A2-63FB7104713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E1705831-A945-434F-8A59-9673E12E23E2}" type="slidenum">
              <a:rPr lang="en-GB" altLang="en-US" sz="1200" smtClean="0"/>
              <a:pPr/>
              <a:t>13</a:t>
            </a:fld>
            <a:endParaRPr lang="en-GB" altLang="en-US" sz="1200"/>
          </a:p>
        </p:txBody>
      </p:sp>
      <p:sp>
        <p:nvSpPr>
          <p:cNvPr id="9219" name="Rectangle 2">
            <a:extLst>
              <a:ext uri="{FF2B5EF4-FFF2-40B4-BE49-F238E27FC236}">
                <a16:creationId xmlns:a16="http://schemas.microsoft.com/office/drawing/2014/main" id="{884A995F-60AC-49C8-A2AA-96F709BABEF2}"/>
              </a:ext>
            </a:extLst>
          </p:cNvPr>
          <p:cNvSpPr>
            <a:spLocks noGrp="1" noRot="1" noChangeAspect="1" noChangeArrowheads="1" noTextEdit="1"/>
          </p:cNvSpPr>
          <p:nvPr>
            <p:ph type="sldImg"/>
          </p:nvPr>
        </p:nvSpPr>
        <p:spPr>
          <a:xfrm>
            <a:off x="73025" y="762000"/>
            <a:ext cx="6635750" cy="3733800"/>
          </a:xfrm>
          <a:ln/>
        </p:spPr>
      </p:sp>
      <p:sp>
        <p:nvSpPr>
          <p:cNvPr id="9220" name="Rectangle 3">
            <a:extLst>
              <a:ext uri="{FF2B5EF4-FFF2-40B4-BE49-F238E27FC236}">
                <a16:creationId xmlns:a16="http://schemas.microsoft.com/office/drawing/2014/main" id="{80F63C69-8C3F-49C6-BBFB-C42BEEBBF0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995032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2BD811C-B0EF-41EA-9E26-EAA9E6991C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C5148FEB-7CA7-420A-AC5F-B5E752865637}" type="slidenum">
              <a:rPr lang="en-GB" altLang="en-US" sz="1200" smtClean="0"/>
              <a:pPr/>
              <a:t>14</a:t>
            </a:fld>
            <a:endParaRPr lang="en-GB" altLang="en-US" sz="1200"/>
          </a:p>
        </p:txBody>
      </p:sp>
      <p:sp>
        <p:nvSpPr>
          <p:cNvPr id="11267" name="Rectangle 2">
            <a:extLst>
              <a:ext uri="{FF2B5EF4-FFF2-40B4-BE49-F238E27FC236}">
                <a16:creationId xmlns:a16="http://schemas.microsoft.com/office/drawing/2014/main" id="{573EBF2A-6E7C-4C2E-B094-1861CB93CA2D}"/>
              </a:ext>
            </a:extLst>
          </p:cNvPr>
          <p:cNvSpPr>
            <a:spLocks noGrp="1" noRot="1" noChangeAspect="1" noChangeArrowheads="1" noTextEdit="1"/>
          </p:cNvSpPr>
          <p:nvPr>
            <p:ph type="sldImg"/>
          </p:nvPr>
        </p:nvSpPr>
        <p:spPr>
          <a:xfrm>
            <a:off x="73025" y="762000"/>
            <a:ext cx="6635750" cy="3733800"/>
          </a:xfrm>
          <a:ln/>
        </p:spPr>
      </p:sp>
      <p:sp>
        <p:nvSpPr>
          <p:cNvPr id="11268" name="Rectangle 3">
            <a:extLst>
              <a:ext uri="{FF2B5EF4-FFF2-40B4-BE49-F238E27FC236}">
                <a16:creationId xmlns:a16="http://schemas.microsoft.com/office/drawing/2014/main" id="{988F3C6D-F0C9-49FB-A1BA-77750DA839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4331996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4488F067-9A5E-4758-8D7B-E72D94C86A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22BF8423-8188-482A-AF71-BA112880A11F}" type="slidenum">
              <a:rPr lang="en-GB" altLang="en-US" sz="1200" smtClean="0"/>
              <a:pPr/>
              <a:t>15</a:t>
            </a:fld>
            <a:endParaRPr lang="en-GB" altLang="en-US" sz="1200"/>
          </a:p>
        </p:txBody>
      </p:sp>
      <p:sp>
        <p:nvSpPr>
          <p:cNvPr id="13315" name="Rectangle 2">
            <a:extLst>
              <a:ext uri="{FF2B5EF4-FFF2-40B4-BE49-F238E27FC236}">
                <a16:creationId xmlns:a16="http://schemas.microsoft.com/office/drawing/2014/main" id="{B2163A65-B086-44A6-A7A6-B8BC2A51706B}"/>
              </a:ext>
            </a:extLst>
          </p:cNvPr>
          <p:cNvSpPr>
            <a:spLocks noGrp="1" noRot="1" noChangeAspect="1" noChangeArrowheads="1" noTextEdit="1"/>
          </p:cNvSpPr>
          <p:nvPr>
            <p:ph type="sldImg"/>
          </p:nvPr>
        </p:nvSpPr>
        <p:spPr>
          <a:xfrm>
            <a:off x="73025" y="762000"/>
            <a:ext cx="6635750" cy="3733800"/>
          </a:xfrm>
          <a:ln/>
        </p:spPr>
      </p:sp>
      <p:sp>
        <p:nvSpPr>
          <p:cNvPr id="13316" name="Rectangle 3">
            <a:extLst>
              <a:ext uri="{FF2B5EF4-FFF2-40B4-BE49-F238E27FC236}">
                <a16:creationId xmlns:a16="http://schemas.microsoft.com/office/drawing/2014/main" id="{7660B13D-B3AB-48A9-9CD4-6FFF0555DC5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302815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FAF0D45-B30D-4840-8B67-ED9DCF8CA341}"/>
              </a:ext>
            </a:extLst>
          </p:cNvPr>
          <p:cNvSpPr>
            <a:spLocks noGrp="1" noRot="1" noChangeAspect="1" noTextEdit="1"/>
          </p:cNvSpPr>
          <p:nvPr>
            <p:ph type="sldImg"/>
          </p:nvPr>
        </p:nvSpPr>
        <p:spPr>
          <a:xfrm>
            <a:off x="73025" y="762000"/>
            <a:ext cx="6635750" cy="3733800"/>
          </a:xfrm>
          <a:ln/>
        </p:spPr>
      </p:sp>
      <p:sp>
        <p:nvSpPr>
          <p:cNvPr id="15363" name="Notes Placeholder 2">
            <a:extLst>
              <a:ext uri="{FF2B5EF4-FFF2-40B4-BE49-F238E27FC236}">
                <a16:creationId xmlns:a16="http://schemas.microsoft.com/office/drawing/2014/main" id="{AEAB128B-6E1F-4226-B467-30C84AA24FC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3B746DEA-086C-4A84-9D44-2F114DE0FEF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02327DA5-C016-4192-BEB1-5A7D141BDBE2}" type="slidenum">
              <a:rPr lang="en-GB" altLang="en-US" sz="1200" smtClean="0"/>
              <a:pPr/>
              <a:t>16</a:t>
            </a:fld>
            <a:endParaRPr lang="en-GB" altLang="en-US" sz="1200"/>
          </a:p>
        </p:txBody>
      </p:sp>
    </p:spTree>
    <p:extLst>
      <p:ext uri="{BB962C8B-B14F-4D97-AF65-F5344CB8AC3E}">
        <p14:creationId xmlns:p14="http://schemas.microsoft.com/office/powerpoint/2010/main" val="13261811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DF92840-56CC-4702-924B-C55CBFFC5EF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6332A67A-ED37-4629-9C98-75725BF8D24E}" type="slidenum">
              <a:rPr lang="en-GB" altLang="en-US" sz="1200" smtClean="0"/>
              <a:pPr/>
              <a:t>17</a:t>
            </a:fld>
            <a:endParaRPr lang="en-GB" altLang="en-US" sz="1200"/>
          </a:p>
        </p:txBody>
      </p:sp>
      <p:sp>
        <p:nvSpPr>
          <p:cNvPr id="17411" name="Rectangle 2">
            <a:extLst>
              <a:ext uri="{FF2B5EF4-FFF2-40B4-BE49-F238E27FC236}">
                <a16:creationId xmlns:a16="http://schemas.microsoft.com/office/drawing/2014/main" id="{C92C0F3C-1B0B-4533-B251-A88407E3E6C6}"/>
              </a:ext>
            </a:extLst>
          </p:cNvPr>
          <p:cNvSpPr>
            <a:spLocks noGrp="1" noRot="1" noChangeAspect="1" noChangeArrowheads="1" noTextEdit="1"/>
          </p:cNvSpPr>
          <p:nvPr>
            <p:ph type="sldImg"/>
          </p:nvPr>
        </p:nvSpPr>
        <p:spPr>
          <a:xfrm>
            <a:off x="73025" y="762000"/>
            <a:ext cx="6635750" cy="3733800"/>
          </a:xfrm>
          <a:ln/>
        </p:spPr>
      </p:sp>
      <p:sp>
        <p:nvSpPr>
          <p:cNvPr id="17412" name="Rectangle 3">
            <a:extLst>
              <a:ext uri="{FF2B5EF4-FFF2-40B4-BE49-F238E27FC236}">
                <a16:creationId xmlns:a16="http://schemas.microsoft.com/office/drawing/2014/main" id="{EA2B7D37-70DE-4F28-9472-F9D1EC06C53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7849364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65053608-E4E2-4DEC-AA91-8E2A79FD121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803B5ED6-FD1F-4295-9A3C-9D5B8822A505}" type="slidenum">
              <a:rPr lang="en-GB" altLang="en-US" sz="1200" smtClean="0"/>
              <a:pPr/>
              <a:t>18</a:t>
            </a:fld>
            <a:endParaRPr lang="en-GB" altLang="en-US" sz="1200"/>
          </a:p>
        </p:txBody>
      </p:sp>
      <p:sp>
        <p:nvSpPr>
          <p:cNvPr id="19459" name="Rectangle 2">
            <a:extLst>
              <a:ext uri="{FF2B5EF4-FFF2-40B4-BE49-F238E27FC236}">
                <a16:creationId xmlns:a16="http://schemas.microsoft.com/office/drawing/2014/main" id="{0EAE1676-3CAE-4690-AF0B-17532D4175E3}"/>
              </a:ext>
            </a:extLst>
          </p:cNvPr>
          <p:cNvSpPr>
            <a:spLocks noGrp="1" noRot="1" noChangeAspect="1" noChangeArrowheads="1" noTextEdit="1"/>
          </p:cNvSpPr>
          <p:nvPr>
            <p:ph type="sldImg"/>
          </p:nvPr>
        </p:nvSpPr>
        <p:spPr>
          <a:xfrm>
            <a:off x="73025" y="762000"/>
            <a:ext cx="6635750" cy="3733800"/>
          </a:xfrm>
          <a:ln/>
        </p:spPr>
      </p:sp>
      <p:sp>
        <p:nvSpPr>
          <p:cNvPr id="19460" name="Rectangle 3">
            <a:extLst>
              <a:ext uri="{FF2B5EF4-FFF2-40B4-BE49-F238E27FC236}">
                <a16:creationId xmlns:a16="http://schemas.microsoft.com/office/drawing/2014/main" id="{F4C7E857-C5B9-46E5-B32C-3F793FD59BA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4683108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37876F94-59E8-40D2-BF23-832AB3A087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8DA5494D-7A51-4A05-963C-332B7F1F54ED}" type="slidenum">
              <a:rPr lang="en-GB" altLang="en-US" sz="1200" smtClean="0"/>
              <a:pPr/>
              <a:t>19</a:t>
            </a:fld>
            <a:endParaRPr lang="en-GB" altLang="en-US" sz="1200"/>
          </a:p>
        </p:txBody>
      </p:sp>
      <p:sp>
        <p:nvSpPr>
          <p:cNvPr id="21507" name="Rectangle 2">
            <a:extLst>
              <a:ext uri="{FF2B5EF4-FFF2-40B4-BE49-F238E27FC236}">
                <a16:creationId xmlns:a16="http://schemas.microsoft.com/office/drawing/2014/main" id="{F225F6D0-DFB8-4F9D-8032-E2AD7B61D2C2}"/>
              </a:ext>
            </a:extLst>
          </p:cNvPr>
          <p:cNvSpPr>
            <a:spLocks noGrp="1" noRot="1" noChangeAspect="1" noChangeArrowheads="1" noTextEdit="1"/>
          </p:cNvSpPr>
          <p:nvPr>
            <p:ph type="sldImg"/>
          </p:nvPr>
        </p:nvSpPr>
        <p:spPr>
          <a:xfrm>
            <a:off x="73025" y="762000"/>
            <a:ext cx="6635750" cy="3733800"/>
          </a:xfrm>
          <a:ln/>
        </p:spPr>
      </p:sp>
      <p:sp>
        <p:nvSpPr>
          <p:cNvPr id="21508" name="Rectangle 3">
            <a:extLst>
              <a:ext uri="{FF2B5EF4-FFF2-40B4-BE49-F238E27FC236}">
                <a16:creationId xmlns:a16="http://schemas.microsoft.com/office/drawing/2014/main" id="{C6FFED64-8FD4-43E8-BAAB-94A2D316FB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754847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664ABCB7-DDB1-446C-A195-BC8CCBDB138F}"/>
              </a:ext>
            </a:extLst>
          </p:cNvPr>
          <p:cNvSpPr>
            <a:spLocks noGrp="1" noRot="1" noChangeAspect="1" noTextEdit="1"/>
          </p:cNvSpPr>
          <p:nvPr>
            <p:ph type="sldImg"/>
          </p:nvPr>
        </p:nvSpPr>
        <p:spPr>
          <a:xfrm>
            <a:off x="73025" y="762000"/>
            <a:ext cx="6635750" cy="3733800"/>
          </a:xfrm>
          <a:ln/>
        </p:spPr>
      </p:sp>
      <p:sp>
        <p:nvSpPr>
          <p:cNvPr id="23555" name="Notes Placeholder 2">
            <a:extLst>
              <a:ext uri="{FF2B5EF4-FFF2-40B4-BE49-F238E27FC236}">
                <a16:creationId xmlns:a16="http://schemas.microsoft.com/office/drawing/2014/main" id="{64F4BB1A-393D-4970-9261-9A162C5AE5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C535DE84-30D5-4457-A6E6-A6DB00A3B0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391CBA4D-8444-4F76-ACC4-6266F79F7426}" type="slidenum">
              <a:rPr lang="en-GB" altLang="en-US" sz="1200" smtClean="0"/>
              <a:pPr/>
              <a:t>20</a:t>
            </a:fld>
            <a:endParaRPr lang="en-GB" altLang="en-US" sz="1200"/>
          </a:p>
        </p:txBody>
      </p:sp>
    </p:spTree>
    <p:extLst>
      <p:ext uri="{BB962C8B-B14F-4D97-AF65-F5344CB8AC3E}">
        <p14:creationId xmlns:p14="http://schemas.microsoft.com/office/powerpoint/2010/main" val="24617993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95EE6583-23E4-4A4F-8B6D-17AB14DBD0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68B90A93-4192-453F-9AC7-7D5BDF2DCBEA}" type="slidenum">
              <a:rPr lang="en-GB" altLang="en-US" sz="1200" smtClean="0"/>
              <a:pPr/>
              <a:t>21</a:t>
            </a:fld>
            <a:endParaRPr lang="en-GB" altLang="en-US" sz="1200"/>
          </a:p>
        </p:txBody>
      </p:sp>
      <p:sp>
        <p:nvSpPr>
          <p:cNvPr id="25603" name="Rectangle 2">
            <a:extLst>
              <a:ext uri="{FF2B5EF4-FFF2-40B4-BE49-F238E27FC236}">
                <a16:creationId xmlns:a16="http://schemas.microsoft.com/office/drawing/2014/main" id="{F496A131-36A4-43D7-A8E8-E79D90116A93}"/>
              </a:ext>
            </a:extLst>
          </p:cNvPr>
          <p:cNvSpPr>
            <a:spLocks noGrp="1" noRot="1" noChangeAspect="1" noChangeArrowheads="1" noTextEdit="1"/>
          </p:cNvSpPr>
          <p:nvPr>
            <p:ph type="sldImg"/>
          </p:nvPr>
        </p:nvSpPr>
        <p:spPr>
          <a:xfrm>
            <a:off x="73025" y="762000"/>
            <a:ext cx="6635750" cy="3733800"/>
          </a:xfrm>
          <a:ln/>
        </p:spPr>
      </p:sp>
      <p:sp>
        <p:nvSpPr>
          <p:cNvPr id="25604" name="Rectangle 3">
            <a:extLst>
              <a:ext uri="{FF2B5EF4-FFF2-40B4-BE49-F238E27FC236}">
                <a16:creationId xmlns:a16="http://schemas.microsoft.com/office/drawing/2014/main" id="{7700A98D-DCDC-43A5-9325-C0B4951EFF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4582148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4C8B039-7B64-442D-BAB0-5FA8D9890F05}"/>
              </a:ext>
            </a:extLst>
          </p:cNvPr>
          <p:cNvSpPr>
            <a:spLocks noGrp="1" noRot="1" noChangeAspect="1" noTextEdit="1"/>
          </p:cNvSpPr>
          <p:nvPr>
            <p:ph type="sldImg"/>
          </p:nvPr>
        </p:nvSpPr>
        <p:spPr>
          <a:xfrm>
            <a:off x="73025" y="762000"/>
            <a:ext cx="6635750" cy="3733800"/>
          </a:xfrm>
          <a:ln/>
        </p:spPr>
      </p:sp>
      <p:sp>
        <p:nvSpPr>
          <p:cNvPr id="27651" name="Notes Placeholder 2">
            <a:extLst>
              <a:ext uri="{FF2B5EF4-FFF2-40B4-BE49-F238E27FC236}">
                <a16:creationId xmlns:a16="http://schemas.microsoft.com/office/drawing/2014/main" id="{BFE6B082-C2C9-423A-963C-60FA96CE58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5C3B86D9-4DDF-43B3-B078-E93A18C148F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5D335B44-06C0-49C8-A209-AC690AD8BE9D}" type="slidenum">
              <a:rPr lang="en-GB" altLang="en-US" sz="1200" smtClean="0"/>
              <a:pPr/>
              <a:t>22</a:t>
            </a:fld>
            <a:endParaRPr lang="en-GB" altLang="en-US" sz="1200"/>
          </a:p>
        </p:txBody>
      </p:sp>
    </p:spTree>
    <p:extLst>
      <p:ext uri="{BB962C8B-B14F-4D97-AF65-F5344CB8AC3E}">
        <p14:creationId xmlns:p14="http://schemas.microsoft.com/office/powerpoint/2010/main" val="20017548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3CEB378-18BD-4BA1-AE01-70934B9EDC4C}"/>
              </a:ext>
            </a:extLst>
          </p:cNvPr>
          <p:cNvSpPr>
            <a:spLocks noGrp="1" noRot="1" noChangeAspect="1" noTextEdit="1"/>
          </p:cNvSpPr>
          <p:nvPr>
            <p:ph type="sldImg"/>
          </p:nvPr>
        </p:nvSpPr>
        <p:spPr>
          <a:xfrm>
            <a:off x="73025" y="762000"/>
            <a:ext cx="6635750" cy="3733800"/>
          </a:xfrm>
          <a:ln/>
        </p:spPr>
      </p:sp>
      <p:sp>
        <p:nvSpPr>
          <p:cNvPr id="29699" name="Notes Placeholder 2">
            <a:extLst>
              <a:ext uri="{FF2B5EF4-FFF2-40B4-BE49-F238E27FC236}">
                <a16:creationId xmlns:a16="http://schemas.microsoft.com/office/drawing/2014/main" id="{0DE9F8F0-2806-49BB-A0AA-2FDFF0C73D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782C18AA-8794-4A22-94A2-486E1068FA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188EBCC5-1443-4ECF-BD57-87B4D0E70F3E}" type="slidenum">
              <a:rPr lang="en-GB" altLang="en-US" sz="1200" smtClean="0"/>
              <a:pPr/>
              <a:t>23</a:t>
            </a:fld>
            <a:endParaRPr lang="en-GB" altLang="en-US" sz="1200"/>
          </a:p>
        </p:txBody>
      </p:sp>
    </p:spTree>
    <p:extLst>
      <p:ext uri="{BB962C8B-B14F-4D97-AF65-F5344CB8AC3E}">
        <p14:creationId xmlns:p14="http://schemas.microsoft.com/office/powerpoint/2010/main" val="39696090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5E49426-A134-455A-B5D8-5E5762EC7C5C}"/>
              </a:ext>
            </a:extLst>
          </p:cNvPr>
          <p:cNvSpPr>
            <a:spLocks noGrp="1" noRot="1" noChangeAspect="1" noTextEdit="1"/>
          </p:cNvSpPr>
          <p:nvPr>
            <p:ph type="sldImg"/>
          </p:nvPr>
        </p:nvSpPr>
        <p:spPr>
          <a:xfrm>
            <a:off x="73025" y="762000"/>
            <a:ext cx="6635750" cy="3733800"/>
          </a:xfrm>
          <a:ln/>
        </p:spPr>
      </p:sp>
      <p:sp>
        <p:nvSpPr>
          <p:cNvPr id="31747" name="Notes Placeholder 2">
            <a:extLst>
              <a:ext uri="{FF2B5EF4-FFF2-40B4-BE49-F238E27FC236}">
                <a16:creationId xmlns:a16="http://schemas.microsoft.com/office/drawing/2014/main" id="{EC22DE21-C94F-4F36-8630-DBF8BE86605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45AE3BF1-DD47-4CFF-B503-9ADB6EC80D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333A5C48-31DF-45DD-B574-17F643A4E1BD}" type="slidenum">
              <a:rPr lang="en-GB" altLang="en-US" sz="1200" smtClean="0"/>
              <a:pPr/>
              <a:t>24</a:t>
            </a:fld>
            <a:endParaRPr lang="en-GB" altLang="en-US" sz="1200"/>
          </a:p>
        </p:txBody>
      </p:sp>
    </p:spTree>
    <p:extLst>
      <p:ext uri="{BB962C8B-B14F-4D97-AF65-F5344CB8AC3E}">
        <p14:creationId xmlns:p14="http://schemas.microsoft.com/office/powerpoint/2010/main" val="37686109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C7EF8F15-94A7-42FD-9BB9-D35D89C37B9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DCDCF893-7F84-4D34-A0B5-88D5A82CD742}" type="slidenum">
              <a:rPr lang="en-GB" altLang="en-US" sz="1200" smtClean="0"/>
              <a:pPr/>
              <a:t>25</a:t>
            </a:fld>
            <a:endParaRPr lang="en-GB" altLang="en-US" sz="1200"/>
          </a:p>
        </p:txBody>
      </p:sp>
      <p:sp>
        <p:nvSpPr>
          <p:cNvPr id="33795" name="Rectangle 2">
            <a:extLst>
              <a:ext uri="{FF2B5EF4-FFF2-40B4-BE49-F238E27FC236}">
                <a16:creationId xmlns:a16="http://schemas.microsoft.com/office/drawing/2014/main" id="{267DC864-970A-4C9D-9F2C-FA2699A38784}"/>
              </a:ext>
            </a:extLst>
          </p:cNvPr>
          <p:cNvSpPr>
            <a:spLocks noGrp="1" noRot="1" noChangeAspect="1" noChangeArrowheads="1" noTextEdit="1"/>
          </p:cNvSpPr>
          <p:nvPr>
            <p:ph type="sldImg"/>
          </p:nvPr>
        </p:nvSpPr>
        <p:spPr>
          <a:xfrm>
            <a:off x="73025" y="762000"/>
            <a:ext cx="6635750" cy="3733800"/>
          </a:xfrm>
          <a:ln/>
        </p:spPr>
      </p:sp>
      <p:sp>
        <p:nvSpPr>
          <p:cNvPr id="33796" name="Rectangle 3">
            <a:extLst>
              <a:ext uri="{FF2B5EF4-FFF2-40B4-BE49-F238E27FC236}">
                <a16:creationId xmlns:a16="http://schemas.microsoft.com/office/drawing/2014/main" id="{D7C5A166-0FD7-460B-954B-48A7408E66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ea typeface="ＭＳ Ｐゴシック" panose="020B0600070205080204" pitchFamily="34" charset="-128"/>
              </a:rPr>
              <a:t>…</a:t>
            </a:r>
          </a:p>
          <a:p>
            <a:r>
              <a:rPr lang="en-US" altLang="en-US">
                <a:latin typeface="Times New Roman" panose="02020603050405020304" pitchFamily="18" charset="0"/>
                <a:ea typeface="ＭＳ Ｐゴシック" panose="020B0600070205080204" pitchFamily="34" charset="-128"/>
              </a:rPr>
              <a:t>…</a:t>
            </a:r>
          </a:p>
          <a:p>
            <a:r>
              <a:rPr lang="en-US" altLang="en-US">
                <a:latin typeface="Times New Roman" panose="02020603050405020304" pitchFamily="18" charset="0"/>
                <a:ea typeface="ＭＳ Ｐゴシック" panose="020B0600070205080204" pitchFamily="34" charset="-128"/>
              </a:rPr>
              <a:t>…</a:t>
            </a:r>
          </a:p>
          <a:p>
            <a:r>
              <a:rPr lang="en-US" altLang="en-US">
                <a:latin typeface="Times New Roman" panose="02020603050405020304" pitchFamily="18" charset="0"/>
                <a:ea typeface="ＭＳ Ｐゴシック" panose="020B0600070205080204" pitchFamily="34" charset="-128"/>
              </a:rPr>
              <a:t>4 straight lines without removing pen from paper.</a:t>
            </a:r>
          </a:p>
          <a:p>
            <a:endParaRPr lang="en-US" altLang="en-US">
              <a:latin typeface="Times New Roman" panose="02020603050405020304" pitchFamily="18" charset="0"/>
              <a:ea typeface="ＭＳ Ｐゴシック" panose="020B0600070205080204" pitchFamily="34" charset="-128"/>
            </a:endParaRPr>
          </a:p>
          <a:p>
            <a:r>
              <a:rPr lang="en-US" altLang="en-US">
                <a:latin typeface="Times New Roman" panose="02020603050405020304" pitchFamily="18" charset="0"/>
                <a:ea typeface="ＭＳ Ｐゴシック" panose="020B0600070205080204" pitchFamily="34" charset="-128"/>
              </a:rPr>
              <a:t>10+5+10 = 1055</a:t>
            </a:r>
          </a:p>
          <a:p>
            <a:r>
              <a:rPr lang="en-US" altLang="en-US">
                <a:latin typeface="Times New Roman" panose="02020603050405020304" pitchFamily="18" charset="0"/>
                <a:ea typeface="ＭＳ Ｐゴシック" panose="020B0600070205080204" pitchFamily="34" charset="-128"/>
              </a:rPr>
              <a:t>10104 = 1550</a:t>
            </a:r>
          </a:p>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864395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643ABC-47D3-4C92-9E26-96B3B2AEAFDE}"/>
              </a:ext>
            </a:extLst>
          </p:cNvPr>
          <p:cNvSpPr>
            <a:spLocks noGrp="1"/>
          </p:cNvSpPr>
          <p:nvPr>
            <p:ph type="dt" sz="half" idx="10"/>
          </p:nvPr>
        </p:nvSpPr>
        <p:spPr/>
        <p:txBody>
          <a:bodyPr/>
          <a:lstStyle>
            <a:lvl1pPr>
              <a:defRPr/>
            </a:lvl1pPr>
          </a:lstStyle>
          <a:p>
            <a:pPr>
              <a:defRPr/>
            </a:pPr>
            <a:fld id="{99852774-70F6-475B-9D19-FB4747B024FA}" type="datetimeFigureOut">
              <a:rPr lang="en-GB"/>
              <a:pPr>
                <a:defRPr/>
              </a:pPr>
              <a:t>10/08/2020</a:t>
            </a:fld>
            <a:endParaRPr lang="en-GB"/>
          </a:p>
        </p:txBody>
      </p:sp>
      <p:sp>
        <p:nvSpPr>
          <p:cNvPr id="5" name="Footer Placeholder 4">
            <a:extLst>
              <a:ext uri="{FF2B5EF4-FFF2-40B4-BE49-F238E27FC236}">
                <a16:creationId xmlns:a16="http://schemas.microsoft.com/office/drawing/2014/main" id="{3B496CCE-7658-49BF-8322-9800181B099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3A65248-C260-4DEC-88B8-763A38F27E1D}"/>
              </a:ext>
            </a:extLst>
          </p:cNvPr>
          <p:cNvSpPr>
            <a:spLocks noGrp="1"/>
          </p:cNvSpPr>
          <p:nvPr>
            <p:ph type="sldNum" sz="quarter" idx="12"/>
          </p:nvPr>
        </p:nvSpPr>
        <p:spPr/>
        <p:txBody>
          <a:bodyPr/>
          <a:lstStyle>
            <a:lvl1pPr>
              <a:defRPr/>
            </a:lvl1pPr>
          </a:lstStyle>
          <a:p>
            <a:pPr>
              <a:defRPr/>
            </a:pPr>
            <a:fld id="{55168406-A952-40FE-97C0-5B77EBFCA526}" type="slidenum">
              <a:rPr lang="en-GB"/>
              <a:pPr>
                <a:defRPr/>
              </a:pPr>
              <a:t>‹#›</a:t>
            </a:fld>
            <a:endParaRPr lang="en-GB"/>
          </a:p>
        </p:txBody>
      </p:sp>
    </p:spTree>
    <p:extLst>
      <p:ext uri="{BB962C8B-B14F-4D97-AF65-F5344CB8AC3E}">
        <p14:creationId xmlns:p14="http://schemas.microsoft.com/office/powerpoint/2010/main" val="2747457011"/>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CF3356-5343-4BE2-A3A9-5AF6FD98AB81}"/>
              </a:ext>
            </a:extLst>
          </p:cNvPr>
          <p:cNvSpPr>
            <a:spLocks noGrp="1"/>
          </p:cNvSpPr>
          <p:nvPr>
            <p:ph type="dt" sz="half" idx="10"/>
          </p:nvPr>
        </p:nvSpPr>
        <p:spPr/>
        <p:txBody>
          <a:bodyPr/>
          <a:lstStyle>
            <a:lvl1pPr>
              <a:defRPr/>
            </a:lvl1pPr>
          </a:lstStyle>
          <a:p>
            <a:pPr>
              <a:defRPr/>
            </a:pPr>
            <a:fld id="{4E834AE0-3EAD-4B31-9C0E-455ACC7E8740}" type="datetimeFigureOut">
              <a:rPr lang="en-GB"/>
              <a:pPr>
                <a:defRPr/>
              </a:pPr>
              <a:t>10/08/2020</a:t>
            </a:fld>
            <a:endParaRPr lang="en-GB"/>
          </a:p>
        </p:txBody>
      </p:sp>
      <p:sp>
        <p:nvSpPr>
          <p:cNvPr id="5" name="Footer Placeholder 4">
            <a:extLst>
              <a:ext uri="{FF2B5EF4-FFF2-40B4-BE49-F238E27FC236}">
                <a16:creationId xmlns:a16="http://schemas.microsoft.com/office/drawing/2014/main" id="{A80DD746-B7ED-4712-B7A6-635977BD5C7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20E9C2A-CA89-4A79-9A4F-A3EC6F35DE9C}"/>
              </a:ext>
            </a:extLst>
          </p:cNvPr>
          <p:cNvSpPr>
            <a:spLocks noGrp="1"/>
          </p:cNvSpPr>
          <p:nvPr>
            <p:ph type="sldNum" sz="quarter" idx="12"/>
          </p:nvPr>
        </p:nvSpPr>
        <p:spPr/>
        <p:txBody>
          <a:bodyPr/>
          <a:lstStyle>
            <a:lvl1pPr>
              <a:defRPr/>
            </a:lvl1pPr>
          </a:lstStyle>
          <a:p>
            <a:pPr>
              <a:defRPr/>
            </a:pPr>
            <a:fld id="{3E341888-57BF-4079-A737-11705BFFBB26}" type="slidenum">
              <a:rPr lang="en-GB"/>
              <a:pPr>
                <a:defRPr/>
              </a:pPr>
              <a:t>‹#›</a:t>
            </a:fld>
            <a:endParaRPr lang="en-GB"/>
          </a:p>
        </p:txBody>
      </p:sp>
    </p:spTree>
    <p:extLst>
      <p:ext uri="{BB962C8B-B14F-4D97-AF65-F5344CB8AC3E}">
        <p14:creationId xmlns:p14="http://schemas.microsoft.com/office/powerpoint/2010/main" val="2936404165"/>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0C86E7-F315-4E24-81C6-7EBBCA1A758C}"/>
              </a:ext>
            </a:extLst>
          </p:cNvPr>
          <p:cNvSpPr>
            <a:spLocks noGrp="1"/>
          </p:cNvSpPr>
          <p:nvPr>
            <p:ph type="dt" sz="half" idx="10"/>
          </p:nvPr>
        </p:nvSpPr>
        <p:spPr/>
        <p:txBody>
          <a:bodyPr/>
          <a:lstStyle>
            <a:lvl1pPr>
              <a:defRPr/>
            </a:lvl1pPr>
          </a:lstStyle>
          <a:p>
            <a:pPr>
              <a:defRPr/>
            </a:pPr>
            <a:fld id="{0C2C6E39-3EEE-47BC-95B4-8648F26F4590}" type="datetimeFigureOut">
              <a:rPr lang="en-GB"/>
              <a:pPr>
                <a:defRPr/>
              </a:pPr>
              <a:t>10/08/2020</a:t>
            </a:fld>
            <a:endParaRPr lang="en-GB"/>
          </a:p>
        </p:txBody>
      </p:sp>
      <p:sp>
        <p:nvSpPr>
          <p:cNvPr id="5" name="Footer Placeholder 4">
            <a:extLst>
              <a:ext uri="{FF2B5EF4-FFF2-40B4-BE49-F238E27FC236}">
                <a16:creationId xmlns:a16="http://schemas.microsoft.com/office/drawing/2014/main" id="{621FD736-003B-407B-9E5B-50A62D35578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6348A01-1BDC-4D63-A0EF-D024F6B8343C}"/>
              </a:ext>
            </a:extLst>
          </p:cNvPr>
          <p:cNvSpPr>
            <a:spLocks noGrp="1"/>
          </p:cNvSpPr>
          <p:nvPr>
            <p:ph type="sldNum" sz="quarter" idx="12"/>
          </p:nvPr>
        </p:nvSpPr>
        <p:spPr/>
        <p:txBody>
          <a:bodyPr/>
          <a:lstStyle>
            <a:lvl1pPr>
              <a:defRPr/>
            </a:lvl1pPr>
          </a:lstStyle>
          <a:p>
            <a:pPr>
              <a:defRPr/>
            </a:pPr>
            <a:fld id="{ABDD82B1-CBB1-4710-BF72-CD66C6BB2008}" type="slidenum">
              <a:rPr lang="en-GB"/>
              <a:pPr>
                <a:defRPr/>
              </a:pPr>
              <a:t>‹#›</a:t>
            </a:fld>
            <a:endParaRPr lang="en-GB"/>
          </a:p>
        </p:txBody>
      </p:sp>
    </p:spTree>
    <p:extLst>
      <p:ext uri="{BB962C8B-B14F-4D97-AF65-F5344CB8AC3E}">
        <p14:creationId xmlns:p14="http://schemas.microsoft.com/office/powerpoint/2010/main" val="1886511507"/>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A19077F-9E02-4693-BF82-03335B64FA40}"/>
              </a:ext>
            </a:extLst>
          </p:cNvPr>
          <p:cNvSpPr>
            <a:spLocks noGrp="1"/>
          </p:cNvSpPr>
          <p:nvPr>
            <p:ph type="dt" sz="half" idx="10"/>
          </p:nvPr>
        </p:nvSpPr>
        <p:spPr/>
        <p:txBody>
          <a:bodyPr/>
          <a:lstStyle>
            <a:lvl1pPr>
              <a:defRPr/>
            </a:lvl1pPr>
          </a:lstStyle>
          <a:p>
            <a:pPr>
              <a:defRPr/>
            </a:pPr>
            <a:fld id="{7739008A-F828-481C-A055-34108BA11346}" type="datetimeFigureOut">
              <a:rPr lang="en-GB"/>
              <a:pPr>
                <a:defRPr/>
              </a:pPr>
              <a:t>10/08/2020</a:t>
            </a:fld>
            <a:endParaRPr lang="en-GB"/>
          </a:p>
        </p:txBody>
      </p:sp>
      <p:sp>
        <p:nvSpPr>
          <p:cNvPr id="6" name="Footer Placeholder 4">
            <a:extLst>
              <a:ext uri="{FF2B5EF4-FFF2-40B4-BE49-F238E27FC236}">
                <a16:creationId xmlns:a16="http://schemas.microsoft.com/office/drawing/2014/main" id="{C453F523-B8C6-4C69-9E8D-8F1853926A8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672090C-EDF7-499C-9FDC-E3B1113FB782}"/>
              </a:ext>
            </a:extLst>
          </p:cNvPr>
          <p:cNvSpPr>
            <a:spLocks noGrp="1"/>
          </p:cNvSpPr>
          <p:nvPr>
            <p:ph type="sldNum" sz="quarter" idx="12"/>
          </p:nvPr>
        </p:nvSpPr>
        <p:spPr/>
        <p:txBody>
          <a:bodyPr/>
          <a:lstStyle>
            <a:lvl1pPr>
              <a:defRPr/>
            </a:lvl1pPr>
          </a:lstStyle>
          <a:p>
            <a:pPr>
              <a:defRPr/>
            </a:pPr>
            <a:fld id="{5B4C789C-0605-441B-B715-569BBD58E2CF}" type="slidenum">
              <a:rPr lang="en-GB"/>
              <a:pPr>
                <a:defRPr/>
              </a:pPr>
              <a:t>‹#›</a:t>
            </a:fld>
            <a:endParaRPr lang="en-GB"/>
          </a:p>
        </p:txBody>
      </p:sp>
    </p:spTree>
    <p:extLst>
      <p:ext uri="{BB962C8B-B14F-4D97-AF65-F5344CB8AC3E}">
        <p14:creationId xmlns:p14="http://schemas.microsoft.com/office/powerpoint/2010/main" val="342492394"/>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9E94AFE-7A00-491B-BB87-32BFA6358750}"/>
              </a:ext>
            </a:extLst>
          </p:cNvPr>
          <p:cNvSpPr>
            <a:spLocks noGrp="1"/>
          </p:cNvSpPr>
          <p:nvPr>
            <p:ph type="dt" sz="half" idx="10"/>
          </p:nvPr>
        </p:nvSpPr>
        <p:spPr/>
        <p:txBody>
          <a:bodyPr/>
          <a:lstStyle>
            <a:lvl1pPr>
              <a:defRPr/>
            </a:lvl1pPr>
          </a:lstStyle>
          <a:p>
            <a:pPr>
              <a:defRPr/>
            </a:pPr>
            <a:fld id="{A9D19077-2BB9-4861-8747-BEE3622E5465}" type="datetimeFigureOut">
              <a:rPr lang="en-GB"/>
              <a:pPr>
                <a:defRPr/>
              </a:pPr>
              <a:t>10/08/2020</a:t>
            </a:fld>
            <a:endParaRPr lang="en-GB"/>
          </a:p>
        </p:txBody>
      </p:sp>
      <p:sp>
        <p:nvSpPr>
          <p:cNvPr id="8" name="Footer Placeholder 4">
            <a:extLst>
              <a:ext uri="{FF2B5EF4-FFF2-40B4-BE49-F238E27FC236}">
                <a16:creationId xmlns:a16="http://schemas.microsoft.com/office/drawing/2014/main" id="{471A289A-A4D2-498D-8E34-5A85F6DE033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36725D1D-C07E-400C-B220-8D027302D5F3}"/>
              </a:ext>
            </a:extLst>
          </p:cNvPr>
          <p:cNvSpPr>
            <a:spLocks noGrp="1"/>
          </p:cNvSpPr>
          <p:nvPr>
            <p:ph type="sldNum" sz="quarter" idx="12"/>
          </p:nvPr>
        </p:nvSpPr>
        <p:spPr/>
        <p:txBody>
          <a:bodyPr/>
          <a:lstStyle>
            <a:lvl1pPr>
              <a:defRPr/>
            </a:lvl1pPr>
          </a:lstStyle>
          <a:p>
            <a:pPr>
              <a:defRPr/>
            </a:pPr>
            <a:fld id="{30544B1B-569A-41C9-AE14-3770CD9AD13C}" type="slidenum">
              <a:rPr lang="en-GB"/>
              <a:pPr>
                <a:defRPr/>
              </a:pPr>
              <a:t>‹#›</a:t>
            </a:fld>
            <a:endParaRPr lang="en-GB"/>
          </a:p>
        </p:txBody>
      </p:sp>
    </p:spTree>
    <p:extLst>
      <p:ext uri="{BB962C8B-B14F-4D97-AF65-F5344CB8AC3E}">
        <p14:creationId xmlns:p14="http://schemas.microsoft.com/office/powerpoint/2010/main" val="2503788030"/>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122B324-D3F6-4F3C-AC52-24D83208F289}"/>
              </a:ext>
            </a:extLst>
          </p:cNvPr>
          <p:cNvSpPr>
            <a:spLocks noGrp="1"/>
          </p:cNvSpPr>
          <p:nvPr>
            <p:ph type="dt" sz="half" idx="10"/>
          </p:nvPr>
        </p:nvSpPr>
        <p:spPr/>
        <p:txBody>
          <a:bodyPr/>
          <a:lstStyle>
            <a:lvl1pPr>
              <a:defRPr/>
            </a:lvl1pPr>
          </a:lstStyle>
          <a:p>
            <a:pPr>
              <a:defRPr/>
            </a:pPr>
            <a:fld id="{CAEF7621-8BC8-4C40-800C-6F46A84D1D01}" type="datetimeFigureOut">
              <a:rPr lang="en-GB"/>
              <a:pPr>
                <a:defRPr/>
              </a:pPr>
              <a:t>10/08/2020</a:t>
            </a:fld>
            <a:endParaRPr lang="en-GB"/>
          </a:p>
        </p:txBody>
      </p:sp>
      <p:sp>
        <p:nvSpPr>
          <p:cNvPr id="4" name="Footer Placeholder 4">
            <a:extLst>
              <a:ext uri="{FF2B5EF4-FFF2-40B4-BE49-F238E27FC236}">
                <a16:creationId xmlns:a16="http://schemas.microsoft.com/office/drawing/2014/main" id="{3D3ABD17-6BF9-455C-9D0E-EB5B3457C34C}"/>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60CD9859-C009-4836-AFBB-F24A68A1F3D4}"/>
              </a:ext>
            </a:extLst>
          </p:cNvPr>
          <p:cNvSpPr>
            <a:spLocks noGrp="1"/>
          </p:cNvSpPr>
          <p:nvPr>
            <p:ph type="sldNum" sz="quarter" idx="12"/>
          </p:nvPr>
        </p:nvSpPr>
        <p:spPr/>
        <p:txBody>
          <a:bodyPr/>
          <a:lstStyle>
            <a:lvl1pPr>
              <a:defRPr/>
            </a:lvl1pPr>
          </a:lstStyle>
          <a:p>
            <a:pPr>
              <a:defRPr/>
            </a:pPr>
            <a:fld id="{3877A13F-5564-472C-BEE4-6DD9FD6BCE31}" type="slidenum">
              <a:rPr lang="en-GB"/>
              <a:pPr>
                <a:defRPr/>
              </a:pPr>
              <a:t>‹#›</a:t>
            </a:fld>
            <a:endParaRPr lang="en-GB"/>
          </a:p>
        </p:txBody>
      </p:sp>
    </p:spTree>
    <p:extLst>
      <p:ext uri="{BB962C8B-B14F-4D97-AF65-F5344CB8AC3E}">
        <p14:creationId xmlns:p14="http://schemas.microsoft.com/office/powerpoint/2010/main" val="2209848866"/>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68E1B81-B8D4-48B5-A718-C9082F838FCA}"/>
              </a:ext>
            </a:extLst>
          </p:cNvPr>
          <p:cNvSpPr>
            <a:spLocks noGrp="1"/>
          </p:cNvSpPr>
          <p:nvPr>
            <p:ph type="dt" sz="half" idx="10"/>
          </p:nvPr>
        </p:nvSpPr>
        <p:spPr/>
        <p:txBody>
          <a:bodyPr/>
          <a:lstStyle>
            <a:lvl1pPr>
              <a:defRPr/>
            </a:lvl1pPr>
          </a:lstStyle>
          <a:p>
            <a:pPr>
              <a:defRPr/>
            </a:pPr>
            <a:fld id="{FE40256E-1E58-4E5D-9DC1-96863F6E3954}" type="datetimeFigureOut">
              <a:rPr lang="en-GB"/>
              <a:pPr>
                <a:defRPr/>
              </a:pPr>
              <a:t>10/08/2020</a:t>
            </a:fld>
            <a:endParaRPr lang="en-GB"/>
          </a:p>
        </p:txBody>
      </p:sp>
      <p:sp>
        <p:nvSpPr>
          <p:cNvPr id="3" name="Footer Placeholder 4">
            <a:extLst>
              <a:ext uri="{FF2B5EF4-FFF2-40B4-BE49-F238E27FC236}">
                <a16:creationId xmlns:a16="http://schemas.microsoft.com/office/drawing/2014/main" id="{4661535B-5BE2-468E-B80F-D3364A9F821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9FF0145-8C91-4351-8AE1-76E63650F6A9}"/>
              </a:ext>
            </a:extLst>
          </p:cNvPr>
          <p:cNvSpPr>
            <a:spLocks noGrp="1"/>
          </p:cNvSpPr>
          <p:nvPr>
            <p:ph type="sldNum" sz="quarter" idx="12"/>
          </p:nvPr>
        </p:nvSpPr>
        <p:spPr/>
        <p:txBody>
          <a:bodyPr/>
          <a:lstStyle>
            <a:lvl1pPr>
              <a:defRPr/>
            </a:lvl1pPr>
          </a:lstStyle>
          <a:p>
            <a:pPr>
              <a:defRPr/>
            </a:pPr>
            <a:fld id="{E0BE9722-2E75-446E-94F9-63B045C66512}" type="slidenum">
              <a:rPr lang="en-GB"/>
              <a:pPr>
                <a:defRPr/>
              </a:pPr>
              <a:t>‹#›</a:t>
            </a:fld>
            <a:endParaRPr lang="en-GB"/>
          </a:p>
        </p:txBody>
      </p:sp>
    </p:spTree>
    <p:extLst>
      <p:ext uri="{BB962C8B-B14F-4D97-AF65-F5344CB8AC3E}">
        <p14:creationId xmlns:p14="http://schemas.microsoft.com/office/powerpoint/2010/main" val="3834038506"/>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3">
            <a:extLst>
              <a:ext uri="{FF2B5EF4-FFF2-40B4-BE49-F238E27FC236}">
                <a16:creationId xmlns:a16="http://schemas.microsoft.com/office/drawing/2014/main" id="{A8D8B586-20F9-46A0-AC7A-8FA4E24BB918}"/>
              </a:ext>
            </a:extLst>
          </p:cNvPr>
          <p:cNvSpPr>
            <a:spLocks noGrp="1"/>
          </p:cNvSpPr>
          <p:nvPr>
            <p:ph type="dt" sz="half" idx="10"/>
          </p:nvPr>
        </p:nvSpPr>
        <p:spPr/>
        <p:txBody>
          <a:bodyPr/>
          <a:lstStyle>
            <a:lvl1pPr>
              <a:defRPr/>
            </a:lvl1pPr>
          </a:lstStyle>
          <a:p>
            <a:pPr>
              <a:defRPr/>
            </a:pPr>
            <a:fld id="{6A53EA09-7A3E-42C1-95D3-8149285CF76D}" type="datetimeFigureOut">
              <a:rPr lang="en-GB"/>
              <a:pPr>
                <a:defRPr/>
              </a:pPr>
              <a:t>10/08/2020</a:t>
            </a:fld>
            <a:endParaRPr lang="en-GB"/>
          </a:p>
        </p:txBody>
      </p:sp>
      <p:sp>
        <p:nvSpPr>
          <p:cNvPr id="6" name="Footer Placeholder 4">
            <a:extLst>
              <a:ext uri="{FF2B5EF4-FFF2-40B4-BE49-F238E27FC236}">
                <a16:creationId xmlns:a16="http://schemas.microsoft.com/office/drawing/2014/main" id="{9CFF66A5-014C-4D8E-B352-F3B16AA2A6F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C190438-B371-4CDE-AE22-E4AC972B4800}"/>
              </a:ext>
            </a:extLst>
          </p:cNvPr>
          <p:cNvSpPr>
            <a:spLocks noGrp="1"/>
          </p:cNvSpPr>
          <p:nvPr>
            <p:ph type="sldNum" sz="quarter" idx="12"/>
          </p:nvPr>
        </p:nvSpPr>
        <p:spPr/>
        <p:txBody>
          <a:bodyPr/>
          <a:lstStyle>
            <a:lvl1pPr>
              <a:defRPr/>
            </a:lvl1pPr>
          </a:lstStyle>
          <a:p>
            <a:pPr>
              <a:defRPr/>
            </a:pPr>
            <a:fld id="{DCDD9336-E1A3-4AAB-B5E8-32D2F7303FB3}" type="slidenum">
              <a:rPr lang="en-GB"/>
              <a:pPr>
                <a:defRPr/>
              </a:pPr>
              <a:t>‹#›</a:t>
            </a:fld>
            <a:endParaRPr lang="en-GB"/>
          </a:p>
        </p:txBody>
      </p:sp>
    </p:spTree>
    <p:extLst>
      <p:ext uri="{BB962C8B-B14F-4D97-AF65-F5344CB8AC3E}">
        <p14:creationId xmlns:p14="http://schemas.microsoft.com/office/powerpoint/2010/main" val="2266141130"/>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3">
            <a:extLst>
              <a:ext uri="{FF2B5EF4-FFF2-40B4-BE49-F238E27FC236}">
                <a16:creationId xmlns:a16="http://schemas.microsoft.com/office/drawing/2014/main" id="{FD999EAF-86DC-4B69-9FF2-C5C860E6CFAF}"/>
              </a:ext>
            </a:extLst>
          </p:cNvPr>
          <p:cNvSpPr>
            <a:spLocks noGrp="1"/>
          </p:cNvSpPr>
          <p:nvPr>
            <p:ph type="dt" sz="half" idx="10"/>
          </p:nvPr>
        </p:nvSpPr>
        <p:spPr/>
        <p:txBody>
          <a:bodyPr/>
          <a:lstStyle>
            <a:lvl1pPr>
              <a:defRPr/>
            </a:lvl1pPr>
          </a:lstStyle>
          <a:p>
            <a:pPr>
              <a:defRPr/>
            </a:pPr>
            <a:fld id="{6E12CDDB-4D7E-475B-9AA5-A1C882C791BC}" type="datetimeFigureOut">
              <a:rPr lang="en-GB"/>
              <a:pPr>
                <a:defRPr/>
              </a:pPr>
              <a:t>10/08/2020</a:t>
            </a:fld>
            <a:endParaRPr lang="en-GB"/>
          </a:p>
        </p:txBody>
      </p:sp>
      <p:sp>
        <p:nvSpPr>
          <p:cNvPr id="6" name="Footer Placeholder 4">
            <a:extLst>
              <a:ext uri="{FF2B5EF4-FFF2-40B4-BE49-F238E27FC236}">
                <a16:creationId xmlns:a16="http://schemas.microsoft.com/office/drawing/2014/main" id="{4C9E0F33-E8F5-4DB0-BF73-26B3A8A6AB0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21BF062-F5F6-4B6C-9494-8B80FA6E483E}"/>
              </a:ext>
            </a:extLst>
          </p:cNvPr>
          <p:cNvSpPr>
            <a:spLocks noGrp="1"/>
          </p:cNvSpPr>
          <p:nvPr>
            <p:ph type="sldNum" sz="quarter" idx="12"/>
          </p:nvPr>
        </p:nvSpPr>
        <p:spPr/>
        <p:txBody>
          <a:bodyPr/>
          <a:lstStyle>
            <a:lvl1pPr>
              <a:defRPr/>
            </a:lvl1pPr>
          </a:lstStyle>
          <a:p>
            <a:pPr>
              <a:defRPr/>
            </a:pPr>
            <a:fld id="{9D5674B5-EF21-4609-A2CD-7D66F5DDF50B}" type="slidenum">
              <a:rPr lang="en-GB"/>
              <a:pPr>
                <a:defRPr/>
              </a:pPr>
              <a:t>‹#›</a:t>
            </a:fld>
            <a:endParaRPr lang="en-GB"/>
          </a:p>
        </p:txBody>
      </p:sp>
    </p:spTree>
    <p:extLst>
      <p:ext uri="{BB962C8B-B14F-4D97-AF65-F5344CB8AC3E}">
        <p14:creationId xmlns:p14="http://schemas.microsoft.com/office/powerpoint/2010/main" val="1332561614"/>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E4AA3D-4E05-40BB-BD2C-05B93C648C38}"/>
              </a:ext>
            </a:extLst>
          </p:cNvPr>
          <p:cNvSpPr>
            <a:spLocks noGrp="1"/>
          </p:cNvSpPr>
          <p:nvPr>
            <p:ph type="dt" sz="half" idx="10"/>
          </p:nvPr>
        </p:nvSpPr>
        <p:spPr/>
        <p:txBody>
          <a:bodyPr/>
          <a:lstStyle>
            <a:lvl1pPr>
              <a:defRPr/>
            </a:lvl1pPr>
          </a:lstStyle>
          <a:p>
            <a:pPr>
              <a:defRPr/>
            </a:pPr>
            <a:fld id="{A4682E26-9749-496F-B632-7401F53456E9}" type="datetimeFigureOut">
              <a:rPr lang="en-GB"/>
              <a:pPr>
                <a:defRPr/>
              </a:pPr>
              <a:t>10/08/2020</a:t>
            </a:fld>
            <a:endParaRPr lang="en-GB"/>
          </a:p>
        </p:txBody>
      </p:sp>
      <p:sp>
        <p:nvSpPr>
          <p:cNvPr id="5" name="Footer Placeholder 4">
            <a:extLst>
              <a:ext uri="{FF2B5EF4-FFF2-40B4-BE49-F238E27FC236}">
                <a16:creationId xmlns:a16="http://schemas.microsoft.com/office/drawing/2014/main" id="{B6E30E5E-A431-4FBC-8706-D78FEC2BDE4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3517F41-005F-40B6-B1FC-95BBFB7B953A}"/>
              </a:ext>
            </a:extLst>
          </p:cNvPr>
          <p:cNvSpPr>
            <a:spLocks noGrp="1"/>
          </p:cNvSpPr>
          <p:nvPr>
            <p:ph type="sldNum" sz="quarter" idx="12"/>
          </p:nvPr>
        </p:nvSpPr>
        <p:spPr/>
        <p:txBody>
          <a:bodyPr/>
          <a:lstStyle>
            <a:lvl1pPr>
              <a:defRPr/>
            </a:lvl1pPr>
          </a:lstStyle>
          <a:p>
            <a:pPr>
              <a:defRPr/>
            </a:pPr>
            <a:fld id="{4BCEFC2A-1C44-4BE2-9172-D0F9044695BB}" type="slidenum">
              <a:rPr lang="en-GB"/>
              <a:pPr>
                <a:defRPr/>
              </a:pPr>
              <a:t>‹#›</a:t>
            </a:fld>
            <a:endParaRPr lang="en-GB"/>
          </a:p>
        </p:txBody>
      </p:sp>
    </p:spTree>
    <p:extLst>
      <p:ext uri="{BB962C8B-B14F-4D97-AF65-F5344CB8AC3E}">
        <p14:creationId xmlns:p14="http://schemas.microsoft.com/office/powerpoint/2010/main" val="3487514433"/>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55C44-0055-48FF-A918-C7D8FA9F572D}"/>
              </a:ext>
            </a:extLst>
          </p:cNvPr>
          <p:cNvSpPr>
            <a:spLocks noGrp="1"/>
          </p:cNvSpPr>
          <p:nvPr>
            <p:ph type="dt" sz="half" idx="10"/>
          </p:nvPr>
        </p:nvSpPr>
        <p:spPr/>
        <p:txBody>
          <a:bodyPr/>
          <a:lstStyle>
            <a:lvl1pPr>
              <a:defRPr/>
            </a:lvl1pPr>
          </a:lstStyle>
          <a:p>
            <a:pPr>
              <a:defRPr/>
            </a:pPr>
            <a:fld id="{BC91D64B-D415-42B7-B545-6ABA27AF0B3B}" type="datetimeFigureOut">
              <a:rPr lang="en-GB"/>
              <a:pPr>
                <a:defRPr/>
              </a:pPr>
              <a:t>10/08/2020</a:t>
            </a:fld>
            <a:endParaRPr lang="en-GB"/>
          </a:p>
        </p:txBody>
      </p:sp>
      <p:sp>
        <p:nvSpPr>
          <p:cNvPr id="5" name="Footer Placeholder 4">
            <a:extLst>
              <a:ext uri="{FF2B5EF4-FFF2-40B4-BE49-F238E27FC236}">
                <a16:creationId xmlns:a16="http://schemas.microsoft.com/office/drawing/2014/main" id="{5FEDD28C-572B-4438-8B34-D64719EFE6E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EEB2674-EC22-45F9-A14D-9B5C94A31701}"/>
              </a:ext>
            </a:extLst>
          </p:cNvPr>
          <p:cNvSpPr>
            <a:spLocks noGrp="1"/>
          </p:cNvSpPr>
          <p:nvPr>
            <p:ph type="sldNum" sz="quarter" idx="12"/>
          </p:nvPr>
        </p:nvSpPr>
        <p:spPr/>
        <p:txBody>
          <a:bodyPr/>
          <a:lstStyle>
            <a:lvl1pPr>
              <a:defRPr/>
            </a:lvl1pPr>
          </a:lstStyle>
          <a:p>
            <a:pPr>
              <a:defRPr/>
            </a:pPr>
            <a:fld id="{FBAA4B9C-8C4D-480C-BD83-E48957D1B207}" type="slidenum">
              <a:rPr lang="en-GB"/>
              <a:pPr>
                <a:defRPr/>
              </a:pPr>
              <a:t>‹#›</a:t>
            </a:fld>
            <a:endParaRPr lang="en-GB"/>
          </a:p>
        </p:txBody>
      </p:sp>
    </p:spTree>
    <p:extLst>
      <p:ext uri="{BB962C8B-B14F-4D97-AF65-F5344CB8AC3E}">
        <p14:creationId xmlns:p14="http://schemas.microsoft.com/office/powerpoint/2010/main" val="2152043950"/>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12192000" cy="519112"/>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62547335"/>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12192000" cy="519112"/>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1455942"/>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7C50C67-83BD-4C95-9402-8610B706518C}"/>
              </a:ext>
            </a:extLst>
          </p:cNvPr>
          <p:cNvSpPr>
            <a:spLocks noGrp="1"/>
          </p:cNvSpPr>
          <p:nvPr>
            <p:ph type="title"/>
          </p:nvPr>
        </p:nvSpPr>
        <p:spPr bwMode="auto">
          <a:xfrm>
            <a:off x="838200" y="365126"/>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0E5D49A2-B10C-4471-A0F5-5CE038E00D2A}"/>
              </a:ext>
            </a:extLst>
          </p:cNvPr>
          <p:cNvSpPr>
            <a:spLocks noGrp="1"/>
          </p:cNvSpPr>
          <p:nvPr>
            <p:ph type="body" idx="1"/>
          </p:nvPr>
        </p:nvSpPr>
        <p:spPr bwMode="auto">
          <a:xfrm>
            <a:off x="838200" y="2295525"/>
            <a:ext cx="10515600" cy="388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698A891-71BE-4BF8-85AA-3B7AABC198EE}"/>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98CE38FC-8792-40CC-A149-7F1E2C0B94C8}" type="datetimeFigureOut">
              <a:rPr lang="en-GB"/>
              <a:pPr>
                <a:defRPr/>
              </a:pPr>
              <a:t>10/08/2020</a:t>
            </a:fld>
            <a:endParaRPr lang="en-GB"/>
          </a:p>
        </p:txBody>
      </p:sp>
      <p:sp>
        <p:nvSpPr>
          <p:cNvPr id="5" name="Footer Placeholder 4">
            <a:extLst>
              <a:ext uri="{FF2B5EF4-FFF2-40B4-BE49-F238E27FC236}">
                <a16:creationId xmlns:a16="http://schemas.microsoft.com/office/drawing/2014/main" id="{18E8B470-6945-477D-905F-DE10A2A4482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C5DCEB0B-20C3-47CC-A371-C0FE29157BBC}"/>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01543CBB-EB67-41A8-A06D-6AFD1456A654}" type="slidenum">
              <a:rPr lang="en-GB"/>
              <a:pPr>
                <a:defRPr/>
              </a:pPr>
              <a:t>‹#›</a:t>
            </a:fld>
            <a:endParaRPr lang="en-GB"/>
          </a:p>
        </p:txBody>
      </p:sp>
      <p:sp>
        <p:nvSpPr>
          <p:cNvPr id="1031" name="Line 33">
            <a:extLst>
              <a:ext uri="{FF2B5EF4-FFF2-40B4-BE49-F238E27FC236}">
                <a16:creationId xmlns:a16="http://schemas.microsoft.com/office/drawing/2014/main" id="{513EE540-FD8B-4042-ABC7-CDD58D6478FF}"/>
              </a:ext>
            </a:extLst>
          </p:cNvPr>
          <p:cNvSpPr>
            <a:spLocks noChangeShapeType="1"/>
          </p:cNvSpPr>
          <p:nvPr userDrawn="1"/>
        </p:nvSpPr>
        <p:spPr bwMode="auto">
          <a:xfrm>
            <a:off x="-57150" y="1958975"/>
            <a:ext cx="12249151" cy="14288"/>
          </a:xfrm>
          <a:prstGeom prst="line">
            <a:avLst/>
          </a:prstGeom>
          <a:noFill/>
          <a:ln w="38100">
            <a:solidFill>
              <a:srgbClr val="5C9AEA"/>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 bg1="lt1" tx1="dk1" bg2="lt2" tx2="dk2" accent1="accent1" accent2="accent2" accent3="accent3" accent4="accent4" accent5="accent5" accent6="accent6" hlink="hlink" folHlink="folHlink"/>
  <p:sldLayoutIdLst>
    <p:sldLayoutId id="2147484068" r:id="rId1"/>
    <p:sldLayoutId id="2147484069" r:id="rId2"/>
    <p:sldLayoutId id="2147484070" r:id="rId3"/>
    <p:sldLayoutId id="2147484071" r:id="rId4"/>
    <p:sldLayoutId id="2147484072" r:id="rId5"/>
    <p:sldLayoutId id="2147484073" r:id="rId6"/>
    <p:sldLayoutId id="2147484074" r:id="rId7"/>
    <p:sldLayoutId id="2147484075" r:id="rId8"/>
    <p:sldLayoutId id="2147484076" r:id="rId9"/>
    <p:sldLayoutId id="2147484077" r:id="rId10"/>
    <p:sldLayoutId id="2147484078" r:id="rId11"/>
    <p:sldLayoutId id="2147484079" r:id="rId12"/>
    <p:sldLayoutId id="2147484080" r:id="rId13"/>
  </p:sldLayoutIdLst>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0" fontAlgn="base" hangingPunct="0">
        <a:lnSpc>
          <a:spcPct val="90000"/>
        </a:lnSpc>
        <a:spcBef>
          <a:spcPct val="0"/>
        </a:spcBef>
        <a:spcAft>
          <a:spcPct val="0"/>
        </a:spcAft>
        <a:defRPr sz="3600" b="1"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notesSlide" Target="../notesSlides/notesSlide2.xml"/><Relationship Id="rId7" Type="http://schemas.openxmlformats.org/officeDocument/2006/relationships/diagramQuickStyle" Target="../diagrams/quickStyle1.xml"/><Relationship Id="rId2" Type="http://schemas.openxmlformats.org/officeDocument/2006/relationships/slideLayout" Target="../slideLayouts/slideLayout13.xml"/><Relationship Id="rId1" Type="http://schemas.openxmlformats.org/officeDocument/2006/relationships/tags" Target="../tags/tag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4.xml"/><Relationship Id="rId1" Type="http://schemas.openxmlformats.org/officeDocument/2006/relationships/tags" Target="../tags/tag3.xml"/><Relationship Id="rId4" Type="http://schemas.openxmlformats.org/officeDocument/2006/relationships/image" Target="../media/image22.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aF63HHVbpQ8" TargetMode="Externa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477F13EE-E3C3-40EE-BB83-16A97DA19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2" name="Rectangle 14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9" name="Picture 18438">
            <a:extLst>
              <a:ext uri="{FF2B5EF4-FFF2-40B4-BE49-F238E27FC236}">
                <a16:creationId xmlns:a16="http://schemas.microsoft.com/office/drawing/2014/main" id="{CF991E1B-C3F7-46C4-B9C8-D739032DE165}"/>
              </a:ext>
            </a:extLst>
          </p:cNvPr>
          <p:cNvPicPr>
            <a:picLocks noChangeAspect="1"/>
          </p:cNvPicPr>
          <p:nvPr>
            <a:videoFile r:link="rId3"/>
            <p:extLst>
              <p:ext uri="{DAA4B4D4-6D71-4841-9C94-3DE7FCFB9230}">
                <p14:media xmlns:p14="http://schemas.microsoft.com/office/powerpoint/2010/main" r:embed="rId2"/>
              </p:ext>
            </p:extLst>
          </p:nvPr>
        </p:nvPicPr>
        <p:blipFill rotWithShape="1">
          <a:blip r:embed="rId6"/>
          <a:srcRect/>
          <a:stretch/>
        </p:blipFill>
        <p:spPr>
          <a:xfrm>
            <a:off x="20" y="10"/>
            <a:ext cx="12191980" cy="6857990"/>
          </a:xfrm>
          <a:prstGeom prst="rect">
            <a:avLst/>
          </a:prstGeom>
        </p:spPr>
      </p:pic>
      <p:sp>
        <p:nvSpPr>
          <p:cNvPr id="144" name="Rectangle 143">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rgbClr val="000000">
                  <a:alpha val="30000"/>
                </a:srgbClr>
              </a:gs>
              <a:gs pos="33000">
                <a:srgbClr val="000000">
                  <a:alpha val="20000"/>
                </a:srgbClr>
              </a:gs>
              <a:gs pos="0">
                <a:srgbClr val="000000">
                  <a:alpha val="0"/>
                </a:srgbClr>
              </a:gs>
              <a:gs pos="100000">
                <a:srgbClr val="000000">
                  <a:alpha val="30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434" name="Rectangle 4">
            <a:extLst>
              <a:ext uri="{FF2B5EF4-FFF2-40B4-BE49-F238E27FC236}">
                <a16:creationId xmlns:a16="http://schemas.microsoft.com/office/drawing/2014/main" id="{DED18A15-7195-4074-A137-508D9FBCF5DA}"/>
              </a:ext>
            </a:extLst>
          </p:cNvPr>
          <p:cNvSpPr>
            <a:spLocks noGrp="1" noChangeArrowheads="1"/>
          </p:cNvSpPr>
          <p:nvPr>
            <p:ph type="ctrTitle"/>
          </p:nvPr>
        </p:nvSpPr>
        <p:spPr>
          <a:xfrm>
            <a:off x="477981" y="719978"/>
            <a:ext cx="4023360" cy="3171418"/>
          </a:xfrm>
        </p:spPr>
        <p:txBody>
          <a:bodyPr rtlCol="0" anchor="b">
            <a:normAutofit/>
          </a:bodyPr>
          <a:lstStyle/>
          <a:p>
            <a:pPr algn="l" eaLnBrk="1" fontAlgn="auto" hangingPunct="1">
              <a:spcAft>
                <a:spcPts val="0"/>
              </a:spcAft>
              <a:defRPr/>
            </a:pPr>
            <a:r>
              <a:rPr lang="en-GB" altLang="en-US" sz="3600">
                <a:solidFill>
                  <a:srgbClr val="FFFFFF"/>
                </a:solidFill>
              </a:rPr>
              <a:t>Swansea Business School – </a:t>
            </a:r>
            <a:br>
              <a:rPr lang="en-GB" altLang="en-US" sz="3600">
                <a:solidFill>
                  <a:srgbClr val="FFFFFF"/>
                </a:solidFill>
              </a:rPr>
            </a:br>
            <a:r>
              <a:rPr lang="en-GB" altLang="en-US" sz="3600">
                <a:solidFill>
                  <a:srgbClr val="FFFFFF"/>
                </a:solidFill>
              </a:rPr>
              <a:t>Institute of Management &amp; Health Public Services Year 3</a:t>
            </a:r>
            <a:endParaRPr lang="en-GB" altLang="en-US" sz="3600">
              <a:solidFill>
                <a:srgbClr val="FFFFFF"/>
              </a:solidFill>
              <a:cs typeface="Calibri Light"/>
            </a:endParaRPr>
          </a:p>
        </p:txBody>
      </p:sp>
      <p:sp>
        <p:nvSpPr>
          <p:cNvPr id="7171" name="Subtitle 10">
            <a:extLst>
              <a:ext uri="{FF2B5EF4-FFF2-40B4-BE49-F238E27FC236}">
                <a16:creationId xmlns:a16="http://schemas.microsoft.com/office/drawing/2014/main" id="{782E4D5D-67AF-45BB-962D-99634CFAD64A}"/>
              </a:ext>
            </a:extLst>
          </p:cNvPr>
          <p:cNvSpPr>
            <a:spLocks noGrp="1"/>
          </p:cNvSpPr>
          <p:nvPr>
            <p:ph type="subTitle" idx="1"/>
          </p:nvPr>
        </p:nvSpPr>
        <p:spPr>
          <a:xfrm>
            <a:off x="477980" y="4072045"/>
            <a:ext cx="4023359" cy="2065978"/>
          </a:xfrm>
        </p:spPr>
        <p:txBody>
          <a:bodyPr>
            <a:normAutofit/>
          </a:bodyPr>
          <a:lstStyle/>
          <a:p>
            <a:pPr algn="l" eaLnBrk="1" hangingPunct="1"/>
            <a:r>
              <a:rPr lang="en-US" altLang="en-US">
                <a:solidFill>
                  <a:srgbClr val="FFFFFF"/>
                </a:solidFill>
                <a:ea typeface="ＭＳ Ｐゴシック" panose="020B0600070205080204" pitchFamily="34" charset="-128"/>
              </a:rPr>
              <a:t>Organisational Leadership – Theories into Practice</a:t>
            </a:r>
          </a:p>
          <a:p>
            <a:pPr algn="l" eaLnBrk="1" hangingPunct="1"/>
            <a:endParaRPr lang="en-US" altLang="en-US">
              <a:solidFill>
                <a:srgbClr val="FFFFFF"/>
              </a:solidFill>
              <a:ea typeface="ＭＳ Ｐゴシック" panose="020B0600070205080204" pitchFamily="34" charset="-128"/>
            </a:endParaRPr>
          </a:p>
          <a:p>
            <a:pPr algn="l" eaLnBrk="1" hangingPunct="1"/>
            <a:r>
              <a:rPr lang="en-US" altLang="en-US">
                <a:solidFill>
                  <a:srgbClr val="FFFFFF"/>
                </a:solidFill>
                <a:ea typeface="ＭＳ Ｐゴシック" panose="020B0600070205080204" pitchFamily="34" charset="-128"/>
              </a:rPr>
              <a:t>                                                                                                                   Peter Doyle, M.A.</a:t>
            </a:r>
          </a:p>
        </p:txBody>
      </p:sp>
      <p:sp>
        <p:nvSpPr>
          <p:cNvPr id="146" name="Frame 145">
            <a:extLst>
              <a:ext uri="{FF2B5EF4-FFF2-40B4-BE49-F238E27FC236}">
                <a16:creationId xmlns:a16="http://schemas.microsoft.com/office/drawing/2014/main" id="{187FA1DC-8600-449C-B5C8-3CF8BF99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9248" y="1883664"/>
            <a:ext cx="2907792" cy="2615184"/>
          </a:xfrm>
          <a:prstGeom prst="frame">
            <a:avLst>
              <a:gd name="adj1" fmla="val 8000"/>
            </a:avLst>
          </a:prstGeom>
          <a:solidFill>
            <a:schemeClr val="accent4"/>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custDataLst>
      <p:tags r:id="rId1"/>
    </p:custDataLst>
    <p:extLst>
      <p:ext uri="{BB962C8B-B14F-4D97-AF65-F5344CB8AC3E}">
        <p14:creationId xmlns:p14="http://schemas.microsoft.com/office/powerpoint/2010/main" val="125779480"/>
      </p:ext>
    </p:extLst>
  </p:cSld>
  <p:clrMapOvr>
    <a:masterClrMapping/>
  </p:clrMapOvr>
  <p:transition spd="med" advTm="3385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4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18439"/>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2A1B008-5234-4F3B-8273-0D2713310CFC}"/>
              </a:ext>
            </a:extLst>
          </p:cNvPr>
          <p:cNvSpPr>
            <a:spLocks noGrp="1" noChangeArrowheads="1"/>
          </p:cNvSpPr>
          <p:nvPr>
            <p:ph type="title"/>
          </p:nvPr>
        </p:nvSpPr>
        <p:spPr>
          <a:xfrm>
            <a:off x="762001" y="803325"/>
            <a:ext cx="5314536" cy="1325563"/>
          </a:xfrm>
        </p:spPr>
        <p:txBody>
          <a:bodyPr>
            <a:normAutofit/>
          </a:bodyPr>
          <a:lstStyle/>
          <a:p>
            <a:pPr eaLnBrk="1" hangingPunct="1"/>
            <a:r>
              <a:rPr lang="en-US" altLang="en-US"/>
              <a:t>Organisational Leadership – Theory into Practice</a:t>
            </a:r>
          </a:p>
        </p:txBody>
      </p:sp>
      <p:sp>
        <p:nvSpPr>
          <p:cNvPr id="138" name="Freeform: Shape 13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6" name="Picture 20485">
            <a:extLst>
              <a:ext uri="{FF2B5EF4-FFF2-40B4-BE49-F238E27FC236}">
                <a16:creationId xmlns:a16="http://schemas.microsoft.com/office/drawing/2014/main" id="{E417A61B-BA41-4F31-ACB9-998F8D4B086C}"/>
              </a:ext>
            </a:extLst>
          </p:cNvPr>
          <p:cNvPicPr>
            <a:picLocks noChangeAspect="1"/>
          </p:cNvPicPr>
          <p:nvPr/>
        </p:nvPicPr>
        <p:blipFill rotWithShape="1">
          <a:blip r:embed="rId4"/>
          <a:srcRect l="33913" r="8335" b="-5"/>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20485" name="Content Placeholder 2">
            <a:extLst>
              <a:ext uri="{FF2B5EF4-FFF2-40B4-BE49-F238E27FC236}">
                <a16:creationId xmlns:a16="http://schemas.microsoft.com/office/drawing/2014/main" id="{BA50CD4A-24FF-488F-AE21-11D125368174}"/>
              </a:ext>
            </a:extLst>
          </p:cNvPr>
          <p:cNvGraphicFramePr>
            <a:graphicFrameLocks noGrp="1"/>
          </p:cNvGraphicFramePr>
          <p:nvPr>
            <p:ph idx="1"/>
            <p:extLst>
              <p:ext uri="{D42A27DB-BD31-4B8C-83A1-F6EECF244321}">
                <p14:modId xmlns:p14="http://schemas.microsoft.com/office/powerpoint/2010/main" val="702279017"/>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ustDataLst>
      <p:tags r:id="rId1"/>
    </p:custDataLst>
    <p:extLst>
      <p:ext uri="{BB962C8B-B14F-4D97-AF65-F5344CB8AC3E}">
        <p14:creationId xmlns:p14="http://schemas.microsoft.com/office/powerpoint/2010/main" val="581719708"/>
      </p:ext>
    </p:extLst>
  </p:cSld>
  <p:clrMapOvr>
    <a:overrideClrMapping bg1="dk1" tx1="lt1" bg2="dk2" tx2="lt2" accent1="accent1" accent2="accent2" accent3="accent3" accent4="accent4" accent5="accent5" accent6="accent6" hlink="hlink" folHlink="folHlink"/>
  </p:clrMapOvr>
  <p:transition spd="med" advTm="35965">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370D266-173C-4C78-B788-9DCB9FD4C312}"/>
              </a:ext>
            </a:extLst>
          </p:cNvPr>
          <p:cNvSpPr>
            <a:spLocks noGrp="1" noChangeArrowheads="1"/>
          </p:cNvSpPr>
          <p:nvPr>
            <p:ph type="title"/>
          </p:nvPr>
        </p:nvSpPr>
        <p:spPr>
          <a:xfrm>
            <a:off x="762001" y="803325"/>
            <a:ext cx="5314536" cy="1325563"/>
          </a:xfrm>
        </p:spPr>
        <p:txBody>
          <a:bodyPr vert="horz" lIns="91440" tIns="45720" rIns="91440" bIns="45720" rtlCol="0" anchor="ctr">
            <a:normAutofit/>
          </a:bodyPr>
          <a:lstStyle/>
          <a:p>
            <a:pPr marL="633413" defTabSz="914400" eaLnBrk="1" hangingPunct="1">
              <a:defRPr/>
            </a:pPr>
            <a:r>
              <a:rPr lang="en-US" sz="4400"/>
              <a:t>Aims and Learning Outcomes </a:t>
            </a:r>
          </a:p>
        </p:txBody>
      </p:sp>
      <p:sp>
        <p:nvSpPr>
          <p:cNvPr id="73" name="Freeform: Shape 7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9" name="Picture 11268">
            <a:extLst>
              <a:ext uri="{FF2B5EF4-FFF2-40B4-BE49-F238E27FC236}">
                <a16:creationId xmlns:a16="http://schemas.microsoft.com/office/drawing/2014/main" id="{60E0843A-FD2C-42E8-A13D-F2AE2A6AE65C}"/>
              </a:ext>
            </a:extLst>
          </p:cNvPr>
          <p:cNvPicPr>
            <a:picLocks noChangeAspect="1"/>
          </p:cNvPicPr>
          <p:nvPr/>
        </p:nvPicPr>
        <p:blipFill rotWithShape="1">
          <a:blip r:embed="rId3"/>
          <a:srcRect l="10937" r="24927" b="5"/>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11268" name="Rectangle 3">
            <a:extLst>
              <a:ext uri="{FF2B5EF4-FFF2-40B4-BE49-F238E27FC236}">
                <a16:creationId xmlns:a16="http://schemas.microsoft.com/office/drawing/2014/main" id="{004C903C-518C-4BC7-84BB-5BCC5DF796BD}"/>
              </a:ext>
            </a:extLst>
          </p:cNvPr>
          <p:cNvGraphicFramePr/>
          <p:nvPr>
            <p:extLst>
              <p:ext uri="{D42A27DB-BD31-4B8C-83A1-F6EECF244321}">
                <p14:modId xmlns:p14="http://schemas.microsoft.com/office/powerpoint/2010/main" val="1596798751"/>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73391737"/>
      </p:ext>
    </p:extLst>
  </p:cSld>
  <p:clrMapOvr>
    <a:overrideClrMapping bg1="dk1" tx1="lt1" bg2="dk2" tx2="lt2" accent1="accent1" accent2="accent2" accent3="accent3" accent4="accent4" accent5="accent5" accent6="accent6" hlink="hlink" folHlink="folHlink"/>
  </p:clrMapOvr>
  <p:transition spd="med" advTm="26822">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B96F2CA1-8A92-439C-8D32-7B73500148DF}"/>
              </a:ext>
            </a:extLst>
          </p:cNvPr>
          <p:cNvSpPr txBox="1">
            <a:spLocks noChangeArrowheads="1"/>
          </p:cNvSpPr>
          <p:nvPr/>
        </p:nvSpPr>
        <p:spPr bwMode="auto">
          <a:xfrm>
            <a:off x="838200" y="459863"/>
            <a:ext cx="10515600" cy="1004594"/>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633413">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lnSpc>
                <a:spcPct val="90000"/>
              </a:lnSpc>
              <a:spcBef>
                <a:spcPct val="0"/>
              </a:spcBef>
              <a:spcAft>
                <a:spcPts val="600"/>
              </a:spcAft>
            </a:pPr>
            <a:r>
              <a:rPr lang="en-US" altLang="en-US" sz="4400" kern="1200">
                <a:solidFill>
                  <a:srgbClr val="FFFFFF"/>
                </a:solidFill>
                <a:latin typeface="+mj-lt"/>
                <a:ea typeface="+mj-ea"/>
                <a:cs typeface="+mj-cs"/>
              </a:rPr>
              <a:t>Methodology / Content / Delivery</a:t>
            </a:r>
          </a:p>
        </p:txBody>
      </p:sp>
      <p:sp>
        <p:nvSpPr>
          <p:cNvPr id="74" name="Rectangle: Rounded Corners 73">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316" name="Rectangle 3">
            <a:extLst>
              <a:ext uri="{FF2B5EF4-FFF2-40B4-BE49-F238E27FC236}">
                <a16:creationId xmlns:a16="http://schemas.microsoft.com/office/drawing/2014/main" id="{D203DFB5-A789-4557-AFB8-316367EDA41B}"/>
              </a:ext>
            </a:extLst>
          </p:cNvPr>
          <p:cNvGraphicFramePr/>
          <p:nvPr>
            <p:extLst>
              <p:ext uri="{D42A27DB-BD31-4B8C-83A1-F6EECF244321}">
                <p14:modId xmlns:p14="http://schemas.microsoft.com/office/powerpoint/2010/main" val="208404802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5573470"/>
      </p:ext>
    </p:extLst>
  </p:cSld>
  <p:clrMapOvr>
    <a:masterClrMapping/>
  </p:clrMapOvr>
  <mc:AlternateContent xmlns:mc="http://schemas.openxmlformats.org/markup-compatibility/2006" xmlns:p14="http://schemas.microsoft.com/office/powerpoint/2010/main">
    <mc:Choice Requires="p14">
      <p:transition p14:dur="0" advTm="47152"/>
    </mc:Choice>
    <mc:Fallback xmlns="">
      <p:transition advTm="4715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5300" name="Title 4">
            <a:extLst>
              <a:ext uri="{FF2B5EF4-FFF2-40B4-BE49-F238E27FC236}">
                <a16:creationId xmlns:a16="http://schemas.microsoft.com/office/drawing/2014/main" id="{BD19C0F8-8ED5-45DC-B15C-EEFC8894E972}"/>
              </a:ext>
            </a:extLst>
          </p:cNvPr>
          <p:cNvSpPr>
            <a:spLocks noGrp="1" noChangeArrowheads="1"/>
          </p:cNvSpPr>
          <p:nvPr>
            <p:ph type="title"/>
          </p:nvPr>
        </p:nvSpPr>
        <p:spPr>
          <a:xfrm>
            <a:off x="762001" y="803325"/>
            <a:ext cx="5314536" cy="1325563"/>
          </a:xfrm>
        </p:spPr>
        <p:txBody>
          <a:bodyPr vert="horz" lIns="91440" tIns="45720" rIns="91440" bIns="45720" rtlCol="0" anchor="ctr">
            <a:normAutofit/>
          </a:bodyPr>
          <a:lstStyle/>
          <a:p>
            <a:pPr defTabSz="914400" eaLnBrk="1" fontAlgn="auto" hangingPunct="1">
              <a:spcAft>
                <a:spcPts val="0"/>
              </a:spcAft>
              <a:defRPr/>
            </a:pPr>
            <a:r>
              <a:rPr lang="en-US" altLang="en-US" sz="4400"/>
              <a:t>Safe Learning Environment</a:t>
            </a:r>
          </a:p>
        </p:txBody>
      </p:sp>
      <p:sp>
        <p:nvSpPr>
          <p:cNvPr id="6147" name="Rectangle 3">
            <a:extLst>
              <a:ext uri="{FF2B5EF4-FFF2-40B4-BE49-F238E27FC236}">
                <a16:creationId xmlns:a16="http://schemas.microsoft.com/office/drawing/2014/main" id="{1CAFB14C-14FD-4CB7-82BB-ACDF0F1358F5}"/>
              </a:ext>
            </a:extLst>
          </p:cNvPr>
          <p:cNvSpPr>
            <a:spLocks noGrp="1" noChangeArrowheads="1"/>
          </p:cNvSpPr>
          <p:nvPr>
            <p:ph type="body" sz="half" idx="1"/>
          </p:nvPr>
        </p:nvSpPr>
        <p:spPr>
          <a:xfrm>
            <a:off x="762000" y="2279018"/>
            <a:ext cx="5314543" cy="3375920"/>
          </a:xfrm>
        </p:spPr>
        <p:txBody>
          <a:bodyPr vert="horz" lIns="91440" tIns="45720" rIns="91440" bIns="45720" rtlCol="0" anchor="t">
            <a:normAutofit/>
          </a:bodyPr>
          <a:lstStyle/>
          <a:p>
            <a:pPr marL="0" indent="-228600" defTabSz="914400" eaLnBrk="1" hangingPunct="1"/>
            <a:r>
              <a:rPr lang="en-US" altLang="en-US" b="1"/>
              <a:t> What does a safe learning environment mean to you?</a:t>
            </a:r>
          </a:p>
          <a:p>
            <a:pPr marL="0" indent="-228600" defTabSz="914400" eaLnBrk="1" hangingPunct="1"/>
            <a:endParaRPr lang="en-US" altLang="en-US" b="1"/>
          </a:p>
          <a:p>
            <a:pPr marL="0" indent="-228600" defTabSz="914400" eaLnBrk="1" hangingPunct="1"/>
            <a:r>
              <a:rPr lang="en-US" altLang="en-US" b="1"/>
              <a:t> Why is it important?</a:t>
            </a:r>
          </a:p>
          <a:p>
            <a:pPr marL="0" indent="-228600" defTabSz="914400" eaLnBrk="1" hangingPunct="1"/>
            <a:endParaRPr lang="en-US" altLang="en-US"/>
          </a:p>
          <a:p>
            <a:pPr marL="0" indent="-228600" defTabSz="914400" eaLnBrk="1" hangingPunct="1"/>
            <a:endParaRPr lang="en-US" altLang="en-US"/>
          </a:p>
        </p:txBody>
      </p:sp>
      <p:sp>
        <p:nvSpPr>
          <p:cNvPr id="75" name="Freeform: Shape 74">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6084" name="Picture 7" descr="DSC01445">
            <a:extLst>
              <a:ext uri="{FF2B5EF4-FFF2-40B4-BE49-F238E27FC236}">
                <a16:creationId xmlns:a16="http://schemas.microsoft.com/office/drawing/2014/main" id="{BC3FC971-4CD9-439A-84E7-100C101E06F2}"/>
              </a:ext>
            </a:extLst>
          </p:cNvPr>
          <p:cNvPicPr>
            <a:picLocks noGrp="1" noChangeAspect="1" noChangeArrowheads="1"/>
          </p:cNvPicPr>
          <p:nvPr>
            <p:ph sz="half" idx="2"/>
          </p:nvPr>
        </p:nvPicPr>
        <p:blipFill rotWithShape="1">
          <a:blip r:embed="rId4">
            <a:extLst>
              <a:ext uri="{28A0092B-C50C-407E-A947-70E740481C1C}">
                <a14:useLocalDpi xmlns:a14="http://schemas.microsoft.com/office/drawing/2010/main" val="0"/>
              </a:ext>
            </a:extLst>
          </a:blip>
          <a:srcRect l="17687" r="10140"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p:spPr>
      </p:pic>
    </p:spTree>
    <p:custDataLst>
      <p:tags r:id="rId1"/>
    </p:custDataLst>
    <p:extLst>
      <p:ext uri="{BB962C8B-B14F-4D97-AF65-F5344CB8AC3E}">
        <p14:creationId xmlns:p14="http://schemas.microsoft.com/office/powerpoint/2010/main" val="2813455024"/>
      </p:ext>
    </p:extLst>
  </p:cSld>
  <p:clrMapOvr>
    <a:overrideClrMapping bg1="dk1" tx1="lt1" bg2="dk2" tx2="lt2" accent1="accent1" accent2="accent2" accent3="accent3" accent4="accent4" accent5="accent5" accent6="accent6" hlink="hlink" folHlink="folHlink"/>
  </p:clrMapOvr>
  <p:transition spd="med" advTm="64486">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Title 1">
            <a:extLst>
              <a:ext uri="{FF2B5EF4-FFF2-40B4-BE49-F238E27FC236}">
                <a16:creationId xmlns:a16="http://schemas.microsoft.com/office/drawing/2014/main" id="{051D1D75-EFCA-4BB3-9444-C93022988F81}"/>
              </a:ext>
            </a:extLst>
          </p:cNvPr>
          <p:cNvSpPr>
            <a:spLocks noGrp="1" noChangeArrowheads="1"/>
          </p:cNvSpPr>
          <p:nvPr>
            <p:ph type="title"/>
          </p:nvPr>
        </p:nvSpPr>
        <p:spPr>
          <a:xfrm>
            <a:off x="686834" y="1153572"/>
            <a:ext cx="3200400" cy="4461163"/>
          </a:xfrm>
        </p:spPr>
        <p:txBody>
          <a:bodyPr vert="horz" lIns="91440" tIns="45720" rIns="91440" bIns="45720" rtlCol="0" anchor="ctr">
            <a:normAutofit/>
          </a:bodyPr>
          <a:lstStyle/>
          <a:p>
            <a:pPr defTabSz="914400" eaLnBrk="1" hangingPunct="1"/>
            <a:r>
              <a:rPr lang="en-US" altLang="en-US" sz="4400" kern="1200">
                <a:solidFill>
                  <a:srgbClr val="FFFFFF"/>
                </a:solidFill>
                <a:latin typeface="+mj-lt"/>
                <a:ea typeface="+mj-ea"/>
                <a:cs typeface="+mj-cs"/>
              </a:rPr>
              <a:t>Personal Goals</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747" name="Rectangle 3">
            <a:extLst>
              <a:ext uri="{FF2B5EF4-FFF2-40B4-BE49-F238E27FC236}">
                <a16:creationId xmlns:a16="http://schemas.microsoft.com/office/drawing/2014/main" id="{1AEFFBD4-250A-41CA-B3CE-5FF6AD1715E1}"/>
              </a:ext>
            </a:extLst>
          </p:cNvPr>
          <p:cNvSpPr>
            <a:spLocks noChangeArrowheads="1"/>
          </p:cNvSpPr>
          <p:nvPr/>
        </p:nvSpPr>
        <p:spPr bwMode="auto">
          <a:xfrm>
            <a:off x="4447308" y="591344"/>
            <a:ext cx="6906491" cy="55856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228600">
              <a:lnSpc>
                <a:spcPct val="90000"/>
              </a:lnSpc>
              <a:spcAft>
                <a:spcPts val="600"/>
              </a:spcAft>
              <a:buFont typeface="Arial" panose="020B0604020202020204" pitchFamily="34" charset="0"/>
              <a:buChar char="•"/>
            </a:pPr>
            <a:endParaRPr lang="en-US" altLang="en-US">
              <a:latin typeface="+mn-lt"/>
              <a:ea typeface="+mn-ea"/>
            </a:endParaRPr>
          </a:p>
          <a:p>
            <a:pPr marL="457200" indent="-228600">
              <a:lnSpc>
                <a:spcPct val="90000"/>
              </a:lnSpc>
              <a:spcAft>
                <a:spcPts val="600"/>
              </a:spcAft>
              <a:buFont typeface="Arial" panose="020B0604020202020204" pitchFamily="34" charset="0"/>
              <a:buChar char="•"/>
            </a:pPr>
            <a:r>
              <a:rPr lang="en-US" altLang="en-US">
                <a:latin typeface="+mn-lt"/>
                <a:ea typeface="+mn-ea"/>
              </a:rPr>
              <a:t>What are your fears and concerns going forward?</a:t>
            </a:r>
          </a:p>
          <a:p>
            <a:pPr marL="457200" indent="-228600">
              <a:lnSpc>
                <a:spcPct val="90000"/>
              </a:lnSpc>
              <a:spcAft>
                <a:spcPts val="600"/>
              </a:spcAft>
              <a:buFont typeface="Arial" panose="020B0604020202020204" pitchFamily="34" charset="0"/>
              <a:buChar char="•"/>
            </a:pPr>
            <a:endParaRPr lang="en-US" altLang="en-US">
              <a:latin typeface="+mn-lt"/>
              <a:ea typeface="+mn-ea"/>
            </a:endParaRPr>
          </a:p>
          <a:p>
            <a:pPr marL="457200" indent="-228600">
              <a:lnSpc>
                <a:spcPct val="90000"/>
              </a:lnSpc>
              <a:spcAft>
                <a:spcPts val="600"/>
              </a:spcAft>
              <a:buFont typeface="Arial" panose="020B0604020202020204" pitchFamily="34" charset="0"/>
              <a:buChar char="•"/>
            </a:pPr>
            <a:r>
              <a:rPr lang="en-US" altLang="en-US">
                <a:latin typeface="+mn-lt"/>
                <a:ea typeface="+mn-ea"/>
              </a:rPr>
              <a:t>What would you personally like to get from this leadership module? </a:t>
            </a:r>
          </a:p>
          <a:p>
            <a:pPr marL="457200" indent="-228600">
              <a:lnSpc>
                <a:spcPct val="90000"/>
              </a:lnSpc>
              <a:spcAft>
                <a:spcPts val="600"/>
              </a:spcAft>
              <a:buFont typeface="Arial" panose="020B0604020202020204" pitchFamily="34" charset="0"/>
              <a:buChar char="•"/>
            </a:pPr>
            <a:endParaRPr lang="en-US" altLang="en-US">
              <a:latin typeface="+mn-lt"/>
              <a:ea typeface="+mn-ea"/>
            </a:endParaRPr>
          </a:p>
          <a:p>
            <a:pPr marL="457200" indent="-228600">
              <a:lnSpc>
                <a:spcPct val="90000"/>
              </a:lnSpc>
              <a:spcAft>
                <a:spcPts val="600"/>
              </a:spcAft>
              <a:buFont typeface="Arial" panose="020B0604020202020204" pitchFamily="34" charset="0"/>
              <a:buChar char="•"/>
            </a:pPr>
            <a:r>
              <a:rPr lang="en-US" altLang="en-US">
                <a:latin typeface="+mn-lt"/>
                <a:ea typeface="+mn-ea"/>
              </a:rPr>
              <a:t>What can you give to this course?</a:t>
            </a:r>
          </a:p>
          <a:p>
            <a:pPr marL="457200" indent="-228600">
              <a:lnSpc>
                <a:spcPct val="90000"/>
              </a:lnSpc>
              <a:spcAft>
                <a:spcPts val="600"/>
              </a:spcAft>
              <a:buFont typeface="Arial" panose="020B0604020202020204" pitchFamily="34" charset="0"/>
              <a:buChar char="•"/>
            </a:pPr>
            <a:endParaRPr lang="en-US" altLang="en-US">
              <a:latin typeface="+mn-lt"/>
              <a:ea typeface="+mn-ea"/>
            </a:endParaRPr>
          </a:p>
          <a:p>
            <a:pPr indent="-228600">
              <a:lnSpc>
                <a:spcPct val="90000"/>
              </a:lnSpc>
              <a:spcAft>
                <a:spcPts val="600"/>
              </a:spcAft>
              <a:buFont typeface="Arial" panose="020B0604020202020204" pitchFamily="34" charset="0"/>
              <a:buChar char="•"/>
            </a:pPr>
            <a:r>
              <a:rPr lang="en-US" altLang="en-US" b="1">
                <a:latin typeface="+mn-lt"/>
                <a:ea typeface="+mn-ea"/>
              </a:rPr>
              <a:t>Have a think and report back in Tutorial</a:t>
            </a:r>
            <a:endParaRPr lang="en-US">
              <a:latin typeface="+mn-lt"/>
              <a:ea typeface="+mn-ea"/>
            </a:endParaRPr>
          </a:p>
          <a:p>
            <a:pPr indent="-228600">
              <a:lnSpc>
                <a:spcPct val="90000"/>
              </a:lnSpc>
              <a:spcAft>
                <a:spcPts val="600"/>
              </a:spcAft>
              <a:buFont typeface="Arial" panose="020B0604020202020204" pitchFamily="34" charset="0"/>
              <a:buChar char="•"/>
            </a:pPr>
            <a:endParaRPr lang="en-US" altLang="en-US">
              <a:latin typeface="+mn-lt"/>
              <a:ea typeface="+mn-ea"/>
            </a:endParaRPr>
          </a:p>
          <a:p>
            <a:pPr indent="-228600">
              <a:lnSpc>
                <a:spcPct val="90000"/>
              </a:lnSpc>
              <a:spcAft>
                <a:spcPts val="600"/>
              </a:spcAft>
              <a:buFont typeface="Arial" panose="020B0604020202020204" pitchFamily="34" charset="0"/>
              <a:buChar char="•"/>
            </a:pPr>
            <a:endParaRPr lang="en-US" altLang="en-US">
              <a:latin typeface="+mn-lt"/>
              <a:ea typeface="+mn-ea"/>
            </a:endParaRPr>
          </a:p>
          <a:p>
            <a:pPr indent="-228600">
              <a:lnSpc>
                <a:spcPct val="90000"/>
              </a:lnSpc>
              <a:spcAft>
                <a:spcPts val="600"/>
              </a:spcAft>
              <a:buFont typeface="Arial" panose="020B0604020202020204" pitchFamily="34" charset="0"/>
              <a:buChar char="•"/>
            </a:pPr>
            <a:endParaRPr lang="en-US" altLang="en-US">
              <a:latin typeface="+mn-lt"/>
              <a:ea typeface="+mn-ea"/>
            </a:endParaRPr>
          </a:p>
          <a:p>
            <a:pPr indent="-228600">
              <a:lnSpc>
                <a:spcPct val="90000"/>
              </a:lnSpc>
              <a:spcAft>
                <a:spcPts val="600"/>
              </a:spcAft>
              <a:buFont typeface="Arial" panose="020B0604020202020204" pitchFamily="34" charset="0"/>
              <a:buChar char="•"/>
            </a:pPr>
            <a:endParaRPr lang="en-US" altLang="en-US">
              <a:latin typeface="+mn-lt"/>
              <a:ea typeface="+mn-ea"/>
            </a:endParaRPr>
          </a:p>
          <a:p>
            <a:pPr indent="-228600">
              <a:lnSpc>
                <a:spcPct val="90000"/>
              </a:lnSpc>
              <a:spcAft>
                <a:spcPts val="600"/>
              </a:spcAft>
              <a:buFont typeface="Arial" panose="020B0604020202020204" pitchFamily="34" charset="0"/>
              <a:buChar char="•"/>
            </a:pPr>
            <a:endParaRPr lang="en-US" altLang="en-US">
              <a:latin typeface="+mn-lt"/>
              <a:ea typeface="+mn-ea"/>
            </a:endParaRPr>
          </a:p>
        </p:txBody>
      </p:sp>
    </p:spTree>
    <p:extLst>
      <p:ext uri="{BB962C8B-B14F-4D97-AF65-F5344CB8AC3E}">
        <p14:creationId xmlns:p14="http://schemas.microsoft.com/office/powerpoint/2010/main" val="2929348109"/>
      </p:ext>
    </p:extLst>
  </p:cSld>
  <p:clrMapOvr>
    <a:masterClrMapping/>
  </p:clrMapOvr>
  <p:transition advTm="53055">
    <p:cu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DA00A30F-7CF9-4AF7-BE42-E86F5E53E183}"/>
              </a:ext>
            </a:extLst>
          </p:cNvPr>
          <p:cNvSpPr>
            <a:spLocks noGrp="1" noChangeArrowheads="1"/>
          </p:cNvSpPr>
          <p:nvPr>
            <p:ph type="title"/>
          </p:nvPr>
        </p:nvSpPr>
        <p:spPr/>
        <p:txBody>
          <a:bodyPr/>
          <a:lstStyle/>
          <a:p>
            <a:pPr eaLnBrk="1" hangingPunct="1"/>
            <a:r>
              <a:rPr lang="en-GB" altLang="en-US"/>
              <a:t>Any questions?</a:t>
            </a:r>
          </a:p>
        </p:txBody>
      </p:sp>
      <p:pic>
        <p:nvPicPr>
          <p:cNvPr id="48131" name="Picture 9" descr="MCj00787110000[1]">
            <a:extLst>
              <a:ext uri="{FF2B5EF4-FFF2-40B4-BE49-F238E27FC236}">
                <a16:creationId xmlns:a16="http://schemas.microsoft.com/office/drawing/2014/main" id="{764F42B9-233F-4D5A-9C12-CA4C6F033A0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9975" y="2146300"/>
            <a:ext cx="1862138" cy="451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611780"/>
      </p:ext>
    </p:extLst>
  </p:cSld>
  <p:clrMapOvr>
    <a:masterClrMapping/>
  </p:clrMapOvr>
  <p:transition spd="med" advTm="6565">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8D26C1-1E09-4AF6-A586-BE48186542A7}"/>
              </a:ext>
            </a:extLst>
          </p:cNvPr>
          <p:cNvSpPr>
            <a:spLocks noGrp="1"/>
          </p:cNvSpPr>
          <p:nvPr>
            <p:ph type="title"/>
          </p:nvPr>
        </p:nvSpPr>
        <p:spPr>
          <a:xfrm>
            <a:off x="686834" y="1153572"/>
            <a:ext cx="3200400" cy="4461163"/>
          </a:xfrm>
        </p:spPr>
        <p:txBody>
          <a:bodyPr>
            <a:normAutofit/>
          </a:bodyPr>
          <a:lstStyle/>
          <a:p>
            <a:r>
              <a:rPr lang="en-GB" dirty="0">
                <a:solidFill>
                  <a:srgbClr val="FFFFFF"/>
                </a:solidFill>
                <a:cs typeface="Calibri Light"/>
              </a:rPr>
              <a:t>Watch the Film – Experiential Learning</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E02358-CAA0-4470-90C0-1BF2F8DBDE31}"/>
              </a:ext>
            </a:extLst>
          </p:cNvPr>
          <p:cNvSpPr>
            <a:spLocks noGrp="1"/>
          </p:cNvSpPr>
          <p:nvPr>
            <p:ph idx="1"/>
          </p:nvPr>
        </p:nvSpPr>
        <p:spPr>
          <a:xfrm>
            <a:off x="4447308" y="591344"/>
            <a:ext cx="6906491" cy="5585619"/>
          </a:xfrm>
        </p:spPr>
        <p:txBody>
          <a:bodyPr anchor="ctr">
            <a:normAutofit/>
          </a:bodyPr>
          <a:lstStyle/>
          <a:p>
            <a:pPr marL="0" indent="0">
              <a:buNone/>
            </a:pPr>
            <a:endParaRPr lang="en-GB">
              <a:ea typeface="+mn-lt"/>
              <a:cs typeface="+mn-lt"/>
            </a:endParaRPr>
          </a:p>
          <a:p>
            <a:pPr marL="0" indent="0">
              <a:buNone/>
            </a:pPr>
            <a:endParaRPr lang="en-GB">
              <a:ea typeface="+mn-lt"/>
              <a:cs typeface="+mn-lt"/>
            </a:endParaRPr>
          </a:p>
          <a:p>
            <a:pPr marL="0" indent="0">
              <a:buNone/>
            </a:pPr>
            <a:r>
              <a:rPr lang="en-GB" b="1">
                <a:ea typeface="+mn-lt"/>
                <a:cs typeface="+mn-lt"/>
                <a:hlinkClick r:id="rId3"/>
              </a:rPr>
              <a:t>https://www.youtube.com/watch?v=aF63HHVbpQ8</a:t>
            </a:r>
            <a:endParaRPr lang="en-US" b="1">
              <a:cs typeface="Calibri"/>
            </a:endParaRPr>
          </a:p>
        </p:txBody>
      </p:sp>
    </p:spTree>
    <p:custDataLst>
      <p:tags r:id="rId1"/>
    </p:custDataLst>
    <p:extLst>
      <p:ext uri="{BB962C8B-B14F-4D97-AF65-F5344CB8AC3E}">
        <p14:creationId xmlns:p14="http://schemas.microsoft.com/office/powerpoint/2010/main" val="4263919068"/>
      </p:ext>
    </p:extLst>
  </p:cSld>
  <p:clrMapOvr>
    <a:masterClrMapping/>
  </p:clrMapOvr>
  <p:transition spd="med" advTm="27298">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Text Box 3">
            <a:extLst>
              <a:ext uri="{FF2B5EF4-FFF2-40B4-BE49-F238E27FC236}">
                <a16:creationId xmlns:a16="http://schemas.microsoft.com/office/drawing/2014/main" id="{890D23B9-8461-4A67-B0E1-A250081ECDDC}"/>
              </a:ext>
            </a:extLst>
          </p:cNvPr>
          <p:cNvSpPr txBox="1">
            <a:spLocks noChangeArrowheads="1"/>
          </p:cNvSpPr>
          <p:nvPr/>
        </p:nvSpPr>
        <p:spPr bwMode="auto">
          <a:xfrm>
            <a:off x="2286000" y="1981201"/>
            <a:ext cx="8077200" cy="2308225"/>
          </a:xfrm>
          <a:prstGeom prst="rect">
            <a:avLst/>
          </a:prstGeom>
          <a:noFill/>
          <a:ln w="9525">
            <a:no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US" altLang="en-US" sz="3600" b="1">
                <a:effectLst>
                  <a:outerShdw blurRad="38100" dist="38100" dir="2700000" algn="tl">
                    <a:srgbClr val="C0C0C0"/>
                  </a:outerShdw>
                </a:effectLst>
              </a:rPr>
              <a:t>Individual Learning Styles</a:t>
            </a:r>
          </a:p>
          <a:p>
            <a:pPr algn="ctr">
              <a:spcBef>
                <a:spcPct val="50000"/>
              </a:spcBef>
              <a:defRPr/>
            </a:pPr>
            <a:endParaRPr lang="en-US" altLang="en-US" sz="7200"/>
          </a:p>
        </p:txBody>
      </p:sp>
      <p:sp>
        <p:nvSpPr>
          <p:cNvPr id="3" name="Rectangle 2">
            <a:extLst>
              <a:ext uri="{FF2B5EF4-FFF2-40B4-BE49-F238E27FC236}">
                <a16:creationId xmlns:a16="http://schemas.microsoft.com/office/drawing/2014/main" id="{07058D99-EC48-4B25-B722-4BFB6F988952}"/>
              </a:ext>
            </a:extLst>
          </p:cNvPr>
          <p:cNvSpPr/>
          <p:nvPr/>
        </p:nvSpPr>
        <p:spPr>
          <a:xfrm>
            <a:off x="5638800" y="6019801"/>
            <a:ext cx="4502150" cy="461963"/>
          </a:xfrm>
          <a:prstGeom prst="rect">
            <a:avLst/>
          </a:prstGeom>
        </p:spPr>
        <p:txBody>
          <a:bodyPr wrap="none">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effectLst>
                  <a:outerShdw blurRad="38100" dist="38100" dir="2700000" algn="tl">
                    <a:srgbClr val="C0C0C0"/>
                  </a:outerShdw>
                </a:effectLst>
              </a:rPr>
              <a:t>Kolb/Honey &amp; Mumford Models</a:t>
            </a:r>
            <a:endParaRPr lang="en-GB" altLang="en-US" b="1">
              <a:effectLst>
                <a:outerShdw blurRad="38100" dist="38100" dir="2700000" algn="tl">
                  <a:srgbClr val="C0C0C0"/>
                </a:outerShdw>
              </a:effectLst>
            </a:endParaRPr>
          </a:p>
        </p:txBody>
      </p:sp>
    </p:spTree>
    <p:extLst>
      <p:ext uri="{BB962C8B-B14F-4D97-AF65-F5344CB8AC3E}">
        <p14:creationId xmlns:p14="http://schemas.microsoft.com/office/powerpoint/2010/main" val="3169212631"/>
      </p:ext>
    </p:extLst>
  </p:cSld>
  <p:clrMapOvr>
    <a:masterClrMapping/>
  </p:clrMapOvr>
  <p:transition spd="med" advTm="7453">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0C2CFBD5-865A-46D2-BD55-151429A5C79B}"/>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a:t>.</a:t>
            </a:r>
          </a:p>
        </p:txBody>
      </p:sp>
      <p:pic>
        <p:nvPicPr>
          <p:cNvPr id="19459" name="Content Placeholder 2">
            <a:extLst>
              <a:ext uri="{FF2B5EF4-FFF2-40B4-BE49-F238E27FC236}">
                <a16:creationId xmlns:a16="http://schemas.microsoft.com/office/drawing/2014/main" id="{EA141977-940B-4007-BC1C-F1897E942520}"/>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524000" y="0"/>
            <a:ext cx="9144000" cy="6858000"/>
          </a:xfrm>
          <a:noFill/>
        </p:spPr>
      </p:pic>
    </p:spTree>
    <p:extLst>
      <p:ext uri="{BB962C8B-B14F-4D97-AF65-F5344CB8AC3E}">
        <p14:creationId xmlns:p14="http://schemas.microsoft.com/office/powerpoint/2010/main" val="3378760658"/>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1D338108-0CC7-46D3-8CA6-65D0DACEEC2F}"/>
              </a:ext>
            </a:extLst>
          </p:cNvPr>
          <p:cNvSpPr>
            <a:spLocks noGrp="1" noChangeArrowheads="1"/>
          </p:cNvSpPr>
          <p:nvPr>
            <p:ph type="title"/>
          </p:nvPr>
        </p:nvSpPr>
        <p:spPr/>
        <p:txBody>
          <a:bodyPr/>
          <a:lstStyle/>
          <a:p>
            <a:pPr eaLnBrk="1" hangingPunct="1"/>
            <a:r>
              <a:rPr lang="en-US" altLang="en-US"/>
              <a:t>.</a:t>
            </a:r>
          </a:p>
        </p:txBody>
      </p:sp>
      <p:pic>
        <p:nvPicPr>
          <p:cNvPr id="16387" name="Content Placeholder 5" descr="ELC Kolb.pdf">
            <a:extLst>
              <a:ext uri="{FF2B5EF4-FFF2-40B4-BE49-F238E27FC236}">
                <a16:creationId xmlns:a16="http://schemas.microsoft.com/office/drawing/2014/main" id="{1DCDC361-F918-4CE0-8E56-8AAB2FD63AB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14246" r="-14246"/>
          <a:stretch>
            <a:fillRect/>
          </a:stretch>
        </p:blipFill>
        <p:spPr>
          <a:xfrm>
            <a:off x="-1063625" y="-869950"/>
            <a:ext cx="16076613" cy="8840788"/>
          </a:xfrm>
          <a:noFill/>
        </p:spPr>
      </p:pic>
    </p:spTree>
    <p:extLst>
      <p:ext uri="{BB962C8B-B14F-4D97-AF65-F5344CB8AC3E}">
        <p14:creationId xmlns:p14="http://schemas.microsoft.com/office/powerpoint/2010/main" val="1763085404"/>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ext Box 2">
            <a:extLst>
              <a:ext uri="{FF2B5EF4-FFF2-40B4-BE49-F238E27FC236}">
                <a16:creationId xmlns:a16="http://schemas.microsoft.com/office/drawing/2014/main" id="{1E21F6AE-20BD-48AD-8A61-7608F8699253}"/>
              </a:ext>
            </a:extLst>
          </p:cNvPr>
          <p:cNvSpPr txBox="1">
            <a:spLocks noChangeArrowheads="1"/>
          </p:cNvSpPr>
          <p:nvPr/>
        </p:nvSpPr>
        <p:spPr bwMode="auto">
          <a:xfrm>
            <a:off x="3288129" y="2280823"/>
            <a:ext cx="5410200" cy="1938337"/>
          </a:xfrm>
          <a:prstGeom prst="rect">
            <a:avLst/>
          </a:prstGeom>
          <a:noFill/>
          <a:ln w="9525">
            <a:solidFill>
              <a:srgbClr val="FF9900"/>
            </a:solidFill>
            <a:miter lim="800000"/>
            <a:headEnd/>
            <a:tailEnd/>
          </a:ln>
          <a:effectLst/>
        </p:spPr>
        <p:txBody>
          <a:bodyPr>
            <a:spAutoFit/>
          </a:bodyPr>
          <a:lstStyle/>
          <a:p>
            <a:pPr algn="ctr">
              <a:spcBef>
                <a:spcPct val="50000"/>
              </a:spcBef>
              <a:defRPr/>
            </a:pPr>
            <a:r>
              <a:rPr lang="en-GB" sz="6000" b="1">
                <a:effectLst>
                  <a:outerShdw blurRad="38100" dist="38100" dir="2700000" algn="tl">
                    <a:srgbClr val="000000"/>
                  </a:outerShdw>
                </a:effectLst>
                <a:latin typeface="Times New Roman" charset="0"/>
                <a:ea typeface="+mn-ea"/>
              </a:rPr>
              <a:t>Learning Style Questionnaire </a:t>
            </a:r>
          </a:p>
        </p:txBody>
      </p:sp>
    </p:spTree>
    <p:extLst>
      <p:ext uri="{BB962C8B-B14F-4D97-AF65-F5344CB8AC3E}">
        <p14:creationId xmlns:p14="http://schemas.microsoft.com/office/powerpoint/2010/main" val="24908763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3250"/>
                                        </p:tgtEl>
                                        <p:attrNameLst>
                                          <p:attrName>style.visibility</p:attrName>
                                        </p:attrNameLst>
                                      </p:cBhvr>
                                      <p:to>
                                        <p:strVal val="visible"/>
                                      </p:to>
                                    </p:set>
                                    <p:animEffect transition="in" filter="dissolve">
                                      <p:cBhvr>
                                        <p:cTn id="7" dur="500"/>
                                        <p:tgtEl>
                                          <p:spTgt spid="53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animBg="1"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026">
            <a:extLst>
              <a:ext uri="{FF2B5EF4-FFF2-40B4-BE49-F238E27FC236}">
                <a16:creationId xmlns:a16="http://schemas.microsoft.com/office/drawing/2014/main" id="{7A74AD5B-1607-4DE4-9737-2ACDE22BFA18}"/>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44035" name="Rectangle 1027">
            <a:extLst>
              <a:ext uri="{FF2B5EF4-FFF2-40B4-BE49-F238E27FC236}">
                <a16:creationId xmlns:a16="http://schemas.microsoft.com/office/drawing/2014/main" id="{12F90172-712F-4FA6-AE2F-9371CF1C44F6}"/>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44037" name="Rectangle 1029">
            <a:extLst>
              <a:ext uri="{FF2B5EF4-FFF2-40B4-BE49-F238E27FC236}">
                <a16:creationId xmlns:a16="http://schemas.microsoft.com/office/drawing/2014/main" id="{9AAC288E-B34A-446E-917D-C6003A8DA4E0}"/>
              </a:ext>
            </a:extLst>
          </p:cNvPr>
          <p:cNvSpPr>
            <a:spLocks noChangeArrowheads="1"/>
          </p:cNvSpPr>
          <p:nvPr/>
        </p:nvSpPr>
        <p:spPr bwMode="auto">
          <a:xfrm>
            <a:off x="4173538" y="2133600"/>
            <a:ext cx="3217862" cy="15113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Tree>
    <p:extLst>
      <p:ext uri="{BB962C8B-B14F-4D97-AF65-F5344CB8AC3E}">
        <p14:creationId xmlns:p14="http://schemas.microsoft.com/office/powerpoint/2010/main" val="242970538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44037"/>
                                        </p:tgtEl>
                                        <p:attrNameLst>
                                          <p:attrName>style.visibility</p:attrName>
                                        </p:attrNameLst>
                                      </p:cBhvr>
                                      <p:to>
                                        <p:strVal val="visible"/>
                                      </p:to>
                                    </p:set>
                                    <p:anim calcmode="lin" valueType="num">
                                      <p:cBhvr additive="base">
                                        <p:cTn id="7" dur="500" fill="hold"/>
                                        <p:tgtEl>
                                          <p:spTgt spid="44037"/>
                                        </p:tgtEl>
                                        <p:attrNameLst>
                                          <p:attrName>ppt_x</p:attrName>
                                        </p:attrNameLst>
                                      </p:cBhvr>
                                      <p:tavLst>
                                        <p:tav tm="0">
                                          <p:val>
                                            <p:strVal val="#ppt_x"/>
                                          </p:val>
                                        </p:tav>
                                        <p:tav tm="100000">
                                          <p:val>
                                            <p:strVal val="#ppt_x"/>
                                          </p:val>
                                        </p:tav>
                                      </p:tavLst>
                                    </p:anim>
                                    <p:anim calcmode="lin" valueType="num">
                                      <p:cBhvr additive="base">
                                        <p:cTn id="8" dur="500" fill="hold"/>
                                        <p:tgtEl>
                                          <p:spTgt spid="4403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7"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3F0A508-13E7-42CE-BF92-6AAC253A87B6}"/>
              </a:ext>
            </a:extLst>
          </p:cNvPr>
          <p:cNvSpPr>
            <a:spLocks noGrp="1" noChangeArrowheads="1"/>
          </p:cNvSpPr>
          <p:nvPr>
            <p:ph type="title"/>
          </p:nvPr>
        </p:nvSpPr>
        <p:spPr>
          <a:xfrm>
            <a:off x="2135188" y="188914"/>
            <a:ext cx="7772400" cy="1862137"/>
          </a:xfrm>
        </p:spPr>
        <p:txBody>
          <a:bodyPr rtlCol="0">
            <a:normAutofit/>
          </a:bodyPr>
          <a:lstStyle/>
          <a:p>
            <a:pPr algn="ct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GB" altLang="en-US">
              <a:solidFill>
                <a:schemeClr val="bg1">
                  <a:lumMod val="50000"/>
                </a:schemeClr>
              </a:solidFill>
            </a:endParaRPr>
          </a:p>
        </p:txBody>
      </p:sp>
      <p:sp>
        <p:nvSpPr>
          <p:cNvPr id="14339" name="Rectangle 4">
            <a:extLst>
              <a:ext uri="{FF2B5EF4-FFF2-40B4-BE49-F238E27FC236}">
                <a16:creationId xmlns:a16="http://schemas.microsoft.com/office/drawing/2014/main" id="{0D2189E3-EE4E-4D00-AF3A-AF2B5F765F85}"/>
              </a:ext>
            </a:extLst>
          </p:cNvPr>
          <p:cNvSpPr>
            <a:spLocks noGrp="1" noChangeArrowheads="1"/>
          </p:cNvSpPr>
          <p:nvPr>
            <p:ph sz="half" idx="1"/>
          </p:nvPr>
        </p:nvSpPr>
        <p:spPr>
          <a:xfrm>
            <a:off x="2211388" y="2209800"/>
            <a:ext cx="7696200" cy="4648200"/>
          </a:xfrm>
          <a:ln>
            <a:solidFill>
              <a:schemeClr val="accent2"/>
            </a:solidFill>
            <a:miter lim="800000"/>
            <a:headEnd/>
            <a:tailEnd/>
          </a:ln>
        </p:spPr>
        <p:txBody>
          <a:bodyPr rtlCol="0">
            <a:normAutofit/>
          </a:bodyPr>
          <a:lstStyle/>
          <a:p>
            <a:pPr marL="0" indent="0" algn="ctr" fontAlgn="auto">
              <a:spcAft>
                <a:spcPts val="0"/>
              </a:spcAft>
              <a:buFont typeface="Wingdings 3" charset="2"/>
              <a:buChar char=""/>
              <a:defRPr/>
            </a:pPr>
            <a:r>
              <a:rPr lang="en-GB" altLang="en-US" sz="3200" dirty="0">
                <a:solidFill>
                  <a:schemeClr val="accent2"/>
                </a:solidFill>
              </a:rPr>
              <a:t>Activist</a:t>
            </a:r>
            <a:endParaRPr lang="en-GB" altLang="en-US" sz="3200" dirty="0">
              <a:solidFill>
                <a:srgbClr val="FF3300"/>
              </a:solidFill>
            </a:endParaRPr>
          </a:p>
          <a:p>
            <a:pPr fontAlgn="auto">
              <a:spcAft>
                <a:spcPts val="0"/>
              </a:spcAft>
              <a:defRPr/>
            </a:pPr>
            <a:r>
              <a:rPr lang="en-GB" altLang="en-US" sz="2000" b="1" dirty="0"/>
              <a:t>Openly embraces new experiences</a:t>
            </a:r>
          </a:p>
          <a:p>
            <a:pPr fontAlgn="auto">
              <a:spcAft>
                <a:spcPts val="0"/>
              </a:spcAft>
              <a:defRPr/>
            </a:pPr>
            <a:r>
              <a:rPr lang="en-GB" altLang="en-US" sz="2000" b="1" dirty="0"/>
              <a:t>Lives in the here &amp; now - constantly busy</a:t>
            </a:r>
          </a:p>
          <a:p>
            <a:pPr fontAlgn="auto">
              <a:spcAft>
                <a:spcPts val="0"/>
              </a:spcAft>
              <a:defRPr/>
            </a:pPr>
            <a:r>
              <a:rPr lang="en-GB" altLang="en-US" sz="2000" b="1" dirty="0"/>
              <a:t>Open-minded, not sceptical</a:t>
            </a:r>
          </a:p>
          <a:p>
            <a:pPr fontAlgn="auto">
              <a:spcAft>
                <a:spcPts val="0"/>
              </a:spcAft>
              <a:defRPr/>
            </a:pPr>
            <a:r>
              <a:rPr lang="en-GB" altLang="en-US" sz="2000" b="1" dirty="0"/>
              <a:t>Enthusiastic about anything new</a:t>
            </a:r>
          </a:p>
          <a:p>
            <a:pPr fontAlgn="auto">
              <a:spcAft>
                <a:spcPts val="0"/>
              </a:spcAft>
              <a:defRPr/>
            </a:pPr>
            <a:r>
              <a:rPr lang="en-GB" altLang="en-US" sz="2000" b="1" dirty="0"/>
              <a:t>Acts first, considers consequences later</a:t>
            </a:r>
          </a:p>
          <a:p>
            <a:pPr fontAlgn="auto">
              <a:spcAft>
                <a:spcPts val="0"/>
              </a:spcAft>
              <a:defRPr/>
            </a:pPr>
            <a:r>
              <a:rPr lang="en-GB" altLang="en-US" sz="2000" b="1" dirty="0"/>
              <a:t>Tackles problems by  board-blasting</a:t>
            </a:r>
          </a:p>
          <a:p>
            <a:pPr fontAlgn="auto">
              <a:spcAft>
                <a:spcPts val="0"/>
              </a:spcAft>
              <a:defRPr/>
            </a:pPr>
            <a:r>
              <a:rPr lang="en-GB" altLang="en-US" sz="2000" b="1" dirty="0"/>
              <a:t>Constantly seeking the next challenge</a:t>
            </a:r>
          </a:p>
          <a:p>
            <a:pPr fontAlgn="auto">
              <a:spcAft>
                <a:spcPts val="0"/>
              </a:spcAft>
              <a:defRPr/>
            </a:pPr>
            <a:r>
              <a:rPr lang="en-GB" altLang="en-US" sz="2000" b="1" dirty="0"/>
              <a:t>Bored by the long-term.</a:t>
            </a:r>
          </a:p>
        </p:txBody>
      </p:sp>
    </p:spTree>
    <p:extLst>
      <p:ext uri="{BB962C8B-B14F-4D97-AF65-F5344CB8AC3E}">
        <p14:creationId xmlns:p14="http://schemas.microsoft.com/office/powerpoint/2010/main" val="1253589658"/>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D3AA6654-8D59-43F1-A89C-13F824401250}"/>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46083" name="Rectangle 3">
            <a:extLst>
              <a:ext uri="{FF2B5EF4-FFF2-40B4-BE49-F238E27FC236}">
                <a16:creationId xmlns:a16="http://schemas.microsoft.com/office/drawing/2014/main" id="{19B81895-A89C-4EB4-9A64-78B8DF944AA0}"/>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46084" name="Rectangle 4">
            <a:extLst>
              <a:ext uri="{FF2B5EF4-FFF2-40B4-BE49-F238E27FC236}">
                <a16:creationId xmlns:a16="http://schemas.microsoft.com/office/drawing/2014/main" id="{6CE05EAE-764C-408C-A7AE-5D9A9DCF386F}"/>
              </a:ext>
            </a:extLst>
          </p:cNvPr>
          <p:cNvSpPr>
            <a:spLocks noChangeArrowheads="1"/>
          </p:cNvSpPr>
          <p:nvPr/>
        </p:nvSpPr>
        <p:spPr bwMode="auto">
          <a:xfrm>
            <a:off x="2133600" y="558801"/>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a:solidFill>
                  <a:schemeClr val="bg1">
                    <a:lumMod val="50000"/>
                  </a:schemeClr>
                </a:solidFill>
                <a:effectLst>
                  <a:outerShdw blurRad="38100" dist="38100" dir="2700000" algn="tl">
                    <a:srgbClr val="C0C0C0"/>
                  </a:outerShdw>
                </a:effectLst>
              </a:rPr>
              <a:t>Kolb/Honey &amp; Mumford Models</a:t>
            </a:r>
            <a:endParaRPr lang="en-GB" altLang="en-US" sz="4400" b="1">
              <a:solidFill>
                <a:schemeClr val="bg1">
                  <a:lumMod val="50000"/>
                </a:schemeClr>
              </a:solidFill>
              <a:effectLst>
                <a:outerShdw blurRad="38100" dist="38100" dir="2700000" algn="tl">
                  <a:srgbClr val="C0C0C0"/>
                </a:outerShdw>
              </a:effectLst>
            </a:endParaRPr>
          </a:p>
        </p:txBody>
      </p:sp>
      <p:sp>
        <p:nvSpPr>
          <p:cNvPr id="46085" name="Rectangle 5">
            <a:extLst>
              <a:ext uri="{FF2B5EF4-FFF2-40B4-BE49-F238E27FC236}">
                <a16:creationId xmlns:a16="http://schemas.microsoft.com/office/drawing/2014/main" id="{4067A5F2-5ABA-4DB8-87E5-AC97F3D3A7BA}"/>
              </a:ext>
            </a:extLst>
          </p:cNvPr>
          <p:cNvSpPr>
            <a:spLocks noChangeArrowheads="1"/>
          </p:cNvSpPr>
          <p:nvPr/>
        </p:nvSpPr>
        <p:spPr bwMode="auto">
          <a:xfrm>
            <a:off x="4953000" y="2133600"/>
            <a:ext cx="2438400" cy="6858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
        <p:nvSpPr>
          <p:cNvPr id="46086" name="Rectangle 6">
            <a:extLst>
              <a:ext uri="{FF2B5EF4-FFF2-40B4-BE49-F238E27FC236}">
                <a16:creationId xmlns:a16="http://schemas.microsoft.com/office/drawing/2014/main" id="{8247F0AA-09D2-4758-8F0A-41EA43BBA855}"/>
              </a:ext>
            </a:extLst>
          </p:cNvPr>
          <p:cNvSpPr>
            <a:spLocks noChangeArrowheads="1"/>
          </p:cNvSpPr>
          <p:nvPr/>
        </p:nvSpPr>
        <p:spPr bwMode="auto">
          <a:xfrm>
            <a:off x="7696200" y="3505200"/>
            <a:ext cx="2286000" cy="685800"/>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effectLst>
                <a:outerShdw blurRad="38100" dist="38100" dir="2700000" algn="tl">
                  <a:srgbClr val="000000"/>
                </a:outerShdw>
              </a:effectLst>
            </a:endParaRPr>
          </a:p>
        </p:txBody>
      </p:sp>
      <p:sp>
        <p:nvSpPr>
          <p:cNvPr id="46090" name="AutoShape 10">
            <a:extLst>
              <a:ext uri="{FF2B5EF4-FFF2-40B4-BE49-F238E27FC236}">
                <a16:creationId xmlns:a16="http://schemas.microsoft.com/office/drawing/2014/main" id="{D54039DC-D817-4B1E-8AF7-31003A223381}"/>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Tree>
    <p:extLst>
      <p:ext uri="{BB962C8B-B14F-4D97-AF65-F5344CB8AC3E}">
        <p14:creationId xmlns:p14="http://schemas.microsoft.com/office/powerpoint/2010/main" val="8037698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4609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2" fill="hold" grpId="0" nodeType="clickEffect">
                                  <p:stCondLst>
                                    <p:cond delay="0"/>
                                  </p:stCondLst>
                                  <p:childTnLst>
                                    <p:set>
                                      <p:cBhvr>
                                        <p:cTn id="10" dur="1" fill="hold">
                                          <p:stCondLst>
                                            <p:cond delay="0"/>
                                          </p:stCondLst>
                                        </p:cTn>
                                        <p:tgtEl>
                                          <p:spTgt spid="46086"/>
                                        </p:tgtEl>
                                        <p:attrNameLst>
                                          <p:attrName>style.visibility</p:attrName>
                                        </p:attrNameLst>
                                      </p:cBhvr>
                                      <p:to>
                                        <p:strVal val="visible"/>
                                      </p:to>
                                    </p:set>
                                    <p:anim calcmode="lin" valueType="num">
                                      <p:cBhvr additive="base">
                                        <p:cTn id="11" dur="500" fill="hold"/>
                                        <p:tgtEl>
                                          <p:spTgt spid="46086"/>
                                        </p:tgtEl>
                                        <p:attrNameLst>
                                          <p:attrName>ppt_x</p:attrName>
                                        </p:attrNameLst>
                                      </p:cBhvr>
                                      <p:tavLst>
                                        <p:tav tm="0">
                                          <p:val>
                                            <p:strVal val="1+#ppt_w/2"/>
                                          </p:val>
                                        </p:tav>
                                        <p:tav tm="100000">
                                          <p:val>
                                            <p:strVal val="#ppt_x"/>
                                          </p:val>
                                        </p:tav>
                                      </p:tavLst>
                                    </p:anim>
                                    <p:anim calcmode="lin" valueType="num">
                                      <p:cBhvr additive="base">
                                        <p:cTn id="12" dur="500" fill="hold"/>
                                        <p:tgtEl>
                                          <p:spTgt spid="4608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6"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26">
            <a:extLst>
              <a:ext uri="{FF2B5EF4-FFF2-40B4-BE49-F238E27FC236}">
                <a16:creationId xmlns:a16="http://schemas.microsoft.com/office/drawing/2014/main" id="{A137B6D7-0DCE-4CAD-A7F7-75B9A382DAFF}"/>
              </a:ext>
            </a:extLst>
          </p:cNvPr>
          <p:cNvSpPr>
            <a:spLocks noGrp="1" noChangeArrowheads="1"/>
          </p:cNvSpPr>
          <p:nvPr>
            <p:ph type="title"/>
          </p:nvPr>
        </p:nvSpPr>
        <p:spPr>
          <a:xfrm>
            <a:off x="2351088" y="188914"/>
            <a:ext cx="7772400" cy="1862137"/>
          </a:xfrm>
        </p:spPr>
        <p:txBody>
          <a:bodyPr rtlCol="0">
            <a:normAutofit/>
          </a:bodyPr>
          <a:lstStyle/>
          <a:p>
            <a:pP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US" altLang="en-US">
              <a:solidFill>
                <a:schemeClr val="bg1">
                  <a:lumMod val="50000"/>
                </a:schemeClr>
              </a:solidFill>
              <a:effectLst>
                <a:outerShdw blurRad="38100" dist="38100" dir="2700000" algn="tl">
                  <a:srgbClr val="C0C0C0"/>
                </a:outerShdw>
              </a:effectLst>
            </a:endParaRPr>
          </a:p>
        </p:txBody>
      </p:sp>
      <p:sp>
        <p:nvSpPr>
          <p:cNvPr id="36867" name="Rectangle 1027">
            <a:extLst>
              <a:ext uri="{FF2B5EF4-FFF2-40B4-BE49-F238E27FC236}">
                <a16:creationId xmlns:a16="http://schemas.microsoft.com/office/drawing/2014/main" id="{6B2467D3-C856-4B88-8F5E-17F6F0A3EBBC}"/>
              </a:ext>
            </a:extLst>
          </p:cNvPr>
          <p:cNvSpPr>
            <a:spLocks noChangeArrowheads="1"/>
          </p:cNvSpPr>
          <p:nvPr/>
        </p:nvSpPr>
        <p:spPr bwMode="auto">
          <a:xfrm>
            <a:off x="2243932" y="2051051"/>
            <a:ext cx="7986713" cy="3293209"/>
          </a:xfrm>
          <a:prstGeom prst="rect">
            <a:avLst/>
          </a:prstGeom>
          <a:noFill/>
          <a:ln w="9525">
            <a:solidFill>
              <a:schemeClr val="hlink"/>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GB" altLang="en-US" sz="2800" b="1" dirty="0">
                <a:solidFill>
                  <a:schemeClr val="accent2"/>
                </a:solidFill>
                <a:effectLst>
                  <a:outerShdw blurRad="38100" dist="38100" dir="2700000" algn="tl">
                    <a:srgbClr val="C0C0C0"/>
                  </a:outerShdw>
                </a:effectLst>
              </a:rPr>
              <a:t>Reflector</a:t>
            </a:r>
            <a:endParaRPr lang="en-GB" altLang="en-US" b="1" dirty="0">
              <a:solidFill>
                <a:schemeClr val="accent2"/>
              </a:solidFill>
            </a:endParaRPr>
          </a:p>
          <a:p>
            <a:pPr marL="457200" indent="-457200">
              <a:buFont typeface="Arial" panose="020B0604020202020204" pitchFamily="34" charset="0"/>
              <a:buChar char="•"/>
              <a:defRPr/>
            </a:pPr>
            <a:r>
              <a:rPr lang="en-GB" altLang="en-US" sz="2000" b="1" dirty="0"/>
              <a:t>Thoughtful people</a:t>
            </a:r>
          </a:p>
          <a:p>
            <a:pPr marL="457200" indent="-457200">
              <a:buFont typeface="Arial" panose="020B0604020202020204" pitchFamily="34" charset="0"/>
              <a:buChar char="•"/>
              <a:defRPr/>
            </a:pPr>
            <a:r>
              <a:rPr lang="en-GB" altLang="en-US" sz="2000" b="1" dirty="0"/>
              <a:t>Stand back and ponder</a:t>
            </a:r>
          </a:p>
          <a:p>
            <a:pPr marL="457200" indent="-457200">
              <a:buFont typeface="Arial" panose="020B0604020202020204" pitchFamily="34" charset="0"/>
              <a:buChar char="•"/>
              <a:defRPr/>
            </a:pPr>
            <a:r>
              <a:rPr lang="en-GB" altLang="en-US" sz="2000" b="1" dirty="0"/>
              <a:t>Observe from many perspectives</a:t>
            </a:r>
          </a:p>
          <a:p>
            <a:pPr marL="457200" indent="-457200">
              <a:buFont typeface="Arial" panose="020B0604020202020204" pitchFamily="34" charset="0"/>
              <a:buChar char="•"/>
              <a:defRPr/>
            </a:pPr>
            <a:r>
              <a:rPr lang="en-GB" altLang="en-US" sz="2000" b="1" dirty="0"/>
              <a:t>Collect numerous forms of data</a:t>
            </a:r>
          </a:p>
          <a:p>
            <a:pPr marL="457200" indent="-457200">
              <a:buFont typeface="Arial" panose="020B0604020202020204" pitchFamily="34" charset="0"/>
              <a:buChar char="•"/>
              <a:defRPr/>
            </a:pPr>
            <a:r>
              <a:rPr lang="en-GB" altLang="en-US" sz="2000" b="1" dirty="0"/>
              <a:t>Prefer to postpone conclusions.</a:t>
            </a:r>
          </a:p>
          <a:p>
            <a:pPr marL="457200" indent="-457200">
              <a:buFont typeface="Arial" panose="020B0604020202020204" pitchFamily="34" charset="0"/>
              <a:buChar char="•"/>
              <a:defRPr/>
            </a:pPr>
            <a:r>
              <a:rPr lang="en-GB" altLang="en-US" sz="2000" b="1" dirty="0"/>
              <a:t>Often take a backseat at meetings </a:t>
            </a:r>
          </a:p>
          <a:p>
            <a:pPr marL="457200" indent="-457200">
              <a:buFont typeface="Arial" panose="020B0604020202020204" pitchFamily="34" charset="0"/>
              <a:buChar char="•"/>
              <a:defRPr/>
            </a:pPr>
            <a:r>
              <a:rPr lang="en-GB" altLang="en-US" sz="2000" b="1" dirty="0"/>
              <a:t>Contribution pertinent &amp; polished when delivered</a:t>
            </a:r>
          </a:p>
          <a:p>
            <a:pPr marL="457200" indent="-457200">
              <a:buFont typeface="Arial" panose="020B0604020202020204" pitchFamily="34" charset="0"/>
              <a:buChar char="•"/>
              <a:defRPr/>
            </a:pPr>
            <a:r>
              <a:rPr lang="en-GB" altLang="en-US" sz="2000" b="1" dirty="0"/>
              <a:t>Act when their action is well thought out</a:t>
            </a:r>
          </a:p>
          <a:p>
            <a:pPr marL="457200" indent="-457200">
              <a:buFont typeface="Arial" panose="020B0604020202020204" pitchFamily="34" charset="0"/>
              <a:buChar char="•"/>
              <a:defRPr/>
            </a:pPr>
            <a:r>
              <a:rPr lang="en-GB" altLang="en-US" sz="2000" b="1" dirty="0"/>
              <a:t>Distant and unruffled air about them.</a:t>
            </a:r>
          </a:p>
        </p:txBody>
      </p:sp>
    </p:spTree>
    <p:extLst>
      <p:ext uri="{BB962C8B-B14F-4D97-AF65-F5344CB8AC3E}">
        <p14:creationId xmlns:p14="http://schemas.microsoft.com/office/powerpoint/2010/main" val="12422333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6867">
                                            <p:txEl>
                                              <p:pRg st="1" end="1"/>
                                            </p:txEl>
                                          </p:spTgt>
                                        </p:tgtEl>
                                        <p:attrNameLst>
                                          <p:attrName>style.visibility</p:attrName>
                                        </p:attrNameLst>
                                      </p:cBhvr>
                                      <p:to>
                                        <p:strVal val="visible"/>
                                      </p:to>
                                    </p:set>
                                    <p:animEffect transition="in" filter="fade">
                                      <p:cBhvr>
                                        <p:cTn id="7" dur="1000"/>
                                        <p:tgtEl>
                                          <p:spTgt spid="36867">
                                            <p:txEl>
                                              <p:pRg st="1" end="1"/>
                                            </p:txEl>
                                          </p:spTgt>
                                        </p:tgtEl>
                                      </p:cBhvr>
                                    </p:animEffect>
                                    <p:anim calcmode="lin" valueType="num">
                                      <p:cBhvr>
                                        <p:cTn id="8" dur="1000" fill="hold"/>
                                        <p:tgtEl>
                                          <p:spTgt spid="3686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686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6867">
                                            <p:txEl>
                                              <p:pRg st="2" end="2"/>
                                            </p:txEl>
                                          </p:spTgt>
                                        </p:tgtEl>
                                        <p:attrNameLst>
                                          <p:attrName>style.visibility</p:attrName>
                                        </p:attrNameLst>
                                      </p:cBhvr>
                                      <p:to>
                                        <p:strVal val="visible"/>
                                      </p:to>
                                    </p:set>
                                    <p:animEffect transition="in" filter="fade">
                                      <p:cBhvr>
                                        <p:cTn id="14" dur="1000"/>
                                        <p:tgtEl>
                                          <p:spTgt spid="36867">
                                            <p:txEl>
                                              <p:pRg st="2" end="2"/>
                                            </p:txEl>
                                          </p:spTgt>
                                        </p:tgtEl>
                                      </p:cBhvr>
                                    </p:animEffect>
                                    <p:anim calcmode="lin" valueType="num">
                                      <p:cBhvr>
                                        <p:cTn id="15" dur="1000" fill="hold"/>
                                        <p:tgtEl>
                                          <p:spTgt spid="3686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686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6867">
                                            <p:txEl>
                                              <p:pRg st="3" end="3"/>
                                            </p:txEl>
                                          </p:spTgt>
                                        </p:tgtEl>
                                        <p:attrNameLst>
                                          <p:attrName>style.visibility</p:attrName>
                                        </p:attrNameLst>
                                      </p:cBhvr>
                                      <p:to>
                                        <p:strVal val="visible"/>
                                      </p:to>
                                    </p:set>
                                    <p:animEffect transition="in" filter="fade">
                                      <p:cBhvr>
                                        <p:cTn id="21" dur="1000"/>
                                        <p:tgtEl>
                                          <p:spTgt spid="36867">
                                            <p:txEl>
                                              <p:pRg st="3" end="3"/>
                                            </p:txEl>
                                          </p:spTgt>
                                        </p:tgtEl>
                                      </p:cBhvr>
                                    </p:animEffect>
                                    <p:anim calcmode="lin" valueType="num">
                                      <p:cBhvr>
                                        <p:cTn id="22" dur="1000" fill="hold"/>
                                        <p:tgtEl>
                                          <p:spTgt spid="36867">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686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6867">
                                            <p:txEl>
                                              <p:pRg st="4" end="4"/>
                                            </p:txEl>
                                          </p:spTgt>
                                        </p:tgtEl>
                                        <p:attrNameLst>
                                          <p:attrName>style.visibility</p:attrName>
                                        </p:attrNameLst>
                                      </p:cBhvr>
                                      <p:to>
                                        <p:strVal val="visible"/>
                                      </p:to>
                                    </p:set>
                                    <p:animEffect transition="in" filter="fade">
                                      <p:cBhvr>
                                        <p:cTn id="28" dur="1000"/>
                                        <p:tgtEl>
                                          <p:spTgt spid="36867">
                                            <p:txEl>
                                              <p:pRg st="4" end="4"/>
                                            </p:txEl>
                                          </p:spTgt>
                                        </p:tgtEl>
                                      </p:cBhvr>
                                    </p:animEffect>
                                    <p:anim calcmode="lin" valueType="num">
                                      <p:cBhvr>
                                        <p:cTn id="29" dur="1000" fill="hold"/>
                                        <p:tgtEl>
                                          <p:spTgt spid="36867">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686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6867">
                                            <p:txEl>
                                              <p:pRg st="5" end="5"/>
                                            </p:txEl>
                                          </p:spTgt>
                                        </p:tgtEl>
                                        <p:attrNameLst>
                                          <p:attrName>style.visibility</p:attrName>
                                        </p:attrNameLst>
                                      </p:cBhvr>
                                      <p:to>
                                        <p:strVal val="visible"/>
                                      </p:to>
                                    </p:set>
                                    <p:animEffect transition="in" filter="fade">
                                      <p:cBhvr>
                                        <p:cTn id="35" dur="1000"/>
                                        <p:tgtEl>
                                          <p:spTgt spid="36867">
                                            <p:txEl>
                                              <p:pRg st="5" end="5"/>
                                            </p:txEl>
                                          </p:spTgt>
                                        </p:tgtEl>
                                      </p:cBhvr>
                                    </p:animEffect>
                                    <p:anim calcmode="lin" valueType="num">
                                      <p:cBhvr>
                                        <p:cTn id="36" dur="1000" fill="hold"/>
                                        <p:tgtEl>
                                          <p:spTgt spid="36867">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686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36867">
                                            <p:txEl>
                                              <p:pRg st="6" end="6"/>
                                            </p:txEl>
                                          </p:spTgt>
                                        </p:tgtEl>
                                        <p:attrNameLst>
                                          <p:attrName>style.visibility</p:attrName>
                                        </p:attrNameLst>
                                      </p:cBhvr>
                                      <p:to>
                                        <p:strVal val="visible"/>
                                      </p:to>
                                    </p:set>
                                    <p:animEffect transition="in" filter="fade">
                                      <p:cBhvr>
                                        <p:cTn id="42" dur="1000"/>
                                        <p:tgtEl>
                                          <p:spTgt spid="36867">
                                            <p:txEl>
                                              <p:pRg st="6" end="6"/>
                                            </p:txEl>
                                          </p:spTgt>
                                        </p:tgtEl>
                                      </p:cBhvr>
                                    </p:animEffect>
                                    <p:anim calcmode="lin" valueType="num">
                                      <p:cBhvr>
                                        <p:cTn id="43" dur="1000" fill="hold"/>
                                        <p:tgtEl>
                                          <p:spTgt spid="36867">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686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36867">
                                            <p:txEl>
                                              <p:pRg st="7" end="7"/>
                                            </p:txEl>
                                          </p:spTgt>
                                        </p:tgtEl>
                                        <p:attrNameLst>
                                          <p:attrName>style.visibility</p:attrName>
                                        </p:attrNameLst>
                                      </p:cBhvr>
                                      <p:to>
                                        <p:strVal val="visible"/>
                                      </p:to>
                                    </p:set>
                                    <p:animEffect transition="in" filter="fade">
                                      <p:cBhvr>
                                        <p:cTn id="49" dur="1000"/>
                                        <p:tgtEl>
                                          <p:spTgt spid="36867">
                                            <p:txEl>
                                              <p:pRg st="7" end="7"/>
                                            </p:txEl>
                                          </p:spTgt>
                                        </p:tgtEl>
                                      </p:cBhvr>
                                    </p:animEffect>
                                    <p:anim calcmode="lin" valueType="num">
                                      <p:cBhvr>
                                        <p:cTn id="50" dur="1000" fill="hold"/>
                                        <p:tgtEl>
                                          <p:spTgt spid="36867">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686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2" presetClass="entr" presetSubtype="0" fill="hold" nodeType="clickEffect">
                                  <p:stCondLst>
                                    <p:cond delay="0"/>
                                  </p:stCondLst>
                                  <p:childTnLst>
                                    <p:set>
                                      <p:cBhvr>
                                        <p:cTn id="55" dur="1" fill="hold">
                                          <p:stCondLst>
                                            <p:cond delay="0"/>
                                          </p:stCondLst>
                                        </p:cTn>
                                        <p:tgtEl>
                                          <p:spTgt spid="36867">
                                            <p:txEl>
                                              <p:pRg st="8" end="8"/>
                                            </p:txEl>
                                          </p:spTgt>
                                        </p:tgtEl>
                                        <p:attrNameLst>
                                          <p:attrName>style.visibility</p:attrName>
                                        </p:attrNameLst>
                                      </p:cBhvr>
                                      <p:to>
                                        <p:strVal val="visible"/>
                                      </p:to>
                                    </p:set>
                                    <p:animEffect transition="in" filter="fade">
                                      <p:cBhvr>
                                        <p:cTn id="56" dur="1000"/>
                                        <p:tgtEl>
                                          <p:spTgt spid="36867">
                                            <p:txEl>
                                              <p:pRg st="8" end="8"/>
                                            </p:txEl>
                                          </p:spTgt>
                                        </p:tgtEl>
                                      </p:cBhvr>
                                    </p:animEffect>
                                    <p:anim calcmode="lin" valueType="num">
                                      <p:cBhvr>
                                        <p:cTn id="57" dur="1000" fill="hold"/>
                                        <p:tgtEl>
                                          <p:spTgt spid="36867">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686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2" presetClass="entr" presetSubtype="0" fill="hold" nodeType="clickEffect">
                                  <p:stCondLst>
                                    <p:cond delay="0"/>
                                  </p:stCondLst>
                                  <p:childTnLst>
                                    <p:set>
                                      <p:cBhvr>
                                        <p:cTn id="62" dur="1" fill="hold">
                                          <p:stCondLst>
                                            <p:cond delay="0"/>
                                          </p:stCondLst>
                                        </p:cTn>
                                        <p:tgtEl>
                                          <p:spTgt spid="36867">
                                            <p:txEl>
                                              <p:pRg st="9" end="9"/>
                                            </p:txEl>
                                          </p:spTgt>
                                        </p:tgtEl>
                                        <p:attrNameLst>
                                          <p:attrName>style.visibility</p:attrName>
                                        </p:attrNameLst>
                                      </p:cBhvr>
                                      <p:to>
                                        <p:strVal val="visible"/>
                                      </p:to>
                                    </p:set>
                                    <p:animEffect transition="in" filter="fade">
                                      <p:cBhvr>
                                        <p:cTn id="63" dur="1000"/>
                                        <p:tgtEl>
                                          <p:spTgt spid="36867">
                                            <p:txEl>
                                              <p:pRg st="9" end="9"/>
                                            </p:txEl>
                                          </p:spTgt>
                                        </p:tgtEl>
                                      </p:cBhvr>
                                    </p:animEffect>
                                    <p:anim calcmode="lin" valueType="num">
                                      <p:cBhvr>
                                        <p:cTn id="64" dur="1000" fill="hold"/>
                                        <p:tgtEl>
                                          <p:spTgt spid="36867">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6867">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A4872975-4407-44C5-A92C-EF87240BC7BA}"/>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48131" name="Rectangle 3">
            <a:extLst>
              <a:ext uri="{FF2B5EF4-FFF2-40B4-BE49-F238E27FC236}">
                <a16:creationId xmlns:a16="http://schemas.microsoft.com/office/drawing/2014/main" id="{9A9EA526-2AA2-4B51-B3EC-13FA5DED1C32}"/>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48132" name="Rectangle 4">
            <a:extLst>
              <a:ext uri="{FF2B5EF4-FFF2-40B4-BE49-F238E27FC236}">
                <a16:creationId xmlns:a16="http://schemas.microsoft.com/office/drawing/2014/main" id="{93AC7CFC-8068-466A-9896-295794A31446}"/>
              </a:ext>
            </a:extLst>
          </p:cNvPr>
          <p:cNvSpPr>
            <a:spLocks noChangeArrowheads="1"/>
          </p:cNvSpPr>
          <p:nvPr/>
        </p:nvSpPr>
        <p:spPr bwMode="auto">
          <a:xfrm>
            <a:off x="2279650" y="565151"/>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a:solidFill>
                  <a:schemeClr val="bg1">
                    <a:lumMod val="50000"/>
                  </a:schemeClr>
                </a:solidFill>
                <a:effectLst>
                  <a:outerShdw blurRad="38100" dist="38100" dir="2700000" algn="tl">
                    <a:srgbClr val="C0C0C0"/>
                  </a:outerShdw>
                </a:effectLst>
              </a:rPr>
              <a:t>Kolb/Honey &amp; Mumford Models</a:t>
            </a:r>
            <a:endParaRPr lang="en-GB" altLang="en-US" sz="4400" b="1">
              <a:solidFill>
                <a:schemeClr val="bg1">
                  <a:lumMod val="50000"/>
                </a:schemeClr>
              </a:solidFill>
              <a:effectLst>
                <a:outerShdw blurRad="38100" dist="38100" dir="2700000" algn="tl">
                  <a:srgbClr val="C0C0C0"/>
                </a:outerShdw>
              </a:effectLst>
            </a:endParaRPr>
          </a:p>
        </p:txBody>
      </p:sp>
      <p:sp>
        <p:nvSpPr>
          <p:cNvPr id="48133" name="Rectangle 5">
            <a:extLst>
              <a:ext uri="{FF2B5EF4-FFF2-40B4-BE49-F238E27FC236}">
                <a16:creationId xmlns:a16="http://schemas.microsoft.com/office/drawing/2014/main" id="{E76C14F5-D4BD-40CB-B24A-E4F8F0F73D43}"/>
              </a:ext>
            </a:extLst>
          </p:cNvPr>
          <p:cNvSpPr>
            <a:spLocks noChangeArrowheads="1"/>
          </p:cNvSpPr>
          <p:nvPr/>
        </p:nvSpPr>
        <p:spPr bwMode="auto">
          <a:xfrm>
            <a:off x="4953000" y="2133600"/>
            <a:ext cx="2438400" cy="6858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
        <p:nvSpPr>
          <p:cNvPr id="48134" name="Rectangle 6">
            <a:extLst>
              <a:ext uri="{FF2B5EF4-FFF2-40B4-BE49-F238E27FC236}">
                <a16:creationId xmlns:a16="http://schemas.microsoft.com/office/drawing/2014/main" id="{EF5F388A-3A97-4E6D-8E66-628F1565505D}"/>
              </a:ext>
            </a:extLst>
          </p:cNvPr>
          <p:cNvSpPr>
            <a:spLocks noChangeArrowheads="1"/>
          </p:cNvSpPr>
          <p:nvPr/>
        </p:nvSpPr>
        <p:spPr bwMode="auto">
          <a:xfrm>
            <a:off x="7696200" y="3505200"/>
            <a:ext cx="2286000" cy="685800"/>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effectLst>
                <a:outerShdw blurRad="38100" dist="38100" dir="2700000" algn="tl">
                  <a:srgbClr val="000000"/>
                </a:outerShdw>
              </a:effectLst>
            </a:endParaRPr>
          </a:p>
        </p:txBody>
      </p:sp>
      <p:sp>
        <p:nvSpPr>
          <p:cNvPr id="48136" name="Rectangle 8">
            <a:extLst>
              <a:ext uri="{FF2B5EF4-FFF2-40B4-BE49-F238E27FC236}">
                <a16:creationId xmlns:a16="http://schemas.microsoft.com/office/drawing/2014/main" id="{11BC06A8-872E-4FFE-8DE6-8219C28CDDCF}"/>
              </a:ext>
            </a:extLst>
          </p:cNvPr>
          <p:cNvSpPr>
            <a:spLocks noChangeArrowheads="1"/>
          </p:cNvSpPr>
          <p:nvPr/>
        </p:nvSpPr>
        <p:spPr bwMode="auto">
          <a:xfrm>
            <a:off x="4876800" y="4724400"/>
            <a:ext cx="2590800" cy="685800"/>
          </a:xfrm>
          <a:prstGeom prst="rect">
            <a:avLst/>
          </a:prstGeom>
          <a:solidFill>
            <a:schemeClr val="bg2"/>
          </a:solidFill>
          <a:ln w="9525">
            <a:solidFill>
              <a:schemeClr va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Make Sense Of It</a:t>
            </a:r>
          </a:p>
          <a:p>
            <a:pPr algn="ctr">
              <a:defRPr/>
            </a:pPr>
            <a:r>
              <a:rPr lang="en-US" altLang="en-US" b="1">
                <a:solidFill>
                  <a:schemeClr val="folHlink"/>
                </a:solidFill>
                <a:effectLst>
                  <a:outerShdw blurRad="38100" dist="38100" dir="2700000" algn="tl">
                    <a:srgbClr val="FFFFFF"/>
                  </a:outerShdw>
                </a:effectLst>
              </a:rPr>
              <a:t>THEORIST</a:t>
            </a:r>
            <a:endParaRPr lang="en-US" altLang="en-US"/>
          </a:p>
        </p:txBody>
      </p:sp>
      <p:sp>
        <p:nvSpPr>
          <p:cNvPr id="16392" name="AutoShape 10">
            <a:extLst>
              <a:ext uri="{FF2B5EF4-FFF2-40B4-BE49-F238E27FC236}">
                <a16:creationId xmlns:a16="http://schemas.microsoft.com/office/drawing/2014/main" id="{D582B459-0846-4594-8F49-9763D2E2C44B}"/>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
        <p:nvSpPr>
          <p:cNvPr id="48139" name="AutoShape 11">
            <a:extLst>
              <a:ext uri="{FF2B5EF4-FFF2-40B4-BE49-F238E27FC236}">
                <a16:creationId xmlns:a16="http://schemas.microsoft.com/office/drawing/2014/main" id="{F9C548EB-C1B9-4BA8-890C-11C247D2ACEB}"/>
              </a:ext>
            </a:extLst>
          </p:cNvPr>
          <p:cNvSpPr>
            <a:spLocks noChangeArrowheads="1"/>
          </p:cNvSpPr>
          <p:nvPr/>
        </p:nvSpPr>
        <p:spPr bwMode="auto">
          <a:xfrm rot="10751920">
            <a:off x="7696200" y="4343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rgbClr val="FF3300"/>
            </a:solidFill>
            <a:miter lim="800000"/>
            <a:headEnd/>
            <a:tailEnd/>
          </a:ln>
        </p:spPr>
        <p:txBody>
          <a:bodyPr rot="10800000" wrap="none" anchor="ctr"/>
          <a:lstStyle/>
          <a:p>
            <a:endParaRPr lang="en-US"/>
          </a:p>
        </p:txBody>
      </p:sp>
    </p:spTree>
    <p:extLst>
      <p:ext uri="{BB962C8B-B14F-4D97-AF65-F5344CB8AC3E}">
        <p14:creationId xmlns:p14="http://schemas.microsoft.com/office/powerpoint/2010/main" val="109847664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4813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8136"/>
                                        </p:tgtEl>
                                        <p:attrNameLst>
                                          <p:attrName>style.visibility</p:attrName>
                                        </p:attrNameLst>
                                      </p:cBhvr>
                                      <p:to>
                                        <p:strVal val="visible"/>
                                      </p:to>
                                    </p:set>
                                    <p:anim calcmode="lin" valueType="num">
                                      <p:cBhvr additive="base">
                                        <p:cTn id="11" dur="500" fill="hold"/>
                                        <p:tgtEl>
                                          <p:spTgt spid="48136"/>
                                        </p:tgtEl>
                                        <p:attrNameLst>
                                          <p:attrName>ppt_x</p:attrName>
                                        </p:attrNameLst>
                                      </p:cBhvr>
                                      <p:tavLst>
                                        <p:tav tm="0">
                                          <p:val>
                                            <p:strVal val="#ppt_x"/>
                                          </p:val>
                                        </p:tav>
                                        <p:tav tm="100000">
                                          <p:val>
                                            <p:strVal val="#ppt_x"/>
                                          </p:val>
                                        </p:tav>
                                      </p:tavLst>
                                    </p:anim>
                                    <p:anim calcmode="lin" valueType="num">
                                      <p:cBhvr additive="base">
                                        <p:cTn id="12" dur="500" fill="hold"/>
                                        <p:tgtEl>
                                          <p:spTgt spid="481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6" grpId="0" animBg="1"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0BE0465-1A24-400C-B7CD-526FADEDE05E}"/>
              </a:ext>
            </a:extLst>
          </p:cNvPr>
          <p:cNvSpPr>
            <a:spLocks noGrp="1" noChangeArrowheads="1"/>
          </p:cNvSpPr>
          <p:nvPr>
            <p:ph type="title"/>
          </p:nvPr>
        </p:nvSpPr>
        <p:spPr>
          <a:xfrm>
            <a:off x="2351088" y="404814"/>
            <a:ext cx="7772400" cy="1646237"/>
          </a:xfrm>
        </p:spPr>
        <p:txBody>
          <a:bodyPr rtlCol="0">
            <a:normAutofit/>
          </a:bodyPr>
          <a:lstStyle/>
          <a:p>
            <a:pPr algn="ct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GB" altLang="en-US">
              <a:solidFill>
                <a:schemeClr val="bg1">
                  <a:lumMod val="50000"/>
                </a:schemeClr>
              </a:solidFill>
            </a:endParaRPr>
          </a:p>
        </p:txBody>
      </p:sp>
      <p:sp>
        <p:nvSpPr>
          <p:cNvPr id="8195" name="Rectangle 3">
            <a:extLst>
              <a:ext uri="{FF2B5EF4-FFF2-40B4-BE49-F238E27FC236}">
                <a16:creationId xmlns:a16="http://schemas.microsoft.com/office/drawing/2014/main" id="{C5DF48C4-D838-4CC3-8577-30667AB94490}"/>
              </a:ext>
            </a:extLst>
          </p:cNvPr>
          <p:cNvSpPr>
            <a:spLocks noGrp="1" noChangeArrowheads="1"/>
          </p:cNvSpPr>
          <p:nvPr>
            <p:ph sz="half" idx="1"/>
          </p:nvPr>
        </p:nvSpPr>
        <p:spPr>
          <a:xfrm>
            <a:off x="2351088" y="2045188"/>
            <a:ext cx="7696200" cy="4495800"/>
          </a:xfrm>
          <a:ln>
            <a:solidFill>
              <a:schemeClr val="folHlink"/>
            </a:solidFill>
          </a:ln>
        </p:spPr>
        <p:txBody>
          <a:bodyPr rtlCol="0">
            <a:normAutofit/>
          </a:bodyPr>
          <a:lstStyle/>
          <a:p>
            <a:pPr marL="0" indent="0" algn="ctr" fontAlgn="auto">
              <a:spcAft>
                <a:spcPts val="0"/>
              </a:spcAft>
              <a:buNone/>
              <a:defRPr/>
            </a:pPr>
            <a:r>
              <a:rPr lang="en-GB" altLang="en-US" sz="3200" dirty="0">
                <a:solidFill>
                  <a:schemeClr val="bg1">
                    <a:lumMod val="50000"/>
                  </a:schemeClr>
                </a:solidFill>
                <a:effectLst>
                  <a:outerShdw blurRad="38100" dist="38100" dir="2700000" algn="tl">
                    <a:srgbClr val="C0C0C0"/>
                  </a:outerShdw>
                </a:effectLst>
              </a:rPr>
              <a:t>Theorist</a:t>
            </a:r>
          </a:p>
          <a:p>
            <a:pPr fontAlgn="auto">
              <a:spcAft>
                <a:spcPts val="0"/>
              </a:spcAft>
              <a:buFont typeface="Wingdings 3" charset="2"/>
              <a:buChar char=""/>
              <a:defRPr/>
            </a:pPr>
            <a:r>
              <a:rPr lang="en-GB" altLang="en-US" sz="2000" b="1" dirty="0">
                <a:effectLst>
                  <a:outerShdw blurRad="38100" dist="38100" dir="2700000" algn="tl">
                    <a:srgbClr val="C0C0C0"/>
                  </a:outerShdw>
                </a:effectLst>
              </a:rPr>
              <a:t>Turns observations into theories</a:t>
            </a:r>
          </a:p>
          <a:p>
            <a:pPr fontAlgn="auto">
              <a:spcAft>
                <a:spcPts val="0"/>
              </a:spcAft>
              <a:buFont typeface="Wingdings 3" charset="2"/>
              <a:buChar char=""/>
              <a:defRPr/>
            </a:pPr>
            <a:r>
              <a:rPr lang="en-GB" altLang="en-US" sz="2000" b="1" dirty="0">
                <a:effectLst>
                  <a:outerShdw blurRad="38100" dist="38100" dir="2700000" algn="tl">
                    <a:srgbClr val="C0C0C0"/>
                  </a:outerShdw>
                </a:effectLst>
              </a:rPr>
              <a:t>Logical thinking, step by step</a:t>
            </a:r>
          </a:p>
          <a:p>
            <a:pPr fontAlgn="auto">
              <a:spcAft>
                <a:spcPts val="0"/>
              </a:spcAft>
              <a:buFont typeface="Wingdings 3" charset="2"/>
              <a:buChar char=""/>
              <a:defRPr/>
            </a:pPr>
            <a:r>
              <a:rPr lang="en-GB" altLang="en-US" sz="2000" b="1" dirty="0">
                <a:effectLst>
                  <a:outerShdw blurRad="38100" dist="38100" dir="2700000" algn="tl">
                    <a:srgbClr val="C0C0C0"/>
                  </a:outerShdw>
                </a:effectLst>
              </a:rPr>
              <a:t>Detached perfectionists</a:t>
            </a:r>
          </a:p>
          <a:p>
            <a:pPr fontAlgn="auto">
              <a:spcAft>
                <a:spcPts val="0"/>
              </a:spcAft>
              <a:buFont typeface="Wingdings 3" charset="2"/>
              <a:buChar char=""/>
              <a:defRPr/>
            </a:pPr>
            <a:r>
              <a:rPr lang="en-GB" altLang="en-US" sz="2000" b="1" dirty="0">
                <a:effectLst>
                  <a:outerShdw blurRad="38100" dist="38100" dir="2700000" algn="tl">
                    <a:srgbClr val="C0C0C0"/>
                  </a:outerShdw>
                </a:effectLst>
              </a:rPr>
              <a:t>Likes to analyse and synthesise</a:t>
            </a:r>
          </a:p>
          <a:p>
            <a:pPr fontAlgn="auto">
              <a:spcAft>
                <a:spcPts val="0"/>
              </a:spcAft>
              <a:buFont typeface="Wingdings 3" charset="2"/>
              <a:buChar char=""/>
              <a:defRPr/>
            </a:pPr>
            <a:r>
              <a:rPr lang="en-GB" altLang="en-US" sz="2000" b="1" dirty="0">
                <a:effectLst>
                  <a:outerShdw blurRad="38100" dist="38100" dir="2700000" algn="tl">
                    <a:srgbClr val="C0C0C0"/>
                  </a:outerShdw>
                </a:effectLst>
              </a:rPr>
              <a:t>Philosophy: “Logical is good”</a:t>
            </a:r>
          </a:p>
          <a:p>
            <a:pPr fontAlgn="auto">
              <a:spcAft>
                <a:spcPts val="0"/>
              </a:spcAft>
              <a:buFont typeface="Wingdings 3" charset="2"/>
              <a:buChar char=""/>
              <a:defRPr/>
            </a:pPr>
            <a:r>
              <a:rPr lang="en-GB" altLang="en-US" sz="2000" b="1" dirty="0">
                <a:effectLst>
                  <a:outerShdw blurRad="38100" dist="38100" dir="2700000" algn="tl">
                    <a:srgbClr val="C0C0C0"/>
                  </a:outerShdw>
                </a:effectLst>
              </a:rPr>
              <a:t>Prefer to maximise certainty</a:t>
            </a:r>
          </a:p>
          <a:p>
            <a:pPr fontAlgn="auto">
              <a:spcAft>
                <a:spcPts val="0"/>
              </a:spcAft>
              <a:buFont typeface="Wingdings 3" charset="2"/>
              <a:buChar char=""/>
              <a:defRPr/>
            </a:pPr>
            <a:r>
              <a:rPr lang="en-GB" altLang="en-US" sz="2000" b="1" dirty="0">
                <a:effectLst>
                  <a:outerShdw blurRad="38100" dist="38100" dir="2700000" algn="tl">
                    <a:srgbClr val="C0C0C0"/>
                  </a:outerShdw>
                </a:effectLst>
              </a:rPr>
              <a:t>Dislikes subjectivity &amp; flippancy</a:t>
            </a:r>
          </a:p>
          <a:p>
            <a:pPr fontAlgn="auto">
              <a:spcAft>
                <a:spcPts val="0"/>
              </a:spcAft>
              <a:buFont typeface="Wingdings 3" charset="2"/>
              <a:buChar char=""/>
              <a:defRPr/>
            </a:pPr>
            <a:r>
              <a:rPr lang="en-GB" altLang="en-US" sz="2000" b="1" dirty="0">
                <a:effectLst>
                  <a:outerShdw blurRad="38100" dist="38100" dir="2700000" algn="tl">
                    <a:srgbClr val="C0C0C0"/>
                  </a:outerShdw>
                </a:effectLst>
              </a:rPr>
              <a:t>Works to models and systems.</a:t>
            </a:r>
          </a:p>
        </p:txBody>
      </p:sp>
    </p:spTree>
    <p:extLst>
      <p:ext uri="{BB962C8B-B14F-4D97-AF65-F5344CB8AC3E}">
        <p14:creationId xmlns:p14="http://schemas.microsoft.com/office/powerpoint/2010/main" val="4041510071"/>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a:extLst>
              <a:ext uri="{FF2B5EF4-FFF2-40B4-BE49-F238E27FC236}">
                <a16:creationId xmlns:a16="http://schemas.microsoft.com/office/drawing/2014/main" id="{54D71F43-38FA-40E5-B447-A6E1AF19569D}"/>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6148" name="Rectangle 4">
            <a:extLst>
              <a:ext uri="{FF2B5EF4-FFF2-40B4-BE49-F238E27FC236}">
                <a16:creationId xmlns:a16="http://schemas.microsoft.com/office/drawing/2014/main" id="{BD93A7FB-3A1D-4327-A901-4F8A77B0CFE8}"/>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6149" name="Rectangle 5">
            <a:extLst>
              <a:ext uri="{FF2B5EF4-FFF2-40B4-BE49-F238E27FC236}">
                <a16:creationId xmlns:a16="http://schemas.microsoft.com/office/drawing/2014/main" id="{B7608399-28EB-443F-98A4-0A6E5A41B664}"/>
              </a:ext>
            </a:extLst>
          </p:cNvPr>
          <p:cNvSpPr>
            <a:spLocks noChangeArrowheads="1"/>
          </p:cNvSpPr>
          <p:nvPr/>
        </p:nvSpPr>
        <p:spPr bwMode="auto">
          <a:xfrm>
            <a:off x="2424113" y="1341439"/>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a:solidFill>
                  <a:schemeClr val="bg1">
                    <a:lumMod val="50000"/>
                  </a:schemeClr>
                </a:solidFill>
                <a:effectLst>
                  <a:outerShdw blurRad="38100" dist="38100" dir="2700000" algn="tl">
                    <a:srgbClr val="C0C0C0"/>
                  </a:outerShdw>
                </a:effectLst>
              </a:rPr>
              <a:t>Kolb/Honey &amp; Mumford Models</a:t>
            </a:r>
            <a:endParaRPr lang="en-GB" altLang="en-US" sz="4400" b="1">
              <a:solidFill>
                <a:schemeClr val="bg1">
                  <a:lumMod val="50000"/>
                </a:schemeClr>
              </a:solidFill>
              <a:effectLst>
                <a:outerShdw blurRad="38100" dist="38100" dir="2700000" algn="tl">
                  <a:srgbClr val="C0C0C0"/>
                </a:outerShdw>
              </a:effectLst>
            </a:endParaRPr>
          </a:p>
        </p:txBody>
      </p:sp>
      <p:sp>
        <p:nvSpPr>
          <p:cNvPr id="6150" name="Rectangle 6">
            <a:extLst>
              <a:ext uri="{FF2B5EF4-FFF2-40B4-BE49-F238E27FC236}">
                <a16:creationId xmlns:a16="http://schemas.microsoft.com/office/drawing/2014/main" id="{00F579D7-8B30-45A9-92BB-4D175116AD1B}"/>
              </a:ext>
            </a:extLst>
          </p:cNvPr>
          <p:cNvSpPr>
            <a:spLocks noChangeArrowheads="1"/>
          </p:cNvSpPr>
          <p:nvPr/>
        </p:nvSpPr>
        <p:spPr bwMode="auto">
          <a:xfrm>
            <a:off x="4953000" y="2133600"/>
            <a:ext cx="2438400" cy="6858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
        <p:nvSpPr>
          <p:cNvPr id="6151" name="Rectangle 7">
            <a:extLst>
              <a:ext uri="{FF2B5EF4-FFF2-40B4-BE49-F238E27FC236}">
                <a16:creationId xmlns:a16="http://schemas.microsoft.com/office/drawing/2014/main" id="{1B34A959-F60F-4536-9721-D5CE4AE77D48}"/>
              </a:ext>
            </a:extLst>
          </p:cNvPr>
          <p:cNvSpPr>
            <a:spLocks noChangeArrowheads="1"/>
          </p:cNvSpPr>
          <p:nvPr/>
        </p:nvSpPr>
        <p:spPr bwMode="auto">
          <a:xfrm>
            <a:off x="7696200" y="3505200"/>
            <a:ext cx="2286000" cy="781050"/>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p>
        </p:txBody>
      </p:sp>
      <p:sp>
        <p:nvSpPr>
          <p:cNvPr id="6152" name="Rectangle 8">
            <a:extLst>
              <a:ext uri="{FF2B5EF4-FFF2-40B4-BE49-F238E27FC236}">
                <a16:creationId xmlns:a16="http://schemas.microsoft.com/office/drawing/2014/main" id="{C88593A2-BB8D-496E-88B7-D28C151DD38D}"/>
              </a:ext>
            </a:extLst>
          </p:cNvPr>
          <p:cNvSpPr>
            <a:spLocks noChangeArrowheads="1"/>
          </p:cNvSpPr>
          <p:nvPr/>
        </p:nvSpPr>
        <p:spPr bwMode="auto">
          <a:xfrm>
            <a:off x="2286000" y="3505200"/>
            <a:ext cx="2362200" cy="781050"/>
          </a:xfrm>
          <a:prstGeom prst="rect">
            <a:avLst/>
          </a:prstGeom>
          <a:solidFill>
            <a:schemeClr val="bg2"/>
          </a:solidFill>
          <a:ln w="9525">
            <a:solidFill>
              <a:schemeClr val="fo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It Differently</a:t>
            </a:r>
          </a:p>
          <a:p>
            <a:pPr algn="ctr">
              <a:defRPr/>
            </a:pPr>
            <a:r>
              <a:rPr lang="en-US" altLang="en-US" b="1">
                <a:solidFill>
                  <a:srgbClr val="FF3300"/>
                </a:solidFill>
                <a:effectLst>
                  <a:outerShdw blurRad="38100" dist="38100" dir="2700000" algn="tl">
                    <a:srgbClr val="FFFFFF"/>
                  </a:outerShdw>
                </a:effectLst>
              </a:rPr>
              <a:t>PRAGMATIST</a:t>
            </a:r>
            <a:endParaRPr lang="en-US" altLang="en-US"/>
          </a:p>
        </p:txBody>
      </p:sp>
      <p:sp>
        <p:nvSpPr>
          <p:cNvPr id="6153" name="Rectangle 9">
            <a:extLst>
              <a:ext uri="{FF2B5EF4-FFF2-40B4-BE49-F238E27FC236}">
                <a16:creationId xmlns:a16="http://schemas.microsoft.com/office/drawing/2014/main" id="{14561E67-19DE-461B-A29B-AD59BED2EAE2}"/>
              </a:ext>
            </a:extLst>
          </p:cNvPr>
          <p:cNvSpPr>
            <a:spLocks noChangeArrowheads="1"/>
          </p:cNvSpPr>
          <p:nvPr/>
        </p:nvSpPr>
        <p:spPr bwMode="auto">
          <a:xfrm>
            <a:off x="4953000" y="4786314"/>
            <a:ext cx="2590800" cy="757237"/>
          </a:xfrm>
          <a:prstGeom prst="rect">
            <a:avLst/>
          </a:prstGeom>
          <a:solidFill>
            <a:schemeClr val="bg2"/>
          </a:solidFill>
          <a:ln w="9525">
            <a:solidFill>
              <a:schemeClr va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Make Sense Of It</a:t>
            </a:r>
          </a:p>
          <a:p>
            <a:pPr algn="ctr">
              <a:defRPr/>
            </a:pPr>
            <a:r>
              <a:rPr lang="en-US" altLang="en-US" b="1">
                <a:solidFill>
                  <a:schemeClr val="folHlink"/>
                </a:solidFill>
                <a:effectLst>
                  <a:outerShdw blurRad="38100" dist="38100" dir="2700000" algn="tl">
                    <a:srgbClr val="FFFFFF"/>
                  </a:outerShdw>
                </a:effectLst>
              </a:rPr>
              <a:t>THEORIST</a:t>
            </a:r>
            <a:endParaRPr lang="en-US" altLang="en-US">
              <a:effectLst>
                <a:outerShdw blurRad="38100" dist="38100" dir="2700000" algn="tl">
                  <a:srgbClr val="000000"/>
                </a:outerShdw>
              </a:effectLst>
            </a:endParaRPr>
          </a:p>
        </p:txBody>
      </p:sp>
      <p:sp>
        <p:nvSpPr>
          <p:cNvPr id="20489" name="AutoShape 11">
            <a:extLst>
              <a:ext uri="{FF2B5EF4-FFF2-40B4-BE49-F238E27FC236}">
                <a16:creationId xmlns:a16="http://schemas.microsoft.com/office/drawing/2014/main" id="{73702554-12D9-4879-9527-5A73B292E8F4}"/>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
        <p:nvSpPr>
          <p:cNvPr id="20490" name="AutoShape 12">
            <a:extLst>
              <a:ext uri="{FF2B5EF4-FFF2-40B4-BE49-F238E27FC236}">
                <a16:creationId xmlns:a16="http://schemas.microsoft.com/office/drawing/2014/main" id="{4C2CC008-2402-40BB-B165-3CB63153C35D}"/>
              </a:ext>
            </a:extLst>
          </p:cNvPr>
          <p:cNvSpPr>
            <a:spLocks noChangeArrowheads="1"/>
          </p:cNvSpPr>
          <p:nvPr/>
        </p:nvSpPr>
        <p:spPr bwMode="auto">
          <a:xfrm rot="10751920">
            <a:off x="7696200" y="4343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rgbClr val="FF3300"/>
            </a:solidFill>
            <a:miter lim="800000"/>
            <a:headEnd/>
            <a:tailEnd/>
          </a:ln>
        </p:spPr>
        <p:txBody>
          <a:bodyPr rot="10800000" wrap="none" anchor="ctr"/>
          <a:lstStyle/>
          <a:p>
            <a:endParaRPr lang="en-US"/>
          </a:p>
        </p:txBody>
      </p:sp>
      <p:sp>
        <p:nvSpPr>
          <p:cNvPr id="6157" name="AutoShape 13">
            <a:extLst>
              <a:ext uri="{FF2B5EF4-FFF2-40B4-BE49-F238E27FC236}">
                <a16:creationId xmlns:a16="http://schemas.microsoft.com/office/drawing/2014/main" id="{26AB9459-663B-45B6-982B-3B75593490F4}"/>
              </a:ext>
            </a:extLst>
          </p:cNvPr>
          <p:cNvSpPr>
            <a:spLocks noChangeArrowheads="1"/>
          </p:cNvSpPr>
          <p:nvPr/>
        </p:nvSpPr>
        <p:spPr bwMode="auto">
          <a:xfrm rot="16275966">
            <a:off x="3759994" y="43172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474 h 21600"/>
              <a:gd name="T14" fmla="*/ 17746 w 21600"/>
              <a:gd name="T15" fmla="*/ 9684 h 21600"/>
            </a:gdLst>
            <a:ahLst/>
            <a:cxnLst>
              <a:cxn ang="T8">
                <a:pos x="T0" y="T1"/>
              </a:cxn>
              <a:cxn ang="T9">
                <a:pos x="T2" y="T3"/>
              </a:cxn>
              <a:cxn ang="T10">
                <a:pos x="T4" y="T5"/>
              </a:cxn>
              <a:cxn ang="T11">
                <a:pos x="T6" y="T7"/>
              </a:cxn>
            </a:cxnLst>
            <a:rect l="T12" t="T13" r="T14" b="T15"/>
            <a:pathLst>
              <a:path w="21600" h="21600">
                <a:moveTo>
                  <a:pt x="21600" y="6079"/>
                </a:moveTo>
                <a:lnTo>
                  <a:pt x="15101" y="0"/>
                </a:lnTo>
                <a:lnTo>
                  <a:pt x="15101" y="2474"/>
                </a:lnTo>
                <a:lnTo>
                  <a:pt x="12427" y="2474"/>
                </a:lnTo>
                <a:cubicBezTo>
                  <a:pt x="5564" y="2474"/>
                  <a:pt x="0" y="6810"/>
                  <a:pt x="0" y="12158"/>
                </a:cubicBezTo>
                <a:lnTo>
                  <a:pt x="0" y="21600"/>
                </a:lnTo>
                <a:lnTo>
                  <a:pt x="7369" y="21600"/>
                </a:lnTo>
                <a:lnTo>
                  <a:pt x="7369" y="12158"/>
                </a:lnTo>
                <a:cubicBezTo>
                  <a:pt x="7369" y="10792"/>
                  <a:pt x="9634" y="9684"/>
                  <a:pt x="12427" y="9684"/>
                </a:cubicBezTo>
                <a:lnTo>
                  <a:pt x="15101" y="9684"/>
                </a:lnTo>
                <a:lnTo>
                  <a:pt x="15101" y="12158"/>
                </a:lnTo>
                <a:lnTo>
                  <a:pt x="21600" y="6079"/>
                </a:lnTo>
                <a:close/>
              </a:path>
            </a:pathLst>
          </a:custGeom>
          <a:solidFill>
            <a:schemeClr val="tx1"/>
          </a:solidFill>
          <a:ln w="9525">
            <a:solidFill>
              <a:srgbClr val="00CC00"/>
            </a:solidFill>
            <a:miter lim="800000"/>
            <a:headEnd/>
            <a:tailEnd/>
          </a:ln>
        </p:spPr>
        <p:txBody>
          <a:bodyPr wrap="none" anchor="ctr"/>
          <a:lstStyle/>
          <a:p>
            <a:endParaRPr lang="en-US"/>
          </a:p>
        </p:txBody>
      </p:sp>
    </p:spTree>
    <p:extLst>
      <p:ext uri="{BB962C8B-B14F-4D97-AF65-F5344CB8AC3E}">
        <p14:creationId xmlns:p14="http://schemas.microsoft.com/office/powerpoint/2010/main" val="54954427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15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6152"/>
                                        </p:tgtEl>
                                        <p:attrNameLst>
                                          <p:attrName>style.visibility</p:attrName>
                                        </p:attrNameLst>
                                      </p:cBhvr>
                                      <p:to>
                                        <p:strVal val="visible"/>
                                      </p:to>
                                    </p:set>
                                    <p:anim calcmode="lin" valueType="num">
                                      <p:cBhvr additive="base">
                                        <p:cTn id="11" dur="500" fill="hold"/>
                                        <p:tgtEl>
                                          <p:spTgt spid="6152"/>
                                        </p:tgtEl>
                                        <p:attrNameLst>
                                          <p:attrName>ppt_x</p:attrName>
                                        </p:attrNameLst>
                                      </p:cBhvr>
                                      <p:tavLst>
                                        <p:tav tm="0">
                                          <p:val>
                                            <p:strVal val="0-#ppt_w/2"/>
                                          </p:val>
                                        </p:tav>
                                        <p:tav tm="100000">
                                          <p:val>
                                            <p:strVal val="#ppt_x"/>
                                          </p:val>
                                        </p:tav>
                                      </p:tavLst>
                                    </p:anim>
                                    <p:anim calcmode="lin" valueType="num">
                                      <p:cBhvr additive="base">
                                        <p:cTn id="12" dur="500" fill="hold"/>
                                        <p:tgtEl>
                                          <p:spTgt spid="615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animBg="1"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026">
            <a:extLst>
              <a:ext uri="{FF2B5EF4-FFF2-40B4-BE49-F238E27FC236}">
                <a16:creationId xmlns:a16="http://schemas.microsoft.com/office/drawing/2014/main" id="{80C6C402-CD4A-428D-BE03-5F11B6A53543}"/>
              </a:ext>
            </a:extLst>
          </p:cNvPr>
          <p:cNvSpPr>
            <a:spLocks noGrp="1" noChangeArrowheads="1"/>
          </p:cNvSpPr>
          <p:nvPr>
            <p:ph type="title"/>
          </p:nvPr>
        </p:nvSpPr>
        <p:spPr>
          <a:xfrm>
            <a:off x="2495550" y="260351"/>
            <a:ext cx="7772400" cy="1863725"/>
          </a:xfrm>
        </p:spPr>
        <p:txBody>
          <a:bodyPr rtlCol="0">
            <a:normAutofit/>
          </a:bodyPr>
          <a:lstStyle/>
          <a:p>
            <a:pP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US" altLang="en-US">
              <a:solidFill>
                <a:schemeClr val="bg1">
                  <a:lumMod val="50000"/>
                </a:schemeClr>
              </a:solidFill>
              <a:effectLst>
                <a:outerShdw blurRad="38100" dist="38100" dir="2700000" algn="tl">
                  <a:srgbClr val="C0C0C0"/>
                </a:outerShdw>
              </a:effectLst>
            </a:endParaRPr>
          </a:p>
        </p:txBody>
      </p:sp>
      <p:sp>
        <p:nvSpPr>
          <p:cNvPr id="37891" name="Rectangle 1027">
            <a:extLst>
              <a:ext uri="{FF2B5EF4-FFF2-40B4-BE49-F238E27FC236}">
                <a16:creationId xmlns:a16="http://schemas.microsoft.com/office/drawing/2014/main" id="{DD5763D6-F68F-4910-9155-1AC2EC9F5FC0}"/>
              </a:ext>
            </a:extLst>
          </p:cNvPr>
          <p:cNvSpPr>
            <a:spLocks noChangeArrowheads="1"/>
          </p:cNvSpPr>
          <p:nvPr/>
        </p:nvSpPr>
        <p:spPr bwMode="auto">
          <a:xfrm>
            <a:off x="2438400" y="1981201"/>
            <a:ext cx="7772400" cy="3847207"/>
          </a:xfrm>
          <a:prstGeom prst="rect">
            <a:avLst/>
          </a:prstGeom>
          <a:noFill/>
          <a:ln w="9525">
            <a:solidFill>
              <a:srgbClr val="FF33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GB" altLang="en-US" sz="2800" b="1" dirty="0">
                <a:solidFill>
                  <a:srgbClr val="FF3300"/>
                </a:solidFill>
                <a:effectLst>
                  <a:outerShdw blurRad="38100" dist="38100" dir="2700000" algn="tl">
                    <a:srgbClr val="C0C0C0"/>
                  </a:outerShdw>
                </a:effectLst>
              </a:rPr>
              <a:t>Pragmatist</a:t>
            </a:r>
            <a:endParaRPr lang="en-GB" altLang="en-US" sz="2800" dirty="0"/>
          </a:p>
          <a:p>
            <a:pPr>
              <a:buFont typeface="Monotype Sorts" pitchFamily="-1" charset="2"/>
              <a:buChar char="H"/>
              <a:defRPr/>
            </a:pPr>
            <a:endParaRPr lang="en-GB" altLang="en-US" b="1" dirty="0"/>
          </a:p>
          <a:p>
            <a:pPr>
              <a:buFont typeface="Monotype Sorts" pitchFamily="-1" charset="2"/>
              <a:buChar char="H"/>
              <a:defRPr/>
            </a:pPr>
            <a:r>
              <a:rPr lang="en-GB" altLang="en-US" b="1" dirty="0"/>
              <a:t>Keen to try out new ideas, theories &amp; techniques</a:t>
            </a:r>
          </a:p>
          <a:p>
            <a:pPr>
              <a:buFont typeface="Monotype Sorts" pitchFamily="-1" charset="2"/>
              <a:buChar char="H"/>
              <a:defRPr/>
            </a:pPr>
            <a:r>
              <a:rPr lang="en-GB" altLang="en-US" b="1" dirty="0"/>
              <a:t>Likes to see things work in practice</a:t>
            </a:r>
          </a:p>
          <a:p>
            <a:pPr>
              <a:buFont typeface="Monotype Sorts" pitchFamily="-1" charset="2"/>
              <a:buChar char="H"/>
              <a:defRPr/>
            </a:pPr>
            <a:r>
              <a:rPr lang="en-GB" altLang="en-US" b="1" dirty="0"/>
              <a:t>Experiments with applications</a:t>
            </a:r>
          </a:p>
          <a:p>
            <a:pPr>
              <a:buFont typeface="Monotype Sorts" pitchFamily="-1" charset="2"/>
              <a:buChar char="H"/>
              <a:defRPr/>
            </a:pPr>
            <a:r>
              <a:rPr lang="en-GB" altLang="en-US" b="1" dirty="0"/>
              <a:t>Always eager to put new concepts into practice</a:t>
            </a:r>
          </a:p>
          <a:p>
            <a:pPr>
              <a:buFont typeface="Monotype Sorts" pitchFamily="-1" charset="2"/>
              <a:buChar char="H"/>
              <a:defRPr/>
            </a:pPr>
            <a:r>
              <a:rPr lang="en-GB" altLang="en-US" b="1" dirty="0"/>
              <a:t>Impatient</a:t>
            </a:r>
          </a:p>
          <a:p>
            <a:pPr>
              <a:buFont typeface="Monotype Sorts" pitchFamily="-1" charset="2"/>
              <a:buChar char="H"/>
              <a:defRPr/>
            </a:pPr>
            <a:r>
              <a:rPr lang="en-GB" altLang="en-US" b="1" dirty="0"/>
              <a:t>Likes to get on with things</a:t>
            </a:r>
          </a:p>
          <a:p>
            <a:pPr>
              <a:buFont typeface="Monotype Sorts" pitchFamily="-1" charset="2"/>
              <a:buChar char="H"/>
              <a:defRPr/>
            </a:pPr>
            <a:r>
              <a:rPr lang="en-GB" altLang="en-US" b="1" dirty="0"/>
              <a:t>Philosophy: “ There’s always a better way”</a:t>
            </a:r>
          </a:p>
          <a:p>
            <a:pPr>
              <a:buFont typeface="Monotype Sorts" pitchFamily="-1" charset="2"/>
              <a:buChar char="H"/>
              <a:defRPr/>
            </a:pPr>
            <a:r>
              <a:rPr lang="en-GB" altLang="en-US" b="1" dirty="0"/>
              <a:t>Practical &amp; down to earth.</a:t>
            </a:r>
          </a:p>
        </p:txBody>
      </p:sp>
    </p:spTree>
    <p:extLst>
      <p:ext uri="{BB962C8B-B14F-4D97-AF65-F5344CB8AC3E}">
        <p14:creationId xmlns:p14="http://schemas.microsoft.com/office/powerpoint/2010/main" val="34642653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7891">
                                            <p:txEl>
                                              <p:pRg st="2" end="2"/>
                                            </p:txEl>
                                          </p:spTgt>
                                        </p:tgtEl>
                                        <p:attrNameLst>
                                          <p:attrName>style.visibility</p:attrName>
                                        </p:attrNameLst>
                                      </p:cBhvr>
                                      <p:to>
                                        <p:strVal val="visible"/>
                                      </p:to>
                                    </p:set>
                                    <p:animEffect transition="in" filter="fade">
                                      <p:cBhvr>
                                        <p:cTn id="7" dur="1000"/>
                                        <p:tgtEl>
                                          <p:spTgt spid="37891">
                                            <p:txEl>
                                              <p:pRg st="2" end="2"/>
                                            </p:txEl>
                                          </p:spTgt>
                                        </p:tgtEl>
                                      </p:cBhvr>
                                    </p:animEffect>
                                    <p:anim calcmode="lin" valueType="num">
                                      <p:cBhvr>
                                        <p:cTn id="8" dur="1000" fill="hold"/>
                                        <p:tgtEl>
                                          <p:spTgt spid="37891">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789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7891">
                                            <p:txEl>
                                              <p:pRg st="3" end="3"/>
                                            </p:txEl>
                                          </p:spTgt>
                                        </p:tgtEl>
                                        <p:attrNameLst>
                                          <p:attrName>style.visibility</p:attrName>
                                        </p:attrNameLst>
                                      </p:cBhvr>
                                      <p:to>
                                        <p:strVal val="visible"/>
                                      </p:to>
                                    </p:set>
                                    <p:animEffect transition="in" filter="fade">
                                      <p:cBhvr>
                                        <p:cTn id="14" dur="1000"/>
                                        <p:tgtEl>
                                          <p:spTgt spid="37891">
                                            <p:txEl>
                                              <p:pRg st="3" end="3"/>
                                            </p:txEl>
                                          </p:spTgt>
                                        </p:tgtEl>
                                      </p:cBhvr>
                                    </p:animEffect>
                                    <p:anim calcmode="lin" valueType="num">
                                      <p:cBhvr>
                                        <p:cTn id="15" dur="1000" fill="hold"/>
                                        <p:tgtEl>
                                          <p:spTgt spid="37891">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789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7891">
                                            <p:txEl>
                                              <p:pRg st="4" end="4"/>
                                            </p:txEl>
                                          </p:spTgt>
                                        </p:tgtEl>
                                        <p:attrNameLst>
                                          <p:attrName>style.visibility</p:attrName>
                                        </p:attrNameLst>
                                      </p:cBhvr>
                                      <p:to>
                                        <p:strVal val="visible"/>
                                      </p:to>
                                    </p:set>
                                    <p:animEffect transition="in" filter="fade">
                                      <p:cBhvr>
                                        <p:cTn id="21" dur="1000"/>
                                        <p:tgtEl>
                                          <p:spTgt spid="37891">
                                            <p:txEl>
                                              <p:pRg st="4" end="4"/>
                                            </p:txEl>
                                          </p:spTgt>
                                        </p:tgtEl>
                                      </p:cBhvr>
                                    </p:animEffect>
                                    <p:anim calcmode="lin" valueType="num">
                                      <p:cBhvr>
                                        <p:cTn id="22" dur="1000" fill="hold"/>
                                        <p:tgtEl>
                                          <p:spTgt spid="3789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789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7891">
                                            <p:txEl>
                                              <p:pRg st="5" end="5"/>
                                            </p:txEl>
                                          </p:spTgt>
                                        </p:tgtEl>
                                        <p:attrNameLst>
                                          <p:attrName>style.visibility</p:attrName>
                                        </p:attrNameLst>
                                      </p:cBhvr>
                                      <p:to>
                                        <p:strVal val="visible"/>
                                      </p:to>
                                    </p:set>
                                    <p:animEffect transition="in" filter="fade">
                                      <p:cBhvr>
                                        <p:cTn id="28" dur="1000"/>
                                        <p:tgtEl>
                                          <p:spTgt spid="37891">
                                            <p:txEl>
                                              <p:pRg st="5" end="5"/>
                                            </p:txEl>
                                          </p:spTgt>
                                        </p:tgtEl>
                                      </p:cBhvr>
                                    </p:animEffect>
                                    <p:anim calcmode="lin" valueType="num">
                                      <p:cBhvr>
                                        <p:cTn id="29" dur="1000" fill="hold"/>
                                        <p:tgtEl>
                                          <p:spTgt spid="37891">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789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7891">
                                            <p:txEl>
                                              <p:pRg st="6" end="6"/>
                                            </p:txEl>
                                          </p:spTgt>
                                        </p:tgtEl>
                                        <p:attrNameLst>
                                          <p:attrName>style.visibility</p:attrName>
                                        </p:attrNameLst>
                                      </p:cBhvr>
                                      <p:to>
                                        <p:strVal val="visible"/>
                                      </p:to>
                                    </p:set>
                                    <p:animEffect transition="in" filter="fade">
                                      <p:cBhvr>
                                        <p:cTn id="35" dur="1000"/>
                                        <p:tgtEl>
                                          <p:spTgt spid="37891">
                                            <p:txEl>
                                              <p:pRg st="6" end="6"/>
                                            </p:txEl>
                                          </p:spTgt>
                                        </p:tgtEl>
                                      </p:cBhvr>
                                    </p:animEffect>
                                    <p:anim calcmode="lin" valueType="num">
                                      <p:cBhvr>
                                        <p:cTn id="36" dur="1000" fill="hold"/>
                                        <p:tgtEl>
                                          <p:spTgt spid="37891">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789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37891">
                                            <p:txEl>
                                              <p:pRg st="7" end="7"/>
                                            </p:txEl>
                                          </p:spTgt>
                                        </p:tgtEl>
                                        <p:attrNameLst>
                                          <p:attrName>style.visibility</p:attrName>
                                        </p:attrNameLst>
                                      </p:cBhvr>
                                      <p:to>
                                        <p:strVal val="visible"/>
                                      </p:to>
                                    </p:set>
                                    <p:animEffect transition="in" filter="fade">
                                      <p:cBhvr>
                                        <p:cTn id="42" dur="1000"/>
                                        <p:tgtEl>
                                          <p:spTgt spid="37891">
                                            <p:txEl>
                                              <p:pRg st="7" end="7"/>
                                            </p:txEl>
                                          </p:spTgt>
                                        </p:tgtEl>
                                      </p:cBhvr>
                                    </p:animEffect>
                                    <p:anim calcmode="lin" valueType="num">
                                      <p:cBhvr>
                                        <p:cTn id="43" dur="1000" fill="hold"/>
                                        <p:tgtEl>
                                          <p:spTgt spid="3789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789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37891">
                                            <p:txEl>
                                              <p:pRg st="8" end="8"/>
                                            </p:txEl>
                                          </p:spTgt>
                                        </p:tgtEl>
                                        <p:attrNameLst>
                                          <p:attrName>style.visibility</p:attrName>
                                        </p:attrNameLst>
                                      </p:cBhvr>
                                      <p:to>
                                        <p:strVal val="visible"/>
                                      </p:to>
                                    </p:set>
                                    <p:animEffect transition="in" filter="fade">
                                      <p:cBhvr>
                                        <p:cTn id="49" dur="1000"/>
                                        <p:tgtEl>
                                          <p:spTgt spid="37891">
                                            <p:txEl>
                                              <p:pRg st="8" end="8"/>
                                            </p:txEl>
                                          </p:spTgt>
                                        </p:tgtEl>
                                      </p:cBhvr>
                                    </p:animEffect>
                                    <p:anim calcmode="lin" valueType="num">
                                      <p:cBhvr>
                                        <p:cTn id="50" dur="1000" fill="hold"/>
                                        <p:tgtEl>
                                          <p:spTgt spid="37891">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789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2" presetClass="entr" presetSubtype="0" fill="hold" nodeType="clickEffect">
                                  <p:stCondLst>
                                    <p:cond delay="0"/>
                                  </p:stCondLst>
                                  <p:childTnLst>
                                    <p:set>
                                      <p:cBhvr>
                                        <p:cTn id="55" dur="1" fill="hold">
                                          <p:stCondLst>
                                            <p:cond delay="0"/>
                                          </p:stCondLst>
                                        </p:cTn>
                                        <p:tgtEl>
                                          <p:spTgt spid="37891">
                                            <p:txEl>
                                              <p:pRg st="9" end="9"/>
                                            </p:txEl>
                                          </p:spTgt>
                                        </p:tgtEl>
                                        <p:attrNameLst>
                                          <p:attrName>style.visibility</p:attrName>
                                        </p:attrNameLst>
                                      </p:cBhvr>
                                      <p:to>
                                        <p:strVal val="visible"/>
                                      </p:to>
                                    </p:set>
                                    <p:animEffect transition="in" filter="fade">
                                      <p:cBhvr>
                                        <p:cTn id="56" dur="1000"/>
                                        <p:tgtEl>
                                          <p:spTgt spid="37891">
                                            <p:txEl>
                                              <p:pRg st="9" end="9"/>
                                            </p:txEl>
                                          </p:spTgt>
                                        </p:tgtEl>
                                      </p:cBhvr>
                                    </p:animEffect>
                                    <p:anim calcmode="lin" valueType="num">
                                      <p:cBhvr>
                                        <p:cTn id="57" dur="1000" fill="hold"/>
                                        <p:tgtEl>
                                          <p:spTgt spid="37891">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7891">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3D314C79-9161-4502-9A09-ECC683A31D1F}"/>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50179" name="Rectangle 3">
            <a:extLst>
              <a:ext uri="{FF2B5EF4-FFF2-40B4-BE49-F238E27FC236}">
                <a16:creationId xmlns:a16="http://schemas.microsoft.com/office/drawing/2014/main" id="{2F43F626-8629-4485-93A7-55AA0D23D6C1}"/>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50180" name="Rectangle 4">
            <a:extLst>
              <a:ext uri="{FF2B5EF4-FFF2-40B4-BE49-F238E27FC236}">
                <a16:creationId xmlns:a16="http://schemas.microsoft.com/office/drawing/2014/main" id="{4EBC5EF5-C11A-4A0F-A685-46AB2BCC13D5}"/>
              </a:ext>
            </a:extLst>
          </p:cNvPr>
          <p:cNvSpPr>
            <a:spLocks noChangeArrowheads="1"/>
          </p:cNvSpPr>
          <p:nvPr/>
        </p:nvSpPr>
        <p:spPr bwMode="auto">
          <a:xfrm>
            <a:off x="2286000" y="630979"/>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dirty="0">
                <a:solidFill>
                  <a:schemeClr val="bg1">
                    <a:lumMod val="50000"/>
                  </a:schemeClr>
                </a:solidFill>
                <a:effectLst>
                  <a:outerShdw blurRad="38100" dist="38100" dir="2700000" algn="tl">
                    <a:srgbClr val="C0C0C0"/>
                  </a:outerShdw>
                </a:effectLst>
              </a:rPr>
              <a:t>Kolb/Honey &amp; Mumford Models</a:t>
            </a:r>
            <a:endParaRPr lang="en-GB" altLang="en-US" sz="4400" b="1" dirty="0">
              <a:solidFill>
                <a:schemeClr val="bg1">
                  <a:lumMod val="50000"/>
                </a:schemeClr>
              </a:solidFill>
              <a:effectLst>
                <a:outerShdw blurRad="38100" dist="38100" dir="2700000" algn="tl">
                  <a:srgbClr val="C0C0C0"/>
                </a:outerShdw>
              </a:effectLst>
            </a:endParaRPr>
          </a:p>
        </p:txBody>
      </p:sp>
      <p:sp>
        <p:nvSpPr>
          <p:cNvPr id="50181" name="Rectangle 5">
            <a:extLst>
              <a:ext uri="{FF2B5EF4-FFF2-40B4-BE49-F238E27FC236}">
                <a16:creationId xmlns:a16="http://schemas.microsoft.com/office/drawing/2014/main" id="{B7219418-41BA-4F70-B858-FD5762D19A77}"/>
              </a:ext>
            </a:extLst>
          </p:cNvPr>
          <p:cNvSpPr>
            <a:spLocks noChangeArrowheads="1"/>
          </p:cNvSpPr>
          <p:nvPr/>
        </p:nvSpPr>
        <p:spPr bwMode="auto">
          <a:xfrm>
            <a:off x="4953000" y="2133600"/>
            <a:ext cx="2438400" cy="795338"/>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dirty="0"/>
              <a:t>Do Something</a:t>
            </a:r>
          </a:p>
          <a:p>
            <a:pPr algn="ctr">
              <a:defRPr/>
            </a:pPr>
            <a:r>
              <a:rPr lang="en-US" altLang="en-US" b="1" dirty="0">
                <a:solidFill>
                  <a:schemeClr val="accent2"/>
                </a:solidFill>
                <a:effectLst>
                  <a:outerShdw blurRad="38100" dist="38100" dir="2700000" algn="tl">
                    <a:srgbClr val="FFFFFF"/>
                  </a:outerShdw>
                </a:effectLst>
              </a:rPr>
              <a:t>ACTIVIST</a:t>
            </a:r>
            <a:endParaRPr lang="en-US" altLang="en-US" dirty="0">
              <a:solidFill>
                <a:schemeClr val="accent2"/>
              </a:solidFill>
            </a:endParaRPr>
          </a:p>
        </p:txBody>
      </p:sp>
      <p:sp>
        <p:nvSpPr>
          <p:cNvPr id="50182" name="Rectangle 6">
            <a:extLst>
              <a:ext uri="{FF2B5EF4-FFF2-40B4-BE49-F238E27FC236}">
                <a16:creationId xmlns:a16="http://schemas.microsoft.com/office/drawing/2014/main" id="{7FB26550-F327-4B87-AFF1-9E98E401BE4B}"/>
              </a:ext>
            </a:extLst>
          </p:cNvPr>
          <p:cNvSpPr>
            <a:spLocks noChangeArrowheads="1"/>
          </p:cNvSpPr>
          <p:nvPr/>
        </p:nvSpPr>
        <p:spPr bwMode="auto">
          <a:xfrm>
            <a:off x="7696200" y="3505200"/>
            <a:ext cx="2286000" cy="852488"/>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p>
        </p:txBody>
      </p:sp>
      <p:sp>
        <p:nvSpPr>
          <p:cNvPr id="50183" name="Rectangle 7">
            <a:extLst>
              <a:ext uri="{FF2B5EF4-FFF2-40B4-BE49-F238E27FC236}">
                <a16:creationId xmlns:a16="http://schemas.microsoft.com/office/drawing/2014/main" id="{619C87AB-F529-41D3-BBC7-A92DB83FC07A}"/>
              </a:ext>
            </a:extLst>
          </p:cNvPr>
          <p:cNvSpPr>
            <a:spLocks noChangeArrowheads="1"/>
          </p:cNvSpPr>
          <p:nvPr/>
        </p:nvSpPr>
        <p:spPr bwMode="auto">
          <a:xfrm>
            <a:off x="2286000" y="3505200"/>
            <a:ext cx="2362200" cy="852488"/>
          </a:xfrm>
          <a:prstGeom prst="rect">
            <a:avLst/>
          </a:prstGeom>
          <a:solidFill>
            <a:schemeClr val="bg2"/>
          </a:solidFill>
          <a:ln w="9525">
            <a:solidFill>
              <a:schemeClr val="fo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dirty="0"/>
              <a:t>Do It Differently</a:t>
            </a:r>
          </a:p>
          <a:p>
            <a:pPr algn="ctr">
              <a:defRPr/>
            </a:pPr>
            <a:r>
              <a:rPr lang="en-US" altLang="en-US" b="1" dirty="0">
                <a:solidFill>
                  <a:srgbClr val="FF3300"/>
                </a:solidFill>
                <a:effectLst>
                  <a:outerShdw blurRad="38100" dist="38100" dir="2700000" algn="tl">
                    <a:srgbClr val="FFFFFF"/>
                  </a:outerShdw>
                </a:effectLst>
              </a:rPr>
              <a:t>PRAGMATIST</a:t>
            </a:r>
            <a:endParaRPr lang="en-US" altLang="en-US" dirty="0"/>
          </a:p>
        </p:txBody>
      </p:sp>
      <p:sp>
        <p:nvSpPr>
          <p:cNvPr id="50184" name="Rectangle 8">
            <a:extLst>
              <a:ext uri="{FF2B5EF4-FFF2-40B4-BE49-F238E27FC236}">
                <a16:creationId xmlns:a16="http://schemas.microsoft.com/office/drawing/2014/main" id="{3313CA0D-F050-4256-A385-05DA3143C5DD}"/>
              </a:ext>
            </a:extLst>
          </p:cNvPr>
          <p:cNvSpPr>
            <a:spLocks noChangeArrowheads="1"/>
          </p:cNvSpPr>
          <p:nvPr/>
        </p:nvSpPr>
        <p:spPr bwMode="auto">
          <a:xfrm>
            <a:off x="4876800" y="4724401"/>
            <a:ext cx="2590800" cy="847725"/>
          </a:xfrm>
          <a:prstGeom prst="rect">
            <a:avLst/>
          </a:prstGeom>
          <a:solidFill>
            <a:schemeClr val="bg2"/>
          </a:solidFill>
          <a:ln w="9525">
            <a:solidFill>
              <a:schemeClr va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Make Sense Of It</a:t>
            </a:r>
          </a:p>
          <a:p>
            <a:pPr algn="ctr">
              <a:defRPr/>
            </a:pPr>
            <a:r>
              <a:rPr lang="en-US" altLang="en-US" b="1">
                <a:solidFill>
                  <a:schemeClr val="folHlink"/>
                </a:solidFill>
                <a:effectLst>
                  <a:outerShdw blurRad="38100" dist="38100" dir="2700000" algn="tl">
                    <a:srgbClr val="FFFFFF"/>
                  </a:outerShdw>
                </a:effectLst>
              </a:rPr>
              <a:t>THEORIST</a:t>
            </a:r>
            <a:endParaRPr lang="en-US" altLang="en-US">
              <a:effectLst>
                <a:outerShdw blurRad="38100" dist="38100" dir="2700000" algn="tl">
                  <a:srgbClr val="000000"/>
                </a:outerShdw>
              </a:effectLst>
            </a:endParaRPr>
          </a:p>
        </p:txBody>
      </p:sp>
      <p:sp>
        <p:nvSpPr>
          <p:cNvPr id="24585" name="AutoShape 9">
            <a:extLst>
              <a:ext uri="{FF2B5EF4-FFF2-40B4-BE49-F238E27FC236}">
                <a16:creationId xmlns:a16="http://schemas.microsoft.com/office/drawing/2014/main" id="{45FC0F0A-2AC3-471C-8CEE-108EBEB96B86}"/>
              </a:ext>
            </a:extLst>
          </p:cNvPr>
          <p:cNvSpPr>
            <a:spLocks noChangeArrowheads="1"/>
          </p:cNvSpPr>
          <p:nvPr/>
        </p:nvSpPr>
        <p:spPr bwMode="auto">
          <a:xfrm>
            <a:off x="3810000" y="2438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folHlink"/>
            </a:solidFill>
            <a:miter lim="800000"/>
            <a:headEnd/>
            <a:tailEnd/>
          </a:ln>
        </p:spPr>
        <p:txBody>
          <a:bodyPr wrap="none" anchor="ctr"/>
          <a:lstStyle/>
          <a:p>
            <a:endParaRPr lang="en-US"/>
          </a:p>
        </p:txBody>
      </p:sp>
      <p:sp>
        <p:nvSpPr>
          <p:cNvPr id="24586" name="AutoShape 10">
            <a:extLst>
              <a:ext uri="{FF2B5EF4-FFF2-40B4-BE49-F238E27FC236}">
                <a16:creationId xmlns:a16="http://schemas.microsoft.com/office/drawing/2014/main" id="{9FE35A16-71B3-4406-80B6-9BDCDD18B9B5}"/>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
        <p:nvSpPr>
          <p:cNvPr id="24587" name="AutoShape 11">
            <a:extLst>
              <a:ext uri="{FF2B5EF4-FFF2-40B4-BE49-F238E27FC236}">
                <a16:creationId xmlns:a16="http://schemas.microsoft.com/office/drawing/2014/main" id="{B9EAAB2E-3C96-463D-9F82-C1641B7832D8}"/>
              </a:ext>
            </a:extLst>
          </p:cNvPr>
          <p:cNvSpPr>
            <a:spLocks noChangeArrowheads="1"/>
          </p:cNvSpPr>
          <p:nvPr/>
        </p:nvSpPr>
        <p:spPr bwMode="auto">
          <a:xfrm rot="10751920">
            <a:off x="7696200" y="4343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rgbClr val="FF3300"/>
            </a:solidFill>
            <a:miter lim="800000"/>
            <a:headEnd/>
            <a:tailEnd/>
          </a:ln>
        </p:spPr>
        <p:txBody>
          <a:bodyPr rot="10800000" wrap="none" anchor="ctr"/>
          <a:lstStyle/>
          <a:p>
            <a:endParaRPr lang="en-US"/>
          </a:p>
        </p:txBody>
      </p:sp>
      <p:sp>
        <p:nvSpPr>
          <p:cNvPr id="24588" name="AutoShape 12">
            <a:extLst>
              <a:ext uri="{FF2B5EF4-FFF2-40B4-BE49-F238E27FC236}">
                <a16:creationId xmlns:a16="http://schemas.microsoft.com/office/drawing/2014/main" id="{CDD57DE2-55F9-416E-BC29-4F3CD1F8B373}"/>
              </a:ext>
            </a:extLst>
          </p:cNvPr>
          <p:cNvSpPr>
            <a:spLocks noChangeArrowheads="1"/>
          </p:cNvSpPr>
          <p:nvPr/>
        </p:nvSpPr>
        <p:spPr bwMode="auto">
          <a:xfrm rot="16275966">
            <a:off x="3759994" y="43172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474 h 21600"/>
              <a:gd name="T14" fmla="*/ 17746 w 21600"/>
              <a:gd name="T15" fmla="*/ 9684 h 21600"/>
            </a:gdLst>
            <a:ahLst/>
            <a:cxnLst>
              <a:cxn ang="T8">
                <a:pos x="T0" y="T1"/>
              </a:cxn>
              <a:cxn ang="T9">
                <a:pos x="T2" y="T3"/>
              </a:cxn>
              <a:cxn ang="T10">
                <a:pos x="T4" y="T5"/>
              </a:cxn>
              <a:cxn ang="T11">
                <a:pos x="T6" y="T7"/>
              </a:cxn>
            </a:cxnLst>
            <a:rect l="T12" t="T13" r="T14" b="T15"/>
            <a:pathLst>
              <a:path w="21600" h="21600">
                <a:moveTo>
                  <a:pt x="21600" y="6079"/>
                </a:moveTo>
                <a:lnTo>
                  <a:pt x="15101" y="0"/>
                </a:lnTo>
                <a:lnTo>
                  <a:pt x="15101" y="2474"/>
                </a:lnTo>
                <a:lnTo>
                  <a:pt x="12427" y="2474"/>
                </a:lnTo>
                <a:cubicBezTo>
                  <a:pt x="5564" y="2474"/>
                  <a:pt x="0" y="6810"/>
                  <a:pt x="0" y="12158"/>
                </a:cubicBezTo>
                <a:lnTo>
                  <a:pt x="0" y="21600"/>
                </a:lnTo>
                <a:lnTo>
                  <a:pt x="7369" y="21600"/>
                </a:lnTo>
                <a:lnTo>
                  <a:pt x="7369" y="12158"/>
                </a:lnTo>
                <a:cubicBezTo>
                  <a:pt x="7369" y="10792"/>
                  <a:pt x="9634" y="9684"/>
                  <a:pt x="12427" y="9684"/>
                </a:cubicBezTo>
                <a:lnTo>
                  <a:pt x="15101" y="9684"/>
                </a:lnTo>
                <a:lnTo>
                  <a:pt x="15101" y="12158"/>
                </a:lnTo>
                <a:lnTo>
                  <a:pt x="21600" y="6079"/>
                </a:lnTo>
                <a:close/>
              </a:path>
            </a:pathLst>
          </a:custGeom>
          <a:solidFill>
            <a:schemeClr val="tx1"/>
          </a:solidFill>
          <a:ln w="9525">
            <a:solidFill>
              <a:srgbClr val="00CC00"/>
            </a:solidFill>
            <a:miter lim="800000"/>
            <a:headEnd/>
            <a:tailEnd/>
          </a:ln>
        </p:spPr>
        <p:txBody>
          <a:bodyPr wrap="none" anchor="ctr"/>
          <a:lstStyle/>
          <a:p>
            <a:endParaRPr lang="en-US"/>
          </a:p>
        </p:txBody>
      </p:sp>
    </p:spTree>
    <p:extLst>
      <p:ext uri="{BB962C8B-B14F-4D97-AF65-F5344CB8AC3E}">
        <p14:creationId xmlns:p14="http://schemas.microsoft.com/office/powerpoint/2010/main" val="189854721"/>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ext Box 2">
            <a:extLst>
              <a:ext uri="{FF2B5EF4-FFF2-40B4-BE49-F238E27FC236}">
                <a16:creationId xmlns:a16="http://schemas.microsoft.com/office/drawing/2014/main" id="{1B673BEC-E5FE-4640-BC01-B8FD0C42AC03}"/>
              </a:ext>
            </a:extLst>
          </p:cNvPr>
          <p:cNvSpPr txBox="1">
            <a:spLocks noChangeArrowheads="1"/>
          </p:cNvSpPr>
          <p:nvPr/>
        </p:nvSpPr>
        <p:spPr bwMode="auto">
          <a:xfrm>
            <a:off x="2514600" y="2279651"/>
            <a:ext cx="7696200" cy="1076325"/>
          </a:xfrm>
          <a:prstGeom prst="rect">
            <a:avLst/>
          </a:prstGeom>
          <a:noFill/>
          <a:ln w="9525">
            <a:solidFill>
              <a:srgbClr val="FF99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GB" altLang="en-US" sz="3200" b="1">
                <a:solidFill>
                  <a:schemeClr val="bg1">
                    <a:lumMod val="50000"/>
                  </a:schemeClr>
                </a:solidFill>
                <a:effectLst>
                  <a:outerShdw blurRad="38100" dist="38100" dir="2700000" algn="tl">
                    <a:srgbClr val="C0C0C0"/>
                  </a:outerShdw>
                </a:effectLst>
              </a:rPr>
              <a:t>Which Learning Style do you think most suits your character and personality?</a:t>
            </a:r>
            <a:endParaRPr lang="en-GB" altLang="en-US">
              <a:solidFill>
                <a:schemeClr val="bg1">
                  <a:lumMod val="50000"/>
                </a:schemeClr>
              </a:solidFill>
            </a:endParaRPr>
          </a:p>
        </p:txBody>
      </p:sp>
      <p:sp>
        <p:nvSpPr>
          <p:cNvPr id="54275" name="Text Box 3">
            <a:extLst>
              <a:ext uri="{FF2B5EF4-FFF2-40B4-BE49-F238E27FC236}">
                <a16:creationId xmlns:a16="http://schemas.microsoft.com/office/drawing/2014/main" id="{5F9D5B5E-A3FE-448E-B028-57E8C61957D1}"/>
              </a:ext>
            </a:extLst>
          </p:cNvPr>
          <p:cNvSpPr txBox="1">
            <a:spLocks noChangeArrowheads="1"/>
          </p:cNvSpPr>
          <p:nvPr/>
        </p:nvSpPr>
        <p:spPr bwMode="auto">
          <a:xfrm>
            <a:off x="3886200" y="4572001"/>
            <a:ext cx="4724400" cy="771525"/>
          </a:xfrm>
          <a:prstGeom prst="rect">
            <a:avLst/>
          </a:prstGeom>
          <a:noFill/>
          <a:ln w="9525">
            <a:solidFill>
              <a:srgbClr val="FF99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GB" altLang="en-US" sz="4400" b="1">
                <a:solidFill>
                  <a:schemeClr val="bg1">
                    <a:lumMod val="50000"/>
                  </a:schemeClr>
                </a:solidFill>
                <a:effectLst>
                  <a:outerShdw blurRad="38100" dist="38100" dir="2700000" algn="tl">
                    <a:srgbClr val="C0C0C0"/>
                  </a:outerShdw>
                </a:effectLst>
              </a:rPr>
              <a:t>Lets See…...</a:t>
            </a:r>
            <a:endParaRPr lang="en-GB" altLang="en-US">
              <a:solidFill>
                <a:schemeClr val="bg1">
                  <a:lumMod val="50000"/>
                </a:schemeClr>
              </a:solidFill>
            </a:endParaRPr>
          </a:p>
        </p:txBody>
      </p:sp>
    </p:spTree>
    <p:extLst>
      <p:ext uri="{BB962C8B-B14F-4D97-AF65-F5344CB8AC3E}">
        <p14:creationId xmlns:p14="http://schemas.microsoft.com/office/powerpoint/2010/main" val="116809323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32" fill="hold" grpId="0" nodeType="clickEffect">
                                  <p:stCondLst>
                                    <p:cond delay="0"/>
                                  </p:stCondLst>
                                  <p:childTnLst>
                                    <p:set>
                                      <p:cBhvr>
                                        <p:cTn id="6" dur="1" fill="hold">
                                          <p:stCondLst>
                                            <p:cond delay="0"/>
                                          </p:stCondLst>
                                        </p:cTn>
                                        <p:tgtEl>
                                          <p:spTgt spid="54274"/>
                                        </p:tgtEl>
                                        <p:attrNameLst>
                                          <p:attrName>style.visibility</p:attrName>
                                        </p:attrNameLst>
                                      </p:cBhvr>
                                      <p:to>
                                        <p:strVal val="visible"/>
                                      </p:to>
                                    </p:set>
                                    <p:anim calcmode="lin" valueType="num">
                                      <p:cBhvr>
                                        <p:cTn id="7" dur="500" fill="hold"/>
                                        <p:tgtEl>
                                          <p:spTgt spid="54274"/>
                                        </p:tgtEl>
                                        <p:attrNameLst>
                                          <p:attrName>ppt_w</p:attrName>
                                        </p:attrNameLst>
                                      </p:cBhvr>
                                      <p:tavLst>
                                        <p:tav tm="0">
                                          <p:val>
                                            <p:strVal val="4*#ppt_w"/>
                                          </p:val>
                                        </p:tav>
                                        <p:tav tm="100000">
                                          <p:val>
                                            <p:strVal val="#ppt_w"/>
                                          </p:val>
                                        </p:tav>
                                      </p:tavLst>
                                    </p:anim>
                                    <p:anim calcmode="lin" valueType="num">
                                      <p:cBhvr>
                                        <p:cTn id="8" dur="500" fill="hold"/>
                                        <p:tgtEl>
                                          <p:spTgt spid="54274"/>
                                        </p:tgtEl>
                                        <p:attrNameLst>
                                          <p:attrName>ppt_h</p:attrName>
                                        </p:attrNameLst>
                                      </p:cBhvr>
                                      <p:tavLst>
                                        <p:tav tm="0">
                                          <p:val>
                                            <p:strVal val="4*#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542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animBg="1" autoUpdateAnimBg="0"/>
      <p:bldP spid="54275" grpId="0" animBg="1"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2">
            <a:extLst>
              <a:ext uri="{FF2B5EF4-FFF2-40B4-BE49-F238E27FC236}">
                <a16:creationId xmlns:a16="http://schemas.microsoft.com/office/drawing/2014/main" id="{15C63947-0F1C-46FB-9F1C-B570FD4E9288}"/>
              </a:ext>
            </a:extLst>
          </p:cNvPr>
          <p:cNvSpPr txBox="1">
            <a:spLocks noChangeArrowheads="1"/>
          </p:cNvSpPr>
          <p:nvPr/>
        </p:nvSpPr>
        <p:spPr bwMode="auto">
          <a:xfrm>
            <a:off x="2579956" y="1089904"/>
            <a:ext cx="7391400" cy="3970318"/>
          </a:xfrm>
          <a:prstGeom prst="rect">
            <a:avLst/>
          </a:prstGeom>
          <a:noFill/>
          <a:ln w="9525">
            <a:solidFill>
              <a:srgbClr val="FF9900"/>
            </a:solidFill>
            <a:miter lim="800000"/>
            <a:headEnd/>
            <a:tailEnd/>
          </a:ln>
          <a:effectLst/>
        </p:spPr>
        <p:txBody>
          <a:bodyPr anchor="t">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GB" altLang="en-US" sz="3600" b="1" dirty="0">
                <a:solidFill>
                  <a:schemeClr val="bg1">
                    <a:lumMod val="50000"/>
                  </a:schemeClr>
                </a:solidFill>
                <a:effectLst>
                  <a:outerShdw blurRad="38100" dist="38100" dir="2700000" algn="tl">
                    <a:srgbClr val="C0C0C0"/>
                  </a:outerShdw>
                </a:effectLst>
              </a:rPr>
              <a:t>Learning Style Questionnaires</a:t>
            </a:r>
          </a:p>
          <a:p>
            <a:pPr algn="ctr">
              <a:spcBef>
                <a:spcPct val="50000"/>
              </a:spcBef>
              <a:defRPr/>
            </a:pPr>
            <a:endParaRPr lang="en-GB" altLang="en-US" sz="3600" b="1" dirty="0">
              <a:solidFill>
                <a:schemeClr val="bg1">
                  <a:lumMod val="50000"/>
                </a:schemeClr>
              </a:solidFill>
              <a:effectLst>
                <a:outerShdw blurRad="38100" dist="38100" dir="2700000" algn="tl">
                  <a:srgbClr val="C0C0C0"/>
                </a:outerShdw>
              </a:effectLst>
            </a:endParaRPr>
          </a:p>
          <a:p>
            <a:pPr marL="342900" indent="-342900">
              <a:spcBef>
                <a:spcPct val="50000"/>
              </a:spcBef>
              <a:buFont typeface="Arial" panose="020B0604020202020204" pitchFamily="34" charset="0"/>
              <a:buChar char="•"/>
              <a:defRPr/>
            </a:pPr>
            <a:r>
              <a:rPr lang="en-GB" altLang="en-US" sz="3600" b="1" dirty="0">
                <a:solidFill>
                  <a:schemeClr val="bg1">
                    <a:lumMod val="50000"/>
                  </a:schemeClr>
                </a:solidFill>
                <a:effectLst>
                  <a:outerShdw blurRad="38100" dist="38100" dir="2700000" algn="tl">
                    <a:srgbClr val="C0C0C0"/>
                  </a:outerShdw>
                </a:effectLst>
              </a:rPr>
              <a:t>Hand out questionnaire</a:t>
            </a:r>
          </a:p>
          <a:p>
            <a:pPr marL="342900" indent="-342900">
              <a:spcBef>
                <a:spcPct val="50000"/>
              </a:spcBef>
              <a:buFont typeface="Arial" panose="020B0604020202020204" pitchFamily="34" charset="0"/>
              <a:buChar char="•"/>
              <a:defRPr/>
            </a:pPr>
            <a:endParaRPr lang="en-GB" altLang="en-US" sz="3600" b="1" dirty="0">
              <a:solidFill>
                <a:schemeClr val="bg1">
                  <a:lumMod val="50000"/>
                </a:schemeClr>
              </a:solidFill>
              <a:effectLst>
                <a:outerShdw blurRad="38100" dist="38100" dir="2700000" algn="tl">
                  <a:srgbClr val="C0C0C0"/>
                </a:outerShdw>
              </a:effectLst>
            </a:endParaRPr>
          </a:p>
          <a:p>
            <a:pPr marL="342900" indent="-342900">
              <a:spcBef>
                <a:spcPct val="50000"/>
              </a:spcBef>
              <a:buFont typeface="Arial" panose="020B0604020202020204" pitchFamily="34" charset="0"/>
              <a:buChar char="•"/>
              <a:defRPr/>
            </a:pPr>
            <a:r>
              <a:rPr lang="en-GB" altLang="en-US" sz="3600" b="1" dirty="0">
                <a:solidFill>
                  <a:schemeClr val="bg1">
                    <a:lumMod val="50000"/>
                  </a:schemeClr>
                </a:solidFill>
                <a:effectLst>
                  <a:outerShdw blurRad="38100" dist="38100" dir="2700000" algn="tl">
                    <a:srgbClr val="C0C0C0"/>
                  </a:outerShdw>
                </a:effectLst>
                <a:latin typeface="Times New Roman"/>
                <a:ea typeface="ＭＳ Ｐゴシック"/>
                <a:cs typeface="Times New Roman"/>
              </a:rPr>
              <a:t>We will revisit in Tutorial</a:t>
            </a:r>
            <a:endParaRPr lang="en-GB" altLang="en-US" dirty="0">
              <a:solidFill>
                <a:schemeClr val="bg1">
                  <a:lumMod val="50000"/>
                </a:schemeClr>
              </a:solidFill>
              <a:latin typeface="Times New Roman"/>
              <a:ea typeface="ＭＳ Ｐゴシック"/>
              <a:cs typeface="Times New Roman"/>
            </a:endParaRPr>
          </a:p>
        </p:txBody>
      </p:sp>
    </p:spTree>
    <p:extLst>
      <p:ext uri="{BB962C8B-B14F-4D97-AF65-F5344CB8AC3E}">
        <p14:creationId xmlns:p14="http://schemas.microsoft.com/office/powerpoint/2010/main" val="263842894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5298">
                                            <p:txEl>
                                              <p:pRg st="2" end="2"/>
                                            </p:txEl>
                                          </p:spTgt>
                                        </p:tgtEl>
                                        <p:attrNameLst>
                                          <p:attrName>style.visibility</p:attrName>
                                        </p:attrNameLst>
                                      </p:cBhvr>
                                      <p:to>
                                        <p:strVal val="visible"/>
                                      </p:to>
                                    </p:set>
                                    <p:animEffect transition="in" filter="fade">
                                      <p:cBhvr>
                                        <p:cTn id="7" dur="1000"/>
                                        <p:tgtEl>
                                          <p:spTgt spid="55298">
                                            <p:txEl>
                                              <p:pRg st="2" end="2"/>
                                            </p:txEl>
                                          </p:spTgt>
                                        </p:tgtEl>
                                      </p:cBhvr>
                                    </p:animEffect>
                                    <p:anim calcmode="lin" valueType="num">
                                      <p:cBhvr>
                                        <p:cTn id="8" dur="1000" fill="hold"/>
                                        <p:tgtEl>
                                          <p:spTgt spid="55298">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529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5298">
                                            <p:txEl>
                                              <p:pRg st="4" end="4"/>
                                            </p:txEl>
                                          </p:spTgt>
                                        </p:tgtEl>
                                        <p:attrNameLst>
                                          <p:attrName>style.visibility</p:attrName>
                                        </p:attrNameLst>
                                      </p:cBhvr>
                                      <p:to>
                                        <p:strVal val="visible"/>
                                      </p:to>
                                    </p:set>
                                    <p:animEffect transition="in" filter="fade">
                                      <p:cBhvr>
                                        <p:cTn id="14" dur="1000"/>
                                        <p:tgtEl>
                                          <p:spTgt spid="55298">
                                            <p:txEl>
                                              <p:pRg st="4" end="4"/>
                                            </p:txEl>
                                          </p:spTgt>
                                        </p:tgtEl>
                                      </p:cBhvr>
                                    </p:animEffect>
                                    <p:anim calcmode="lin" valueType="num">
                                      <p:cBhvr>
                                        <p:cTn id="15" dur="1000" fill="hold"/>
                                        <p:tgtEl>
                                          <p:spTgt spid="55298">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5529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367590B3-9496-41F3-909B-7CC6C8C6AD1A}"/>
              </a:ext>
            </a:extLst>
          </p:cNvPr>
          <p:cNvSpPr>
            <a:spLocks noGrp="1" noChangeArrowheads="1"/>
          </p:cNvSpPr>
          <p:nvPr>
            <p:ph type="title"/>
          </p:nvPr>
        </p:nvSpPr>
        <p:spPr>
          <a:xfrm>
            <a:off x="1524000" y="333376"/>
            <a:ext cx="9144000" cy="1897063"/>
          </a:xfrm>
        </p:spPr>
        <p:txBody>
          <a:bodyPr rtlCol="0">
            <a:normAutofit/>
          </a:bodyPr>
          <a:lstStyle/>
          <a:p>
            <a:pPr algn="ctr" fontAlgn="auto">
              <a:spcAft>
                <a:spcPts val="0"/>
              </a:spcAft>
              <a:defRPr/>
            </a:pPr>
            <a:r>
              <a:rPr lang="en-GB" altLang="en-US">
                <a:solidFill>
                  <a:schemeClr val="bg1">
                    <a:lumMod val="50000"/>
                  </a:schemeClr>
                </a:solidFill>
                <a:effectLst>
                  <a:outerShdw blurRad="38100" dist="38100" dir="2700000" algn="tl">
                    <a:srgbClr val="C0C0C0"/>
                  </a:outerShdw>
                </a:effectLst>
              </a:rPr>
              <a:t>Benefits of understanding </a:t>
            </a:r>
            <a:br>
              <a:rPr lang="en-GB" altLang="en-US">
                <a:solidFill>
                  <a:schemeClr val="bg1">
                    <a:lumMod val="50000"/>
                  </a:schemeClr>
                </a:solidFill>
                <a:effectLst>
                  <a:outerShdw blurRad="38100" dist="38100" dir="2700000" algn="tl">
                    <a:srgbClr val="C0C0C0"/>
                  </a:outerShdw>
                </a:effectLst>
              </a:rPr>
            </a:br>
            <a:r>
              <a:rPr lang="en-GB" altLang="en-US">
                <a:solidFill>
                  <a:schemeClr val="bg1">
                    <a:lumMod val="50000"/>
                  </a:schemeClr>
                </a:solidFill>
                <a:effectLst>
                  <a:outerShdw blurRad="38100" dist="38100" dir="2700000" algn="tl">
                    <a:srgbClr val="C0C0C0"/>
                  </a:outerShdw>
                </a:effectLst>
              </a:rPr>
              <a:t>Learning Styles</a:t>
            </a:r>
            <a:endParaRPr lang="en-GB" altLang="en-US">
              <a:solidFill>
                <a:schemeClr val="bg1">
                  <a:lumMod val="50000"/>
                </a:schemeClr>
              </a:solidFill>
            </a:endParaRPr>
          </a:p>
        </p:txBody>
      </p:sp>
      <p:sp>
        <p:nvSpPr>
          <p:cNvPr id="34819" name="Text Box 5">
            <a:extLst>
              <a:ext uri="{FF2B5EF4-FFF2-40B4-BE49-F238E27FC236}">
                <a16:creationId xmlns:a16="http://schemas.microsoft.com/office/drawing/2014/main" id="{E450FE7B-9A1C-4B5B-96D3-6D08E98E2560}"/>
              </a:ext>
            </a:extLst>
          </p:cNvPr>
          <p:cNvSpPr txBox="1">
            <a:spLocks noChangeArrowheads="1"/>
          </p:cNvSpPr>
          <p:nvPr/>
        </p:nvSpPr>
        <p:spPr bwMode="auto">
          <a:xfrm>
            <a:off x="2286000" y="1905001"/>
            <a:ext cx="7924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b="1" dirty="0">
                <a:solidFill>
                  <a:schemeClr val="bg2"/>
                </a:solidFill>
              </a:rPr>
              <a:t>            </a:t>
            </a:r>
            <a:r>
              <a:rPr lang="en-GB" altLang="en-US" sz="2800" b="1" dirty="0">
                <a:solidFill>
                  <a:schemeClr val="bg1">
                    <a:lumMod val="50000"/>
                  </a:schemeClr>
                </a:solidFill>
              </a:rPr>
              <a:t>Team selection &amp; demographics</a:t>
            </a:r>
          </a:p>
        </p:txBody>
      </p:sp>
      <p:sp>
        <p:nvSpPr>
          <p:cNvPr id="34820" name="Text Box 6">
            <a:extLst>
              <a:ext uri="{FF2B5EF4-FFF2-40B4-BE49-F238E27FC236}">
                <a16:creationId xmlns:a16="http://schemas.microsoft.com/office/drawing/2014/main" id="{DDB0AE14-17D7-40D6-A7A4-9549FD7802B5}"/>
              </a:ext>
            </a:extLst>
          </p:cNvPr>
          <p:cNvSpPr txBox="1">
            <a:spLocks noChangeArrowheads="1"/>
          </p:cNvSpPr>
          <p:nvPr/>
        </p:nvSpPr>
        <p:spPr bwMode="auto">
          <a:xfrm>
            <a:off x="2286000" y="3352801"/>
            <a:ext cx="7924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dirty="0">
                <a:solidFill>
                  <a:schemeClr val="bg2"/>
                </a:solidFill>
              </a:rPr>
              <a:t>	</a:t>
            </a:r>
            <a:r>
              <a:rPr lang="en-GB" altLang="en-US" sz="2800" b="1" dirty="0">
                <a:solidFill>
                  <a:schemeClr val="bg1">
                    <a:lumMod val="50000"/>
                  </a:schemeClr>
                </a:solidFill>
              </a:rPr>
              <a:t>Understanding of own and others behaviour </a:t>
            </a:r>
            <a:endParaRPr lang="en-GB" altLang="en-US" b="1" dirty="0">
              <a:solidFill>
                <a:schemeClr val="bg1">
                  <a:lumMod val="50000"/>
                </a:schemeClr>
              </a:solidFill>
            </a:endParaRPr>
          </a:p>
        </p:txBody>
      </p:sp>
      <p:sp>
        <p:nvSpPr>
          <p:cNvPr id="34821" name="Text Box 7">
            <a:extLst>
              <a:ext uri="{FF2B5EF4-FFF2-40B4-BE49-F238E27FC236}">
                <a16:creationId xmlns:a16="http://schemas.microsoft.com/office/drawing/2014/main" id="{6736F650-5670-4F77-9089-F433AE152ED0}"/>
              </a:ext>
            </a:extLst>
          </p:cNvPr>
          <p:cNvSpPr txBox="1">
            <a:spLocks noChangeArrowheads="1"/>
          </p:cNvSpPr>
          <p:nvPr/>
        </p:nvSpPr>
        <p:spPr bwMode="auto">
          <a:xfrm>
            <a:off x="2286000" y="2555412"/>
            <a:ext cx="7924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sz="2800" dirty="0">
                <a:solidFill>
                  <a:schemeClr val="bg1">
                    <a:lumMod val="50000"/>
                  </a:schemeClr>
                </a:solidFill>
              </a:rPr>
              <a:t>          </a:t>
            </a:r>
            <a:r>
              <a:rPr lang="en-GB" altLang="en-US" sz="2800" b="1" dirty="0">
                <a:solidFill>
                  <a:schemeClr val="bg1">
                    <a:lumMod val="50000"/>
                  </a:schemeClr>
                </a:solidFill>
              </a:rPr>
              <a:t>Task allocation and acceptance</a:t>
            </a:r>
            <a:endParaRPr lang="en-GB" altLang="en-US" b="1" dirty="0">
              <a:solidFill>
                <a:schemeClr val="bg1">
                  <a:lumMod val="50000"/>
                </a:schemeClr>
              </a:solidFill>
            </a:endParaRPr>
          </a:p>
        </p:txBody>
      </p:sp>
      <p:sp>
        <p:nvSpPr>
          <p:cNvPr id="34822" name="Text Box 8">
            <a:extLst>
              <a:ext uri="{FF2B5EF4-FFF2-40B4-BE49-F238E27FC236}">
                <a16:creationId xmlns:a16="http://schemas.microsoft.com/office/drawing/2014/main" id="{3EB36A23-29ED-4D68-A54E-9612E937601E}"/>
              </a:ext>
            </a:extLst>
          </p:cNvPr>
          <p:cNvSpPr txBox="1">
            <a:spLocks noChangeArrowheads="1"/>
          </p:cNvSpPr>
          <p:nvPr/>
        </p:nvSpPr>
        <p:spPr bwMode="auto">
          <a:xfrm>
            <a:off x="2286000" y="4150189"/>
            <a:ext cx="79248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dirty="0"/>
              <a:t> </a:t>
            </a:r>
            <a:r>
              <a:rPr lang="en-GB" altLang="en-US" sz="2800" dirty="0">
                <a:solidFill>
                  <a:schemeClr val="bg2"/>
                </a:solidFill>
              </a:rPr>
              <a:t>	</a:t>
            </a:r>
            <a:r>
              <a:rPr lang="en-GB" altLang="en-US" sz="2800" b="1" dirty="0">
                <a:solidFill>
                  <a:schemeClr val="bg1">
                    <a:lumMod val="50000"/>
                  </a:schemeClr>
                </a:solidFill>
              </a:rPr>
              <a:t>Value strengths - identify areas of 			development/concern</a:t>
            </a:r>
            <a:r>
              <a:rPr lang="en-GB" altLang="en-US" b="1" dirty="0">
                <a:solidFill>
                  <a:schemeClr val="bg1">
                    <a:lumMod val="50000"/>
                  </a:schemeClr>
                </a:solidFill>
              </a:rPr>
              <a:t>	</a:t>
            </a:r>
          </a:p>
        </p:txBody>
      </p:sp>
      <p:sp>
        <p:nvSpPr>
          <p:cNvPr id="34823" name="Text Box 10">
            <a:extLst>
              <a:ext uri="{FF2B5EF4-FFF2-40B4-BE49-F238E27FC236}">
                <a16:creationId xmlns:a16="http://schemas.microsoft.com/office/drawing/2014/main" id="{CEC4063A-0AA6-4C28-99D1-3B23C8D1DEE3}"/>
              </a:ext>
            </a:extLst>
          </p:cNvPr>
          <p:cNvSpPr txBox="1">
            <a:spLocks noChangeArrowheads="1"/>
          </p:cNvSpPr>
          <p:nvPr/>
        </p:nvSpPr>
        <p:spPr bwMode="auto">
          <a:xfrm>
            <a:off x="2286000" y="5181601"/>
            <a:ext cx="7924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dirty="0"/>
              <a:t> </a:t>
            </a:r>
            <a:r>
              <a:rPr lang="en-GB" altLang="en-US" dirty="0">
                <a:solidFill>
                  <a:schemeClr val="bg2"/>
                </a:solidFill>
              </a:rPr>
              <a:t>	</a:t>
            </a:r>
            <a:r>
              <a:rPr lang="en-GB" altLang="en-US" sz="2800" b="1" dirty="0">
                <a:solidFill>
                  <a:schemeClr val="bg1">
                    <a:lumMod val="50000"/>
                  </a:schemeClr>
                </a:solidFill>
              </a:rPr>
              <a:t>Tailor delivery/research.</a:t>
            </a:r>
          </a:p>
        </p:txBody>
      </p:sp>
    </p:spTree>
    <p:extLst>
      <p:ext uri="{BB962C8B-B14F-4D97-AF65-F5344CB8AC3E}">
        <p14:creationId xmlns:p14="http://schemas.microsoft.com/office/powerpoint/2010/main" val="121980258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819"/>
                                        </p:tgtEl>
                                        <p:attrNameLst>
                                          <p:attrName>style.visibility</p:attrName>
                                        </p:attrNameLst>
                                      </p:cBhvr>
                                      <p:to>
                                        <p:strVal val="visible"/>
                                      </p:to>
                                    </p:set>
                                    <p:anim calcmode="lin" valueType="num">
                                      <p:cBhvr additive="base">
                                        <p:cTn id="7" dur="500" fill="hold"/>
                                        <p:tgtEl>
                                          <p:spTgt spid="34819"/>
                                        </p:tgtEl>
                                        <p:attrNameLst>
                                          <p:attrName>ppt_x</p:attrName>
                                        </p:attrNameLst>
                                      </p:cBhvr>
                                      <p:tavLst>
                                        <p:tav tm="0">
                                          <p:val>
                                            <p:strVal val="#ppt_x"/>
                                          </p:val>
                                        </p:tav>
                                        <p:tav tm="100000">
                                          <p:val>
                                            <p:strVal val="#ppt_x"/>
                                          </p:val>
                                        </p:tav>
                                      </p:tavLst>
                                    </p:anim>
                                    <p:anim calcmode="lin" valueType="num">
                                      <p:cBhvr additive="base">
                                        <p:cTn id="8" dur="500" fill="hold"/>
                                        <p:tgtEl>
                                          <p:spTgt spid="3481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821"/>
                                        </p:tgtEl>
                                        <p:attrNameLst>
                                          <p:attrName>style.visibility</p:attrName>
                                        </p:attrNameLst>
                                      </p:cBhvr>
                                      <p:to>
                                        <p:strVal val="visible"/>
                                      </p:to>
                                    </p:set>
                                    <p:anim calcmode="lin" valueType="num">
                                      <p:cBhvr additive="base">
                                        <p:cTn id="13" dur="500" fill="hold"/>
                                        <p:tgtEl>
                                          <p:spTgt spid="34821"/>
                                        </p:tgtEl>
                                        <p:attrNameLst>
                                          <p:attrName>ppt_x</p:attrName>
                                        </p:attrNameLst>
                                      </p:cBhvr>
                                      <p:tavLst>
                                        <p:tav tm="0">
                                          <p:val>
                                            <p:strVal val="#ppt_x"/>
                                          </p:val>
                                        </p:tav>
                                        <p:tav tm="100000">
                                          <p:val>
                                            <p:strVal val="#ppt_x"/>
                                          </p:val>
                                        </p:tav>
                                      </p:tavLst>
                                    </p:anim>
                                    <p:anim calcmode="lin" valueType="num">
                                      <p:cBhvr additive="base">
                                        <p:cTn id="14" dur="500" fill="hold"/>
                                        <p:tgtEl>
                                          <p:spTgt spid="34821"/>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4820"/>
                                        </p:tgtEl>
                                        <p:attrNameLst>
                                          <p:attrName>style.visibility</p:attrName>
                                        </p:attrNameLst>
                                      </p:cBhvr>
                                      <p:to>
                                        <p:strVal val="visible"/>
                                      </p:to>
                                    </p:set>
                                    <p:anim calcmode="lin" valueType="num">
                                      <p:cBhvr additive="base">
                                        <p:cTn id="19" dur="500" fill="hold"/>
                                        <p:tgtEl>
                                          <p:spTgt spid="34820"/>
                                        </p:tgtEl>
                                        <p:attrNameLst>
                                          <p:attrName>ppt_x</p:attrName>
                                        </p:attrNameLst>
                                      </p:cBhvr>
                                      <p:tavLst>
                                        <p:tav tm="0">
                                          <p:val>
                                            <p:strVal val="#ppt_x"/>
                                          </p:val>
                                        </p:tav>
                                        <p:tav tm="100000">
                                          <p:val>
                                            <p:strVal val="#ppt_x"/>
                                          </p:val>
                                        </p:tav>
                                      </p:tavLst>
                                    </p:anim>
                                    <p:anim calcmode="lin" valueType="num">
                                      <p:cBhvr additive="base">
                                        <p:cTn id="20" dur="500" fill="hold"/>
                                        <p:tgtEl>
                                          <p:spTgt spid="34820"/>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4822"/>
                                        </p:tgtEl>
                                        <p:attrNameLst>
                                          <p:attrName>style.visibility</p:attrName>
                                        </p:attrNameLst>
                                      </p:cBhvr>
                                      <p:to>
                                        <p:strVal val="visible"/>
                                      </p:to>
                                    </p:set>
                                    <p:anim calcmode="lin" valueType="num">
                                      <p:cBhvr additive="base">
                                        <p:cTn id="25" dur="500" fill="hold"/>
                                        <p:tgtEl>
                                          <p:spTgt spid="34822"/>
                                        </p:tgtEl>
                                        <p:attrNameLst>
                                          <p:attrName>ppt_x</p:attrName>
                                        </p:attrNameLst>
                                      </p:cBhvr>
                                      <p:tavLst>
                                        <p:tav tm="0">
                                          <p:val>
                                            <p:strVal val="#ppt_x"/>
                                          </p:val>
                                        </p:tav>
                                        <p:tav tm="100000">
                                          <p:val>
                                            <p:strVal val="#ppt_x"/>
                                          </p:val>
                                        </p:tav>
                                      </p:tavLst>
                                    </p:anim>
                                    <p:anim calcmode="lin" valueType="num">
                                      <p:cBhvr additive="base">
                                        <p:cTn id="26" dur="500" fill="hold"/>
                                        <p:tgtEl>
                                          <p:spTgt spid="34822"/>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4823"/>
                                        </p:tgtEl>
                                        <p:attrNameLst>
                                          <p:attrName>style.visibility</p:attrName>
                                        </p:attrNameLst>
                                      </p:cBhvr>
                                      <p:to>
                                        <p:strVal val="visible"/>
                                      </p:to>
                                    </p:set>
                                    <p:anim calcmode="lin" valueType="num">
                                      <p:cBhvr additive="base">
                                        <p:cTn id="31" dur="500" fill="hold"/>
                                        <p:tgtEl>
                                          <p:spTgt spid="34823"/>
                                        </p:tgtEl>
                                        <p:attrNameLst>
                                          <p:attrName>ppt_x</p:attrName>
                                        </p:attrNameLst>
                                      </p:cBhvr>
                                      <p:tavLst>
                                        <p:tav tm="0">
                                          <p:val>
                                            <p:strVal val="#ppt_x"/>
                                          </p:val>
                                        </p:tav>
                                        <p:tav tm="100000">
                                          <p:val>
                                            <p:strVal val="#ppt_x"/>
                                          </p:val>
                                        </p:tav>
                                      </p:tavLst>
                                    </p:anim>
                                    <p:anim calcmode="lin" valueType="num">
                                      <p:cBhvr additive="base">
                                        <p:cTn id="32" dur="500" fill="hold"/>
                                        <p:tgtEl>
                                          <p:spTgt spid="348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p:bldP spid="34820" grpId="0"/>
      <p:bldP spid="34821" grpId="0"/>
      <p:bldP spid="34822" grpId="0"/>
      <p:bldP spid="3482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Text Box 3">
            <a:extLst>
              <a:ext uri="{FF2B5EF4-FFF2-40B4-BE49-F238E27FC236}">
                <a16:creationId xmlns:a16="http://schemas.microsoft.com/office/drawing/2014/main" id="{C6DB3F21-04E6-4550-A183-17BEBAD941A2}"/>
              </a:ext>
            </a:extLst>
          </p:cNvPr>
          <p:cNvSpPr txBox="1">
            <a:spLocks noChangeArrowheads="1"/>
          </p:cNvSpPr>
          <p:nvPr/>
        </p:nvSpPr>
        <p:spPr bwMode="auto">
          <a:xfrm>
            <a:off x="2286000" y="2590800"/>
            <a:ext cx="7696200" cy="2844800"/>
          </a:xfrm>
          <a:prstGeom prst="rect">
            <a:avLst/>
          </a:prstGeom>
          <a:noFill/>
          <a:ln w="9525">
            <a:solidFill>
              <a:srgbClr val="FF99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US" altLang="en-US" sz="7200" b="1">
                <a:solidFill>
                  <a:schemeClr val="bg1">
                    <a:lumMod val="50000"/>
                  </a:schemeClr>
                </a:solidFill>
                <a:effectLst>
                  <a:outerShdw blurRad="38100" dist="38100" dir="2700000" algn="tl">
                    <a:srgbClr val="C0C0C0"/>
                  </a:outerShdw>
                </a:effectLst>
              </a:rPr>
              <a:t>Any</a:t>
            </a:r>
          </a:p>
          <a:p>
            <a:pPr algn="ctr">
              <a:spcBef>
                <a:spcPct val="50000"/>
              </a:spcBef>
              <a:defRPr/>
            </a:pPr>
            <a:r>
              <a:rPr lang="en-US" altLang="en-US" sz="7200" b="1">
                <a:solidFill>
                  <a:schemeClr val="bg1">
                    <a:lumMod val="50000"/>
                  </a:schemeClr>
                </a:solidFill>
                <a:effectLst>
                  <a:outerShdw blurRad="38100" dist="38100" dir="2700000" algn="tl">
                    <a:srgbClr val="C0C0C0"/>
                  </a:outerShdw>
                </a:effectLst>
              </a:rPr>
              <a:t>Questions?</a:t>
            </a:r>
            <a:endParaRPr lang="en-US" altLang="en-US" sz="7200">
              <a:solidFill>
                <a:schemeClr val="bg1">
                  <a:lumMod val="50000"/>
                </a:schemeClr>
              </a:solidFill>
            </a:endParaRPr>
          </a:p>
        </p:txBody>
      </p:sp>
    </p:spTree>
    <p:extLst>
      <p:ext uri="{BB962C8B-B14F-4D97-AF65-F5344CB8AC3E}">
        <p14:creationId xmlns:p14="http://schemas.microsoft.com/office/powerpoint/2010/main" val="42048596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3011"/>
                                        </p:tgtEl>
                                        <p:attrNameLst>
                                          <p:attrName>style.visibility</p:attrName>
                                        </p:attrNameLst>
                                      </p:cBhvr>
                                      <p:to>
                                        <p:strVal val="visible"/>
                                      </p:to>
                                    </p:set>
                                    <p:anim calcmode="lin" valueType="num">
                                      <p:cBhvr>
                                        <p:cTn id="7" dur="1000" fill="hold"/>
                                        <p:tgtEl>
                                          <p:spTgt spid="43011"/>
                                        </p:tgtEl>
                                        <p:attrNameLst>
                                          <p:attrName>ppt_w</p:attrName>
                                        </p:attrNameLst>
                                      </p:cBhvr>
                                      <p:tavLst>
                                        <p:tav tm="0">
                                          <p:val>
                                            <p:fltVal val="0"/>
                                          </p:val>
                                        </p:tav>
                                        <p:tav tm="100000">
                                          <p:val>
                                            <p:strVal val="#ppt_w"/>
                                          </p:val>
                                        </p:tav>
                                      </p:tavLst>
                                    </p:anim>
                                    <p:anim calcmode="lin" valueType="num">
                                      <p:cBhvr>
                                        <p:cTn id="8" dur="1000" fill="hold"/>
                                        <p:tgtEl>
                                          <p:spTgt spid="43011"/>
                                        </p:tgtEl>
                                        <p:attrNameLst>
                                          <p:attrName>ppt_h</p:attrName>
                                        </p:attrNameLst>
                                      </p:cBhvr>
                                      <p:tavLst>
                                        <p:tav tm="0">
                                          <p:val>
                                            <p:fltVal val="0"/>
                                          </p:val>
                                        </p:tav>
                                        <p:tav tm="100000">
                                          <p:val>
                                            <p:strVal val="#ppt_h"/>
                                          </p:val>
                                        </p:tav>
                                      </p:tavLst>
                                    </p:anim>
                                    <p:anim calcmode="lin" valueType="num">
                                      <p:cBhvr>
                                        <p:cTn id="9" dur="1000" fill="hold"/>
                                        <p:tgtEl>
                                          <p:spTgt spid="4301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30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animBg="1"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8.891|2.115999"/>
</p:tagLst>
</file>

<file path=ppt/tags/tag2.xml><?xml version="1.0" encoding="utf-8"?>
<p:tagLst xmlns:a="http://schemas.openxmlformats.org/drawingml/2006/main" xmlns:r="http://schemas.openxmlformats.org/officeDocument/2006/relationships" xmlns:p="http://schemas.openxmlformats.org/presentationml/2006/main">
  <p:tag name="TIMING" val="|5.063|9.406|5.981001|3.899"/>
</p:tagLst>
</file>

<file path=ppt/tags/tag3.xml><?xml version="1.0" encoding="utf-8"?>
<p:tagLst xmlns:a="http://schemas.openxmlformats.org/drawingml/2006/main" xmlns:r="http://schemas.openxmlformats.org/officeDocument/2006/relationships" xmlns:p="http://schemas.openxmlformats.org/presentationml/2006/main">
  <p:tag name="TIMING" val="|2.87|40.386|17.76"/>
</p:tagLst>
</file>

<file path=ppt/tags/tag4.xml><?xml version="1.0" encoding="utf-8"?>
<p:tagLst xmlns:a="http://schemas.openxmlformats.org/drawingml/2006/main" xmlns:r="http://schemas.openxmlformats.org/officeDocument/2006/relationships" xmlns:p="http://schemas.openxmlformats.org/presentationml/2006/main">
  <p:tag name="TIMING" val="|5.507"/>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1636</Words>
  <Application>Microsoft Office PowerPoint</Application>
  <PresentationFormat>Widescreen</PresentationFormat>
  <Paragraphs>233</Paragraphs>
  <Slides>25</Slides>
  <Notes>24</Notes>
  <HiddenSlides>0</HiddenSlides>
  <MMClips>9</MMClips>
  <ScaleCrop>false</ScaleCrop>
  <HeadingPairs>
    <vt:vector size="4" baseType="variant">
      <vt:variant>
        <vt:lpstr>Theme</vt:lpstr>
      </vt:variant>
      <vt:variant>
        <vt:i4>2</vt:i4>
      </vt:variant>
      <vt:variant>
        <vt:lpstr>Slide Titles</vt:lpstr>
      </vt:variant>
      <vt:variant>
        <vt:i4>25</vt:i4>
      </vt:variant>
    </vt:vector>
  </HeadingPairs>
  <TitlesOfParts>
    <vt:vector size="27" baseType="lpstr">
      <vt:lpstr>office theme</vt:lpstr>
      <vt:lpstr>Office Theme</vt:lpstr>
      <vt:lpstr>Swansea Business School –  Institute of Management &amp; Health Public Services Year 3</vt:lpstr>
      <vt:lpstr>Organisational Leadership – Theory into Practice</vt:lpstr>
      <vt:lpstr>Aims and Learning Outcomes </vt:lpstr>
      <vt:lpstr>PowerPoint Presentation</vt:lpstr>
      <vt:lpstr>Safe Learning Environment</vt:lpstr>
      <vt:lpstr>Personal Goals</vt:lpstr>
      <vt:lpstr>Any questions?</vt:lpstr>
      <vt:lpstr>Watch the Film – Experiential Learning</vt:lpstr>
      <vt:lpstr>PowerPoint Presentation</vt:lpstr>
      <vt:lpstr>.</vt:lpstr>
      <vt:lpstr>.</vt:lpstr>
      <vt:lpstr>PowerPoint Presentation</vt:lpstr>
      <vt:lpstr>PowerPoint Presentation</vt:lpstr>
      <vt:lpstr>Learning Style Characteristics</vt:lpstr>
      <vt:lpstr>PowerPoint Presentation</vt:lpstr>
      <vt:lpstr>Learning Style Characteristics</vt:lpstr>
      <vt:lpstr>PowerPoint Presentation</vt:lpstr>
      <vt:lpstr>Learning Style Characteristics</vt:lpstr>
      <vt:lpstr>PowerPoint Presentation</vt:lpstr>
      <vt:lpstr>Learning Style Characteristics</vt:lpstr>
      <vt:lpstr>PowerPoint Presentation</vt:lpstr>
      <vt:lpstr>PowerPoint Presentation</vt:lpstr>
      <vt:lpstr>PowerPoint Presentation</vt:lpstr>
      <vt:lpstr>Benefits of understanding  Learning Styles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Peter Doyle</cp:lastModifiedBy>
  <cp:revision>51</cp:revision>
  <dcterms:created xsi:type="dcterms:W3CDTF">2020-07-17T11:55:49Z</dcterms:created>
  <dcterms:modified xsi:type="dcterms:W3CDTF">2020-08-10T14:57:24Z</dcterms:modified>
</cp:coreProperties>
</file>