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3"/>
  </p:notesMasterIdLst>
  <p:sldIdLst>
    <p:sldId id="873" r:id="rId5"/>
    <p:sldId id="871" r:id="rId6"/>
    <p:sldId id="327" r:id="rId7"/>
    <p:sldId id="270" r:id="rId8"/>
    <p:sldId id="530" r:id="rId9"/>
    <p:sldId id="282" r:id="rId10"/>
    <p:sldId id="532" r:id="rId11"/>
    <p:sldId id="531" r:id="rId12"/>
    <p:sldId id="549" r:id="rId13"/>
    <p:sldId id="551" r:id="rId14"/>
    <p:sldId id="552" r:id="rId15"/>
    <p:sldId id="550" r:id="rId16"/>
    <p:sldId id="424" r:id="rId17"/>
    <p:sldId id="539" r:id="rId18"/>
    <p:sldId id="329" r:id="rId19"/>
    <p:sldId id="535" r:id="rId20"/>
    <p:sldId id="872" r:id="rId21"/>
    <p:sldId id="555" r:id="rId22"/>
    <p:sldId id="540" r:id="rId23"/>
    <p:sldId id="338" r:id="rId24"/>
    <p:sldId id="883" r:id="rId25"/>
    <p:sldId id="554" r:id="rId26"/>
    <p:sldId id="289" r:id="rId27"/>
    <p:sldId id="343" r:id="rId28"/>
    <p:sldId id="290" r:id="rId29"/>
    <p:sldId id="548" r:id="rId30"/>
    <p:sldId id="306" r:id="rId31"/>
    <p:sldId id="559" r:id="rId32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73"/>
            <p14:sldId id="871"/>
            <p14:sldId id="327"/>
            <p14:sldId id="270"/>
            <p14:sldId id="530"/>
            <p14:sldId id="282"/>
            <p14:sldId id="532"/>
            <p14:sldId id="531"/>
            <p14:sldId id="549"/>
            <p14:sldId id="551"/>
            <p14:sldId id="552"/>
            <p14:sldId id="550"/>
            <p14:sldId id="424"/>
            <p14:sldId id="539"/>
            <p14:sldId id="329"/>
            <p14:sldId id="535"/>
            <p14:sldId id="872"/>
            <p14:sldId id="555"/>
            <p14:sldId id="540"/>
            <p14:sldId id="338"/>
            <p14:sldId id="883"/>
            <p14:sldId id="554"/>
            <p14:sldId id="289"/>
            <p14:sldId id="343"/>
            <p14:sldId id="290"/>
            <p14:sldId id="548"/>
            <p14:sldId id="306"/>
            <p14:sldId id="5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0C9796-E0CF-401D-B7DA-BBDE1C9A6E0D}" v="32" dt="2025-10-14T10:06:58.2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644" autoAdjust="0"/>
    <p:restoredTop sz="94660"/>
  </p:normalViewPr>
  <p:slideViewPr>
    <p:cSldViewPr snapToGrid="0">
      <p:cViewPr varScale="1">
        <p:scale>
          <a:sx n="68" d="100"/>
          <a:sy n="68" d="100"/>
        </p:scale>
        <p:origin x="63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619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6608222D-7D80-4ADE-AFBC-EAF7408A5C59}"/>
    <pc:docChg chg="undo custSel addSld delSld modSld sldOrd modSection">
      <pc:chgData name="James Williams" userId="c957a50b-491f-4d94-b4bc-52aca3e2340d" providerId="ADAL" clId="{6608222D-7D80-4ADE-AFBC-EAF7408A5C59}" dt="2024-10-07T16:04:02.434" v="1860"/>
      <pc:docMkLst>
        <pc:docMk/>
      </pc:docMkLst>
      <pc:sldChg chg="addSp delSp modSp mod">
        <pc:chgData name="James Williams" userId="c957a50b-491f-4d94-b4bc-52aca3e2340d" providerId="ADAL" clId="{6608222D-7D80-4ADE-AFBC-EAF7408A5C59}" dt="2024-10-01T10:04:10.705" v="152" actId="207"/>
        <pc:sldMkLst>
          <pc:docMk/>
          <pc:sldMk cId="2744674804" sldId="268"/>
        </pc:sldMkLst>
      </pc:sldChg>
      <pc:sldChg chg="add ord">
        <pc:chgData name="James Williams" userId="c957a50b-491f-4d94-b4bc-52aca3e2340d" providerId="ADAL" clId="{6608222D-7D80-4ADE-AFBC-EAF7408A5C59}" dt="2024-10-01T09:57:39.470" v="11"/>
        <pc:sldMkLst>
          <pc:docMk/>
          <pc:sldMk cId="2062115482" sldId="290"/>
        </pc:sldMkLst>
      </pc:sldChg>
      <pc:sldChg chg="del">
        <pc:chgData name="James Williams" userId="c957a50b-491f-4d94-b4bc-52aca3e2340d" providerId="ADAL" clId="{6608222D-7D80-4ADE-AFBC-EAF7408A5C59}" dt="2024-10-01T09:57:26.432" v="8" actId="2696"/>
        <pc:sldMkLst>
          <pc:docMk/>
          <pc:sldMk cId="4112912670" sldId="290"/>
        </pc:sldMkLst>
      </pc:sldChg>
      <pc:sldChg chg="del">
        <pc:chgData name="James Williams" userId="c957a50b-491f-4d94-b4bc-52aca3e2340d" providerId="ADAL" clId="{6608222D-7D80-4ADE-AFBC-EAF7408A5C59}" dt="2024-10-01T09:57:10.002" v="4" actId="2696"/>
        <pc:sldMkLst>
          <pc:docMk/>
          <pc:sldMk cId="2961266617" sldId="299"/>
        </pc:sldMkLst>
      </pc:sldChg>
      <pc:sldChg chg="modSp mod">
        <pc:chgData name="James Williams" userId="c957a50b-491f-4d94-b4bc-52aca3e2340d" providerId="ADAL" clId="{6608222D-7D80-4ADE-AFBC-EAF7408A5C59}" dt="2024-10-02T11:20:17.288" v="1571" actId="20577"/>
        <pc:sldMkLst>
          <pc:docMk/>
          <pc:sldMk cId="3984600437" sldId="329"/>
        </pc:sldMkLst>
      </pc:sldChg>
      <pc:sldChg chg="modSp mod">
        <pc:chgData name="James Williams" userId="c957a50b-491f-4d94-b4bc-52aca3e2340d" providerId="ADAL" clId="{6608222D-7D80-4ADE-AFBC-EAF7408A5C59}" dt="2024-10-02T11:23:58.752" v="1708" actId="1076"/>
        <pc:sldMkLst>
          <pc:docMk/>
          <pc:sldMk cId="2900813308" sldId="338"/>
        </pc:sldMkLst>
      </pc:sldChg>
      <pc:sldChg chg="modSp mod">
        <pc:chgData name="James Williams" userId="c957a50b-491f-4d94-b4bc-52aca3e2340d" providerId="ADAL" clId="{6608222D-7D80-4ADE-AFBC-EAF7408A5C59}" dt="2024-10-07T07:48:18.688" v="1817" actId="20577"/>
        <pc:sldMkLst>
          <pc:docMk/>
          <pc:sldMk cId="2849612269" sldId="530"/>
        </pc:sldMkLst>
      </pc:sldChg>
      <pc:sldChg chg="modSp mod">
        <pc:chgData name="James Williams" userId="c957a50b-491f-4d94-b4bc-52aca3e2340d" providerId="ADAL" clId="{6608222D-7D80-4ADE-AFBC-EAF7408A5C59}" dt="2024-10-07T07:58:27.084" v="1854" actId="20577"/>
        <pc:sldMkLst>
          <pc:docMk/>
          <pc:sldMk cId="3346455874" sldId="531"/>
        </pc:sldMkLst>
      </pc:sldChg>
      <pc:sldChg chg="addSp modSp mod">
        <pc:chgData name="James Williams" userId="c957a50b-491f-4d94-b4bc-52aca3e2340d" providerId="ADAL" clId="{6608222D-7D80-4ADE-AFBC-EAF7408A5C59}" dt="2024-10-02T11:26:01.325" v="1798" actId="1076"/>
        <pc:sldMkLst>
          <pc:docMk/>
          <pc:sldMk cId="2752240957" sldId="532"/>
        </pc:sldMkLst>
      </pc:sldChg>
      <pc:sldChg chg="modSp mod">
        <pc:chgData name="James Williams" userId="c957a50b-491f-4d94-b4bc-52aca3e2340d" providerId="ADAL" clId="{6608222D-7D80-4ADE-AFBC-EAF7408A5C59}" dt="2024-10-07T07:59:13.771" v="1855" actId="20577"/>
        <pc:sldMkLst>
          <pc:docMk/>
          <pc:sldMk cId="3337034901" sldId="535"/>
        </pc:sldMkLst>
      </pc:sldChg>
      <pc:sldChg chg="modSp mod">
        <pc:chgData name="James Williams" userId="c957a50b-491f-4d94-b4bc-52aca3e2340d" providerId="ADAL" clId="{6608222D-7D80-4ADE-AFBC-EAF7408A5C59}" dt="2024-10-02T11:22:07.704" v="1661" actId="20577"/>
        <pc:sldMkLst>
          <pc:docMk/>
          <pc:sldMk cId="1859535392" sldId="539"/>
        </pc:sldMkLst>
      </pc:sldChg>
      <pc:sldChg chg="add">
        <pc:chgData name="James Williams" userId="c957a50b-491f-4d94-b4bc-52aca3e2340d" providerId="ADAL" clId="{6608222D-7D80-4ADE-AFBC-EAF7408A5C59}" dt="2024-10-01T09:56:55.172" v="2"/>
        <pc:sldMkLst>
          <pc:docMk/>
          <pc:sldMk cId="202432240" sldId="548"/>
        </pc:sldMkLst>
      </pc:sldChg>
      <pc:sldChg chg="del">
        <pc:chgData name="James Williams" userId="c957a50b-491f-4d94-b4bc-52aca3e2340d" providerId="ADAL" clId="{6608222D-7D80-4ADE-AFBC-EAF7408A5C59}" dt="2024-10-01T09:56:50.865" v="1" actId="2696"/>
        <pc:sldMkLst>
          <pc:docMk/>
          <pc:sldMk cId="3252816145" sldId="548"/>
        </pc:sldMkLst>
      </pc:sldChg>
      <pc:sldChg chg="modSp mod">
        <pc:chgData name="James Williams" userId="c957a50b-491f-4d94-b4bc-52aca3e2340d" providerId="ADAL" clId="{6608222D-7D80-4ADE-AFBC-EAF7408A5C59}" dt="2024-10-02T10:59:31.439" v="589" actId="20577"/>
        <pc:sldMkLst>
          <pc:docMk/>
          <pc:sldMk cId="222551328" sldId="549"/>
        </pc:sldMkLst>
      </pc:sldChg>
      <pc:sldChg chg="modSp mod">
        <pc:chgData name="James Williams" userId="c957a50b-491f-4d94-b4bc-52aca3e2340d" providerId="ADAL" clId="{6608222D-7D80-4ADE-AFBC-EAF7408A5C59}" dt="2024-10-02T11:11:07.204" v="985" actId="20577"/>
        <pc:sldMkLst>
          <pc:docMk/>
          <pc:sldMk cId="2133240530" sldId="550"/>
        </pc:sldMkLst>
      </pc:sldChg>
      <pc:sldChg chg="modSp mod">
        <pc:chgData name="James Williams" userId="c957a50b-491f-4d94-b4bc-52aca3e2340d" providerId="ADAL" clId="{6608222D-7D80-4ADE-AFBC-EAF7408A5C59}" dt="2024-10-02T11:01:04.176" v="744" actId="313"/>
        <pc:sldMkLst>
          <pc:docMk/>
          <pc:sldMk cId="1619644119" sldId="551"/>
        </pc:sldMkLst>
      </pc:sldChg>
      <pc:sldChg chg="modSp mod">
        <pc:chgData name="James Williams" userId="c957a50b-491f-4d94-b4bc-52aca3e2340d" providerId="ADAL" clId="{6608222D-7D80-4ADE-AFBC-EAF7408A5C59}" dt="2024-10-02T11:07:21.625" v="807" actId="20577"/>
        <pc:sldMkLst>
          <pc:docMk/>
          <pc:sldMk cId="19442486" sldId="552"/>
        </pc:sldMkLst>
      </pc:sldChg>
      <pc:sldChg chg="addSp modSp add del mod ord">
        <pc:chgData name="James Williams" userId="c957a50b-491f-4d94-b4bc-52aca3e2340d" providerId="ADAL" clId="{6608222D-7D80-4ADE-AFBC-EAF7408A5C59}" dt="2024-10-01T10:04:03.290" v="151" actId="2696"/>
        <pc:sldMkLst>
          <pc:docMk/>
          <pc:sldMk cId="1347404580" sldId="553"/>
        </pc:sldMkLst>
      </pc:sldChg>
      <pc:sldChg chg="modSp new mod ord">
        <pc:chgData name="James Williams" userId="c957a50b-491f-4d94-b4bc-52aca3e2340d" providerId="ADAL" clId="{6608222D-7D80-4ADE-AFBC-EAF7408A5C59}" dt="2024-10-07T07:57:35.244" v="1853" actId="20577"/>
        <pc:sldMkLst>
          <pc:docMk/>
          <pc:sldMk cId="3228826295" sldId="553"/>
        </pc:sldMkLst>
      </pc:sldChg>
      <pc:sldChg chg="new del">
        <pc:chgData name="James Williams" userId="c957a50b-491f-4d94-b4bc-52aca3e2340d" providerId="ADAL" clId="{6608222D-7D80-4ADE-AFBC-EAF7408A5C59}" dt="2024-10-02T11:14:52.640" v="988" actId="2696"/>
        <pc:sldMkLst>
          <pc:docMk/>
          <pc:sldMk cId="452416019" sldId="554"/>
        </pc:sldMkLst>
      </pc:sldChg>
      <pc:sldChg chg="modSp new mod">
        <pc:chgData name="James Williams" userId="c957a50b-491f-4d94-b4bc-52aca3e2340d" providerId="ADAL" clId="{6608222D-7D80-4ADE-AFBC-EAF7408A5C59}" dt="2024-10-02T11:20:05.952" v="1570" actId="115"/>
        <pc:sldMkLst>
          <pc:docMk/>
          <pc:sldMk cId="4078879505" sldId="555"/>
        </pc:sldMkLst>
      </pc:sldChg>
      <pc:sldChg chg="add ord">
        <pc:chgData name="James Williams" userId="c957a50b-491f-4d94-b4bc-52aca3e2340d" providerId="ADAL" clId="{6608222D-7D80-4ADE-AFBC-EAF7408A5C59}" dt="2024-10-07T14:15:01.798" v="1858"/>
        <pc:sldMkLst>
          <pc:docMk/>
          <pc:sldMk cId="1027549800" sldId="556"/>
        </pc:sldMkLst>
      </pc:sldChg>
      <pc:sldChg chg="delSp add setBg delDesignElem">
        <pc:chgData name="James Williams" userId="c957a50b-491f-4d94-b4bc-52aca3e2340d" providerId="ADAL" clId="{6608222D-7D80-4ADE-AFBC-EAF7408A5C59}" dt="2024-10-07T16:04:02.434" v="1860"/>
        <pc:sldMkLst>
          <pc:docMk/>
          <pc:sldMk cId="2332086803" sldId="559"/>
        </pc:sldMkLst>
      </pc:sldChg>
    </pc:docChg>
  </pc:docChgLst>
  <pc:docChgLst>
    <pc:chgData name="James Williams" userId="c957a50b-491f-4d94-b4bc-52aca3e2340d" providerId="ADAL" clId="{E7A82F04-EF1D-49A3-BA52-B60B0CD26E53}"/>
    <pc:docChg chg="undo custSel addSld delSld modSld sldOrd modSection">
      <pc:chgData name="James Williams" userId="c957a50b-491f-4d94-b4bc-52aca3e2340d" providerId="ADAL" clId="{E7A82F04-EF1D-49A3-BA52-B60B0CD26E53}" dt="2023-10-05T13:04:36.800" v="1767" actId="1076"/>
      <pc:docMkLst>
        <pc:docMk/>
      </pc:docMkLst>
      <pc:sldChg chg="modSp mod">
        <pc:chgData name="James Williams" userId="c957a50b-491f-4d94-b4bc-52aca3e2340d" providerId="ADAL" clId="{E7A82F04-EF1D-49A3-BA52-B60B0CD26E53}" dt="2023-10-05T12:17:57.157" v="27" actId="20577"/>
        <pc:sldMkLst>
          <pc:docMk/>
          <pc:sldMk cId="392036152" sldId="270"/>
        </pc:sldMkLst>
      </pc:sldChg>
      <pc:sldChg chg="modSp mod ord">
        <pc:chgData name="James Williams" userId="c957a50b-491f-4d94-b4bc-52aca3e2340d" providerId="ADAL" clId="{E7A82F04-EF1D-49A3-BA52-B60B0CD26E53}" dt="2023-10-05T12:37:28.792" v="271" actId="20577"/>
        <pc:sldMkLst>
          <pc:docMk/>
          <pc:sldMk cId="3136927749" sldId="282"/>
        </pc:sldMkLst>
      </pc:sldChg>
      <pc:sldChg chg="modSp mod">
        <pc:chgData name="James Williams" userId="c957a50b-491f-4d94-b4bc-52aca3e2340d" providerId="ADAL" clId="{E7A82F04-EF1D-49A3-BA52-B60B0CD26E53}" dt="2023-10-05T12:56:09.717" v="1112" actId="115"/>
        <pc:sldMkLst>
          <pc:docMk/>
          <pc:sldMk cId="2961266617" sldId="299"/>
        </pc:sldMkLst>
      </pc:sldChg>
      <pc:sldChg chg="add del">
        <pc:chgData name="James Williams" userId="c957a50b-491f-4d94-b4bc-52aca3e2340d" providerId="ADAL" clId="{E7A82F04-EF1D-49A3-BA52-B60B0CD26E53}" dt="2023-10-05T12:21:22.659" v="40"/>
        <pc:sldMkLst>
          <pc:docMk/>
          <pc:sldMk cId="3788284298" sldId="329"/>
        </pc:sldMkLst>
      </pc:sldChg>
      <pc:sldChg chg="delSp modSp add mod setBg delDesignElem">
        <pc:chgData name="James Williams" userId="c957a50b-491f-4d94-b4bc-52aca3e2340d" providerId="ADAL" clId="{E7A82F04-EF1D-49A3-BA52-B60B0CD26E53}" dt="2023-10-05T12:55:42.310" v="1091" actId="1076"/>
        <pc:sldMkLst>
          <pc:docMk/>
          <pc:sldMk cId="3984600437" sldId="329"/>
        </pc:sldMkLst>
      </pc:sldChg>
      <pc:sldChg chg="modSp mod">
        <pc:chgData name="James Williams" userId="c957a50b-491f-4d94-b4bc-52aca3e2340d" providerId="ADAL" clId="{E7A82F04-EF1D-49A3-BA52-B60B0CD26E53}" dt="2023-10-05T12:57:41.320" v="1161" actId="113"/>
        <pc:sldMkLst>
          <pc:docMk/>
          <pc:sldMk cId="2900813308" sldId="338"/>
        </pc:sldMkLst>
      </pc:sldChg>
      <pc:sldChg chg="modSp add del mod">
        <pc:chgData name="James Williams" userId="c957a50b-491f-4d94-b4bc-52aca3e2340d" providerId="ADAL" clId="{E7A82F04-EF1D-49A3-BA52-B60B0CD26E53}" dt="2023-10-05T12:55:14.542" v="1090" actId="403"/>
        <pc:sldMkLst>
          <pc:docMk/>
          <pc:sldMk cId="410665600" sldId="424"/>
        </pc:sldMkLst>
      </pc:sldChg>
      <pc:sldChg chg="modSp mod">
        <pc:chgData name="James Williams" userId="c957a50b-491f-4d94-b4bc-52aca3e2340d" providerId="ADAL" clId="{E7A82F04-EF1D-49A3-BA52-B60B0CD26E53}" dt="2023-10-05T12:17:44.343" v="25" actId="27636"/>
        <pc:sldMkLst>
          <pc:docMk/>
          <pc:sldMk cId="2849612269" sldId="530"/>
        </pc:sldMkLst>
      </pc:sldChg>
      <pc:sldChg chg="modSp mod">
        <pc:chgData name="James Williams" userId="c957a50b-491f-4d94-b4bc-52aca3e2340d" providerId="ADAL" clId="{E7A82F04-EF1D-49A3-BA52-B60B0CD26E53}" dt="2023-10-05T12:49:13.642" v="789" actId="113"/>
        <pc:sldMkLst>
          <pc:docMk/>
          <pc:sldMk cId="3346455874" sldId="531"/>
        </pc:sldMkLst>
      </pc:sldChg>
      <pc:sldChg chg="add del">
        <pc:chgData name="James Williams" userId="c957a50b-491f-4d94-b4bc-52aca3e2340d" providerId="ADAL" clId="{E7A82F04-EF1D-49A3-BA52-B60B0CD26E53}" dt="2023-10-05T12:16:08.151" v="4" actId="2696"/>
        <pc:sldMkLst>
          <pc:docMk/>
          <pc:sldMk cId="3553326067" sldId="533"/>
        </pc:sldMkLst>
      </pc:sldChg>
      <pc:sldChg chg="modSp add mod">
        <pc:chgData name="James Williams" userId="c957a50b-491f-4d94-b4bc-52aca3e2340d" providerId="ADAL" clId="{E7A82F04-EF1D-49A3-BA52-B60B0CD26E53}" dt="2023-10-05T12:55:05.282" v="1089"/>
        <pc:sldMkLst>
          <pc:docMk/>
          <pc:sldMk cId="3337034901" sldId="535"/>
        </pc:sldMkLst>
      </pc:sldChg>
      <pc:sldChg chg="modSp add del mod">
        <pc:chgData name="James Williams" userId="c957a50b-491f-4d94-b4bc-52aca3e2340d" providerId="ADAL" clId="{E7A82F04-EF1D-49A3-BA52-B60B0CD26E53}" dt="2023-10-05T13:03:23.933" v="1708" actId="1076"/>
        <pc:sldMkLst>
          <pc:docMk/>
          <pc:sldMk cId="1859535392" sldId="539"/>
        </pc:sldMkLst>
      </pc:sldChg>
      <pc:sldChg chg="modSp add del mod">
        <pc:chgData name="James Williams" userId="c957a50b-491f-4d94-b4bc-52aca3e2340d" providerId="ADAL" clId="{E7A82F04-EF1D-49A3-BA52-B60B0CD26E53}" dt="2023-10-05T12:24:28.393" v="136" actId="20577"/>
        <pc:sldMkLst>
          <pc:docMk/>
          <pc:sldMk cId="1934263027" sldId="540"/>
        </pc:sldMkLst>
      </pc:sldChg>
      <pc:sldChg chg="add ord">
        <pc:chgData name="James Williams" userId="c957a50b-491f-4d94-b4bc-52aca3e2340d" providerId="ADAL" clId="{E7A82F04-EF1D-49A3-BA52-B60B0CD26E53}" dt="2023-10-05T12:55:46.133" v="1093"/>
        <pc:sldMkLst>
          <pc:docMk/>
          <pc:sldMk cId="3252816145" sldId="548"/>
        </pc:sldMkLst>
      </pc:sldChg>
      <pc:sldChg chg="modSp add mod">
        <pc:chgData name="James Williams" userId="c957a50b-491f-4d94-b4bc-52aca3e2340d" providerId="ADAL" clId="{E7A82F04-EF1D-49A3-BA52-B60B0CD26E53}" dt="2023-10-05T12:50:31.676" v="830" actId="14100"/>
        <pc:sldMkLst>
          <pc:docMk/>
          <pc:sldMk cId="222551328" sldId="549"/>
        </pc:sldMkLst>
      </pc:sldChg>
      <pc:sldChg chg="modSp add mod">
        <pc:chgData name="James Williams" userId="c957a50b-491f-4d94-b4bc-52aca3e2340d" providerId="ADAL" clId="{E7A82F04-EF1D-49A3-BA52-B60B0CD26E53}" dt="2023-10-05T12:51:02.232" v="834" actId="20577"/>
        <pc:sldMkLst>
          <pc:docMk/>
          <pc:sldMk cId="2133240530" sldId="550"/>
        </pc:sldMkLst>
      </pc:sldChg>
      <pc:sldChg chg="modSp add mod ord">
        <pc:chgData name="James Williams" userId="c957a50b-491f-4d94-b4bc-52aca3e2340d" providerId="ADAL" clId="{E7A82F04-EF1D-49A3-BA52-B60B0CD26E53}" dt="2023-10-05T13:03:57.831" v="1717" actId="20577"/>
        <pc:sldMkLst>
          <pc:docMk/>
          <pc:sldMk cId="1619644119" sldId="551"/>
        </pc:sldMkLst>
      </pc:sldChg>
      <pc:sldChg chg="modSp add mod">
        <pc:chgData name="James Williams" userId="c957a50b-491f-4d94-b4bc-52aca3e2340d" providerId="ADAL" clId="{E7A82F04-EF1D-49A3-BA52-B60B0CD26E53}" dt="2023-10-05T13:04:36.800" v="1767" actId="1076"/>
        <pc:sldMkLst>
          <pc:docMk/>
          <pc:sldMk cId="19442486" sldId="552"/>
        </pc:sldMkLst>
      </pc:sldChg>
    </pc:docChg>
  </pc:docChgLst>
  <pc:docChgLst>
    <pc:chgData name="James Williams" userId="c957a50b-491f-4d94-b4bc-52aca3e2340d" providerId="ADAL" clId="{110C9796-E0CF-401D-B7DA-BBDE1C9A6E0D}"/>
    <pc:docChg chg="undo redo custSel addSld delSld modSld sldOrd modSection">
      <pc:chgData name="James Williams" userId="c957a50b-491f-4d94-b4bc-52aca3e2340d" providerId="ADAL" clId="{110C9796-E0CF-401D-B7DA-BBDE1C9A6E0D}" dt="2025-10-14T10:07:25.663" v="2259" actId="478"/>
      <pc:docMkLst>
        <pc:docMk/>
      </pc:docMkLst>
      <pc:sldChg chg="del">
        <pc:chgData name="James Williams" userId="c957a50b-491f-4d94-b4bc-52aca3e2340d" providerId="ADAL" clId="{110C9796-E0CF-401D-B7DA-BBDE1C9A6E0D}" dt="2025-10-13T15:23:53.851" v="2244" actId="2696"/>
        <pc:sldMkLst>
          <pc:docMk/>
          <pc:sldMk cId="2744674804" sldId="268"/>
        </pc:sldMkLst>
      </pc:sldChg>
      <pc:sldChg chg="addSp delSp modSp mod">
        <pc:chgData name="James Williams" userId="c957a50b-491f-4d94-b4bc-52aca3e2340d" providerId="ADAL" clId="{110C9796-E0CF-401D-B7DA-BBDE1C9A6E0D}" dt="2025-10-01T10:20:02.832" v="43" actId="1076"/>
        <pc:sldMkLst>
          <pc:docMk/>
          <pc:sldMk cId="392036152" sldId="270"/>
        </pc:sldMkLst>
        <pc:spChg chg="mod">
          <ac:chgData name="James Williams" userId="c957a50b-491f-4d94-b4bc-52aca3e2340d" providerId="ADAL" clId="{110C9796-E0CF-401D-B7DA-BBDE1C9A6E0D}" dt="2025-10-01T10:19:12.008" v="32" actId="1076"/>
          <ac:spMkLst>
            <pc:docMk/>
            <pc:sldMk cId="392036152" sldId="270"/>
            <ac:spMk id="2" creationId="{9A2E17CD-796B-4186-8605-034F343B926E}"/>
          </ac:spMkLst>
        </pc:spChg>
        <pc:spChg chg="mod">
          <ac:chgData name="James Williams" userId="c957a50b-491f-4d94-b4bc-52aca3e2340d" providerId="ADAL" clId="{110C9796-E0CF-401D-B7DA-BBDE1C9A6E0D}" dt="2025-10-01T10:20:02.832" v="43" actId="1076"/>
          <ac:spMkLst>
            <pc:docMk/>
            <pc:sldMk cId="392036152" sldId="270"/>
            <ac:spMk id="3" creationId="{7B4F399D-AE01-4224-ADB2-3C2EA541805E}"/>
          </ac:spMkLst>
        </pc:spChg>
      </pc:sldChg>
      <pc:sldChg chg="modSp mod">
        <pc:chgData name="James Williams" userId="c957a50b-491f-4d94-b4bc-52aca3e2340d" providerId="ADAL" clId="{110C9796-E0CF-401D-B7DA-BBDE1C9A6E0D}" dt="2025-10-01T10:31:16.530" v="56" actId="6549"/>
        <pc:sldMkLst>
          <pc:docMk/>
          <pc:sldMk cId="3136927749" sldId="282"/>
        </pc:sldMkLst>
        <pc:spChg chg="mod">
          <ac:chgData name="James Williams" userId="c957a50b-491f-4d94-b4bc-52aca3e2340d" providerId="ADAL" clId="{110C9796-E0CF-401D-B7DA-BBDE1C9A6E0D}" dt="2025-10-01T10:31:16.530" v="56" actId="6549"/>
          <ac:spMkLst>
            <pc:docMk/>
            <pc:sldMk cId="3136927749" sldId="282"/>
            <ac:spMk id="2" creationId="{2B75CD77-B0CD-41F0-B6F4-812C9DAC10E2}"/>
          </ac:spMkLst>
        </pc:spChg>
      </pc:sldChg>
      <pc:sldChg chg="del">
        <pc:chgData name="James Williams" userId="c957a50b-491f-4d94-b4bc-52aca3e2340d" providerId="ADAL" clId="{110C9796-E0CF-401D-B7DA-BBDE1C9A6E0D}" dt="2025-10-01T10:15:29.914" v="20" actId="2696"/>
        <pc:sldMkLst>
          <pc:docMk/>
          <pc:sldMk cId="2110399098" sldId="291"/>
        </pc:sldMkLst>
      </pc:sldChg>
      <pc:sldChg chg="modSp add mod">
        <pc:chgData name="James Williams" userId="c957a50b-491f-4d94-b4bc-52aca3e2340d" providerId="ADAL" clId="{110C9796-E0CF-401D-B7DA-BBDE1C9A6E0D}" dt="2025-10-06T07:33:05.300" v="2053" actId="20577"/>
        <pc:sldMkLst>
          <pc:docMk/>
          <pc:sldMk cId="1188382200" sldId="327"/>
        </pc:sldMkLst>
        <pc:spChg chg="mod">
          <ac:chgData name="James Williams" userId="c957a50b-491f-4d94-b4bc-52aca3e2340d" providerId="ADAL" clId="{110C9796-E0CF-401D-B7DA-BBDE1C9A6E0D}" dt="2025-10-06T07:33:05.300" v="2053" actId="20577"/>
          <ac:spMkLst>
            <pc:docMk/>
            <pc:sldMk cId="1188382200" sldId="327"/>
            <ac:spMk id="2" creationId="{8A6DA68A-072C-4554-6D3E-998D4FDF57FA}"/>
          </ac:spMkLst>
        </pc:spChg>
        <pc:spChg chg="mod">
          <ac:chgData name="James Williams" userId="c957a50b-491f-4d94-b4bc-52aca3e2340d" providerId="ADAL" clId="{110C9796-E0CF-401D-B7DA-BBDE1C9A6E0D}" dt="2025-10-06T07:32:55.856" v="2042" actId="1076"/>
          <ac:spMkLst>
            <pc:docMk/>
            <pc:sldMk cId="1188382200" sldId="327"/>
            <ac:spMk id="3" creationId="{C0F7532B-03CB-38DC-3851-A5401EFF02BA}"/>
          </ac:spMkLst>
        </pc:spChg>
        <pc:picChg chg="mod">
          <ac:chgData name="James Williams" userId="c957a50b-491f-4d94-b4bc-52aca3e2340d" providerId="ADAL" clId="{110C9796-E0CF-401D-B7DA-BBDE1C9A6E0D}" dt="2025-10-06T07:32:58.302" v="2043" actId="14100"/>
          <ac:picMkLst>
            <pc:docMk/>
            <pc:sldMk cId="1188382200" sldId="327"/>
            <ac:picMk id="5" creationId="{670F80BF-6419-30E8-1C48-BDEE7150D977}"/>
          </ac:picMkLst>
        </pc:picChg>
      </pc:sldChg>
      <pc:sldChg chg="addSp delSp modSp mod ord">
        <pc:chgData name="James Williams" userId="c957a50b-491f-4d94-b4bc-52aca3e2340d" providerId="ADAL" clId="{110C9796-E0CF-401D-B7DA-BBDE1C9A6E0D}" dt="2025-10-14T10:07:25.663" v="2259" actId="478"/>
        <pc:sldMkLst>
          <pc:docMk/>
          <pc:sldMk cId="3984600437" sldId="329"/>
        </pc:sldMkLst>
        <pc:spChg chg="mod">
          <ac:chgData name="James Williams" userId="c957a50b-491f-4d94-b4bc-52aca3e2340d" providerId="ADAL" clId="{110C9796-E0CF-401D-B7DA-BBDE1C9A6E0D}" dt="2025-10-14T10:07:09.557" v="2255" actId="1076"/>
          <ac:spMkLst>
            <pc:docMk/>
            <pc:sldMk cId="3984600437" sldId="329"/>
            <ac:spMk id="2" creationId="{7BE8D325-5E99-45EB-99A7-1D35A3979691}"/>
          </ac:spMkLst>
        </pc:spChg>
        <pc:spChg chg="mod">
          <ac:chgData name="James Williams" userId="c957a50b-491f-4d94-b4bc-52aca3e2340d" providerId="ADAL" clId="{110C9796-E0CF-401D-B7DA-BBDE1C9A6E0D}" dt="2025-10-01T11:29:06.778" v="1303"/>
          <ac:spMkLst>
            <pc:docMk/>
            <pc:sldMk cId="3984600437" sldId="329"/>
            <ac:spMk id="4" creationId="{2B7EEF85-7D88-32B5-D038-02540F176967}"/>
          </ac:spMkLst>
        </pc:spChg>
        <pc:spChg chg="mod">
          <ac:chgData name="James Williams" userId="c957a50b-491f-4d94-b4bc-52aca3e2340d" providerId="ADAL" clId="{110C9796-E0CF-401D-B7DA-BBDE1C9A6E0D}" dt="2025-10-01T11:29:06.778" v="1303"/>
          <ac:spMkLst>
            <pc:docMk/>
            <pc:sldMk cId="3984600437" sldId="329"/>
            <ac:spMk id="5" creationId="{1BBBF5BC-DE1C-BC42-1B18-0C4D16A57270}"/>
          </ac:spMkLst>
        </pc:spChg>
        <pc:spChg chg="mod">
          <ac:chgData name="James Williams" userId="c957a50b-491f-4d94-b4bc-52aca3e2340d" providerId="ADAL" clId="{110C9796-E0CF-401D-B7DA-BBDE1C9A6E0D}" dt="2025-10-14T10:07:13.567" v="2256" actId="1076"/>
          <ac:spMkLst>
            <pc:docMk/>
            <pc:sldMk cId="3984600437" sldId="329"/>
            <ac:spMk id="6" creationId="{AFE421AD-2E0E-4236-B136-2A30F9042B40}"/>
          </ac:spMkLst>
        </pc:spChg>
        <pc:spChg chg="mod">
          <ac:chgData name="James Williams" userId="c957a50b-491f-4d94-b4bc-52aca3e2340d" providerId="ADAL" clId="{110C9796-E0CF-401D-B7DA-BBDE1C9A6E0D}" dt="2025-10-01T11:29:06.778" v="1303"/>
          <ac:spMkLst>
            <pc:docMk/>
            <pc:sldMk cId="3984600437" sldId="329"/>
            <ac:spMk id="9" creationId="{DED5FCC7-A643-7DB7-12CD-8319E20E1CAC}"/>
          </ac:spMkLst>
        </pc:spChg>
        <pc:spChg chg="add del">
          <ac:chgData name="James Williams" userId="c957a50b-491f-4d94-b4bc-52aca3e2340d" providerId="ADAL" clId="{110C9796-E0CF-401D-B7DA-BBDE1C9A6E0D}" dt="2025-10-01T11:31:26.704" v="1390" actId="478"/>
          <ac:spMkLst>
            <pc:docMk/>
            <pc:sldMk cId="3984600437" sldId="329"/>
            <ac:spMk id="11" creationId="{65523F64-B798-031A-6565-68FE420E9D89}"/>
          </ac:spMkLst>
        </pc:spChg>
        <pc:spChg chg="add del">
          <ac:chgData name="James Williams" userId="c957a50b-491f-4d94-b4bc-52aca3e2340d" providerId="ADAL" clId="{110C9796-E0CF-401D-B7DA-BBDE1C9A6E0D}" dt="2025-10-14T10:06:52.585" v="2252" actId="478"/>
          <ac:spMkLst>
            <pc:docMk/>
            <pc:sldMk cId="3984600437" sldId="329"/>
            <ac:spMk id="14" creationId="{39E2675F-00C9-488E-63B1-18376BF5EE05}"/>
          </ac:spMkLst>
        </pc:spChg>
        <pc:grpChg chg="add mod">
          <ac:chgData name="James Williams" userId="c957a50b-491f-4d94-b4bc-52aca3e2340d" providerId="ADAL" clId="{110C9796-E0CF-401D-B7DA-BBDE1C9A6E0D}" dt="2025-10-14T10:07:09.557" v="2255" actId="1076"/>
          <ac:grpSpMkLst>
            <pc:docMk/>
            <pc:sldMk cId="3984600437" sldId="329"/>
            <ac:grpSpMk id="3" creationId="{3E1BF842-CCC1-5EDF-4626-3FE6C880B818}"/>
          </ac:grpSpMkLst>
        </pc:grpChg>
        <pc:picChg chg="add del">
          <ac:chgData name="James Williams" userId="c957a50b-491f-4d94-b4bc-52aca3e2340d" providerId="ADAL" clId="{110C9796-E0CF-401D-B7DA-BBDE1C9A6E0D}" dt="2025-10-01T11:31:26.704" v="1390" actId="478"/>
          <ac:picMkLst>
            <pc:docMk/>
            <pc:sldMk cId="3984600437" sldId="329"/>
            <ac:picMk id="10" creationId="{69894AAA-D747-C205-92F6-7EE45B602A7C}"/>
          </ac:picMkLst>
        </pc:picChg>
        <pc:picChg chg="add del mod">
          <ac:chgData name="James Williams" userId="c957a50b-491f-4d94-b4bc-52aca3e2340d" providerId="ADAL" clId="{110C9796-E0CF-401D-B7DA-BBDE1C9A6E0D}" dt="2025-10-14T10:07:25.663" v="2259" actId="478"/>
          <ac:picMkLst>
            <pc:docMk/>
            <pc:sldMk cId="3984600437" sldId="329"/>
            <ac:picMk id="12" creationId="{523BB057-187D-D475-D8EA-5CA4B644FA0A}"/>
          </ac:picMkLst>
        </pc:picChg>
        <pc:picChg chg="add del">
          <ac:chgData name="James Williams" userId="c957a50b-491f-4d94-b4bc-52aca3e2340d" providerId="ADAL" clId="{110C9796-E0CF-401D-B7DA-BBDE1C9A6E0D}" dt="2025-10-14T10:06:52.585" v="2252" actId="478"/>
          <ac:picMkLst>
            <pc:docMk/>
            <pc:sldMk cId="3984600437" sldId="329"/>
            <ac:picMk id="13" creationId="{D0F1F062-9C20-4BAA-81B4-DFC87A239565}"/>
          </ac:picMkLst>
        </pc:picChg>
        <pc:picChg chg="add mod">
          <ac:chgData name="James Williams" userId="c957a50b-491f-4d94-b4bc-52aca3e2340d" providerId="ADAL" clId="{110C9796-E0CF-401D-B7DA-BBDE1C9A6E0D}" dt="2025-10-14T10:07:24.215" v="2258" actId="1076"/>
          <ac:picMkLst>
            <pc:docMk/>
            <pc:sldMk cId="3984600437" sldId="329"/>
            <ac:picMk id="15" creationId="{FA1B0AE2-5492-815C-B080-B5B7399513FF}"/>
          </ac:picMkLst>
        </pc:picChg>
      </pc:sldChg>
      <pc:sldChg chg="modSp mod">
        <pc:chgData name="James Williams" userId="c957a50b-491f-4d94-b4bc-52aca3e2340d" providerId="ADAL" clId="{110C9796-E0CF-401D-B7DA-BBDE1C9A6E0D}" dt="2025-10-07T08:40:06.576" v="2197" actId="20577"/>
        <pc:sldMkLst>
          <pc:docMk/>
          <pc:sldMk cId="2900813308" sldId="338"/>
        </pc:sldMkLst>
        <pc:spChg chg="mod">
          <ac:chgData name="James Williams" userId="c957a50b-491f-4d94-b4bc-52aca3e2340d" providerId="ADAL" clId="{110C9796-E0CF-401D-B7DA-BBDE1C9A6E0D}" dt="2025-10-07T08:40:06.576" v="2197" actId="20577"/>
          <ac:spMkLst>
            <pc:docMk/>
            <pc:sldMk cId="2900813308" sldId="338"/>
            <ac:spMk id="14" creationId="{3F7456A3-879B-F7D1-095B-419F58148ADA}"/>
          </ac:spMkLst>
        </pc:spChg>
        <pc:picChg chg="mod">
          <ac:chgData name="James Williams" userId="c957a50b-491f-4d94-b4bc-52aca3e2340d" providerId="ADAL" clId="{110C9796-E0CF-401D-B7DA-BBDE1C9A6E0D}" dt="2025-10-06T09:08:41.787" v="2115" actId="1076"/>
          <ac:picMkLst>
            <pc:docMk/>
            <pc:sldMk cId="2900813308" sldId="338"/>
            <ac:picMk id="3" creationId="{4A9170F5-1958-E8B9-E8F6-6491E41200A8}"/>
          </ac:picMkLst>
        </pc:picChg>
      </pc:sldChg>
      <pc:sldChg chg="modSp mod">
        <pc:chgData name="James Williams" userId="c957a50b-491f-4d94-b4bc-52aca3e2340d" providerId="ADAL" clId="{110C9796-E0CF-401D-B7DA-BBDE1C9A6E0D}" dt="2025-09-17T12:58:37.963" v="18" actId="5793"/>
        <pc:sldMkLst>
          <pc:docMk/>
          <pc:sldMk cId="211967695" sldId="343"/>
        </pc:sldMkLst>
        <pc:spChg chg="mod">
          <ac:chgData name="James Williams" userId="c957a50b-491f-4d94-b4bc-52aca3e2340d" providerId="ADAL" clId="{110C9796-E0CF-401D-B7DA-BBDE1C9A6E0D}" dt="2025-09-17T12:58:37.963" v="18" actId="5793"/>
          <ac:spMkLst>
            <pc:docMk/>
            <pc:sldMk cId="211967695" sldId="343"/>
            <ac:spMk id="2" creationId="{9D7A5797-328B-4901-B8E3-D1235A4B583D}"/>
          </ac:spMkLst>
        </pc:spChg>
      </pc:sldChg>
      <pc:sldChg chg="del">
        <pc:chgData name="James Williams" userId="c957a50b-491f-4d94-b4bc-52aca3e2340d" providerId="ADAL" clId="{110C9796-E0CF-401D-B7DA-BBDE1C9A6E0D}" dt="2025-09-17T12:58:24.833" v="6" actId="2696"/>
        <pc:sldMkLst>
          <pc:docMk/>
          <pc:sldMk cId="1443452552" sldId="345"/>
        </pc:sldMkLst>
      </pc:sldChg>
      <pc:sldChg chg="addSp modSp mod ord">
        <pc:chgData name="James Williams" userId="c957a50b-491f-4d94-b4bc-52aca3e2340d" providerId="ADAL" clId="{110C9796-E0CF-401D-B7DA-BBDE1C9A6E0D}" dt="2025-10-06T09:03:13.006" v="2065"/>
        <pc:sldMkLst>
          <pc:docMk/>
          <pc:sldMk cId="410665600" sldId="424"/>
        </pc:sldMkLst>
        <pc:spChg chg="mod">
          <ac:chgData name="James Williams" userId="c957a50b-491f-4d94-b4bc-52aca3e2340d" providerId="ADAL" clId="{110C9796-E0CF-401D-B7DA-BBDE1C9A6E0D}" dt="2025-10-01T11:01:06.805" v="513" actId="1076"/>
          <ac:spMkLst>
            <pc:docMk/>
            <pc:sldMk cId="410665600" sldId="424"/>
            <ac:spMk id="2" creationId="{C6ED4A42-0C61-4411-8C7E-F95885E7976D}"/>
          </ac:spMkLst>
        </pc:spChg>
        <pc:spChg chg="mod">
          <ac:chgData name="James Williams" userId="c957a50b-491f-4d94-b4bc-52aca3e2340d" providerId="ADAL" clId="{110C9796-E0CF-401D-B7DA-BBDE1C9A6E0D}" dt="2025-10-01T11:00:55.282" v="509" actId="1076"/>
          <ac:spMkLst>
            <pc:docMk/>
            <pc:sldMk cId="410665600" sldId="424"/>
            <ac:spMk id="4" creationId="{0833C173-4216-4B13-AEB2-DD282EBE7E44}"/>
          </ac:spMkLst>
        </pc:spChg>
        <pc:spChg chg="mod">
          <ac:chgData name="James Williams" userId="c957a50b-491f-4d94-b4bc-52aca3e2340d" providerId="ADAL" clId="{110C9796-E0CF-401D-B7DA-BBDE1C9A6E0D}" dt="2025-10-01T11:00:58.060" v="511"/>
          <ac:spMkLst>
            <pc:docMk/>
            <pc:sldMk cId="410665600" sldId="424"/>
            <ac:spMk id="6" creationId="{00CDFE9C-5378-3D89-7235-145116AB6E11}"/>
          </ac:spMkLst>
        </pc:spChg>
        <pc:spChg chg="mod">
          <ac:chgData name="James Williams" userId="c957a50b-491f-4d94-b4bc-52aca3e2340d" providerId="ADAL" clId="{110C9796-E0CF-401D-B7DA-BBDE1C9A6E0D}" dt="2025-10-01T11:00:58.060" v="511"/>
          <ac:spMkLst>
            <pc:docMk/>
            <pc:sldMk cId="410665600" sldId="424"/>
            <ac:spMk id="7" creationId="{57100BEB-E5C6-7C46-8257-B0A1C163E1D6}"/>
          </ac:spMkLst>
        </pc:spChg>
        <pc:spChg chg="mod">
          <ac:chgData name="James Williams" userId="c957a50b-491f-4d94-b4bc-52aca3e2340d" providerId="ADAL" clId="{110C9796-E0CF-401D-B7DA-BBDE1C9A6E0D}" dt="2025-10-01T11:00:58.060" v="511"/>
          <ac:spMkLst>
            <pc:docMk/>
            <pc:sldMk cId="410665600" sldId="424"/>
            <ac:spMk id="8" creationId="{8AD1AFB6-CDC0-04B7-9ECE-EE8B61730104}"/>
          </ac:spMkLst>
        </pc:spChg>
        <pc:grpChg chg="add mod">
          <ac:chgData name="James Williams" userId="c957a50b-491f-4d94-b4bc-52aca3e2340d" providerId="ADAL" clId="{110C9796-E0CF-401D-B7DA-BBDE1C9A6E0D}" dt="2025-10-01T11:01:02.355" v="512" actId="1076"/>
          <ac:grpSpMkLst>
            <pc:docMk/>
            <pc:sldMk cId="410665600" sldId="424"/>
            <ac:grpSpMk id="5" creationId="{A317D556-63DB-2D39-6750-5EA36E9FE6E0}"/>
          </ac:grpSpMkLst>
        </pc:grpChg>
        <pc:picChg chg="mod">
          <ac:chgData name="James Williams" userId="c957a50b-491f-4d94-b4bc-52aca3e2340d" providerId="ADAL" clId="{110C9796-E0CF-401D-B7DA-BBDE1C9A6E0D}" dt="2025-10-01T11:00:56.906" v="510" actId="1076"/>
          <ac:picMkLst>
            <pc:docMk/>
            <pc:sldMk cId="410665600" sldId="424"/>
            <ac:picMk id="3" creationId="{705C7317-C0D2-C253-04E5-D7CB7D13B5C7}"/>
          </ac:picMkLst>
        </pc:picChg>
      </pc:sldChg>
      <pc:sldChg chg="modSp mod">
        <pc:chgData name="James Williams" userId="c957a50b-491f-4d94-b4bc-52aca3e2340d" providerId="ADAL" clId="{110C9796-E0CF-401D-B7DA-BBDE1C9A6E0D}" dt="2025-10-01T10:20:37.026" v="51" actId="20577"/>
        <pc:sldMkLst>
          <pc:docMk/>
          <pc:sldMk cId="2849612269" sldId="530"/>
        </pc:sldMkLst>
        <pc:spChg chg="mod">
          <ac:chgData name="James Williams" userId="c957a50b-491f-4d94-b4bc-52aca3e2340d" providerId="ADAL" clId="{110C9796-E0CF-401D-B7DA-BBDE1C9A6E0D}" dt="2025-10-01T10:20:37.026" v="51" actId="20577"/>
          <ac:spMkLst>
            <pc:docMk/>
            <pc:sldMk cId="2849612269" sldId="530"/>
            <ac:spMk id="3" creationId="{2365D468-1417-8D2A-445B-589E673AD731}"/>
          </ac:spMkLst>
        </pc:spChg>
      </pc:sldChg>
      <pc:sldChg chg="modSp mod">
        <pc:chgData name="James Williams" userId="c957a50b-491f-4d94-b4bc-52aca3e2340d" providerId="ADAL" clId="{110C9796-E0CF-401D-B7DA-BBDE1C9A6E0D}" dt="2025-10-01T10:32:56.967" v="116" actId="313"/>
        <pc:sldMkLst>
          <pc:docMk/>
          <pc:sldMk cId="3346455874" sldId="531"/>
        </pc:sldMkLst>
        <pc:spChg chg="mod">
          <ac:chgData name="James Williams" userId="c957a50b-491f-4d94-b4bc-52aca3e2340d" providerId="ADAL" clId="{110C9796-E0CF-401D-B7DA-BBDE1C9A6E0D}" dt="2025-10-01T10:32:56.967" v="116" actId="313"/>
          <ac:spMkLst>
            <pc:docMk/>
            <pc:sldMk cId="3346455874" sldId="531"/>
            <ac:spMk id="3" creationId="{C9629F62-2E68-85CA-3C42-B0F31264C7DD}"/>
          </ac:spMkLst>
        </pc:spChg>
      </pc:sldChg>
      <pc:sldChg chg="modSp mod">
        <pc:chgData name="James Williams" userId="c957a50b-491f-4d94-b4bc-52aca3e2340d" providerId="ADAL" clId="{110C9796-E0CF-401D-B7DA-BBDE1C9A6E0D}" dt="2025-10-07T08:15:02.200" v="2194" actId="20577"/>
        <pc:sldMkLst>
          <pc:docMk/>
          <pc:sldMk cId="2752240957" sldId="532"/>
        </pc:sldMkLst>
        <pc:spChg chg="mod">
          <ac:chgData name="James Williams" userId="c957a50b-491f-4d94-b4bc-52aca3e2340d" providerId="ADAL" clId="{110C9796-E0CF-401D-B7DA-BBDE1C9A6E0D}" dt="2025-10-01T10:31:57.988" v="74" actId="20577"/>
          <ac:spMkLst>
            <pc:docMk/>
            <pc:sldMk cId="2752240957" sldId="532"/>
            <ac:spMk id="2" creationId="{0846E23C-0D63-F1EC-4D8A-1F3BB108CF91}"/>
          </ac:spMkLst>
        </pc:spChg>
        <pc:spChg chg="mod">
          <ac:chgData name="James Williams" userId="c957a50b-491f-4d94-b4bc-52aca3e2340d" providerId="ADAL" clId="{110C9796-E0CF-401D-B7DA-BBDE1C9A6E0D}" dt="2025-10-07T08:15:02.200" v="2194" actId="20577"/>
          <ac:spMkLst>
            <pc:docMk/>
            <pc:sldMk cId="2752240957" sldId="532"/>
            <ac:spMk id="3" creationId="{B3452B5C-BE09-F96D-57AF-7753EFB7DC2B}"/>
          </ac:spMkLst>
        </pc:spChg>
      </pc:sldChg>
      <pc:sldChg chg="modSp mod">
        <pc:chgData name="James Williams" userId="c957a50b-491f-4d94-b4bc-52aca3e2340d" providerId="ADAL" clId="{110C9796-E0CF-401D-B7DA-BBDE1C9A6E0D}" dt="2025-10-06T09:05:06.194" v="2104" actId="1076"/>
        <pc:sldMkLst>
          <pc:docMk/>
          <pc:sldMk cId="3337034901" sldId="535"/>
        </pc:sldMkLst>
        <pc:spChg chg="mod">
          <ac:chgData name="James Williams" userId="c957a50b-491f-4d94-b4bc-52aca3e2340d" providerId="ADAL" clId="{110C9796-E0CF-401D-B7DA-BBDE1C9A6E0D}" dt="2025-10-06T09:04:58.566" v="2103" actId="403"/>
          <ac:spMkLst>
            <pc:docMk/>
            <pc:sldMk cId="3337034901" sldId="535"/>
            <ac:spMk id="2" creationId="{C4E7D51D-41F5-371E-BB2A-F6B64306E5A6}"/>
          </ac:spMkLst>
        </pc:spChg>
        <pc:spChg chg="mod">
          <ac:chgData name="James Williams" userId="c957a50b-491f-4d94-b4bc-52aca3e2340d" providerId="ADAL" clId="{110C9796-E0CF-401D-B7DA-BBDE1C9A6E0D}" dt="2025-10-06T09:04:54.257" v="2102" actId="14100"/>
          <ac:spMkLst>
            <pc:docMk/>
            <pc:sldMk cId="3337034901" sldId="535"/>
            <ac:spMk id="3" creationId="{C9629F62-2E68-85CA-3C42-B0F31264C7DD}"/>
          </ac:spMkLst>
        </pc:spChg>
        <pc:spChg chg="mod">
          <ac:chgData name="James Williams" userId="c957a50b-491f-4d94-b4bc-52aca3e2340d" providerId="ADAL" clId="{110C9796-E0CF-401D-B7DA-BBDE1C9A6E0D}" dt="2025-10-06T09:05:06.194" v="2104" actId="1076"/>
          <ac:spMkLst>
            <pc:docMk/>
            <pc:sldMk cId="3337034901" sldId="535"/>
            <ac:spMk id="8" creationId="{F40335A5-561E-B90C-0E81-FA1A5400C806}"/>
          </ac:spMkLst>
        </pc:spChg>
        <pc:picChg chg="mod">
          <ac:chgData name="James Williams" userId="c957a50b-491f-4d94-b4bc-52aca3e2340d" providerId="ADAL" clId="{110C9796-E0CF-401D-B7DA-BBDE1C9A6E0D}" dt="2025-10-01T10:58:43.615" v="464" actId="1076"/>
          <ac:picMkLst>
            <pc:docMk/>
            <pc:sldMk cId="3337034901" sldId="535"/>
            <ac:picMk id="9" creationId="{889F5AD1-D97B-3E1F-2476-FF849329F1D5}"/>
          </ac:picMkLst>
        </pc:picChg>
      </pc:sldChg>
      <pc:sldChg chg="addSp modSp mod ord">
        <pc:chgData name="James Williams" userId="c957a50b-491f-4d94-b4bc-52aca3e2340d" providerId="ADAL" clId="{110C9796-E0CF-401D-B7DA-BBDE1C9A6E0D}" dt="2025-10-14T10:06:44.611" v="2250" actId="1076"/>
        <pc:sldMkLst>
          <pc:docMk/>
          <pc:sldMk cId="1859535392" sldId="539"/>
        </pc:sldMkLst>
        <pc:spChg chg="mod">
          <ac:chgData name="James Williams" userId="c957a50b-491f-4d94-b4bc-52aca3e2340d" providerId="ADAL" clId="{110C9796-E0CF-401D-B7DA-BBDE1C9A6E0D}" dt="2025-10-01T11:30:38.949" v="1348" actId="20577"/>
          <ac:spMkLst>
            <pc:docMk/>
            <pc:sldMk cId="1859535392" sldId="539"/>
            <ac:spMk id="2" creationId="{ED4F0950-674D-CC46-3F34-685CAA89D5C6}"/>
          </ac:spMkLst>
        </pc:spChg>
        <pc:spChg chg="mod">
          <ac:chgData name="James Williams" userId="c957a50b-491f-4d94-b4bc-52aca3e2340d" providerId="ADAL" clId="{110C9796-E0CF-401D-B7DA-BBDE1C9A6E0D}" dt="2025-10-01T11:34:44.962" v="1587" actId="404"/>
          <ac:spMkLst>
            <pc:docMk/>
            <pc:sldMk cId="1859535392" sldId="539"/>
            <ac:spMk id="3" creationId="{6037B7DC-E87E-9683-5661-236BA74C8CA6}"/>
          </ac:spMkLst>
        </pc:spChg>
        <pc:picChg chg="add mod">
          <ac:chgData name="James Williams" userId="c957a50b-491f-4d94-b4bc-52aca3e2340d" providerId="ADAL" clId="{110C9796-E0CF-401D-B7DA-BBDE1C9A6E0D}" dt="2025-10-14T10:06:44.611" v="2250" actId="1076"/>
          <ac:picMkLst>
            <pc:docMk/>
            <pc:sldMk cId="1859535392" sldId="539"/>
            <ac:picMk id="5" creationId="{4C647833-7B28-7E5C-2603-FF1BB62F55B7}"/>
          </ac:picMkLst>
        </pc:picChg>
        <pc:picChg chg="mod">
          <ac:chgData name="James Williams" userId="c957a50b-491f-4d94-b4bc-52aca3e2340d" providerId="ADAL" clId="{110C9796-E0CF-401D-B7DA-BBDE1C9A6E0D}" dt="2025-10-14T10:06:29.770" v="2247" actId="1076"/>
          <ac:picMkLst>
            <pc:docMk/>
            <pc:sldMk cId="1859535392" sldId="539"/>
            <ac:picMk id="6" creationId="{389FA13C-726C-34BA-ED69-9F55D4F47C81}"/>
          </ac:picMkLst>
        </pc:picChg>
      </pc:sldChg>
      <pc:sldChg chg="modSp mod">
        <pc:chgData name="James Williams" userId="c957a50b-491f-4d94-b4bc-52aca3e2340d" providerId="ADAL" clId="{110C9796-E0CF-401D-B7DA-BBDE1C9A6E0D}" dt="2025-10-06T09:02:18.655" v="2061" actId="13926"/>
        <pc:sldMkLst>
          <pc:docMk/>
          <pc:sldMk cId="222551328" sldId="549"/>
        </pc:sldMkLst>
        <pc:spChg chg="mod">
          <ac:chgData name="James Williams" userId="c957a50b-491f-4d94-b4bc-52aca3e2340d" providerId="ADAL" clId="{110C9796-E0CF-401D-B7DA-BBDE1C9A6E0D}" dt="2025-10-06T09:02:18.655" v="2061" actId="13926"/>
          <ac:spMkLst>
            <pc:docMk/>
            <pc:sldMk cId="222551328" sldId="549"/>
            <ac:spMk id="3" creationId="{C9629F62-2E68-85CA-3C42-B0F31264C7DD}"/>
          </ac:spMkLst>
        </pc:spChg>
      </pc:sldChg>
      <pc:sldChg chg="modSp mod">
        <pc:chgData name="James Williams" userId="c957a50b-491f-4d94-b4bc-52aca3e2340d" providerId="ADAL" clId="{110C9796-E0CF-401D-B7DA-BBDE1C9A6E0D}" dt="2025-10-01T11:34:21.752" v="1586" actId="1076"/>
        <pc:sldMkLst>
          <pc:docMk/>
          <pc:sldMk cId="2133240530" sldId="550"/>
        </pc:sldMkLst>
        <pc:spChg chg="mod">
          <ac:chgData name="James Williams" userId="c957a50b-491f-4d94-b4bc-52aca3e2340d" providerId="ADAL" clId="{110C9796-E0CF-401D-B7DA-BBDE1C9A6E0D}" dt="2025-10-01T10:56:46.646" v="387" actId="20577"/>
          <ac:spMkLst>
            <pc:docMk/>
            <pc:sldMk cId="2133240530" sldId="550"/>
            <ac:spMk id="2" creationId="{C4E7D51D-41F5-371E-BB2A-F6B64306E5A6}"/>
          </ac:spMkLst>
        </pc:spChg>
        <pc:spChg chg="mod">
          <ac:chgData name="James Williams" userId="c957a50b-491f-4d94-b4bc-52aca3e2340d" providerId="ADAL" clId="{110C9796-E0CF-401D-B7DA-BBDE1C9A6E0D}" dt="2025-10-01T11:34:21.752" v="1586" actId="1076"/>
          <ac:spMkLst>
            <pc:docMk/>
            <pc:sldMk cId="2133240530" sldId="550"/>
            <ac:spMk id="3" creationId="{C9629F62-2E68-85CA-3C42-B0F31264C7DD}"/>
          </ac:spMkLst>
        </pc:spChg>
      </pc:sldChg>
      <pc:sldChg chg="modSp mod">
        <pc:chgData name="James Williams" userId="c957a50b-491f-4d94-b4bc-52aca3e2340d" providerId="ADAL" clId="{110C9796-E0CF-401D-B7DA-BBDE1C9A6E0D}" dt="2025-10-01T11:11:47.669" v="677" actId="1076"/>
        <pc:sldMkLst>
          <pc:docMk/>
          <pc:sldMk cId="1619644119" sldId="551"/>
        </pc:sldMkLst>
        <pc:spChg chg="mod">
          <ac:chgData name="James Williams" userId="c957a50b-491f-4d94-b4bc-52aca3e2340d" providerId="ADAL" clId="{110C9796-E0CF-401D-B7DA-BBDE1C9A6E0D}" dt="2025-10-01T11:11:47.669" v="677" actId="1076"/>
          <ac:spMkLst>
            <pc:docMk/>
            <pc:sldMk cId="1619644119" sldId="551"/>
            <ac:spMk id="3" creationId="{C9629F62-2E68-85CA-3C42-B0F31264C7DD}"/>
          </ac:spMkLst>
        </pc:spChg>
      </pc:sldChg>
      <pc:sldChg chg="modSp mod">
        <pc:chgData name="James Williams" userId="c957a50b-491f-4d94-b4bc-52aca3e2340d" providerId="ADAL" clId="{110C9796-E0CF-401D-B7DA-BBDE1C9A6E0D}" dt="2025-10-06T09:03:01.589" v="2063" actId="13926"/>
        <pc:sldMkLst>
          <pc:docMk/>
          <pc:sldMk cId="19442486" sldId="552"/>
        </pc:sldMkLst>
        <pc:spChg chg="mod">
          <ac:chgData name="James Williams" userId="c957a50b-491f-4d94-b4bc-52aca3e2340d" providerId="ADAL" clId="{110C9796-E0CF-401D-B7DA-BBDE1C9A6E0D}" dt="2025-10-06T09:03:01.589" v="2063" actId="13926"/>
          <ac:spMkLst>
            <pc:docMk/>
            <pc:sldMk cId="19442486" sldId="552"/>
            <ac:spMk id="3" creationId="{C9629F62-2E68-85CA-3C42-B0F31264C7DD}"/>
          </ac:spMkLst>
        </pc:spChg>
      </pc:sldChg>
      <pc:sldChg chg="add del">
        <pc:chgData name="James Williams" userId="c957a50b-491f-4d94-b4bc-52aca3e2340d" providerId="ADAL" clId="{110C9796-E0CF-401D-B7DA-BBDE1C9A6E0D}" dt="2025-10-01T10:15:54.602" v="22" actId="2696"/>
        <pc:sldMkLst>
          <pc:docMk/>
          <pc:sldMk cId="1423339723" sldId="553"/>
        </pc:sldMkLst>
      </pc:sldChg>
      <pc:sldChg chg="del">
        <pc:chgData name="James Williams" userId="c957a50b-491f-4d94-b4bc-52aca3e2340d" providerId="ADAL" clId="{110C9796-E0CF-401D-B7DA-BBDE1C9A6E0D}" dt="2025-10-01T10:15:19.751" v="19" actId="2696"/>
        <pc:sldMkLst>
          <pc:docMk/>
          <pc:sldMk cId="3228826295" sldId="553"/>
        </pc:sldMkLst>
      </pc:sldChg>
      <pc:sldChg chg="add">
        <pc:chgData name="James Williams" userId="c957a50b-491f-4d94-b4bc-52aca3e2340d" providerId="ADAL" clId="{110C9796-E0CF-401D-B7DA-BBDE1C9A6E0D}" dt="2025-10-13T15:23:50.710" v="2243"/>
        <pc:sldMkLst>
          <pc:docMk/>
          <pc:sldMk cId="1245817015" sldId="554"/>
        </pc:sldMkLst>
      </pc:sldChg>
      <pc:sldChg chg="addSp delSp modSp mod ord setBg">
        <pc:chgData name="James Williams" userId="c957a50b-491f-4d94-b4bc-52aca3e2340d" providerId="ADAL" clId="{110C9796-E0CF-401D-B7DA-BBDE1C9A6E0D}" dt="2025-10-06T09:05:41.456" v="2105" actId="1076"/>
        <pc:sldMkLst>
          <pc:docMk/>
          <pc:sldMk cId="4078879505" sldId="555"/>
        </pc:sldMkLst>
        <pc:spChg chg="mod">
          <ac:chgData name="James Williams" userId="c957a50b-491f-4d94-b4bc-52aca3e2340d" providerId="ADAL" clId="{110C9796-E0CF-401D-B7DA-BBDE1C9A6E0D}" dt="2025-10-01T13:39:48.303" v="2006" actId="26606"/>
          <ac:spMkLst>
            <pc:docMk/>
            <pc:sldMk cId="4078879505" sldId="555"/>
            <ac:spMk id="2" creationId="{829890AB-2B0E-4A4A-5CDB-430E839EFBBC}"/>
          </ac:spMkLst>
        </pc:spChg>
        <pc:spChg chg="mod">
          <ac:chgData name="James Williams" userId="c957a50b-491f-4d94-b4bc-52aca3e2340d" providerId="ADAL" clId="{110C9796-E0CF-401D-B7DA-BBDE1C9A6E0D}" dt="2025-10-01T13:39:48.303" v="2006" actId="26606"/>
          <ac:spMkLst>
            <pc:docMk/>
            <pc:sldMk cId="4078879505" sldId="555"/>
            <ac:spMk id="3" creationId="{D45C6EB3-9040-9001-E5D1-D2A12CC7CC64}"/>
          </ac:spMkLst>
        </pc:spChg>
        <pc:spChg chg="mod">
          <ac:chgData name="James Williams" userId="c957a50b-491f-4d94-b4bc-52aca3e2340d" providerId="ADAL" clId="{110C9796-E0CF-401D-B7DA-BBDE1C9A6E0D}" dt="2025-10-01T11:01:10.091" v="514"/>
          <ac:spMkLst>
            <pc:docMk/>
            <pc:sldMk cId="4078879505" sldId="555"/>
            <ac:spMk id="5" creationId="{2BE55B71-C2D3-0B7D-6F32-790A4B9A3003}"/>
          </ac:spMkLst>
        </pc:spChg>
        <pc:spChg chg="mod">
          <ac:chgData name="James Williams" userId="c957a50b-491f-4d94-b4bc-52aca3e2340d" providerId="ADAL" clId="{110C9796-E0CF-401D-B7DA-BBDE1C9A6E0D}" dt="2025-10-01T11:01:10.091" v="514"/>
          <ac:spMkLst>
            <pc:docMk/>
            <pc:sldMk cId="4078879505" sldId="555"/>
            <ac:spMk id="6" creationId="{889C5062-33A7-9540-D698-95CD84B0F2DF}"/>
          </ac:spMkLst>
        </pc:spChg>
        <pc:spChg chg="mod">
          <ac:chgData name="James Williams" userId="c957a50b-491f-4d94-b4bc-52aca3e2340d" providerId="ADAL" clId="{110C9796-E0CF-401D-B7DA-BBDE1C9A6E0D}" dt="2025-10-01T11:01:10.091" v="514"/>
          <ac:spMkLst>
            <pc:docMk/>
            <pc:sldMk cId="4078879505" sldId="555"/>
            <ac:spMk id="7" creationId="{765EDAD1-7695-96C6-547F-F6D34B270AF0}"/>
          </ac:spMkLst>
        </pc:spChg>
        <pc:grpChg chg="add mod ord">
          <ac:chgData name="James Williams" userId="c957a50b-491f-4d94-b4bc-52aca3e2340d" providerId="ADAL" clId="{110C9796-E0CF-401D-B7DA-BBDE1C9A6E0D}" dt="2025-10-01T13:39:48.303" v="2006" actId="26606"/>
          <ac:grpSpMkLst>
            <pc:docMk/>
            <pc:sldMk cId="4078879505" sldId="555"/>
            <ac:grpSpMk id="4" creationId="{D2E4FFB7-3EE0-1DA7-EF5E-E09F9614C6FD}"/>
          </ac:grpSpMkLst>
        </pc:grpChg>
        <pc:picChg chg="add mod">
          <ac:chgData name="James Williams" userId="c957a50b-491f-4d94-b4bc-52aca3e2340d" providerId="ADAL" clId="{110C9796-E0CF-401D-B7DA-BBDE1C9A6E0D}" dt="2025-10-06T09:05:41.456" v="2105" actId="1076"/>
          <ac:picMkLst>
            <pc:docMk/>
            <pc:sldMk cId="4078879505" sldId="555"/>
            <ac:picMk id="8" creationId="{609B00B9-2EB9-CAF6-8B75-4919E21EB91E}"/>
          </ac:picMkLst>
        </pc:picChg>
      </pc:sldChg>
      <pc:sldChg chg="del">
        <pc:chgData name="James Williams" userId="c957a50b-491f-4d94-b4bc-52aca3e2340d" providerId="ADAL" clId="{110C9796-E0CF-401D-B7DA-BBDE1C9A6E0D}" dt="2025-09-17T12:58:00.255" v="4" actId="2696"/>
        <pc:sldMkLst>
          <pc:docMk/>
          <pc:sldMk cId="2332086803" sldId="559"/>
        </pc:sldMkLst>
      </pc:sldChg>
      <pc:sldChg chg="add">
        <pc:chgData name="James Williams" userId="c957a50b-491f-4d94-b4bc-52aca3e2340d" providerId="ADAL" clId="{110C9796-E0CF-401D-B7DA-BBDE1C9A6E0D}" dt="2025-09-17T12:58:05.918" v="5"/>
        <pc:sldMkLst>
          <pc:docMk/>
          <pc:sldMk cId="3664208695" sldId="559"/>
        </pc:sldMkLst>
      </pc:sldChg>
      <pc:sldChg chg="modSp add mod">
        <pc:chgData name="James Williams" userId="c957a50b-491f-4d94-b4bc-52aca3e2340d" providerId="ADAL" clId="{110C9796-E0CF-401D-B7DA-BBDE1C9A6E0D}" dt="2025-09-15T15:59:07.317" v="2" actId="27636"/>
        <pc:sldMkLst>
          <pc:docMk/>
          <pc:sldMk cId="2142399157" sldId="871"/>
        </pc:sldMkLst>
        <pc:spChg chg="mod">
          <ac:chgData name="James Williams" userId="c957a50b-491f-4d94-b4bc-52aca3e2340d" providerId="ADAL" clId="{110C9796-E0CF-401D-B7DA-BBDE1C9A6E0D}" dt="2025-09-15T15:59:07.317" v="2" actId="27636"/>
          <ac:spMkLst>
            <pc:docMk/>
            <pc:sldMk cId="2142399157" sldId="871"/>
            <ac:spMk id="4" creationId="{25147AAE-7C10-A7D2-362A-DBB641DA1005}"/>
          </ac:spMkLst>
        </pc:spChg>
      </pc:sldChg>
      <pc:sldChg chg="modSp add mod">
        <pc:chgData name="James Williams" userId="c957a50b-491f-4d94-b4bc-52aca3e2340d" providerId="ADAL" clId="{110C9796-E0CF-401D-B7DA-BBDE1C9A6E0D}" dt="2025-10-01T13:38:30.333" v="1954" actId="20577"/>
        <pc:sldMkLst>
          <pc:docMk/>
          <pc:sldMk cId="1233691771" sldId="872"/>
        </pc:sldMkLst>
        <pc:spChg chg="mod">
          <ac:chgData name="James Williams" userId="c957a50b-491f-4d94-b4bc-52aca3e2340d" providerId="ADAL" clId="{110C9796-E0CF-401D-B7DA-BBDE1C9A6E0D}" dt="2025-10-01T13:38:30.333" v="1954" actId="20577"/>
          <ac:spMkLst>
            <pc:docMk/>
            <pc:sldMk cId="1233691771" sldId="872"/>
            <ac:spMk id="2" creationId="{968B6F9B-7F9D-8E1B-D447-0A40EE139EAF}"/>
          </ac:spMkLst>
        </pc:spChg>
      </pc:sldChg>
      <pc:sldChg chg="add del">
        <pc:chgData name="James Williams" userId="c957a50b-491f-4d94-b4bc-52aca3e2340d" providerId="ADAL" clId="{110C9796-E0CF-401D-B7DA-BBDE1C9A6E0D}" dt="2025-10-01T10:16:19.380" v="23" actId="2696"/>
        <pc:sldMkLst>
          <pc:docMk/>
          <pc:sldMk cId="1703450968" sldId="872"/>
        </pc:sldMkLst>
      </pc:sldChg>
      <pc:sldChg chg="addSp modSp add del mod ord">
        <pc:chgData name="James Williams" userId="c957a50b-491f-4d94-b4bc-52aca3e2340d" providerId="ADAL" clId="{110C9796-E0CF-401D-B7DA-BBDE1C9A6E0D}" dt="2025-10-01T11:29:48.813" v="1318" actId="2696"/>
        <pc:sldMkLst>
          <pc:docMk/>
          <pc:sldMk cId="3802440370" sldId="872"/>
        </pc:sldMkLst>
      </pc:sldChg>
      <pc:sldChg chg="modSp add mod ord">
        <pc:chgData name="James Williams" userId="c957a50b-491f-4d94-b4bc-52aca3e2340d" providerId="ADAL" clId="{110C9796-E0CF-401D-B7DA-BBDE1C9A6E0D}" dt="2025-10-07T07:59:52.626" v="2167" actId="20577"/>
        <pc:sldMkLst>
          <pc:docMk/>
          <pc:sldMk cId="1703450968" sldId="873"/>
        </pc:sldMkLst>
        <pc:spChg chg="mod">
          <ac:chgData name="James Williams" userId="c957a50b-491f-4d94-b4bc-52aca3e2340d" providerId="ADAL" clId="{110C9796-E0CF-401D-B7DA-BBDE1C9A6E0D}" dt="2025-10-06T07:24:45.060" v="2025" actId="14100"/>
          <ac:spMkLst>
            <pc:docMk/>
            <pc:sldMk cId="1703450968" sldId="873"/>
            <ac:spMk id="2" creationId="{BB6A2343-7638-2342-D8C5-5B31DC99811A}"/>
          </ac:spMkLst>
        </pc:spChg>
        <pc:spChg chg="mod">
          <ac:chgData name="James Williams" userId="c957a50b-491f-4d94-b4bc-52aca3e2340d" providerId="ADAL" clId="{110C9796-E0CF-401D-B7DA-BBDE1C9A6E0D}" dt="2025-10-07T07:59:52.626" v="2167" actId="20577"/>
          <ac:spMkLst>
            <pc:docMk/>
            <pc:sldMk cId="1703450968" sldId="873"/>
            <ac:spMk id="3" creationId="{0D3C6E6F-FAC8-DF39-7E07-0FD1D25A9856}"/>
          </ac:spMkLst>
        </pc:spChg>
      </pc:sldChg>
      <pc:sldChg chg="modSp new del mod ord">
        <pc:chgData name="James Williams" userId="c957a50b-491f-4d94-b4bc-52aca3e2340d" providerId="ADAL" clId="{110C9796-E0CF-401D-B7DA-BBDE1C9A6E0D}" dt="2025-10-14T10:05:16.717" v="2245" actId="2696"/>
        <pc:sldMkLst>
          <pc:docMk/>
          <pc:sldMk cId="3604524376" sldId="874"/>
        </pc:sldMkLst>
        <pc:spChg chg="mod">
          <ac:chgData name="James Williams" userId="c957a50b-491f-4d94-b4bc-52aca3e2340d" providerId="ADAL" clId="{110C9796-E0CF-401D-B7DA-BBDE1C9A6E0D}" dt="2025-10-13T14:52:30.634" v="2242" actId="20577"/>
          <ac:spMkLst>
            <pc:docMk/>
            <pc:sldMk cId="3604524376" sldId="874"/>
            <ac:spMk id="2" creationId="{CB3F85A4-8903-8EDF-25C4-CF7F8A9EDB26}"/>
          </ac:spMkLst>
        </pc:spChg>
      </pc:sldChg>
      <pc:sldChg chg="add">
        <pc:chgData name="James Williams" userId="c957a50b-491f-4d94-b4bc-52aca3e2340d" providerId="ADAL" clId="{110C9796-E0CF-401D-B7DA-BBDE1C9A6E0D}" dt="2025-10-13T15:23:50.710" v="2243"/>
        <pc:sldMkLst>
          <pc:docMk/>
          <pc:sldMk cId="3593199153" sldId="88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Available to download from the Assessment tile on Moodle.</a:t>
          </a:r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0" presStyleCnt="1"/>
      <dgm:spPr/>
    </dgm:pt>
    <dgm:pt modelId="{250B75B8-3524-439A-B57E-B27739EBB1AB}" type="pres">
      <dgm:prSet presAssocID="{6FE3DBE4-A099-40BA-98C4-0A22BEB08E79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0" presStyleCnt="2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1" presStyleCnt="2">
        <dgm:presLayoutVars/>
      </dgm:prSet>
      <dgm:spPr/>
    </dgm:pt>
  </dgm:ptLst>
  <dgm:cxnLst>
    <dgm:cxn modelId="{49049201-46F2-4D53-835D-0070AE6EA17C}" type="presOf" srcId="{064C9EFC-4645-4ACB-9049-1B099A9FB21C}" destId="{99201AF6-7199-4CA3-B0F8-757F1AB06443}" srcOrd="0" destOrd="0" presId="urn:microsoft.com/office/officeart/2018/2/layout/IconVerticalSolidList"/>
    <dgm:cxn modelId="{82EA8F2F-25F9-446C-A4D2-BCA8E895E840}" srcId="{73D35838-1D43-4388-9B25-ED4CD7CA1FE6}" destId="{6FE3DBE4-A099-40BA-98C4-0A22BEB08E79}" srcOrd="0" destOrd="0" parTransId="{2DFC1172-77A0-49E4-846A-987C3F8C21DE}" sibTransId="{32C078C2-D499-4234-A21D-3FD8EC847F82}"/>
    <dgm:cxn modelId="{04D5AF82-F508-44FA-ADCF-553314C55769}" type="presOf" srcId="{73D35838-1D43-4388-9B25-ED4CD7CA1FE6}" destId="{168677C7-6A82-44A5-93BF-8218C11D1488}" srcOrd="0" destOrd="0" presId="urn:microsoft.com/office/officeart/2018/2/layout/IconVerticalSolidList"/>
    <dgm:cxn modelId="{E7B9ED8A-B86C-4D24-B112-51A58DEB826E}" type="presOf" srcId="{6FE3DBE4-A099-40BA-98C4-0A22BEB08E79}" destId="{1D700137-5306-4CA9-A2E7-0EA2F043329E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BFD47942-BDAF-46D4-AF2E-0DED804931F6}" type="presParOf" srcId="{168677C7-6A82-44A5-93BF-8218C11D1488}" destId="{5C484AA4-395A-485B-BAEB-54E3DF4CEA8C}" srcOrd="0" destOrd="0" presId="urn:microsoft.com/office/officeart/2018/2/layout/IconVerticalSolidList"/>
    <dgm:cxn modelId="{8949227E-82AB-4782-BB13-A88580F039B3}" type="presParOf" srcId="{5C484AA4-395A-485B-BAEB-54E3DF4CEA8C}" destId="{BB5CC809-EFD1-4038-B92B-336CE21B3BD2}" srcOrd="0" destOrd="0" presId="urn:microsoft.com/office/officeart/2018/2/layout/IconVerticalSolidList"/>
    <dgm:cxn modelId="{4BCB423E-AE31-414B-8F68-E3D23CD82D59}" type="presParOf" srcId="{5C484AA4-395A-485B-BAEB-54E3DF4CEA8C}" destId="{250B75B8-3524-439A-B57E-B27739EBB1AB}" srcOrd="1" destOrd="0" presId="urn:microsoft.com/office/officeart/2018/2/layout/IconVerticalSolidList"/>
    <dgm:cxn modelId="{4DC0CCA8-9F47-4EA0-B9CC-84250827C1C9}" type="presParOf" srcId="{5C484AA4-395A-485B-BAEB-54E3DF4CEA8C}" destId="{1A3ADD86-9D4E-42DC-98A5-12D6C385227F}" srcOrd="2" destOrd="0" presId="urn:microsoft.com/office/officeart/2018/2/layout/IconVerticalSolidList"/>
    <dgm:cxn modelId="{56A5D943-804C-43B4-A3DA-6370092BA1F6}" type="presParOf" srcId="{5C484AA4-395A-485B-BAEB-54E3DF4CEA8C}" destId="{1D700137-5306-4CA9-A2E7-0EA2F043329E}" srcOrd="3" destOrd="0" presId="urn:microsoft.com/office/officeart/2018/2/layout/IconVerticalSolidList"/>
    <dgm:cxn modelId="{386B2482-1337-46F0-8C2C-18F24EBEE4CD}" type="presParOf" srcId="{5C484AA4-395A-485B-BAEB-54E3DF4CEA8C}" destId="{99201AF6-7199-4CA3-B0F8-757F1AB06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5CC809-EFD1-4038-B92B-336CE21B3BD2}">
      <dsp:nvSpPr>
        <dsp:cNvPr id="0" name=""/>
        <dsp:cNvSpPr/>
      </dsp:nvSpPr>
      <dsp:spPr>
        <a:xfrm>
          <a:off x="0" y="2059899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534102" y="2457165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2039300" y="2059899"/>
          <a:ext cx="2931121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Available to download from the Assessment tile on Moodle.</a:t>
          </a:r>
        </a:p>
      </dsp:txBody>
      <dsp:txXfrm>
        <a:off x="2039300" y="2059899"/>
        <a:ext cx="2931121" cy="1765627"/>
      </dsp:txXfrm>
    </dsp:sp>
    <dsp:sp modelId="{99201AF6-7199-4CA3-B0F8-757F1AB06443}">
      <dsp:nvSpPr>
        <dsp:cNvPr id="0" name=""/>
        <dsp:cNvSpPr/>
      </dsp:nvSpPr>
      <dsp:spPr>
        <a:xfrm>
          <a:off x="4970421" y="2059899"/>
          <a:ext cx="1543182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4970421" y="2059899"/>
        <a:ext cx="1543182" cy="1765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109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adgetsin.com/star-wars-rebel-pilot-headphones.htm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5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1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s://pubs.rsc.org/en/content/articlehtml/2015/cs/c4cs00351a" TargetMode="External"/><Relationship Id="rId7" Type="http://schemas.openxmlformats.org/officeDocument/2006/relationships/hyperlink" Target="https://embeddedsuccess.com/5-simple-tweaks-use-mind-maps-meeting-minutes-mes035/" TargetMode="External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11" Type="http://schemas.openxmlformats.org/officeDocument/2006/relationships/image" Target="../media/image23.png"/><Relationship Id="rId5" Type="http://schemas.openxmlformats.org/officeDocument/2006/relationships/hyperlink" Target="https://perplexedprimate.org/2016/05/19/mind-mapping-a-career-path/" TargetMode="External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25.png"/><Relationship Id="rId9" Type="http://schemas.openxmlformats.org/officeDocument/2006/relationships/hyperlink" Target="https://creativecommons.org/licenses/by-nc-sa/3.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results?search_query=how+to+create+an+online+mind+map+using+free+cloud+tool" TargetMode="External"/><Relationship Id="rId3" Type="http://schemas.openxmlformats.org/officeDocument/2006/relationships/image" Target="../media/image27.png"/><Relationship Id="rId7" Type="http://schemas.openxmlformats.org/officeDocument/2006/relationships/hyperlink" Target="https://www.youtube.com/results?search_query=how+to+use+mindmeister" TargetMode="External"/><Relationship Id="rId2" Type="http://schemas.openxmlformats.org/officeDocument/2006/relationships/hyperlink" Target="https://www.youtube.com/results?search_query=How+to+create+an+online+e-portfolio+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" TargetMode="External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7" Type="http://schemas.openxmlformats.org/officeDocument/2006/relationships/image" Target="../media/image39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tl.coventry.domains/microsoft-teams/" TargetMode="External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htnovo.net/2019/02/microsoft-aggiornamento-teams-febbraio-2019.html" TargetMode="External"/><Relationship Id="rId4" Type="http://schemas.openxmlformats.org/officeDocument/2006/relationships/image" Target="../media/image4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803386D-8EC0-490A-9296-FAFCF1ADA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6A781BA-2341-444F-811D-870633C4F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>
              <a:ln w="22225">
                <a:solidFill>
                  <a:srgbClr val="ED7D31"/>
                </a:solidFill>
                <a:prstDash val="solid"/>
              </a:ln>
              <a:solidFill>
                <a:srgbClr val="ED7D31">
                  <a:lumMod val="40000"/>
                  <a:lumOff val="6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6A2343-7638-2342-D8C5-5B31DC998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50" y="136994"/>
            <a:ext cx="8047447" cy="916368"/>
          </a:xfrm>
        </p:spPr>
        <p:txBody>
          <a:bodyPr anchor="t">
            <a:normAutofit fontScale="90000"/>
          </a:bodyPr>
          <a:lstStyle/>
          <a:p>
            <a:r>
              <a:rPr lang="en-GB" sz="5400" b="1" u="sng" dirty="0"/>
              <a:t>Reminder: LDE Lecture-tutorials</a:t>
            </a:r>
            <a:br>
              <a:rPr lang="en-GB" sz="5400" b="1" u="sng" dirty="0"/>
            </a:br>
            <a:r>
              <a:rPr lang="en-GB" sz="5400" b="1" u="sng" dirty="0"/>
              <a:t>On-campus &amp; Online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C6E6F-FAC8-DF39-7E07-0FD1D25A9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278" y="1635657"/>
            <a:ext cx="8171190" cy="5159038"/>
          </a:xfrm>
        </p:spPr>
        <p:txBody>
          <a:bodyPr anchor="t">
            <a:normAutofit fontScale="47500" lnSpcReduction="20000"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5100" dirty="0"/>
              <a:t>Attend the Lecture-tutorial on-campus as normal.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5100" dirty="0">
                <a:solidFill>
                  <a:schemeClr val="bg1"/>
                </a:solidFill>
                <a:highlight>
                  <a:srgbClr val="FFFF00"/>
                </a:highlight>
              </a:rPr>
              <a:t>The Lecture-tutorial will be on the Big-screen and the PCs via MS-Teams.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5100" b="1" dirty="0"/>
              <a:t>Watch</a:t>
            </a:r>
            <a:r>
              <a:rPr lang="en-GB" sz="5100" dirty="0"/>
              <a:t> on the Big screen &amp;/or </a:t>
            </a:r>
            <a:r>
              <a:rPr lang="en-GB" sz="5100" b="1" dirty="0"/>
              <a:t>on the PC via MS-Teams.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5100" dirty="0">
                <a:solidFill>
                  <a:schemeClr val="bg1"/>
                </a:solidFill>
                <a:highlight>
                  <a:srgbClr val="FFFF00"/>
                </a:highlight>
              </a:rPr>
              <a:t>During the Q&amp;A &amp; Activity sections, ask questions in class or </a:t>
            </a:r>
            <a:r>
              <a:rPr lang="en-GB" sz="5100" b="1" dirty="0">
                <a:solidFill>
                  <a:schemeClr val="bg1"/>
                </a:solidFill>
                <a:highlight>
                  <a:srgbClr val="FFFF00"/>
                </a:highlight>
              </a:rPr>
              <a:t>on the PC via MS-Teams voice, chat or dm.</a:t>
            </a:r>
            <a:endParaRPr lang="en-GB" sz="5100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5100" dirty="0"/>
              <a:t>If you would like me to look at something during the Q&amp;A &amp; Activity sections of the Lecture-tutorial you can send me an image/screenshot via Teams dm.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FFFF00"/>
              </a:buClr>
            </a:pPr>
            <a:r>
              <a:rPr lang="en-US" sz="5100" b="1" dirty="0">
                <a:solidFill>
                  <a:schemeClr val="bg1"/>
                </a:solidFill>
                <a:highlight>
                  <a:srgbClr val="FFFF00"/>
                </a:highlight>
              </a:rPr>
              <a:t>Recommended:</a:t>
            </a:r>
            <a:r>
              <a:rPr lang="en-US" sz="5100" b="1" dirty="0">
                <a:solidFill>
                  <a:schemeClr val="bg1"/>
                </a:solidFill>
              </a:rPr>
              <a:t> </a:t>
            </a:r>
            <a:r>
              <a:rPr lang="en-US" sz="5100" dirty="0"/>
              <a:t>Bring </a:t>
            </a:r>
            <a:r>
              <a:rPr lang="en-US" sz="5100" dirty="0">
                <a:solidFill>
                  <a:schemeClr val="bg1"/>
                </a:solidFill>
                <a:highlight>
                  <a:srgbClr val="FFFF00"/>
                </a:highlight>
              </a:rPr>
              <a:t>headphones</a:t>
            </a:r>
            <a:r>
              <a:rPr lang="en-US" sz="5100" dirty="0"/>
              <a:t> watch, listen &amp; ask questions via the PC. Leave an old/small pair in your bag.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5100" dirty="0"/>
              <a:t>You could also ask questions via voice on the PC via MS-Teams if preferred to posting a message in the chat/dm.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5100" dirty="0"/>
              <a:t>Any student can also have a 1-2-1 chat with me on Teams if they are struggling with anything during the Lecture/tutorial.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endParaRPr lang="en-GB" sz="47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/>
          </a:p>
        </p:txBody>
      </p:sp>
      <p:pic>
        <p:nvPicPr>
          <p:cNvPr id="11" name="Picture 10" descr="Man video conferencing in the round">
            <a:extLst>
              <a:ext uri="{FF2B5EF4-FFF2-40B4-BE49-F238E27FC236}">
                <a16:creationId xmlns:a16="http://schemas.microsoft.com/office/drawing/2014/main" id="{92D9DFF9-7C20-D6F8-ABCC-4BDB508EFC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6715"/>
          <a:stretch/>
        </p:blipFill>
        <p:spPr>
          <a:xfrm>
            <a:off x="8644597" y="136994"/>
            <a:ext cx="3411936" cy="2449688"/>
          </a:xfrm>
          <a:prstGeom prst="rect">
            <a:avLst/>
          </a:prstGeom>
        </p:spPr>
      </p:pic>
      <p:pic>
        <p:nvPicPr>
          <p:cNvPr id="9" name="Picture 8" descr="Woman attending online class">
            <a:extLst>
              <a:ext uri="{FF2B5EF4-FFF2-40B4-BE49-F238E27FC236}">
                <a16:creationId xmlns:a16="http://schemas.microsoft.com/office/drawing/2014/main" id="{3FAD3F9B-03C0-AFF0-D11F-CDD1C02FA75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14" r="1" b="1"/>
          <a:stretch/>
        </p:blipFill>
        <p:spPr>
          <a:xfrm>
            <a:off x="8707902" y="3963346"/>
            <a:ext cx="3348632" cy="2449689"/>
          </a:xfrm>
          <a:prstGeom prst="rect">
            <a:avLst/>
          </a:prstGeom>
        </p:spPr>
      </p:pic>
      <p:pic>
        <p:nvPicPr>
          <p:cNvPr id="13" name="Picture 12" descr="A close-up of a headphone">
            <a:extLst>
              <a:ext uri="{FF2B5EF4-FFF2-40B4-BE49-F238E27FC236}">
                <a16:creationId xmlns:a16="http://schemas.microsoft.com/office/drawing/2014/main" id="{743F4F03-80DF-22B7-5F13-04BC7436543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3" b="3"/>
          <a:stretch/>
        </p:blipFill>
        <p:spPr>
          <a:xfrm>
            <a:off x="9453163" y="2459394"/>
            <a:ext cx="1794804" cy="1631240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solidFill>
            <a:srgbClr val="FFFFFF">
              <a:shade val="85000"/>
            </a:srgbClr>
          </a:solidFill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703450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335" y="302456"/>
            <a:ext cx="5937616" cy="902512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6639951" y="2886246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2"/>
            <a:ext cx="10636225" cy="5056131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30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30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During the Activity &amp; Q&amp;A sessions to: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Receive feedback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Share resources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DA68A-072C-4554-6D3E-998D4FDF5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804" y="307460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>
                <a:solidFill>
                  <a:srgbClr val="FFFF00"/>
                </a:solidFill>
              </a:rPr>
              <a:t>Reminder: Online Learning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7532B-03CB-38DC-3851-A5401EFF0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690" y="1541583"/>
            <a:ext cx="10573265" cy="468539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Nearly all </a:t>
            </a:r>
            <a:r>
              <a:rPr lang="en-GB" sz="3000" b="1" dirty="0"/>
              <a:t>essential information </a:t>
            </a:r>
            <a:r>
              <a:rPr lang="en-GB" sz="3000" dirty="0"/>
              <a:t>you need to know,</a:t>
            </a:r>
            <a:r>
              <a:rPr lang="en-GB" sz="3000" b="1" dirty="0"/>
              <a:t> </a:t>
            </a:r>
            <a:r>
              <a:rPr lang="en-GB" dirty="0"/>
              <a:t>to help you complete the Assignment tasks is included in the </a:t>
            </a:r>
            <a:r>
              <a:rPr lang="en-GB" b="1" u="sng" dirty="0"/>
              <a:t>Lecture/tutorial slides</a:t>
            </a:r>
            <a:r>
              <a:rPr lang="en-GB" dirty="0"/>
              <a:t>. </a:t>
            </a:r>
          </a:p>
          <a:p>
            <a:pPr>
              <a:buClr>
                <a:schemeClr val="tx1"/>
              </a:buClr>
            </a:pP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Tutor show: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These slide decks can be found in the ‘</a:t>
            </a:r>
            <a:r>
              <a:rPr lang="en-GB" b="1" u="sng" dirty="0"/>
              <a:t>Learning &amp; Teaching Resources</a:t>
            </a:r>
            <a:r>
              <a:rPr lang="en-GB" b="1" dirty="0"/>
              <a:t>’ tile </a:t>
            </a:r>
            <a:r>
              <a:rPr lang="en-GB" dirty="0"/>
              <a:t>in the module on Moodle.</a:t>
            </a:r>
          </a:p>
          <a:p>
            <a:r>
              <a:rPr lang="en-GB" dirty="0"/>
              <a:t>There are 2 tasks in Assignment 1 that specifically refer to </a:t>
            </a:r>
            <a:r>
              <a:rPr lang="en-GB" b="1" u="sng" dirty="0"/>
              <a:t>2 Online Learning topics</a:t>
            </a:r>
            <a:r>
              <a:rPr lang="en-GB" dirty="0"/>
              <a:t> that you need to go through to complete 2 Assignment tasks i.e.:</a:t>
            </a:r>
          </a:p>
          <a:p>
            <a:pPr lvl="1"/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Task 2:</a:t>
            </a:r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refers to Unit 2 topic 4 ‘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Life is a Team Sport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’.</a:t>
            </a:r>
          </a:p>
          <a:p>
            <a:pPr lvl="1"/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Task 3: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asks you to select one of the topics in Unit 3 ‘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Generally, the 4 Units contain additional/optional support material that you can choose to look at or not. If you are struggling with an assignment task you may find some of this content useful.</a:t>
            </a:r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70F80BF-6419-30E8-1C48-BDEE7150D9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24160" y="119685"/>
            <a:ext cx="1512466" cy="151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382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892818"/>
            <a:ext cx="4023360" cy="14182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656" y="3371390"/>
            <a:ext cx="4443231" cy="151690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4000" dirty="0"/>
              <a:t>Assignment 1: </a:t>
            </a:r>
            <a:br>
              <a:rPr lang="en-GB" sz="3600" dirty="0"/>
            </a:br>
            <a:r>
              <a:rPr lang="en-GB" sz="3600" dirty="0">
                <a:solidFill>
                  <a:schemeClr val="bg1"/>
                </a:solidFill>
                <a:highlight>
                  <a:srgbClr val="FFFF00"/>
                </a:highlight>
              </a:rPr>
              <a:t>Task 2a - Team Activity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26">
            <a:extLst>
              <a:ext uri="{FF2B5EF4-FFF2-40B4-BE49-F238E27FC236}">
                <a16:creationId xmlns:a16="http://schemas.microsoft.com/office/drawing/2014/main" id="{EC12C61A-9558-4DE5-AFDB-898358AFB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 u="sng"/>
              <a:t>Introduction &amp; Overview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1849914"/>
            <a:ext cx="6852411" cy="404837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Tutor Show: </a:t>
            </a:r>
            <a:r>
              <a:rPr lang="en-GB" dirty="0"/>
              <a:t>Assign. 1, Task 2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Assign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Activity: Teamwork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Assignment 1: Task 2 – Teamwork Activity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Tutorial Activity: Task 2 Team Activity</a:t>
            </a:r>
          </a:p>
          <a:p>
            <a:endParaRPr lang="en-GB" dirty="0"/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8" y="1012004"/>
            <a:ext cx="3816063" cy="479540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Assignment 1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US" sz="4400" dirty="0">
                <a:solidFill>
                  <a:srgbClr val="FF0000"/>
                </a:solidFill>
                <a:highlight>
                  <a:srgbClr val="FFFF00"/>
                </a:highlight>
              </a:rPr>
              <a:t>Tutor Show:</a:t>
            </a:r>
            <a:br>
              <a:rPr lang="en-GB" b="1" dirty="0">
                <a:solidFill>
                  <a:srgbClr val="FFFFFF"/>
                </a:solidFill>
              </a:rPr>
            </a:br>
            <a:r>
              <a:rPr lang="en-GB" b="1" dirty="0">
                <a:solidFill>
                  <a:srgbClr val="FFFFFF"/>
                </a:solidFill>
              </a:rPr>
              <a:t>Task 2 a) </a:t>
            </a:r>
            <a:br>
              <a:rPr lang="en-US" sz="2800" dirty="0">
                <a:solidFill>
                  <a:srgbClr val="FF0000"/>
                </a:solidFill>
                <a:highlight>
                  <a:srgbClr val="FFFF00"/>
                </a:highlight>
              </a:rPr>
            </a:br>
            <a:r>
              <a:rPr lang="en-GB" b="1" dirty="0"/>
              <a:t>Team Activity.</a:t>
            </a:r>
            <a:endParaRPr lang="en-GB" b="1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109407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 descr="Document outline">
            <a:extLst>
              <a:ext uri="{FF2B5EF4-FFF2-40B4-BE49-F238E27FC236}">
                <a16:creationId xmlns:a16="http://schemas.microsoft.com/office/drawing/2014/main" id="{2F4D0C84-66B3-407F-8005-EC09DCAAC638}"/>
              </a:ext>
            </a:extLst>
          </p:cNvPr>
          <p:cNvSpPr/>
          <p:nvPr/>
        </p:nvSpPr>
        <p:spPr>
          <a:xfrm>
            <a:off x="7355308" y="601580"/>
            <a:ext cx="2334125" cy="2411059"/>
          </a:xfrm>
          <a:prstGeom prst="rect">
            <a:avLst/>
          </a:pr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5">
              <a:hueOff val="-2252848"/>
              <a:satOff val="-5806"/>
              <a:lumOff val="-3922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6E23C-0D63-F1EC-4D8A-1F3BB108C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 dirty="0"/>
              <a:t>Activity: Create Teams of 3/4 members</a:t>
            </a:r>
          </a:p>
        </p:txBody>
      </p:sp>
      <p:pic>
        <p:nvPicPr>
          <p:cNvPr id="5" name="Content Placeholder 4" descr="Group outline">
            <a:extLst>
              <a:ext uri="{FF2B5EF4-FFF2-40B4-BE49-F238E27FC236}">
                <a16:creationId xmlns:a16="http://schemas.microsoft.com/office/drawing/2014/main" id="{665EA81E-B5CC-1A33-32E9-CF6E1D5FC8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75255" y="2899238"/>
            <a:ext cx="3694670" cy="3694670"/>
          </a:xfrm>
        </p:spPr>
      </p:pic>
      <p:pic>
        <p:nvPicPr>
          <p:cNvPr id="7" name="Graphic 6" descr="Meeting outline">
            <a:extLst>
              <a:ext uri="{FF2B5EF4-FFF2-40B4-BE49-F238E27FC236}">
                <a16:creationId xmlns:a16="http://schemas.microsoft.com/office/drawing/2014/main" id="{7634C639-4A2B-F454-34FE-5277054D2C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70140" y="2738576"/>
            <a:ext cx="3694670" cy="369467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5626786D-3F39-3838-1FE3-6434A8E612E9}"/>
              </a:ext>
            </a:extLst>
          </p:cNvPr>
          <p:cNvGrpSpPr/>
          <p:nvPr/>
        </p:nvGrpSpPr>
        <p:grpSpPr>
          <a:xfrm>
            <a:off x="380999" y="537626"/>
            <a:ext cx="457201" cy="980560"/>
            <a:chOff x="221907" y="374435"/>
            <a:chExt cx="457201" cy="9805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13425A4-B243-A573-6A1D-DE0C706ECF8D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87F2881-0D1C-AA0F-0772-79EA8EBA08CF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3401AEF-36A8-9891-F91A-B11DB5D206E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3452B5C-BE09-F96D-57AF-7753EFB7DC2B}"/>
              </a:ext>
            </a:extLst>
          </p:cNvPr>
          <p:cNvSpPr txBox="1"/>
          <p:nvPr/>
        </p:nvSpPr>
        <p:spPr>
          <a:xfrm>
            <a:off x="838200" y="1690688"/>
            <a:ext cx="99368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Get into Groups of 3/4 members.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Log-into MS-Teams and message the tutor the members of each team. + Team name &amp; Team Leader.</a:t>
            </a:r>
          </a:p>
        </p:txBody>
      </p:sp>
    </p:spTree>
    <p:extLst>
      <p:ext uri="{BB962C8B-B14F-4D97-AF65-F5344CB8AC3E}">
        <p14:creationId xmlns:p14="http://schemas.microsoft.com/office/powerpoint/2010/main" val="2752240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7D51D-41F5-371E-BB2A-F6B64306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0445"/>
            <a:ext cx="10515600" cy="1325563"/>
          </a:xfrm>
        </p:spPr>
        <p:txBody>
          <a:bodyPr/>
          <a:lstStyle/>
          <a:p>
            <a:r>
              <a:rPr lang="en-GB" b="1" u="sng" dirty="0"/>
              <a:t>Activity: Teamwork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462A7A8-AA56-1860-2F7F-55B4ED77C0FB}"/>
              </a:ext>
            </a:extLst>
          </p:cNvPr>
          <p:cNvGrpSpPr/>
          <p:nvPr/>
        </p:nvGrpSpPr>
        <p:grpSpPr>
          <a:xfrm>
            <a:off x="289476" y="54294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A84E82B-0CBF-D587-5FE7-51356D561F5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0E6C7D7-9598-B878-259B-8F713F99D863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C1D8786-83F0-A8B4-E770-77825A3C802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" name="Arc 7">
            <a:extLst>
              <a:ext uri="{FF2B5EF4-FFF2-40B4-BE49-F238E27FC236}">
                <a16:creationId xmlns:a16="http://schemas.microsoft.com/office/drawing/2014/main" id="{F40335A5-561E-B90C-0E81-FA1A5400C806}"/>
              </a:ext>
            </a:extLst>
          </p:cNvPr>
          <p:cNvSpPr/>
          <p:nvPr/>
        </p:nvSpPr>
        <p:spPr>
          <a:xfrm rot="7396625">
            <a:off x="9063061" y="4319093"/>
            <a:ext cx="3535560" cy="1672162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9929EFB-141B-0DB8-9AF0-9E8500C285E2}"/>
              </a:ext>
            </a:extLst>
          </p:cNvPr>
          <p:cNvGrpSpPr/>
          <p:nvPr/>
        </p:nvGrpSpPr>
        <p:grpSpPr>
          <a:xfrm>
            <a:off x="10181144" y="104781"/>
            <a:ext cx="1888112" cy="1715781"/>
            <a:chOff x="7068710" y="307143"/>
            <a:chExt cx="2266121" cy="1823807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8D294AA-894F-7D19-3E3F-559ACB59E9C0}"/>
                </a:ext>
              </a:extLst>
            </p:cNvPr>
            <p:cNvSpPr/>
            <p:nvPr/>
          </p:nvSpPr>
          <p:spPr>
            <a:xfrm>
              <a:off x="7068710" y="310101"/>
              <a:ext cx="2266121" cy="1820849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0" name="Content Placeholder 4" descr="Group outline">
              <a:extLst>
                <a:ext uri="{FF2B5EF4-FFF2-40B4-BE49-F238E27FC236}">
                  <a16:creationId xmlns:a16="http://schemas.microsoft.com/office/drawing/2014/main" id="{80B7D912-0DCD-D04C-AD91-9A17BE8023D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297310" y="307143"/>
              <a:ext cx="1823807" cy="1823807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29F62-2E68-85CA-3C42-B0F31264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077" y="1548154"/>
            <a:ext cx="10515600" cy="4644278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a small team (3/4 members), work together to produce a ‘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mind-map’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summarises ‘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considerations of effective teamworking’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Undertake your own research to complete this activity. Approx.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150-200 words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 person.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you, as a team, complete this activity, is up to the team. Some t</a:t>
            </a:r>
            <a:r>
              <a:rPr lang="en-GB" sz="28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ips on the next 2 slides.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6455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7D51D-41F5-371E-BB2A-F6B64306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0445"/>
            <a:ext cx="10515600" cy="1325563"/>
          </a:xfrm>
        </p:spPr>
        <p:txBody>
          <a:bodyPr/>
          <a:lstStyle/>
          <a:p>
            <a:r>
              <a:rPr lang="en-GB" b="1" u="sng" dirty="0"/>
              <a:t>Activity: Teamwork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462A7A8-AA56-1860-2F7F-55B4ED77C0FB}"/>
              </a:ext>
            </a:extLst>
          </p:cNvPr>
          <p:cNvGrpSpPr/>
          <p:nvPr/>
        </p:nvGrpSpPr>
        <p:grpSpPr>
          <a:xfrm>
            <a:off x="289476" y="54294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A84E82B-0CBF-D587-5FE7-51356D561F5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0E6C7D7-9598-B878-259B-8F713F99D863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C1D8786-83F0-A8B4-E770-77825A3C802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8" name="Arc 7">
            <a:extLst>
              <a:ext uri="{FF2B5EF4-FFF2-40B4-BE49-F238E27FC236}">
                <a16:creationId xmlns:a16="http://schemas.microsoft.com/office/drawing/2014/main" id="{F40335A5-561E-B90C-0E81-FA1A5400C806}"/>
              </a:ext>
            </a:extLst>
          </p:cNvPr>
          <p:cNvSpPr/>
          <p:nvPr/>
        </p:nvSpPr>
        <p:spPr>
          <a:xfrm rot="7396625">
            <a:off x="9186628" y="4368519"/>
            <a:ext cx="3535560" cy="1672162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9929EFB-141B-0DB8-9AF0-9E8500C285E2}"/>
              </a:ext>
            </a:extLst>
          </p:cNvPr>
          <p:cNvGrpSpPr/>
          <p:nvPr/>
        </p:nvGrpSpPr>
        <p:grpSpPr>
          <a:xfrm>
            <a:off x="10181144" y="104781"/>
            <a:ext cx="1888112" cy="1591227"/>
            <a:chOff x="7068710" y="307143"/>
            <a:chExt cx="2266121" cy="1823807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8D294AA-894F-7D19-3E3F-559ACB59E9C0}"/>
                </a:ext>
              </a:extLst>
            </p:cNvPr>
            <p:cNvSpPr/>
            <p:nvPr/>
          </p:nvSpPr>
          <p:spPr>
            <a:xfrm>
              <a:off x="7068710" y="310101"/>
              <a:ext cx="2266121" cy="1820849"/>
            </a:xfrm>
            <a:prstGeom prst="ellips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pic>
          <p:nvPicPr>
            <p:cNvPr id="10" name="Content Placeholder 4" descr="Group outline">
              <a:extLst>
                <a:ext uri="{FF2B5EF4-FFF2-40B4-BE49-F238E27FC236}">
                  <a16:creationId xmlns:a16="http://schemas.microsoft.com/office/drawing/2014/main" id="{80B7D912-0DCD-D04C-AD91-9A17BE8023D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297310" y="307143"/>
              <a:ext cx="1823807" cy="1823807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29F62-2E68-85CA-3C42-B0F31264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858" y="1530992"/>
            <a:ext cx="10835723" cy="4644278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a small team (3-5 members), work together to produce a ‘</a:t>
            </a:r>
            <a:r>
              <a:rPr lang="en-GB" sz="2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mind-map’</a:t>
            </a: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summarises ‘</a:t>
            </a:r>
            <a:r>
              <a:rPr lang="en-GB" sz="2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considerations of effective teamwork’</a:t>
            </a: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23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Each team member could cover a different topic related to ‘effective teamworking’. See next slide for some topics.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Each Team-member could have a different node/branch on the Map.</a:t>
            </a:r>
            <a:endParaRPr lang="en-GB" sz="2300" dirty="0">
              <a:solidFill>
                <a:schemeClr val="bg1"/>
              </a:solidFill>
              <a:effectLst/>
              <a:highlight>
                <a:srgbClr val="FFFF00"/>
              </a:highlight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mind map should be clear </a:t>
            </a:r>
            <a:r>
              <a:rPr lang="en-GB" sz="2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&amp;</a:t>
            </a: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concise with approx.</a:t>
            </a:r>
            <a:r>
              <a:rPr lang="en-GB" sz="2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150 words </a:t>
            </a: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 person.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Each team member could include 1/2 citations, and a reference list node in her/his branch of the Map.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It can be produced using a freely available Mind Mapping tool of your choice (e.g. Mindmeister.com, Coggle.it, GitMind.com, Ayoa.com) or an O365 App.</a:t>
            </a:r>
            <a:endParaRPr lang="en-GB" sz="2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can complete this activity in class. If needed, you can also collaborate online to complete the activity by next week (e.g. via MS Teams / Zoom).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3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551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7D51D-41F5-371E-BB2A-F6B64306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0811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Activity tips: Example topics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462A7A8-AA56-1860-2F7F-55B4ED77C0FB}"/>
              </a:ext>
            </a:extLst>
          </p:cNvPr>
          <p:cNvGrpSpPr/>
          <p:nvPr/>
        </p:nvGrpSpPr>
        <p:grpSpPr>
          <a:xfrm>
            <a:off x="243015" y="447352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A84E82B-0CBF-D587-5FE7-51356D561F5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0E6C7D7-9598-B878-259B-8F713F99D863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C1D8786-83F0-A8B4-E770-77825A3C802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8" name="Arc 7">
            <a:extLst>
              <a:ext uri="{FF2B5EF4-FFF2-40B4-BE49-F238E27FC236}">
                <a16:creationId xmlns:a16="http://schemas.microsoft.com/office/drawing/2014/main" id="{F40335A5-561E-B90C-0E81-FA1A5400C806}"/>
              </a:ext>
            </a:extLst>
          </p:cNvPr>
          <p:cNvSpPr/>
          <p:nvPr/>
        </p:nvSpPr>
        <p:spPr>
          <a:xfrm rot="7396625">
            <a:off x="9546374" y="4609238"/>
            <a:ext cx="2974607" cy="1672162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Meeting outline">
            <a:extLst>
              <a:ext uri="{FF2B5EF4-FFF2-40B4-BE49-F238E27FC236}">
                <a16:creationId xmlns:a16="http://schemas.microsoft.com/office/drawing/2014/main" id="{889F5AD1-D97B-3E1F-2476-FF849329F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42879" y="-213451"/>
            <a:ext cx="1809825" cy="18098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29F62-2E68-85CA-3C42-B0F31264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3099"/>
            <a:ext cx="10978979" cy="478740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en-US" dirty="0"/>
              <a:t>Some considerations for effective team-working, could include:</a:t>
            </a:r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Clr>
                <a:schemeClr val="tx1"/>
              </a:buClr>
              <a:buFont typeface="Symbol" panose="05050102010706020507" pitchFamily="18" charset="2"/>
              <a:buChar char=""/>
            </a:pPr>
            <a:r>
              <a:rPr lang="en-US" b="1" dirty="0">
                <a:solidFill>
                  <a:schemeClr val="bg1"/>
                </a:solidFill>
                <a:highlight>
                  <a:srgbClr val="00FFFF"/>
                </a:highlight>
              </a:rPr>
              <a:t>Team Leadership &amp; Management</a:t>
            </a:r>
            <a:r>
              <a:rPr lang="en-US" dirty="0">
                <a:solidFill>
                  <a:schemeClr val="bg1"/>
                </a:solidFill>
                <a:highlight>
                  <a:srgbClr val="00FFFF"/>
                </a:highlight>
              </a:rPr>
              <a:t>: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e.g. Setting a Mission &amp; goals, Assigning roles and objectives.</a:t>
            </a:r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Clr>
                <a:schemeClr val="tx1"/>
              </a:buClr>
              <a:buFont typeface="Symbol" panose="05050102010706020507" pitchFamily="18" charset="2"/>
              <a:buChar char=""/>
            </a:pPr>
            <a:r>
              <a:rPr lang="en-US" b="1" dirty="0">
                <a:solidFill>
                  <a:schemeClr val="bg1"/>
                </a:solidFill>
                <a:highlight>
                  <a:srgbClr val="00FFFF"/>
                </a:highlight>
              </a:rPr>
              <a:t>Team Motivation</a:t>
            </a:r>
            <a:r>
              <a:rPr lang="en-US" dirty="0">
                <a:solidFill>
                  <a:schemeClr val="bg1"/>
                </a:solidFill>
                <a:highlight>
                  <a:srgbClr val="00FFFF"/>
                </a:highlight>
              </a:rPr>
              <a:t>: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resourcing and support.</a:t>
            </a:r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Clr>
                <a:schemeClr val="tx1"/>
              </a:buClr>
              <a:buFont typeface="Symbol" panose="05050102010706020507" pitchFamily="18" charset="2"/>
              <a:buChar char=""/>
            </a:pPr>
            <a:r>
              <a:rPr lang="en-US" b="1" dirty="0">
                <a:solidFill>
                  <a:schemeClr val="bg1"/>
                </a:solidFill>
                <a:highlight>
                  <a:srgbClr val="00FFFF"/>
                </a:highlight>
              </a:rPr>
              <a:t>Team relationships</a:t>
            </a:r>
            <a:r>
              <a:rPr lang="en-US" dirty="0">
                <a:solidFill>
                  <a:schemeClr val="bg1"/>
                </a:solidFill>
                <a:highlight>
                  <a:srgbClr val="00FFFF"/>
                </a:highlight>
              </a:rPr>
              <a:t>: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Managing communication, emotions and empathy.</a:t>
            </a:r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Clr>
                <a:schemeClr val="tx1"/>
              </a:buClr>
              <a:buFont typeface="Symbol" panose="05050102010706020507" pitchFamily="18" charset="2"/>
              <a:buChar char=""/>
            </a:pPr>
            <a:r>
              <a:rPr lang="en-US" b="1" dirty="0">
                <a:solidFill>
                  <a:schemeClr val="bg1"/>
                </a:solidFill>
                <a:highlight>
                  <a:srgbClr val="00FFFF"/>
                </a:highlight>
              </a:rPr>
              <a:t>Effective communication</a:t>
            </a:r>
            <a:r>
              <a:rPr lang="en-US" dirty="0">
                <a:solidFill>
                  <a:schemeClr val="bg1"/>
                </a:solidFill>
                <a:highlight>
                  <a:srgbClr val="00FFFF"/>
                </a:highlight>
              </a:rPr>
              <a:t>: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choosing the tools for effective team communication e.g. MS-O365 &amp; MS-Teams, Google Workspace &amp; Google Chat, Workvivo.com &amp; Zoom, Slack.com, Discord, WhatsApp Grp…</a:t>
            </a:r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Font typeface="Symbol" panose="05050102010706020507" pitchFamily="18" charset="2"/>
              <a:buChar char=""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619644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7D51D-41F5-371E-BB2A-F6B64306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0811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Tips: Digital collaboration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462A7A8-AA56-1860-2F7F-55B4ED77C0FB}"/>
              </a:ext>
            </a:extLst>
          </p:cNvPr>
          <p:cNvGrpSpPr/>
          <p:nvPr/>
        </p:nvGrpSpPr>
        <p:grpSpPr>
          <a:xfrm>
            <a:off x="243015" y="447352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A84E82B-0CBF-D587-5FE7-51356D561F5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0E6C7D7-9598-B878-259B-8F713F99D863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C1D8786-83F0-A8B4-E770-77825A3C802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8" name="Arc 7">
            <a:extLst>
              <a:ext uri="{FF2B5EF4-FFF2-40B4-BE49-F238E27FC236}">
                <a16:creationId xmlns:a16="http://schemas.microsoft.com/office/drawing/2014/main" id="{F40335A5-561E-B90C-0E81-FA1A5400C806}"/>
              </a:ext>
            </a:extLst>
          </p:cNvPr>
          <p:cNvSpPr/>
          <p:nvPr/>
        </p:nvSpPr>
        <p:spPr>
          <a:xfrm rot="7396625">
            <a:off x="9441893" y="4412122"/>
            <a:ext cx="2974607" cy="1672162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Meeting outline">
            <a:extLst>
              <a:ext uri="{FF2B5EF4-FFF2-40B4-BE49-F238E27FC236}">
                <a16:creationId xmlns:a16="http://schemas.microsoft.com/office/drawing/2014/main" id="{889F5AD1-D97B-3E1F-2476-FF849329F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39160" y="-165377"/>
            <a:ext cx="1809825" cy="18098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29F62-2E68-85CA-3C42-B0F31264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01" y="1547137"/>
            <a:ext cx="10716397" cy="478740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Tip: </a:t>
            </a:r>
            <a:r>
              <a:rPr lang="en-GB" dirty="0" err="1"/>
              <a:t>Mindmeister</a:t>
            </a:r>
            <a:r>
              <a:rPr lang="en-GB" dirty="0"/>
              <a:t> is an online collaborative mind-map tool.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Each team member can sign-up and log-in.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Team leader can create the map and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share it </a:t>
            </a:r>
            <a:r>
              <a:rPr lang="en-GB" dirty="0"/>
              <a:t>with other team members, so the team can collaborate on the Map together. </a:t>
            </a:r>
          </a:p>
          <a:p>
            <a:pPr lvl="1">
              <a:buClr>
                <a:schemeClr val="tx1"/>
              </a:buClr>
            </a:pP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Although, for ease of editing, you may want use MS-Word to write your 150-200 contribution first, include 2/3 citations and add it to the Map later when finished.</a:t>
            </a:r>
          </a:p>
          <a:p>
            <a:pPr lvl="1"/>
            <a:r>
              <a:rPr lang="en-GB" sz="2800" dirty="0"/>
              <a:t> Or email it to the Team leader to add to the map.</a:t>
            </a:r>
          </a:p>
          <a:p>
            <a:pPr marL="0" indent="0">
              <a:buNone/>
            </a:pPr>
            <a:r>
              <a:rPr lang="en-GB" dirty="0"/>
              <a:t>Or: </a:t>
            </a:r>
            <a:r>
              <a:rPr lang="en-US" sz="2400" dirty="0"/>
              <a:t>You could create a collaborative OneNote document and create a page/section for each team member to add their contribution. The Team leader could</a:t>
            </a:r>
            <a:br>
              <a:rPr lang="en-US" sz="2400" dirty="0"/>
            </a:br>
            <a:r>
              <a:rPr lang="en-US" sz="2400" dirty="0"/>
              <a:t> add all contributions to the mind-map later.</a:t>
            </a:r>
          </a:p>
          <a:p>
            <a:pPr marL="0" indent="0">
              <a:buNone/>
            </a:pPr>
            <a:endParaRPr lang="en-GB" sz="3200" dirty="0"/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Font typeface="Symbol" panose="05050102010706020507" pitchFamily="18" charset="2"/>
              <a:buChar char=""/>
            </a:pPr>
            <a:endParaRPr lang="en-US" sz="3200" dirty="0"/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Font typeface="Symbol" panose="05050102010706020507" pitchFamily="18" charset="2"/>
              <a:buChar char=""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9442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7D51D-41F5-371E-BB2A-F6B64306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0772"/>
            <a:ext cx="10515600" cy="1325563"/>
          </a:xfrm>
        </p:spPr>
        <p:txBody>
          <a:bodyPr/>
          <a:lstStyle/>
          <a:p>
            <a:r>
              <a:rPr lang="en-GB" b="1" u="sng" dirty="0"/>
              <a:t>Activity tip: Teamwork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462A7A8-AA56-1860-2F7F-55B4ED77C0FB}"/>
              </a:ext>
            </a:extLst>
          </p:cNvPr>
          <p:cNvGrpSpPr/>
          <p:nvPr/>
        </p:nvGrpSpPr>
        <p:grpSpPr>
          <a:xfrm>
            <a:off x="282146" y="288626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A84E82B-0CBF-D587-5FE7-51356D561F5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0E6C7D7-9598-B878-259B-8F713F99D863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C1D8786-83F0-A8B4-E770-77825A3C802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8" name="Arc 7">
            <a:extLst>
              <a:ext uri="{FF2B5EF4-FFF2-40B4-BE49-F238E27FC236}">
                <a16:creationId xmlns:a16="http://schemas.microsoft.com/office/drawing/2014/main" id="{F40335A5-561E-B90C-0E81-FA1A5400C806}"/>
              </a:ext>
            </a:extLst>
          </p:cNvPr>
          <p:cNvSpPr/>
          <p:nvPr/>
        </p:nvSpPr>
        <p:spPr>
          <a:xfrm rot="7396625">
            <a:off x="9546374" y="4609238"/>
            <a:ext cx="2974607" cy="1672162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Meeting outline">
            <a:extLst>
              <a:ext uri="{FF2B5EF4-FFF2-40B4-BE49-F238E27FC236}">
                <a16:creationId xmlns:a16="http://schemas.microsoft.com/office/drawing/2014/main" id="{889F5AD1-D97B-3E1F-2476-FF849329F1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72918" y="-213450"/>
            <a:ext cx="1679786" cy="16797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29F62-2E68-85CA-3C42-B0F31264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946" y="1314483"/>
            <a:ext cx="10716397" cy="4787402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300"/>
              </a:spcBef>
              <a:buFont typeface="Symbol" panose="05050102010706020507" pitchFamily="18" charset="2"/>
              <a:buChar char=""/>
            </a:pP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It is up to you as a team to work out the best way to complete this activity. </a:t>
            </a:r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Font typeface="Symbol" panose="05050102010706020507" pitchFamily="18" charset="2"/>
              <a:buChar char=""/>
            </a:pP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And to work together to solve any uncertainties and problems.</a:t>
            </a:r>
          </a:p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Example</a:t>
            </a: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ea typeface="Times New Roman" panose="02020603050405020304" pitchFamily="18" charset="0"/>
                <a:cs typeface="Arial" panose="020B0604020202020204" pitchFamily="34" charset="0"/>
              </a:rPr>
              <a:t>G</a:t>
            </a:r>
            <a:r>
              <a:rPr lang="en-US" sz="2400" dirty="0"/>
              <a:t>et together in your Teams </a:t>
            </a:r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Font typeface="Symbol" panose="05050102010706020507" pitchFamily="18" charset="2"/>
              <a:buChar char=""/>
            </a:pPr>
            <a:r>
              <a:rPr lang="en-US" sz="2400" dirty="0">
                <a:solidFill>
                  <a:schemeClr val="bg1"/>
                </a:solidFill>
                <a:highlight>
                  <a:srgbClr val="FFFF00"/>
                </a:highlight>
              </a:rPr>
              <a:t>Select a Team leader, a person will start the initial map, help to organize and support team members when needed to complete the activity.</a:t>
            </a:r>
          </a:p>
          <a:p>
            <a:pPr marL="342900" indent="-342900">
              <a:lnSpc>
                <a:spcPct val="100000"/>
              </a:lnSpc>
              <a:spcBef>
                <a:spcPts val="300"/>
              </a:spcBef>
              <a:buFont typeface="Symbol" panose="05050102010706020507" pitchFamily="18" charset="2"/>
              <a:buChar char=""/>
            </a:pPr>
            <a:r>
              <a:rPr lang="en-US" sz="2400" dirty="0"/>
              <a:t>Spend some time (e.g. 15mins) doing some initial research to identify 'Key considerations of effective Team-working’. </a:t>
            </a:r>
          </a:p>
          <a:p>
            <a:pPr marL="342900" indent="-342900" fontAlgn="base">
              <a:lnSpc>
                <a:spcPct val="100000"/>
              </a:lnSpc>
              <a:spcBef>
                <a:spcPts val="300"/>
              </a:spcBef>
            </a:pPr>
            <a:r>
              <a:rPr lang="en-US" sz="2400" dirty="0"/>
              <a:t>Then each team member can choose a topic for further research and writing, 150-200 words each. </a:t>
            </a:r>
          </a:p>
          <a:p>
            <a:pPr marL="342900" indent="-342900" fontAlgn="base">
              <a:lnSpc>
                <a:spcPct val="100000"/>
              </a:lnSpc>
              <a:spcBef>
                <a:spcPts val="300"/>
              </a:spcBef>
            </a:pPr>
            <a:r>
              <a:rPr lang="en-US" sz="2400" dirty="0"/>
              <a:t>Then after say approx. 30mins, come back together to create and add your work to the mind-map.</a:t>
            </a:r>
          </a:p>
          <a:p>
            <a:pPr marL="800100" lvl="1" indent="-342900" fontAlgn="base">
              <a:lnSpc>
                <a:spcPct val="100000"/>
              </a:lnSpc>
              <a:spcBef>
                <a:spcPts val="300"/>
              </a:spcBef>
            </a:pPr>
            <a:r>
              <a:rPr lang="en-US" dirty="0"/>
              <a:t>Tip: Remember you can have a Mind-map branch per person.</a:t>
            </a:r>
          </a:p>
        </p:txBody>
      </p:sp>
    </p:spTree>
    <p:extLst>
      <p:ext uri="{BB962C8B-B14F-4D97-AF65-F5344CB8AC3E}">
        <p14:creationId xmlns:p14="http://schemas.microsoft.com/office/powerpoint/2010/main" val="21332405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51" y="468713"/>
            <a:ext cx="6470542" cy="10281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u="sng" dirty="0"/>
              <a:t>Mind Map tools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9420" y="1413485"/>
            <a:ext cx="9343866" cy="459512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b="0" i="0" dirty="0">
                <a:effectLst/>
              </a:rPr>
              <a:t>There are many mind-map tools including many free ones, that allow us to create a Mind map. </a:t>
            </a:r>
            <a:r>
              <a:rPr lang="en-US" sz="2800" dirty="0"/>
              <a:t>Some example tools include</a:t>
            </a:r>
            <a:r>
              <a:rPr lang="en-US" sz="2800" b="0" i="0" dirty="0">
                <a:effectLst/>
              </a:rPr>
              <a:t>:</a:t>
            </a:r>
          </a:p>
          <a:p>
            <a:pPr marL="628650" lvl="1" indent="-342900">
              <a:buFont typeface="Courier New" panose="02070309020205020404" pitchFamily="49" charset="0"/>
              <a:buChar char="o"/>
            </a:pPr>
            <a:r>
              <a:rPr lang="en-US" sz="3200" b="1" i="0" dirty="0">
                <a:effectLst/>
              </a:rPr>
              <a:t>Mindmeister.com</a:t>
            </a:r>
          </a:p>
          <a:p>
            <a:pPr marL="628650" lvl="1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Coggle.it</a:t>
            </a:r>
            <a:endParaRPr lang="en-US" sz="2800" dirty="0"/>
          </a:p>
          <a:p>
            <a:pPr marL="628650" lvl="1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GitMind.com</a:t>
            </a:r>
          </a:p>
          <a:p>
            <a:pPr marL="628650" lvl="1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Ayoa.com</a:t>
            </a:r>
            <a:endParaRPr lang="en-US" sz="2800" dirty="0"/>
          </a:p>
          <a:p>
            <a:pPr marL="628650" lvl="1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Free Mind Map Apps in Google docs</a:t>
            </a:r>
          </a:p>
          <a:p>
            <a:pPr marL="628650" lvl="1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Canva.com (see </a:t>
            </a:r>
            <a:r>
              <a:rPr lang="en-US" sz="2800" i="0" dirty="0" err="1">
                <a:effectLst/>
              </a:rPr>
              <a:t>MindMap</a:t>
            </a:r>
            <a:r>
              <a:rPr lang="en-US" sz="2800" i="0" dirty="0">
                <a:effectLst/>
              </a:rPr>
              <a:t> templates)</a:t>
            </a:r>
          </a:p>
          <a:p>
            <a:pPr marL="628650" lvl="1" indent="-342900">
              <a:buFont typeface="Courier New" panose="02070309020205020404" pitchFamily="49" charset="0"/>
              <a:buChar char="o"/>
            </a:pPr>
            <a:r>
              <a:rPr lang="en-US" sz="2800" i="0" dirty="0">
                <a:effectLst/>
              </a:rPr>
              <a:t>Office365 Apps such as PowerPoint, OneNote and even Word can be used, although </a:t>
            </a:r>
            <a:r>
              <a:rPr lang="en-US" sz="2800" b="1" i="0" dirty="0">
                <a:effectLst/>
              </a:rPr>
              <a:t>NOT</a:t>
            </a:r>
            <a:r>
              <a:rPr lang="en-US" sz="2800" i="0" dirty="0">
                <a:effectLst/>
              </a:rPr>
              <a:t> recommended.</a:t>
            </a:r>
          </a:p>
        </p:txBody>
      </p:sp>
      <p:pic>
        <p:nvPicPr>
          <p:cNvPr id="3" name="Graphic 2" descr="Network with solid fill">
            <a:extLst>
              <a:ext uri="{FF2B5EF4-FFF2-40B4-BE49-F238E27FC236}">
                <a16:creationId xmlns:a16="http://schemas.microsoft.com/office/drawing/2014/main" id="{705C7317-C0D2-C253-04E5-D7CB7D13B5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701776">
            <a:off x="8792417" y="1732180"/>
            <a:ext cx="3502917" cy="3502917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A317D556-63DB-2D39-6750-5EA36E9FE6E0}"/>
              </a:ext>
            </a:extLst>
          </p:cNvPr>
          <p:cNvGrpSpPr/>
          <p:nvPr/>
        </p:nvGrpSpPr>
        <p:grpSpPr>
          <a:xfrm>
            <a:off x="321018" y="344274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00CDFE9C-5378-3D89-7235-145116AB6E11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7100BEB-E5C6-7C46-8257-B0A1C163E1D6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AD1AFB6-CDC0-04B7-9ECE-EE8B61730104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06656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F0950-674D-CC46-3F34-685CAA89D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710" y="398076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Show / demo:</a:t>
            </a:r>
            <a:r>
              <a:rPr lang="en-GB" sz="5400" b="1" dirty="0"/>
              <a:t> </a:t>
            </a:r>
            <a:r>
              <a:rPr lang="en-GB" sz="5400" dirty="0"/>
              <a:t>MindMeister.com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7B7DC-E87E-9683-5661-236BA74C8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710" y="1723639"/>
            <a:ext cx="11189214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Show existing map or create map on mindmeister.com.</a:t>
            </a:r>
          </a:p>
        </p:txBody>
      </p:sp>
      <p:pic>
        <p:nvPicPr>
          <p:cNvPr id="6" name="Graphic 5" descr="Network with solid fill">
            <a:extLst>
              <a:ext uri="{FF2B5EF4-FFF2-40B4-BE49-F238E27FC236}">
                <a16:creationId xmlns:a16="http://schemas.microsoft.com/office/drawing/2014/main" id="{389FA13C-726C-34BA-ED69-9F55D4F47C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701776">
            <a:off x="9788113" y="-40850"/>
            <a:ext cx="2203419" cy="2203419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647833-7B28-7E5C-2603-FF1BB62F55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21170" y="2241902"/>
            <a:ext cx="7102766" cy="4461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535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39" y="85156"/>
            <a:ext cx="7848261" cy="1508760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Mind-map example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307" y="1457411"/>
            <a:ext cx="7698311" cy="4206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2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Tutor show:</a:t>
            </a:r>
            <a:r>
              <a:rPr lang="en-GB" sz="3200" dirty="0">
                <a:effectLst/>
                <a:latin typeface="+mn-lt"/>
                <a:ea typeface="Times New Roman" panose="02020603050405020304" pitchFamily="18" charset="0"/>
              </a:rPr>
              <a:t> An example Mind-Map from a previous assignment in the e-portfolio.</a:t>
            </a:r>
          </a:p>
        </p:txBody>
      </p:sp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D0F1F062-9C20-4BAA-81B4-DFC87A23956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16787" y="945929"/>
            <a:ext cx="3164222" cy="1976395"/>
          </a:xfrm>
          <a:prstGeom prst="rect">
            <a:avLst/>
          </a:prstGeom>
        </p:spPr>
      </p:pic>
      <p:pic>
        <p:nvPicPr>
          <p:cNvPr id="10" name="Picture 9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69894AAA-D747-C205-92F6-7EE45B602A7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316786" y="2973031"/>
            <a:ext cx="3164222" cy="1771963"/>
          </a:xfrm>
          <a:prstGeom prst="rect">
            <a:avLst/>
          </a:prstGeom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AD234830-DFE7-3212-56FF-1CFBF5C4E2F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316785" y="4806108"/>
            <a:ext cx="3214075" cy="18780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DABD2F-354B-C5F8-D959-50E9A50077F4}"/>
              </a:ext>
            </a:extLst>
          </p:cNvPr>
          <p:cNvSpPr txBox="1"/>
          <p:nvPr/>
        </p:nvSpPr>
        <p:spPr>
          <a:xfrm>
            <a:off x="9662141" y="6870700"/>
            <a:ext cx="25298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mbeddedsuccess.com/5-simple-tweaks-use-mind-maps-meeting-minutes-mes03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523F64-B798-031A-6565-68FE420E9D89}"/>
              </a:ext>
            </a:extLst>
          </p:cNvPr>
          <p:cNvSpPr txBox="1"/>
          <p:nvPr/>
        </p:nvSpPr>
        <p:spPr>
          <a:xfrm>
            <a:off x="7135612" y="6870700"/>
            <a:ext cx="251382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perplexedprimate.org/2016/05/19/mind-mapping-a-career-pat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E2675F-00C9-488E-63B1-18376BF5EE05}"/>
              </a:ext>
            </a:extLst>
          </p:cNvPr>
          <p:cNvSpPr txBox="1"/>
          <p:nvPr/>
        </p:nvSpPr>
        <p:spPr>
          <a:xfrm>
            <a:off x="4892814" y="6870700"/>
            <a:ext cx="22300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ubs.rsc.org/en/content/articlehtml/2015/cs/c4cs00351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E1BF842-CCC1-5EDF-4626-3FE6C880B818}"/>
              </a:ext>
            </a:extLst>
          </p:cNvPr>
          <p:cNvGrpSpPr/>
          <p:nvPr/>
        </p:nvGrpSpPr>
        <p:grpSpPr>
          <a:xfrm>
            <a:off x="292138" y="349256"/>
            <a:ext cx="457201" cy="980560"/>
            <a:chOff x="221907" y="374435"/>
            <a:chExt cx="457201" cy="98056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B7EEF85-7D88-32B5-D038-02540F176967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BBBF5BC-DE1C-BC42-1B18-0C4D16A57270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ED5FCC7-A643-7DB7-12CD-8319E20E1CAC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FA1B0AE2-5492-815C-B080-B5B7399513F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45717" y="2696427"/>
            <a:ext cx="6019490" cy="3780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6004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7D51D-41F5-371E-BB2A-F6B64306E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03889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Mind-Map &amp; Individual Poster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462A7A8-AA56-1860-2F7F-55B4ED77C0FB}"/>
              </a:ext>
            </a:extLst>
          </p:cNvPr>
          <p:cNvGrpSpPr/>
          <p:nvPr/>
        </p:nvGrpSpPr>
        <p:grpSpPr>
          <a:xfrm>
            <a:off x="152205" y="576391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A84E82B-0CBF-D587-5FE7-51356D561F5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0E6C7D7-9598-B878-259B-8F713F99D863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C1D8786-83F0-A8B4-E770-77825A3C802B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8" name="Arc 7">
            <a:extLst>
              <a:ext uri="{FF2B5EF4-FFF2-40B4-BE49-F238E27FC236}">
                <a16:creationId xmlns:a16="http://schemas.microsoft.com/office/drawing/2014/main" id="{F40335A5-561E-B90C-0E81-FA1A5400C806}"/>
              </a:ext>
            </a:extLst>
          </p:cNvPr>
          <p:cNvSpPr/>
          <p:nvPr/>
        </p:nvSpPr>
        <p:spPr>
          <a:xfrm rot="7396625">
            <a:off x="9502965" y="4568048"/>
            <a:ext cx="2974607" cy="1672162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Meeting outline">
            <a:extLst>
              <a:ext uri="{FF2B5EF4-FFF2-40B4-BE49-F238E27FC236}">
                <a16:creationId xmlns:a16="http://schemas.microsoft.com/office/drawing/2014/main" id="{889F5AD1-D97B-3E1F-2476-FF849329F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79168" y="-127507"/>
            <a:ext cx="1809825" cy="18098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29F62-2E68-85CA-3C42-B0F31264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35" y="1885070"/>
            <a:ext cx="10402332" cy="4450485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will need to include an image of the mind-map and a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 description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your </a:t>
            </a:r>
            <a:r>
              <a:rPr lang="en-GB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individual poster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for Task 2b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brief description can simply state the team members you worked with and how you collaborated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e.g. on-campus in-person f2f &amp;/or online using collaborative tools (e.g. MS-Teams, Zoom, Discord, Email, WhatsApp etc..)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7034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683EFA-F486-A7A8-7C85-244BDD25D3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B6F9B-7F9D-8E1B-D447-0A40EE139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1249"/>
            <a:ext cx="10515600" cy="1325563"/>
          </a:xfrm>
        </p:spPr>
        <p:txBody>
          <a:bodyPr/>
          <a:lstStyle/>
          <a:p>
            <a:r>
              <a:rPr lang="en-GB" b="1" u="sng" dirty="0"/>
              <a:t>Sharing &amp; Publishing the 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061A3-C4EC-7B4C-D8C4-E72DB81D2D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4045" y="1360225"/>
            <a:ext cx="10515600" cy="4351338"/>
          </a:xfrm>
        </p:spPr>
        <p:txBody>
          <a:bodyPr>
            <a:noAutofit/>
          </a:bodyPr>
          <a:lstStyle/>
          <a:p>
            <a:r>
              <a:rPr lang="en-GB" sz="2400" dirty="0"/>
              <a:t>Each team member will eventually need to add a screenshot of the Map in their poster and e-portfolio.</a:t>
            </a:r>
          </a:p>
          <a:p>
            <a:r>
              <a:rPr lang="en-GB" sz="2400" dirty="0"/>
              <a:t>To </a:t>
            </a: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</a:rPr>
              <a:t>Share</a:t>
            </a:r>
            <a:r>
              <a:rPr lang="en-GB" sz="2400" dirty="0"/>
              <a:t> the Map with each Team-member using </a:t>
            </a:r>
            <a:r>
              <a:rPr lang="en-GB" sz="2400" dirty="0" err="1"/>
              <a:t>Mindmeister</a:t>
            </a:r>
            <a:r>
              <a:rPr lang="en-GB" sz="2400" dirty="0"/>
              <a:t>, </a:t>
            </a:r>
            <a:r>
              <a:rPr lang="en-GB" sz="2400" dirty="0" err="1"/>
              <a:t>goto</a:t>
            </a:r>
            <a:r>
              <a:rPr lang="en-GB" sz="2400" dirty="0"/>
              <a:t> the top right [Share] icon and enter your team members email addresses.</a:t>
            </a:r>
          </a:p>
          <a:p>
            <a:r>
              <a:rPr lang="en-GB" sz="2400" dirty="0"/>
              <a:t>You don’t need to publish the map to share with other team members for collaboration.</a:t>
            </a:r>
          </a:p>
          <a:p>
            <a:r>
              <a:rPr lang="en-GB" sz="2400" dirty="0"/>
              <a:t>However, you can </a:t>
            </a: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</a:rPr>
              <a:t>publish</a:t>
            </a:r>
            <a:r>
              <a:rPr lang="en-GB" sz="2400" dirty="0"/>
              <a:t> the </a:t>
            </a:r>
            <a:r>
              <a:rPr lang="en-GB" sz="2400" dirty="0" err="1"/>
              <a:t>Mindmap</a:t>
            </a:r>
            <a:r>
              <a:rPr lang="en-GB" sz="2400" dirty="0"/>
              <a:t> when finished to get a public </a:t>
            </a:r>
            <a:r>
              <a:rPr lang="en-GB" sz="2400" dirty="0" err="1"/>
              <a:t>url</a:t>
            </a:r>
            <a:r>
              <a:rPr lang="en-GB" sz="2400" dirty="0"/>
              <a:t>/link to include in your e-portfolio and word submission document. Not mandatory but recommended for the assessment, in case I need a better view of the map.</a:t>
            </a:r>
          </a:p>
          <a:p>
            <a:pPr lvl="1"/>
            <a:r>
              <a:rPr lang="en-GB" dirty="0"/>
              <a:t>E.g. In Mindmeister.com open the Map &amp; </a:t>
            </a:r>
            <a:r>
              <a:rPr lang="en-GB" dirty="0" err="1"/>
              <a:t>goto</a:t>
            </a:r>
            <a:r>
              <a:rPr lang="en-GB" dirty="0"/>
              <a:t>: </a:t>
            </a:r>
            <a:br>
              <a:rPr lang="en-GB" dirty="0"/>
            </a:br>
            <a:r>
              <a:rPr lang="en-GB" dirty="0"/>
              <a:t>Share (Top right) and [Copy link].</a:t>
            </a:r>
          </a:p>
          <a:p>
            <a:pPr lvl="2"/>
            <a:r>
              <a:rPr lang="en-GB" sz="2400" dirty="0"/>
              <a:t>In </a:t>
            </a:r>
            <a:r>
              <a:rPr lang="en-GB" sz="2400" dirty="0" err="1"/>
              <a:t>MindMeister</a:t>
            </a:r>
            <a:r>
              <a:rPr lang="en-GB" sz="2400" dirty="0"/>
              <a:t>: With your Map open, click the top right [M] </a:t>
            </a:r>
            <a:r>
              <a:rPr lang="en-GB" sz="2400" dirty="0" err="1"/>
              <a:t>MindMeister</a:t>
            </a:r>
            <a:r>
              <a:rPr lang="en-GB" sz="2400" dirty="0"/>
              <a:t> icon and click on ‘Publish settings’ or ‘Publish’, you can then copy the map’s URL.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241D7B-D32E-9C81-34C4-60672B8F1661}"/>
              </a:ext>
            </a:extLst>
          </p:cNvPr>
          <p:cNvGrpSpPr/>
          <p:nvPr/>
        </p:nvGrpSpPr>
        <p:grpSpPr>
          <a:xfrm>
            <a:off x="315154" y="503750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7E09ABBC-14B4-5B27-453C-2534263039F1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F1E5B13-B25C-7B12-E6E4-CE10AE566234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2BAB113-E339-351F-8D9E-D5DFDB21E543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336917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890AB-2B0E-4A4A-5CDB-430E839EF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1249"/>
            <a:ext cx="10515600" cy="1325563"/>
          </a:xfrm>
        </p:spPr>
        <p:txBody>
          <a:bodyPr/>
          <a:lstStyle/>
          <a:p>
            <a:r>
              <a:rPr lang="en-GB" b="1" u="sng"/>
              <a:t>Marking the map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C6EB3-9040-9001-E5D1-D2A12CC7C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56812"/>
            <a:ext cx="10515600" cy="4351338"/>
          </a:xfrm>
        </p:spPr>
        <p:txBody>
          <a:bodyPr>
            <a:noAutofit/>
          </a:bodyPr>
          <a:lstStyle/>
          <a:p>
            <a:r>
              <a:rPr lang="en-GB"/>
              <a:t>This activity will be marked </a:t>
            </a:r>
            <a:r>
              <a:rPr lang="en-GB">
                <a:solidFill>
                  <a:schemeClr val="bg1"/>
                </a:solidFill>
                <a:highlight>
                  <a:srgbClr val="FFFF00"/>
                </a:highlight>
              </a:rPr>
              <a:t>individually</a:t>
            </a:r>
            <a:r>
              <a:rPr lang="en-GB"/>
              <a:t>. </a:t>
            </a:r>
          </a:p>
          <a:p>
            <a:r>
              <a:rPr lang="en-GB"/>
              <a:t>If a team member does not complete the activity, it will not affect other team members.</a:t>
            </a:r>
          </a:p>
          <a:p>
            <a:r>
              <a:rPr lang="en-GB"/>
              <a:t>It is up to each person to complete the activity and to collaborate with his/her team to get the job done.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2E4FFB7-3EE0-1DA7-EF5E-E09F9614C6FD}"/>
              </a:ext>
            </a:extLst>
          </p:cNvPr>
          <p:cNvGrpSpPr/>
          <p:nvPr/>
        </p:nvGrpSpPr>
        <p:grpSpPr>
          <a:xfrm>
            <a:off x="315154" y="503750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2BE55B71-C2D3-0B7D-6F32-790A4B9A300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889C5062-33A7-9540-D698-95CD84B0F2DF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65EDAD1-7695-96C6-547F-F6D34B270AF0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8" name="Graphic 7" descr="Network with solid fill">
            <a:extLst>
              <a:ext uri="{FF2B5EF4-FFF2-40B4-BE49-F238E27FC236}">
                <a16:creationId xmlns:a16="http://schemas.microsoft.com/office/drawing/2014/main" id="{609B00B9-2EB9-CAF6-8B75-4919E21EB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701776">
            <a:off x="4734268" y="3736565"/>
            <a:ext cx="2929247" cy="2929247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40788795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6D1A5E2-504B-2E91-41E4-E86838B3D469}"/>
              </a:ext>
            </a:extLst>
          </p:cNvPr>
          <p:cNvGrpSpPr/>
          <p:nvPr/>
        </p:nvGrpSpPr>
        <p:grpSpPr>
          <a:xfrm rot="978432">
            <a:off x="9614387" y="2953662"/>
            <a:ext cx="3064285" cy="3063925"/>
            <a:chOff x="9767575" y="2535707"/>
            <a:chExt cx="2702436" cy="2702436"/>
          </a:xfrm>
        </p:grpSpPr>
        <p:pic>
          <p:nvPicPr>
            <p:cNvPr id="6" name="Graphic 5" descr="Cursor with solid fill">
              <a:hlinkClick r:id="rId2"/>
              <a:extLst>
                <a:ext uri="{FF2B5EF4-FFF2-40B4-BE49-F238E27FC236}">
                  <a16:creationId xmlns:a16="http://schemas.microsoft.com/office/drawing/2014/main" id="{FD3BC78D-D749-3E49-86AB-6CA472B93A8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20876198">
              <a:off x="9767575" y="2535707"/>
              <a:ext cx="2702436" cy="2702436"/>
            </a:xfrm>
            <a:prstGeom prst="rect">
              <a:avLst/>
            </a:prstGeom>
          </p:spPr>
        </p:pic>
        <p:pic>
          <p:nvPicPr>
            <p:cNvPr id="2050" name="Picture 2">
              <a:extLst>
                <a:ext uri="{FF2B5EF4-FFF2-40B4-BE49-F238E27FC236}">
                  <a16:creationId xmlns:a16="http://schemas.microsoft.com/office/drawing/2014/main" id="{86AC76AF-AC7C-780E-1CE5-2E6F397E2BD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359444">
              <a:off x="10612032" y="3563843"/>
              <a:ext cx="727196" cy="420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360" y="325841"/>
            <a:ext cx="8778610" cy="1454051"/>
          </a:xfrm>
        </p:spPr>
        <p:txBody>
          <a:bodyPr>
            <a:noAutofit/>
          </a:bodyPr>
          <a:lstStyle/>
          <a:p>
            <a:r>
              <a:rPr lang="en-GB" sz="5400" b="1" u="sng" dirty="0"/>
              <a:t>Mind-map 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800" y="1694185"/>
            <a:ext cx="10577729" cy="4432582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If you are struggling and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not sure how to create </a:t>
            </a: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a mind-map, click the links below, or go to </a:t>
            </a: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YouTube</a:t>
            </a: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 and search for: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sz="2400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3200" dirty="0">
                <a:solidFill>
                  <a:srgbClr val="6915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use </a:t>
            </a:r>
            <a:r>
              <a:rPr lang="en-US" sz="3200" dirty="0" err="1">
                <a:solidFill>
                  <a:srgbClr val="6915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MindMeister</a:t>
            </a:r>
            <a:r>
              <a:rPr lang="en-US" sz="3200" dirty="0">
                <a:solidFill>
                  <a:srgbClr val="6915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to create a Mind Map</a:t>
            </a:r>
            <a:r>
              <a:rPr lang="en-US" sz="3200" dirty="0">
                <a:solidFill>
                  <a:srgbClr val="6915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? </a:t>
            </a:r>
            <a:r>
              <a:rPr lang="en-US" sz="3200" dirty="0">
                <a:ea typeface="Times New Roman" panose="02020603050405020304" pitchFamily="18" charset="0"/>
                <a:cs typeface="Arial" panose="020B0604020202020204" pitchFamily="34" charset="0"/>
              </a:rPr>
              <a:t>or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6915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create an online mind map using a free cloud tool</a:t>
            </a:r>
            <a:r>
              <a:rPr lang="en-US" sz="3200" dirty="0">
                <a:solidFill>
                  <a:srgbClr val="6915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?</a:t>
            </a:r>
            <a:br>
              <a:rPr lang="en-GB" sz="2400" dirty="0">
                <a:solidFill>
                  <a:srgbClr val="6915FF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400" dirty="0">
              <a:solidFill>
                <a:srgbClr val="6915FF"/>
              </a:solidFill>
              <a:highlight>
                <a:srgbClr val="FFFF00"/>
              </a:highlight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28600" lvl="1" inden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3200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You will find 5-minute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 tutorials that will help you to learn how to create an online mind-map with ease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3200" dirty="0"/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None/>
            </a:pPr>
            <a:endParaRPr lang="en-GB" sz="2400" dirty="0"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4C7605D1-FF17-F8EE-E986-78FA9F665E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5821" y="5316240"/>
            <a:ext cx="1674297" cy="1153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42630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954941" y="179793"/>
            <a:ext cx="10073518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4400" b="1" u="sng" dirty="0"/>
              <a:t>Activity: </a:t>
            </a:r>
            <a:r>
              <a:rPr lang="en-GB" sz="4400" b="1" u="sng" dirty="0"/>
              <a:t>Collaborative Mind-map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F7456A3-879B-F7D1-095B-419F58148ADA}"/>
              </a:ext>
            </a:extLst>
          </p:cNvPr>
          <p:cNvSpPr txBox="1">
            <a:spLocks/>
          </p:cNvSpPr>
          <p:nvPr/>
        </p:nvSpPr>
        <p:spPr>
          <a:xfrm>
            <a:off x="372049" y="1556387"/>
            <a:ext cx="11239302" cy="4738906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8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a small team (3/4 members), work together to produce a ‘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GB" sz="28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ind-map’</a:t>
            </a:r>
            <a:r>
              <a:rPr lang="en-GB" sz="28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that summarises ‘</a:t>
            </a:r>
            <a:r>
              <a:rPr lang="en-GB" sz="28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considerations of effective teamwork’</a:t>
            </a:r>
            <a:r>
              <a:rPr lang="en-GB" sz="28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2800" dirty="0">
              <a:solidFill>
                <a:schemeClr val="bg1"/>
              </a:solidFill>
              <a:highlight>
                <a:srgbClr val="FFFF00"/>
              </a:highlight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Undertake research to complete this activity. Approx. </a:t>
            </a:r>
            <a:r>
              <a:rPr lang="en-GB" sz="23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150-200 words </a:t>
            </a:r>
            <a:r>
              <a:rPr lang="en-GB" sz="2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 person</a:t>
            </a:r>
            <a:r>
              <a:rPr lang="en-GB" sz="2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3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is up to you as a team to work out the best way to complete this activity.</a:t>
            </a:r>
          </a:p>
          <a:p>
            <a:pPr marL="800100" lvl="1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200" dirty="0"/>
              <a:t>Tip: Decide who is going to the Team leader, this person can help to </a:t>
            </a:r>
            <a:r>
              <a:rPr lang="en-US" sz="2200" dirty="0" err="1"/>
              <a:t>organise</a:t>
            </a:r>
            <a:r>
              <a:rPr lang="en-US" sz="2200" dirty="0"/>
              <a:t> and support the team to complete the activity.</a:t>
            </a:r>
            <a:endParaRPr lang="en-GB" sz="23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800100" lvl="1" indent="-342900" fontAlgn="base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1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Example</a:t>
            </a:r>
            <a:r>
              <a:rPr lang="en-GB" sz="2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US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</a:t>
            </a:r>
            <a:r>
              <a:rPr lang="en-US" sz="2200" dirty="0"/>
              <a:t>et together in your Teams and spend some time (e.g. 15mins) doing some initial research </a:t>
            </a:r>
            <a:r>
              <a:rPr lang="en-US" sz="2200" b="1" dirty="0"/>
              <a:t>together</a:t>
            </a:r>
            <a:r>
              <a:rPr lang="en-US" sz="2200" dirty="0"/>
              <a:t> to identify 'Key considerations' of Team-working. Then each team member can choose a topic for further </a:t>
            </a:r>
            <a:r>
              <a:rPr lang="en-US" sz="2200" b="1" dirty="0"/>
              <a:t>individual</a:t>
            </a:r>
            <a:r>
              <a:rPr lang="en-US" sz="2200" dirty="0"/>
              <a:t> research and writing of 150-200 words. Then after say (e.g. 20mins) come back together to create the mind-map. </a:t>
            </a:r>
          </a:p>
          <a:p>
            <a:pPr marL="800100" lvl="1" indent="-342900" fontAlgn="base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some citations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reference list node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per person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It’s ok for each team member to have a reference list node, in their section of the map.</a:t>
            </a:r>
            <a:endParaRPr lang="en-US" sz="1100" dirty="0"/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9005" y="273927"/>
            <a:ext cx="914400" cy="914400"/>
          </a:xfrm>
          <a:prstGeom prst="rect">
            <a:avLst/>
          </a:prstGeom>
        </p:spPr>
      </p:pic>
      <p:pic>
        <p:nvPicPr>
          <p:cNvPr id="3" name="Graphic 2" descr="Network outline">
            <a:extLst>
              <a:ext uri="{FF2B5EF4-FFF2-40B4-BE49-F238E27FC236}">
                <a16:creationId xmlns:a16="http://schemas.microsoft.com/office/drawing/2014/main" id="{4A9170F5-1958-E8B9-E8F6-6491E41200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737329">
            <a:off x="9947737" y="-234360"/>
            <a:ext cx="2315829" cy="231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8133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4B6FB7-D0F2-935C-FFFF-B90502C9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1E38-4B7A-BE72-7249-F162D0B1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Check-in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F45D881-68C4-30C4-37B8-D85D1917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20C465-F94F-C838-6CE8-9BDF6F8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F9CB4FE-0733-01DE-CC06-7480D8091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5B6C1-1798-AE42-91C3-0D41CC74660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Student/People list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Task: Thumbs up if ok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2C48E27F-AB49-2962-736A-0B29FA2151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73559" y="1902256"/>
            <a:ext cx="3264104" cy="3264104"/>
          </a:xfrm>
          <a:prstGeom prst="rect">
            <a:avLst/>
          </a:prstGeom>
        </p:spPr>
      </p:pic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B0CC3343-ACDC-CA23-1B24-429ACACD46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09108" y="3586757"/>
            <a:ext cx="2657110" cy="2657110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6545CD98-D67D-D17D-6028-CA3AB3341BE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024217" y="1465857"/>
            <a:ext cx="1983596" cy="1983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1991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Register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48706" y="2079253"/>
            <a:ext cx="3264104" cy="32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8170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A5797-328B-4901-B8E3-D1235A4B5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Archive slides…</a:t>
            </a:r>
          </a:p>
        </p:txBody>
      </p:sp>
    </p:spTree>
    <p:extLst>
      <p:ext uri="{BB962C8B-B14F-4D97-AF65-F5344CB8AC3E}">
        <p14:creationId xmlns:p14="http://schemas.microsoft.com/office/powerpoint/2010/main" val="2119676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201611">
            <a:off x="1688180" y="1779472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5350350" cy="26589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THE KEY TO SUCCESS IN THIS MODULE IS TO MAKE </a:t>
            </a:r>
            <a:r>
              <a:rPr lang="en-US" sz="32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Do not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20621154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4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Show: Assignment example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60" y="2019364"/>
            <a:ext cx="7066916" cy="420624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Tutor note:</a:t>
            </a:r>
            <a:r>
              <a:rPr lang="en-GB" sz="3600" dirty="0">
                <a:solidFill>
                  <a:schemeClr val="bg1"/>
                </a:solidFill>
                <a:effectLst/>
                <a:latin typeface="+mn-lt"/>
                <a:ea typeface="Times New Roman" panose="02020603050405020304" pitchFamily="18" charset="0"/>
              </a:rPr>
              <a:t> 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Show 1/2 </a:t>
            </a:r>
            <a:r>
              <a:rPr lang="en-GB" sz="3600" dirty="0">
                <a:ea typeface="Times New Roman" panose="02020603050405020304" pitchFamily="18" charset="0"/>
              </a:rPr>
              <a:t>t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ask answer examples from previous submissions.</a:t>
            </a: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4342220" cy="503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322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995" r="11993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>
                <a:latin typeface="+mn-lt"/>
              </a:rPr>
              <a:t>Student Social Support:</a:t>
            </a:r>
            <a:br>
              <a:rPr lang="en-US" sz="2400" dirty="0"/>
            </a:br>
            <a:r>
              <a:rPr lang="en-US" sz="2400" dirty="0">
                <a:latin typeface="+mn-lt"/>
              </a:rPr>
              <a:t>* Exchange ideas and tips on how you're completing the assignment tasks.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7366D-EB9B-FAC8-9305-83252F7A6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619" y="280073"/>
            <a:ext cx="5500810" cy="848512"/>
          </a:xfrm>
        </p:spPr>
        <p:txBody>
          <a:bodyPr anchor="b">
            <a:normAutofit/>
          </a:bodyPr>
          <a:lstStyle/>
          <a:p>
            <a:r>
              <a:rPr lang="en-GB" sz="4800" b="1" dirty="0"/>
              <a:t>Notice: MS-Teams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0734F-8BD8-0616-41DA-D3015D8E7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772" y="1296425"/>
            <a:ext cx="8110259" cy="5063186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3300" dirty="0"/>
              <a:t>If you leave yourself logged into MS-Teams outside of the Lecture-tutorial times on your own devices.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3300" dirty="0"/>
              <a:t>And receive a notification that an LDE Meeting with myself has started.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4200" dirty="0">
                <a:solidFill>
                  <a:schemeClr val="bg1"/>
                </a:solidFill>
                <a:highlight>
                  <a:srgbClr val="FFFF00"/>
                </a:highlight>
              </a:rPr>
              <a:t>Ignore it </a:t>
            </a:r>
            <a:r>
              <a:rPr lang="en-GB" sz="4200" dirty="0">
                <a:solidFill>
                  <a:schemeClr val="bg1"/>
                </a:solidFill>
                <a:highlight>
                  <a:srgbClr val="FFFF00"/>
                </a:highlight>
                <a:sym typeface="Wingdings" panose="05000000000000000000" pitchFamily="2" charset="2"/>
              </a:rPr>
              <a:t>. You only need to attend the LDE tutorials on your timetable.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3300" dirty="0"/>
              <a:t>It’s because I teach LDE to multiple student groups.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3300" dirty="0"/>
              <a:t>It's easier for everyone to have just one link to join. It's so people don't have to use multiple links for multiple classes.</a:t>
            </a:r>
          </a:p>
          <a:p>
            <a:endParaRPr lang="en-GB" sz="1700" dirty="0"/>
          </a:p>
        </p:txBody>
      </p:sp>
      <p:pic>
        <p:nvPicPr>
          <p:cNvPr id="5" name="Picture 4" descr="A logo of a company&#10;&#10;Description automatically generated">
            <a:extLst>
              <a:ext uri="{FF2B5EF4-FFF2-40B4-BE49-F238E27FC236}">
                <a16:creationId xmlns:a16="http://schemas.microsoft.com/office/drawing/2014/main" id="{F6E1C758-C05E-71DD-0996-8805C966D0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290" r="16583" b="2"/>
          <a:stretch/>
        </p:blipFill>
        <p:spPr>
          <a:xfrm>
            <a:off x="8573372" y="333985"/>
            <a:ext cx="3449661" cy="2548923"/>
          </a:xfrm>
          <a:prstGeom prst="rect">
            <a:avLst/>
          </a:prstGeom>
        </p:spPr>
      </p:pic>
      <p:pic>
        <p:nvPicPr>
          <p:cNvPr id="8" name="Picture 7" descr="A computer screen with a logo&#10;&#10;Description automatically generated">
            <a:extLst>
              <a:ext uri="{FF2B5EF4-FFF2-40B4-BE49-F238E27FC236}">
                <a16:creationId xmlns:a16="http://schemas.microsoft.com/office/drawing/2014/main" id="{1D507D44-B44F-1722-F2AF-09F2506342B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472" r="6645" b="2"/>
          <a:stretch/>
        </p:blipFill>
        <p:spPr>
          <a:xfrm>
            <a:off x="8375823" y="3050748"/>
            <a:ext cx="3647210" cy="267866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24B3B04-ED94-7A4B-25F7-CD1989485F8F}"/>
              </a:ext>
            </a:extLst>
          </p:cNvPr>
          <p:cNvSpPr txBox="1"/>
          <p:nvPr/>
        </p:nvSpPr>
        <p:spPr>
          <a:xfrm>
            <a:off x="9767876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www.htnovo.net/2019/02/microsoft-aggiornamento-teams-febbraio-2019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kumimoji="0" lang="en-GB" sz="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42086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1697</TotalTime>
  <Words>1955</Words>
  <Application>Microsoft Office PowerPoint</Application>
  <PresentationFormat>Widescreen</PresentationFormat>
  <Paragraphs>140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Office Theme</vt:lpstr>
      <vt:lpstr>Reminder: LDE Lecture-tutorials On-campus &amp; Online</vt:lpstr>
      <vt:lpstr>Log-in to MS-Teams</vt:lpstr>
      <vt:lpstr>Reminder: Online Learning Resources</vt:lpstr>
      <vt:lpstr>L4: Learning in the Digital Era</vt:lpstr>
      <vt:lpstr>Introduction &amp; Overview</vt:lpstr>
      <vt:lpstr>Assignment 1 Tutor Show: Task 2 a)  Team Activity.</vt:lpstr>
      <vt:lpstr>Activity: Create Teams of 3/4 members</vt:lpstr>
      <vt:lpstr>Activity: Teamwork</vt:lpstr>
      <vt:lpstr>Activity: Teamwork</vt:lpstr>
      <vt:lpstr>Activity tips: Example topics</vt:lpstr>
      <vt:lpstr>Tips: Digital collaboration</vt:lpstr>
      <vt:lpstr>Activity tip: Teamwork</vt:lpstr>
      <vt:lpstr>Mind Map tools</vt:lpstr>
      <vt:lpstr>Show / demo: MindMeister.com</vt:lpstr>
      <vt:lpstr>Mind-map example</vt:lpstr>
      <vt:lpstr>Mind-Map &amp; Individual Poster</vt:lpstr>
      <vt:lpstr>Sharing &amp; Publishing the map</vt:lpstr>
      <vt:lpstr>Marking the map</vt:lpstr>
      <vt:lpstr>Mind-map tutorials</vt:lpstr>
      <vt:lpstr>PowerPoint Presentation</vt:lpstr>
      <vt:lpstr> Check-in</vt:lpstr>
      <vt:lpstr> Register</vt:lpstr>
      <vt:lpstr>The End.</vt:lpstr>
      <vt:lpstr>Archive slides…</vt:lpstr>
      <vt:lpstr>The Key to Success</vt:lpstr>
      <vt:lpstr>Show: Assignment example</vt:lpstr>
      <vt:lpstr>Student Social Support: * Exchange ideas and tips on how you're completing the assignment tasks. </vt:lpstr>
      <vt:lpstr>Notice: MS-Teams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80</cp:revision>
  <dcterms:created xsi:type="dcterms:W3CDTF">2020-11-05T16:30:01Z</dcterms:created>
  <dcterms:modified xsi:type="dcterms:W3CDTF">2025-10-14T10:07:27Z</dcterms:modified>
</cp:coreProperties>
</file>