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7"/>
  </p:notesMasterIdLst>
  <p:sldIdLst>
    <p:sldId id="274" r:id="rId2"/>
    <p:sldId id="256" r:id="rId3"/>
    <p:sldId id="257" r:id="rId4"/>
    <p:sldId id="258" r:id="rId5"/>
    <p:sldId id="259" r:id="rId6"/>
    <p:sldId id="262" r:id="rId7"/>
    <p:sldId id="263" r:id="rId8"/>
    <p:sldId id="275" r:id="rId9"/>
    <p:sldId id="276" r:id="rId10"/>
    <p:sldId id="277" r:id="rId11"/>
    <p:sldId id="278" r:id="rId12"/>
    <p:sldId id="279" r:id="rId13"/>
    <p:sldId id="280" r:id="rId14"/>
    <p:sldId id="286" r:id="rId15"/>
    <p:sldId id="287" r:id="rId16"/>
    <p:sldId id="288" r:id="rId17"/>
    <p:sldId id="289" r:id="rId18"/>
    <p:sldId id="290" r:id="rId19"/>
    <p:sldId id="291" r:id="rId20"/>
    <p:sldId id="268" r:id="rId21"/>
    <p:sldId id="266" r:id="rId22"/>
    <p:sldId id="272" r:id="rId23"/>
    <p:sldId id="273" r:id="rId24"/>
    <p:sldId id="260" r:id="rId25"/>
    <p:sldId id="261"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6" d="100"/>
          <a:sy n="106" d="100"/>
        </p:scale>
        <p:origin x="756"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FE3F59F-F615-3740-AC6C-318F1770EEE2}" type="datetimeFigureOut">
              <a:rPr lang="en-US" smtClean="0"/>
              <a:t>11/8/25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51A82CC-0BBC-2343-BE3E-0C50B34A2CB3}" type="slidenum">
              <a:rPr lang="en-US" smtClean="0"/>
              <a:t>‹#›</a:t>
            </a:fld>
            <a:endParaRPr lang="en-US"/>
          </a:p>
        </p:txBody>
      </p:sp>
    </p:spTree>
    <p:extLst>
      <p:ext uri="{BB962C8B-B14F-4D97-AF65-F5344CB8AC3E}">
        <p14:creationId xmlns:p14="http://schemas.microsoft.com/office/powerpoint/2010/main" val="26993604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77AE47C-7828-4F7F-A5ED-3E4EECFBDC1C}" type="slidenum">
              <a:rPr lang="en-GB" smtClean="0"/>
              <a:t>17</a:t>
            </a:fld>
            <a:endParaRPr lang="en-GB" dirty="0"/>
          </a:p>
        </p:txBody>
      </p:sp>
    </p:spTree>
    <p:extLst>
      <p:ext uri="{BB962C8B-B14F-4D97-AF65-F5344CB8AC3E}">
        <p14:creationId xmlns:p14="http://schemas.microsoft.com/office/powerpoint/2010/main" val="21629361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349AA1-1779-4196-65B3-112DB144D49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E4FCC33-1672-223F-F7F8-4E40FADF347E}"/>
              </a:ext>
            </a:extLst>
          </p:cNvPr>
          <p:cNvSpPr>
            <a:spLocks noGrp="1" noRot="1" noChangeAspect="1"/>
          </p:cNvSpPr>
          <p:nvPr>
            <p:ph type="sldImg"/>
          </p:nvPr>
        </p:nvSpPr>
        <p:spPr/>
        <p:txBody>
          <a:bodyPr/>
          <a:lstStyle/>
          <a:p>
            <a:endParaRPr lang="en-GB" dirty="0"/>
          </a:p>
        </p:txBody>
      </p:sp>
      <p:sp>
        <p:nvSpPr>
          <p:cNvPr id="3" name="Notes Placeholder 2">
            <a:extLst>
              <a:ext uri="{FF2B5EF4-FFF2-40B4-BE49-F238E27FC236}">
                <a16:creationId xmlns:a16="http://schemas.microsoft.com/office/drawing/2014/main" id="{90698BFB-F2F6-AEDE-7C44-B6CDFDD552D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1F68C64-3A73-5A0F-6B32-7CB0ED08A6EC}"/>
              </a:ext>
            </a:extLst>
          </p:cNvPr>
          <p:cNvSpPr>
            <a:spLocks noGrp="1"/>
          </p:cNvSpPr>
          <p:nvPr>
            <p:ph type="sldNum" sz="quarter" idx="5"/>
          </p:nvPr>
        </p:nvSpPr>
        <p:spPr/>
        <p:txBody>
          <a:bodyPr/>
          <a:lstStyle/>
          <a:p>
            <a:fld id="{677AE47C-7828-4F7F-A5ED-3E4EECFBDC1C}" type="slidenum">
              <a:rPr lang="en-GB" smtClean="0"/>
              <a:t>18</a:t>
            </a:fld>
            <a:endParaRPr lang="en-GB" dirty="0"/>
          </a:p>
        </p:txBody>
      </p:sp>
    </p:spTree>
    <p:extLst>
      <p:ext uri="{BB962C8B-B14F-4D97-AF65-F5344CB8AC3E}">
        <p14:creationId xmlns:p14="http://schemas.microsoft.com/office/powerpoint/2010/main" val="36941306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EEB464-5991-F262-F2EA-6694A4876AA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1A288949-4D4D-59F7-8ED1-7BDE147FB1F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1495FDF0-AFED-5A7F-B790-687CD25B180B}"/>
              </a:ext>
            </a:extLst>
          </p:cNvPr>
          <p:cNvSpPr>
            <a:spLocks noGrp="1"/>
          </p:cNvSpPr>
          <p:nvPr>
            <p:ph type="dt" sz="half" idx="10"/>
          </p:nvPr>
        </p:nvSpPr>
        <p:spPr/>
        <p:txBody>
          <a:bodyPr/>
          <a:lstStyle/>
          <a:p>
            <a:fld id="{6E01BC1C-5793-AB40-83E4-673496B0D424}" type="datetimeFigureOut">
              <a:rPr lang="en-US" smtClean="0"/>
              <a:t>11/8/25</a:t>
            </a:fld>
            <a:endParaRPr lang="en-US"/>
          </a:p>
        </p:txBody>
      </p:sp>
      <p:sp>
        <p:nvSpPr>
          <p:cNvPr id="5" name="Footer Placeholder 4">
            <a:extLst>
              <a:ext uri="{FF2B5EF4-FFF2-40B4-BE49-F238E27FC236}">
                <a16:creationId xmlns:a16="http://schemas.microsoft.com/office/drawing/2014/main" id="{AF4B4377-2D71-357C-47BB-C06C884D545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0C34540-3878-8CB5-F319-8D21AC9433D9}"/>
              </a:ext>
            </a:extLst>
          </p:cNvPr>
          <p:cNvSpPr>
            <a:spLocks noGrp="1"/>
          </p:cNvSpPr>
          <p:nvPr>
            <p:ph type="sldNum" sz="quarter" idx="12"/>
          </p:nvPr>
        </p:nvSpPr>
        <p:spPr/>
        <p:txBody>
          <a:bodyPr/>
          <a:lstStyle/>
          <a:p>
            <a:fld id="{6863F474-7FB1-E641-A313-2714E2C37484}" type="slidenum">
              <a:rPr lang="en-US" smtClean="0"/>
              <a:t>‹#›</a:t>
            </a:fld>
            <a:endParaRPr lang="en-US"/>
          </a:p>
        </p:txBody>
      </p:sp>
    </p:spTree>
    <p:extLst>
      <p:ext uri="{BB962C8B-B14F-4D97-AF65-F5344CB8AC3E}">
        <p14:creationId xmlns:p14="http://schemas.microsoft.com/office/powerpoint/2010/main" val="14121068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E5663-1EF8-62A1-4EC7-F1D90DF56B1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F563364-0FED-AA8B-3CCB-30957079715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EBBCCA6-A63F-CEA2-AF86-C54AF5B4E702}"/>
              </a:ext>
            </a:extLst>
          </p:cNvPr>
          <p:cNvSpPr>
            <a:spLocks noGrp="1"/>
          </p:cNvSpPr>
          <p:nvPr>
            <p:ph type="dt" sz="half" idx="10"/>
          </p:nvPr>
        </p:nvSpPr>
        <p:spPr/>
        <p:txBody>
          <a:bodyPr/>
          <a:lstStyle/>
          <a:p>
            <a:fld id="{6E01BC1C-5793-AB40-83E4-673496B0D424}" type="datetimeFigureOut">
              <a:rPr lang="en-US" smtClean="0"/>
              <a:t>11/8/25</a:t>
            </a:fld>
            <a:endParaRPr lang="en-US"/>
          </a:p>
        </p:txBody>
      </p:sp>
      <p:sp>
        <p:nvSpPr>
          <p:cNvPr id="5" name="Footer Placeholder 4">
            <a:extLst>
              <a:ext uri="{FF2B5EF4-FFF2-40B4-BE49-F238E27FC236}">
                <a16:creationId xmlns:a16="http://schemas.microsoft.com/office/drawing/2014/main" id="{CF60DAED-C3FA-3779-129F-0B67461CEF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ED98E9-8AF7-EBC1-254B-202BF676EE34}"/>
              </a:ext>
            </a:extLst>
          </p:cNvPr>
          <p:cNvSpPr>
            <a:spLocks noGrp="1"/>
          </p:cNvSpPr>
          <p:nvPr>
            <p:ph type="sldNum" sz="quarter" idx="12"/>
          </p:nvPr>
        </p:nvSpPr>
        <p:spPr/>
        <p:txBody>
          <a:bodyPr/>
          <a:lstStyle/>
          <a:p>
            <a:fld id="{6863F474-7FB1-E641-A313-2714E2C37484}" type="slidenum">
              <a:rPr lang="en-US" smtClean="0"/>
              <a:t>‹#›</a:t>
            </a:fld>
            <a:endParaRPr lang="en-US"/>
          </a:p>
        </p:txBody>
      </p:sp>
    </p:spTree>
    <p:extLst>
      <p:ext uri="{BB962C8B-B14F-4D97-AF65-F5344CB8AC3E}">
        <p14:creationId xmlns:p14="http://schemas.microsoft.com/office/powerpoint/2010/main" val="25907867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DF67D0-D68E-6690-08CA-0398EF430EB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9F4CBF37-C333-D652-CA21-F186A391FD5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320EC4C-8FFD-16A4-E62C-4FAA2BCCE315}"/>
              </a:ext>
            </a:extLst>
          </p:cNvPr>
          <p:cNvSpPr>
            <a:spLocks noGrp="1"/>
          </p:cNvSpPr>
          <p:nvPr>
            <p:ph type="dt" sz="half" idx="10"/>
          </p:nvPr>
        </p:nvSpPr>
        <p:spPr/>
        <p:txBody>
          <a:bodyPr/>
          <a:lstStyle/>
          <a:p>
            <a:fld id="{6E01BC1C-5793-AB40-83E4-673496B0D424}" type="datetimeFigureOut">
              <a:rPr lang="en-US" smtClean="0"/>
              <a:t>11/8/25</a:t>
            </a:fld>
            <a:endParaRPr lang="en-US"/>
          </a:p>
        </p:txBody>
      </p:sp>
      <p:sp>
        <p:nvSpPr>
          <p:cNvPr id="5" name="Footer Placeholder 4">
            <a:extLst>
              <a:ext uri="{FF2B5EF4-FFF2-40B4-BE49-F238E27FC236}">
                <a16:creationId xmlns:a16="http://schemas.microsoft.com/office/drawing/2014/main" id="{D1B262F4-686E-D1E4-79F1-ED6F0773A06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CF1E255-311F-D4BF-2200-67CEB310551D}"/>
              </a:ext>
            </a:extLst>
          </p:cNvPr>
          <p:cNvSpPr>
            <a:spLocks noGrp="1"/>
          </p:cNvSpPr>
          <p:nvPr>
            <p:ph type="sldNum" sz="quarter" idx="12"/>
          </p:nvPr>
        </p:nvSpPr>
        <p:spPr/>
        <p:txBody>
          <a:bodyPr/>
          <a:lstStyle/>
          <a:p>
            <a:fld id="{6863F474-7FB1-E641-A313-2714E2C37484}" type="slidenum">
              <a:rPr lang="en-US" smtClean="0"/>
              <a:t>‹#›</a:t>
            </a:fld>
            <a:endParaRPr lang="en-US"/>
          </a:p>
        </p:txBody>
      </p:sp>
    </p:spTree>
    <p:extLst>
      <p:ext uri="{BB962C8B-B14F-4D97-AF65-F5344CB8AC3E}">
        <p14:creationId xmlns:p14="http://schemas.microsoft.com/office/powerpoint/2010/main" val="8598169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74C5AC-B51D-E64C-B607-8F7D57821D3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F06835C-2AAB-E13E-0E6E-BA4347CBDA1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87AF83F-E2B8-8FBA-2731-680D192B84C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CC3E083-8755-3387-DE65-25B36B4D4755}"/>
              </a:ext>
            </a:extLst>
          </p:cNvPr>
          <p:cNvSpPr>
            <a:spLocks noGrp="1"/>
          </p:cNvSpPr>
          <p:nvPr>
            <p:ph type="dt" sz="half" idx="10"/>
          </p:nvPr>
        </p:nvSpPr>
        <p:spPr/>
        <p:txBody>
          <a:bodyPr/>
          <a:lstStyle/>
          <a:p>
            <a:fld id="{6E01BC1C-5793-AB40-83E4-673496B0D424}" type="datetimeFigureOut">
              <a:rPr lang="en-US" smtClean="0"/>
              <a:t>11/8/25</a:t>
            </a:fld>
            <a:endParaRPr lang="en-US"/>
          </a:p>
        </p:txBody>
      </p:sp>
      <p:sp>
        <p:nvSpPr>
          <p:cNvPr id="6" name="Footer Placeholder 5">
            <a:extLst>
              <a:ext uri="{FF2B5EF4-FFF2-40B4-BE49-F238E27FC236}">
                <a16:creationId xmlns:a16="http://schemas.microsoft.com/office/drawing/2014/main" id="{A8DA6F6D-D010-3741-F6AF-988F2CB938D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84AE892-56BF-17AB-C645-F50730DCE7D9}"/>
              </a:ext>
            </a:extLst>
          </p:cNvPr>
          <p:cNvSpPr>
            <a:spLocks noGrp="1"/>
          </p:cNvSpPr>
          <p:nvPr>
            <p:ph type="sldNum" sz="quarter" idx="12"/>
          </p:nvPr>
        </p:nvSpPr>
        <p:spPr/>
        <p:txBody>
          <a:bodyPr/>
          <a:lstStyle/>
          <a:p>
            <a:fld id="{6863F474-7FB1-E641-A313-2714E2C37484}" type="slidenum">
              <a:rPr lang="en-US" smtClean="0"/>
              <a:t>‹#›</a:t>
            </a:fld>
            <a:endParaRPr lang="en-US"/>
          </a:p>
        </p:txBody>
      </p:sp>
    </p:spTree>
    <p:extLst>
      <p:ext uri="{BB962C8B-B14F-4D97-AF65-F5344CB8AC3E}">
        <p14:creationId xmlns:p14="http://schemas.microsoft.com/office/powerpoint/2010/main" val="34458809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FA1F88-7890-95F9-72BE-6B318562C0B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45C7821-8466-E970-FA77-ADEB7BED44A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929D609-EF5C-83C6-13A0-45F4A6B9EBA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1FEB548-90AF-F698-1B85-CC7D8BC34E6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87D0FD2-F764-04FF-A9DE-925C93732D4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75BAA67-853E-85B9-C638-3C0F33C78CF1}"/>
              </a:ext>
            </a:extLst>
          </p:cNvPr>
          <p:cNvSpPr>
            <a:spLocks noGrp="1"/>
          </p:cNvSpPr>
          <p:nvPr>
            <p:ph type="dt" sz="half" idx="10"/>
          </p:nvPr>
        </p:nvSpPr>
        <p:spPr/>
        <p:txBody>
          <a:bodyPr/>
          <a:lstStyle/>
          <a:p>
            <a:fld id="{6E01BC1C-5793-AB40-83E4-673496B0D424}" type="datetimeFigureOut">
              <a:rPr lang="en-US" smtClean="0"/>
              <a:t>11/8/25</a:t>
            </a:fld>
            <a:endParaRPr lang="en-US"/>
          </a:p>
        </p:txBody>
      </p:sp>
      <p:sp>
        <p:nvSpPr>
          <p:cNvPr id="8" name="Footer Placeholder 7">
            <a:extLst>
              <a:ext uri="{FF2B5EF4-FFF2-40B4-BE49-F238E27FC236}">
                <a16:creationId xmlns:a16="http://schemas.microsoft.com/office/drawing/2014/main" id="{122989A7-2FDE-DBF0-6A30-15C2B568830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68AA4EE-234F-6750-6A5C-B27C0154044C}"/>
              </a:ext>
            </a:extLst>
          </p:cNvPr>
          <p:cNvSpPr>
            <a:spLocks noGrp="1"/>
          </p:cNvSpPr>
          <p:nvPr>
            <p:ph type="sldNum" sz="quarter" idx="12"/>
          </p:nvPr>
        </p:nvSpPr>
        <p:spPr/>
        <p:txBody>
          <a:bodyPr/>
          <a:lstStyle/>
          <a:p>
            <a:fld id="{6863F474-7FB1-E641-A313-2714E2C37484}" type="slidenum">
              <a:rPr lang="en-US" smtClean="0"/>
              <a:t>‹#›</a:t>
            </a:fld>
            <a:endParaRPr lang="en-US"/>
          </a:p>
        </p:txBody>
      </p:sp>
    </p:spTree>
    <p:extLst>
      <p:ext uri="{BB962C8B-B14F-4D97-AF65-F5344CB8AC3E}">
        <p14:creationId xmlns:p14="http://schemas.microsoft.com/office/powerpoint/2010/main" val="16012350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9FA6A3-3E83-B8B0-348F-0C88CD9152B5}"/>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5C6CC80-5C2E-71A7-0B2D-081E74C489C6}"/>
              </a:ext>
            </a:extLst>
          </p:cNvPr>
          <p:cNvSpPr>
            <a:spLocks noGrp="1"/>
          </p:cNvSpPr>
          <p:nvPr>
            <p:ph type="dt" sz="half" idx="10"/>
          </p:nvPr>
        </p:nvSpPr>
        <p:spPr/>
        <p:txBody>
          <a:bodyPr/>
          <a:lstStyle/>
          <a:p>
            <a:fld id="{6E01BC1C-5793-AB40-83E4-673496B0D424}" type="datetimeFigureOut">
              <a:rPr lang="en-US" smtClean="0"/>
              <a:t>11/8/25</a:t>
            </a:fld>
            <a:endParaRPr lang="en-US"/>
          </a:p>
        </p:txBody>
      </p:sp>
      <p:sp>
        <p:nvSpPr>
          <p:cNvPr id="4" name="Footer Placeholder 3">
            <a:extLst>
              <a:ext uri="{FF2B5EF4-FFF2-40B4-BE49-F238E27FC236}">
                <a16:creationId xmlns:a16="http://schemas.microsoft.com/office/drawing/2014/main" id="{CB05C12A-4DC2-345B-7AD6-3629E271D07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C138833-7E4A-87E7-B29F-0FE7A0E80DC1}"/>
              </a:ext>
            </a:extLst>
          </p:cNvPr>
          <p:cNvSpPr>
            <a:spLocks noGrp="1"/>
          </p:cNvSpPr>
          <p:nvPr>
            <p:ph type="sldNum" sz="quarter" idx="12"/>
          </p:nvPr>
        </p:nvSpPr>
        <p:spPr/>
        <p:txBody>
          <a:bodyPr/>
          <a:lstStyle/>
          <a:p>
            <a:fld id="{6863F474-7FB1-E641-A313-2714E2C37484}" type="slidenum">
              <a:rPr lang="en-US" smtClean="0"/>
              <a:t>‹#›</a:t>
            </a:fld>
            <a:endParaRPr lang="en-US"/>
          </a:p>
        </p:txBody>
      </p:sp>
    </p:spTree>
    <p:extLst>
      <p:ext uri="{BB962C8B-B14F-4D97-AF65-F5344CB8AC3E}">
        <p14:creationId xmlns:p14="http://schemas.microsoft.com/office/powerpoint/2010/main" val="5939539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E9F5FD0-1402-9642-86EB-D5DE3A8FE208}"/>
              </a:ext>
            </a:extLst>
          </p:cNvPr>
          <p:cNvSpPr>
            <a:spLocks noGrp="1"/>
          </p:cNvSpPr>
          <p:nvPr>
            <p:ph type="dt" sz="half" idx="10"/>
          </p:nvPr>
        </p:nvSpPr>
        <p:spPr/>
        <p:txBody>
          <a:bodyPr/>
          <a:lstStyle/>
          <a:p>
            <a:fld id="{6E01BC1C-5793-AB40-83E4-673496B0D424}" type="datetimeFigureOut">
              <a:rPr lang="en-US" smtClean="0"/>
              <a:t>11/8/25</a:t>
            </a:fld>
            <a:endParaRPr lang="en-US"/>
          </a:p>
        </p:txBody>
      </p:sp>
      <p:sp>
        <p:nvSpPr>
          <p:cNvPr id="3" name="Footer Placeholder 2">
            <a:extLst>
              <a:ext uri="{FF2B5EF4-FFF2-40B4-BE49-F238E27FC236}">
                <a16:creationId xmlns:a16="http://schemas.microsoft.com/office/drawing/2014/main" id="{1BF3EE22-2FE0-6893-200B-B5AF0B25E2E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F2B9A92-7A31-E314-C9A6-5E6BDCB2B8B4}"/>
              </a:ext>
            </a:extLst>
          </p:cNvPr>
          <p:cNvSpPr>
            <a:spLocks noGrp="1"/>
          </p:cNvSpPr>
          <p:nvPr>
            <p:ph type="sldNum" sz="quarter" idx="12"/>
          </p:nvPr>
        </p:nvSpPr>
        <p:spPr/>
        <p:txBody>
          <a:bodyPr/>
          <a:lstStyle/>
          <a:p>
            <a:fld id="{6863F474-7FB1-E641-A313-2714E2C37484}" type="slidenum">
              <a:rPr lang="en-US" smtClean="0"/>
              <a:t>‹#›</a:t>
            </a:fld>
            <a:endParaRPr lang="en-US"/>
          </a:p>
        </p:txBody>
      </p:sp>
    </p:spTree>
    <p:extLst>
      <p:ext uri="{BB962C8B-B14F-4D97-AF65-F5344CB8AC3E}">
        <p14:creationId xmlns:p14="http://schemas.microsoft.com/office/powerpoint/2010/main" val="19562228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282D4E-3B98-CD42-95A3-6A1960B8D4C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B9124AE8-2DF6-44A9-5F0D-E0F86CF0A4B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1EC3F370-4E72-F94F-C189-F31B041ABC1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95BEFB1-2E18-E8A4-44BC-3338A96AED5E}"/>
              </a:ext>
            </a:extLst>
          </p:cNvPr>
          <p:cNvSpPr>
            <a:spLocks noGrp="1"/>
          </p:cNvSpPr>
          <p:nvPr>
            <p:ph type="dt" sz="half" idx="10"/>
          </p:nvPr>
        </p:nvSpPr>
        <p:spPr/>
        <p:txBody>
          <a:bodyPr/>
          <a:lstStyle/>
          <a:p>
            <a:fld id="{6E01BC1C-5793-AB40-83E4-673496B0D424}" type="datetimeFigureOut">
              <a:rPr lang="en-US" smtClean="0"/>
              <a:t>11/8/25</a:t>
            </a:fld>
            <a:endParaRPr lang="en-US"/>
          </a:p>
        </p:txBody>
      </p:sp>
      <p:sp>
        <p:nvSpPr>
          <p:cNvPr id="6" name="Footer Placeholder 5">
            <a:extLst>
              <a:ext uri="{FF2B5EF4-FFF2-40B4-BE49-F238E27FC236}">
                <a16:creationId xmlns:a16="http://schemas.microsoft.com/office/drawing/2014/main" id="{5C31D254-ED94-F2FB-4ADA-745ACDCE4BA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54780B8-56B2-6246-17E8-9082FF993518}"/>
              </a:ext>
            </a:extLst>
          </p:cNvPr>
          <p:cNvSpPr>
            <a:spLocks noGrp="1"/>
          </p:cNvSpPr>
          <p:nvPr>
            <p:ph type="sldNum" sz="quarter" idx="12"/>
          </p:nvPr>
        </p:nvSpPr>
        <p:spPr/>
        <p:txBody>
          <a:bodyPr/>
          <a:lstStyle/>
          <a:p>
            <a:fld id="{6863F474-7FB1-E641-A313-2714E2C37484}" type="slidenum">
              <a:rPr lang="en-US" smtClean="0"/>
              <a:t>‹#›</a:t>
            </a:fld>
            <a:endParaRPr lang="en-US"/>
          </a:p>
        </p:txBody>
      </p:sp>
    </p:spTree>
    <p:extLst>
      <p:ext uri="{BB962C8B-B14F-4D97-AF65-F5344CB8AC3E}">
        <p14:creationId xmlns:p14="http://schemas.microsoft.com/office/powerpoint/2010/main" val="10359860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E76E4-AE46-FB27-0D58-25404FA4EDB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4D3E327-CEE9-FA88-A1C6-934FBA24B21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05C8710-EDAE-49E4-6C4F-3E84FB0F685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5C8F145-7E03-C479-3B74-9DAE27578DEA}"/>
              </a:ext>
            </a:extLst>
          </p:cNvPr>
          <p:cNvSpPr>
            <a:spLocks noGrp="1"/>
          </p:cNvSpPr>
          <p:nvPr>
            <p:ph type="dt" sz="half" idx="10"/>
          </p:nvPr>
        </p:nvSpPr>
        <p:spPr/>
        <p:txBody>
          <a:bodyPr/>
          <a:lstStyle/>
          <a:p>
            <a:fld id="{6E01BC1C-5793-AB40-83E4-673496B0D424}" type="datetimeFigureOut">
              <a:rPr lang="en-US" smtClean="0"/>
              <a:t>11/8/25</a:t>
            </a:fld>
            <a:endParaRPr lang="en-US"/>
          </a:p>
        </p:txBody>
      </p:sp>
      <p:sp>
        <p:nvSpPr>
          <p:cNvPr id="6" name="Footer Placeholder 5">
            <a:extLst>
              <a:ext uri="{FF2B5EF4-FFF2-40B4-BE49-F238E27FC236}">
                <a16:creationId xmlns:a16="http://schemas.microsoft.com/office/drawing/2014/main" id="{4F3CD145-5344-29CB-BBF4-D87E6611962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7E9954-CC73-5A1B-1D4F-A49DD4C30EEA}"/>
              </a:ext>
            </a:extLst>
          </p:cNvPr>
          <p:cNvSpPr>
            <a:spLocks noGrp="1"/>
          </p:cNvSpPr>
          <p:nvPr>
            <p:ph type="sldNum" sz="quarter" idx="12"/>
          </p:nvPr>
        </p:nvSpPr>
        <p:spPr/>
        <p:txBody>
          <a:bodyPr/>
          <a:lstStyle/>
          <a:p>
            <a:fld id="{6863F474-7FB1-E641-A313-2714E2C37484}" type="slidenum">
              <a:rPr lang="en-US" smtClean="0"/>
              <a:t>‹#›</a:t>
            </a:fld>
            <a:endParaRPr lang="en-US"/>
          </a:p>
        </p:txBody>
      </p:sp>
    </p:spTree>
    <p:extLst>
      <p:ext uri="{BB962C8B-B14F-4D97-AF65-F5344CB8AC3E}">
        <p14:creationId xmlns:p14="http://schemas.microsoft.com/office/powerpoint/2010/main" val="32067355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7D8F9-96B6-0116-853C-F8808D8FE11E}"/>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95480FD-8A25-B4B1-3165-DB363F0EFCE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E59EBD1-4A5F-9EC0-A936-0B742CB3FED6}"/>
              </a:ext>
            </a:extLst>
          </p:cNvPr>
          <p:cNvSpPr>
            <a:spLocks noGrp="1"/>
          </p:cNvSpPr>
          <p:nvPr>
            <p:ph type="dt" sz="half" idx="10"/>
          </p:nvPr>
        </p:nvSpPr>
        <p:spPr/>
        <p:txBody>
          <a:bodyPr/>
          <a:lstStyle/>
          <a:p>
            <a:fld id="{6E01BC1C-5793-AB40-83E4-673496B0D424}" type="datetimeFigureOut">
              <a:rPr lang="en-US" smtClean="0"/>
              <a:t>11/8/25</a:t>
            </a:fld>
            <a:endParaRPr lang="en-US"/>
          </a:p>
        </p:txBody>
      </p:sp>
      <p:sp>
        <p:nvSpPr>
          <p:cNvPr id="5" name="Footer Placeholder 4">
            <a:extLst>
              <a:ext uri="{FF2B5EF4-FFF2-40B4-BE49-F238E27FC236}">
                <a16:creationId xmlns:a16="http://schemas.microsoft.com/office/drawing/2014/main" id="{89C686BA-4D93-E9FC-4021-E1A738A3FD9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06EC9B8-96F3-8162-54F2-D64F3292CE2E}"/>
              </a:ext>
            </a:extLst>
          </p:cNvPr>
          <p:cNvSpPr>
            <a:spLocks noGrp="1"/>
          </p:cNvSpPr>
          <p:nvPr>
            <p:ph type="sldNum" sz="quarter" idx="12"/>
          </p:nvPr>
        </p:nvSpPr>
        <p:spPr/>
        <p:txBody>
          <a:bodyPr/>
          <a:lstStyle/>
          <a:p>
            <a:fld id="{6863F474-7FB1-E641-A313-2714E2C37484}" type="slidenum">
              <a:rPr lang="en-US" smtClean="0"/>
              <a:t>‹#›</a:t>
            </a:fld>
            <a:endParaRPr lang="en-US"/>
          </a:p>
        </p:txBody>
      </p:sp>
    </p:spTree>
    <p:extLst>
      <p:ext uri="{BB962C8B-B14F-4D97-AF65-F5344CB8AC3E}">
        <p14:creationId xmlns:p14="http://schemas.microsoft.com/office/powerpoint/2010/main" val="23859132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3542BB3-A8B9-AB9B-5CF9-709850EB6AD0}"/>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D1B3A5A-B3B8-04C2-231F-EC78BA45768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3886929-45BE-9ACA-CDDD-B19286C116DD}"/>
              </a:ext>
            </a:extLst>
          </p:cNvPr>
          <p:cNvSpPr>
            <a:spLocks noGrp="1"/>
          </p:cNvSpPr>
          <p:nvPr>
            <p:ph type="dt" sz="half" idx="10"/>
          </p:nvPr>
        </p:nvSpPr>
        <p:spPr/>
        <p:txBody>
          <a:bodyPr/>
          <a:lstStyle/>
          <a:p>
            <a:fld id="{6E01BC1C-5793-AB40-83E4-673496B0D424}" type="datetimeFigureOut">
              <a:rPr lang="en-US" smtClean="0"/>
              <a:t>11/8/25</a:t>
            </a:fld>
            <a:endParaRPr lang="en-US"/>
          </a:p>
        </p:txBody>
      </p:sp>
      <p:sp>
        <p:nvSpPr>
          <p:cNvPr id="5" name="Footer Placeholder 4">
            <a:extLst>
              <a:ext uri="{FF2B5EF4-FFF2-40B4-BE49-F238E27FC236}">
                <a16:creationId xmlns:a16="http://schemas.microsoft.com/office/drawing/2014/main" id="{65F1FBEC-2B49-1C18-BA4B-C0F85317B3E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373C351-BBF3-8AE1-0939-BEE5AE846044}"/>
              </a:ext>
            </a:extLst>
          </p:cNvPr>
          <p:cNvSpPr>
            <a:spLocks noGrp="1"/>
          </p:cNvSpPr>
          <p:nvPr>
            <p:ph type="sldNum" sz="quarter" idx="12"/>
          </p:nvPr>
        </p:nvSpPr>
        <p:spPr/>
        <p:txBody>
          <a:bodyPr/>
          <a:lstStyle/>
          <a:p>
            <a:fld id="{6863F474-7FB1-E641-A313-2714E2C37484}" type="slidenum">
              <a:rPr lang="en-US" smtClean="0"/>
              <a:t>‹#›</a:t>
            </a:fld>
            <a:endParaRPr lang="en-US"/>
          </a:p>
        </p:txBody>
      </p:sp>
    </p:spTree>
    <p:extLst>
      <p:ext uri="{BB962C8B-B14F-4D97-AF65-F5344CB8AC3E}">
        <p14:creationId xmlns:p14="http://schemas.microsoft.com/office/powerpoint/2010/main" val="2176566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4052CC3-CD94-019F-F8CD-F835F67C2DA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D6B70DE-6AF8-49F3-7048-001A894DC81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AC0E8F7-6BBA-6488-469F-834881B1F89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E01BC1C-5793-AB40-83E4-673496B0D424}" type="datetimeFigureOut">
              <a:rPr lang="en-US" smtClean="0"/>
              <a:t>11/8/25</a:t>
            </a:fld>
            <a:endParaRPr lang="en-US"/>
          </a:p>
        </p:txBody>
      </p:sp>
      <p:sp>
        <p:nvSpPr>
          <p:cNvPr id="5" name="Footer Placeholder 4">
            <a:extLst>
              <a:ext uri="{FF2B5EF4-FFF2-40B4-BE49-F238E27FC236}">
                <a16:creationId xmlns:a16="http://schemas.microsoft.com/office/drawing/2014/main" id="{2650B8F9-FEB6-DA0D-7975-1C5A3D58B81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C9A9D53C-76F2-B608-1C34-6BA4E24E9C6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863F474-7FB1-E641-A313-2714E2C37484}" type="slidenum">
              <a:rPr lang="en-US" smtClean="0"/>
              <a:t>‹#›</a:t>
            </a:fld>
            <a:endParaRPr lang="en-US"/>
          </a:p>
        </p:txBody>
      </p:sp>
    </p:spTree>
    <p:extLst>
      <p:ext uri="{BB962C8B-B14F-4D97-AF65-F5344CB8AC3E}">
        <p14:creationId xmlns:p14="http://schemas.microsoft.com/office/powerpoint/2010/main" val="25491192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england.nhs.uk/long-read/records-management-policy/" TargetMode="External"/><Relationship Id="rId7" Type="http://schemas.openxmlformats.org/officeDocument/2006/relationships/image" Target="../media/image2.svg"/><Relationship Id="rId2" Type="http://schemas.openxmlformats.org/officeDocument/2006/relationships/hyperlink" Target="https://www.cqc.org.uk/guidance-providers/adult-social-care/digital-record-systems-adult-social-care-services" TargetMode="External"/><Relationship Id="rId1" Type="http://schemas.openxmlformats.org/officeDocument/2006/relationships/slideLayout" Target="../slideLayouts/slideLayout2.xml"/><Relationship Id="rId6" Type="http://schemas.openxmlformats.org/officeDocument/2006/relationships/image" Target="../media/image1.png"/><Relationship Id="rId5" Type="http://schemas.openxmlformats.org/officeDocument/2006/relationships/hyperlink" Target="https://www.england.nhs.uk/long-read/digital-skills-health-informatics-competency-standards-frameworks-and-tools-for-healthcare-professionals/" TargetMode="External"/><Relationship Id="rId4" Type="http://schemas.openxmlformats.org/officeDocument/2006/relationships/hyperlink" Target="https://ico.org.uk/about-the-ico/media-centre/news-and-blogs/2024/12/ico-2024-a-year-in-review/"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3" Type="http://schemas.openxmlformats.org/officeDocument/2006/relationships/hyperlink" Target="https://doi.org/10.12968/bjca.2017.12.9.428" TargetMode="External"/><Relationship Id="rId7" Type="http://schemas.openxmlformats.org/officeDocument/2006/relationships/image" Target="../media/image4.jpeg"/><Relationship Id="rId2" Type="http://schemas.openxmlformats.org/officeDocument/2006/relationships/hyperlink" Target="https://doi.org/10.1016/j.sbspro.2012.05.121" TargetMode="External"/><Relationship Id="rId1" Type="http://schemas.openxmlformats.org/officeDocument/2006/relationships/slideLayout" Target="../slideLayouts/slideLayout2.xml"/><Relationship Id="rId6" Type="http://schemas.openxmlformats.org/officeDocument/2006/relationships/hyperlink" Target="https://doi.org/10.1186/s12913-025-13427-9" TargetMode="External"/><Relationship Id="rId5" Type="http://schemas.openxmlformats.org/officeDocument/2006/relationships/hyperlink" Target="https://libguides.unf.edu/digitalliteracy#s-lg-box-26284552" TargetMode="External"/><Relationship Id="rId4" Type="http://schemas.openxmlformats.org/officeDocument/2006/relationships/hyperlink" Target="https://doi.org/10.1016/j.chb.2021.107118" TargetMode="External"/></Relationships>
</file>

<file path=ppt/slides/_rels/slide2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healthtechpress.co.uk/digital-protection" TargetMode="External"/><Relationship Id="rId2" Type="http://schemas.openxmlformats.org/officeDocument/2006/relationships/image" Target="../media/image5.jpeg"/><Relationship Id="rId1" Type="http://schemas.openxmlformats.org/officeDocument/2006/relationships/slideLayout" Target="../slideLayouts/slideLayout9.xml"/><Relationship Id="rId4" Type="http://schemas.openxmlformats.org/officeDocument/2006/relationships/hyperlink" Target="https://www.dsptoolkit.nhs.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FBCD73E-59D7-6995-7E32-FBC05AB5F41C}"/>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Digital skills and Research Methods</a:t>
            </a:r>
            <a:endParaRPr lang="en-US" sz="4000">
              <a:solidFill>
                <a:srgbClr val="FFFFFF"/>
              </a:solidFill>
            </a:endParaRPr>
          </a:p>
        </p:txBody>
      </p:sp>
      <p:sp>
        <p:nvSpPr>
          <p:cNvPr id="3" name="Content Placeholder 2">
            <a:extLst>
              <a:ext uri="{FF2B5EF4-FFF2-40B4-BE49-F238E27FC236}">
                <a16:creationId xmlns:a16="http://schemas.microsoft.com/office/drawing/2014/main" id="{9F1F7E27-EB6B-BC6C-6C70-E0E3F7378AFB}"/>
              </a:ext>
            </a:extLst>
          </p:cNvPr>
          <p:cNvSpPr>
            <a:spLocks noGrp="1"/>
          </p:cNvSpPr>
          <p:nvPr>
            <p:ph idx="1"/>
          </p:nvPr>
        </p:nvSpPr>
        <p:spPr>
          <a:xfrm>
            <a:off x="6503158" y="649480"/>
            <a:ext cx="4862447" cy="5546047"/>
          </a:xfrm>
        </p:spPr>
        <p:txBody>
          <a:bodyPr anchor="ctr">
            <a:normAutofit/>
          </a:bodyPr>
          <a:lstStyle/>
          <a:p>
            <a:r>
              <a:rPr lang="en-GB" sz="2000" dirty="0" err="1"/>
              <a:t>Eseosa</a:t>
            </a:r>
            <a:r>
              <a:rPr lang="en-GB" sz="2000" dirty="0"/>
              <a:t> </a:t>
            </a:r>
            <a:r>
              <a:rPr lang="en-GB" sz="2000" dirty="0" err="1"/>
              <a:t>Ogiegor</a:t>
            </a:r>
            <a:r>
              <a:rPr lang="en-GB" sz="2000" dirty="0"/>
              <a:t> 2442418</a:t>
            </a:r>
          </a:p>
          <a:p>
            <a:r>
              <a:rPr lang="en-GB" sz="2000" dirty="0" err="1"/>
              <a:t>Kumba</a:t>
            </a:r>
            <a:r>
              <a:rPr lang="en-GB" sz="2000" dirty="0"/>
              <a:t> Layla Davis 2517860</a:t>
            </a:r>
          </a:p>
          <a:p>
            <a:r>
              <a:rPr lang="en-GB" sz="2000" dirty="0" err="1"/>
              <a:t>Shirah</a:t>
            </a:r>
            <a:r>
              <a:rPr lang="en-GB" sz="2000" dirty="0"/>
              <a:t> </a:t>
            </a:r>
            <a:r>
              <a:rPr lang="en-GB" sz="2000" dirty="0" err="1"/>
              <a:t>Mawanda</a:t>
            </a:r>
            <a:r>
              <a:rPr lang="en-GB" sz="2000" dirty="0"/>
              <a:t> 2517216</a:t>
            </a:r>
          </a:p>
          <a:p>
            <a:r>
              <a:rPr lang="en-GB" sz="2000" dirty="0"/>
              <a:t>Viktoria </a:t>
            </a:r>
            <a:r>
              <a:rPr lang="en-GB" sz="2000" dirty="0" err="1"/>
              <a:t>Farkas</a:t>
            </a:r>
            <a:r>
              <a:rPr lang="en-GB" sz="2000" dirty="0"/>
              <a:t> 2517211</a:t>
            </a:r>
          </a:p>
          <a:p>
            <a:endParaRPr lang="en-US" sz="2000" dirty="0"/>
          </a:p>
        </p:txBody>
      </p:sp>
    </p:spTree>
    <p:extLst>
      <p:ext uri="{BB962C8B-B14F-4D97-AF65-F5344CB8AC3E}">
        <p14:creationId xmlns:p14="http://schemas.microsoft.com/office/powerpoint/2010/main" val="33878092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240BB4-6C49-39A9-72BD-51A4832D2C12}"/>
              </a:ext>
            </a:extLst>
          </p:cNvPr>
          <p:cNvSpPr>
            <a:spLocks noGrp="1"/>
          </p:cNvSpPr>
          <p:nvPr>
            <p:ph type="ctrTitle"/>
          </p:nvPr>
        </p:nvSpPr>
        <p:spPr>
          <a:xfrm>
            <a:off x="6590662" y="4267832"/>
            <a:ext cx="4805996" cy="1297115"/>
          </a:xfrm>
        </p:spPr>
        <p:txBody>
          <a:bodyPr anchor="t">
            <a:normAutofit/>
          </a:bodyPr>
          <a:lstStyle/>
          <a:p>
            <a:pPr algn="l"/>
            <a:r>
              <a:rPr lang="en-GB" sz="4000" dirty="0">
                <a:solidFill>
                  <a:schemeClr val="tx2"/>
                </a:solidFill>
              </a:rPr>
              <a:t>MS Word at Sunrise care home</a:t>
            </a:r>
            <a:endParaRPr lang="en-US" sz="4000" dirty="0">
              <a:solidFill>
                <a:schemeClr val="tx2"/>
              </a:solidFill>
            </a:endParaRPr>
          </a:p>
        </p:txBody>
      </p:sp>
      <p:sp>
        <p:nvSpPr>
          <p:cNvPr id="3" name="Subtitle 2">
            <a:extLst>
              <a:ext uri="{FF2B5EF4-FFF2-40B4-BE49-F238E27FC236}">
                <a16:creationId xmlns:a16="http://schemas.microsoft.com/office/drawing/2014/main" id="{4354A4FD-E49D-48A4-FD30-676A820249ED}"/>
              </a:ext>
            </a:extLst>
          </p:cNvPr>
          <p:cNvSpPr>
            <a:spLocks noGrp="1"/>
          </p:cNvSpPr>
          <p:nvPr>
            <p:ph type="subTitle" idx="1"/>
          </p:nvPr>
        </p:nvSpPr>
        <p:spPr>
          <a:xfrm>
            <a:off x="6590966" y="3428999"/>
            <a:ext cx="4805691" cy="838831"/>
          </a:xfrm>
        </p:spPr>
        <p:txBody>
          <a:bodyPr anchor="b">
            <a:normAutofit/>
          </a:bodyPr>
          <a:lstStyle/>
          <a:p>
            <a:pPr algn="l"/>
            <a:r>
              <a:rPr lang="en-GB" sz="2000">
                <a:solidFill>
                  <a:schemeClr val="tx2"/>
                </a:solidFill>
              </a:rPr>
              <a:t>Eseosa Ogiegor 2442418</a:t>
            </a:r>
            <a:endParaRPr lang="en-US" sz="2000">
              <a:solidFill>
                <a:schemeClr val="tx2"/>
              </a:solidFill>
            </a:endParaRPr>
          </a:p>
        </p:txBody>
      </p:sp>
      <p:pic>
        <p:nvPicPr>
          <p:cNvPr id="26" name="Graphic 25" descr="House">
            <a:extLst>
              <a:ext uri="{FF2B5EF4-FFF2-40B4-BE49-F238E27FC236}">
                <a16:creationId xmlns:a16="http://schemas.microsoft.com/office/drawing/2014/main" id="{CBD10132-2C74-9FF4-6264-7158E02963B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93968" y="1464447"/>
            <a:ext cx="3929104" cy="3929104"/>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27" name="Group 26">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5" name="Freeform: Shape 14">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1217309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5AB3F-27BF-0130-6DEB-5A362F47B2C0}"/>
              </a:ext>
            </a:extLst>
          </p:cNvPr>
          <p:cNvSpPr>
            <a:spLocks noGrp="1"/>
          </p:cNvSpPr>
          <p:nvPr>
            <p:ph type="title"/>
          </p:nvPr>
        </p:nvSpPr>
        <p:spPr>
          <a:xfrm>
            <a:off x="762000" y="1138265"/>
            <a:ext cx="5791199" cy="1401183"/>
          </a:xfrm>
        </p:spPr>
        <p:txBody>
          <a:bodyPr vert="horz" lIns="91440" tIns="45720" rIns="91440" bIns="45720" rtlCol="0" anchor="t">
            <a:normAutofit/>
          </a:bodyPr>
          <a:lstStyle/>
          <a:p>
            <a:r>
              <a:rPr lang="en-US" kern="1200">
                <a:solidFill>
                  <a:schemeClr val="tx1"/>
                </a:solidFill>
                <a:latin typeface="+mj-lt"/>
                <a:ea typeface="+mj-ea"/>
                <a:cs typeface="+mj-cs"/>
              </a:rPr>
              <a:t>Introduction: The use of Microsoft Word </a:t>
            </a:r>
          </a:p>
        </p:txBody>
      </p:sp>
      <p:cxnSp>
        <p:nvCxnSpPr>
          <p:cNvPr id="35" name="Straight Connector 34">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4" name="Text Placeholder 3">
            <a:extLst>
              <a:ext uri="{FF2B5EF4-FFF2-40B4-BE49-F238E27FC236}">
                <a16:creationId xmlns:a16="http://schemas.microsoft.com/office/drawing/2014/main" id="{E3D05711-68AB-54D7-012F-26F4AA6BBA96}"/>
              </a:ext>
            </a:extLst>
          </p:cNvPr>
          <p:cNvSpPr>
            <a:spLocks noGrp="1"/>
          </p:cNvSpPr>
          <p:nvPr>
            <p:ph type="body" sz="half" idx="2"/>
          </p:nvPr>
        </p:nvSpPr>
        <p:spPr>
          <a:xfrm>
            <a:off x="762000" y="2551176"/>
            <a:ext cx="5791199" cy="3602935"/>
          </a:xfrm>
        </p:spPr>
        <p:txBody>
          <a:bodyPr vert="horz" lIns="91440" tIns="45720" rIns="91440" bIns="45720" rtlCol="0">
            <a:normAutofit/>
          </a:bodyPr>
          <a:lstStyle/>
          <a:p>
            <a:pPr indent="-228600">
              <a:buFont typeface="Arial" panose="020B0604020202020204" pitchFamily="34" charset="0"/>
              <a:buChar char="•"/>
            </a:pPr>
            <a:r>
              <a:rPr lang="en-US" sz="2000"/>
              <a:t>Health and social care professionals use technology to help with efficiency and accuracy.</a:t>
            </a:r>
          </a:p>
          <a:p>
            <a:pPr indent="-228600">
              <a:buFont typeface="Arial" panose="020B0604020202020204" pitchFamily="34" charset="0"/>
              <a:buChar char="•"/>
            </a:pPr>
            <a:r>
              <a:rPr lang="en-US" sz="2000"/>
              <a:t>Microsoft word is a key digital tool used for creating and managing documents.</a:t>
            </a:r>
          </a:p>
          <a:p>
            <a:pPr indent="-228600">
              <a:buFont typeface="Arial" panose="020B0604020202020204" pitchFamily="34" charset="0"/>
              <a:buChar char="•"/>
            </a:pPr>
            <a:r>
              <a:rPr lang="en-US" sz="2000"/>
              <a:t>It supports keeping records and helps with organisation in a care home (skills for care, 2023)</a:t>
            </a:r>
          </a:p>
        </p:txBody>
      </p:sp>
      <p:sp>
        <p:nvSpPr>
          <p:cNvPr id="37" name="Rectangle 36">
            <a:extLst>
              <a:ext uri="{FF2B5EF4-FFF2-40B4-BE49-F238E27FC236}">
                <a16:creationId xmlns:a16="http://schemas.microsoft.com/office/drawing/2014/main" id="{DF8BC164-E230-753F-2C7E-B4EE7BA77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8086" y="0"/>
            <a:ext cx="4803913" cy="6858000"/>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Placeholder 5" descr="House">
            <a:extLst>
              <a:ext uri="{FF2B5EF4-FFF2-40B4-BE49-F238E27FC236}">
                <a16:creationId xmlns:a16="http://schemas.microsoft.com/office/drawing/2014/main" id="{EC404867-06EF-66BF-7727-294AF5ACE9F4}"/>
              </a:ext>
            </a:extLst>
          </p:cNvPr>
          <p:cNvPicPr>
            <a:picLocks noGrp="1" noChangeAspect="1"/>
          </p:cNvPicPr>
          <p:nvPr>
            <p:ph type="pic" idx="1"/>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t="10520" b="10520"/>
          <a:stretch/>
        </p:blipFill>
        <p:spPr>
          <a:xfrm>
            <a:off x="8024191" y="2063416"/>
            <a:ext cx="3452192" cy="2725853"/>
          </a:xfrm>
          <a:prstGeom prst="rect">
            <a:avLst/>
          </a:prstGeom>
        </p:spPr>
      </p:pic>
    </p:spTree>
    <p:extLst>
      <p:ext uri="{BB962C8B-B14F-4D97-AF65-F5344CB8AC3E}">
        <p14:creationId xmlns:p14="http://schemas.microsoft.com/office/powerpoint/2010/main" val="1512658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B6E646-7DA8-8927-68C6-22F6B3184D7C}"/>
              </a:ext>
            </a:extLst>
          </p:cNvPr>
          <p:cNvSpPr>
            <a:spLocks noGrp="1"/>
          </p:cNvSpPr>
          <p:nvPr>
            <p:ph type="title"/>
          </p:nvPr>
        </p:nvSpPr>
        <p:spPr>
          <a:xfrm>
            <a:off x="804672" y="802955"/>
            <a:ext cx="4766330" cy="1454051"/>
          </a:xfrm>
        </p:spPr>
        <p:txBody>
          <a:bodyPr vert="horz" lIns="91440" tIns="45720" rIns="91440" bIns="45720" rtlCol="0" anchor="ctr">
            <a:normAutofit/>
          </a:bodyPr>
          <a:lstStyle/>
          <a:p>
            <a:r>
              <a:rPr lang="en-US" sz="3300" kern="1200" dirty="0">
                <a:solidFill>
                  <a:schemeClr val="tx2"/>
                </a:solidFill>
                <a:latin typeface="+mj-lt"/>
                <a:ea typeface="+mj-ea"/>
                <a:cs typeface="+mj-cs"/>
              </a:rPr>
              <a:t>The Advantages of using Microsoft word </a:t>
            </a:r>
          </a:p>
        </p:txBody>
      </p:sp>
      <p:sp>
        <p:nvSpPr>
          <p:cNvPr id="4" name="Text Placeholder 3">
            <a:extLst>
              <a:ext uri="{FF2B5EF4-FFF2-40B4-BE49-F238E27FC236}">
                <a16:creationId xmlns:a16="http://schemas.microsoft.com/office/drawing/2014/main" id="{D2A7197D-9E8C-8DB7-49AB-EA6791D81657}"/>
              </a:ext>
            </a:extLst>
          </p:cNvPr>
          <p:cNvSpPr>
            <a:spLocks noGrp="1"/>
          </p:cNvSpPr>
          <p:nvPr>
            <p:ph type="body" sz="half" idx="2"/>
          </p:nvPr>
        </p:nvSpPr>
        <p:spPr>
          <a:xfrm>
            <a:off x="804672" y="2421683"/>
            <a:ext cx="4765949" cy="3353476"/>
          </a:xfrm>
        </p:spPr>
        <p:txBody>
          <a:bodyPr vert="horz" lIns="91440" tIns="45720" rIns="91440" bIns="45720" rtlCol="0" anchor="t">
            <a:normAutofit/>
          </a:bodyPr>
          <a:lstStyle/>
          <a:p>
            <a:pPr indent="-228600">
              <a:buFont typeface="Arial" panose="020B0604020202020204" pitchFamily="34" charset="0"/>
              <a:buChar char="•"/>
            </a:pPr>
            <a:r>
              <a:rPr lang="en-US" sz="1800" dirty="0">
                <a:solidFill>
                  <a:schemeClr val="tx2"/>
                </a:solidFill>
              </a:rPr>
              <a:t>Allows secure digital storage and controlled access to care records (NHS Digital,2024).</a:t>
            </a:r>
          </a:p>
          <a:p>
            <a:pPr indent="-228600">
              <a:buFont typeface="Arial" panose="020B0604020202020204" pitchFamily="34" charset="0"/>
              <a:buChar char="•"/>
            </a:pPr>
            <a:r>
              <a:rPr lang="en-US" sz="1800" dirty="0">
                <a:solidFill>
                  <a:schemeClr val="tx2"/>
                </a:solidFill>
              </a:rPr>
              <a:t>Enables easy updates to care plans, promoting person-centered care (CQC, 2024)</a:t>
            </a:r>
          </a:p>
          <a:p>
            <a:pPr indent="-228600">
              <a:buFont typeface="Arial" panose="020B0604020202020204" pitchFamily="34" charset="0"/>
              <a:buChar char="•"/>
            </a:pPr>
            <a:r>
              <a:rPr lang="en-US" sz="1800" dirty="0">
                <a:solidFill>
                  <a:schemeClr val="tx2"/>
                </a:solidFill>
              </a:rPr>
              <a:t>Supports consistency in report formatting and record keeping.</a:t>
            </a:r>
          </a:p>
          <a:p>
            <a:pPr indent="-228600">
              <a:buFont typeface="Arial" panose="020B0604020202020204" pitchFamily="34" charset="0"/>
              <a:buChar char="•"/>
            </a:pPr>
            <a:r>
              <a:rPr lang="en-US" sz="1800" dirty="0">
                <a:solidFill>
                  <a:schemeClr val="tx2"/>
                </a:solidFill>
              </a:rPr>
              <a:t> </a:t>
            </a:r>
            <a:r>
              <a:rPr lang="en-GB" sz="1800" dirty="0">
                <a:solidFill>
                  <a:schemeClr val="tx2"/>
                </a:solidFill>
              </a:rPr>
              <a:t>Enables easy updates to care plans promoting person centred care (CQC,2024)</a:t>
            </a:r>
          </a:p>
          <a:p>
            <a:pPr indent="-228600">
              <a:buFont typeface="Arial" panose="020B0604020202020204" pitchFamily="34" charset="0"/>
              <a:buChar char="•"/>
            </a:pPr>
            <a:endParaRPr lang="en-US" sz="1800" dirty="0">
              <a:solidFill>
                <a:schemeClr val="tx2"/>
              </a:solidFill>
            </a:endParaRPr>
          </a:p>
        </p:txBody>
      </p:sp>
      <p:grpSp>
        <p:nvGrpSpPr>
          <p:cNvPr id="15" name="Group 14">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6" name="Freeform: Shape 15">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6" name="Picture Placeholder 5" descr="House">
            <a:extLst>
              <a:ext uri="{FF2B5EF4-FFF2-40B4-BE49-F238E27FC236}">
                <a16:creationId xmlns:a16="http://schemas.microsoft.com/office/drawing/2014/main" id="{5A246664-DB6A-1DD5-A7A4-25B6109B6811}"/>
              </a:ext>
            </a:extLst>
          </p:cNvPr>
          <p:cNvPicPr>
            <a:picLocks noGrp="1" noChangeAspect="1"/>
          </p:cNvPicPr>
          <p:nvPr>
            <p:ph type="pic" idx="1"/>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t="10520" b="10520"/>
          <a:stretch/>
        </p:blipFill>
        <p:spPr>
          <a:xfrm>
            <a:off x="7635965" y="1793645"/>
            <a:ext cx="4142232" cy="3270709"/>
          </a:xfrm>
          <a:prstGeom prst="rect">
            <a:avLst/>
          </a:prstGeom>
        </p:spPr>
      </p:pic>
    </p:spTree>
    <p:extLst>
      <p:ext uri="{BB962C8B-B14F-4D97-AF65-F5344CB8AC3E}">
        <p14:creationId xmlns:p14="http://schemas.microsoft.com/office/powerpoint/2010/main" val="9317466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FADF6C-6E00-BD8C-3FCE-A699BC72A096}"/>
              </a:ext>
            </a:extLst>
          </p:cNvPr>
          <p:cNvSpPr>
            <a:spLocks noGrp="1"/>
          </p:cNvSpPr>
          <p:nvPr>
            <p:ph type="title"/>
          </p:nvPr>
        </p:nvSpPr>
        <p:spPr>
          <a:xfrm>
            <a:off x="804672" y="802955"/>
            <a:ext cx="4977976" cy="1454051"/>
          </a:xfrm>
        </p:spPr>
        <p:txBody>
          <a:bodyPr vert="horz" lIns="91440" tIns="45720" rIns="91440" bIns="45720" rtlCol="0" anchor="ctr">
            <a:normAutofit/>
          </a:bodyPr>
          <a:lstStyle/>
          <a:p>
            <a:r>
              <a:rPr lang="en-US" sz="3600" kern="1200" dirty="0">
                <a:solidFill>
                  <a:schemeClr val="tx2"/>
                </a:solidFill>
                <a:latin typeface="+mj-lt"/>
                <a:ea typeface="+mj-ea"/>
                <a:cs typeface="+mj-cs"/>
              </a:rPr>
              <a:t>The Disadvantages of using Microsoft word </a:t>
            </a:r>
          </a:p>
        </p:txBody>
      </p:sp>
      <p:sp>
        <p:nvSpPr>
          <p:cNvPr id="4" name="Text Placeholder 3">
            <a:extLst>
              <a:ext uri="{FF2B5EF4-FFF2-40B4-BE49-F238E27FC236}">
                <a16:creationId xmlns:a16="http://schemas.microsoft.com/office/drawing/2014/main" id="{369C9EBC-13B0-AF34-2B75-C68258C0579B}"/>
              </a:ext>
            </a:extLst>
          </p:cNvPr>
          <p:cNvSpPr>
            <a:spLocks noGrp="1"/>
          </p:cNvSpPr>
          <p:nvPr>
            <p:ph type="body" sz="half" idx="2"/>
          </p:nvPr>
        </p:nvSpPr>
        <p:spPr>
          <a:xfrm>
            <a:off x="804672" y="2421682"/>
            <a:ext cx="4977578" cy="3639289"/>
          </a:xfrm>
        </p:spPr>
        <p:txBody>
          <a:bodyPr vert="horz" lIns="91440" tIns="45720" rIns="91440" bIns="45720" rtlCol="0" anchor="ctr">
            <a:normAutofit/>
          </a:bodyPr>
          <a:lstStyle/>
          <a:p>
            <a:pPr indent="-228600">
              <a:buFont typeface="Arial" panose="020B0604020202020204" pitchFamily="34" charset="0"/>
              <a:buChar char="•"/>
            </a:pPr>
            <a:r>
              <a:rPr lang="en-US" sz="1800" dirty="0">
                <a:solidFill>
                  <a:schemeClr val="tx2"/>
                </a:solidFill>
              </a:rPr>
              <a:t> Risk of data breaches if files are not properly secured (ICO, 2024).</a:t>
            </a:r>
            <a:r>
              <a:rPr lang="en-GB" sz="1800" dirty="0">
                <a:solidFill>
                  <a:schemeClr val="tx2"/>
                </a:solidFill>
              </a:rPr>
              <a:t> </a:t>
            </a:r>
          </a:p>
          <a:p>
            <a:pPr indent="-228600">
              <a:buFont typeface="Arial" panose="020B0604020202020204" pitchFamily="34" charset="0"/>
              <a:buChar char="•"/>
            </a:pPr>
            <a:r>
              <a:rPr lang="en-US" sz="1800" dirty="0">
                <a:solidFill>
                  <a:schemeClr val="tx2"/>
                </a:solidFill>
              </a:rPr>
              <a:t> Requires staff training to ensure correct use and compliance.</a:t>
            </a:r>
            <a:endParaRPr lang="en-GB" sz="1800" dirty="0">
              <a:solidFill>
                <a:schemeClr val="tx2"/>
              </a:solidFill>
            </a:endParaRPr>
          </a:p>
          <a:p>
            <a:pPr indent="-228600">
              <a:buFont typeface="Arial" panose="020B0604020202020204" pitchFamily="34" charset="0"/>
              <a:buChar char="•"/>
            </a:pPr>
            <a:r>
              <a:rPr lang="en-US" sz="1800" dirty="0">
                <a:solidFill>
                  <a:schemeClr val="tx2"/>
                </a:solidFill>
              </a:rPr>
              <a:t> Can be time-consuming to update documents manually.</a:t>
            </a:r>
            <a:endParaRPr lang="en-GB" sz="1800" dirty="0">
              <a:solidFill>
                <a:schemeClr val="tx2"/>
              </a:solidFill>
            </a:endParaRPr>
          </a:p>
          <a:p>
            <a:pPr indent="-228600">
              <a:buFont typeface="Arial" panose="020B0604020202020204" pitchFamily="34" charset="0"/>
              <a:buChar char="•"/>
            </a:pPr>
            <a:r>
              <a:rPr lang="en-US" sz="1800" dirty="0">
                <a:solidFill>
                  <a:schemeClr val="tx2"/>
                </a:solidFill>
              </a:rPr>
              <a:t>Compatibility issues may arise when sharing across different systems.</a:t>
            </a:r>
            <a:endParaRPr lang="en-GB" sz="1800" dirty="0">
              <a:solidFill>
                <a:schemeClr val="tx2"/>
              </a:solidFill>
            </a:endParaRPr>
          </a:p>
          <a:p>
            <a:pPr indent="-228600">
              <a:buFont typeface="Arial" panose="020B0604020202020204" pitchFamily="34" charset="0"/>
              <a:buChar char="•"/>
            </a:pPr>
            <a:r>
              <a:rPr lang="en-US" sz="1800" dirty="0">
                <a:solidFill>
                  <a:schemeClr val="tx2"/>
                </a:solidFill>
              </a:rPr>
              <a:t> Over reliance on digital tools may reduce handwritten communication skills.</a:t>
            </a:r>
          </a:p>
        </p:txBody>
      </p:sp>
      <p:grpSp>
        <p:nvGrpSpPr>
          <p:cNvPr id="45" name="Group 44">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46" name="Freeform: Shape 45">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Shape 46">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Freeform: Shape 47">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Freeform: Shape 48">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Placeholder 5" descr="House">
            <a:extLst>
              <a:ext uri="{FF2B5EF4-FFF2-40B4-BE49-F238E27FC236}">
                <a16:creationId xmlns:a16="http://schemas.microsoft.com/office/drawing/2014/main" id="{DF29FAAC-28B8-EC60-1616-AF35BA2DCFF6}"/>
              </a:ext>
            </a:extLst>
          </p:cNvPr>
          <p:cNvPicPr>
            <a:picLocks noGrp="1" noChangeAspect="1"/>
          </p:cNvPicPr>
          <p:nvPr>
            <p:ph type="pic" idx="1"/>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t="10520" b="10520"/>
          <a:stretch/>
        </p:blipFill>
        <p:spPr>
          <a:xfrm>
            <a:off x="8309051" y="1810691"/>
            <a:ext cx="3259766" cy="2573913"/>
          </a:xfrm>
          <a:prstGeom prst="rect">
            <a:avLst/>
          </a:prstGeom>
        </p:spPr>
      </p:pic>
    </p:spTree>
    <p:extLst>
      <p:ext uri="{BB962C8B-B14F-4D97-AF65-F5344CB8AC3E}">
        <p14:creationId xmlns:p14="http://schemas.microsoft.com/office/powerpoint/2010/main" val="36765216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5219498-D544-41AC-98FE-8F956EF66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500DBFC-17A9-4E0A-AEE2-A49F9AEEF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7B10C9-2AAF-6696-E100-C1B2C3DE30DC}"/>
              </a:ext>
            </a:extLst>
          </p:cNvPr>
          <p:cNvSpPr>
            <a:spLocks noGrp="1"/>
          </p:cNvSpPr>
          <p:nvPr>
            <p:ph type="title"/>
          </p:nvPr>
        </p:nvSpPr>
        <p:spPr>
          <a:xfrm>
            <a:off x="804672" y="1684950"/>
            <a:ext cx="4805996" cy="3879997"/>
          </a:xfrm>
        </p:spPr>
        <p:txBody>
          <a:bodyPr vert="horz" lIns="91440" tIns="45720" rIns="91440" bIns="45720" rtlCol="0" anchor="t">
            <a:normAutofit/>
          </a:bodyPr>
          <a:lstStyle/>
          <a:p>
            <a:pPr algn="ctr"/>
            <a:r>
              <a:rPr lang="en-US" sz="4000" kern="1200" dirty="0">
                <a:solidFill>
                  <a:schemeClr val="tx2"/>
                </a:solidFill>
                <a:latin typeface="+mj-lt"/>
                <a:ea typeface="+mj-ea"/>
                <a:cs typeface="+mj-cs"/>
              </a:rPr>
              <a:t>Conclusion</a:t>
            </a:r>
            <a:r>
              <a:rPr lang="en-GB" sz="4000" kern="1200" dirty="0">
                <a:solidFill>
                  <a:schemeClr val="tx2"/>
                </a:solidFill>
                <a:latin typeface="+mj-lt"/>
                <a:ea typeface="+mj-ea"/>
                <a:cs typeface="+mj-cs"/>
              </a:rPr>
              <a:t> </a:t>
            </a:r>
            <a:br>
              <a:rPr lang="en-GB" sz="4000" kern="1200" dirty="0">
                <a:solidFill>
                  <a:schemeClr val="tx2"/>
                </a:solidFill>
                <a:latin typeface="+mj-lt"/>
                <a:ea typeface="+mj-ea"/>
                <a:cs typeface="+mj-cs"/>
              </a:rPr>
            </a:br>
            <a:br>
              <a:rPr lang="en-GB" sz="4000" dirty="0">
                <a:solidFill>
                  <a:schemeClr val="tx2"/>
                </a:solidFill>
              </a:rPr>
            </a:br>
            <a:r>
              <a:rPr lang="en-GB" sz="1600" b="0" i="0" dirty="0">
                <a:solidFill>
                  <a:srgbClr val="000000"/>
                </a:solidFill>
                <a:effectLst/>
                <a:latin typeface="Helvetica" pitchFamily="2" charset="0"/>
              </a:rPr>
              <a:t>In summary, Microsoft Word provides essential benefits in care homes by improving accuracy, communication, and record management. However, organisations must manage risks through proper training and data protection measures.</a:t>
            </a:r>
            <a:br>
              <a:rPr lang="en-GB" sz="1600" dirty="0">
                <a:solidFill>
                  <a:srgbClr val="000000"/>
                </a:solidFill>
                <a:effectLst/>
                <a:latin typeface="Helvetica" pitchFamily="2" charset="0"/>
              </a:rPr>
            </a:br>
            <a:endParaRPr lang="en-US" sz="4000" kern="1200" dirty="0">
              <a:solidFill>
                <a:schemeClr val="tx2"/>
              </a:solidFill>
              <a:latin typeface="+mj-lt"/>
              <a:ea typeface="+mj-ea"/>
              <a:cs typeface="+mj-cs"/>
            </a:endParaRPr>
          </a:p>
        </p:txBody>
      </p:sp>
      <p:grpSp>
        <p:nvGrpSpPr>
          <p:cNvPr id="15" name="Group 14">
            <a:extLst>
              <a:ext uri="{FF2B5EF4-FFF2-40B4-BE49-F238E27FC236}">
                <a16:creationId xmlns:a16="http://schemas.microsoft.com/office/drawing/2014/main" id="{D74613BB-817C-4C4F-8A24-4936F2F064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1023" y="52996"/>
            <a:ext cx="6093363" cy="6805005"/>
            <a:chOff x="6101023" y="52996"/>
            <a:chExt cx="6093363" cy="6805005"/>
          </a:xfrm>
        </p:grpSpPr>
        <p:sp>
          <p:nvSpPr>
            <p:cNvPr id="16" name="Freeform: Shape 15">
              <a:extLst>
                <a:ext uri="{FF2B5EF4-FFF2-40B4-BE49-F238E27FC236}">
                  <a16:creationId xmlns:a16="http://schemas.microsoft.com/office/drawing/2014/main" id="{926C820D-9A01-44F0-AE18-C2DAB089B8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4" y="52997"/>
              <a:ext cx="6093362" cy="6805004"/>
            </a:xfrm>
            <a:custGeom>
              <a:avLst/>
              <a:gdLst>
                <a:gd name="connsiteX0" fmla="*/ 3517682 w 5890490"/>
                <a:gd name="connsiteY0" fmla="*/ 0 h 6578439"/>
                <a:gd name="connsiteX1" fmla="*/ 5849513 w 5890490"/>
                <a:gd name="connsiteY1" fmla="*/ 841730 h 6578439"/>
                <a:gd name="connsiteX2" fmla="*/ 5890490 w 5890490"/>
                <a:gd name="connsiteY2" fmla="*/ 879060 h 6578439"/>
                <a:gd name="connsiteX3" fmla="*/ 5890490 w 5890490"/>
                <a:gd name="connsiteY3" fmla="*/ 1816052 h 6578439"/>
                <a:gd name="connsiteX4" fmla="*/ 5856961 w 5890490"/>
                <a:gd name="connsiteY4" fmla="*/ 1771023 h 6578439"/>
                <a:gd name="connsiteX5" fmla="*/ 5655397 w 5890490"/>
                <a:gd name="connsiteY5" fmla="*/ 1548813 h 6578439"/>
                <a:gd name="connsiteX6" fmla="*/ 3517682 w 5890490"/>
                <a:gd name="connsiteY6" fmla="*/ 658717 h 6578439"/>
                <a:gd name="connsiteX7" fmla="*/ 2395696 w 5890490"/>
                <a:gd name="connsiteY7" fmla="*/ 850721 h 6578439"/>
                <a:gd name="connsiteX8" fmla="*/ 1519955 w 5890490"/>
                <a:gd name="connsiteY8" fmla="*/ 1450441 h 6578439"/>
                <a:gd name="connsiteX9" fmla="*/ 1223630 w 5890490"/>
                <a:gd name="connsiteY9" fmla="*/ 1841430 h 6578439"/>
                <a:gd name="connsiteX10" fmla="*/ 1075857 w 5890490"/>
                <a:gd name="connsiteY10" fmla="*/ 2329343 h 6578439"/>
                <a:gd name="connsiteX11" fmla="*/ 731010 w 5890490"/>
                <a:gd name="connsiteY11" fmla="*/ 3483744 h 6578439"/>
                <a:gd name="connsiteX12" fmla="*/ 741000 w 5890490"/>
                <a:gd name="connsiteY12" fmla="*/ 4479719 h 6578439"/>
                <a:gd name="connsiteX13" fmla="*/ 1315615 w 5890490"/>
                <a:gd name="connsiteY13" fmla="*/ 5443827 h 6578439"/>
                <a:gd name="connsiteX14" fmla="*/ 2277503 w 5890490"/>
                <a:gd name="connsiteY14" fmla="*/ 6259386 h 6578439"/>
                <a:gd name="connsiteX15" fmla="*/ 3439448 w 5890490"/>
                <a:gd name="connsiteY15" fmla="*/ 6551739 h 6578439"/>
                <a:gd name="connsiteX16" fmla="*/ 4408732 w 5890490"/>
                <a:gd name="connsiteY16" fmla="*/ 6255172 h 6578439"/>
                <a:gd name="connsiteX17" fmla="*/ 5343243 w 5890490"/>
                <a:gd name="connsiteY17" fmla="*/ 5442509 h 6578439"/>
                <a:gd name="connsiteX18" fmla="*/ 5745566 w 5890490"/>
                <a:gd name="connsiteY18" fmla="*/ 5056656 h 6578439"/>
                <a:gd name="connsiteX19" fmla="*/ 5890490 w 5890490"/>
                <a:gd name="connsiteY19" fmla="*/ 4920880 h 6578439"/>
                <a:gd name="connsiteX20" fmla="*/ 5890490 w 5890490"/>
                <a:gd name="connsiteY20" fmla="*/ 5821966 h 6578439"/>
                <a:gd name="connsiteX21" fmla="*/ 5802002 w 5890490"/>
                <a:gd name="connsiteY21" fmla="*/ 5907904 h 6578439"/>
                <a:gd name="connsiteX22" fmla="*/ 5294358 w 5890490"/>
                <a:gd name="connsiteY22" fmla="*/ 6397505 h 6578439"/>
                <a:gd name="connsiteX23" fmla="*/ 5077178 w 5890490"/>
                <a:gd name="connsiteY23" fmla="*/ 6578439 h 6578439"/>
                <a:gd name="connsiteX24" fmla="*/ 1567290 w 5890490"/>
                <a:gd name="connsiteY24" fmla="*/ 6578439 h 6578439"/>
                <a:gd name="connsiteX25" fmla="*/ 1508588 w 5890490"/>
                <a:gd name="connsiteY25" fmla="*/ 6535186 h 6578439"/>
                <a:gd name="connsiteX26" fmla="*/ 826498 w 5890490"/>
                <a:gd name="connsiteY26" fmla="*/ 5876034 h 6578439"/>
                <a:gd name="connsiteX27" fmla="*/ 122403 w 5890490"/>
                <a:gd name="connsiteY27" fmla="*/ 3255655 h 6578439"/>
                <a:gd name="connsiteX28" fmla="*/ 1061197 w 5890490"/>
                <a:gd name="connsiteY28" fmla="*/ 984650 h 6578439"/>
                <a:gd name="connsiteX29" fmla="*/ 3517682 w 5890490"/>
                <a:gd name="connsiteY29"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890490" h="6578439">
                  <a:moveTo>
                    <a:pt x="3517682" y="0"/>
                  </a:moveTo>
                  <a:cubicBezTo>
                    <a:pt x="4402016" y="0"/>
                    <a:pt x="5213741" y="315483"/>
                    <a:pt x="5849513" y="841730"/>
                  </a:cubicBezTo>
                  <a:lnTo>
                    <a:pt x="5890490" y="879060"/>
                  </a:lnTo>
                  <a:lnTo>
                    <a:pt x="5890490" y="1816052"/>
                  </a:lnTo>
                  <a:lnTo>
                    <a:pt x="5856961" y="1771023"/>
                  </a:lnTo>
                  <a:cubicBezTo>
                    <a:pt x="5793650" y="1694076"/>
                    <a:pt x="5726429" y="1619959"/>
                    <a:pt x="5655397" y="1548813"/>
                  </a:cubicBezTo>
                  <a:cubicBezTo>
                    <a:pt x="5082208" y="974906"/>
                    <a:pt x="4322973" y="658717"/>
                    <a:pt x="3517682" y="658717"/>
                  </a:cubicBezTo>
                  <a:cubicBezTo>
                    <a:pt x="3085520" y="658717"/>
                    <a:pt x="2718488" y="721533"/>
                    <a:pt x="2395696" y="850721"/>
                  </a:cubicBezTo>
                  <a:cubicBezTo>
                    <a:pt x="2079132" y="977407"/>
                    <a:pt x="1792668" y="1173626"/>
                    <a:pt x="1519955" y="1450441"/>
                  </a:cubicBezTo>
                  <a:cubicBezTo>
                    <a:pt x="1330275" y="1642840"/>
                    <a:pt x="1263719" y="1756094"/>
                    <a:pt x="1223630" y="1841430"/>
                  </a:cubicBezTo>
                  <a:cubicBezTo>
                    <a:pt x="1166545" y="1962981"/>
                    <a:pt x="1128532" y="2116663"/>
                    <a:pt x="1075857" y="2329343"/>
                  </a:cubicBezTo>
                  <a:cubicBezTo>
                    <a:pt x="1008652" y="2601153"/>
                    <a:pt x="916537" y="2973574"/>
                    <a:pt x="731010" y="3483744"/>
                  </a:cubicBezTo>
                  <a:cubicBezTo>
                    <a:pt x="617488" y="3795981"/>
                    <a:pt x="620731" y="4121653"/>
                    <a:pt x="741000" y="4479719"/>
                  </a:cubicBezTo>
                  <a:cubicBezTo>
                    <a:pt x="847257" y="4796172"/>
                    <a:pt x="1045888" y="5129481"/>
                    <a:pt x="1315615" y="5443827"/>
                  </a:cubicBezTo>
                  <a:cubicBezTo>
                    <a:pt x="1630753" y="5810980"/>
                    <a:pt x="1945371" y="6077784"/>
                    <a:pt x="2277503" y="6259386"/>
                  </a:cubicBezTo>
                  <a:cubicBezTo>
                    <a:pt x="2637530" y="6456133"/>
                    <a:pt x="3017536" y="6551739"/>
                    <a:pt x="3439448" y="6551739"/>
                  </a:cubicBezTo>
                  <a:cubicBezTo>
                    <a:pt x="3781571" y="6551739"/>
                    <a:pt x="4089573" y="6457449"/>
                    <a:pt x="4408732" y="6255172"/>
                  </a:cubicBezTo>
                  <a:cubicBezTo>
                    <a:pt x="4738010" y="6046310"/>
                    <a:pt x="5050941" y="5739207"/>
                    <a:pt x="5343243" y="5442509"/>
                  </a:cubicBezTo>
                  <a:cubicBezTo>
                    <a:pt x="5479860" y="5303970"/>
                    <a:pt x="5614918" y="5178206"/>
                    <a:pt x="5745566" y="5056656"/>
                  </a:cubicBezTo>
                  <a:lnTo>
                    <a:pt x="5890490" y="4920880"/>
                  </a:lnTo>
                  <a:lnTo>
                    <a:pt x="5890490" y="5821966"/>
                  </a:lnTo>
                  <a:lnTo>
                    <a:pt x="5802002"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5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458B604F-996E-4349-B131-E04ED285D8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5"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5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27CCEAF3-651B-4605-AE58-F96E227036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3"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flip="none" rotWithShape="1">
              <a:gsLst>
                <a:gs pos="2000">
                  <a:schemeClr val="bg1"/>
                </a:gs>
                <a:gs pos="16000">
                  <a:schemeClr val="accent6">
                    <a:alpha val="10000"/>
                  </a:schemeClr>
                </a:gs>
                <a:gs pos="100000">
                  <a:schemeClr val="bg1">
                    <a:alpha val="10000"/>
                  </a:schemeClr>
                </a:gs>
                <a:gs pos="85000">
                  <a:schemeClr val="accent1">
                    <a:alpha val="1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ED519330-E5F1-4248-B58C-1AA0D9E6DA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4"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1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6" name="Picture Placeholder 5" descr="House">
            <a:extLst>
              <a:ext uri="{FF2B5EF4-FFF2-40B4-BE49-F238E27FC236}">
                <a16:creationId xmlns:a16="http://schemas.microsoft.com/office/drawing/2014/main" id="{C4B0E238-734E-7556-C9D9-6D41DAFBA456}"/>
              </a:ext>
            </a:extLst>
          </p:cNvPr>
          <p:cNvPicPr>
            <a:picLocks noGrp="1" noChangeAspect="1"/>
          </p:cNvPicPr>
          <p:nvPr>
            <p:ph idx="1"/>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t="10520" b="10520"/>
          <a:stretch/>
        </p:blipFill>
        <p:spPr>
          <a:xfrm>
            <a:off x="7569323" y="2134460"/>
            <a:ext cx="4141760" cy="3270337"/>
          </a:xfrm>
          <a:prstGeom prst="rect">
            <a:avLst/>
          </a:prstGeom>
          <a:ln>
            <a:noFill/>
          </a:ln>
        </p:spPr>
      </p:pic>
    </p:spTree>
    <p:extLst>
      <p:ext uri="{BB962C8B-B14F-4D97-AF65-F5344CB8AC3E}">
        <p14:creationId xmlns:p14="http://schemas.microsoft.com/office/powerpoint/2010/main" val="35923209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B10CE8-AA2C-5FD5-2B91-A13E878BDC5F}"/>
              </a:ext>
            </a:extLst>
          </p:cNvPr>
          <p:cNvSpPr>
            <a:spLocks noGrp="1"/>
          </p:cNvSpPr>
          <p:nvPr>
            <p:ph type="title"/>
          </p:nvPr>
        </p:nvSpPr>
        <p:spPr>
          <a:xfrm>
            <a:off x="804672" y="802955"/>
            <a:ext cx="4766330" cy="1454051"/>
          </a:xfrm>
        </p:spPr>
        <p:txBody>
          <a:bodyPr>
            <a:normAutofit/>
          </a:bodyPr>
          <a:lstStyle/>
          <a:p>
            <a:r>
              <a:rPr lang="en-GB" sz="3600">
                <a:solidFill>
                  <a:schemeClr val="tx2"/>
                </a:solidFill>
              </a:rPr>
              <a:t>References</a:t>
            </a:r>
            <a:endParaRPr lang="en-US" sz="3600">
              <a:solidFill>
                <a:schemeClr val="tx2"/>
              </a:solidFill>
            </a:endParaRPr>
          </a:p>
        </p:txBody>
      </p:sp>
      <p:sp>
        <p:nvSpPr>
          <p:cNvPr id="3" name="Content Placeholder 2">
            <a:extLst>
              <a:ext uri="{FF2B5EF4-FFF2-40B4-BE49-F238E27FC236}">
                <a16:creationId xmlns:a16="http://schemas.microsoft.com/office/drawing/2014/main" id="{ADEC183D-A98A-216F-E4BE-3C1876D0DCFB}"/>
              </a:ext>
            </a:extLst>
          </p:cNvPr>
          <p:cNvSpPr>
            <a:spLocks noGrp="1"/>
          </p:cNvSpPr>
          <p:nvPr>
            <p:ph idx="1"/>
          </p:nvPr>
        </p:nvSpPr>
        <p:spPr>
          <a:xfrm>
            <a:off x="559316" y="1920465"/>
            <a:ext cx="4765949" cy="3353476"/>
          </a:xfrm>
        </p:spPr>
        <p:txBody>
          <a:bodyPr anchor="t">
            <a:normAutofit fontScale="92500" lnSpcReduction="10000"/>
          </a:bodyPr>
          <a:lstStyle/>
          <a:p>
            <a:r>
              <a:rPr lang="en-GB" sz="1200" dirty="0"/>
              <a:t>Care Quality Commission (2024) Using digital record systems to support good outcomes in adult social care services. Available at: </a:t>
            </a:r>
            <a:r>
              <a:rPr lang="en-GB" sz="1200" dirty="0">
                <a:hlinkClick r:id="rId2"/>
              </a:rPr>
              <a:t>https://</a:t>
            </a:r>
            <a:r>
              <a:rPr lang="en-GB" sz="1200" dirty="0" err="1">
                <a:hlinkClick r:id="rId2"/>
              </a:rPr>
              <a:t>www.cqc.org.uk</a:t>
            </a:r>
            <a:r>
              <a:rPr lang="en-GB" sz="1200" dirty="0">
                <a:hlinkClick r:id="rId2"/>
              </a:rPr>
              <a:t>/guidance-providers/adult-social-care/digital-record-systems-adult-social-care-services</a:t>
            </a:r>
            <a:r>
              <a:rPr lang="en-GB" sz="1200" dirty="0"/>
              <a:t>  (Accessed: 1 November 2025).</a:t>
            </a:r>
            <a:br>
              <a:rPr lang="en-GB" sz="1200" dirty="0"/>
            </a:br>
            <a:endParaRPr lang="en-GB" sz="1200" dirty="0"/>
          </a:p>
          <a:p>
            <a:r>
              <a:rPr lang="en-GB" sz="1200" dirty="0"/>
              <a:t>NHS England (2025) Records management policy. Available at: </a:t>
            </a:r>
            <a:r>
              <a:rPr lang="en-GB" sz="1200" dirty="0">
                <a:hlinkClick r:id="rId3"/>
              </a:rPr>
              <a:t>https://</a:t>
            </a:r>
            <a:r>
              <a:rPr lang="en-GB" sz="1200" dirty="0" err="1">
                <a:hlinkClick r:id="rId3"/>
              </a:rPr>
              <a:t>www.england.nhs.uk</a:t>
            </a:r>
            <a:r>
              <a:rPr lang="en-GB" sz="1200" dirty="0">
                <a:hlinkClick r:id="rId3"/>
              </a:rPr>
              <a:t>/long-read/records-management-policy/</a:t>
            </a:r>
            <a:r>
              <a:rPr lang="en-GB" sz="1200" dirty="0"/>
              <a:t>  (Accessed: 7 November 2025).</a:t>
            </a:r>
            <a:br>
              <a:rPr lang="en-GB" sz="1200" dirty="0"/>
            </a:br>
            <a:endParaRPr lang="en-GB" sz="1200" dirty="0"/>
          </a:p>
          <a:p>
            <a:r>
              <a:rPr lang="en-GB" sz="1200" dirty="0"/>
              <a:t>Information Commissioner’s Office (2024) Annual review 2024: Key developments and achievements. Available at: </a:t>
            </a:r>
            <a:r>
              <a:rPr lang="en-GB" sz="1200" dirty="0">
                <a:hlinkClick r:id="rId4"/>
              </a:rPr>
              <a:t>https://</a:t>
            </a:r>
            <a:r>
              <a:rPr lang="en-GB" sz="1200" dirty="0" err="1">
                <a:hlinkClick r:id="rId4"/>
              </a:rPr>
              <a:t>ico.org.uk</a:t>
            </a:r>
            <a:r>
              <a:rPr lang="en-GB" sz="1200" dirty="0">
                <a:hlinkClick r:id="rId4"/>
              </a:rPr>
              <a:t>/</a:t>
            </a:r>
            <a:r>
              <a:rPr lang="en-GB" sz="1200" dirty="0" err="1">
                <a:hlinkClick r:id="rId4"/>
              </a:rPr>
              <a:t>about-the-ico</a:t>
            </a:r>
            <a:r>
              <a:rPr lang="en-GB" sz="1200" dirty="0">
                <a:hlinkClick r:id="rId4"/>
              </a:rPr>
              <a:t>/media-centre/news-and-blogs/2024/12/</a:t>
            </a:r>
            <a:r>
              <a:rPr lang="en-GB" sz="1200" dirty="0" err="1">
                <a:hlinkClick r:id="rId4"/>
              </a:rPr>
              <a:t>ico-2024-a-year-in</a:t>
            </a:r>
            <a:r>
              <a:rPr lang="en-GB" sz="1200" dirty="0">
                <a:hlinkClick r:id="rId4"/>
              </a:rPr>
              <a:t>-review/</a:t>
            </a:r>
            <a:r>
              <a:rPr lang="en-GB" sz="1200" dirty="0"/>
              <a:t>  (Accessed: 7 November 2025).</a:t>
            </a:r>
            <a:br>
              <a:rPr lang="en-GB" sz="1200" dirty="0"/>
            </a:br>
            <a:endParaRPr lang="en-GB" sz="1200" dirty="0"/>
          </a:p>
          <a:p>
            <a:r>
              <a:rPr lang="en-GB" sz="1200" dirty="0"/>
              <a:t>NHS England (2023) Digital skills and health informatics: Competency frameworks, standards and tools for healthcare professionals. Available at: </a:t>
            </a:r>
            <a:r>
              <a:rPr lang="en-GB" sz="1200" dirty="0">
                <a:hlinkClick r:id="rId5"/>
              </a:rPr>
              <a:t>https://</a:t>
            </a:r>
            <a:r>
              <a:rPr lang="en-GB" sz="1200" dirty="0" err="1">
                <a:hlinkClick r:id="rId5"/>
              </a:rPr>
              <a:t>www.england.nhs.uk</a:t>
            </a:r>
            <a:r>
              <a:rPr lang="en-GB" sz="1200" dirty="0">
                <a:hlinkClick r:id="rId5"/>
              </a:rPr>
              <a:t>/long-read/digital-skills-health-informatics-competency-standards-frameworks-and-tools-for-healthcare-professionals/</a:t>
            </a:r>
            <a:r>
              <a:rPr lang="en-GB" sz="1200" dirty="0"/>
              <a:t>  (Accessed: 7 November 2025).</a:t>
            </a:r>
          </a:p>
          <a:p>
            <a:endParaRPr lang="en-US" sz="1800" dirty="0">
              <a:solidFill>
                <a:schemeClr val="tx2"/>
              </a:solidFill>
            </a:endParaRPr>
          </a:p>
        </p:txBody>
      </p:sp>
      <p:grpSp>
        <p:nvGrpSpPr>
          <p:cNvPr id="16" name="Group 15">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7" name="Freeform: Shape 16">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Picture Placeholder 5" descr="House">
            <a:extLst>
              <a:ext uri="{FF2B5EF4-FFF2-40B4-BE49-F238E27FC236}">
                <a16:creationId xmlns:a16="http://schemas.microsoft.com/office/drawing/2014/main" id="{DD9C7415-5A78-08EE-06AF-3DC8B8C9FC1C}"/>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t="10520" b="10520"/>
          <a:stretch/>
        </p:blipFill>
        <p:spPr>
          <a:xfrm>
            <a:off x="7708392" y="2255417"/>
            <a:ext cx="4142232" cy="3270709"/>
          </a:xfrm>
          <a:prstGeom prst="rect">
            <a:avLst/>
          </a:prstGeom>
        </p:spPr>
      </p:pic>
    </p:spTree>
    <p:extLst>
      <p:ext uri="{BB962C8B-B14F-4D97-AF65-F5344CB8AC3E}">
        <p14:creationId xmlns:p14="http://schemas.microsoft.com/office/powerpoint/2010/main" val="19513978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1">
    <p:bg>
      <p:bgPr>
        <a:solidFill>
          <a:srgbClr val="FFFFFF"/>
        </a:solidFill>
        <a:effectLst/>
      </p:bgPr>
    </p:bg>
    <p:spTree>
      <p:nvGrpSpPr>
        <p:cNvPr id="1" name=""/>
        <p:cNvGrpSpPr/>
        <p:nvPr/>
      </p:nvGrpSpPr>
      <p:grpSpPr>
        <a:xfrm>
          <a:off x="0" y="0"/>
          <a:ext cx="0" cy="0"/>
          <a:chOff x="0" y="0"/>
          <a:chExt cx="0" cy="0"/>
        </a:xfrm>
      </p:grpSpPr>
      <p:sp>
        <p:nvSpPr>
          <p:cNvPr id="2" name="Rectangle 1035">
            <a:extLst>
              <a:ext uri="{FF2B5EF4-FFF2-40B4-BE49-F238E27FC236}">
                <a16:creationId xmlns:a16="http://schemas.microsoft.com/office/drawing/2014/main" id="{2512802D-1152-F928-22AD-B2305203E516}"/>
              </a:ext>
              <a:ext uri="{C183D7F6-B498-43B3-948B-1728B52AA6E4}">
                <adec:decorative xmlns:adec="http://schemas.microsoft.com/office/drawing/2017/decorative" val="1"/>
              </a:ext>
            </a:extLst>
          </p:cNvPr>
          <p:cNvSpPr>
            <a:spLocks noMove="1" noResize="1"/>
          </p:cNvSpPr>
          <p:nvPr/>
        </p:nvSpPr>
        <p:spPr>
          <a:xfrm>
            <a:off x="0" y="0"/>
            <a:ext cx="12188952" cy="685799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ierstadt"/>
            </a:endParaRPr>
          </a:p>
        </p:txBody>
      </p:sp>
      <p:sp>
        <p:nvSpPr>
          <p:cNvPr id="3" name="Title 1">
            <a:extLst>
              <a:ext uri="{FF2B5EF4-FFF2-40B4-BE49-F238E27FC236}">
                <a16:creationId xmlns:a16="http://schemas.microsoft.com/office/drawing/2014/main" id="{006EE3CC-8976-B25C-6535-AD448AC0863C}"/>
              </a:ext>
            </a:extLst>
          </p:cNvPr>
          <p:cNvSpPr txBox="1">
            <a:spLocks noGrp="1"/>
          </p:cNvSpPr>
          <p:nvPr>
            <p:ph type="ctrTitle"/>
          </p:nvPr>
        </p:nvSpPr>
        <p:spPr>
          <a:xfrm>
            <a:off x="517870" y="978408"/>
            <a:ext cx="3465676" cy="2450592"/>
          </a:xfrm>
        </p:spPr>
        <p:txBody>
          <a:bodyPr/>
          <a:lstStyle/>
          <a:p>
            <a:pPr lvl="0">
              <a:lnSpc>
                <a:spcPct val="90000"/>
              </a:lnSpc>
            </a:pPr>
            <a:r>
              <a:rPr lang="en-GB" sz="4100">
                <a:solidFill>
                  <a:srgbClr val="262626"/>
                </a:solidFill>
              </a:rPr>
              <a:t>MS Powerpoint at Sunrise care home</a:t>
            </a:r>
          </a:p>
        </p:txBody>
      </p:sp>
      <p:sp>
        <p:nvSpPr>
          <p:cNvPr id="4" name="Subtitle 2">
            <a:extLst>
              <a:ext uri="{FF2B5EF4-FFF2-40B4-BE49-F238E27FC236}">
                <a16:creationId xmlns:a16="http://schemas.microsoft.com/office/drawing/2014/main" id="{6D8D030F-C0B5-D497-1F5F-8EABF15FD8E2}"/>
              </a:ext>
            </a:extLst>
          </p:cNvPr>
          <p:cNvSpPr txBox="1">
            <a:spLocks noGrp="1"/>
          </p:cNvSpPr>
          <p:nvPr>
            <p:ph type="subTitle" idx="1"/>
          </p:nvPr>
        </p:nvSpPr>
        <p:spPr>
          <a:xfrm>
            <a:off x="517870" y="4406868"/>
            <a:ext cx="3465676" cy="1709891"/>
          </a:xfrm>
        </p:spPr>
        <p:txBody>
          <a:bodyPr anchor="t"/>
          <a:lstStyle/>
          <a:p>
            <a:pPr lvl="0"/>
            <a:r>
              <a:rPr lang="en-GB"/>
              <a:t>Kumba Layla davis 2517860</a:t>
            </a:r>
          </a:p>
        </p:txBody>
      </p:sp>
      <p:sp>
        <p:nvSpPr>
          <p:cNvPr id="5" name="Rectangle 1036">
            <a:extLst>
              <a:ext uri="{FF2B5EF4-FFF2-40B4-BE49-F238E27FC236}">
                <a16:creationId xmlns:a16="http://schemas.microsoft.com/office/drawing/2014/main" id="{A65FC415-4328-5C03-9E0B-1D80AE619617}"/>
              </a:ext>
              <a:ext uri="{C183D7F6-B498-43B3-948B-1728B52AA6E4}">
                <adec:decorative xmlns:adec="http://schemas.microsoft.com/office/drawing/2017/decorative" val="1"/>
              </a:ext>
            </a:extLst>
          </p:cNvPr>
          <p:cNvSpPr>
            <a:spLocks noMove="1" noResize="1"/>
          </p:cNvSpPr>
          <p:nvPr/>
        </p:nvSpPr>
        <p:spPr>
          <a:xfrm>
            <a:off x="517870" y="508086"/>
            <a:ext cx="3466426" cy="149275"/>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ierstadt"/>
            </a:endParaRPr>
          </a:p>
        </p:txBody>
      </p:sp>
      <p:pic>
        <p:nvPicPr>
          <p:cNvPr id="6" name="Picture 2" descr="Home care book logo. Home clinic with book concept. 11482833 Vector Art ...">
            <a:extLst>
              <a:ext uri="{FF2B5EF4-FFF2-40B4-BE49-F238E27FC236}">
                <a16:creationId xmlns:a16="http://schemas.microsoft.com/office/drawing/2014/main" id="{5AAB2149-9430-F96E-0CDE-00E5C5AF4FD2}"/>
              </a:ext>
            </a:extLst>
          </p:cNvPr>
          <p:cNvPicPr>
            <a:picLocks noChangeAspect="1"/>
          </p:cNvPicPr>
          <p:nvPr/>
        </p:nvPicPr>
        <p:blipFill>
          <a:blip r:embed="rId2"/>
          <a:stretch>
            <a:fillRect/>
          </a:stretch>
        </p:blipFill>
        <p:spPr>
          <a:xfrm>
            <a:off x="5130497" y="657371"/>
            <a:ext cx="5642168" cy="5642168"/>
          </a:xfrm>
          <a:prstGeom prst="rect">
            <a:avLst/>
          </a:prstGeom>
          <a:noFill/>
          <a:ln cap="flat">
            <a:noFill/>
          </a:ln>
        </p:spPr>
      </p:pic>
      <p:sp>
        <p:nvSpPr>
          <p:cNvPr id="7" name="Rectangle 1034">
            <a:extLst>
              <a:ext uri="{FF2B5EF4-FFF2-40B4-BE49-F238E27FC236}">
                <a16:creationId xmlns:a16="http://schemas.microsoft.com/office/drawing/2014/main" id="{5BCD8F99-7AC2-2215-693B-8139648D09A0}"/>
              </a:ext>
              <a:ext uri="{C183D7F6-B498-43B3-948B-1728B52AA6E4}">
                <adec:decorative xmlns:adec="http://schemas.microsoft.com/office/drawing/2017/decorative" val="1"/>
              </a:ext>
            </a:extLst>
          </p:cNvPr>
          <p:cNvSpPr>
            <a:spLocks noMove="1" noResize="1"/>
          </p:cNvSpPr>
          <p:nvPr/>
        </p:nvSpPr>
        <p:spPr>
          <a:xfrm>
            <a:off x="521208" y="6299539"/>
            <a:ext cx="3465676" cy="46469"/>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ierstadt"/>
            </a:endParaRPr>
          </a:p>
        </p:txBody>
      </p:sp>
    </p:spTree>
    <p:extLst>
      <p:ext uri="{BB962C8B-B14F-4D97-AF65-F5344CB8AC3E}">
        <p14:creationId xmlns:p14="http://schemas.microsoft.com/office/powerpoint/2010/main" val="36193324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2">
    <p:bg>
      <p:bgPr>
        <a:solidFill>
          <a:srgbClr val="FFFFFF"/>
        </a:solidFill>
        <a:effectLst/>
      </p:bgPr>
    </p:bg>
    <p:spTree>
      <p:nvGrpSpPr>
        <p:cNvPr id="1" name=""/>
        <p:cNvGrpSpPr/>
        <p:nvPr/>
      </p:nvGrpSpPr>
      <p:grpSpPr>
        <a:xfrm>
          <a:off x="0" y="0"/>
          <a:ext cx="0" cy="0"/>
          <a:chOff x="0" y="0"/>
          <a:chExt cx="0" cy="0"/>
        </a:xfrm>
      </p:grpSpPr>
      <p:sp>
        <p:nvSpPr>
          <p:cNvPr id="2" name="Rectangle 17">
            <a:extLst>
              <a:ext uri="{FF2B5EF4-FFF2-40B4-BE49-F238E27FC236}">
                <a16:creationId xmlns:a16="http://schemas.microsoft.com/office/drawing/2014/main" id="{7CFE1794-C7B6-A22F-AEDB-6133E58E09BF}"/>
              </a:ext>
              <a:ext uri="{C183D7F6-B498-43B3-948B-1728B52AA6E4}">
                <adec:decorative xmlns:adec="http://schemas.microsoft.com/office/drawing/2017/decorative" val="1"/>
              </a:ext>
            </a:extLst>
          </p:cNvPr>
          <p:cNvSpPr>
            <a:spLocks noMove="1" noResize="1"/>
          </p:cNvSpPr>
          <p:nvPr/>
        </p:nvSpPr>
        <p:spPr>
          <a:xfrm>
            <a:off x="0" y="0"/>
            <a:ext cx="12188952" cy="685799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ierstadt"/>
            </a:endParaRPr>
          </a:p>
        </p:txBody>
      </p:sp>
      <p:sp>
        <p:nvSpPr>
          <p:cNvPr id="3" name="Title 1">
            <a:extLst>
              <a:ext uri="{FF2B5EF4-FFF2-40B4-BE49-F238E27FC236}">
                <a16:creationId xmlns:a16="http://schemas.microsoft.com/office/drawing/2014/main" id="{716779BE-6CED-E48B-4CF3-FA1A756CA715}"/>
              </a:ext>
            </a:extLst>
          </p:cNvPr>
          <p:cNvSpPr txBox="1">
            <a:spLocks noGrp="1"/>
          </p:cNvSpPr>
          <p:nvPr>
            <p:ph type="title"/>
          </p:nvPr>
        </p:nvSpPr>
        <p:spPr>
          <a:xfrm>
            <a:off x="5138927" y="978408"/>
            <a:ext cx="6537959" cy="1463040"/>
          </a:xfrm>
        </p:spPr>
        <p:txBody>
          <a:bodyPr/>
          <a:lstStyle/>
          <a:p>
            <a:pPr lvl="0">
              <a:lnSpc>
                <a:spcPct val="90000"/>
              </a:lnSpc>
            </a:pPr>
            <a:r>
              <a:rPr lang="en-GB" sz="3100"/>
              <a:t>Introduction: The use of Microsoft Power point in a health and social care setting</a:t>
            </a:r>
          </a:p>
        </p:txBody>
      </p:sp>
      <p:sp>
        <p:nvSpPr>
          <p:cNvPr id="4" name="Freeform: Shape 19">
            <a:extLst>
              <a:ext uri="{FF2B5EF4-FFF2-40B4-BE49-F238E27FC236}">
                <a16:creationId xmlns:a16="http://schemas.microsoft.com/office/drawing/2014/main" id="{D0B4CB00-8A78-E824-18A8-17C4CD7A9D62}"/>
              </a:ext>
              <a:ext uri="{C183D7F6-B498-43B3-948B-1728B52AA6E4}">
                <adec:decorative xmlns:adec="http://schemas.microsoft.com/office/drawing/2017/decorative" val="1"/>
              </a:ext>
            </a:extLst>
          </p:cNvPr>
          <p:cNvSpPr>
            <a:spLocks noMove="1" noResize="1"/>
          </p:cNvSpPr>
          <p:nvPr/>
        </p:nvSpPr>
        <p:spPr>
          <a:xfrm>
            <a:off x="517870" y="508086"/>
            <a:ext cx="11156256" cy="149275"/>
          </a:xfrm>
          <a:custGeom>
            <a:avLst/>
            <a:gdLst>
              <a:gd name="f0" fmla="val 10800000"/>
              <a:gd name="f1" fmla="val 5400000"/>
              <a:gd name="f2" fmla="val 180"/>
              <a:gd name="f3" fmla="val w"/>
              <a:gd name="f4" fmla="val h"/>
              <a:gd name="f5" fmla="val 0"/>
              <a:gd name="f6" fmla="val 11156260"/>
              <a:gd name="f7" fmla="val 149279"/>
              <a:gd name="f8" fmla="+- 0 0 -90"/>
              <a:gd name="f9" fmla="*/ f3 1 11156260"/>
              <a:gd name="f10" fmla="*/ f4 1 149279"/>
              <a:gd name="f11" fmla="+- f7 0 f5"/>
              <a:gd name="f12" fmla="+- f6 0 f5"/>
              <a:gd name="f13" fmla="*/ f8 f0 1"/>
              <a:gd name="f14" fmla="*/ f12 1 11156260"/>
              <a:gd name="f15" fmla="*/ f11 1 149279"/>
              <a:gd name="f16" fmla="*/ 0 f12 1"/>
              <a:gd name="f17" fmla="*/ 0 f11 1"/>
              <a:gd name="f18" fmla="*/ 11156260 f12 1"/>
              <a:gd name="f19" fmla="*/ 149279 f11 1"/>
              <a:gd name="f20" fmla="*/ f13 1 f2"/>
              <a:gd name="f21" fmla="*/ f16 1 11156260"/>
              <a:gd name="f22" fmla="*/ f17 1 149279"/>
              <a:gd name="f23" fmla="*/ f18 1 11156260"/>
              <a:gd name="f24" fmla="*/ f19 1 149279"/>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Lst>
            <a:rect l="f34" t="f37" r="f35" b="f36"/>
            <a:pathLst>
              <a:path w="11156260" h="149279">
                <a:moveTo>
                  <a:pt x="f5" y="f5"/>
                </a:moveTo>
                <a:lnTo>
                  <a:pt x="f6" y="f5"/>
                </a:lnTo>
                <a:lnTo>
                  <a:pt x="f6" y="f7"/>
                </a:lnTo>
                <a:lnTo>
                  <a:pt x="f5" y="f7"/>
                </a:lnTo>
                <a:close/>
              </a:path>
            </a:pathLst>
          </a:cu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ierstadt"/>
            </a:endParaRPr>
          </a:p>
        </p:txBody>
      </p:sp>
      <p:pic>
        <p:nvPicPr>
          <p:cNvPr id="5" name="Picture 2" descr="Home care book logo. Home clinic with book concept. 11482833 Vector Art ...">
            <a:extLst>
              <a:ext uri="{FF2B5EF4-FFF2-40B4-BE49-F238E27FC236}">
                <a16:creationId xmlns:a16="http://schemas.microsoft.com/office/drawing/2014/main" id="{B5D01F83-4B9A-2389-F2AF-0246B6CF2B59}"/>
              </a:ext>
            </a:extLst>
          </p:cNvPr>
          <p:cNvPicPr>
            <a:picLocks noChangeAspect="1"/>
          </p:cNvPicPr>
          <p:nvPr/>
        </p:nvPicPr>
        <p:blipFill>
          <a:blip r:embed="rId2"/>
          <a:srcRect l="10653" r="15015" b="3"/>
          <a:stretch>
            <a:fillRect/>
          </a:stretch>
        </p:blipFill>
        <p:spPr>
          <a:xfrm>
            <a:off x="517870" y="970928"/>
            <a:ext cx="3996979" cy="5377028"/>
          </a:xfrm>
          <a:prstGeom prst="rect">
            <a:avLst/>
          </a:prstGeom>
          <a:noFill/>
          <a:ln cap="flat">
            <a:noFill/>
          </a:ln>
        </p:spPr>
      </p:pic>
      <p:sp>
        <p:nvSpPr>
          <p:cNvPr id="6" name="Content Placeholder 7">
            <a:extLst>
              <a:ext uri="{FF2B5EF4-FFF2-40B4-BE49-F238E27FC236}">
                <a16:creationId xmlns:a16="http://schemas.microsoft.com/office/drawing/2014/main" id="{42D48E0F-C6C2-170F-B7B5-C0AA2989745B}"/>
              </a:ext>
            </a:extLst>
          </p:cNvPr>
          <p:cNvSpPr txBox="1">
            <a:spLocks noGrp="1"/>
          </p:cNvSpPr>
          <p:nvPr>
            <p:ph idx="1"/>
          </p:nvPr>
        </p:nvSpPr>
        <p:spPr>
          <a:xfrm>
            <a:off x="5138927" y="2578608"/>
            <a:ext cx="6537959" cy="3767327"/>
          </a:xfrm>
        </p:spPr>
        <p:txBody>
          <a:bodyPr>
            <a:normAutofit lnSpcReduction="10000"/>
          </a:bodyPr>
          <a:lstStyle/>
          <a:p>
            <a:pPr lvl="0"/>
            <a:r>
              <a:rPr lang="en-US" dirty="0"/>
              <a:t>PowerPoint is a presentation software </a:t>
            </a:r>
            <a:r>
              <a:rPr lang="en-GB" dirty="0"/>
              <a:t>created</a:t>
            </a:r>
            <a:r>
              <a:rPr lang="en-US" dirty="0"/>
              <a:t> by Microsoft that is used to create slideshows that combine texts, images and multimedia. </a:t>
            </a:r>
          </a:p>
          <a:p>
            <a:pPr lvl="0"/>
            <a:r>
              <a:rPr lang="en-US" dirty="0"/>
              <a:t>It helps users deliver content in a structured and engaging way. </a:t>
            </a:r>
          </a:p>
          <a:p>
            <a:pPr lvl="0"/>
            <a:r>
              <a:rPr lang="en-US" dirty="0"/>
              <a:t>MS PowerPoint is a key source in a health and social care because it is used as a way to learn, teach and present. </a:t>
            </a:r>
          </a:p>
          <a:p>
            <a:pPr lvl="0"/>
            <a:r>
              <a:rPr lang="en-US" dirty="0"/>
              <a:t>PowerPoint is used to create training presentations to train and teach doctors, nurses, carers and social worker how to effectively do their jobs. </a:t>
            </a:r>
            <a:endParaRPr lang="en-GB" dirty="0"/>
          </a:p>
          <a:p>
            <a:pPr marL="0" lvl="0" indent="0">
              <a:buNone/>
            </a:pPr>
            <a:r>
              <a:rPr lang="en-GB" dirty="0"/>
              <a:t>( the knowledge academy)</a:t>
            </a:r>
          </a:p>
        </p:txBody>
      </p:sp>
    </p:spTree>
    <p:extLst>
      <p:ext uri="{BB962C8B-B14F-4D97-AF65-F5344CB8AC3E}">
        <p14:creationId xmlns:p14="http://schemas.microsoft.com/office/powerpoint/2010/main" val="38558799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38217-D746-D7A5-7B93-B2DD9B50ADCF}"/>
              </a:ext>
            </a:extLst>
          </p:cNvPr>
          <p:cNvSpPr txBox="1">
            <a:spLocks noGrp="1"/>
          </p:cNvSpPr>
          <p:nvPr>
            <p:ph type="title"/>
          </p:nvPr>
        </p:nvSpPr>
        <p:spPr>
          <a:xfrm>
            <a:off x="762000" y="1138036"/>
            <a:ext cx="4085665" cy="1402470"/>
          </a:xfrm>
        </p:spPr>
        <p:txBody>
          <a:bodyPr vert="horz" lIns="91440" tIns="45720" rIns="91440" bIns="45720" rtlCol="0" anchor="t">
            <a:normAutofit/>
          </a:bodyPr>
          <a:lstStyle/>
          <a:p>
            <a:pPr lvl="0">
              <a:lnSpc>
                <a:spcPct val="90000"/>
              </a:lnSpc>
              <a:spcBef>
                <a:spcPct val="0"/>
              </a:spcBef>
            </a:pPr>
            <a:r>
              <a:rPr lang="en-US" sz="2500">
                <a:solidFill>
                  <a:schemeClr val="tx1"/>
                </a:solidFill>
                <a:latin typeface="+mj-lt"/>
                <a:ea typeface="+mj-ea"/>
                <a:cs typeface="+mj-cs"/>
              </a:rPr>
              <a:t>Advantages of using Microsoft PowerPoint in a health and social care setting</a:t>
            </a:r>
          </a:p>
        </p:txBody>
      </p:sp>
      <p:sp>
        <p:nvSpPr>
          <p:cNvPr id="3" name="Text Placeholder 3">
            <a:extLst>
              <a:ext uri="{FF2B5EF4-FFF2-40B4-BE49-F238E27FC236}">
                <a16:creationId xmlns:a16="http://schemas.microsoft.com/office/drawing/2014/main" id="{04C14372-9AD8-4FA0-FE31-458DA61BC45F}"/>
              </a:ext>
            </a:extLst>
          </p:cNvPr>
          <p:cNvSpPr txBox="1">
            <a:spLocks noGrp="1"/>
          </p:cNvSpPr>
          <p:nvPr>
            <p:ph type="body" idx="2"/>
          </p:nvPr>
        </p:nvSpPr>
        <p:spPr>
          <a:xfrm>
            <a:off x="762000" y="2551176"/>
            <a:ext cx="4085665" cy="3591207"/>
          </a:xfrm>
        </p:spPr>
        <p:txBody>
          <a:bodyPr vert="horz" lIns="91440" tIns="45720" rIns="91440" bIns="45720" rtlCol="0">
            <a:normAutofit/>
          </a:bodyPr>
          <a:lstStyle/>
          <a:p>
            <a:pPr marL="342900" indent="-228600">
              <a:lnSpc>
                <a:spcPct val="90000"/>
              </a:lnSpc>
              <a:buFont typeface="Arial" panose="020B0604020202020204" pitchFamily="34" charset="0"/>
              <a:buChar char="•"/>
            </a:pPr>
            <a:r>
              <a:rPr lang="en-US" sz="2000">
                <a:solidFill>
                  <a:schemeClr val="tx1"/>
                </a:solidFill>
                <a:latin typeface="+mn-lt"/>
                <a:ea typeface="+mn-ea"/>
                <a:cs typeface="+mn-cs"/>
              </a:rPr>
              <a:t>Easy to use and accessible </a:t>
            </a:r>
          </a:p>
          <a:p>
            <a:pPr marL="342900" indent="-228600">
              <a:lnSpc>
                <a:spcPct val="90000"/>
              </a:lnSpc>
              <a:buFont typeface="Arial" panose="020B0604020202020204" pitchFamily="34" charset="0"/>
              <a:buChar char="•"/>
            </a:pPr>
            <a:r>
              <a:rPr lang="en-US" sz="2000">
                <a:solidFill>
                  <a:schemeClr val="tx1"/>
                </a:solidFill>
                <a:latin typeface="+mn-lt"/>
                <a:ea typeface="+mn-ea"/>
                <a:cs typeface="+mn-cs"/>
              </a:rPr>
              <a:t>Presenter notes and support </a:t>
            </a:r>
          </a:p>
          <a:p>
            <a:pPr marL="342900" indent="-228600">
              <a:lnSpc>
                <a:spcPct val="90000"/>
              </a:lnSpc>
              <a:buFont typeface="Arial" panose="020B0604020202020204" pitchFamily="34" charset="0"/>
              <a:buChar char="•"/>
            </a:pPr>
            <a:r>
              <a:rPr lang="en-US" sz="2000">
                <a:solidFill>
                  <a:schemeClr val="tx1"/>
                </a:solidFill>
                <a:latin typeface="+mn-lt"/>
                <a:ea typeface="+mn-ea"/>
                <a:cs typeface="+mn-cs"/>
              </a:rPr>
              <a:t>Time saving and convenience </a:t>
            </a:r>
          </a:p>
          <a:p>
            <a:pPr marL="342900" indent="-228600">
              <a:lnSpc>
                <a:spcPct val="90000"/>
              </a:lnSpc>
              <a:buFont typeface="Arial" panose="020B0604020202020204" pitchFamily="34" charset="0"/>
              <a:buChar char="•"/>
            </a:pPr>
            <a:r>
              <a:rPr lang="en-US" sz="2000">
                <a:solidFill>
                  <a:schemeClr val="tx1"/>
                </a:solidFill>
                <a:latin typeface="+mn-lt"/>
                <a:ea typeface="+mn-ea"/>
                <a:cs typeface="+mn-cs"/>
              </a:rPr>
              <a:t>Versatility and compatibility </a:t>
            </a:r>
          </a:p>
          <a:p>
            <a:pPr marL="342900" indent="-228600">
              <a:lnSpc>
                <a:spcPct val="90000"/>
              </a:lnSpc>
              <a:buFont typeface="Arial" panose="020B0604020202020204" pitchFamily="34" charset="0"/>
              <a:buChar char="•"/>
            </a:pPr>
            <a:r>
              <a:rPr lang="en-US" sz="2000">
                <a:solidFill>
                  <a:schemeClr val="tx1"/>
                </a:solidFill>
                <a:latin typeface="+mn-lt"/>
                <a:ea typeface="+mn-ea"/>
                <a:cs typeface="+mn-cs"/>
              </a:rPr>
              <a:t>Collaboration and sharing options</a:t>
            </a:r>
          </a:p>
          <a:p>
            <a:pPr marL="342900" indent="-228600">
              <a:lnSpc>
                <a:spcPct val="90000"/>
              </a:lnSpc>
              <a:buFont typeface="Arial" panose="020B0604020202020204" pitchFamily="34" charset="0"/>
              <a:buChar char="•"/>
            </a:pPr>
            <a:r>
              <a:rPr lang="en-US" sz="2000">
                <a:solidFill>
                  <a:schemeClr val="tx1"/>
                </a:solidFill>
                <a:latin typeface="+mn-lt"/>
                <a:ea typeface="+mn-ea"/>
                <a:cs typeface="+mn-cs"/>
              </a:rPr>
              <a:t>Visual appeal and aesthetic design </a:t>
            </a:r>
          </a:p>
          <a:p>
            <a:pPr marL="342900" indent="-228600">
              <a:lnSpc>
                <a:spcPct val="90000"/>
              </a:lnSpc>
              <a:buFont typeface="Arial" panose="020B0604020202020204" pitchFamily="34" charset="0"/>
              <a:buChar char="•"/>
            </a:pPr>
            <a:r>
              <a:rPr lang="en-US" sz="2000">
                <a:solidFill>
                  <a:schemeClr val="tx1"/>
                </a:solidFill>
                <a:latin typeface="+mn-lt"/>
                <a:ea typeface="+mn-ea"/>
                <a:cs typeface="+mn-cs"/>
              </a:rPr>
              <a:t>Efficient information organisation </a:t>
            </a:r>
          </a:p>
          <a:p>
            <a:pPr marL="342900" indent="-228600">
              <a:lnSpc>
                <a:spcPct val="90000"/>
              </a:lnSpc>
              <a:buFont typeface="Arial" panose="020B0604020202020204" pitchFamily="34" charset="0"/>
              <a:buChar char="•"/>
            </a:pPr>
            <a:r>
              <a:rPr lang="en-US" sz="2000">
                <a:solidFill>
                  <a:schemeClr val="tx1"/>
                </a:solidFill>
                <a:latin typeface="+mn-lt"/>
                <a:ea typeface="+mn-ea"/>
                <a:cs typeface="+mn-cs"/>
              </a:rPr>
              <a:t>Professionalism and credibility </a:t>
            </a:r>
          </a:p>
        </p:txBody>
      </p:sp>
      <p:pic>
        <p:nvPicPr>
          <p:cNvPr id="4" name="Picture 2" descr="Home care book logo. Home clinic with book concept. 11482833 Vector Art ...">
            <a:extLst>
              <a:ext uri="{FF2B5EF4-FFF2-40B4-BE49-F238E27FC236}">
                <a16:creationId xmlns:a16="http://schemas.microsoft.com/office/drawing/2014/main" id="{AAE31B37-02EF-BC71-F9F6-6C3129B791ED}"/>
              </a:ext>
            </a:extLst>
          </p:cNvPr>
          <p:cNvPicPr>
            <a:picLocks noGrp="1" noChangeAspect="1"/>
          </p:cNvPicPr>
          <p:nvPr>
            <p:ph type="pic" idx="1"/>
          </p:nvPr>
        </p:nvPicPr>
        <p:blipFill>
          <a:blip r:embed="rId2"/>
          <a:srcRect l="139" r="4483"/>
          <a:stretch>
            <a:fillRect/>
          </a:stretch>
        </p:blipFill>
        <p:spPr>
          <a:xfrm>
            <a:off x="5650992" y="241433"/>
            <a:ext cx="6541008" cy="6375133"/>
          </a:xfrm>
          <a:prstGeom prst="rect">
            <a:avLst/>
          </a:prstGeom>
        </p:spPr>
      </p:pic>
    </p:spTree>
    <p:extLst>
      <p:ext uri="{BB962C8B-B14F-4D97-AF65-F5344CB8AC3E}">
        <p14:creationId xmlns:p14="http://schemas.microsoft.com/office/powerpoint/2010/main" val="38177471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B105DB-6923-5AD4-8B4D-3B92FA34AFB8}"/>
              </a:ext>
            </a:extLst>
          </p:cNvPr>
          <p:cNvSpPr>
            <a:spLocks noGrp="1"/>
          </p:cNvSpPr>
          <p:nvPr>
            <p:ph type="title"/>
          </p:nvPr>
        </p:nvSpPr>
        <p:spPr>
          <a:xfrm>
            <a:off x="8153400" y="1128094"/>
            <a:ext cx="3434180" cy="1415270"/>
          </a:xfrm>
        </p:spPr>
        <p:txBody>
          <a:bodyPr vert="horz" lIns="91440" tIns="45720" rIns="91440" bIns="45720" rtlCol="0" anchor="t">
            <a:normAutofit/>
          </a:bodyPr>
          <a:lstStyle/>
          <a:p>
            <a:pPr>
              <a:lnSpc>
                <a:spcPct val="90000"/>
              </a:lnSpc>
              <a:spcBef>
                <a:spcPct val="0"/>
              </a:spcBef>
            </a:pPr>
            <a:r>
              <a:rPr lang="en-US" sz="2200" kern="1200">
                <a:solidFill>
                  <a:schemeClr val="tx1"/>
                </a:solidFill>
                <a:latin typeface="+mj-lt"/>
                <a:ea typeface="+mj-ea"/>
                <a:cs typeface="+mj-cs"/>
              </a:rPr>
              <a:t>Disadvantages of using MS PowerPoint in a health and social care setting </a:t>
            </a:r>
          </a:p>
        </p:txBody>
      </p:sp>
      <p:pic>
        <p:nvPicPr>
          <p:cNvPr id="7" name="Picture Placeholder 6" descr="Home care book logo. Home clinic with book concept. 11482833 Vector Art ...">
            <a:extLst>
              <a:ext uri="{FF2B5EF4-FFF2-40B4-BE49-F238E27FC236}">
                <a16:creationId xmlns:a16="http://schemas.microsoft.com/office/drawing/2014/main" id="{7B7F23AA-41D8-9E38-25CC-4ED33E8BBE7B}"/>
              </a:ext>
            </a:extLst>
          </p:cNvPr>
          <p:cNvPicPr>
            <a:picLocks noGrp="1" noChangeAspect="1"/>
          </p:cNvPicPr>
          <p:nvPr>
            <p:ph type="pic" idx="1"/>
          </p:nvPr>
        </p:nvPicPr>
        <p:blipFill>
          <a:blip r:embed="rId2"/>
          <a:srcRect l="1793" r="1793"/>
          <a:stretch/>
        </p:blipFill>
        <p:spPr>
          <a:xfrm>
            <a:off x="1148134" y="702366"/>
            <a:ext cx="5264097" cy="5459890"/>
          </a:xfrm>
          <a:prstGeom prst="rect">
            <a:avLst/>
          </a:prstGeom>
          <a:noFill/>
        </p:spPr>
      </p:pic>
      <p:sp>
        <p:nvSpPr>
          <p:cNvPr id="4" name="Text Placeholder 3">
            <a:extLst>
              <a:ext uri="{FF2B5EF4-FFF2-40B4-BE49-F238E27FC236}">
                <a16:creationId xmlns:a16="http://schemas.microsoft.com/office/drawing/2014/main" id="{E37267BD-55A8-4C34-6932-9901DAC19F17}"/>
              </a:ext>
            </a:extLst>
          </p:cNvPr>
          <p:cNvSpPr>
            <a:spLocks noGrp="1"/>
          </p:cNvSpPr>
          <p:nvPr>
            <p:ph type="body" idx="2"/>
          </p:nvPr>
        </p:nvSpPr>
        <p:spPr>
          <a:xfrm>
            <a:off x="8153400" y="2543364"/>
            <a:ext cx="3434180" cy="3599019"/>
          </a:xfrm>
        </p:spPr>
        <p:txBody>
          <a:bodyPr vert="horz" lIns="91440" tIns="45720" rIns="91440" bIns="45720" rtlCol="0">
            <a:normAutofit/>
          </a:bodyPr>
          <a:lstStyle/>
          <a:p>
            <a:pPr marL="342900" indent="-228600">
              <a:lnSpc>
                <a:spcPct val="90000"/>
              </a:lnSpc>
              <a:buFont typeface="Arial" panose="020B0604020202020204" pitchFamily="34" charset="0"/>
              <a:buChar char="•"/>
            </a:pPr>
            <a:r>
              <a:rPr lang="en-US" sz="2000">
                <a:solidFill>
                  <a:schemeClr val="tx1"/>
                </a:solidFill>
                <a:latin typeface="+mn-lt"/>
                <a:ea typeface="+mn-ea"/>
                <a:cs typeface="+mn-cs"/>
              </a:rPr>
              <a:t>Dependency on the presenter</a:t>
            </a:r>
          </a:p>
          <a:p>
            <a:pPr marL="342900" indent="-228600">
              <a:lnSpc>
                <a:spcPct val="90000"/>
              </a:lnSpc>
              <a:buFont typeface="Arial" panose="020B0604020202020204" pitchFamily="34" charset="0"/>
              <a:buChar char="•"/>
            </a:pPr>
            <a:r>
              <a:rPr lang="en-US" sz="2000">
                <a:solidFill>
                  <a:schemeClr val="tx1"/>
                </a:solidFill>
                <a:latin typeface="+mn-lt"/>
                <a:ea typeface="+mn-ea"/>
                <a:cs typeface="+mn-cs"/>
              </a:rPr>
              <a:t>Technical glitches and compatibility issues </a:t>
            </a:r>
          </a:p>
          <a:p>
            <a:pPr marL="342900" indent="-228600">
              <a:lnSpc>
                <a:spcPct val="90000"/>
              </a:lnSpc>
              <a:buFont typeface="Arial" panose="020B0604020202020204" pitchFamily="34" charset="0"/>
              <a:buChar char="•"/>
            </a:pPr>
            <a:r>
              <a:rPr lang="en-US" sz="2000">
                <a:solidFill>
                  <a:schemeClr val="tx1"/>
                </a:solidFill>
                <a:latin typeface="+mn-lt"/>
                <a:ea typeface="+mn-ea"/>
                <a:cs typeface="+mn-cs"/>
              </a:rPr>
              <a:t>Accessibility challenges</a:t>
            </a:r>
          </a:p>
          <a:p>
            <a:pPr marL="342900" indent="-228600">
              <a:lnSpc>
                <a:spcPct val="90000"/>
              </a:lnSpc>
              <a:buFont typeface="Arial" panose="020B0604020202020204" pitchFamily="34" charset="0"/>
              <a:buChar char="•"/>
            </a:pPr>
            <a:r>
              <a:rPr lang="en-US" sz="2000">
                <a:solidFill>
                  <a:schemeClr val="tx1"/>
                </a:solidFill>
                <a:latin typeface="+mn-lt"/>
                <a:ea typeface="+mn-ea"/>
                <a:cs typeface="+mn-cs"/>
              </a:rPr>
              <a:t>Not suitable for all presentation types </a:t>
            </a:r>
          </a:p>
          <a:p>
            <a:pPr marL="342900" indent="-228600">
              <a:lnSpc>
                <a:spcPct val="90000"/>
              </a:lnSpc>
              <a:buFont typeface="Arial" panose="020B0604020202020204" pitchFamily="34" charset="0"/>
              <a:buChar char="•"/>
            </a:pPr>
            <a:r>
              <a:rPr lang="en-US" sz="2000">
                <a:solidFill>
                  <a:schemeClr val="tx1"/>
                </a:solidFill>
                <a:latin typeface="+mn-lt"/>
                <a:ea typeface="+mn-ea"/>
                <a:cs typeface="+mn-cs"/>
              </a:rPr>
              <a:t>Over reliance on visuals </a:t>
            </a:r>
          </a:p>
          <a:p>
            <a:pPr marL="342900" indent="-228600">
              <a:lnSpc>
                <a:spcPct val="90000"/>
              </a:lnSpc>
              <a:buFont typeface="Arial" panose="020B0604020202020204" pitchFamily="34" charset="0"/>
              <a:buChar char="•"/>
            </a:pPr>
            <a:r>
              <a:rPr lang="en-US" sz="2000">
                <a:solidFill>
                  <a:schemeClr val="tx1"/>
                </a:solidFill>
                <a:latin typeface="+mn-lt"/>
                <a:ea typeface="+mn-ea"/>
                <a:cs typeface="+mn-cs"/>
              </a:rPr>
              <a:t>Risk of boring and monotonous presentations </a:t>
            </a:r>
          </a:p>
        </p:txBody>
      </p:sp>
    </p:spTree>
    <p:extLst>
      <p:ext uri="{BB962C8B-B14F-4D97-AF65-F5344CB8AC3E}">
        <p14:creationId xmlns:p14="http://schemas.microsoft.com/office/powerpoint/2010/main" val="37545816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25353-A551-7A9F-1C14-8D3E6FFBD626}"/>
              </a:ext>
            </a:extLst>
          </p:cNvPr>
          <p:cNvSpPr>
            <a:spLocks noGrp="1"/>
          </p:cNvSpPr>
          <p:nvPr>
            <p:ph type="title"/>
          </p:nvPr>
        </p:nvSpPr>
        <p:spPr>
          <a:xfrm>
            <a:off x="640080" y="325369"/>
            <a:ext cx="4368602" cy="1956841"/>
          </a:xfrm>
        </p:spPr>
        <p:txBody>
          <a:bodyPr vert="horz" lIns="91440" tIns="45720" rIns="91440" bIns="45720" rtlCol="0" anchor="b">
            <a:normAutofit/>
          </a:bodyPr>
          <a:lstStyle/>
          <a:p>
            <a:pPr>
              <a:lnSpc>
                <a:spcPct val="90000"/>
              </a:lnSpc>
              <a:spcBef>
                <a:spcPct val="0"/>
              </a:spcBef>
            </a:pPr>
            <a:r>
              <a:rPr lang="en-GB" sz="5400" dirty="0">
                <a:solidFill>
                  <a:schemeClr val="tx1"/>
                </a:solidFill>
                <a:latin typeface="+mj-lt"/>
                <a:ea typeface="+mj-ea"/>
                <a:cs typeface="+mj-cs"/>
              </a:rPr>
              <a:t>Conclusion.</a:t>
            </a:r>
            <a:endParaRPr lang="en-US" sz="5400" dirty="0">
              <a:solidFill>
                <a:schemeClr val="tx1"/>
              </a:solidFill>
              <a:latin typeface="+mj-lt"/>
              <a:ea typeface="+mj-ea"/>
              <a:cs typeface="+mj-cs"/>
            </a:endParaRPr>
          </a:p>
        </p:txBody>
      </p:sp>
      <p:sp>
        <p:nvSpPr>
          <p:cNvPr id="4" name="Text Placeholder 3">
            <a:extLst>
              <a:ext uri="{FF2B5EF4-FFF2-40B4-BE49-F238E27FC236}">
                <a16:creationId xmlns:a16="http://schemas.microsoft.com/office/drawing/2014/main" id="{076C69F4-4519-B92A-8A62-520706A35075}"/>
              </a:ext>
            </a:extLst>
          </p:cNvPr>
          <p:cNvSpPr>
            <a:spLocks noGrp="1"/>
          </p:cNvSpPr>
          <p:nvPr>
            <p:ph type="body" idx="2"/>
          </p:nvPr>
        </p:nvSpPr>
        <p:spPr>
          <a:xfrm>
            <a:off x="457920" y="2748235"/>
            <a:ext cx="4243589" cy="3320668"/>
          </a:xfrm>
        </p:spPr>
        <p:txBody>
          <a:bodyPr vert="horz" lIns="91440" tIns="45720" rIns="91440" bIns="45720" rtlCol="0">
            <a:normAutofit/>
          </a:bodyPr>
          <a:lstStyle/>
          <a:p>
            <a:pPr>
              <a:lnSpc>
                <a:spcPct val="90000"/>
              </a:lnSpc>
            </a:pPr>
            <a:r>
              <a:rPr lang="en-GB" dirty="0">
                <a:solidFill>
                  <a:schemeClr val="tx1"/>
                </a:solidFill>
                <a:latin typeface="+mn-lt"/>
                <a:ea typeface="+mn-ea"/>
                <a:cs typeface="+mn-cs"/>
              </a:rPr>
              <a:t>In conclusion MS PowerPoint in a health and social care setting is very essential and effective as it ensure every service provider has the basic knowledge and training they need to carry out their job to their best ability.</a:t>
            </a:r>
          </a:p>
        </p:txBody>
      </p:sp>
      <p:pic>
        <p:nvPicPr>
          <p:cNvPr id="6" name="Picture Placeholder 6" descr="Home care book logo. Home clinic with book concept. 11482833 Vector Art ...">
            <a:extLst>
              <a:ext uri="{FF2B5EF4-FFF2-40B4-BE49-F238E27FC236}">
                <a16:creationId xmlns:a16="http://schemas.microsoft.com/office/drawing/2014/main" id="{169393AF-F375-DB27-26B0-AD387F97B0E7}"/>
              </a:ext>
            </a:extLst>
          </p:cNvPr>
          <p:cNvPicPr>
            <a:picLocks noGrp="1" noChangeAspect="1"/>
          </p:cNvPicPr>
          <p:nvPr>
            <p:ph type="pic" idx="1"/>
          </p:nvPr>
        </p:nvPicPr>
        <p:blipFill>
          <a:blip r:embed="rId2"/>
          <a:srcRect b="303"/>
          <a:stretch>
            <a:fillRect/>
          </a:stretch>
        </p:blipFill>
        <p:spPr>
          <a:xfrm>
            <a:off x="5159429"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p:spPr>
      </p:pic>
    </p:spTree>
    <p:extLst>
      <p:ext uri="{BB962C8B-B14F-4D97-AF65-F5344CB8AC3E}">
        <p14:creationId xmlns:p14="http://schemas.microsoft.com/office/powerpoint/2010/main" val="30665347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701BED-CF08-8955-2FFB-91A12C5CB330}"/>
              </a:ext>
            </a:extLst>
          </p:cNvPr>
          <p:cNvSpPr>
            <a:spLocks noGrp="1"/>
          </p:cNvSpPr>
          <p:nvPr>
            <p:ph type="title"/>
          </p:nvPr>
        </p:nvSpPr>
        <p:spPr>
          <a:xfrm>
            <a:off x="630936" y="640080"/>
            <a:ext cx="4818888" cy="1481328"/>
          </a:xfrm>
        </p:spPr>
        <p:txBody>
          <a:bodyPr vert="horz" lIns="91440" tIns="45720" rIns="91440" bIns="45720" rtlCol="0" anchor="b">
            <a:normAutofit/>
          </a:bodyPr>
          <a:lstStyle/>
          <a:p>
            <a:pPr>
              <a:lnSpc>
                <a:spcPct val="90000"/>
              </a:lnSpc>
              <a:spcBef>
                <a:spcPct val="0"/>
              </a:spcBef>
            </a:pPr>
            <a:r>
              <a:rPr lang="en-US" sz="5400" kern="1200">
                <a:solidFill>
                  <a:schemeClr val="tx1"/>
                </a:solidFill>
                <a:latin typeface="+mj-lt"/>
                <a:ea typeface="+mj-ea"/>
                <a:cs typeface="+mj-cs"/>
              </a:rPr>
              <a:t>References</a:t>
            </a:r>
          </a:p>
        </p:txBody>
      </p:sp>
      <p:sp>
        <p:nvSpPr>
          <p:cNvPr id="4" name="Text Placeholder 3">
            <a:extLst>
              <a:ext uri="{FF2B5EF4-FFF2-40B4-BE49-F238E27FC236}">
                <a16:creationId xmlns:a16="http://schemas.microsoft.com/office/drawing/2014/main" id="{759AAA1A-F83E-1D6F-689E-B0084755335E}"/>
              </a:ext>
            </a:extLst>
          </p:cNvPr>
          <p:cNvSpPr>
            <a:spLocks noGrp="1"/>
          </p:cNvSpPr>
          <p:nvPr>
            <p:ph type="body" idx="2"/>
          </p:nvPr>
        </p:nvSpPr>
        <p:spPr>
          <a:xfrm>
            <a:off x="630936" y="2660904"/>
            <a:ext cx="4818888" cy="3547872"/>
          </a:xfrm>
        </p:spPr>
        <p:txBody>
          <a:bodyPr vert="horz" lIns="91440" tIns="45720" rIns="91440" bIns="45720" rtlCol="0" anchor="t">
            <a:normAutofit fontScale="92500" lnSpcReduction="10000"/>
          </a:bodyPr>
          <a:lstStyle/>
          <a:p>
            <a:r>
              <a:rPr lang="en-GB" sz="1800" b="1" i="0" u="none" strike="noStrike" dirty="0">
                <a:solidFill>
                  <a:srgbClr val="000000"/>
                </a:solidFill>
                <a:effectLst/>
                <a:latin typeface="Times New Roman" panose="02020603050405020304" pitchFamily="18" charset="0"/>
              </a:rPr>
              <a:t>Reference list</a:t>
            </a:r>
          </a:p>
          <a:p>
            <a:r>
              <a:rPr lang="en-GB" sz="1800" b="0" i="0" u="none" strike="noStrike" dirty="0" err="1">
                <a:solidFill>
                  <a:srgbClr val="000000"/>
                </a:solidFill>
                <a:effectLst/>
                <a:latin typeface="Times New Roman" panose="02020603050405020304" pitchFamily="18" charset="0"/>
              </a:rPr>
              <a:t>Abdulla</a:t>
            </a:r>
            <a:r>
              <a:rPr lang="en-GB" sz="1800" b="0" i="0" u="none" strike="noStrike" dirty="0">
                <a:solidFill>
                  <a:srgbClr val="000000"/>
                </a:solidFill>
                <a:effectLst/>
                <a:latin typeface="Times New Roman" panose="02020603050405020304" pitchFamily="18" charset="0"/>
              </a:rPr>
              <a:t>, M.H. and O’Sullivan, E. (2019). The Impact of Supplementing PowerPoint with Detailed Notes and Explanatory Videos on Student Attendance and Performance in a Physiology Module in Medicine. </a:t>
            </a:r>
            <a:r>
              <a:rPr lang="en-GB" sz="1800" b="0" i="1" u="none" strike="noStrike" dirty="0">
                <a:solidFill>
                  <a:srgbClr val="000000"/>
                </a:solidFill>
                <a:effectLst/>
                <a:latin typeface="Times New Roman" panose="02020603050405020304" pitchFamily="18" charset="0"/>
              </a:rPr>
              <a:t>Medical Science Educator</a:t>
            </a:r>
            <a:r>
              <a:rPr lang="en-GB" sz="1800" b="0" i="0" u="none" strike="noStrike" dirty="0">
                <a:solidFill>
                  <a:srgbClr val="000000"/>
                </a:solidFill>
                <a:effectLst/>
                <a:latin typeface="Times New Roman" panose="02020603050405020304" pitchFamily="18" charset="0"/>
              </a:rPr>
              <a:t>, 29(4), pp.959–968. </a:t>
            </a:r>
            <a:r>
              <a:rPr lang="en-GB" sz="1800" b="0" i="0" u="none" strike="noStrike" dirty="0" err="1">
                <a:solidFill>
                  <a:srgbClr val="000000"/>
                </a:solidFill>
                <a:effectLst/>
                <a:latin typeface="Times New Roman" panose="02020603050405020304" pitchFamily="18" charset="0"/>
              </a:rPr>
              <a:t>doi:https</a:t>
            </a:r>
            <a:r>
              <a:rPr lang="en-GB" sz="1800" b="0" i="0" u="none" strike="noStrike" dirty="0">
                <a:solidFill>
                  <a:srgbClr val="000000"/>
                </a:solidFill>
                <a:effectLst/>
                <a:latin typeface="Times New Roman" panose="02020603050405020304" pitchFamily="18" charset="0"/>
              </a:rPr>
              <a:t>://</a:t>
            </a:r>
            <a:r>
              <a:rPr lang="en-GB" sz="1800" b="0" i="0" u="none" strike="noStrike" dirty="0" err="1">
                <a:solidFill>
                  <a:srgbClr val="000000"/>
                </a:solidFill>
                <a:effectLst/>
                <a:latin typeface="Times New Roman" panose="02020603050405020304" pitchFamily="18" charset="0"/>
              </a:rPr>
              <a:t>doi.org</a:t>
            </a:r>
            <a:r>
              <a:rPr lang="en-GB" sz="1800" b="0" i="0" u="none" strike="noStrike" dirty="0">
                <a:solidFill>
                  <a:srgbClr val="000000"/>
                </a:solidFill>
                <a:effectLst/>
                <a:latin typeface="Times New Roman" panose="02020603050405020304" pitchFamily="18" charset="0"/>
              </a:rPr>
              <a:t>/10.1007/s40670-019-00780-8.</a:t>
            </a:r>
          </a:p>
          <a:p>
            <a:r>
              <a:rPr lang="en-GB" sz="1800" b="0" i="0" u="none" strike="noStrike" dirty="0">
                <a:solidFill>
                  <a:srgbClr val="000000"/>
                </a:solidFill>
                <a:effectLst/>
                <a:latin typeface="Times New Roman" panose="02020603050405020304" pitchFamily="18" charset="0"/>
              </a:rPr>
              <a:t>TheKnowledgeAcademy (2023). </a:t>
            </a:r>
            <a:r>
              <a:rPr lang="en-GB" sz="1800" b="0" i="1" u="none" strike="noStrike" dirty="0">
                <a:solidFill>
                  <a:srgbClr val="000000"/>
                </a:solidFill>
                <a:effectLst/>
                <a:latin typeface="Times New Roman" panose="02020603050405020304" pitchFamily="18" charset="0"/>
              </a:rPr>
              <a:t>What is PowerPoint?: Introduction, Features, Uses &amp; Benefits</a:t>
            </a:r>
            <a:r>
              <a:rPr lang="en-GB" sz="1800" b="0" i="0" u="none" strike="noStrike" dirty="0">
                <a:solidFill>
                  <a:srgbClr val="000000"/>
                </a:solidFill>
                <a:effectLst/>
                <a:latin typeface="Times New Roman" panose="02020603050405020304" pitchFamily="18" charset="0"/>
              </a:rPr>
              <a:t>. [online] www.theknowledgeacademy.com. Available at: https://www.theknowledgeacademy.com/blog/what-is-powerpoint/.</a:t>
            </a:r>
          </a:p>
        </p:txBody>
      </p:sp>
      <p:pic>
        <p:nvPicPr>
          <p:cNvPr id="6" name="Picture Placeholder 6" descr="Home care book logo. Home clinic with book concept. 11482833 Vector Art ...">
            <a:extLst>
              <a:ext uri="{FF2B5EF4-FFF2-40B4-BE49-F238E27FC236}">
                <a16:creationId xmlns:a16="http://schemas.microsoft.com/office/drawing/2014/main" id="{711851A9-6047-C9D0-EF7C-BED92DB33E0E}"/>
              </a:ext>
            </a:extLst>
          </p:cNvPr>
          <p:cNvPicPr>
            <a:picLocks noGrp="1" noChangeAspect="1"/>
          </p:cNvPicPr>
          <p:nvPr>
            <p:ph type="pic" idx="1"/>
          </p:nvPr>
        </p:nvPicPr>
        <p:blipFill>
          <a:blip r:embed="rId2"/>
          <a:srcRect l="1793" r="1793"/>
          <a:stretch/>
        </p:blipFill>
        <p:spPr>
          <a:xfrm>
            <a:off x="6139623" y="640080"/>
            <a:ext cx="5377817" cy="5577840"/>
          </a:xfrm>
          <a:prstGeom prst="rect">
            <a:avLst/>
          </a:prstGeom>
          <a:noFill/>
        </p:spPr>
      </p:pic>
    </p:spTree>
    <p:extLst>
      <p:ext uri="{BB962C8B-B14F-4D97-AF65-F5344CB8AC3E}">
        <p14:creationId xmlns:p14="http://schemas.microsoft.com/office/powerpoint/2010/main" val="7058781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6234BCC6-39B9-47D9-8BF8-C665401AE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Developing Digital Literacy ...">
            <a:extLst>
              <a:ext uri="{FF2B5EF4-FFF2-40B4-BE49-F238E27FC236}">
                <a16:creationId xmlns:a16="http://schemas.microsoft.com/office/drawing/2014/main" id="{72EDDE59-3C9C-B58B-8055-4DDA203643F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1" b="12440"/>
          <a:stretch>
            <a:fillRect/>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4" name="Picture 4" descr="Developing Digital Literacy ...">
            <a:extLst>
              <a:ext uri="{FF2B5EF4-FFF2-40B4-BE49-F238E27FC236}">
                <a16:creationId xmlns:a16="http://schemas.microsoft.com/office/drawing/2014/main" id="{06524523-0F72-08AB-6F82-77D380E3C23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1" b="12440"/>
          <a:stretch>
            <a:fillRect/>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1035" name="Freeform: Shape 1034">
            <a:extLst>
              <a:ext uri="{FF2B5EF4-FFF2-40B4-BE49-F238E27FC236}">
                <a16:creationId xmlns:a16="http://schemas.microsoft.com/office/drawing/2014/main" id="{72A9CE9D-DAC3-40AF-B504-78A64A909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37" name="Freeform: Shape 1036">
            <a:extLst>
              <a:ext uri="{FF2B5EF4-FFF2-40B4-BE49-F238E27FC236}">
                <a16:creationId xmlns:a16="http://schemas.microsoft.com/office/drawing/2014/main" id="{506D7452-6CDE-4381-86CE-07B2459383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8229D34-877E-BEDE-9924-D8FE16D3C852}"/>
              </a:ext>
            </a:extLst>
          </p:cNvPr>
          <p:cNvSpPr>
            <a:spLocks noGrp="1"/>
          </p:cNvSpPr>
          <p:nvPr>
            <p:ph type="ctrTitle"/>
          </p:nvPr>
        </p:nvSpPr>
        <p:spPr>
          <a:xfrm>
            <a:off x="438912" y="1524659"/>
            <a:ext cx="5019074" cy="2774088"/>
          </a:xfrm>
        </p:spPr>
        <p:txBody>
          <a:bodyPr>
            <a:normAutofit/>
          </a:bodyPr>
          <a:lstStyle/>
          <a:p>
            <a:pPr algn="l"/>
            <a:r>
              <a:rPr lang="en-GB" sz="5400"/>
              <a:t>Digital literacy at Sunrise Care Home </a:t>
            </a:r>
          </a:p>
        </p:txBody>
      </p:sp>
      <p:sp>
        <p:nvSpPr>
          <p:cNvPr id="3" name="Subtitle 2">
            <a:extLst>
              <a:ext uri="{FF2B5EF4-FFF2-40B4-BE49-F238E27FC236}">
                <a16:creationId xmlns:a16="http://schemas.microsoft.com/office/drawing/2014/main" id="{0F0B2966-BA44-5366-C6ED-6A7A4A968E97}"/>
              </a:ext>
            </a:extLst>
          </p:cNvPr>
          <p:cNvSpPr>
            <a:spLocks noGrp="1"/>
          </p:cNvSpPr>
          <p:nvPr>
            <p:ph type="subTitle" idx="1"/>
          </p:nvPr>
        </p:nvSpPr>
        <p:spPr>
          <a:xfrm>
            <a:off x="438912" y="4687367"/>
            <a:ext cx="4917948" cy="1335024"/>
          </a:xfrm>
        </p:spPr>
        <p:txBody>
          <a:bodyPr>
            <a:normAutofit/>
          </a:bodyPr>
          <a:lstStyle/>
          <a:p>
            <a:pPr algn="l"/>
            <a:r>
              <a:rPr lang="en-GB" sz="2800"/>
              <a:t>Shirah Mawanda 2517216</a:t>
            </a:r>
          </a:p>
        </p:txBody>
      </p:sp>
      <p:sp>
        <p:nvSpPr>
          <p:cNvPr id="1039" name="Rectangle 1038">
            <a:extLst>
              <a:ext uri="{FF2B5EF4-FFF2-40B4-BE49-F238E27FC236}">
                <a16:creationId xmlns:a16="http://schemas.microsoft.com/office/drawing/2014/main" id="{762DA937-8B55-4317-BD32-98D7AF30E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7989"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a:endParaRPr>
          </a:p>
        </p:txBody>
      </p:sp>
      <p:sp>
        <p:nvSpPr>
          <p:cNvPr id="1041" name="Rectangle 1040">
            <a:extLst>
              <a:ext uri="{FF2B5EF4-FFF2-40B4-BE49-F238E27FC236}">
                <a16:creationId xmlns:a16="http://schemas.microsoft.com/office/drawing/2014/main" id="{C52EE5A8-045B-4D39-8ED1-51333408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098" y="4461119"/>
            <a:ext cx="5019074"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050858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CCE7F-555A-0E78-8560-86AE48593561}"/>
              </a:ext>
            </a:extLst>
          </p:cNvPr>
          <p:cNvSpPr>
            <a:spLocks noGrp="1"/>
          </p:cNvSpPr>
          <p:nvPr>
            <p:ph type="title"/>
          </p:nvPr>
        </p:nvSpPr>
        <p:spPr>
          <a:xfrm>
            <a:off x="1333500" y="381000"/>
            <a:ext cx="9829800" cy="513412"/>
          </a:xfrm>
        </p:spPr>
        <p:txBody>
          <a:bodyPr vert="horz" lIns="91440" tIns="45720" rIns="91440" bIns="45720" rtlCol="0" anchor="b">
            <a:normAutofit fontScale="90000"/>
          </a:bodyPr>
          <a:lstStyle/>
          <a:p>
            <a:pPr algn="ctr"/>
            <a:r>
              <a:rPr lang="en-US" sz="2200" dirty="0">
                <a:solidFill>
                  <a:schemeClr val="tx2"/>
                </a:solidFill>
                <a:latin typeface="Arial" panose="020B0604020202020204" pitchFamily="34" charset="0"/>
                <a:cs typeface="Arial" panose="020B0604020202020204" pitchFamily="34" charset="0"/>
              </a:rPr>
              <a:t>Introduction</a:t>
            </a:r>
            <a:r>
              <a:rPr lang="en-US" sz="3600" dirty="0">
                <a:solidFill>
                  <a:schemeClr val="tx2"/>
                </a:solidFill>
              </a:rPr>
              <a:t> </a:t>
            </a:r>
            <a:endParaRPr lang="en-US" sz="3600" kern="1200" dirty="0">
              <a:solidFill>
                <a:schemeClr val="tx2"/>
              </a:solidFill>
              <a:latin typeface="+mj-lt"/>
              <a:ea typeface="+mj-ea"/>
              <a:cs typeface="+mj-cs"/>
            </a:endParaRPr>
          </a:p>
        </p:txBody>
      </p:sp>
      <p:pic>
        <p:nvPicPr>
          <p:cNvPr id="5" name="Picture Placeholder 4" descr="Developing Digital Literacy ...">
            <a:extLst>
              <a:ext uri="{FF2B5EF4-FFF2-40B4-BE49-F238E27FC236}">
                <a16:creationId xmlns:a16="http://schemas.microsoft.com/office/drawing/2014/main" id="{847D92A6-66FB-2440-B80F-FB7ED38D35D3}"/>
              </a:ext>
            </a:extLst>
          </p:cNvPr>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l="27090" r="1" b="1"/>
          <a:stretch>
            <a:fillRect/>
          </a:stretch>
        </p:blipFill>
        <p:spPr bwMode="auto">
          <a:xfrm>
            <a:off x="8345215" y="1948107"/>
            <a:ext cx="2999050" cy="2961785"/>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2">
            <a:extLst>
              <a:ext uri="{FF2B5EF4-FFF2-40B4-BE49-F238E27FC236}">
                <a16:creationId xmlns:a16="http://schemas.microsoft.com/office/drawing/2014/main" id="{9D6AA012-3D1C-AEC3-BFA7-C55C1DCF5FAE}"/>
              </a:ext>
            </a:extLst>
          </p:cNvPr>
          <p:cNvSpPr>
            <a:spLocks noChangeArrowheads="1"/>
          </p:cNvSpPr>
          <p:nvPr/>
        </p:nvSpPr>
        <p:spPr bwMode="auto">
          <a:xfrm>
            <a:off x="2256818" y="2060831"/>
            <a:ext cx="5753586" cy="3254737"/>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171450" lvl="0" indent="-171450">
              <a:lnSpc>
                <a:spcPct val="150000"/>
              </a:lnSpc>
              <a:buFont typeface="Wingdings" panose="05000000000000000000" pitchFamily="2" charset="2"/>
              <a:buChar char="§"/>
            </a:pPr>
            <a:r>
              <a:rPr kumimoji="0" lang="en-US" altLang="en-US" sz="1100" b="0" i="0" u="none" strike="noStrike" cap="none" normalizeH="0" baseline="0" dirty="0">
                <a:ln>
                  <a:noFill/>
                </a:ln>
                <a:solidFill>
                  <a:srgbClr val="141414"/>
                </a:solidFill>
                <a:effectLst/>
                <a:cs typeface="Arial" panose="020B0604020202020204" pitchFamily="34" charset="0"/>
              </a:rPr>
              <a:t>Digital literacy </a:t>
            </a:r>
            <a:r>
              <a:rPr lang="en-US" altLang="en-US" sz="1100" dirty="0">
                <a:solidFill>
                  <a:srgbClr val="141414"/>
                </a:solidFill>
                <a:cs typeface="Arial" panose="020B0604020202020204" pitchFamily="34" charset="0"/>
              </a:rPr>
              <a:t>defined as </a:t>
            </a:r>
            <a:r>
              <a:rPr lang="en-GB" sz="1100" b="0" i="0" dirty="0">
                <a:solidFill>
                  <a:srgbClr val="333333"/>
                </a:solidFill>
                <a:effectLst/>
                <a:latin typeface="Open Sans" panose="020B0606030504020204" pitchFamily="34" charset="0"/>
              </a:rPr>
              <a:t>the ability to use information and communication technologies to find, evaluate, build, and communicate information, requiring both logical and </a:t>
            </a:r>
            <a:r>
              <a:rPr lang="en-GB" sz="1100" dirty="0">
                <a:solidFill>
                  <a:srgbClr val="333333"/>
                </a:solidFill>
                <a:latin typeface="Open Sans" panose="020B0606030504020204" pitchFamily="34" charset="0"/>
              </a:rPr>
              <a:t>professional </a:t>
            </a:r>
            <a:r>
              <a:rPr lang="en-GB" sz="1100" b="0" i="0" dirty="0">
                <a:solidFill>
                  <a:srgbClr val="333333"/>
                </a:solidFill>
                <a:effectLst/>
                <a:latin typeface="Open Sans" panose="020B0606030504020204" pitchFamily="34" charset="0"/>
              </a:rPr>
              <a:t>skills”. </a:t>
            </a:r>
            <a:endParaRPr lang="en-US" altLang="en-US" sz="1100" dirty="0">
              <a:solidFill>
                <a:srgbClr val="141414"/>
              </a:solidFill>
              <a:cs typeface="Arial" panose="020B0604020202020204" pitchFamily="34" charset="0"/>
            </a:endParaRPr>
          </a:p>
          <a:p>
            <a:pPr marL="171450" lvl="0" indent="-171450">
              <a:lnSpc>
                <a:spcPct val="150000"/>
              </a:lnSpc>
              <a:buFont typeface="Wingdings" panose="05000000000000000000" pitchFamily="2" charset="2"/>
              <a:buChar char="§"/>
            </a:pPr>
            <a:r>
              <a:rPr lang="en-US" altLang="en-US" sz="1100" dirty="0">
                <a:solidFill>
                  <a:srgbClr val="141414"/>
                </a:solidFill>
                <a:cs typeface="Arial" panose="020B0604020202020204" pitchFamily="34" charset="0"/>
              </a:rPr>
              <a:t>It is also defined by </a:t>
            </a:r>
            <a:r>
              <a:rPr lang="en-US" sz="1100" dirty="0">
                <a:cs typeface="Arial" panose="020B0604020202020204" pitchFamily="34" charset="0"/>
              </a:rPr>
              <a:t>defined by </a:t>
            </a:r>
            <a:r>
              <a:rPr lang="en-US" sz="1100" u="sng" dirty="0">
                <a:cs typeface="Arial" panose="020B0604020202020204" pitchFamily="34" charset="0"/>
              </a:rPr>
              <a:t>HEE (2016)</a:t>
            </a:r>
            <a:r>
              <a:rPr lang="en-US" sz="1100" dirty="0">
                <a:cs typeface="Arial" panose="020B0604020202020204" pitchFamily="34" charset="0"/>
              </a:rPr>
              <a:t>, drawing on work by Jisc (</a:t>
            </a:r>
            <a:r>
              <a:rPr lang="en-US" sz="1100" u="sng" dirty="0">
                <a:cs typeface="Arial" panose="020B0604020202020204" pitchFamily="34" charset="0"/>
              </a:rPr>
              <a:t>2014</a:t>
            </a:r>
            <a:r>
              <a:rPr lang="en-US" sz="1100" dirty="0">
                <a:cs typeface="Arial" panose="020B0604020202020204" pitchFamily="34" charset="0"/>
              </a:rPr>
              <a:t>; </a:t>
            </a:r>
            <a:r>
              <a:rPr lang="en-US" sz="1100" u="sng" dirty="0">
                <a:cs typeface="Arial" panose="020B0604020202020204" pitchFamily="34" charset="0"/>
              </a:rPr>
              <a:t>2015a</a:t>
            </a:r>
            <a:r>
              <a:rPr lang="en-US" sz="1100" dirty="0">
                <a:cs typeface="Arial" panose="020B0604020202020204" pitchFamily="34" charset="0"/>
              </a:rPr>
              <a:t>; </a:t>
            </a:r>
            <a:r>
              <a:rPr lang="en-US" sz="1100" u="sng" dirty="0">
                <a:cs typeface="Arial" panose="020B0604020202020204" pitchFamily="34" charset="0"/>
              </a:rPr>
              <a:t>2015b</a:t>
            </a:r>
            <a:r>
              <a:rPr lang="en-US" sz="1100" dirty="0">
                <a:cs typeface="Arial" panose="020B0604020202020204" pitchFamily="34" charset="0"/>
              </a:rPr>
              <a:t>), as: </a:t>
            </a:r>
            <a:r>
              <a:rPr lang="en-US" sz="1100" b="1" dirty="0">
                <a:cs typeface="Arial" panose="020B0604020202020204" pitchFamily="34" charset="0"/>
              </a:rPr>
              <a:t>‘</a:t>
            </a:r>
            <a:r>
              <a:rPr lang="en-US" sz="1100" dirty="0">
                <a:cs typeface="Arial" panose="020B0604020202020204" pitchFamily="34" charset="0"/>
              </a:rPr>
              <a:t>those capabilities that fit someone for living, learning, working, participating and thriving in a digital society”</a:t>
            </a:r>
            <a:endParaRPr lang="en-US" altLang="en-US" sz="1100" dirty="0">
              <a:solidFill>
                <a:srgbClr val="141414"/>
              </a:solidFill>
              <a:cs typeface="Arial" panose="020B0604020202020204" pitchFamily="34" charset="0"/>
            </a:endParaRPr>
          </a:p>
          <a:p>
            <a:pPr marL="171450" marR="0" lvl="0" indent="-171450" algn="l" defTabSz="914400" rtl="0" eaLnBrk="0" fontAlgn="base" latinLnBrk="0" hangingPunct="0">
              <a:lnSpc>
                <a:spcPct val="150000"/>
              </a:lnSpc>
              <a:spcBef>
                <a:spcPct val="0"/>
              </a:spcBef>
              <a:spcAft>
                <a:spcPct val="0"/>
              </a:spcAft>
              <a:buClrTx/>
              <a:buSzTx/>
              <a:buFont typeface="Wingdings" panose="05000000000000000000" pitchFamily="2" charset="2"/>
              <a:buChar char="§"/>
              <a:tabLst/>
            </a:pPr>
            <a:endParaRPr kumimoji="0" lang="en-US" altLang="en-US" sz="1100" b="0" i="0" u="none" strike="noStrike" cap="none" normalizeH="0" baseline="0" dirty="0">
              <a:ln>
                <a:noFill/>
              </a:ln>
              <a:solidFill>
                <a:srgbClr val="141414"/>
              </a:solidFill>
              <a:effectLst/>
              <a:cs typeface="Arial" panose="020B0604020202020204" pitchFamily="34" charset="0"/>
            </a:endParaRPr>
          </a:p>
          <a:p>
            <a:pPr marL="171450" marR="0" lvl="0" indent="-171450" algn="l" defTabSz="914400" rtl="0" eaLnBrk="0" fontAlgn="base" latinLnBrk="0" hangingPunct="0">
              <a:lnSpc>
                <a:spcPct val="150000"/>
              </a:lnSpc>
              <a:spcBef>
                <a:spcPct val="0"/>
              </a:spcBef>
              <a:spcAft>
                <a:spcPct val="0"/>
              </a:spcAft>
              <a:buClrTx/>
              <a:buSzTx/>
              <a:buFont typeface="Wingdings" panose="05000000000000000000" pitchFamily="2" charset="2"/>
              <a:buChar char="§"/>
              <a:tabLst/>
            </a:pPr>
            <a:r>
              <a:rPr lang="en-US" altLang="en-US" sz="1100" dirty="0">
                <a:solidFill>
                  <a:srgbClr val="141414"/>
                </a:solidFill>
                <a:cs typeface="Arial" panose="020B0604020202020204" pitchFamily="34" charset="0"/>
              </a:rPr>
              <a:t>Digital literacy can be defined as defined by HEE (2016), drawing on work by Jisc (2014; 2015a; 2015b), as: ‘those capabilities that fit someone for living, learning, working, participating and thriving in a digital society.’</a:t>
            </a:r>
          </a:p>
          <a:p>
            <a:pPr marL="171450" marR="0" lvl="0" indent="-171450" algn="l" defTabSz="914400" rtl="0" eaLnBrk="0" fontAlgn="base" latinLnBrk="0" hangingPunct="0">
              <a:lnSpc>
                <a:spcPct val="150000"/>
              </a:lnSpc>
              <a:spcBef>
                <a:spcPct val="0"/>
              </a:spcBef>
              <a:spcAft>
                <a:spcPct val="0"/>
              </a:spcAft>
              <a:buClrTx/>
              <a:buSzTx/>
              <a:buFont typeface="Wingdings" panose="05000000000000000000" pitchFamily="2" charset="2"/>
              <a:buChar char="§"/>
              <a:tabLst/>
            </a:pPr>
            <a:endParaRPr kumimoji="0" lang="en-US" altLang="en-US" sz="1100" b="0" i="0" u="none" strike="noStrike" cap="none" normalizeH="0" baseline="0" dirty="0">
              <a:ln>
                <a:noFill/>
              </a:ln>
              <a:solidFill>
                <a:srgbClr val="141414"/>
              </a:solidFill>
              <a:effectLst/>
              <a:latin typeface="ReithSans"/>
            </a:endParaRPr>
          </a:p>
          <a:p>
            <a:pPr marR="0" lvl="0" algn="l" defTabSz="914400" rtl="0" eaLnBrk="0" fontAlgn="base" latinLnBrk="0" hangingPunct="0">
              <a:lnSpc>
                <a:spcPct val="100000"/>
              </a:lnSpc>
              <a:spcBef>
                <a:spcPct val="0"/>
              </a:spcBef>
              <a:spcAft>
                <a:spcPct val="0"/>
              </a:spcAft>
              <a:buClrTx/>
              <a:buSzTx/>
              <a:tabLst/>
            </a:pPr>
            <a:endParaRPr kumimoji="0" lang="en-US" altLang="en-US" sz="1200" b="0" i="0" u="none" strike="noStrike" cap="none" normalizeH="0" baseline="0" dirty="0">
              <a:ln>
                <a:noFill/>
              </a:ln>
              <a:solidFill>
                <a:srgbClr val="141414"/>
              </a:solidFill>
              <a:effectLst/>
              <a:latin typeface="ReithSans"/>
            </a:endParaRP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 </a:t>
            </a:r>
          </a:p>
        </p:txBody>
      </p:sp>
      <p:sp>
        <p:nvSpPr>
          <p:cNvPr id="3" name="Rectangle 1">
            <a:extLst>
              <a:ext uri="{FF2B5EF4-FFF2-40B4-BE49-F238E27FC236}">
                <a16:creationId xmlns:a16="http://schemas.microsoft.com/office/drawing/2014/main" id="{367B1E4D-6F02-68AE-D242-5C4A79E856D8}"/>
              </a:ext>
            </a:extLst>
          </p:cNvPr>
          <p:cNvSpPr>
            <a:spLocks noChangeArrowheads="1"/>
          </p:cNvSpPr>
          <p:nvPr/>
        </p:nvSpPr>
        <p:spPr bwMode="auto">
          <a:xfrm>
            <a:off x="0" y="136267"/>
            <a:ext cx="0" cy="1846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457056"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4" name="Rectangle 2">
            <a:extLst>
              <a:ext uri="{FF2B5EF4-FFF2-40B4-BE49-F238E27FC236}">
                <a16:creationId xmlns:a16="http://schemas.microsoft.com/office/drawing/2014/main" id="{3D49FCA2-97B1-9659-4387-836C75E25CD7}"/>
              </a:ext>
            </a:extLst>
          </p:cNvPr>
          <p:cNvSpPr>
            <a:spLocks noChangeArrowheads="1"/>
          </p:cNvSpPr>
          <p:nvPr/>
        </p:nvSpPr>
        <p:spPr bwMode="auto">
          <a:xfrm>
            <a:off x="152400" y="288667"/>
            <a:ext cx="0" cy="1846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457056"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7080456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7C59BEC-C4CC-4741-B975-08C543178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Arc 11">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Title 1">
            <a:extLst>
              <a:ext uri="{FF2B5EF4-FFF2-40B4-BE49-F238E27FC236}">
                <a16:creationId xmlns:a16="http://schemas.microsoft.com/office/drawing/2014/main" id="{0F33F485-9756-475A-7C75-BD3F8D7C482A}"/>
              </a:ext>
            </a:extLst>
          </p:cNvPr>
          <p:cNvSpPr>
            <a:spLocks noGrp="1"/>
          </p:cNvSpPr>
          <p:nvPr>
            <p:ph type="title"/>
          </p:nvPr>
        </p:nvSpPr>
        <p:spPr>
          <a:xfrm>
            <a:off x="838200" y="365125"/>
            <a:ext cx="10515599" cy="1325563"/>
          </a:xfrm>
        </p:spPr>
        <p:txBody>
          <a:bodyPr vert="horz" lIns="91440" tIns="45720" rIns="91440" bIns="45720" rtlCol="0" anchor="ctr">
            <a:normAutofit/>
          </a:bodyPr>
          <a:lstStyle/>
          <a:p>
            <a:r>
              <a:rPr lang="en-US" sz="4400" kern="1200">
                <a:solidFill>
                  <a:schemeClr val="tx1"/>
                </a:solidFill>
                <a:latin typeface="+mj-lt"/>
                <a:ea typeface="+mj-ea"/>
                <a:cs typeface="+mj-cs"/>
              </a:rPr>
              <a:t>Advantages of Digital Literacy </a:t>
            </a:r>
            <a:br>
              <a:rPr lang="en-US" sz="4400" kern="1200">
                <a:solidFill>
                  <a:schemeClr val="tx1"/>
                </a:solidFill>
                <a:latin typeface="+mj-lt"/>
                <a:ea typeface="+mj-ea"/>
                <a:cs typeface="+mj-cs"/>
              </a:rPr>
            </a:br>
            <a:endParaRPr lang="en-US" sz="4400" kern="1200">
              <a:solidFill>
                <a:schemeClr val="tx1"/>
              </a:solidFill>
              <a:latin typeface="+mj-lt"/>
              <a:ea typeface="+mj-ea"/>
              <a:cs typeface="+mj-cs"/>
            </a:endParaRPr>
          </a:p>
        </p:txBody>
      </p:sp>
      <p:sp>
        <p:nvSpPr>
          <p:cNvPr id="4" name="Text Placeholder 3">
            <a:extLst>
              <a:ext uri="{FF2B5EF4-FFF2-40B4-BE49-F238E27FC236}">
                <a16:creationId xmlns:a16="http://schemas.microsoft.com/office/drawing/2014/main" id="{F0B298AF-3818-C092-B243-CCCB5793EF6C}"/>
              </a:ext>
            </a:extLst>
          </p:cNvPr>
          <p:cNvSpPr>
            <a:spLocks noGrp="1"/>
          </p:cNvSpPr>
          <p:nvPr>
            <p:ph type="body" sz="half" idx="2"/>
          </p:nvPr>
        </p:nvSpPr>
        <p:spPr>
          <a:xfrm>
            <a:off x="838200" y="1825625"/>
            <a:ext cx="5393361" cy="4351338"/>
          </a:xfrm>
        </p:spPr>
        <p:txBody>
          <a:bodyPr vert="horz" lIns="91440" tIns="45720" rIns="91440" bIns="45720" rtlCol="0">
            <a:normAutofit/>
          </a:bodyPr>
          <a:lstStyle/>
          <a:p>
            <a:pPr marL="171450" indent="-228600">
              <a:buFont typeface="Arial" panose="020B0604020202020204" pitchFamily="34" charset="0"/>
              <a:buChar char="•"/>
            </a:pPr>
            <a:r>
              <a:rPr lang="en-US"/>
              <a:t>A digitally literate individual is able to recognize how to locate the information they require</a:t>
            </a:r>
          </a:p>
          <a:p>
            <a:pPr marL="171450" indent="-228600">
              <a:buFont typeface="Arial" panose="020B0604020202020204" pitchFamily="34" charset="0"/>
              <a:buChar char="•"/>
            </a:pPr>
            <a:r>
              <a:rPr lang="en-US"/>
              <a:t>Digital literacy provides a decent handle of approaches when looking for data.</a:t>
            </a:r>
          </a:p>
          <a:p>
            <a:pPr marL="171450" indent="-228600">
              <a:buFont typeface="Arial" panose="020B0604020202020204" pitchFamily="34" charset="0"/>
              <a:buChar char="•"/>
            </a:pPr>
            <a:r>
              <a:rPr lang="en-US"/>
              <a:t>  A digitally literate user can comprehend how to select and utilise digital technologies properly.</a:t>
            </a:r>
          </a:p>
          <a:p>
            <a:pPr marL="171450" indent="-228600">
              <a:buFont typeface="Arial" panose="020B0604020202020204" pitchFamily="34" charset="0"/>
              <a:buChar char="•"/>
            </a:pPr>
            <a:r>
              <a:rPr lang="en-US"/>
              <a:t> Digital citizen who adopts these abilities to network with society</a:t>
            </a:r>
          </a:p>
          <a:p>
            <a:pPr marL="171450" indent="-228600">
              <a:buFont typeface="Arial" panose="020B0604020202020204" pitchFamily="34" charset="0"/>
              <a:buChar char="•"/>
            </a:pPr>
            <a:r>
              <a:rPr lang="en-US"/>
              <a:t>Literacy allows them to make decisions built on information and analysis.)</a:t>
            </a:r>
          </a:p>
          <a:p>
            <a:pPr indent="-228600">
              <a:buFont typeface="Arial" panose="020B0604020202020204" pitchFamily="34" charset="0"/>
              <a:buChar char="•"/>
            </a:pPr>
            <a:endParaRPr lang="en-US"/>
          </a:p>
          <a:p>
            <a:pPr indent="-228600">
              <a:buFont typeface="Arial" panose="020B0604020202020204" pitchFamily="34" charset="0"/>
              <a:buChar char="•"/>
            </a:pPr>
            <a:r>
              <a:rPr lang="en-US" b="0" i="0">
                <a:effectLst/>
              </a:rPr>
              <a:t>‌</a:t>
            </a:r>
          </a:p>
          <a:p>
            <a:pPr indent="-228600">
              <a:buFont typeface="Arial" panose="020B0604020202020204" pitchFamily="34" charset="0"/>
              <a:buChar char="•"/>
            </a:pPr>
            <a:endParaRPr lang="en-US"/>
          </a:p>
        </p:txBody>
      </p:sp>
      <p:sp>
        <p:nvSpPr>
          <p:cNvPr id="14" name="Oval 13">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77008" y="5228027"/>
            <a:ext cx="1107241" cy="10772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 name="Content Placeholder 4" descr="Developing Digital Literacy ...">
            <a:extLst>
              <a:ext uri="{FF2B5EF4-FFF2-40B4-BE49-F238E27FC236}">
                <a16:creationId xmlns:a16="http://schemas.microsoft.com/office/drawing/2014/main" id="{0A0D22E7-5F5F-F323-316C-A2D10EA2039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7109962" y="3931676"/>
            <a:ext cx="4221597" cy="2219742"/>
          </a:xfrm>
          <a:custGeom>
            <a:avLst/>
            <a:gdLst/>
            <a:ahLst/>
            <a:cxnLst/>
            <a:rect l="l" t="t" r="r" b="b"/>
            <a:pathLst>
              <a:path w="4221597" h="4303912">
                <a:moveTo>
                  <a:pt x="126986" y="0"/>
                </a:moveTo>
                <a:lnTo>
                  <a:pt x="4094611" y="0"/>
                </a:lnTo>
                <a:cubicBezTo>
                  <a:pt x="4164743" y="0"/>
                  <a:pt x="4221597" y="56854"/>
                  <a:pt x="4221597" y="126986"/>
                </a:cubicBezTo>
                <a:lnTo>
                  <a:pt x="4221597" y="4176926"/>
                </a:lnTo>
                <a:cubicBezTo>
                  <a:pt x="4221597" y="4247058"/>
                  <a:pt x="4164743" y="4303912"/>
                  <a:pt x="4094611" y="4303912"/>
                </a:cubicBezTo>
                <a:lnTo>
                  <a:pt x="126986" y="4303912"/>
                </a:lnTo>
                <a:cubicBezTo>
                  <a:pt x="56854" y="4303912"/>
                  <a:pt x="0" y="4247058"/>
                  <a:pt x="0" y="4176926"/>
                </a:cubicBezTo>
                <a:lnTo>
                  <a:pt x="0" y="126986"/>
                </a:lnTo>
                <a:cubicBezTo>
                  <a:pt x="0" y="56854"/>
                  <a:pt x="56854" y="0"/>
                  <a:pt x="126986"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142782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C476B5-C43C-DD69-9A1C-B56CFE54A4CF}"/>
              </a:ext>
            </a:extLst>
          </p:cNvPr>
          <p:cNvSpPr>
            <a:spLocks noGrp="1"/>
          </p:cNvSpPr>
          <p:nvPr>
            <p:ph type="title"/>
          </p:nvPr>
        </p:nvSpPr>
        <p:spPr>
          <a:xfrm>
            <a:off x="753389" y="1138265"/>
            <a:ext cx="4843762" cy="1401183"/>
          </a:xfrm>
        </p:spPr>
        <p:txBody>
          <a:bodyPr vert="horz" lIns="91440" tIns="45720" rIns="91440" bIns="45720" rtlCol="0" anchor="t">
            <a:normAutofit/>
          </a:bodyPr>
          <a:lstStyle/>
          <a:p>
            <a:r>
              <a:rPr lang="en-US"/>
              <a:t>Disadvantages of Digital Literacy </a:t>
            </a:r>
          </a:p>
        </p:txBody>
      </p:sp>
      <p:cxnSp>
        <p:nvCxnSpPr>
          <p:cNvPr id="11" name="Straight Connector 10">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4" name="Text Placeholder 3">
            <a:extLst>
              <a:ext uri="{FF2B5EF4-FFF2-40B4-BE49-F238E27FC236}">
                <a16:creationId xmlns:a16="http://schemas.microsoft.com/office/drawing/2014/main" id="{F1A5FC17-F025-31F1-2535-BC9419A18F68}"/>
              </a:ext>
            </a:extLst>
          </p:cNvPr>
          <p:cNvSpPr>
            <a:spLocks noGrp="1"/>
          </p:cNvSpPr>
          <p:nvPr>
            <p:ph type="body" sz="half" idx="2"/>
          </p:nvPr>
        </p:nvSpPr>
        <p:spPr>
          <a:xfrm>
            <a:off x="753389" y="2551176"/>
            <a:ext cx="4843762" cy="3602935"/>
          </a:xfrm>
        </p:spPr>
        <p:txBody>
          <a:bodyPr vert="horz" lIns="91440" tIns="45720" rIns="91440" bIns="45720" rtlCol="0">
            <a:normAutofit/>
          </a:bodyPr>
          <a:lstStyle/>
          <a:p>
            <a:pPr indent="-228600">
              <a:buFont typeface="Arial" panose="020B0604020202020204" pitchFamily="34" charset="0"/>
              <a:buChar char="•"/>
            </a:pPr>
            <a:r>
              <a:rPr lang="en-US" sz="2000"/>
              <a:t>Despite there being various of advantages to digital literacy, it also faces disadvantages within care homes</a:t>
            </a:r>
          </a:p>
          <a:p>
            <a:pPr marL="171450" indent="-228600">
              <a:buFont typeface="Arial" panose="020B0604020202020204" pitchFamily="34" charset="0"/>
              <a:buChar char="•"/>
            </a:pPr>
            <a:r>
              <a:rPr lang="en-US" sz="2000"/>
              <a:t>Some individuals might be left out. </a:t>
            </a:r>
          </a:p>
          <a:p>
            <a:pPr marL="171450" indent="-228600">
              <a:buFont typeface="Arial" panose="020B0604020202020204" pitchFamily="34" charset="0"/>
              <a:buChar char="•"/>
            </a:pPr>
            <a:r>
              <a:rPr lang="en-US" sz="2000"/>
              <a:t> Might lower elderly people’ usage and  providing essential indications  for increasing the elderly care system in the digital era</a:t>
            </a:r>
          </a:p>
          <a:p>
            <a:pPr marL="171450" indent="-228600">
              <a:buFont typeface="Arial" panose="020B0604020202020204" pitchFamily="34" charset="0"/>
              <a:buChar char="•"/>
            </a:pPr>
            <a:r>
              <a:rPr lang="en-US" sz="2000"/>
              <a:t>Negative impacts, stress which is also in relation to e-mail and smartphones </a:t>
            </a:r>
          </a:p>
        </p:txBody>
      </p:sp>
      <p:pic>
        <p:nvPicPr>
          <p:cNvPr id="6" name="Picture Placeholder 4" descr="Developing Digital Literacy ...">
            <a:extLst>
              <a:ext uri="{FF2B5EF4-FFF2-40B4-BE49-F238E27FC236}">
                <a16:creationId xmlns:a16="http://schemas.microsoft.com/office/drawing/2014/main" id="{185BDDB9-8D5F-185B-0F2F-F78D5E66FABD}"/>
              </a:ext>
            </a:extLst>
          </p:cNvPr>
          <p:cNvPicPr>
            <a:picLocks noGrp="1" noChangeAspect="1" noChangeArrowheads="1"/>
          </p:cNvPicPr>
          <p:nvPr>
            <p:ph type="pic" idx="1"/>
          </p:nvPr>
        </p:nvPicPr>
        <p:blipFill>
          <a:blip r:embed="rId3">
            <a:extLst>
              <a:ext uri="{28A0092B-C50C-407E-A947-70E740481C1C}">
                <a14:useLocalDpi xmlns:a14="http://schemas.microsoft.com/office/drawing/2010/main" val="0"/>
              </a:ext>
            </a:extLst>
          </a:blip>
          <a:srcRect l="23710" r="23710"/>
          <a:stretch>
            <a:fillRect/>
          </a:stretch>
        </p:blipFill>
        <p:spPr bwMode="auto">
          <a:xfrm>
            <a:off x="6524941" y="1023779"/>
            <a:ext cx="4810442" cy="4810442"/>
          </a:xfrm>
          <a:custGeom>
            <a:avLst/>
            <a:gdLst/>
            <a:ahLst/>
            <a:cxnLst/>
            <a:rect l="l" t="t" r="r" b="b"/>
            <a:pathLst>
              <a:path w="4810442" h="4810442">
                <a:moveTo>
                  <a:pt x="2405221" y="0"/>
                </a:moveTo>
                <a:cubicBezTo>
                  <a:pt x="3733588" y="0"/>
                  <a:pt x="4810442" y="1076854"/>
                  <a:pt x="4810442" y="2405221"/>
                </a:cubicBezTo>
                <a:cubicBezTo>
                  <a:pt x="4810442" y="3733588"/>
                  <a:pt x="3733588" y="4810442"/>
                  <a:pt x="2405221" y="4810442"/>
                </a:cubicBezTo>
                <a:cubicBezTo>
                  <a:pt x="1076854" y="4810442"/>
                  <a:pt x="0" y="3733588"/>
                  <a:pt x="0" y="2405221"/>
                </a:cubicBezTo>
                <a:cubicBezTo>
                  <a:pt x="0" y="1076854"/>
                  <a:pt x="1076854" y="0"/>
                  <a:pt x="2405221"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562796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4876919-F67A-A259-DB3A-24EF5B2E2EA0}"/>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845A238D-31DD-E519-2AF0-27DCDC0B8237}"/>
              </a:ext>
            </a:extLst>
          </p:cNvPr>
          <p:cNvSpPr>
            <a:spLocks noGrp="1"/>
          </p:cNvSpPr>
          <p:nvPr>
            <p:ph type="title"/>
          </p:nvPr>
        </p:nvSpPr>
        <p:spPr>
          <a:xfrm>
            <a:off x="838200" y="365125"/>
            <a:ext cx="5393361" cy="1325563"/>
          </a:xfrm>
        </p:spPr>
        <p:txBody>
          <a:bodyPr vert="horz" lIns="91440" tIns="45720" rIns="91440" bIns="45720" rtlCol="0" anchor="ctr">
            <a:normAutofit/>
          </a:bodyPr>
          <a:lstStyle/>
          <a:p>
            <a:r>
              <a:rPr lang="en-US" sz="4400"/>
              <a:t> Conclusion</a:t>
            </a:r>
          </a:p>
        </p:txBody>
      </p:sp>
      <p:sp>
        <p:nvSpPr>
          <p:cNvPr id="4" name="Text Placeholder 3">
            <a:extLst>
              <a:ext uri="{FF2B5EF4-FFF2-40B4-BE49-F238E27FC236}">
                <a16:creationId xmlns:a16="http://schemas.microsoft.com/office/drawing/2014/main" id="{22D28151-E4F4-7DCB-5B79-34C68FF46BDB}"/>
              </a:ext>
            </a:extLst>
          </p:cNvPr>
          <p:cNvSpPr>
            <a:spLocks noGrp="1"/>
          </p:cNvSpPr>
          <p:nvPr>
            <p:ph type="body" sz="half" idx="2"/>
          </p:nvPr>
        </p:nvSpPr>
        <p:spPr>
          <a:xfrm>
            <a:off x="838200" y="1825625"/>
            <a:ext cx="5393361" cy="4351338"/>
          </a:xfrm>
        </p:spPr>
        <p:txBody>
          <a:bodyPr vert="horz" lIns="91440" tIns="45720" rIns="91440" bIns="45720" rtlCol="0">
            <a:normAutofit/>
          </a:bodyPr>
          <a:lstStyle/>
          <a:p>
            <a:pPr indent="-228600">
              <a:buFont typeface="Arial" panose="020B0604020202020204" pitchFamily="34" charset="0"/>
              <a:buChar char="•"/>
            </a:pPr>
            <a:r>
              <a:rPr lang="en-US"/>
              <a:t>In conclusion, digital literacy goes beyond the understanding of how to utilise technology. It also involves understanding of how it molds the way of life of individuals, how they gain knowledge and interact with it. It also means critical thinking about the use of digital platforms and being able to create opportunities for personal benefit and the community. As we conclude this presentation , digital literacy is not a pillar for technology but rather a lifelong  skill that keeps evolving.</a:t>
            </a:r>
          </a:p>
        </p:txBody>
      </p:sp>
      <p:pic>
        <p:nvPicPr>
          <p:cNvPr id="5" name="Picture Placeholder 4" descr="Developing Digital Literacy ...">
            <a:extLst>
              <a:ext uri="{FF2B5EF4-FFF2-40B4-BE49-F238E27FC236}">
                <a16:creationId xmlns:a16="http://schemas.microsoft.com/office/drawing/2014/main" id="{409E1C00-1A7D-DA02-05BC-421058CB8ABD}"/>
              </a:ext>
            </a:extLst>
          </p:cNvPr>
          <p:cNvPicPr>
            <a:picLocks noGrp="1" noChangeAspect="1" noChangeArrowheads="1"/>
          </p:cNvPicPr>
          <p:nvPr>
            <p:ph type="pic" idx="1"/>
          </p:nvPr>
        </p:nvPicPr>
        <p:blipFill>
          <a:blip r:embed="rId3">
            <a:extLst>
              <a:ext uri="{28A0092B-C50C-407E-A947-70E740481C1C}">
                <a14:useLocalDpi xmlns:a14="http://schemas.microsoft.com/office/drawing/2010/main" val="0"/>
              </a:ext>
            </a:extLst>
          </a:blip>
          <a:srcRect l="23710" r="23710" b="1"/>
          <a:stretch>
            <a:fillRect/>
          </a:stretch>
        </p:blipFill>
        <p:spPr bwMode="auto">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Lst>
        </p:spPr>
      </p:pic>
      <p:sp>
        <p:nvSpPr>
          <p:cNvPr id="12"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4"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930052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02F69-B2FB-44C7-5DA8-2AEDD6ACA714}"/>
              </a:ext>
            </a:extLst>
          </p:cNvPr>
          <p:cNvSpPr>
            <a:spLocks noGrp="1"/>
          </p:cNvSpPr>
          <p:nvPr>
            <p:ph type="title"/>
          </p:nvPr>
        </p:nvSpPr>
        <p:spPr>
          <a:xfrm>
            <a:off x="572493" y="238539"/>
            <a:ext cx="11018520" cy="1434415"/>
          </a:xfrm>
        </p:spPr>
        <p:txBody>
          <a:bodyPr anchor="b">
            <a:normAutofit/>
          </a:bodyPr>
          <a:lstStyle/>
          <a:p>
            <a:r>
              <a:rPr lang="en-GB" sz="5400"/>
              <a:t>References </a:t>
            </a:r>
          </a:p>
        </p:txBody>
      </p:sp>
      <p:sp>
        <p:nvSpPr>
          <p:cNvPr id="3" name="Content Placeholder 2">
            <a:extLst>
              <a:ext uri="{FF2B5EF4-FFF2-40B4-BE49-F238E27FC236}">
                <a16:creationId xmlns:a16="http://schemas.microsoft.com/office/drawing/2014/main" id="{910F2D93-29A8-E4C8-B74F-B9F6A8F422F1}"/>
              </a:ext>
            </a:extLst>
          </p:cNvPr>
          <p:cNvSpPr>
            <a:spLocks noGrp="1"/>
          </p:cNvSpPr>
          <p:nvPr>
            <p:ph idx="1"/>
          </p:nvPr>
        </p:nvSpPr>
        <p:spPr>
          <a:xfrm>
            <a:off x="572493" y="2071316"/>
            <a:ext cx="6713552" cy="4119172"/>
          </a:xfrm>
        </p:spPr>
        <p:txBody>
          <a:bodyPr anchor="t">
            <a:normAutofit/>
          </a:bodyPr>
          <a:lstStyle/>
          <a:p>
            <a:pPr eaLnBrk="0" fontAlgn="base" hangingPunct="0"/>
            <a:r>
              <a:rPr lang="en-US" sz="1400"/>
              <a:t>Goulão, M. de F. and Fombona, J. (2012). Digital Literacy and Adults Learners’ Perception: the Case of a Second Chance to University. </a:t>
            </a:r>
            <a:r>
              <a:rPr lang="en-US" sz="1400" i="1"/>
              <a:t>Procedia - Social and Behavioral Sciences</a:t>
            </a:r>
            <a:r>
              <a:rPr lang="en-US" sz="1400"/>
              <a:t>, 46, pp.350–355. doi: </a:t>
            </a:r>
            <a:r>
              <a:rPr lang="en-US" sz="1400" u="sng">
                <a:hlinkClick r:id="rId2"/>
              </a:rPr>
              <a:t>https://doi.org/10.1016/j.sbspro.2012.05.121</a:t>
            </a:r>
            <a:r>
              <a:rPr lang="en-US" sz="1400"/>
              <a:t>.  </a:t>
            </a:r>
            <a:endParaRPr lang="en-GB" sz="1400"/>
          </a:p>
          <a:p>
            <a:pPr eaLnBrk="0" fontAlgn="base" hangingPunct="0"/>
            <a:r>
              <a:rPr lang="en-US" sz="1400"/>
              <a:t>Kennedy, S. and Yaldren, J. (2025). A look at digital literacy in health and social care. </a:t>
            </a:r>
            <a:r>
              <a:rPr lang="en-US" sz="1400" i="1"/>
              <a:t>British Journal of Cardiac Nursing</a:t>
            </a:r>
            <a:r>
              <a:rPr lang="en-US" sz="1400"/>
              <a:t>, 12(9), pp.428–432. doi: </a:t>
            </a:r>
            <a:r>
              <a:rPr lang="en-US" sz="1400" u="sng">
                <a:hlinkClick r:id="rId3"/>
              </a:rPr>
              <a:t>https://doi.org/10.12968/bjca.2017.12.9.428</a:t>
            </a:r>
            <a:r>
              <a:rPr lang="en-US" sz="1400"/>
              <a:t>. </a:t>
            </a:r>
            <a:endParaRPr lang="en-GB" sz="1400"/>
          </a:p>
          <a:p>
            <a:pPr eaLnBrk="0" fontAlgn="base" hangingPunct="0"/>
            <a:r>
              <a:rPr lang="en-US" sz="1400"/>
              <a:t>Marsh, E., Vallejos, E.P. and Spence, A. (2022). The digital workplace and its dark side: An integrative review. </a:t>
            </a:r>
            <a:r>
              <a:rPr lang="en-US" sz="1400" i="1"/>
              <a:t>Computers in Human Behavior</a:t>
            </a:r>
            <a:r>
              <a:rPr lang="en-US" sz="1400"/>
              <a:t>, [online] 128(107118), p.107118. accessed on: </a:t>
            </a:r>
            <a:r>
              <a:rPr lang="en-US" sz="1400" u="sng">
                <a:hlinkClick r:id="rId4"/>
              </a:rPr>
              <a:t>https://doi.org/10.1016/j.chb.2021.107118</a:t>
            </a:r>
            <a:r>
              <a:rPr lang="en-US" sz="1400"/>
              <a:t>. </a:t>
            </a:r>
            <a:endParaRPr lang="en-GB" sz="1400"/>
          </a:p>
          <a:p>
            <a:pPr eaLnBrk="0" fontAlgn="base" hangingPunct="0"/>
            <a:r>
              <a:rPr lang="en-US" sz="1400"/>
              <a:t>Unf.edu. (2025). </a:t>
            </a:r>
            <a:r>
              <a:rPr lang="en-US" sz="1400" i="1"/>
              <a:t>LibGuides: Digital Literacy: Welcome</a:t>
            </a:r>
            <a:r>
              <a:rPr lang="en-US" sz="1400"/>
              <a:t>. [online] Available at: </a:t>
            </a:r>
            <a:r>
              <a:rPr lang="en-US" sz="1400" u="sng">
                <a:hlinkClick r:id="rId5"/>
              </a:rPr>
              <a:t>https://libguides.unf.edu/digitalliteracy#s-lg-box-26284552</a:t>
            </a:r>
            <a:r>
              <a:rPr lang="en-US" sz="1400"/>
              <a:t>  [Accessed 8 Nov. 2025].</a:t>
            </a:r>
            <a:endParaRPr lang="en-GB" sz="1400"/>
          </a:p>
          <a:p>
            <a:pPr eaLnBrk="0" fontAlgn="base" hangingPunct="0"/>
            <a:r>
              <a:rPr lang="en-US" sz="1400"/>
              <a:t>Xia, C. and Zhu, M. (2025). The impact of digital literacy on older adults’ utilization of community-based home care services: a cross-sectional study. </a:t>
            </a:r>
            <a:r>
              <a:rPr lang="en-US" sz="1400" i="1"/>
              <a:t>BMC Health Services Research</a:t>
            </a:r>
            <a:r>
              <a:rPr lang="en-US" sz="1400"/>
              <a:t>, 25(1). doi: </a:t>
            </a:r>
            <a:r>
              <a:rPr lang="en-US" sz="1400" u="sng">
                <a:hlinkClick r:id="rId6"/>
              </a:rPr>
              <a:t>https://doi.org/10.1186/s12913-025-13427-9</a:t>
            </a:r>
            <a:r>
              <a:rPr lang="en-US" sz="1400"/>
              <a:t>. </a:t>
            </a:r>
            <a:endParaRPr lang="en-GB" sz="1400"/>
          </a:p>
          <a:p>
            <a:pPr marL="0" indent="0">
              <a:buNone/>
            </a:pPr>
            <a:endParaRPr lang="en-GB" sz="1400"/>
          </a:p>
        </p:txBody>
      </p:sp>
      <p:pic>
        <p:nvPicPr>
          <p:cNvPr id="5" name="Picture Placeholder 4" descr="Developing Digital Literacy ...">
            <a:extLst>
              <a:ext uri="{FF2B5EF4-FFF2-40B4-BE49-F238E27FC236}">
                <a16:creationId xmlns:a16="http://schemas.microsoft.com/office/drawing/2014/main" id="{C7063EBC-40C8-47EC-A8D2-19DBD93C8E6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l="45751" r="3663"/>
          <a:stretch>
            <a:fillRect/>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7762298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1">
    <p:bg>
      <p:bgPr>
        <a:solidFill>
          <a:srgbClr val="FFFFFF"/>
        </a:solidFill>
        <a:effectLst/>
      </p:bgPr>
    </p:bg>
    <p:spTree>
      <p:nvGrpSpPr>
        <p:cNvPr id="1" name=""/>
        <p:cNvGrpSpPr/>
        <p:nvPr/>
      </p:nvGrpSpPr>
      <p:grpSpPr>
        <a:xfrm>
          <a:off x="0" y="0"/>
          <a:ext cx="0" cy="0"/>
          <a:chOff x="0" y="0"/>
          <a:chExt cx="0" cy="0"/>
        </a:xfrm>
      </p:grpSpPr>
      <p:sp>
        <p:nvSpPr>
          <p:cNvPr id="2" name="Rectangle 1037">
            <a:extLst>
              <a:ext uri="{FF2B5EF4-FFF2-40B4-BE49-F238E27FC236}">
                <a16:creationId xmlns:a16="http://schemas.microsoft.com/office/drawing/2014/main" id="{454FBC09-BAC4-DB06-EBC6-635BFC8E36AD}"/>
              </a:ext>
              <a:ext uri="{C183D7F6-B498-43B3-948B-1728B52AA6E4}">
                <adec:decorative xmlns:adec="http://schemas.microsoft.com/office/drawing/2017/decorative" val="1"/>
              </a:ext>
            </a:extLst>
          </p:cNvPr>
          <p:cNvSpPr>
            <a:spLocks noMove="1" noResize="1"/>
          </p:cNvSpPr>
          <p:nvPr/>
        </p:nvSpPr>
        <p:spPr>
          <a:xfrm>
            <a:off x="0" y="0"/>
            <a:ext cx="12188952"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pic>
        <p:nvPicPr>
          <p:cNvPr id="3" name="Picture 2" descr="5 Essential Digital Safety Tips | MIND Development &amp; Design">
            <a:extLst>
              <a:ext uri="{FF2B5EF4-FFF2-40B4-BE49-F238E27FC236}">
                <a16:creationId xmlns:a16="http://schemas.microsoft.com/office/drawing/2014/main" id="{B37201B3-356F-4E33-B46E-F0C4283117EA}"/>
              </a:ext>
            </a:extLst>
          </p:cNvPr>
          <p:cNvPicPr>
            <a:picLocks noChangeAspect="1"/>
          </p:cNvPicPr>
          <p:nvPr/>
        </p:nvPicPr>
        <p:blipFill>
          <a:blip r:embed="rId2"/>
          <a:srcRect t="11419" b="4311"/>
          <a:stretch>
            <a:fillRect/>
          </a:stretch>
        </p:blipFill>
        <p:spPr>
          <a:xfrm>
            <a:off x="18" y="9"/>
            <a:ext cx="12191978" cy="6857990"/>
          </a:xfrm>
          <a:prstGeom prst="rect">
            <a:avLst/>
          </a:prstGeom>
          <a:noFill/>
          <a:ln cap="flat">
            <a:noFill/>
          </a:ln>
        </p:spPr>
      </p:pic>
      <p:sp>
        <p:nvSpPr>
          <p:cNvPr id="4" name="Graphic 1">
            <a:extLst>
              <a:ext uri="{FF2B5EF4-FFF2-40B4-BE49-F238E27FC236}">
                <a16:creationId xmlns:a16="http://schemas.microsoft.com/office/drawing/2014/main" id="{7145ED35-7E52-299F-4048-57DCDA586D7A}"/>
              </a:ext>
              <a:ext uri="{C183D7F6-B498-43B3-948B-1728B52AA6E4}">
                <adec:decorative xmlns:adec="http://schemas.microsoft.com/office/drawing/2017/decorative" val="1"/>
              </a:ext>
            </a:extLst>
          </p:cNvPr>
          <p:cNvSpPr>
            <a:spLocks noMove="1" noResize="1"/>
          </p:cNvSpPr>
          <p:nvPr/>
        </p:nvSpPr>
        <p:spPr>
          <a:xfrm rot="10800009" flipV="1">
            <a:off x="2655435" y="838203"/>
            <a:ext cx="7098158" cy="4549048"/>
          </a:xfrm>
          <a:custGeom>
            <a:avLst/>
            <a:gdLst>
              <a:gd name="f0" fmla="val 10800000"/>
              <a:gd name="f1" fmla="val 5400000"/>
              <a:gd name="f2" fmla="val 180"/>
              <a:gd name="f3" fmla="val w"/>
              <a:gd name="f4" fmla="val h"/>
              <a:gd name="f5" fmla="val 0"/>
              <a:gd name="f6" fmla="val 6886274"/>
              <a:gd name="f7" fmla="val 5025119"/>
              <a:gd name="f8" fmla="val 5458905"/>
              <a:gd name="f9" fmla="val 754119"/>
              <a:gd name="f10" fmla="val 5417216"/>
              <a:gd name="f11" fmla="val 775336"/>
              <a:gd name="f12" fmla="val 4594585"/>
              <a:gd name="f13" fmla="val 1111088"/>
              <a:gd name="f14" fmla="val 3455557"/>
              <a:gd name="f15" fmla="val 1027709"/>
              <a:gd name="f16" fmla="val 3415356"/>
              <a:gd name="f17" fmla="val 1024731"/>
              <a:gd name="f18" fmla="val 3377389"/>
              <a:gd name="f19" fmla="val 1022869"/>
              <a:gd name="f20" fmla="val 3338677"/>
              <a:gd name="f21" fmla="val 1021381"/>
              <a:gd name="f22" fmla="val 2996224"/>
              <a:gd name="f23" fmla="val 1006119"/>
              <a:gd name="f24" fmla="val 2660100"/>
              <a:gd name="f25" fmla="val 998674"/>
              <a:gd name="f26" fmla="val 2518280"/>
              <a:gd name="f27" fmla="val 980435"/>
              <a:gd name="f28" fmla="val 2407355"/>
              <a:gd name="f29" fmla="val 965918"/>
              <a:gd name="f30" fmla="val 1840075"/>
              <a:gd name="f31" fmla="val 843082"/>
              <a:gd name="f32" fmla="val 1673687"/>
              <a:gd name="f33" fmla="val 739229"/>
              <a:gd name="f34" fmla="val 1503578"/>
              <a:gd name="f35" fmla="val 632771"/>
              <a:gd name="f36" fmla="val 1343146"/>
              <a:gd name="f37" fmla="val 515146"/>
              <a:gd name="f38" fmla="val 1183459"/>
              <a:gd name="f39" fmla="val 397149"/>
              <a:gd name="f40" fmla="val 1114224"/>
              <a:gd name="f41" fmla="val 346153"/>
              <a:gd name="f42" fmla="val 1040522"/>
              <a:gd name="f43" fmla="val 299624"/>
              <a:gd name="f44" fmla="val 977987"/>
              <a:gd name="f45" fmla="val 241184"/>
              <a:gd name="f46" fmla="val 915453"/>
              <a:gd name="f47" fmla="val 182372"/>
              <a:gd name="f48" fmla="val 855896"/>
              <a:gd name="f49" fmla="val 121326"/>
              <a:gd name="f50" fmla="val 788150"/>
              <a:gd name="f51" fmla="val 66980"/>
              <a:gd name="f52" fmla="val 768794"/>
              <a:gd name="f53" fmla="val 51346"/>
              <a:gd name="f54" fmla="val 749438"/>
              <a:gd name="f55" fmla="val 34596"/>
              <a:gd name="f56" fmla="val 721148"/>
              <a:gd name="f57" fmla="val 31990"/>
              <a:gd name="f58" fmla="val 714820"/>
              <a:gd name="f59" fmla="val 31246"/>
              <a:gd name="f60" fmla="val 708120"/>
              <a:gd name="f61" fmla="val 31618"/>
              <a:gd name="f62" fmla="val 701792"/>
              <a:gd name="f63" fmla="val 32362"/>
              <a:gd name="f64" fmla="val 694720"/>
              <a:gd name="f65" fmla="val 33107"/>
              <a:gd name="f66" fmla="val 689136"/>
              <a:gd name="f67" fmla="val 36829"/>
              <a:gd name="f68" fmla="val 686530"/>
              <a:gd name="f69" fmla="val 43157"/>
              <a:gd name="f70" fmla="val 683925"/>
              <a:gd name="f71" fmla="val 50230"/>
              <a:gd name="f72" fmla="val 688392"/>
              <a:gd name="f73" fmla="val 54324"/>
              <a:gd name="f74" fmla="val 693603"/>
              <a:gd name="f75" fmla="val 58046"/>
              <a:gd name="f76" fmla="val 697325"/>
              <a:gd name="f77" fmla="val 60652"/>
              <a:gd name="f78" fmla="val 701047"/>
              <a:gd name="f79" fmla="val 64747"/>
              <a:gd name="f80" fmla="val 705886"/>
              <a:gd name="f81" fmla="val 65491"/>
              <a:gd name="f82" fmla="val 736782"/>
              <a:gd name="f83" fmla="val 69958"/>
              <a:gd name="f84" fmla="val 748321"/>
              <a:gd name="f85" fmla="val 92664"/>
              <a:gd name="f86" fmla="val 762838"/>
              <a:gd name="f87" fmla="val 112764"/>
              <a:gd name="f88" fmla="val 769166"/>
              <a:gd name="f89" fmla="val 775866"/>
              <a:gd name="f90" fmla="val 128026"/>
              <a:gd name="f91" fmla="val 764327"/>
              <a:gd name="f92" fmla="val 140309"/>
              <a:gd name="f93" fmla="val 754277"/>
              <a:gd name="f94" fmla="val 151104"/>
              <a:gd name="f95" fmla="val 764699"/>
              <a:gd name="f96" fmla="val 156688"/>
              <a:gd name="f97" fmla="val 775121"/>
              <a:gd name="f98" fmla="val 159666"/>
              <a:gd name="f99" fmla="val 789638"/>
              <a:gd name="f100" fmla="val 163760"/>
              <a:gd name="f101" fmla="val 806761"/>
              <a:gd name="f102" fmla="val 163016"/>
              <a:gd name="f103" fmla="val 823139"/>
              <a:gd name="f104" fmla="val 176416"/>
              <a:gd name="f105" fmla="val 761721"/>
              <a:gd name="f106" fmla="val 177533"/>
              <a:gd name="f107" fmla="val 735665"/>
              <a:gd name="f108" fmla="val 142171"/>
              <a:gd name="f109" fmla="val 707748"/>
              <a:gd name="f110" fmla="val 109414"/>
              <a:gd name="f111" fmla="val 97503"/>
              <a:gd name="f112" fmla="val 690253"/>
              <a:gd name="f113" fmla="val 83358"/>
              <a:gd name="f114" fmla="val 681319"/>
              <a:gd name="f115" fmla="val 670152"/>
              <a:gd name="f116" fmla="val 53580"/>
              <a:gd name="f117" fmla="val 657124"/>
              <a:gd name="f118" fmla="val 52835"/>
              <a:gd name="f119" fmla="val 640746"/>
              <a:gd name="f120" fmla="val 67352"/>
              <a:gd name="f121" fmla="val 626229"/>
              <a:gd name="f122" fmla="val 80380"/>
              <a:gd name="f123" fmla="val 619157"/>
              <a:gd name="f124" fmla="val 79264"/>
              <a:gd name="f125" fmla="val 614318"/>
              <a:gd name="f126" fmla="val 61396"/>
              <a:gd name="f127" fmla="val 606873"/>
              <a:gd name="f128" fmla="val 33479"/>
              <a:gd name="f129" fmla="val 589750"/>
              <a:gd name="f130" fmla="val 13751"/>
              <a:gd name="f131" fmla="val 560716"/>
              <a:gd name="f132" fmla="val 3701"/>
              <a:gd name="f133" fmla="val 554388"/>
              <a:gd name="f134" fmla="val 1467"/>
              <a:gd name="f135" fmla="val 546572"/>
              <a:gd name="f136" fmla="+- 0 0 3372"/>
              <a:gd name="f137" fmla="val 540616"/>
              <a:gd name="f138" fmla="val 535405"/>
              <a:gd name="f139" fmla="val 9656"/>
              <a:gd name="f140" fmla="val 539871"/>
              <a:gd name="f141" fmla="val 16729"/>
              <a:gd name="f142" fmla="val 543594"/>
              <a:gd name="f143" fmla="val 21940"/>
              <a:gd name="f144" fmla="val 550294"/>
              <a:gd name="f145" fmla="val 556250"/>
              <a:gd name="f146" fmla="val 40179"/>
              <a:gd name="f147" fmla="val 558855"/>
              <a:gd name="f148" fmla="val 58791"/>
              <a:gd name="f149" fmla="val 562578"/>
              <a:gd name="f150" fmla="val 557366"/>
              <a:gd name="f151" fmla="val 72563"/>
              <a:gd name="f152" fmla="val 535777"/>
              <a:gd name="f153" fmla="val 96386"/>
              <a:gd name="f154" fmla="val 551411"/>
              <a:gd name="f155" fmla="val 107553"/>
              <a:gd name="f156" fmla="val 570022"/>
              <a:gd name="f157" fmla="val 120209"/>
              <a:gd name="f158" fmla="val 595706"/>
              <a:gd name="f159" fmla="val 137332"/>
              <a:gd name="f160" fmla="val 605756"/>
              <a:gd name="f161" fmla="val 162643"/>
              <a:gd name="f162" fmla="val 599801"/>
              <a:gd name="f163" fmla="val 192794"/>
              <a:gd name="f164" fmla="val 597567"/>
              <a:gd name="f165" fmla="val 205078"/>
              <a:gd name="f166" fmla="val 599056"/>
              <a:gd name="f167" fmla="val 212522"/>
              <a:gd name="f168" fmla="val 212150"/>
              <a:gd name="f169" fmla="val 620273"/>
              <a:gd name="f170" fmla="val 621762"/>
              <a:gd name="f171" fmla="val 216245"/>
              <a:gd name="f172" fmla="val 623996"/>
              <a:gd name="f173" fmla="val 220711"/>
              <a:gd name="f174" fmla="val 671641"/>
              <a:gd name="f175" fmla="val 326053"/>
              <a:gd name="f176" fmla="val 740504"/>
              <a:gd name="f177" fmla="val 418366"/>
              <a:gd name="f178" fmla="val 821278"/>
              <a:gd name="f179" fmla="val 503235"/>
              <a:gd name="f180" fmla="val 886791"/>
              <a:gd name="f181" fmla="val 572098"/>
              <a:gd name="f182" fmla="val 959004"/>
              <a:gd name="f183" fmla="val 634260"/>
              <a:gd name="f184" fmla="val 1033822"/>
              <a:gd name="f185" fmla="val 694562"/>
              <a:gd name="f186" fmla="val 1036055"/>
              <a:gd name="f187" fmla="val 696423"/>
              <a:gd name="f188" fmla="val 1038289"/>
              <a:gd name="f189" fmla="val 698656"/>
              <a:gd name="f190" fmla="val 1039406"/>
              <a:gd name="f191" fmla="val 702378"/>
              <a:gd name="f192" fmla="val 1004044"/>
              <a:gd name="f193" fmla="val 694934"/>
              <a:gd name="f194" fmla="val 973521"/>
              <a:gd name="f195" fmla="val 679672"/>
              <a:gd name="f196" fmla="val 944114"/>
              <a:gd name="f197" fmla="val 662550"/>
              <a:gd name="f198" fmla="val 865946"/>
              <a:gd name="f199" fmla="val 617138"/>
              <a:gd name="f200" fmla="val 800061"/>
              <a:gd name="f201" fmla="val 558325"/>
              <a:gd name="f202" fmla="val 733432"/>
              <a:gd name="f203" fmla="val 500629"/>
              <a:gd name="f204" fmla="val 692858"/>
              <a:gd name="f205" fmla="val 465267"/>
              <a:gd name="f206" fmla="val 651169"/>
              <a:gd name="f207" fmla="val 431022"/>
              <a:gd name="f208" fmla="val 606501"/>
              <a:gd name="f209" fmla="val 399755"/>
              <a:gd name="f210" fmla="val 394543"/>
              <a:gd name="f211" fmla="val 593845"/>
              <a:gd name="f212" fmla="val 387843"/>
              <a:gd name="f213" fmla="val 588634"/>
              <a:gd name="f214" fmla="val 381143"/>
              <a:gd name="f215" fmla="val 585656"/>
              <a:gd name="f216" fmla="val 377421"/>
              <a:gd name="f217" fmla="val 581934"/>
              <a:gd name="f218" fmla="val 374071"/>
              <a:gd name="f219" fmla="val 575978"/>
              <a:gd name="f220" fmla="val 375560"/>
              <a:gd name="f221" fmla="val 568533"/>
              <a:gd name="f222" fmla="val 567789"/>
              <a:gd name="f223" fmla="val 383004"/>
              <a:gd name="f224" fmla="val 567044"/>
              <a:gd name="f225" fmla="val 388588"/>
              <a:gd name="f226" fmla="val 564811"/>
              <a:gd name="f227" fmla="val 406455"/>
              <a:gd name="f228" fmla="val 569650"/>
              <a:gd name="f229" fmla="val 422461"/>
              <a:gd name="f230" fmla="val 578956"/>
              <a:gd name="f231" fmla="val 437722"/>
              <a:gd name="f232" fmla="val 603151"/>
              <a:gd name="f233" fmla="val 476806"/>
              <a:gd name="f234" fmla="val 638885"/>
              <a:gd name="f235" fmla="val 506957"/>
              <a:gd name="f236" fmla="val 675736"/>
              <a:gd name="f237" fmla="val 535619"/>
              <a:gd name="f238" fmla="val 723381"/>
              <a:gd name="f239" fmla="val 572470"/>
              <a:gd name="f240" fmla="val 769538"/>
              <a:gd name="f241" fmla="val 610810"/>
              <a:gd name="f242" fmla="val 811600"/>
              <a:gd name="f243" fmla="val 652872"/>
              <a:gd name="f244" fmla="val 814578"/>
              <a:gd name="f245" fmla="val 655850"/>
              <a:gd name="f246" fmla="val 820161"/>
              <a:gd name="f247" fmla="val 657711"/>
              <a:gd name="f248" fmla="val 818300"/>
              <a:gd name="f249" fmla="val 666272"/>
              <a:gd name="f250" fmla="val 791872"/>
              <a:gd name="f251" fmla="val 646544"/>
              <a:gd name="f252" fmla="val 766932"/>
              <a:gd name="f253" fmla="val 627188"/>
              <a:gd name="f254" fmla="val 741621"/>
              <a:gd name="f255" fmla="val 608576"/>
              <a:gd name="f256" fmla="val 716681"/>
              <a:gd name="f257" fmla="val 589965"/>
              <a:gd name="f258" fmla="val 691369"/>
              <a:gd name="f259" fmla="val 571353"/>
              <a:gd name="f260" fmla="val 666430"/>
              <a:gd name="f261" fmla="val 553114"/>
              <a:gd name="f262" fmla="val 660474"/>
              <a:gd name="f263" fmla="val 548647"/>
              <a:gd name="f264" fmla="val 654146"/>
              <a:gd name="f265" fmla="val 542319"/>
              <a:gd name="f266" fmla="val 645585"/>
              <a:gd name="f267" fmla="val 547903"/>
              <a:gd name="f268" fmla="val 636652"/>
              <a:gd name="f269" fmla="val 553486"/>
              <a:gd name="f270" fmla="val 637768"/>
              <a:gd name="f271" fmla="val 562792"/>
              <a:gd name="f272" fmla="val 640002"/>
              <a:gd name="f273" fmla="val 570236"/>
              <a:gd name="f274" fmla="val 647074"/>
              <a:gd name="f275" fmla="val 592198"/>
              <a:gd name="f276" fmla="val 659358"/>
              <a:gd name="f277" fmla="val 611554"/>
              <a:gd name="f278" fmla="val 628677"/>
              <a:gd name="f279" fmla="val 731570"/>
              <a:gd name="f280" fmla="val 685256"/>
              <a:gd name="f281" fmla="val 795966"/>
              <a:gd name="f282" fmla="val 734018"/>
              <a:gd name="f283" fmla="val 786875"/>
              <a:gd name="f284" fmla="val 888280"/>
              <a:gd name="f285" fmla="val 815537"/>
              <a:gd name="f286" fmla="val 918058"/>
              <a:gd name="f287" fmla="val 846060"/>
              <a:gd name="f288" fmla="val 946348"/>
              <a:gd name="f289" fmla="val 877699"/>
              <a:gd name="f290" fmla="val 952676"/>
              <a:gd name="f291" fmla="val 884772"/>
              <a:gd name="f292" fmla="val 952303"/>
              <a:gd name="f293" fmla="val 891472"/>
              <a:gd name="f294" fmla="val 950442"/>
              <a:gd name="f295" fmla="val 899661"/>
              <a:gd name="f296" fmla="val 942998"/>
              <a:gd name="f297" fmla="val 932790"/>
              <a:gd name="f298" fmla="val 954537"/>
              <a:gd name="f299" fmla="val 943957"/>
              <a:gd name="f300" fmla="val 991760"/>
              <a:gd name="f301" fmla="val 937629"/>
              <a:gd name="f302" fmla="val 1003299"/>
              <a:gd name="f303" fmla="val 935767"/>
              <a:gd name="f304" fmla="val 1011116"/>
              <a:gd name="f305" fmla="val 1018188"/>
              <a:gd name="f306" fmla="val 945445"/>
              <a:gd name="f307" fmla="val 1103802"/>
              <a:gd name="f308" fmla="val 1042225"/>
              <a:gd name="f309" fmla="val 1205048"/>
              <a:gd name="f310" fmla="val 1123744"/>
              <a:gd name="f311" fmla="val 1315601"/>
              <a:gd name="f312" fmla="val 1196329"/>
              <a:gd name="f313" fmla="val 1360641"/>
              <a:gd name="f314" fmla="val 1225735"/>
              <a:gd name="f315" fmla="val 1407170"/>
              <a:gd name="f316" fmla="val 1253653"/>
              <a:gd name="f317" fmla="val 1454443"/>
              <a:gd name="f318" fmla="val 1279709"/>
              <a:gd name="f319" fmla="val 1281570"/>
              <a:gd name="f320" fmla="val 1283804"/>
              <a:gd name="f321" fmla="val 1285665"/>
              <a:gd name="f322" fmla="val 1454071"/>
              <a:gd name="f323" fmla="val 1288270"/>
              <a:gd name="f324" fmla="val 1453699"/>
              <a:gd name="f325" fmla="val 1289759"/>
              <a:gd name="f326" fmla="val 1453327"/>
              <a:gd name="f327" fmla="val 1291993"/>
              <a:gd name="f328" fmla="val 1386697"/>
              <a:gd name="f329" fmla="val 1251792"/>
              <a:gd name="f330" fmla="val 1320812"/>
              <a:gd name="f331" fmla="val 1210474"/>
              <a:gd name="f332" fmla="val 1256416"/>
              <a:gd name="f333" fmla="val 1166923"/>
              <a:gd name="f334" fmla="val 1081840"/>
              <a:gd name="f335" fmla="val 1048926"/>
              <a:gd name="f336" fmla="val 915080"/>
              <a:gd name="f337" fmla="val 922367"/>
              <a:gd name="f338" fmla="val 745715"/>
              <a:gd name="f339" fmla="val 798786"/>
              <a:gd name="f340" fmla="val 688764"/>
              <a:gd name="f341" fmla="val 757096"/>
              <a:gd name="f342" fmla="val 643724"/>
              <a:gd name="f343" fmla="val 703867"/>
              <a:gd name="f344" fmla="val 592356"/>
              <a:gd name="f345" fmla="val 656966"/>
              <a:gd name="f346" fmla="val 558111"/>
              <a:gd name="f347" fmla="val 625699"/>
              <a:gd name="f348" fmla="val 525354"/>
              <a:gd name="f349" fmla="val 592943"/>
              <a:gd name="f350" fmla="val 485526"/>
              <a:gd name="f351" fmla="val 567259"/>
              <a:gd name="f352" fmla="val 469148"/>
              <a:gd name="f353" fmla="val 556836"/>
              <a:gd name="f354" fmla="val 452025"/>
              <a:gd name="f355" fmla="val 547530"/>
              <a:gd name="f356" fmla="val 430063"/>
              <a:gd name="f357" fmla="val 550136"/>
              <a:gd name="f358" fmla="val 421502"/>
              <a:gd name="f359" fmla="val 551253"/>
              <a:gd name="f360" fmla="val 411824"/>
              <a:gd name="f361" fmla="val 408846"/>
              <a:gd name="f362" fmla="val 563164"/>
              <a:gd name="f363" fmla="val 406240"/>
              <a:gd name="f364" fmla="val 572842"/>
              <a:gd name="f365" fmla="val 414057"/>
              <a:gd name="f366" fmla="val 577309"/>
              <a:gd name="f367" fmla="val 421130"/>
              <a:gd name="f368" fmla="val 581403"/>
              <a:gd name="f369" fmla="val 422991"/>
              <a:gd name="f370" fmla="val 582520"/>
              <a:gd name="f371" fmla="val 424852"/>
              <a:gd name="f372" fmla="val 584009"/>
              <a:gd name="f373" fmla="val 426713"/>
              <a:gd name="f374" fmla="val 462075"/>
              <a:gd name="f375" fmla="val 586242"/>
              <a:gd name="f376" fmla="val 470264"/>
              <a:gd name="f377" fmla="val 614532"/>
              <a:gd name="f378" fmla="val 487015"/>
              <a:gd name="f379" fmla="val 635005"/>
              <a:gd name="f380" fmla="val 492226"/>
              <a:gd name="f381" fmla="val 641333"/>
              <a:gd name="f382" fmla="val 492598"/>
              <a:gd name="f383" fmla="val 647661"/>
              <a:gd name="f384" fmla="val 655105"/>
              <a:gd name="f385" fmla="val 476964"/>
              <a:gd name="f386" fmla="val 668505"/>
              <a:gd name="f387" fmla="val 484037"/>
              <a:gd name="f388" fmla="val 674461"/>
              <a:gd name="f389" fmla="val 497437"/>
              <a:gd name="f390" fmla="val 678183"/>
              <a:gd name="f391" fmla="val 510837"/>
              <a:gd name="f392" fmla="val 681906"/>
              <a:gd name="f393" fmla="val 683022"/>
              <a:gd name="f394" fmla="val 691584"/>
              <a:gd name="f395" fmla="val 516793"/>
              <a:gd name="f396" fmla="val 500787"/>
              <a:gd name="f397" fmla="val 691212"/>
              <a:gd name="f398" fmla="val 485898"/>
              <a:gd name="f399" fmla="val 452397"/>
              <a:gd name="f400" fmla="val 661433"/>
              <a:gd name="f401" fmla="val 430808"/>
              <a:gd name="f402" fmla="val 631282"/>
              <a:gd name="f403" fmla="val 410335"/>
              <a:gd name="f404" fmla="val 600387"/>
              <a:gd name="f405" fmla="val 594431"/>
              <a:gd name="f406" fmla="val 402890"/>
              <a:gd name="f407" fmla="val 587731"/>
              <a:gd name="f408" fmla="val 397307"/>
              <a:gd name="f409" fmla="val 582892"/>
              <a:gd name="f410" fmla="val 386884"/>
              <a:gd name="f411" fmla="val 573214"/>
              <a:gd name="f412" fmla="val 375717"/>
              <a:gd name="f413" fmla="val 363062"/>
              <a:gd name="f414" fmla="val 346311"/>
              <a:gd name="f415" fmla="val 599643"/>
              <a:gd name="f416" fmla="val 340356"/>
              <a:gd name="f417" fmla="val 598526"/>
              <a:gd name="f418" fmla="val 334772"/>
              <a:gd name="f419" fmla="val 578426"/>
              <a:gd name="f420" fmla="val 327327"/>
              <a:gd name="f421" fmla="val 310577"/>
              <a:gd name="f422" fmla="val 532269"/>
              <a:gd name="f423" fmla="val 281915"/>
              <a:gd name="f424" fmla="val 522219"/>
              <a:gd name="f425" fmla="val 275960"/>
              <a:gd name="f426" fmla="val 519985"/>
              <a:gd name="f427" fmla="val 269632"/>
              <a:gd name="f428" fmla="val 517007"/>
              <a:gd name="f429" fmla="val 263304"/>
              <a:gd name="f430" fmla="val 521846"/>
              <a:gd name="f431" fmla="val 256604"/>
              <a:gd name="f432" fmla="val 527430"/>
              <a:gd name="f433" fmla="val 261070"/>
              <a:gd name="f434" fmla="val 533013"/>
              <a:gd name="f435" fmla="val 263676"/>
              <a:gd name="f436" fmla="val 538225"/>
              <a:gd name="f437" fmla="val 267398"/>
              <a:gd name="f438" fmla="val 546414"/>
              <a:gd name="f439" fmla="val 271865"/>
              <a:gd name="f440" fmla="val 554603"/>
              <a:gd name="f441" fmla="val 275215"/>
              <a:gd name="f442" fmla="val 281171"/>
              <a:gd name="f443" fmla="val 576937"/>
              <a:gd name="f444" fmla="val 282288"/>
              <a:gd name="f445" fmla="val 591454"/>
              <a:gd name="f446" fmla="val 271121"/>
              <a:gd name="f447" fmla="val 604854"/>
              <a:gd name="f448" fmla="val 262931"/>
              <a:gd name="f449" fmla="val 620860"/>
              <a:gd name="f450" fmla="val 274471"/>
              <a:gd name="f451" fmla="val 627560"/>
              <a:gd name="f452" fmla="val 309088"/>
              <a:gd name="f453" fmla="val 648405"/>
              <a:gd name="f454" fmla="val 331050"/>
              <a:gd name="f455" fmla="val 675578"/>
              <a:gd name="f456" fmla="val 319138"/>
              <a:gd name="f457" fmla="val 718012"/>
              <a:gd name="f458" fmla="val 317277"/>
              <a:gd name="f459" fmla="val 723968"/>
              <a:gd name="f460" fmla="val 319511"/>
              <a:gd name="f461" fmla="val 729924"/>
              <a:gd name="f462" fmla="val 326583"/>
              <a:gd name="f463" fmla="val 729551"/>
              <a:gd name="f464" fmla="val 342217"/>
              <a:gd name="f465" fmla="val 728435"/>
              <a:gd name="f466" fmla="val 344822"/>
              <a:gd name="f467" fmla="val 738113"/>
              <a:gd name="f468" fmla="val 349289"/>
              <a:gd name="f469" fmla="val 748163"/>
              <a:gd name="f470" fmla="val 392840"/>
              <a:gd name="f471" fmla="val 844571"/>
              <a:gd name="f472" fmla="val 455747"/>
              <a:gd name="f473" fmla="val 928695"/>
              <a:gd name="f474" fmla="val 528332"/>
              <a:gd name="f475" fmla="val 1007608"/>
              <a:gd name="f476" fmla="val 600173"/>
              <a:gd name="f477" fmla="val 1085777"/>
              <a:gd name="f478" fmla="val 680947"/>
              <a:gd name="f479" fmla="val 1155756"/>
              <a:gd name="f480" fmla="val 1222758"/>
              <a:gd name="f481" fmla="val 742737"/>
              <a:gd name="f482" fmla="val 1220524"/>
              <a:gd name="f483" fmla="val 711470"/>
              <a:gd name="f484" fmla="val 1206752"/>
              <a:gd name="f485" fmla="val 1190746"/>
              <a:gd name="f486" fmla="val 601662"/>
              <a:gd name="f487" fmla="val 1147939"/>
              <a:gd name="f488" fmla="val 536149"/>
              <a:gd name="f489" fmla="val 1089871"/>
              <a:gd name="f490" fmla="val 469520"/>
              <a:gd name="f491" fmla="val 1032920"/>
              <a:gd name="f492" fmla="val 993091"/>
              <a:gd name="f493" fmla="val 377579"/>
              <a:gd name="f494" fmla="val 952146"/>
              <a:gd name="f495" fmla="val 325466"/>
              <a:gd name="f496" fmla="val 917900"/>
              <a:gd name="f497" fmla="val 914178"/>
              <a:gd name="f498" fmla="val 315416"/>
              <a:gd name="f499" fmla="val 909339"/>
              <a:gd name="f500" fmla="val 312066"/>
              <a:gd name="f501" fmla="val 903383"/>
              <a:gd name="f502" fmla="val 898172"/>
              <a:gd name="f503" fmla="val 304621"/>
              <a:gd name="f504" fmla="val 893333"/>
              <a:gd name="f505" fmla="val 296805"/>
              <a:gd name="f506" fmla="val 895566"/>
              <a:gd name="f507" fmla="val 288988"/>
              <a:gd name="f508" fmla="val 288243"/>
              <a:gd name="f509" fmla="val 904872"/>
              <a:gd name="f510" fmla="val 910828"/>
              <a:gd name="f511" fmla="val 289360"/>
              <a:gd name="f512" fmla="val 933162"/>
              <a:gd name="f513" fmla="val 295688"/>
              <a:gd name="f514" fmla="val 953262"/>
              <a:gd name="f515" fmla="val 309460"/>
              <a:gd name="f516" fmla="val 971129"/>
              <a:gd name="f517" fmla="val 336261"/>
              <a:gd name="f518" fmla="val 1006864"/>
              <a:gd name="f519" fmla="val 371995"/>
              <a:gd name="f520" fmla="val 1034781"/>
              <a:gd name="f521" fmla="val 407729"/>
              <a:gd name="f522" fmla="val 1062698"/>
              <a:gd name="f523" fmla="val 457236"/>
              <a:gd name="f524" fmla="val 1101038"/>
              <a:gd name="f525" fmla="val 503021"/>
              <a:gd name="f526" fmla="val 1142728"/>
              <a:gd name="f527" fmla="val 544338"/>
              <a:gd name="f528" fmla="val 1189257"/>
              <a:gd name="f529" fmla="val 514560"/>
              <a:gd name="f530" fmla="val 1166551"/>
              <a:gd name="f531" fmla="val 484781"/>
              <a:gd name="f532" fmla="val 1143472"/>
              <a:gd name="f533" fmla="val 454630"/>
              <a:gd name="f534" fmla="val 1120766"/>
              <a:gd name="f535" fmla="val 431924"/>
              <a:gd name="f536" fmla="val 1103644"/>
              <a:gd name="f537" fmla="val 408474"/>
              <a:gd name="f538" fmla="val 1087265"/>
              <a:gd name="f539" fmla="val 385396"/>
              <a:gd name="f540" fmla="val 1070515"/>
              <a:gd name="f541" fmla="val 379812"/>
              <a:gd name="f542" fmla="val 1066421"/>
              <a:gd name="f543" fmla="val 373856"/>
              <a:gd name="f544" fmla="val 1061954"/>
              <a:gd name="f545" fmla="val 366040"/>
              <a:gd name="f546" fmla="val 1067537"/>
              <a:gd name="f547" fmla="val 358967"/>
              <a:gd name="f548" fmla="val 1072376"/>
              <a:gd name="f549" fmla="val 360084"/>
              <a:gd name="f550" fmla="val 1079449"/>
              <a:gd name="f551" fmla="val 361573"/>
              <a:gd name="f552" fmla="val 1086149"/>
              <a:gd name="f553" fmla="val 367156"/>
              <a:gd name="f554" fmla="val 1112577"/>
              <a:gd name="f555" fmla="val 382790"/>
              <a:gd name="f556" fmla="val 1133794"/>
              <a:gd name="f557" fmla="val 402146"/>
              <a:gd name="f558" fmla="val 1152778"/>
              <a:gd name="f559" fmla="val 425596"/>
              <a:gd name="f560" fmla="val 1175484"/>
              <a:gd name="f561" fmla="val 450164"/>
              <a:gd name="f562" fmla="val 1197074"/>
              <a:gd name="f563" fmla="val 475475"/>
              <a:gd name="f564" fmla="val 1218663"/>
              <a:gd name="f565" fmla="val 448303"/>
              <a:gd name="f566" fmla="val 1212707"/>
              <a:gd name="f567" fmla="val 393957"/>
              <a:gd name="f568" fmla="val 1201913"/>
              <a:gd name="f569" fmla="val 1245091"/>
              <a:gd name="f570" fmla="val 434902"/>
              <a:gd name="f571" fmla="val 460586"/>
              <a:gd name="f572" fmla="val 1260353"/>
              <a:gd name="f573" fmla="val 495204"/>
              <a:gd name="f574" fmla="val 1268914"/>
              <a:gd name="f575" fmla="val 561089"/>
              <a:gd name="f576" fmla="val 574861"/>
              <a:gd name="f577" fmla="val 1304276"/>
              <a:gd name="f578" fmla="val 1316188"/>
              <a:gd name="f579" fmla="val 602034"/>
              <a:gd name="f580" fmla="val 1328843"/>
              <a:gd name="f581" fmla="val 615807"/>
              <a:gd name="f582" fmla="val 1341872"/>
              <a:gd name="f583" fmla="val 628835"/>
              <a:gd name="f584" fmla="val 1354900"/>
              <a:gd name="f585" fmla="val 641863"/>
              <a:gd name="f586" fmla="val 1368672"/>
              <a:gd name="f587" fmla="val 1378722"/>
              <a:gd name="f588" fmla="val 662335"/>
              <a:gd name="f589" fmla="val 1387284"/>
              <a:gd name="f590" fmla="val 651541"/>
              <a:gd name="f591" fmla="val 1404406"/>
              <a:gd name="f592" fmla="val 646702"/>
              <a:gd name="f593" fmla="val 1412223"/>
              <a:gd name="f594" fmla="val 678341"/>
              <a:gd name="f595" fmla="val 1454658"/>
              <a:gd name="f596" fmla="val 1457263"/>
              <a:gd name="f597" fmla="val 689881"/>
              <a:gd name="f598" fmla="val 1457635"/>
              <a:gd name="f599" fmla="val 1458008"/>
              <a:gd name="f600" fmla="val 692486"/>
              <a:gd name="f601" fmla="val 714076"/>
              <a:gd name="f602" fmla="val 1456519"/>
              <a:gd name="f603" fmla="val 718915"/>
              <a:gd name="f604" fmla="val 1469175"/>
              <a:gd name="f605" fmla="val 719287"/>
              <a:gd name="f606" fmla="val 1485181"/>
              <a:gd name="f607" fmla="val 719659"/>
              <a:gd name="f608" fmla="val 1500814"/>
              <a:gd name="f609" fmla="val 715937"/>
              <a:gd name="f610" fmla="val 1520170"/>
              <a:gd name="f611" fmla="val 745343"/>
              <a:gd name="f612" fmla="val 1512353"/>
              <a:gd name="f613" fmla="val 748693"/>
              <a:gd name="f614" fmla="val 1511609"/>
              <a:gd name="f615" fmla="val 1513842"/>
              <a:gd name="f616" fmla="val 750926"/>
              <a:gd name="f617" fmla="val 1516448"/>
              <a:gd name="f618" fmla="val 782938"/>
              <a:gd name="f619" fmla="val 1583077"/>
              <a:gd name="f620" fmla="val 836912"/>
              <a:gd name="f621" fmla="val 1634445"/>
              <a:gd name="f622" fmla="val 890141"/>
              <a:gd name="f623" fmla="val 1685813"/>
              <a:gd name="f624" fmla="val 893119"/>
              <a:gd name="f625" fmla="val 1688419"/>
              <a:gd name="f626" fmla="val 896097"/>
              <a:gd name="f627" fmla="val 1691024"/>
              <a:gd name="f628" fmla="val 899074"/>
              <a:gd name="f629" fmla="val 1693630"/>
              <a:gd name="f630" fmla="val 843240"/>
              <a:gd name="f631" fmla="val 1680602"/>
              <a:gd name="f632" fmla="val 658985"/>
              <a:gd name="f633" fmla="val 1663851"/>
              <a:gd name="f634" fmla="val 605012"/>
              <a:gd name="f635" fmla="val 1669435"/>
              <a:gd name="f636" fmla="val 556994"/>
              <a:gd name="f637" fmla="val 1674274"/>
              <a:gd name="f638" fmla="val 285638"/>
              <a:gd name="f639" fmla="val 1593128"/>
              <a:gd name="f640" fmla="val 229431"/>
              <a:gd name="f641" fmla="val 1545110"/>
              <a:gd name="f642" fmla="val 221614"/>
              <a:gd name="f643" fmla="val 1582705"/>
              <a:gd name="f644" fmla="val 238364"/>
              <a:gd name="f645" fmla="val 1597594"/>
              <a:gd name="f646" fmla="val 251765"/>
              <a:gd name="f647" fmla="val 1614717"/>
              <a:gd name="f648" fmla="val 270748"/>
              <a:gd name="f649" fmla="val 1638912"/>
              <a:gd name="f650" fmla="val 273726"/>
              <a:gd name="f651" fmla="val 1656035"/>
              <a:gd name="f652" fmla="val 237992"/>
              <a:gd name="f653" fmla="val 1675391"/>
              <a:gd name="f654" fmla="val 135628"/>
              <a:gd name="f655" fmla="val 1730481"/>
              <a:gd name="f656" fmla="val 136745"/>
              <a:gd name="f657" fmla="val 1732342"/>
              <a:gd name="f658" fmla="val 232781"/>
              <a:gd name="f659" fmla="val 1807160"/>
              <a:gd name="f660" fmla="val 237248"/>
              <a:gd name="f661" fmla="val 1810511"/>
              <a:gd name="f662" fmla="val 235014"/>
              <a:gd name="f663" fmla="val 1821305"/>
              <a:gd name="f664" fmla="val 236131"/>
              <a:gd name="f665" fmla="val 1828750"/>
              <a:gd name="f666" fmla="val 211191"/>
              <a:gd name="f667" fmla="val 1839917"/>
              <a:gd name="f668" fmla="val 181785"/>
              <a:gd name="f669" fmla="val 1810883"/>
              <a:gd name="f670" fmla="val 152007"/>
              <a:gd name="f671" fmla="val 1842150"/>
              <a:gd name="f672" fmla="val 280426"/>
              <a:gd name="f673" fmla="val 1979503"/>
              <a:gd name="f674" fmla="val 475848"/>
              <a:gd name="f675" fmla="val 2110157"/>
              <a:gd name="f676" fmla="val 653030"/>
              <a:gd name="f677" fmla="val 2213265"/>
              <a:gd name="f678" fmla="val 509721"/>
              <a:gd name="f679" fmla="val 2247138"/>
              <a:gd name="f680" fmla="val 423735"/>
              <a:gd name="f681" fmla="val 2128024"/>
              <a:gd name="f682" fmla="val 318394"/>
              <a:gd name="f683" fmla="val 2143285"/>
              <a:gd name="f684" fmla="val 265909"/>
              <a:gd name="f685" fmla="val 2180508"/>
              <a:gd name="f686" fmla="val 422246"/>
              <a:gd name="f687" fmla="val 2240810"/>
              <a:gd name="f688" fmla="val 272982"/>
              <a:gd name="f689" fmla="val 2258305"/>
              <a:gd name="f690" fmla="val 337750"/>
              <a:gd name="f691" fmla="val 2291061"/>
              <a:gd name="f692" fmla="val 385768"/>
              <a:gd name="f693" fmla="val 2323073"/>
              <a:gd name="f694" fmla="val 430435"/>
              <a:gd name="f695" fmla="val 2360668"/>
              <a:gd name="f696" fmla="val 2428042"/>
              <a:gd name="f697" fmla="val 2472710"/>
              <a:gd name="f698" fmla="val 488876"/>
              <a:gd name="f699" fmla="val 2563162"/>
              <a:gd name="f700" fmla="val 464681"/>
              <a:gd name="f701" fmla="val 2622719"/>
              <a:gd name="f702" fmla="val 429691"/>
              <a:gd name="f703" fmla="val 2677437"/>
              <a:gd name="f704" fmla="val 2748533"/>
              <a:gd name="f705" fmla="val 481803"/>
              <a:gd name="f706" fmla="val 2797295"/>
              <a:gd name="f707" fmla="val 473614"/>
              <a:gd name="f708" fmla="val 2829307"/>
              <a:gd name="f709" fmla="val 393212"/>
              <a:gd name="f710" fmla="val 2807345"/>
              <a:gd name="f711" fmla="val 306483"/>
              <a:gd name="f712" fmla="val 2783895"/>
              <a:gd name="f713" fmla="val 2827818"/>
              <a:gd name="f714" fmla="val 2913059"/>
              <a:gd name="f715" fmla="val 309833"/>
              <a:gd name="f716" fmla="val 2967777"/>
              <a:gd name="f717" fmla="val 294943"/>
              <a:gd name="f718" fmla="val 2984900"/>
              <a:gd name="f719" fmla="val 235386"/>
              <a:gd name="f720" fmla="val 2978572"/>
              <a:gd name="f721" fmla="val 169501"/>
              <a:gd name="f722" fmla="val 2971499"/>
              <a:gd name="f723" fmla="val 106967"/>
              <a:gd name="f724" fmla="val 2935765"/>
              <a:gd name="f725" fmla="val 25448"/>
              <a:gd name="f726" fmla="val 2952888"/>
              <a:gd name="f727" fmla="val 90588"/>
              <a:gd name="f728" fmla="val 3052646"/>
              <a:gd name="f729" fmla="val 229803"/>
              <a:gd name="f730" fmla="val 3024356"/>
              <a:gd name="f731" fmla="val 305738"/>
              <a:gd name="f732" fmla="val 3119275"/>
              <a:gd name="f733" fmla="val 215286"/>
              <a:gd name="f734" fmla="val 3119647"/>
              <a:gd name="f735" fmla="val 146051"/>
              <a:gd name="f736" fmla="val 79049"/>
              <a:gd name="f737" fmla="val 3098430"/>
              <a:gd name="f738" fmla="val 51132"/>
              <a:gd name="f739" fmla="val 3089869"/>
              <a:gd name="f740" fmla="val 20609"/>
              <a:gd name="f741" fmla="val 3081308"/>
              <a:gd name="f742" fmla="val 4975"/>
              <a:gd name="f743" fmla="val 3109969"/>
              <a:gd name="f744" fmla="+- 0 0 13636"/>
              <a:gd name="f745" fmla="val 3144587"/>
              <a:gd name="f746" fmla="val 24331"/>
              <a:gd name="f747" fmla="val 3157615"/>
              <a:gd name="f748" fmla="val 47037"/>
              <a:gd name="f749" fmla="val 3163943"/>
              <a:gd name="f750" fmla="val 111061"/>
              <a:gd name="f751" fmla="val 3181438"/>
              <a:gd name="f752" fmla="val 160196"/>
              <a:gd name="f753" fmla="val 3222755"/>
              <a:gd name="f754" fmla="val 213425"/>
              <a:gd name="f755" fmla="val 3255139"/>
              <a:gd name="f756" fmla="val 329933"/>
              <a:gd name="f757" fmla="val 3326236"/>
              <a:gd name="f758" fmla="val 457981"/>
              <a:gd name="f759" fmla="val 3385420"/>
              <a:gd name="f760" fmla="val 556622"/>
              <a:gd name="f761" fmla="val 3502301"/>
              <a:gd name="f762" fmla="val 432669"/>
              <a:gd name="f763" fmla="val 3472523"/>
              <a:gd name="f764" fmla="val 339983"/>
              <a:gd name="f765" fmla="val 3402915"/>
              <a:gd name="f766" fmla="val 224592"/>
              <a:gd name="f767" fmla="val 3388771"/>
              <a:gd name="f768" fmla="val 324722"/>
              <a:gd name="f769" fmla="val 3495601"/>
              <a:gd name="f770" fmla="val 453142"/>
              <a:gd name="f771" fmla="val 3565208"/>
              <a:gd name="f772" fmla="val 3643004"/>
              <a:gd name="f773" fmla="val 609479"/>
              <a:gd name="f774" fmla="val 3664966"/>
              <a:gd name="f775" fmla="val 644841"/>
              <a:gd name="f776" fmla="val 3679855"/>
              <a:gd name="f777" fmla="val 652657"/>
              <a:gd name="f778" fmla="val 3727501"/>
              <a:gd name="f779" fmla="val 667919"/>
              <a:gd name="f780" fmla="val 3819814"/>
              <a:gd name="f781" fmla="val 712959"/>
              <a:gd name="f782" fmla="val 3896494"/>
              <a:gd name="f783" fmla="val 810111"/>
              <a:gd name="f784" fmla="val 3937067"/>
              <a:gd name="f785" fmla="val 810856"/>
              <a:gd name="f786" fmla="val 3937439"/>
              <a:gd name="f787" fmla="val 805644"/>
              <a:gd name="f788" fmla="val 3951212"/>
              <a:gd name="f789" fmla="val 802294"/>
              <a:gd name="f790" fmla="val 3960890"/>
              <a:gd name="f791" fmla="val 743110"/>
              <a:gd name="f792" fmla="val 3963868"/>
              <a:gd name="f793" fmla="val 696581"/>
              <a:gd name="f794" fmla="val 3909149"/>
              <a:gd name="f795" fmla="val 620646"/>
              <a:gd name="f796" fmla="val 3927017"/>
              <a:gd name="f797" fmla="val 4001091"/>
              <a:gd name="f798" fmla="val 753532"/>
              <a:gd name="f799" fmla="val 4067720"/>
              <a:gd name="f800" fmla="val 856268"/>
              <a:gd name="f801" fmla="val 4103082"/>
              <a:gd name="f802" fmla="val 938531"/>
              <a:gd name="f803" fmla="val 4131372"/>
              <a:gd name="f804" fmla="val 1040150"/>
              <a:gd name="f805" fmla="val 4147377"/>
              <a:gd name="f806" fmla="val 1099707"/>
              <a:gd name="f807" fmla="val 4238574"/>
              <a:gd name="f808" fmla="val 1030472"/>
              <a:gd name="f809" fmla="val 4256441"/>
              <a:gd name="f810" fmla="val 978732"/>
              <a:gd name="f811" fmla="val 4234107"/>
              <a:gd name="f812" fmla="val 926992"/>
              <a:gd name="f813" fmla="val 4218102"/>
              <a:gd name="f814" fmla="val 847334"/>
              <a:gd name="f815" fmla="val 4193534"/>
              <a:gd name="f816" fmla="val 4165617"/>
              <a:gd name="f817" fmla="val 689508"/>
              <a:gd name="f818" fmla="val 4140677"/>
              <a:gd name="f819" fmla="val 4124299"/>
              <a:gd name="f820" fmla="val 4169711"/>
              <a:gd name="f821" fmla="val 4179389"/>
              <a:gd name="f822" fmla="val 768421"/>
              <a:gd name="f823" fmla="val 4240435"/>
              <a:gd name="f824" fmla="val 831701"/>
              <a:gd name="f825" fmla="val 4297759"/>
              <a:gd name="f826" fmla="val 867435"/>
              <a:gd name="f827" fmla="val 4330143"/>
              <a:gd name="f828" fmla="val 896469"/>
              <a:gd name="f829" fmla="val 4373322"/>
              <a:gd name="f830" fmla="val 960493"/>
              <a:gd name="f831" fmla="val 4356944"/>
              <a:gd name="f832" fmla="val 994366"/>
              <a:gd name="f833" fmla="val 4348382"/>
              <a:gd name="f834" fmla="val 1015955"/>
              <a:gd name="f835" fmla="val 4372578"/>
              <a:gd name="f836" fmla="val 1012233"/>
              <a:gd name="f837" fmla="val 4402356"/>
              <a:gd name="f838" fmla="val 999577"/>
              <a:gd name="f839" fmla="val 4507325"/>
              <a:gd name="f840" fmla="val 1078118"/>
              <a:gd name="f841" fmla="val 4544176"/>
              <a:gd name="f842" fmla="val 1159636"/>
              <a:gd name="f843" fmla="val 4564276"/>
              <a:gd name="f844" fmla="val 1313740"/>
              <a:gd name="f845" fmla="val 4602616"/>
              <a:gd name="f846" fmla="val 1442160"/>
              <a:gd name="f847" fmla="val 4692324"/>
              <a:gd name="f848" fmla="val 1592169"/>
              <a:gd name="f849" fmla="val 4741458"/>
              <a:gd name="f850" fmla="val 1738083"/>
              <a:gd name="f851" fmla="val 4789104"/>
              <a:gd name="f852" fmla="val 2833187"/>
              <a:gd name="f853" fmla="val 5010209"/>
              <a:gd name="f854" fmla="val 3110499"/>
              <a:gd name="f855" fmla="val 5032171"/>
              <a:gd name="f856" fmla="val 4807501"/>
              <a:gd name="f857" fmla="val 5166546"/>
              <a:gd name="f858" fmla="val 6028047"/>
              <a:gd name="f859" fmla="val 4106432"/>
              <a:gd name="f860" fmla="val 6033630"/>
              <a:gd name="f861" fmla="val 4091915"/>
              <a:gd name="f862" fmla="val 6059314"/>
              <a:gd name="f863" fmla="val 4023797"/>
              <a:gd name="f864" fmla="val 6122965"/>
              <a:gd name="f865" fmla="val 3994390"/>
              <a:gd name="f866" fmla="val 6180661"/>
              <a:gd name="f867" fmla="val 3957912"/>
              <a:gd name="f868" fmla="val 6230913"/>
              <a:gd name="f869" fmla="val 3925900"/>
              <a:gd name="f870" fmla="val 6284514"/>
              <a:gd name="f871" fmla="val 3892027"/>
              <a:gd name="f872" fmla="val 6305359"/>
              <a:gd name="f873" fmla="val 3837309"/>
              <a:gd name="f874" fmla="val 6332904"/>
              <a:gd name="f875" fmla="val 3764724"/>
              <a:gd name="f876" fmla="val 6254735"/>
              <a:gd name="f877" fmla="val 3824281"/>
              <a:gd name="f878" fmla="val 6240218"/>
              <a:gd name="f879" fmla="val 3796364"/>
              <a:gd name="f880" fmla="val 6269997"/>
              <a:gd name="f881" fmla="val 3758768"/>
              <a:gd name="f882" fmla="val 6316153"/>
              <a:gd name="f883" fmla="val 3724151"/>
              <a:gd name="f884" fmla="val 6328437"/>
              <a:gd name="f885" fmla="val 3681344"/>
              <a:gd name="f886" fmla="val 6372361"/>
              <a:gd name="f887" fmla="val 3526496"/>
              <a:gd name="f888" fmla="val 6466907"/>
              <a:gd name="f889" fmla="val 3413710"/>
              <a:gd name="f890" fmla="val 6608355"/>
              <a:gd name="f891" fmla="val 6648928"/>
              <a:gd name="f892" fmla="val 3300924"/>
              <a:gd name="f893" fmla="val 6675729"/>
              <a:gd name="f894" fmla="val 3255512"/>
              <a:gd name="f895" fmla="val 6731191"/>
              <a:gd name="f896" fmla="val 3248067"/>
              <a:gd name="f897" fmla="val 6854400"/>
              <a:gd name="f898" fmla="val 3232061"/>
              <a:gd name="f899" fmla="val 6815315"/>
              <a:gd name="f900" fmla="val 3106992"/>
              <a:gd name="f901" fmla="val 6880456"/>
              <a:gd name="f902" fmla="val 3051529"/>
              <a:gd name="f903" fmla="val 6892739"/>
              <a:gd name="f904" fmla="val 3041107"/>
              <a:gd name="f905" fmla="val 6903907"/>
              <a:gd name="f906" fmla="val 2777939"/>
              <a:gd name="f907" fmla="val 6901673"/>
              <a:gd name="f908" fmla="val 2763795"/>
              <a:gd name="f909" fmla="val 6898323"/>
              <a:gd name="f910" fmla="val 2743322"/>
              <a:gd name="f911" fmla="val 6883806"/>
              <a:gd name="f912" fmla="val 2966288"/>
              <a:gd name="f913" fmla="val 6871150"/>
              <a:gd name="f914" fmla="val 2948421"/>
              <a:gd name="f915" fmla="val 6858494"/>
              <a:gd name="f916" fmla="val 2930182"/>
              <a:gd name="f917" fmla="val 6839138"/>
              <a:gd name="f918" fmla="val 2914176"/>
              <a:gd name="f919" fmla="val 6848444"/>
              <a:gd name="f920" fmla="val 2890353"/>
              <a:gd name="f921" fmla="val 6852166"/>
              <a:gd name="f922" fmla="val 2880303"/>
              <a:gd name="f923" fmla="val 6849561"/>
              <a:gd name="f924" fmla="val 2846058"/>
              <a:gd name="f925" fmla="val 6878223"/>
              <a:gd name="f926" fmla="val 2873230"/>
              <a:gd name="f927" fmla="val 6956763"/>
              <a:gd name="f928" fmla="val 2946932"/>
              <a:gd name="f929" fmla="val 6870778"/>
              <a:gd name="f930" fmla="val 2578051"/>
              <a:gd name="f931" fmla="val 6762459"/>
              <a:gd name="f932" fmla="val 2568745"/>
              <a:gd name="f933" fmla="val 6801915"/>
              <a:gd name="f934" fmla="val 2465637"/>
              <a:gd name="f935" fmla="val 6673123"/>
              <a:gd name="f936" fmla="val 2451493"/>
              <a:gd name="f937" fmla="val 6722630"/>
              <a:gd name="f938" fmla="val 2385980"/>
              <a:gd name="f939" fmla="val 2369229"/>
              <a:gd name="f940" fmla="val 6662700"/>
              <a:gd name="f941" fmla="val 2346896"/>
              <a:gd name="f942" fmla="val 6605005"/>
              <a:gd name="f943" fmla="val 2325306"/>
              <a:gd name="f944" fmla="val 6540981"/>
              <a:gd name="f945" fmla="val 2318234"/>
              <a:gd name="f946" fmla="val 6487752"/>
              <a:gd name="f947" fmla="val 2285105"/>
              <a:gd name="f948" fmla="val 6536887"/>
              <a:gd name="f949" fmla="val 2201353"/>
              <a:gd name="f950" fmla="val 6550659"/>
              <a:gd name="f951" fmla="val 2104573"/>
              <a:gd name="f952" fmla="val 6652278"/>
              <a:gd name="f953" fmla="val 2063628"/>
              <a:gd name="f954" fmla="val 6668284"/>
              <a:gd name="f955" fmla="val 2057300"/>
              <a:gd name="f956" fmla="val 6679079"/>
              <a:gd name="f957" fmla="val 2031988"/>
              <a:gd name="f958" fmla="val 6668656"/>
              <a:gd name="f959" fmla="val 2017843"/>
              <a:gd name="f960" fmla="val 6631805"/>
              <a:gd name="f961" fmla="val 1965359"/>
              <a:gd name="f962" fmla="val 6684662"/>
              <a:gd name="f963" fmla="val 1864856"/>
              <a:gd name="f964" fmla="val 6570015"/>
              <a:gd name="f965" fmla="val 1854062"/>
              <a:gd name="f966" fmla="val 6555870"/>
              <a:gd name="f967" fmla="val 1852573"/>
              <a:gd name="f968" fmla="val 6542842"/>
              <a:gd name="f969" fmla="val 6554009"/>
              <a:gd name="f970" fmla="val 1827633"/>
              <a:gd name="f971" fmla="val 6592349"/>
              <a:gd name="f972" fmla="val 1778126"/>
              <a:gd name="f973" fmla="val 6545820"/>
              <a:gd name="f974" fmla="val 1781476"/>
              <a:gd name="f975" fmla="val 6517531"/>
              <a:gd name="f976" fmla="val 1775149"/>
              <a:gd name="f977" fmla="val 6483285"/>
              <a:gd name="f978" fmla="val 1767704"/>
              <a:gd name="f979" fmla="val 6444573"/>
              <a:gd name="f980" fmla="val 1789293"/>
              <a:gd name="f981" fmla="val 6412934"/>
              <a:gd name="f982" fmla="val 1762493"/>
              <a:gd name="f983" fmla="val 6420378"/>
              <a:gd name="f984" fmla="val 1734203"/>
              <a:gd name="f985" fmla="val 6447923"/>
              <a:gd name="f986" fmla="val 1734575"/>
              <a:gd name="f987" fmla="val 6467279"/>
              <a:gd name="f988" fmla="val 1725642"/>
              <a:gd name="f989" fmla="val 6523858"/>
              <a:gd name="f990" fmla="val 1699213"/>
              <a:gd name="f991" fmla="val 1667946"/>
              <a:gd name="f992" fmla="val 6572621"/>
              <a:gd name="f993" fmla="val 1600200"/>
              <a:gd name="f994" fmla="val 6574854"/>
              <a:gd name="f995" fmla="val 1545482"/>
              <a:gd name="f996" fmla="val 6580810"/>
              <a:gd name="f997" fmla="val 1497092"/>
              <a:gd name="f998" fmla="val 6502641"/>
              <a:gd name="f999" fmla="val 1480341"/>
              <a:gd name="f1000" fmla="val 6490358"/>
              <a:gd name="f1001" fmla="val 1477736"/>
              <a:gd name="f1002" fmla="val 6484030"/>
              <a:gd name="f1003" fmla="val 1470664"/>
              <a:gd name="f1004" fmla="val 6481796"/>
              <a:gd name="f1005" fmla="val 1461358"/>
              <a:gd name="f1006" fmla="val 6490730"/>
              <a:gd name="f1007" fmla="val 1452424"/>
              <a:gd name="f1008" fmla="val 6499291"/>
              <a:gd name="f1009" fmla="val 1443118"/>
              <a:gd name="f1010" fmla="val 6509713"/>
              <a:gd name="f1011" fmla="val 1436418"/>
              <a:gd name="f1012" fmla="val 6544703"/>
              <a:gd name="f1013" fmla="val 1414457"/>
              <a:gd name="f1014" fmla="val 6556615"/>
              <a:gd name="f1015" fmla="val 1382072"/>
              <a:gd name="f1016" fmla="val 6567037"/>
              <a:gd name="f1017" fmla="val 1348199"/>
              <a:gd name="f1018" fmla="val 6573737"/>
              <a:gd name="f1019" fmla="val 1326610"/>
              <a:gd name="f1020" fmla="val 6581554"/>
              <a:gd name="f1021" fmla="val 1305393"/>
              <a:gd name="f1022" fmla="val 6596816"/>
              <a:gd name="f1023" fmla="val 1286781"/>
              <a:gd name="f1024" fmla="val 6606122"/>
              <a:gd name="f1025" fmla="val 1275242"/>
              <a:gd name="f1026" fmla="val 6617661"/>
              <a:gd name="f1027" fmla="val 1266681"/>
              <a:gd name="f1028" fmla="val 6632178"/>
              <a:gd name="f1029" fmla="val 1261842"/>
              <a:gd name="f1030" fmla="val 6644833"/>
              <a:gd name="f1031" fmla="val 1257375"/>
              <a:gd name="f1032" fmla="val 6648556"/>
              <a:gd name="f1033" fmla="val 1251419"/>
              <a:gd name="f1034" fmla="val 6639994"/>
              <a:gd name="f1035" fmla="val 1240625"/>
              <a:gd name="f1036" fmla="val 6615799"/>
              <a:gd name="f1037" fmla="val 1209729"/>
              <a:gd name="f1038" fmla="val 1175856"/>
              <a:gd name="f1039" fmla="val 6622127"/>
              <a:gd name="f1040" fmla="val 1136400"/>
              <a:gd name="f1041" fmla="val 6626967"/>
              <a:gd name="f1042" fmla="val 1124489"/>
              <a:gd name="f1043" fmla="val 6623617"/>
              <a:gd name="f1044" fmla="val 1114066"/>
              <a:gd name="f1045" fmla="val 6612077"/>
              <a:gd name="f1046" fmla="val 1109599"/>
              <a:gd name="f1047" fmla="val 6564059"/>
              <a:gd name="f1048" fmla="val 1090616"/>
              <a:gd name="f1049" fmla="val 6552148"/>
              <a:gd name="f1050" fmla="val 1046692"/>
              <a:gd name="f1051" fmla="val 6531675"/>
              <a:gd name="f1052" fmla="val 1009469"/>
              <a:gd name="f1053" fmla="val 956612"/>
              <a:gd name="f1054" fmla="val 6476213"/>
              <a:gd name="f1055" fmla="val 902639"/>
              <a:gd name="f1056" fmla="val 6456113"/>
              <a:gd name="f1057" fmla="val 845315"/>
              <a:gd name="f1058" fmla="val 6444201"/>
              <a:gd name="f1059" fmla="val 811070"/>
              <a:gd name="f1060" fmla="val 6432662"/>
              <a:gd name="f1061" fmla="val 777197"/>
              <a:gd name="f1062" fmla="val 6440851"/>
              <a:gd name="f1063" fmla="val 6442712"/>
              <a:gd name="f1064" fmla="val 6439362"/>
              <a:gd name="f1065" fmla="val 722107"/>
              <a:gd name="f1066" fmla="val 6434523"/>
              <a:gd name="f1067" fmla="val 715034"/>
              <a:gd name="f1068" fmla="val 6414050"/>
              <a:gd name="f1069" fmla="val 684139"/>
              <a:gd name="f1070" fmla="val 6416656"/>
              <a:gd name="f1071" fmla="val 651383"/>
              <a:gd name="f1072" fmla="val 6432290"/>
              <a:gd name="f1073" fmla="val 617510"/>
              <a:gd name="f1074" fmla="val 6441968"/>
              <a:gd name="f1075" fmla="val 597037"/>
              <a:gd name="f1076" fmla="val 6416284"/>
              <a:gd name="f1077" fmla="val 595176"/>
              <a:gd name="f1078" fmla="val 6366405"/>
              <a:gd name="f1079" fmla="val 596293"/>
              <a:gd name="f1080" fmla="val 6316898"/>
              <a:gd name="f1081" fmla="val 598154"/>
              <a:gd name="f1082" fmla="val 6267763"/>
              <a:gd name="f1083" fmla="val 591826"/>
              <a:gd name="f1084" fmla="val 6212673"/>
              <a:gd name="f1085" fmla="val 584753"/>
              <a:gd name="f1086" fmla="val 6194806"/>
              <a:gd name="f1087" fmla="val 568375"/>
              <a:gd name="f1088" fmla="val 6236496"/>
              <a:gd name="f1089" fmla="val 521102"/>
              <a:gd name="f1090" fmla="val 6245430"/>
              <a:gd name="f1091" fmla="val 511052"/>
              <a:gd name="f1092" fmla="val 6253246"/>
              <a:gd name="f1093" fmla="val 499885"/>
              <a:gd name="f1094" fmla="val 6257341"/>
              <a:gd name="f1095" fmla="val 487229"/>
              <a:gd name="f1096" fmla="val 6260319"/>
              <a:gd name="f1097" fmla="val 477179"/>
              <a:gd name="f1098" fmla="val 6257713"/>
              <a:gd name="f1099" fmla="val 470106"/>
              <a:gd name="f1100" fmla="val 6248780"/>
              <a:gd name="f1101" fmla="val 6238357"/>
              <a:gd name="f1102" fmla="val 459312"/>
              <a:gd name="f1103" fmla="val 6232774"/>
              <a:gd name="f1104" fmla="val 467501"/>
              <a:gd name="f1105" fmla="val 6226818"/>
              <a:gd name="f1106" fmla="val 473456"/>
              <a:gd name="f1107" fmla="val 6194434"/>
              <a:gd name="f1108" fmla="val 505468"/>
              <a:gd name="f1109" fmla="val 6153861"/>
              <a:gd name="f1110" fmla="val 6115149"/>
              <a:gd name="f1111" fmla="val 551625"/>
              <a:gd name="f1112" fmla="val 6059686"/>
              <a:gd name="f1113" fmla="val 586615"/>
              <a:gd name="f1114" fmla="val 6001246"/>
              <a:gd name="f1115" fmla="val 5951739"/>
              <a:gd name="f1116" fmla="val 659944"/>
              <a:gd name="f1117" fmla="val 5939084"/>
              <a:gd name="f1118" fmla="val 670739"/>
              <a:gd name="f1119" fmla="val 5918611"/>
              <a:gd name="f1120" fmla="val 5917122"/>
              <a:gd name="f1121" fmla="val 644310"/>
              <a:gd name="f1122" fmla="val 5915633"/>
              <a:gd name="f1123" fmla="val 626071"/>
              <a:gd name="f1124" fmla="val 5905583"/>
              <a:gd name="f1125" fmla="val 5890694"/>
              <a:gd name="f1126" fmla="val 630538"/>
              <a:gd name="f1127" fmla="val 5872826"/>
              <a:gd name="f1128" fmla="val 635749"/>
              <a:gd name="f1129" fmla="val 5854959"/>
              <a:gd name="f1130" fmla="val 640960"/>
              <a:gd name="f1131" fmla="val 5837464"/>
              <a:gd name="f1132" fmla="val 646916"/>
              <a:gd name="f1133" fmla="val 5819225"/>
              <a:gd name="f1134" fmla="val 653244"/>
              <a:gd name="f1135" fmla="val 5811036"/>
              <a:gd name="f1136" fmla="val 666644"/>
              <a:gd name="f1137" fmla="val 5809175"/>
              <a:gd name="f1138" fmla="val 683395"/>
              <a:gd name="f1139" fmla="val 5808430"/>
              <a:gd name="f1140" fmla="val 689723"/>
              <a:gd name="f1141" fmla="val 5808803"/>
              <a:gd name="f1142" fmla="val 697539"/>
              <a:gd name="f1143" fmla="val 5815503"/>
              <a:gd name="f1144" fmla="val 5843048"/>
              <a:gd name="f1145" fmla="val 703495"/>
              <a:gd name="f1146" fmla="val 5755201"/>
              <a:gd name="f1147" fmla="val 682278"/>
              <a:gd name="f1148" fmla="val 5746268"/>
              <a:gd name="f1149" fmla="val 667389"/>
              <a:gd name="f1150" fmla="val 5745896"/>
              <a:gd name="f1151" fmla="val 5525907"/>
              <a:gd name="f1152" fmla="val 720246"/>
              <a:gd name="f1153" fmla="val 885302"/>
              <a:gd name="f1154" fmla="val 1333310"/>
              <a:gd name="f1155" fmla="val 877857"/>
              <a:gd name="f1156" fmla="val 1326982"/>
              <a:gd name="f1157" fmla="val 870040"/>
              <a:gd name="f1158" fmla="val 1321027"/>
              <a:gd name="f1159" fmla="val 862596"/>
              <a:gd name="f1160" fmla="val 1314326"/>
              <a:gd name="f1161" fmla="val 863712"/>
              <a:gd name="f1162" fmla="val 1312837"/>
              <a:gd name="f1163" fmla="val 865201"/>
              <a:gd name="f1164" fmla="val 1311349"/>
              <a:gd name="f1165" fmla="val 866318"/>
              <a:gd name="f1166" fmla="val 1309860"/>
              <a:gd name="f1167" fmla="val 881580"/>
              <a:gd name="f1168" fmla="val 1320282"/>
              <a:gd name="f1169" fmla="val 896841"/>
              <a:gd name="f1170" fmla="val 1330705"/>
              <a:gd name="f1171" fmla="val 912103"/>
              <a:gd name="f1172" fmla="val 1341127"/>
              <a:gd name="f1173" fmla="val 903541"/>
              <a:gd name="f1174" fmla="val 1338522"/>
              <a:gd name="f1175" fmla="val 894235"/>
              <a:gd name="f1176" fmla="val 1335916"/>
              <a:gd name="f1177" fmla="val 1140280"/>
              <a:gd name="f1178" fmla="val 787619"/>
              <a:gd name="f1179" fmla="val 1231849"/>
              <a:gd name="f1180" fmla="val 850154"/>
              <a:gd name="f1181" fmla="val 1323418"/>
              <a:gd name="f1182" fmla="val 913061"/>
              <a:gd name="f1183" fmla="val 1414987"/>
              <a:gd name="f1184" fmla="val 975596"/>
              <a:gd name="f1185" fmla="val 1413498"/>
              <a:gd name="f1186" fmla="val 977085"/>
              <a:gd name="f1187" fmla="val 1412381"/>
              <a:gd name="f1188" fmla="val 978574"/>
              <a:gd name="f1189" fmla="val 1410892"/>
              <a:gd name="f1190" fmla="val 980063"/>
              <a:gd name="f1191" fmla="val 1310390"/>
              <a:gd name="f1192" fmla="val 927206"/>
              <a:gd name="f1193" fmla="val 1215471"/>
              <a:gd name="f1194" fmla="val 868394"/>
              <a:gd name="f1195" fmla="+- 0 0 -90"/>
              <a:gd name="f1196" fmla="*/ f3 1 6886274"/>
              <a:gd name="f1197" fmla="*/ f4 1 5025119"/>
              <a:gd name="f1198" fmla="+- f7 0 f5"/>
              <a:gd name="f1199" fmla="+- f6 0 f5"/>
              <a:gd name="f1200" fmla="*/ f1195 f0 1"/>
              <a:gd name="f1201" fmla="*/ f1199 1 6886274"/>
              <a:gd name="f1202" fmla="*/ f1198 1 5025119"/>
              <a:gd name="f1203" fmla="*/ 5458905 f1199 1"/>
              <a:gd name="f1204" fmla="*/ 754119 f1198 1"/>
              <a:gd name="f1205" fmla="*/ 3455557 f1199 1"/>
              <a:gd name="f1206" fmla="*/ 1027709 f1198 1"/>
              <a:gd name="f1207" fmla="*/ 3338677 f1199 1"/>
              <a:gd name="f1208" fmla="*/ 1021381 f1198 1"/>
              <a:gd name="f1209" fmla="*/ 2518280 f1199 1"/>
              <a:gd name="f1210" fmla="*/ 980435 f1198 1"/>
              <a:gd name="f1211" fmla="*/ 1673687 f1199 1"/>
              <a:gd name="f1212" fmla="*/ 739229 f1198 1"/>
              <a:gd name="f1213" fmla="*/ 1183459 f1199 1"/>
              <a:gd name="f1214" fmla="*/ 397149 f1198 1"/>
              <a:gd name="f1215" fmla="*/ 977987 f1199 1"/>
              <a:gd name="f1216" fmla="*/ 241184 f1198 1"/>
              <a:gd name="f1217" fmla="*/ 788150 f1199 1"/>
              <a:gd name="f1218" fmla="*/ 66980 f1198 1"/>
              <a:gd name="f1219" fmla="*/ 721148 f1199 1"/>
              <a:gd name="f1220" fmla="*/ 31990 f1198 1"/>
              <a:gd name="f1221" fmla="*/ 701792 f1199 1"/>
              <a:gd name="f1222" fmla="*/ 32362 f1198 1"/>
              <a:gd name="f1223" fmla="*/ 686530 f1199 1"/>
              <a:gd name="f1224" fmla="*/ 43157 f1198 1"/>
              <a:gd name="f1225" fmla="*/ 693603 f1199 1"/>
              <a:gd name="f1226" fmla="*/ 58046 f1198 1"/>
              <a:gd name="f1227" fmla="*/ 705886 f1199 1"/>
              <a:gd name="f1228" fmla="*/ 65491 f1198 1"/>
              <a:gd name="f1229" fmla="*/ 762838 f1199 1"/>
              <a:gd name="f1230" fmla="*/ 112764 f1198 1"/>
              <a:gd name="f1231" fmla="*/ 764327 f1199 1"/>
              <a:gd name="f1232" fmla="*/ 140309 f1198 1"/>
              <a:gd name="f1233" fmla="*/ 775121 f1199 1"/>
              <a:gd name="f1234" fmla="*/ 159666 f1198 1"/>
              <a:gd name="f1235" fmla="*/ 823139 f1199 1"/>
              <a:gd name="f1236" fmla="*/ 176416 f1198 1"/>
              <a:gd name="f1237" fmla="*/ 707748 f1199 1"/>
              <a:gd name="f1238" fmla="*/ 109414 f1198 1"/>
              <a:gd name="f1239" fmla="*/ 681319 f1199 1"/>
              <a:gd name="f1240" fmla="*/ 69958 f1198 1"/>
              <a:gd name="f1241" fmla="*/ 640746 f1199 1"/>
              <a:gd name="f1242" fmla="*/ 67352 f1198 1"/>
              <a:gd name="f1243" fmla="*/ 614318 f1199 1"/>
              <a:gd name="f1244" fmla="*/ 61396 f1198 1"/>
              <a:gd name="f1245" fmla="*/ 560716 f1199 1"/>
              <a:gd name="f1246" fmla="*/ 3701 f1198 1"/>
              <a:gd name="f1247" fmla="*/ 540616 f1199 1"/>
              <a:gd name="f1248" fmla="*/ 543594 f1199 1"/>
              <a:gd name="f1249" fmla="*/ 21940 f1198 1"/>
              <a:gd name="f1250" fmla="*/ 558855 f1199 1"/>
              <a:gd name="f1251" fmla="*/ 51346 f1198 1"/>
              <a:gd name="f1252" fmla="*/ 557366 f1199 1"/>
              <a:gd name="f1253" fmla="*/ 72563 f1198 1"/>
              <a:gd name="f1254" fmla="*/ 570022 f1199 1"/>
              <a:gd name="f1255" fmla="*/ 120209 f1198 1"/>
              <a:gd name="f1256" fmla="*/ 599801 f1199 1"/>
              <a:gd name="f1257" fmla="*/ 192794 f1198 1"/>
              <a:gd name="f1258" fmla="*/ 212150 f1198 1"/>
              <a:gd name="f1259" fmla="*/ 623996 f1199 1"/>
              <a:gd name="f1260" fmla="*/ 220711 f1198 1"/>
              <a:gd name="f1261" fmla="*/ 821278 f1199 1"/>
              <a:gd name="f1262" fmla="*/ 503235 f1198 1"/>
              <a:gd name="f1263" fmla="*/ 1033822 f1199 1"/>
              <a:gd name="f1264" fmla="*/ 694562 f1198 1"/>
              <a:gd name="f1265" fmla="*/ 1039406 f1199 1"/>
              <a:gd name="f1266" fmla="*/ 702378 f1198 1"/>
              <a:gd name="f1267" fmla="*/ 944114 f1199 1"/>
              <a:gd name="f1268" fmla="*/ 662550 f1198 1"/>
              <a:gd name="f1269" fmla="*/ 733432 f1199 1"/>
              <a:gd name="f1270" fmla="*/ 500629 f1198 1"/>
              <a:gd name="f1271" fmla="*/ 606501 f1199 1"/>
              <a:gd name="f1272" fmla="*/ 399755 f1198 1"/>
              <a:gd name="f1273" fmla="*/ 588634 f1199 1"/>
              <a:gd name="f1274" fmla="*/ 381143 f1198 1"/>
              <a:gd name="f1275" fmla="*/ 575978 f1199 1"/>
              <a:gd name="f1276" fmla="*/ 375560 f1198 1"/>
              <a:gd name="f1277" fmla="*/ 567044 f1199 1"/>
              <a:gd name="f1278" fmla="*/ 388588 f1198 1"/>
              <a:gd name="f1279" fmla="*/ 578956 f1199 1"/>
              <a:gd name="f1280" fmla="*/ 437722 f1198 1"/>
              <a:gd name="f1281" fmla="*/ 675736 f1199 1"/>
              <a:gd name="f1282" fmla="*/ 535619 f1198 1"/>
              <a:gd name="f1283" fmla="*/ 811600 f1199 1"/>
              <a:gd name="f1284" fmla="*/ 652872 f1198 1"/>
              <a:gd name="f1285" fmla="*/ 818300 f1199 1"/>
              <a:gd name="f1286" fmla="*/ 666272 f1198 1"/>
              <a:gd name="f1287" fmla="*/ 741621 f1199 1"/>
              <a:gd name="f1288" fmla="*/ 608576 f1198 1"/>
              <a:gd name="f1289" fmla="*/ 666430 f1199 1"/>
              <a:gd name="f1290" fmla="*/ 553114 f1198 1"/>
              <a:gd name="f1291" fmla="*/ 645585 f1199 1"/>
              <a:gd name="f1292" fmla="*/ 547903 f1198 1"/>
              <a:gd name="f1293" fmla="*/ 640002 f1199 1"/>
              <a:gd name="f1294" fmla="*/ 570236 f1198 1"/>
              <a:gd name="f1295" fmla="*/ 628677 f1198 1"/>
              <a:gd name="f1296" fmla="*/ 855896 f1199 1"/>
              <a:gd name="f1297" fmla="*/ 786875 f1198 1"/>
              <a:gd name="f1298" fmla="*/ 946348 f1199 1"/>
              <a:gd name="f1299" fmla="*/ 877699 f1198 1"/>
              <a:gd name="f1300" fmla="*/ 950442 f1199 1"/>
              <a:gd name="f1301" fmla="*/ 899661 f1198 1"/>
              <a:gd name="f1302" fmla="*/ 991760 f1199 1"/>
              <a:gd name="f1303" fmla="*/ 937629 f1198 1"/>
              <a:gd name="f1304" fmla="*/ 1018188 f1199 1"/>
              <a:gd name="f1305" fmla="*/ 945445 f1198 1"/>
              <a:gd name="f1306" fmla="*/ 1315601 f1199 1"/>
              <a:gd name="f1307" fmla="*/ 1196329 f1198 1"/>
              <a:gd name="f1308" fmla="*/ 1454443 f1199 1"/>
              <a:gd name="f1309" fmla="*/ 1279709 f1198 1"/>
              <a:gd name="f1310" fmla="*/ 1285665 f1198 1"/>
              <a:gd name="f1311" fmla="*/ 1453327 f1199 1"/>
              <a:gd name="f1312" fmla="*/ 1291993 f1198 1"/>
              <a:gd name="f1313" fmla="*/ 1256416 f1199 1"/>
              <a:gd name="f1314" fmla="*/ 1166923 f1198 1"/>
              <a:gd name="f1315" fmla="*/ 745715 f1199 1"/>
              <a:gd name="f1316" fmla="*/ 798786 f1198 1"/>
              <a:gd name="f1317" fmla="*/ 592356 f1199 1"/>
              <a:gd name="f1318" fmla="*/ 656966 f1198 1"/>
              <a:gd name="f1319" fmla="*/ 485526 f1199 1"/>
              <a:gd name="f1320" fmla="*/ 567259 f1198 1"/>
              <a:gd name="f1321" fmla="*/ 430063 f1199 1"/>
              <a:gd name="f1322" fmla="*/ 550136 f1198 1"/>
              <a:gd name="f1323" fmla="*/ 408846 f1199 1"/>
              <a:gd name="f1324" fmla="*/ 563164 f1198 1"/>
              <a:gd name="f1325" fmla="*/ 421130 f1199 1"/>
              <a:gd name="f1326" fmla="*/ 581403 f1198 1"/>
              <a:gd name="f1327" fmla="*/ 426713 f1199 1"/>
              <a:gd name="f1328" fmla="*/ 584009 f1198 1"/>
              <a:gd name="f1329" fmla="*/ 487015 f1199 1"/>
              <a:gd name="f1330" fmla="*/ 635005 f1198 1"/>
              <a:gd name="f1331" fmla="*/ 655105 f1198 1"/>
              <a:gd name="f1332" fmla="*/ 497437 f1199 1"/>
              <a:gd name="f1333" fmla="*/ 678183 f1198 1"/>
              <a:gd name="f1334" fmla="*/ 539871 f1199 1"/>
              <a:gd name="f1335" fmla="*/ 691584 f1198 1"/>
              <a:gd name="f1336" fmla="*/ 485898 f1199 1"/>
              <a:gd name="f1337" fmla="*/ 681906 f1198 1"/>
              <a:gd name="f1338" fmla="*/ 410335 f1199 1"/>
              <a:gd name="f1339" fmla="*/ 600387 f1198 1"/>
              <a:gd name="f1340" fmla="*/ 397307 f1199 1"/>
              <a:gd name="f1341" fmla="*/ 582892 f1198 1"/>
              <a:gd name="f1342" fmla="*/ 363062 f1199 1"/>
              <a:gd name="f1343" fmla="*/ 334772 f1199 1"/>
              <a:gd name="f1344" fmla="*/ 578426 f1198 1"/>
              <a:gd name="f1345" fmla="*/ 281915 f1199 1"/>
              <a:gd name="f1346" fmla="*/ 522219 f1198 1"/>
              <a:gd name="f1347" fmla="*/ 263304 f1199 1"/>
              <a:gd name="f1348" fmla="*/ 521846 f1198 1"/>
              <a:gd name="f1349" fmla="*/ 263676 f1199 1"/>
              <a:gd name="f1350" fmla="*/ 538225 f1198 1"/>
              <a:gd name="f1351" fmla="*/ 275215 f1199 1"/>
              <a:gd name="f1352" fmla="*/ 271121 f1199 1"/>
              <a:gd name="f1353" fmla="*/ 604854 f1198 1"/>
              <a:gd name="f1354" fmla="*/ 274471 f1199 1"/>
              <a:gd name="f1355" fmla="*/ 627560 f1198 1"/>
              <a:gd name="f1356" fmla="*/ 319138 f1199 1"/>
              <a:gd name="f1357" fmla="*/ 718012 f1198 1"/>
              <a:gd name="f1358" fmla="*/ 326583 f1199 1"/>
              <a:gd name="f1359" fmla="*/ 729551 f1198 1"/>
              <a:gd name="f1360" fmla="*/ 349289 f1199 1"/>
              <a:gd name="f1361" fmla="*/ 748163 f1198 1"/>
              <a:gd name="f1362" fmla="*/ 528332 f1199 1"/>
              <a:gd name="f1363" fmla="*/ 1007608 f1198 1"/>
              <a:gd name="f1364" fmla="*/ 766932 f1199 1"/>
              <a:gd name="f1365" fmla="*/ 1222758 f1198 1"/>
              <a:gd name="f1366" fmla="*/ 1190746 f1198 1"/>
              <a:gd name="f1367" fmla="*/ 469520 f1199 1"/>
              <a:gd name="f1368" fmla="*/ 1032920 f1198 1"/>
              <a:gd name="f1369" fmla="*/ 325466 f1199 1"/>
              <a:gd name="f1370" fmla="*/ 917900 f1198 1"/>
              <a:gd name="f1371" fmla="*/ 312066 f1199 1"/>
              <a:gd name="f1372" fmla="*/ 903383 f1198 1"/>
              <a:gd name="f1373" fmla="*/ 296805 f1199 1"/>
              <a:gd name="f1374" fmla="*/ 895566 f1198 1"/>
              <a:gd name="f1375" fmla="*/ 288243 f1199 1"/>
              <a:gd name="f1376" fmla="*/ 910828 f1198 1"/>
              <a:gd name="f1377" fmla="*/ 309460 f1199 1"/>
              <a:gd name="f1378" fmla="*/ 971129 f1198 1"/>
              <a:gd name="f1379" fmla="*/ 407729 f1199 1"/>
              <a:gd name="f1380" fmla="*/ 1062698 f1198 1"/>
              <a:gd name="f1381" fmla="*/ 544338 f1199 1"/>
              <a:gd name="f1382" fmla="*/ 1189257 f1198 1"/>
              <a:gd name="f1383" fmla="*/ 454630 f1199 1"/>
              <a:gd name="f1384" fmla="*/ 1120766 f1198 1"/>
              <a:gd name="f1385" fmla="*/ 385396 f1199 1"/>
              <a:gd name="f1386" fmla="*/ 1070515 f1198 1"/>
              <a:gd name="f1387" fmla="*/ 366040 f1199 1"/>
              <a:gd name="f1388" fmla="*/ 1067537 f1198 1"/>
              <a:gd name="f1389" fmla="*/ 361573 f1199 1"/>
              <a:gd name="f1390" fmla="*/ 1086149 f1198 1"/>
              <a:gd name="f1391" fmla="*/ 402146 f1199 1"/>
              <a:gd name="f1392" fmla="*/ 1152778 f1198 1"/>
              <a:gd name="f1393" fmla="*/ 475475 f1199 1"/>
              <a:gd name="f1394" fmla="*/ 1218663 f1198 1"/>
              <a:gd name="f1395" fmla="*/ 393957 f1199 1"/>
              <a:gd name="f1396" fmla="*/ 1201913 f1198 1"/>
              <a:gd name="f1397" fmla="*/ 460586 f1199 1"/>
              <a:gd name="f1398" fmla="*/ 1260353 f1198 1"/>
              <a:gd name="f1399" fmla="*/ 561089 f1199 1"/>
              <a:gd name="f1400" fmla="*/ 602034 f1199 1"/>
              <a:gd name="f1401" fmla="*/ 1328843 f1198 1"/>
              <a:gd name="f1402" fmla="*/ 641863 f1199 1"/>
              <a:gd name="f1403" fmla="*/ 1368672 f1198 1"/>
              <a:gd name="f1404" fmla="*/ 651541 f1199 1"/>
              <a:gd name="f1405" fmla="*/ 1404406 f1198 1"/>
              <a:gd name="f1406" fmla="*/ 688392 f1199 1"/>
              <a:gd name="f1407" fmla="*/ 1457263 f1198 1"/>
              <a:gd name="f1408" fmla="*/ 692486 f1199 1"/>
              <a:gd name="f1409" fmla="*/ 1458008 f1198 1"/>
              <a:gd name="f1410" fmla="*/ 719287 f1199 1"/>
              <a:gd name="f1411" fmla="*/ 1485181 f1198 1"/>
              <a:gd name="f1412" fmla="*/ 745343 f1199 1"/>
              <a:gd name="f1413" fmla="*/ 1512353 f1198 1"/>
              <a:gd name="f1414" fmla="*/ 750926 f1199 1"/>
              <a:gd name="f1415" fmla="*/ 1516448 f1198 1"/>
              <a:gd name="f1416" fmla="*/ 890141 f1199 1"/>
              <a:gd name="f1417" fmla="*/ 1685813 f1198 1"/>
              <a:gd name="f1418" fmla="*/ 899074 f1199 1"/>
              <a:gd name="f1419" fmla="*/ 1693630 f1198 1"/>
              <a:gd name="f1420" fmla="*/ 605012 f1199 1"/>
              <a:gd name="f1421" fmla="*/ 1669435 f1198 1"/>
              <a:gd name="f1422" fmla="*/ 229431 f1199 1"/>
              <a:gd name="f1423" fmla="*/ 1545110 f1198 1"/>
              <a:gd name="f1424" fmla="*/ 251765 f1199 1"/>
              <a:gd name="f1425" fmla="*/ 1614717 f1198 1"/>
              <a:gd name="f1426" fmla="*/ 237992 f1199 1"/>
              <a:gd name="f1427" fmla="*/ 1675391 f1198 1"/>
              <a:gd name="f1428" fmla="*/ 232781 f1199 1"/>
              <a:gd name="f1429" fmla="*/ 1807160 f1198 1"/>
              <a:gd name="f1430" fmla="*/ 236131 f1199 1"/>
              <a:gd name="f1431" fmla="*/ 1828750 f1198 1"/>
              <a:gd name="f1432" fmla="*/ 152007 f1199 1"/>
              <a:gd name="f1433" fmla="*/ 1842150 f1198 1"/>
              <a:gd name="f1434" fmla="*/ 653030 f1199 1"/>
              <a:gd name="f1435" fmla="*/ 2213265 f1198 1"/>
              <a:gd name="f1436" fmla="*/ 318394 f1199 1"/>
              <a:gd name="f1437" fmla="*/ 2143285 f1198 1"/>
              <a:gd name="f1438" fmla="*/ 272982 f1199 1"/>
              <a:gd name="f1439" fmla="*/ 2258305 f1198 1"/>
              <a:gd name="f1440" fmla="*/ 430435 f1199 1"/>
              <a:gd name="f1441" fmla="*/ 2360668 f1198 1"/>
              <a:gd name="f1442" fmla="*/ 488876 f1199 1"/>
              <a:gd name="f1443" fmla="*/ 2563162 f1198 1"/>
              <a:gd name="f1444" fmla="*/ 2748533 f1198 1"/>
              <a:gd name="f1445" fmla="*/ 393212 f1199 1"/>
              <a:gd name="f1446" fmla="*/ 2807345 f1198 1"/>
              <a:gd name="f1447" fmla="*/ 295688 f1199 1"/>
              <a:gd name="f1448" fmla="*/ 2913059 f1198 1"/>
              <a:gd name="f1449" fmla="*/ 235386 f1199 1"/>
              <a:gd name="f1450" fmla="*/ 2978572 f1198 1"/>
              <a:gd name="f1451" fmla="*/ 25448 f1199 1"/>
              <a:gd name="f1452" fmla="*/ 2952888 f1198 1"/>
              <a:gd name="f1453" fmla="*/ 305738 f1199 1"/>
              <a:gd name="f1454" fmla="*/ 3119275 f1198 1"/>
              <a:gd name="f1455" fmla="*/ 79049 f1199 1"/>
              <a:gd name="f1456" fmla="*/ 3098430 f1198 1"/>
              <a:gd name="f1457" fmla="*/ 4975 f1199 1"/>
              <a:gd name="f1458" fmla="*/ 3109969 f1198 1"/>
              <a:gd name="f1459" fmla="*/ 47037 f1199 1"/>
              <a:gd name="f1460" fmla="*/ 3163943 f1198 1"/>
              <a:gd name="f1461" fmla="*/ 213425 f1199 1"/>
              <a:gd name="f1462" fmla="*/ 3255139 f1198 1"/>
              <a:gd name="f1463" fmla="*/ 556622 f1199 1"/>
              <a:gd name="f1464" fmla="*/ 3502301 f1198 1"/>
              <a:gd name="f1465" fmla="*/ 224592 f1199 1"/>
              <a:gd name="f1466" fmla="*/ 3388771 f1198 1"/>
              <a:gd name="f1467" fmla="*/ 574861 f1199 1"/>
              <a:gd name="f1468" fmla="*/ 3643004 f1198 1"/>
              <a:gd name="f1469" fmla="*/ 652657 f1199 1"/>
              <a:gd name="f1470" fmla="*/ 3727501 f1198 1"/>
              <a:gd name="f1471" fmla="*/ 810111 f1199 1"/>
              <a:gd name="f1472" fmla="*/ 3937067 f1198 1"/>
              <a:gd name="f1473" fmla="*/ 802294 f1199 1"/>
              <a:gd name="f1474" fmla="*/ 3960890 f1198 1"/>
              <a:gd name="f1475" fmla="*/ 620646 f1199 1"/>
              <a:gd name="f1476" fmla="*/ 3927017 f1198 1"/>
              <a:gd name="f1477" fmla="*/ 856268 f1199 1"/>
              <a:gd name="f1478" fmla="*/ 4103082 f1198 1"/>
              <a:gd name="f1479" fmla="*/ 1099707 f1199 1"/>
              <a:gd name="f1480" fmla="*/ 4238574 f1198 1"/>
              <a:gd name="f1481" fmla="*/ 926992 f1199 1"/>
              <a:gd name="f1482" fmla="*/ 4218102 f1198 1"/>
              <a:gd name="f1483" fmla="*/ 689508 f1199 1"/>
              <a:gd name="f1484" fmla="*/ 4140677 f1198 1"/>
              <a:gd name="f1485" fmla="*/ 606873 f1199 1"/>
              <a:gd name="f1486" fmla="*/ 4169711 f1198 1"/>
              <a:gd name="f1487" fmla="*/ 831701 f1199 1"/>
              <a:gd name="f1488" fmla="*/ 4297759 f1198 1"/>
              <a:gd name="f1489" fmla="*/ 960493 f1199 1"/>
              <a:gd name="f1490" fmla="*/ 4356944 f1198 1"/>
              <a:gd name="f1491" fmla="*/ 1012233 f1199 1"/>
              <a:gd name="f1492" fmla="*/ 4402356 f1198 1"/>
              <a:gd name="f1493" fmla="*/ 1159636 f1199 1"/>
              <a:gd name="f1494" fmla="*/ 4564276 f1198 1"/>
              <a:gd name="f1495" fmla="*/ 1592169 f1199 1"/>
              <a:gd name="f1496" fmla="*/ 4741458 f1198 1"/>
              <a:gd name="f1497" fmla="*/ 3110499 f1199 1"/>
              <a:gd name="f1498" fmla="*/ 5032171 f1198 1"/>
              <a:gd name="f1499" fmla="*/ 6033630 f1199 1"/>
              <a:gd name="f1500" fmla="*/ 4091915 f1198 1"/>
              <a:gd name="f1501" fmla="*/ 6180661 f1199 1"/>
              <a:gd name="f1502" fmla="*/ 3957912 f1198 1"/>
              <a:gd name="f1503" fmla="*/ 6305359 f1199 1"/>
              <a:gd name="f1504" fmla="*/ 3837309 f1198 1"/>
              <a:gd name="f1505" fmla="*/ 6240218 f1199 1"/>
              <a:gd name="f1506" fmla="*/ 3796364 f1198 1"/>
              <a:gd name="f1507" fmla="*/ 6328437 f1199 1"/>
              <a:gd name="f1508" fmla="*/ 3681344 f1198 1"/>
              <a:gd name="f1509" fmla="*/ 6608355 f1199 1"/>
              <a:gd name="f1510" fmla="*/ 3326236 f1198 1"/>
              <a:gd name="f1511" fmla="*/ 6731191 f1199 1"/>
              <a:gd name="f1512" fmla="*/ 3248067 f1198 1"/>
              <a:gd name="f1513" fmla="*/ 6880456 f1199 1"/>
              <a:gd name="f1514" fmla="*/ 3051529 f1198 1"/>
              <a:gd name="f1515" fmla="*/ 6901673 f1199 1"/>
              <a:gd name="f1516" fmla="*/ 2763795 f1198 1"/>
              <a:gd name="f1517" fmla="*/ 6871150 f1199 1"/>
              <a:gd name="f1518" fmla="*/ 2948421 f1198 1"/>
              <a:gd name="f1519" fmla="*/ 6848444 f1199 1"/>
              <a:gd name="f1520" fmla="*/ 2890353 f1198 1"/>
              <a:gd name="f1521" fmla="*/ 6878223 f1199 1"/>
              <a:gd name="f1522" fmla="*/ 2873230 f1198 1"/>
              <a:gd name="f1523" fmla="*/ 6762459 f1199 1"/>
              <a:gd name="f1524" fmla="*/ 2568745 f1198 1"/>
              <a:gd name="f1525" fmla="*/ 6673123 f1199 1"/>
              <a:gd name="f1526" fmla="*/ 2451493 f1198 1"/>
              <a:gd name="f1527" fmla="*/ 6662700 f1199 1"/>
              <a:gd name="f1528" fmla="*/ 2346896 f1198 1"/>
              <a:gd name="f1529" fmla="*/ 6487752 f1199 1"/>
              <a:gd name="f1530" fmla="*/ 2285105 f1198 1"/>
              <a:gd name="f1531" fmla="*/ 6652278 f1199 1"/>
              <a:gd name="f1532" fmla="*/ 2063628 f1198 1"/>
              <a:gd name="f1533" fmla="*/ 6668656 f1199 1"/>
              <a:gd name="f1534" fmla="*/ 2017843 f1198 1"/>
              <a:gd name="f1535" fmla="*/ 6570015 f1199 1"/>
              <a:gd name="f1536" fmla="*/ 1854062 f1198 1"/>
              <a:gd name="f1537" fmla="*/ 6554009 f1199 1"/>
              <a:gd name="f1538" fmla="*/ 1827633 f1198 1"/>
              <a:gd name="f1539" fmla="*/ 6517531 f1199 1"/>
              <a:gd name="f1540" fmla="*/ 1775149 f1198 1"/>
              <a:gd name="f1541" fmla="*/ 6412934 f1199 1"/>
              <a:gd name="f1542" fmla="*/ 1762493 f1198 1"/>
              <a:gd name="f1543" fmla="*/ 6467279 f1199 1"/>
              <a:gd name="f1544" fmla="*/ 1725642 f1198 1"/>
              <a:gd name="f1545" fmla="*/ 6572621 f1199 1"/>
              <a:gd name="f1546" fmla="*/ 1600200 f1198 1"/>
              <a:gd name="f1547" fmla="*/ 6502641 f1199 1"/>
              <a:gd name="f1548" fmla="*/ 1480341 f1198 1"/>
              <a:gd name="f1549" fmla="*/ 6481796 f1199 1"/>
              <a:gd name="f1550" fmla="*/ 1461358 f1198 1"/>
              <a:gd name="f1551" fmla="*/ 6509713 f1199 1"/>
              <a:gd name="f1552" fmla="*/ 1436418 f1198 1"/>
              <a:gd name="f1553" fmla="*/ 6567037 f1199 1"/>
              <a:gd name="f1554" fmla="*/ 1348199 f1198 1"/>
              <a:gd name="f1555" fmla="*/ 6596816 f1199 1"/>
              <a:gd name="f1556" fmla="*/ 1286781 f1198 1"/>
              <a:gd name="f1557" fmla="*/ 6632178 f1199 1"/>
              <a:gd name="f1558" fmla="*/ 1261842 f1198 1"/>
              <a:gd name="f1559" fmla="*/ 6639994 f1199 1"/>
              <a:gd name="f1560" fmla="*/ 1240625 f1198 1"/>
              <a:gd name="f1561" fmla="*/ 6622127 f1199 1"/>
              <a:gd name="f1562" fmla="*/ 1136400 f1198 1"/>
              <a:gd name="f1563" fmla="*/ 6612077 f1199 1"/>
              <a:gd name="f1564" fmla="*/ 1109599 f1198 1"/>
              <a:gd name="f1565" fmla="*/ 6531675 f1199 1"/>
              <a:gd name="f1566" fmla="*/ 1009469 f1198 1"/>
              <a:gd name="f1567" fmla="*/ 6456113 f1199 1"/>
              <a:gd name="f1568" fmla="*/ 845315 f1198 1"/>
              <a:gd name="f1569" fmla="*/ 6440851 f1199 1"/>
              <a:gd name="f1570" fmla="*/ 6434523 f1199 1"/>
              <a:gd name="f1571" fmla="*/ 715034 f1198 1"/>
              <a:gd name="f1572" fmla="*/ 6432290 f1199 1"/>
              <a:gd name="f1573" fmla="*/ 617510 f1198 1"/>
              <a:gd name="f1574" fmla="*/ 6416284 f1199 1"/>
              <a:gd name="f1575" fmla="*/ 595176 f1198 1"/>
              <a:gd name="f1576" fmla="*/ 6267763 f1199 1"/>
              <a:gd name="f1577" fmla="*/ 591826 f1198 1"/>
              <a:gd name="f1578" fmla="*/ 6236496 f1199 1"/>
              <a:gd name="f1579" fmla="*/ 521102 f1198 1"/>
              <a:gd name="f1580" fmla="*/ 6257341 f1199 1"/>
              <a:gd name="f1581" fmla="*/ 487229 f1198 1"/>
              <a:gd name="f1582" fmla="*/ 6248780 f1199 1"/>
              <a:gd name="f1583" fmla="*/ 465267 f1198 1"/>
              <a:gd name="f1584" fmla="*/ 6226818 f1199 1"/>
              <a:gd name="f1585" fmla="*/ 473456 f1198 1"/>
              <a:gd name="f1586" fmla="*/ 6115149 f1199 1"/>
              <a:gd name="f1587" fmla="*/ 551625 f1198 1"/>
              <a:gd name="f1588" fmla="*/ 5951739 f1199 1"/>
              <a:gd name="f1589" fmla="*/ 659944 f1198 1"/>
              <a:gd name="f1590" fmla="*/ 5917122 f1199 1"/>
              <a:gd name="f1591" fmla="*/ 644310 f1198 1"/>
              <a:gd name="f1592" fmla="*/ 5890694 f1199 1"/>
              <a:gd name="f1593" fmla="*/ 630538 f1198 1"/>
              <a:gd name="f1594" fmla="*/ 5837464 f1199 1"/>
              <a:gd name="f1595" fmla="*/ 646916 f1198 1"/>
              <a:gd name="f1596" fmla="*/ 5809175 f1199 1"/>
              <a:gd name="f1597" fmla="*/ 683395 f1198 1"/>
              <a:gd name="f1598" fmla="*/ 5815503 f1199 1"/>
              <a:gd name="f1599" fmla="*/ 698656 f1198 1"/>
              <a:gd name="f1600" fmla="*/ 5746268 f1199 1"/>
              <a:gd name="f1601" fmla="*/ 667389 f1198 1"/>
              <a:gd name="f1602" fmla="*/ 885302 f1199 1"/>
              <a:gd name="f1603" fmla="*/ 1333310 f1198 1"/>
              <a:gd name="f1604" fmla="*/ 862596 f1199 1"/>
              <a:gd name="f1605" fmla="*/ 1314326 f1198 1"/>
              <a:gd name="f1606" fmla="*/ 866318 f1199 1"/>
              <a:gd name="f1607" fmla="*/ 1309860 f1198 1"/>
              <a:gd name="f1608" fmla="*/ 912103 f1199 1"/>
              <a:gd name="f1609" fmla="*/ 1341127 f1198 1"/>
              <a:gd name="f1610" fmla="*/ 1140280 f1199 1"/>
              <a:gd name="f1611" fmla="*/ 787619 f1198 1"/>
              <a:gd name="f1612" fmla="*/ 1414987 f1199 1"/>
              <a:gd name="f1613" fmla="*/ 975596 f1198 1"/>
              <a:gd name="f1614" fmla="*/ 1410892 f1199 1"/>
              <a:gd name="f1615" fmla="*/ 980063 f1198 1"/>
              <a:gd name="f1616" fmla="*/ f1200 1 f2"/>
              <a:gd name="f1617" fmla="*/ f1203 1 6886274"/>
              <a:gd name="f1618" fmla="*/ f1204 1 5025119"/>
              <a:gd name="f1619" fmla="*/ f1205 1 6886274"/>
              <a:gd name="f1620" fmla="*/ f1206 1 5025119"/>
              <a:gd name="f1621" fmla="*/ f1207 1 6886274"/>
              <a:gd name="f1622" fmla="*/ f1208 1 5025119"/>
              <a:gd name="f1623" fmla="*/ f1209 1 6886274"/>
              <a:gd name="f1624" fmla="*/ f1210 1 5025119"/>
              <a:gd name="f1625" fmla="*/ f1211 1 6886274"/>
              <a:gd name="f1626" fmla="*/ f1212 1 5025119"/>
              <a:gd name="f1627" fmla="*/ f1213 1 6886274"/>
              <a:gd name="f1628" fmla="*/ f1214 1 5025119"/>
              <a:gd name="f1629" fmla="*/ f1215 1 6886274"/>
              <a:gd name="f1630" fmla="*/ f1216 1 5025119"/>
              <a:gd name="f1631" fmla="*/ f1217 1 6886274"/>
              <a:gd name="f1632" fmla="*/ f1218 1 5025119"/>
              <a:gd name="f1633" fmla="*/ f1219 1 6886274"/>
              <a:gd name="f1634" fmla="*/ f1220 1 5025119"/>
              <a:gd name="f1635" fmla="*/ f1221 1 6886274"/>
              <a:gd name="f1636" fmla="*/ f1222 1 5025119"/>
              <a:gd name="f1637" fmla="*/ f1223 1 6886274"/>
              <a:gd name="f1638" fmla="*/ f1224 1 5025119"/>
              <a:gd name="f1639" fmla="*/ f1225 1 6886274"/>
              <a:gd name="f1640" fmla="*/ f1226 1 5025119"/>
              <a:gd name="f1641" fmla="*/ f1227 1 6886274"/>
              <a:gd name="f1642" fmla="*/ f1228 1 5025119"/>
              <a:gd name="f1643" fmla="*/ f1229 1 6886274"/>
              <a:gd name="f1644" fmla="*/ f1230 1 5025119"/>
              <a:gd name="f1645" fmla="*/ f1231 1 6886274"/>
              <a:gd name="f1646" fmla="*/ f1232 1 5025119"/>
              <a:gd name="f1647" fmla="*/ f1233 1 6886274"/>
              <a:gd name="f1648" fmla="*/ f1234 1 5025119"/>
              <a:gd name="f1649" fmla="*/ f1235 1 6886274"/>
              <a:gd name="f1650" fmla="*/ f1236 1 5025119"/>
              <a:gd name="f1651" fmla="*/ f1237 1 6886274"/>
              <a:gd name="f1652" fmla="*/ f1238 1 5025119"/>
              <a:gd name="f1653" fmla="*/ f1239 1 6886274"/>
              <a:gd name="f1654" fmla="*/ f1240 1 5025119"/>
              <a:gd name="f1655" fmla="*/ f1241 1 6886274"/>
              <a:gd name="f1656" fmla="*/ f1242 1 5025119"/>
              <a:gd name="f1657" fmla="*/ f1243 1 6886274"/>
              <a:gd name="f1658" fmla="*/ f1244 1 5025119"/>
              <a:gd name="f1659" fmla="*/ f1245 1 6886274"/>
              <a:gd name="f1660" fmla="*/ f1246 1 5025119"/>
              <a:gd name="f1661" fmla="*/ f1247 1 6886274"/>
              <a:gd name="f1662" fmla="*/ f1248 1 6886274"/>
              <a:gd name="f1663" fmla="*/ f1249 1 5025119"/>
              <a:gd name="f1664" fmla="*/ f1250 1 6886274"/>
              <a:gd name="f1665" fmla="*/ f1251 1 5025119"/>
              <a:gd name="f1666" fmla="*/ f1252 1 6886274"/>
              <a:gd name="f1667" fmla="*/ f1253 1 5025119"/>
              <a:gd name="f1668" fmla="*/ f1254 1 6886274"/>
              <a:gd name="f1669" fmla="*/ f1255 1 5025119"/>
              <a:gd name="f1670" fmla="*/ f1256 1 6886274"/>
              <a:gd name="f1671" fmla="*/ f1257 1 5025119"/>
              <a:gd name="f1672" fmla="*/ f1258 1 5025119"/>
              <a:gd name="f1673" fmla="*/ f1259 1 6886274"/>
              <a:gd name="f1674" fmla="*/ f1260 1 5025119"/>
              <a:gd name="f1675" fmla="*/ f1261 1 6886274"/>
              <a:gd name="f1676" fmla="*/ f1262 1 5025119"/>
              <a:gd name="f1677" fmla="*/ f1263 1 6886274"/>
              <a:gd name="f1678" fmla="*/ f1264 1 5025119"/>
              <a:gd name="f1679" fmla="*/ f1265 1 6886274"/>
              <a:gd name="f1680" fmla="*/ f1266 1 5025119"/>
              <a:gd name="f1681" fmla="*/ f1267 1 6886274"/>
              <a:gd name="f1682" fmla="*/ f1268 1 5025119"/>
              <a:gd name="f1683" fmla="*/ f1269 1 6886274"/>
              <a:gd name="f1684" fmla="*/ f1270 1 5025119"/>
              <a:gd name="f1685" fmla="*/ f1271 1 6886274"/>
              <a:gd name="f1686" fmla="*/ f1272 1 5025119"/>
              <a:gd name="f1687" fmla="*/ f1273 1 6886274"/>
              <a:gd name="f1688" fmla="*/ f1274 1 5025119"/>
              <a:gd name="f1689" fmla="*/ f1275 1 6886274"/>
              <a:gd name="f1690" fmla="*/ f1276 1 5025119"/>
              <a:gd name="f1691" fmla="*/ f1277 1 6886274"/>
              <a:gd name="f1692" fmla="*/ f1278 1 5025119"/>
              <a:gd name="f1693" fmla="*/ f1279 1 6886274"/>
              <a:gd name="f1694" fmla="*/ f1280 1 5025119"/>
              <a:gd name="f1695" fmla="*/ f1281 1 6886274"/>
              <a:gd name="f1696" fmla="*/ f1282 1 5025119"/>
              <a:gd name="f1697" fmla="*/ f1283 1 6886274"/>
              <a:gd name="f1698" fmla="*/ f1284 1 5025119"/>
              <a:gd name="f1699" fmla="*/ f1285 1 6886274"/>
              <a:gd name="f1700" fmla="*/ f1286 1 5025119"/>
              <a:gd name="f1701" fmla="*/ f1287 1 6886274"/>
              <a:gd name="f1702" fmla="*/ f1288 1 5025119"/>
              <a:gd name="f1703" fmla="*/ f1289 1 6886274"/>
              <a:gd name="f1704" fmla="*/ f1290 1 5025119"/>
              <a:gd name="f1705" fmla="*/ f1291 1 6886274"/>
              <a:gd name="f1706" fmla="*/ f1292 1 5025119"/>
              <a:gd name="f1707" fmla="*/ f1293 1 6886274"/>
              <a:gd name="f1708" fmla="*/ f1294 1 5025119"/>
              <a:gd name="f1709" fmla="*/ f1295 1 5025119"/>
              <a:gd name="f1710" fmla="*/ f1296 1 6886274"/>
              <a:gd name="f1711" fmla="*/ f1297 1 5025119"/>
              <a:gd name="f1712" fmla="*/ f1298 1 6886274"/>
              <a:gd name="f1713" fmla="*/ f1299 1 5025119"/>
              <a:gd name="f1714" fmla="*/ f1300 1 6886274"/>
              <a:gd name="f1715" fmla="*/ f1301 1 5025119"/>
              <a:gd name="f1716" fmla="*/ f1302 1 6886274"/>
              <a:gd name="f1717" fmla="*/ f1303 1 5025119"/>
              <a:gd name="f1718" fmla="*/ f1304 1 6886274"/>
              <a:gd name="f1719" fmla="*/ f1305 1 5025119"/>
              <a:gd name="f1720" fmla="*/ f1306 1 6886274"/>
              <a:gd name="f1721" fmla="*/ f1307 1 5025119"/>
              <a:gd name="f1722" fmla="*/ f1308 1 6886274"/>
              <a:gd name="f1723" fmla="*/ f1309 1 5025119"/>
              <a:gd name="f1724" fmla="*/ f1310 1 5025119"/>
              <a:gd name="f1725" fmla="*/ f1311 1 6886274"/>
              <a:gd name="f1726" fmla="*/ f1312 1 5025119"/>
              <a:gd name="f1727" fmla="*/ f1313 1 6886274"/>
              <a:gd name="f1728" fmla="*/ f1314 1 5025119"/>
              <a:gd name="f1729" fmla="*/ f1315 1 6886274"/>
              <a:gd name="f1730" fmla="*/ f1316 1 5025119"/>
              <a:gd name="f1731" fmla="*/ f1317 1 6886274"/>
              <a:gd name="f1732" fmla="*/ f1318 1 5025119"/>
              <a:gd name="f1733" fmla="*/ f1319 1 6886274"/>
              <a:gd name="f1734" fmla="*/ f1320 1 5025119"/>
              <a:gd name="f1735" fmla="*/ f1321 1 6886274"/>
              <a:gd name="f1736" fmla="*/ f1322 1 5025119"/>
              <a:gd name="f1737" fmla="*/ f1323 1 6886274"/>
              <a:gd name="f1738" fmla="*/ f1324 1 5025119"/>
              <a:gd name="f1739" fmla="*/ f1325 1 6886274"/>
              <a:gd name="f1740" fmla="*/ f1326 1 5025119"/>
              <a:gd name="f1741" fmla="*/ f1327 1 6886274"/>
              <a:gd name="f1742" fmla="*/ f1328 1 5025119"/>
              <a:gd name="f1743" fmla="*/ f1329 1 6886274"/>
              <a:gd name="f1744" fmla="*/ f1330 1 5025119"/>
              <a:gd name="f1745" fmla="*/ f1331 1 5025119"/>
              <a:gd name="f1746" fmla="*/ f1332 1 6886274"/>
              <a:gd name="f1747" fmla="*/ f1333 1 5025119"/>
              <a:gd name="f1748" fmla="*/ f1334 1 6886274"/>
              <a:gd name="f1749" fmla="*/ f1335 1 5025119"/>
              <a:gd name="f1750" fmla="*/ f1336 1 6886274"/>
              <a:gd name="f1751" fmla="*/ f1337 1 5025119"/>
              <a:gd name="f1752" fmla="*/ f1338 1 6886274"/>
              <a:gd name="f1753" fmla="*/ f1339 1 5025119"/>
              <a:gd name="f1754" fmla="*/ f1340 1 6886274"/>
              <a:gd name="f1755" fmla="*/ f1341 1 5025119"/>
              <a:gd name="f1756" fmla="*/ f1342 1 6886274"/>
              <a:gd name="f1757" fmla="*/ f1343 1 6886274"/>
              <a:gd name="f1758" fmla="*/ f1344 1 5025119"/>
              <a:gd name="f1759" fmla="*/ f1345 1 6886274"/>
              <a:gd name="f1760" fmla="*/ f1346 1 5025119"/>
              <a:gd name="f1761" fmla="*/ f1347 1 6886274"/>
              <a:gd name="f1762" fmla="*/ f1348 1 5025119"/>
              <a:gd name="f1763" fmla="*/ f1349 1 6886274"/>
              <a:gd name="f1764" fmla="*/ f1350 1 5025119"/>
              <a:gd name="f1765" fmla="*/ f1351 1 6886274"/>
              <a:gd name="f1766" fmla="*/ f1352 1 6886274"/>
              <a:gd name="f1767" fmla="*/ f1353 1 5025119"/>
              <a:gd name="f1768" fmla="*/ f1354 1 6886274"/>
              <a:gd name="f1769" fmla="*/ f1355 1 5025119"/>
              <a:gd name="f1770" fmla="*/ f1356 1 6886274"/>
              <a:gd name="f1771" fmla="*/ f1357 1 5025119"/>
              <a:gd name="f1772" fmla="*/ f1358 1 6886274"/>
              <a:gd name="f1773" fmla="*/ f1359 1 5025119"/>
              <a:gd name="f1774" fmla="*/ f1360 1 6886274"/>
              <a:gd name="f1775" fmla="*/ f1361 1 5025119"/>
              <a:gd name="f1776" fmla="*/ f1362 1 6886274"/>
              <a:gd name="f1777" fmla="*/ f1363 1 5025119"/>
              <a:gd name="f1778" fmla="*/ f1364 1 6886274"/>
              <a:gd name="f1779" fmla="*/ f1365 1 5025119"/>
              <a:gd name="f1780" fmla="*/ f1366 1 5025119"/>
              <a:gd name="f1781" fmla="*/ f1367 1 6886274"/>
              <a:gd name="f1782" fmla="*/ f1368 1 5025119"/>
              <a:gd name="f1783" fmla="*/ f1369 1 6886274"/>
              <a:gd name="f1784" fmla="*/ f1370 1 5025119"/>
              <a:gd name="f1785" fmla="*/ f1371 1 6886274"/>
              <a:gd name="f1786" fmla="*/ f1372 1 5025119"/>
              <a:gd name="f1787" fmla="*/ f1373 1 6886274"/>
              <a:gd name="f1788" fmla="*/ f1374 1 5025119"/>
              <a:gd name="f1789" fmla="*/ f1375 1 6886274"/>
              <a:gd name="f1790" fmla="*/ f1376 1 5025119"/>
              <a:gd name="f1791" fmla="*/ f1377 1 6886274"/>
              <a:gd name="f1792" fmla="*/ f1378 1 5025119"/>
              <a:gd name="f1793" fmla="*/ f1379 1 6886274"/>
              <a:gd name="f1794" fmla="*/ f1380 1 5025119"/>
              <a:gd name="f1795" fmla="*/ f1381 1 6886274"/>
              <a:gd name="f1796" fmla="*/ f1382 1 5025119"/>
              <a:gd name="f1797" fmla="*/ f1383 1 6886274"/>
              <a:gd name="f1798" fmla="*/ f1384 1 5025119"/>
              <a:gd name="f1799" fmla="*/ f1385 1 6886274"/>
              <a:gd name="f1800" fmla="*/ f1386 1 5025119"/>
              <a:gd name="f1801" fmla="*/ f1387 1 6886274"/>
              <a:gd name="f1802" fmla="*/ f1388 1 5025119"/>
              <a:gd name="f1803" fmla="*/ f1389 1 6886274"/>
              <a:gd name="f1804" fmla="*/ f1390 1 5025119"/>
              <a:gd name="f1805" fmla="*/ f1391 1 6886274"/>
              <a:gd name="f1806" fmla="*/ f1392 1 5025119"/>
              <a:gd name="f1807" fmla="*/ f1393 1 6886274"/>
              <a:gd name="f1808" fmla="*/ f1394 1 5025119"/>
              <a:gd name="f1809" fmla="*/ f1395 1 6886274"/>
              <a:gd name="f1810" fmla="*/ f1396 1 5025119"/>
              <a:gd name="f1811" fmla="*/ f1397 1 6886274"/>
              <a:gd name="f1812" fmla="*/ f1398 1 5025119"/>
              <a:gd name="f1813" fmla="*/ f1399 1 6886274"/>
              <a:gd name="f1814" fmla="*/ f1400 1 6886274"/>
              <a:gd name="f1815" fmla="*/ f1401 1 5025119"/>
              <a:gd name="f1816" fmla="*/ f1402 1 6886274"/>
              <a:gd name="f1817" fmla="*/ f1403 1 5025119"/>
              <a:gd name="f1818" fmla="*/ f1404 1 6886274"/>
              <a:gd name="f1819" fmla="*/ f1405 1 5025119"/>
              <a:gd name="f1820" fmla="*/ f1406 1 6886274"/>
              <a:gd name="f1821" fmla="*/ f1407 1 5025119"/>
              <a:gd name="f1822" fmla="*/ f1408 1 6886274"/>
              <a:gd name="f1823" fmla="*/ f1409 1 5025119"/>
              <a:gd name="f1824" fmla="*/ f1410 1 6886274"/>
              <a:gd name="f1825" fmla="*/ f1411 1 5025119"/>
              <a:gd name="f1826" fmla="*/ f1412 1 6886274"/>
              <a:gd name="f1827" fmla="*/ f1413 1 5025119"/>
              <a:gd name="f1828" fmla="*/ f1414 1 6886274"/>
              <a:gd name="f1829" fmla="*/ f1415 1 5025119"/>
              <a:gd name="f1830" fmla="*/ f1416 1 6886274"/>
              <a:gd name="f1831" fmla="*/ f1417 1 5025119"/>
              <a:gd name="f1832" fmla="*/ f1418 1 6886274"/>
              <a:gd name="f1833" fmla="*/ f1419 1 5025119"/>
              <a:gd name="f1834" fmla="*/ f1420 1 6886274"/>
              <a:gd name="f1835" fmla="*/ f1421 1 5025119"/>
              <a:gd name="f1836" fmla="*/ f1422 1 6886274"/>
              <a:gd name="f1837" fmla="*/ f1423 1 5025119"/>
              <a:gd name="f1838" fmla="*/ f1424 1 6886274"/>
              <a:gd name="f1839" fmla="*/ f1425 1 5025119"/>
              <a:gd name="f1840" fmla="*/ f1426 1 6886274"/>
              <a:gd name="f1841" fmla="*/ f1427 1 5025119"/>
              <a:gd name="f1842" fmla="*/ f1428 1 6886274"/>
              <a:gd name="f1843" fmla="*/ f1429 1 5025119"/>
              <a:gd name="f1844" fmla="*/ f1430 1 6886274"/>
              <a:gd name="f1845" fmla="*/ f1431 1 5025119"/>
              <a:gd name="f1846" fmla="*/ f1432 1 6886274"/>
              <a:gd name="f1847" fmla="*/ f1433 1 5025119"/>
              <a:gd name="f1848" fmla="*/ f1434 1 6886274"/>
              <a:gd name="f1849" fmla="*/ f1435 1 5025119"/>
              <a:gd name="f1850" fmla="*/ f1436 1 6886274"/>
              <a:gd name="f1851" fmla="*/ f1437 1 5025119"/>
              <a:gd name="f1852" fmla="*/ f1438 1 6886274"/>
              <a:gd name="f1853" fmla="*/ f1439 1 5025119"/>
              <a:gd name="f1854" fmla="*/ f1440 1 6886274"/>
              <a:gd name="f1855" fmla="*/ f1441 1 5025119"/>
              <a:gd name="f1856" fmla="*/ f1442 1 6886274"/>
              <a:gd name="f1857" fmla="*/ f1443 1 5025119"/>
              <a:gd name="f1858" fmla="*/ f1444 1 5025119"/>
              <a:gd name="f1859" fmla="*/ f1445 1 6886274"/>
              <a:gd name="f1860" fmla="*/ f1446 1 5025119"/>
              <a:gd name="f1861" fmla="*/ f1447 1 6886274"/>
              <a:gd name="f1862" fmla="*/ f1448 1 5025119"/>
              <a:gd name="f1863" fmla="*/ f1449 1 6886274"/>
              <a:gd name="f1864" fmla="*/ f1450 1 5025119"/>
              <a:gd name="f1865" fmla="*/ f1451 1 6886274"/>
              <a:gd name="f1866" fmla="*/ f1452 1 5025119"/>
              <a:gd name="f1867" fmla="*/ f1453 1 6886274"/>
              <a:gd name="f1868" fmla="*/ f1454 1 5025119"/>
              <a:gd name="f1869" fmla="*/ f1455 1 6886274"/>
              <a:gd name="f1870" fmla="*/ f1456 1 5025119"/>
              <a:gd name="f1871" fmla="*/ f1457 1 6886274"/>
              <a:gd name="f1872" fmla="*/ f1458 1 5025119"/>
              <a:gd name="f1873" fmla="*/ f1459 1 6886274"/>
              <a:gd name="f1874" fmla="*/ f1460 1 5025119"/>
              <a:gd name="f1875" fmla="*/ f1461 1 6886274"/>
              <a:gd name="f1876" fmla="*/ f1462 1 5025119"/>
              <a:gd name="f1877" fmla="*/ f1463 1 6886274"/>
              <a:gd name="f1878" fmla="*/ f1464 1 5025119"/>
              <a:gd name="f1879" fmla="*/ f1465 1 6886274"/>
              <a:gd name="f1880" fmla="*/ f1466 1 5025119"/>
              <a:gd name="f1881" fmla="*/ f1467 1 6886274"/>
              <a:gd name="f1882" fmla="*/ f1468 1 5025119"/>
              <a:gd name="f1883" fmla="*/ f1469 1 6886274"/>
              <a:gd name="f1884" fmla="*/ f1470 1 5025119"/>
              <a:gd name="f1885" fmla="*/ f1471 1 6886274"/>
              <a:gd name="f1886" fmla="*/ f1472 1 5025119"/>
              <a:gd name="f1887" fmla="*/ f1473 1 6886274"/>
              <a:gd name="f1888" fmla="*/ f1474 1 5025119"/>
              <a:gd name="f1889" fmla="*/ f1475 1 6886274"/>
              <a:gd name="f1890" fmla="*/ f1476 1 5025119"/>
              <a:gd name="f1891" fmla="*/ f1477 1 6886274"/>
              <a:gd name="f1892" fmla="*/ f1478 1 5025119"/>
              <a:gd name="f1893" fmla="*/ f1479 1 6886274"/>
              <a:gd name="f1894" fmla="*/ f1480 1 5025119"/>
              <a:gd name="f1895" fmla="*/ f1481 1 6886274"/>
              <a:gd name="f1896" fmla="*/ f1482 1 5025119"/>
              <a:gd name="f1897" fmla="*/ f1483 1 6886274"/>
              <a:gd name="f1898" fmla="*/ f1484 1 5025119"/>
              <a:gd name="f1899" fmla="*/ f1485 1 6886274"/>
              <a:gd name="f1900" fmla="*/ f1486 1 5025119"/>
              <a:gd name="f1901" fmla="*/ f1487 1 6886274"/>
              <a:gd name="f1902" fmla="*/ f1488 1 5025119"/>
              <a:gd name="f1903" fmla="*/ f1489 1 6886274"/>
              <a:gd name="f1904" fmla="*/ f1490 1 5025119"/>
              <a:gd name="f1905" fmla="*/ f1491 1 6886274"/>
              <a:gd name="f1906" fmla="*/ f1492 1 5025119"/>
              <a:gd name="f1907" fmla="*/ f1493 1 6886274"/>
              <a:gd name="f1908" fmla="*/ f1494 1 5025119"/>
              <a:gd name="f1909" fmla="*/ f1495 1 6886274"/>
              <a:gd name="f1910" fmla="*/ f1496 1 5025119"/>
              <a:gd name="f1911" fmla="*/ f1497 1 6886274"/>
              <a:gd name="f1912" fmla="*/ f1498 1 5025119"/>
              <a:gd name="f1913" fmla="*/ f1499 1 6886274"/>
              <a:gd name="f1914" fmla="*/ f1500 1 5025119"/>
              <a:gd name="f1915" fmla="*/ f1501 1 6886274"/>
              <a:gd name="f1916" fmla="*/ f1502 1 5025119"/>
              <a:gd name="f1917" fmla="*/ f1503 1 6886274"/>
              <a:gd name="f1918" fmla="*/ f1504 1 5025119"/>
              <a:gd name="f1919" fmla="*/ f1505 1 6886274"/>
              <a:gd name="f1920" fmla="*/ f1506 1 5025119"/>
              <a:gd name="f1921" fmla="*/ f1507 1 6886274"/>
              <a:gd name="f1922" fmla="*/ f1508 1 5025119"/>
              <a:gd name="f1923" fmla="*/ f1509 1 6886274"/>
              <a:gd name="f1924" fmla="*/ f1510 1 5025119"/>
              <a:gd name="f1925" fmla="*/ f1511 1 6886274"/>
              <a:gd name="f1926" fmla="*/ f1512 1 5025119"/>
              <a:gd name="f1927" fmla="*/ f1513 1 6886274"/>
              <a:gd name="f1928" fmla="*/ f1514 1 5025119"/>
              <a:gd name="f1929" fmla="*/ f1515 1 6886274"/>
              <a:gd name="f1930" fmla="*/ f1516 1 5025119"/>
              <a:gd name="f1931" fmla="*/ f1517 1 6886274"/>
              <a:gd name="f1932" fmla="*/ f1518 1 5025119"/>
              <a:gd name="f1933" fmla="*/ f1519 1 6886274"/>
              <a:gd name="f1934" fmla="*/ f1520 1 5025119"/>
              <a:gd name="f1935" fmla="*/ f1521 1 6886274"/>
              <a:gd name="f1936" fmla="*/ f1522 1 5025119"/>
              <a:gd name="f1937" fmla="*/ f1523 1 6886274"/>
              <a:gd name="f1938" fmla="*/ f1524 1 5025119"/>
              <a:gd name="f1939" fmla="*/ f1525 1 6886274"/>
              <a:gd name="f1940" fmla="*/ f1526 1 5025119"/>
              <a:gd name="f1941" fmla="*/ f1527 1 6886274"/>
              <a:gd name="f1942" fmla="*/ f1528 1 5025119"/>
              <a:gd name="f1943" fmla="*/ f1529 1 6886274"/>
              <a:gd name="f1944" fmla="*/ f1530 1 5025119"/>
              <a:gd name="f1945" fmla="*/ f1531 1 6886274"/>
              <a:gd name="f1946" fmla="*/ f1532 1 5025119"/>
              <a:gd name="f1947" fmla="*/ f1533 1 6886274"/>
              <a:gd name="f1948" fmla="*/ f1534 1 5025119"/>
              <a:gd name="f1949" fmla="*/ f1535 1 6886274"/>
              <a:gd name="f1950" fmla="*/ f1536 1 5025119"/>
              <a:gd name="f1951" fmla="*/ f1537 1 6886274"/>
              <a:gd name="f1952" fmla="*/ f1538 1 5025119"/>
              <a:gd name="f1953" fmla="*/ f1539 1 6886274"/>
              <a:gd name="f1954" fmla="*/ f1540 1 5025119"/>
              <a:gd name="f1955" fmla="*/ f1541 1 6886274"/>
              <a:gd name="f1956" fmla="*/ f1542 1 5025119"/>
              <a:gd name="f1957" fmla="*/ f1543 1 6886274"/>
              <a:gd name="f1958" fmla="*/ f1544 1 5025119"/>
              <a:gd name="f1959" fmla="*/ f1545 1 6886274"/>
              <a:gd name="f1960" fmla="*/ f1546 1 5025119"/>
              <a:gd name="f1961" fmla="*/ f1547 1 6886274"/>
              <a:gd name="f1962" fmla="*/ f1548 1 5025119"/>
              <a:gd name="f1963" fmla="*/ f1549 1 6886274"/>
              <a:gd name="f1964" fmla="*/ f1550 1 5025119"/>
              <a:gd name="f1965" fmla="*/ f1551 1 6886274"/>
              <a:gd name="f1966" fmla="*/ f1552 1 5025119"/>
              <a:gd name="f1967" fmla="*/ f1553 1 6886274"/>
              <a:gd name="f1968" fmla="*/ f1554 1 5025119"/>
              <a:gd name="f1969" fmla="*/ f1555 1 6886274"/>
              <a:gd name="f1970" fmla="*/ f1556 1 5025119"/>
              <a:gd name="f1971" fmla="*/ f1557 1 6886274"/>
              <a:gd name="f1972" fmla="*/ f1558 1 5025119"/>
              <a:gd name="f1973" fmla="*/ f1559 1 6886274"/>
              <a:gd name="f1974" fmla="*/ f1560 1 5025119"/>
              <a:gd name="f1975" fmla="*/ f1561 1 6886274"/>
              <a:gd name="f1976" fmla="*/ f1562 1 5025119"/>
              <a:gd name="f1977" fmla="*/ f1563 1 6886274"/>
              <a:gd name="f1978" fmla="*/ f1564 1 5025119"/>
              <a:gd name="f1979" fmla="*/ f1565 1 6886274"/>
              <a:gd name="f1980" fmla="*/ f1566 1 5025119"/>
              <a:gd name="f1981" fmla="*/ f1567 1 6886274"/>
              <a:gd name="f1982" fmla="*/ f1568 1 5025119"/>
              <a:gd name="f1983" fmla="*/ f1569 1 6886274"/>
              <a:gd name="f1984" fmla="*/ f1570 1 6886274"/>
              <a:gd name="f1985" fmla="*/ f1571 1 5025119"/>
              <a:gd name="f1986" fmla="*/ f1572 1 6886274"/>
              <a:gd name="f1987" fmla="*/ f1573 1 5025119"/>
              <a:gd name="f1988" fmla="*/ f1574 1 6886274"/>
              <a:gd name="f1989" fmla="*/ f1575 1 5025119"/>
              <a:gd name="f1990" fmla="*/ f1576 1 6886274"/>
              <a:gd name="f1991" fmla="*/ f1577 1 5025119"/>
              <a:gd name="f1992" fmla="*/ f1578 1 6886274"/>
              <a:gd name="f1993" fmla="*/ f1579 1 5025119"/>
              <a:gd name="f1994" fmla="*/ f1580 1 6886274"/>
              <a:gd name="f1995" fmla="*/ f1581 1 5025119"/>
              <a:gd name="f1996" fmla="*/ f1582 1 6886274"/>
              <a:gd name="f1997" fmla="*/ f1583 1 5025119"/>
              <a:gd name="f1998" fmla="*/ f1584 1 6886274"/>
              <a:gd name="f1999" fmla="*/ f1585 1 5025119"/>
              <a:gd name="f2000" fmla="*/ f1586 1 6886274"/>
              <a:gd name="f2001" fmla="*/ f1587 1 5025119"/>
              <a:gd name="f2002" fmla="*/ f1588 1 6886274"/>
              <a:gd name="f2003" fmla="*/ f1589 1 5025119"/>
              <a:gd name="f2004" fmla="*/ f1590 1 6886274"/>
              <a:gd name="f2005" fmla="*/ f1591 1 5025119"/>
              <a:gd name="f2006" fmla="*/ f1592 1 6886274"/>
              <a:gd name="f2007" fmla="*/ f1593 1 5025119"/>
              <a:gd name="f2008" fmla="*/ f1594 1 6886274"/>
              <a:gd name="f2009" fmla="*/ f1595 1 5025119"/>
              <a:gd name="f2010" fmla="*/ f1596 1 6886274"/>
              <a:gd name="f2011" fmla="*/ f1597 1 5025119"/>
              <a:gd name="f2012" fmla="*/ f1598 1 6886274"/>
              <a:gd name="f2013" fmla="*/ f1599 1 5025119"/>
              <a:gd name="f2014" fmla="*/ f1600 1 6886274"/>
              <a:gd name="f2015" fmla="*/ f1601 1 5025119"/>
              <a:gd name="f2016" fmla="*/ f1602 1 6886274"/>
              <a:gd name="f2017" fmla="*/ f1603 1 5025119"/>
              <a:gd name="f2018" fmla="*/ f1604 1 6886274"/>
              <a:gd name="f2019" fmla="*/ f1605 1 5025119"/>
              <a:gd name="f2020" fmla="*/ f1606 1 6886274"/>
              <a:gd name="f2021" fmla="*/ f1607 1 5025119"/>
              <a:gd name="f2022" fmla="*/ f1608 1 6886274"/>
              <a:gd name="f2023" fmla="*/ f1609 1 5025119"/>
              <a:gd name="f2024" fmla="*/ f1610 1 6886274"/>
              <a:gd name="f2025" fmla="*/ f1611 1 5025119"/>
              <a:gd name="f2026" fmla="*/ f1612 1 6886274"/>
              <a:gd name="f2027" fmla="*/ f1613 1 5025119"/>
              <a:gd name="f2028" fmla="*/ f1614 1 6886274"/>
              <a:gd name="f2029" fmla="*/ f1615 1 5025119"/>
              <a:gd name="f2030" fmla="*/ f5 1 f1201"/>
              <a:gd name="f2031" fmla="*/ f6 1 f1201"/>
              <a:gd name="f2032" fmla="*/ f5 1 f1202"/>
              <a:gd name="f2033" fmla="*/ f7 1 f1202"/>
              <a:gd name="f2034" fmla="+- f1616 0 f1"/>
              <a:gd name="f2035" fmla="*/ f1617 1 f1201"/>
              <a:gd name="f2036" fmla="*/ f1618 1 f1202"/>
              <a:gd name="f2037" fmla="*/ f1619 1 f1201"/>
              <a:gd name="f2038" fmla="*/ f1620 1 f1202"/>
              <a:gd name="f2039" fmla="*/ f1621 1 f1201"/>
              <a:gd name="f2040" fmla="*/ f1622 1 f1202"/>
              <a:gd name="f2041" fmla="*/ f1623 1 f1201"/>
              <a:gd name="f2042" fmla="*/ f1624 1 f1202"/>
              <a:gd name="f2043" fmla="*/ f1625 1 f1201"/>
              <a:gd name="f2044" fmla="*/ f1626 1 f1202"/>
              <a:gd name="f2045" fmla="*/ f1627 1 f1201"/>
              <a:gd name="f2046" fmla="*/ f1628 1 f1202"/>
              <a:gd name="f2047" fmla="*/ f1629 1 f1201"/>
              <a:gd name="f2048" fmla="*/ f1630 1 f1202"/>
              <a:gd name="f2049" fmla="*/ f1631 1 f1201"/>
              <a:gd name="f2050" fmla="*/ f1632 1 f1202"/>
              <a:gd name="f2051" fmla="*/ f1633 1 f1201"/>
              <a:gd name="f2052" fmla="*/ f1634 1 f1202"/>
              <a:gd name="f2053" fmla="*/ f1635 1 f1201"/>
              <a:gd name="f2054" fmla="*/ f1636 1 f1202"/>
              <a:gd name="f2055" fmla="*/ f1637 1 f1201"/>
              <a:gd name="f2056" fmla="*/ f1638 1 f1202"/>
              <a:gd name="f2057" fmla="*/ f1639 1 f1201"/>
              <a:gd name="f2058" fmla="*/ f1640 1 f1202"/>
              <a:gd name="f2059" fmla="*/ f1641 1 f1201"/>
              <a:gd name="f2060" fmla="*/ f1642 1 f1202"/>
              <a:gd name="f2061" fmla="*/ f1643 1 f1201"/>
              <a:gd name="f2062" fmla="*/ f1644 1 f1202"/>
              <a:gd name="f2063" fmla="*/ f1645 1 f1201"/>
              <a:gd name="f2064" fmla="*/ f1646 1 f1202"/>
              <a:gd name="f2065" fmla="*/ f1647 1 f1201"/>
              <a:gd name="f2066" fmla="*/ f1648 1 f1202"/>
              <a:gd name="f2067" fmla="*/ f1649 1 f1201"/>
              <a:gd name="f2068" fmla="*/ f1650 1 f1202"/>
              <a:gd name="f2069" fmla="*/ f1651 1 f1201"/>
              <a:gd name="f2070" fmla="*/ f1652 1 f1202"/>
              <a:gd name="f2071" fmla="*/ f1653 1 f1201"/>
              <a:gd name="f2072" fmla="*/ f1654 1 f1202"/>
              <a:gd name="f2073" fmla="*/ f1655 1 f1201"/>
              <a:gd name="f2074" fmla="*/ f1656 1 f1202"/>
              <a:gd name="f2075" fmla="*/ f1657 1 f1201"/>
              <a:gd name="f2076" fmla="*/ f1658 1 f1202"/>
              <a:gd name="f2077" fmla="*/ f1659 1 f1201"/>
              <a:gd name="f2078" fmla="*/ f1660 1 f1202"/>
              <a:gd name="f2079" fmla="*/ f1661 1 f1201"/>
              <a:gd name="f2080" fmla="*/ f1662 1 f1201"/>
              <a:gd name="f2081" fmla="*/ f1663 1 f1202"/>
              <a:gd name="f2082" fmla="*/ f1664 1 f1201"/>
              <a:gd name="f2083" fmla="*/ f1665 1 f1202"/>
              <a:gd name="f2084" fmla="*/ f1666 1 f1201"/>
              <a:gd name="f2085" fmla="*/ f1667 1 f1202"/>
              <a:gd name="f2086" fmla="*/ f1668 1 f1201"/>
              <a:gd name="f2087" fmla="*/ f1669 1 f1202"/>
              <a:gd name="f2088" fmla="*/ f1670 1 f1201"/>
              <a:gd name="f2089" fmla="*/ f1671 1 f1202"/>
              <a:gd name="f2090" fmla="*/ f1672 1 f1202"/>
              <a:gd name="f2091" fmla="*/ f1673 1 f1201"/>
              <a:gd name="f2092" fmla="*/ f1674 1 f1202"/>
              <a:gd name="f2093" fmla="*/ f1675 1 f1201"/>
              <a:gd name="f2094" fmla="*/ f1676 1 f1202"/>
              <a:gd name="f2095" fmla="*/ f1677 1 f1201"/>
              <a:gd name="f2096" fmla="*/ f1678 1 f1202"/>
              <a:gd name="f2097" fmla="*/ f1679 1 f1201"/>
              <a:gd name="f2098" fmla="*/ f1680 1 f1202"/>
              <a:gd name="f2099" fmla="*/ f1681 1 f1201"/>
              <a:gd name="f2100" fmla="*/ f1682 1 f1202"/>
              <a:gd name="f2101" fmla="*/ f1683 1 f1201"/>
              <a:gd name="f2102" fmla="*/ f1684 1 f1202"/>
              <a:gd name="f2103" fmla="*/ f1685 1 f1201"/>
              <a:gd name="f2104" fmla="*/ f1686 1 f1202"/>
              <a:gd name="f2105" fmla="*/ f1687 1 f1201"/>
              <a:gd name="f2106" fmla="*/ f1688 1 f1202"/>
              <a:gd name="f2107" fmla="*/ f1689 1 f1201"/>
              <a:gd name="f2108" fmla="*/ f1690 1 f1202"/>
              <a:gd name="f2109" fmla="*/ f1691 1 f1201"/>
              <a:gd name="f2110" fmla="*/ f1692 1 f1202"/>
              <a:gd name="f2111" fmla="*/ f1693 1 f1201"/>
              <a:gd name="f2112" fmla="*/ f1694 1 f1202"/>
              <a:gd name="f2113" fmla="*/ f1695 1 f1201"/>
              <a:gd name="f2114" fmla="*/ f1696 1 f1202"/>
              <a:gd name="f2115" fmla="*/ f1697 1 f1201"/>
              <a:gd name="f2116" fmla="*/ f1698 1 f1202"/>
              <a:gd name="f2117" fmla="*/ f1699 1 f1201"/>
              <a:gd name="f2118" fmla="*/ f1700 1 f1202"/>
              <a:gd name="f2119" fmla="*/ f1701 1 f1201"/>
              <a:gd name="f2120" fmla="*/ f1702 1 f1202"/>
              <a:gd name="f2121" fmla="*/ f1703 1 f1201"/>
              <a:gd name="f2122" fmla="*/ f1704 1 f1202"/>
              <a:gd name="f2123" fmla="*/ f1705 1 f1201"/>
              <a:gd name="f2124" fmla="*/ f1706 1 f1202"/>
              <a:gd name="f2125" fmla="*/ f1707 1 f1201"/>
              <a:gd name="f2126" fmla="*/ f1708 1 f1202"/>
              <a:gd name="f2127" fmla="*/ f1709 1 f1202"/>
              <a:gd name="f2128" fmla="*/ f1710 1 f1201"/>
              <a:gd name="f2129" fmla="*/ f1711 1 f1202"/>
              <a:gd name="f2130" fmla="*/ f1712 1 f1201"/>
              <a:gd name="f2131" fmla="*/ f1713 1 f1202"/>
              <a:gd name="f2132" fmla="*/ f1714 1 f1201"/>
              <a:gd name="f2133" fmla="*/ f1715 1 f1202"/>
              <a:gd name="f2134" fmla="*/ f1716 1 f1201"/>
              <a:gd name="f2135" fmla="*/ f1717 1 f1202"/>
              <a:gd name="f2136" fmla="*/ f1718 1 f1201"/>
              <a:gd name="f2137" fmla="*/ f1719 1 f1202"/>
              <a:gd name="f2138" fmla="*/ f1720 1 f1201"/>
              <a:gd name="f2139" fmla="*/ f1721 1 f1202"/>
              <a:gd name="f2140" fmla="*/ f1722 1 f1201"/>
              <a:gd name="f2141" fmla="*/ f1723 1 f1202"/>
              <a:gd name="f2142" fmla="*/ f1724 1 f1202"/>
              <a:gd name="f2143" fmla="*/ f1725 1 f1201"/>
              <a:gd name="f2144" fmla="*/ f1726 1 f1202"/>
              <a:gd name="f2145" fmla="*/ f1727 1 f1201"/>
              <a:gd name="f2146" fmla="*/ f1728 1 f1202"/>
              <a:gd name="f2147" fmla="*/ f1729 1 f1201"/>
              <a:gd name="f2148" fmla="*/ f1730 1 f1202"/>
              <a:gd name="f2149" fmla="*/ f1731 1 f1201"/>
              <a:gd name="f2150" fmla="*/ f1732 1 f1202"/>
              <a:gd name="f2151" fmla="*/ f1733 1 f1201"/>
              <a:gd name="f2152" fmla="*/ f1734 1 f1202"/>
              <a:gd name="f2153" fmla="*/ f1735 1 f1201"/>
              <a:gd name="f2154" fmla="*/ f1736 1 f1202"/>
              <a:gd name="f2155" fmla="*/ f1737 1 f1201"/>
              <a:gd name="f2156" fmla="*/ f1738 1 f1202"/>
              <a:gd name="f2157" fmla="*/ f1739 1 f1201"/>
              <a:gd name="f2158" fmla="*/ f1740 1 f1202"/>
              <a:gd name="f2159" fmla="*/ f1741 1 f1201"/>
              <a:gd name="f2160" fmla="*/ f1742 1 f1202"/>
              <a:gd name="f2161" fmla="*/ f1743 1 f1201"/>
              <a:gd name="f2162" fmla="*/ f1744 1 f1202"/>
              <a:gd name="f2163" fmla="*/ f1745 1 f1202"/>
              <a:gd name="f2164" fmla="*/ f1746 1 f1201"/>
              <a:gd name="f2165" fmla="*/ f1747 1 f1202"/>
              <a:gd name="f2166" fmla="*/ f1748 1 f1201"/>
              <a:gd name="f2167" fmla="*/ f1749 1 f1202"/>
              <a:gd name="f2168" fmla="*/ f1750 1 f1201"/>
              <a:gd name="f2169" fmla="*/ f1751 1 f1202"/>
              <a:gd name="f2170" fmla="*/ f1752 1 f1201"/>
              <a:gd name="f2171" fmla="*/ f1753 1 f1202"/>
              <a:gd name="f2172" fmla="*/ f1754 1 f1201"/>
              <a:gd name="f2173" fmla="*/ f1755 1 f1202"/>
              <a:gd name="f2174" fmla="*/ f1756 1 f1201"/>
              <a:gd name="f2175" fmla="*/ f1757 1 f1201"/>
              <a:gd name="f2176" fmla="*/ f1758 1 f1202"/>
              <a:gd name="f2177" fmla="*/ f1759 1 f1201"/>
              <a:gd name="f2178" fmla="*/ f1760 1 f1202"/>
              <a:gd name="f2179" fmla="*/ f1761 1 f1201"/>
              <a:gd name="f2180" fmla="*/ f1762 1 f1202"/>
              <a:gd name="f2181" fmla="*/ f1763 1 f1201"/>
              <a:gd name="f2182" fmla="*/ f1764 1 f1202"/>
              <a:gd name="f2183" fmla="*/ f1765 1 f1201"/>
              <a:gd name="f2184" fmla="*/ f1766 1 f1201"/>
              <a:gd name="f2185" fmla="*/ f1767 1 f1202"/>
              <a:gd name="f2186" fmla="*/ f1768 1 f1201"/>
              <a:gd name="f2187" fmla="*/ f1769 1 f1202"/>
              <a:gd name="f2188" fmla="*/ f1770 1 f1201"/>
              <a:gd name="f2189" fmla="*/ f1771 1 f1202"/>
              <a:gd name="f2190" fmla="*/ f1772 1 f1201"/>
              <a:gd name="f2191" fmla="*/ f1773 1 f1202"/>
              <a:gd name="f2192" fmla="*/ f1774 1 f1201"/>
              <a:gd name="f2193" fmla="*/ f1775 1 f1202"/>
              <a:gd name="f2194" fmla="*/ f1776 1 f1201"/>
              <a:gd name="f2195" fmla="*/ f1777 1 f1202"/>
              <a:gd name="f2196" fmla="*/ f1778 1 f1201"/>
              <a:gd name="f2197" fmla="*/ f1779 1 f1202"/>
              <a:gd name="f2198" fmla="*/ f1780 1 f1202"/>
              <a:gd name="f2199" fmla="*/ f1781 1 f1201"/>
              <a:gd name="f2200" fmla="*/ f1782 1 f1202"/>
              <a:gd name="f2201" fmla="*/ f1783 1 f1201"/>
              <a:gd name="f2202" fmla="*/ f1784 1 f1202"/>
              <a:gd name="f2203" fmla="*/ f1785 1 f1201"/>
              <a:gd name="f2204" fmla="*/ f1786 1 f1202"/>
              <a:gd name="f2205" fmla="*/ f1787 1 f1201"/>
              <a:gd name="f2206" fmla="*/ f1788 1 f1202"/>
              <a:gd name="f2207" fmla="*/ f1789 1 f1201"/>
              <a:gd name="f2208" fmla="*/ f1790 1 f1202"/>
              <a:gd name="f2209" fmla="*/ f1791 1 f1201"/>
              <a:gd name="f2210" fmla="*/ f1792 1 f1202"/>
              <a:gd name="f2211" fmla="*/ f1793 1 f1201"/>
              <a:gd name="f2212" fmla="*/ f1794 1 f1202"/>
              <a:gd name="f2213" fmla="*/ f1795 1 f1201"/>
              <a:gd name="f2214" fmla="*/ f1796 1 f1202"/>
              <a:gd name="f2215" fmla="*/ f1797 1 f1201"/>
              <a:gd name="f2216" fmla="*/ f1798 1 f1202"/>
              <a:gd name="f2217" fmla="*/ f1799 1 f1201"/>
              <a:gd name="f2218" fmla="*/ f1800 1 f1202"/>
              <a:gd name="f2219" fmla="*/ f1801 1 f1201"/>
              <a:gd name="f2220" fmla="*/ f1802 1 f1202"/>
              <a:gd name="f2221" fmla="*/ f1803 1 f1201"/>
              <a:gd name="f2222" fmla="*/ f1804 1 f1202"/>
              <a:gd name="f2223" fmla="*/ f1805 1 f1201"/>
              <a:gd name="f2224" fmla="*/ f1806 1 f1202"/>
              <a:gd name="f2225" fmla="*/ f1807 1 f1201"/>
              <a:gd name="f2226" fmla="*/ f1808 1 f1202"/>
              <a:gd name="f2227" fmla="*/ f1809 1 f1201"/>
              <a:gd name="f2228" fmla="*/ f1810 1 f1202"/>
              <a:gd name="f2229" fmla="*/ f1811 1 f1201"/>
              <a:gd name="f2230" fmla="*/ f1812 1 f1202"/>
              <a:gd name="f2231" fmla="*/ f1813 1 f1201"/>
              <a:gd name="f2232" fmla="*/ f1814 1 f1201"/>
              <a:gd name="f2233" fmla="*/ f1815 1 f1202"/>
              <a:gd name="f2234" fmla="*/ f1816 1 f1201"/>
              <a:gd name="f2235" fmla="*/ f1817 1 f1202"/>
              <a:gd name="f2236" fmla="*/ f1818 1 f1201"/>
              <a:gd name="f2237" fmla="*/ f1819 1 f1202"/>
              <a:gd name="f2238" fmla="*/ f1820 1 f1201"/>
              <a:gd name="f2239" fmla="*/ f1821 1 f1202"/>
              <a:gd name="f2240" fmla="*/ f1822 1 f1201"/>
              <a:gd name="f2241" fmla="*/ f1823 1 f1202"/>
              <a:gd name="f2242" fmla="*/ f1824 1 f1201"/>
              <a:gd name="f2243" fmla="*/ f1825 1 f1202"/>
              <a:gd name="f2244" fmla="*/ f1826 1 f1201"/>
              <a:gd name="f2245" fmla="*/ f1827 1 f1202"/>
              <a:gd name="f2246" fmla="*/ f1828 1 f1201"/>
              <a:gd name="f2247" fmla="*/ f1829 1 f1202"/>
              <a:gd name="f2248" fmla="*/ f1830 1 f1201"/>
              <a:gd name="f2249" fmla="*/ f1831 1 f1202"/>
              <a:gd name="f2250" fmla="*/ f1832 1 f1201"/>
              <a:gd name="f2251" fmla="*/ f1833 1 f1202"/>
              <a:gd name="f2252" fmla="*/ f1834 1 f1201"/>
              <a:gd name="f2253" fmla="*/ f1835 1 f1202"/>
              <a:gd name="f2254" fmla="*/ f1836 1 f1201"/>
              <a:gd name="f2255" fmla="*/ f1837 1 f1202"/>
              <a:gd name="f2256" fmla="*/ f1838 1 f1201"/>
              <a:gd name="f2257" fmla="*/ f1839 1 f1202"/>
              <a:gd name="f2258" fmla="*/ f1840 1 f1201"/>
              <a:gd name="f2259" fmla="*/ f1841 1 f1202"/>
              <a:gd name="f2260" fmla="*/ f1842 1 f1201"/>
              <a:gd name="f2261" fmla="*/ f1843 1 f1202"/>
              <a:gd name="f2262" fmla="*/ f1844 1 f1201"/>
              <a:gd name="f2263" fmla="*/ f1845 1 f1202"/>
              <a:gd name="f2264" fmla="*/ f1846 1 f1201"/>
              <a:gd name="f2265" fmla="*/ f1847 1 f1202"/>
              <a:gd name="f2266" fmla="*/ f1848 1 f1201"/>
              <a:gd name="f2267" fmla="*/ f1849 1 f1202"/>
              <a:gd name="f2268" fmla="*/ f1850 1 f1201"/>
              <a:gd name="f2269" fmla="*/ f1851 1 f1202"/>
              <a:gd name="f2270" fmla="*/ f1852 1 f1201"/>
              <a:gd name="f2271" fmla="*/ f1853 1 f1202"/>
              <a:gd name="f2272" fmla="*/ f1854 1 f1201"/>
              <a:gd name="f2273" fmla="*/ f1855 1 f1202"/>
              <a:gd name="f2274" fmla="*/ f1856 1 f1201"/>
              <a:gd name="f2275" fmla="*/ f1857 1 f1202"/>
              <a:gd name="f2276" fmla="*/ f1858 1 f1202"/>
              <a:gd name="f2277" fmla="*/ f1859 1 f1201"/>
              <a:gd name="f2278" fmla="*/ f1860 1 f1202"/>
              <a:gd name="f2279" fmla="*/ f1861 1 f1201"/>
              <a:gd name="f2280" fmla="*/ f1862 1 f1202"/>
              <a:gd name="f2281" fmla="*/ f1863 1 f1201"/>
              <a:gd name="f2282" fmla="*/ f1864 1 f1202"/>
              <a:gd name="f2283" fmla="*/ f1865 1 f1201"/>
              <a:gd name="f2284" fmla="*/ f1866 1 f1202"/>
              <a:gd name="f2285" fmla="*/ f1867 1 f1201"/>
              <a:gd name="f2286" fmla="*/ f1868 1 f1202"/>
              <a:gd name="f2287" fmla="*/ f1869 1 f1201"/>
              <a:gd name="f2288" fmla="*/ f1870 1 f1202"/>
              <a:gd name="f2289" fmla="*/ f1871 1 f1201"/>
              <a:gd name="f2290" fmla="*/ f1872 1 f1202"/>
              <a:gd name="f2291" fmla="*/ f1873 1 f1201"/>
              <a:gd name="f2292" fmla="*/ f1874 1 f1202"/>
              <a:gd name="f2293" fmla="*/ f1875 1 f1201"/>
              <a:gd name="f2294" fmla="*/ f1876 1 f1202"/>
              <a:gd name="f2295" fmla="*/ f1877 1 f1201"/>
              <a:gd name="f2296" fmla="*/ f1878 1 f1202"/>
              <a:gd name="f2297" fmla="*/ f1879 1 f1201"/>
              <a:gd name="f2298" fmla="*/ f1880 1 f1202"/>
              <a:gd name="f2299" fmla="*/ f1881 1 f1201"/>
              <a:gd name="f2300" fmla="*/ f1882 1 f1202"/>
              <a:gd name="f2301" fmla="*/ f1883 1 f1201"/>
              <a:gd name="f2302" fmla="*/ f1884 1 f1202"/>
              <a:gd name="f2303" fmla="*/ f1885 1 f1201"/>
              <a:gd name="f2304" fmla="*/ f1886 1 f1202"/>
              <a:gd name="f2305" fmla="*/ f1887 1 f1201"/>
              <a:gd name="f2306" fmla="*/ f1888 1 f1202"/>
              <a:gd name="f2307" fmla="*/ f1889 1 f1201"/>
              <a:gd name="f2308" fmla="*/ f1890 1 f1202"/>
              <a:gd name="f2309" fmla="*/ f1891 1 f1201"/>
              <a:gd name="f2310" fmla="*/ f1892 1 f1202"/>
              <a:gd name="f2311" fmla="*/ f1893 1 f1201"/>
              <a:gd name="f2312" fmla="*/ f1894 1 f1202"/>
              <a:gd name="f2313" fmla="*/ f1895 1 f1201"/>
              <a:gd name="f2314" fmla="*/ f1896 1 f1202"/>
              <a:gd name="f2315" fmla="*/ f1897 1 f1201"/>
              <a:gd name="f2316" fmla="*/ f1898 1 f1202"/>
              <a:gd name="f2317" fmla="*/ f1899 1 f1201"/>
              <a:gd name="f2318" fmla="*/ f1900 1 f1202"/>
              <a:gd name="f2319" fmla="*/ f1901 1 f1201"/>
              <a:gd name="f2320" fmla="*/ f1902 1 f1202"/>
              <a:gd name="f2321" fmla="*/ f1903 1 f1201"/>
              <a:gd name="f2322" fmla="*/ f1904 1 f1202"/>
              <a:gd name="f2323" fmla="*/ f1905 1 f1201"/>
              <a:gd name="f2324" fmla="*/ f1906 1 f1202"/>
              <a:gd name="f2325" fmla="*/ f1907 1 f1201"/>
              <a:gd name="f2326" fmla="*/ f1908 1 f1202"/>
              <a:gd name="f2327" fmla="*/ f1909 1 f1201"/>
              <a:gd name="f2328" fmla="*/ f1910 1 f1202"/>
              <a:gd name="f2329" fmla="*/ f1911 1 f1201"/>
              <a:gd name="f2330" fmla="*/ f1912 1 f1202"/>
              <a:gd name="f2331" fmla="*/ f1913 1 f1201"/>
              <a:gd name="f2332" fmla="*/ f1914 1 f1202"/>
              <a:gd name="f2333" fmla="*/ f1915 1 f1201"/>
              <a:gd name="f2334" fmla="*/ f1916 1 f1202"/>
              <a:gd name="f2335" fmla="*/ f1917 1 f1201"/>
              <a:gd name="f2336" fmla="*/ f1918 1 f1202"/>
              <a:gd name="f2337" fmla="*/ f1919 1 f1201"/>
              <a:gd name="f2338" fmla="*/ f1920 1 f1202"/>
              <a:gd name="f2339" fmla="*/ f1921 1 f1201"/>
              <a:gd name="f2340" fmla="*/ f1922 1 f1202"/>
              <a:gd name="f2341" fmla="*/ f1923 1 f1201"/>
              <a:gd name="f2342" fmla="*/ f1924 1 f1202"/>
              <a:gd name="f2343" fmla="*/ f1925 1 f1201"/>
              <a:gd name="f2344" fmla="*/ f1926 1 f1202"/>
              <a:gd name="f2345" fmla="*/ f1927 1 f1201"/>
              <a:gd name="f2346" fmla="*/ f1928 1 f1202"/>
              <a:gd name="f2347" fmla="*/ f1929 1 f1201"/>
              <a:gd name="f2348" fmla="*/ f1930 1 f1202"/>
              <a:gd name="f2349" fmla="*/ f1931 1 f1201"/>
              <a:gd name="f2350" fmla="*/ f1932 1 f1202"/>
              <a:gd name="f2351" fmla="*/ f1933 1 f1201"/>
              <a:gd name="f2352" fmla="*/ f1934 1 f1202"/>
              <a:gd name="f2353" fmla="*/ f1935 1 f1201"/>
              <a:gd name="f2354" fmla="*/ f1936 1 f1202"/>
              <a:gd name="f2355" fmla="*/ f1937 1 f1201"/>
              <a:gd name="f2356" fmla="*/ f1938 1 f1202"/>
              <a:gd name="f2357" fmla="*/ f1939 1 f1201"/>
              <a:gd name="f2358" fmla="*/ f1940 1 f1202"/>
              <a:gd name="f2359" fmla="*/ f1941 1 f1201"/>
              <a:gd name="f2360" fmla="*/ f1942 1 f1202"/>
              <a:gd name="f2361" fmla="*/ f1943 1 f1201"/>
              <a:gd name="f2362" fmla="*/ f1944 1 f1202"/>
              <a:gd name="f2363" fmla="*/ f1945 1 f1201"/>
              <a:gd name="f2364" fmla="*/ f1946 1 f1202"/>
              <a:gd name="f2365" fmla="*/ f1947 1 f1201"/>
              <a:gd name="f2366" fmla="*/ f1948 1 f1202"/>
              <a:gd name="f2367" fmla="*/ f1949 1 f1201"/>
              <a:gd name="f2368" fmla="*/ f1950 1 f1202"/>
              <a:gd name="f2369" fmla="*/ f1951 1 f1201"/>
              <a:gd name="f2370" fmla="*/ f1952 1 f1202"/>
              <a:gd name="f2371" fmla="*/ f1953 1 f1201"/>
              <a:gd name="f2372" fmla="*/ f1954 1 f1202"/>
              <a:gd name="f2373" fmla="*/ f1955 1 f1201"/>
              <a:gd name="f2374" fmla="*/ f1956 1 f1202"/>
              <a:gd name="f2375" fmla="*/ f1957 1 f1201"/>
              <a:gd name="f2376" fmla="*/ f1958 1 f1202"/>
              <a:gd name="f2377" fmla="*/ f1959 1 f1201"/>
              <a:gd name="f2378" fmla="*/ f1960 1 f1202"/>
              <a:gd name="f2379" fmla="*/ f1961 1 f1201"/>
              <a:gd name="f2380" fmla="*/ f1962 1 f1202"/>
              <a:gd name="f2381" fmla="*/ f1963 1 f1201"/>
              <a:gd name="f2382" fmla="*/ f1964 1 f1202"/>
              <a:gd name="f2383" fmla="*/ f1965 1 f1201"/>
              <a:gd name="f2384" fmla="*/ f1966 1 f1202"/>
              <a:gd name="f2385" fmla="*/ f1967 1 f1201"/>
              <a:gd name="f2386" fmla="*/ f1968 1 f1202"/>
              <a:gd name="f2387" fmla="*/ f1969 1 f1201"/>
              <a:gd name="f2388" fmla="*/ f1970 1 f1202"/>
              <a:gd name="f2389" fmla="*/ f1971 1 f1201"/>
              <a:gd name="f2390" fmla="*/ f1972 1 f1202"/>
              <a:gd name="f2391" fmla="*/ f1973 1 f1201"/>
              <a:gd name="f2392" fmla="*/ f1974 1 f1202"/>
              <a:gd name="f2393" fmla="*/ f1975 1 f1201"/>
              <a:gd name="f2394" fmla="*/ f1976 1 f1202"/>
              <a:gd name="f2395" fmla="*/ f1977 1 f1201"/>
              <a:gd name="f2396" fmla="*/ f1978 1 f1202"/>
              <a:gd name="f2397" fmla="*/ f1979 1 f1201"/>
              <a:gd name="f2398" fmla="*/ f1980 1 f1202"/>
              <a:gd name="f2399" fmla="*/ f1981 1 f1201"/>
              <a:gd name="f2400" fmla="*/ f1982 1 f1202"/>
              <a:gd name="f2401" fmla="*/ f1983 1 f1201"/>
              <a:gd name="f2402" fmla="*/ f1984 1 f1201"/>
              <a:gd name="f2403" fmla="*/ f1985 1 f1202"/>
              <a:gd name="f2404" fmla="*/ f1986 1 f1201"/>
              <a:gd name="f2405" fmla="*/ f1987 1 f1202"/>
              <a:gd name="f2406" fmla="*/ f1988 1 f1201"/>
              <a:gd name="f2407" fmla="*/ f1989 1 f1202"/>
              <a:gd name="f2408" fmla="*/ f1990 1 f1201"/>
              <a:gd name="f2409" fmla="*/ f1991 1 f1202"/>
              <a:gd name="f2410" fmla="*/ f1992 1 f1201"/>
              <a:gd name="f2411" fmla="*/ f1993 1 f1202"/>
              <a:gd name="f2412" fmla="*/ f1994 1 f1201"/>
              <a:gd name="f2413" fmla="*/ f1995 1 f1202"/>
              <a:gd name="f2414" fmla="*/ f1996 1 f1201"/>
              <a:gd name="f2415" fmla="*/ f1997 1 f1202"/>
              <a:gd name="f2416" fmla="*/ f1998 1 f1201"/>
              <a:gd name="f2417" fmla="*/ f1999 1 f1202"/>
              <a:gd name="f2418" fmla="*/ f2000 1 f1201"/>
              <a:gd name="f2419" fmla="*/ f2001 1 f1202"/>
              <a:gd name="f2420" fmla="*/ f2002 1 f1201"/>
              <a:gd name="f2421" fmla="*/ f2003 1 f1202"/>
              <a:gd name="f2422" fmla="*/ f2004 1 f1201"/>
              <a:gd name="f2423" fmla="*/ f2005 1 f1202"/>
              <a:gd name="f2424" fmla="*/ f2006 1 f1201"/>
              <a:gd name="f2425" fmla="*/ f2007 1 f1202"/>
              <a:gd name="f2426" fmla="*/ f2008 1 f1201"/>
              <a:gd name="f2427" fmla="*/ f2009 1 f1202"/>
              <a:gd name="f2428" fmla="*/ f2010 1 f1201"/>
              <a:gd name="f2429" fmla="*/ f2011 1 f1202"/>
              <a:gd name="f2430" fmla="*/ f2012 1 f1201"/>
              <a:gd name="f2431" fmla="*/ f2013 1 f1202"/>
              <a:gd name="f2432" fmla="*/ f2014 1 f1201"/>
              <a:gd name="f2433" fmla="*/ f2015 1 f1202"/>
              <a:gd name="f2434" fmla="*/ f2016 1 f1201"/>
              <a:gd name="f2435" fmla="*/ f2017 1 f1202"/>
              <a:gd name="f2436" fmla="*/ f2018 1 f1201"/>
              <a:gd name="f2437" fmla="*/ f2019 1 f1202"/>
              <a:gd name="f2438" fmla="*/ f2020 1 f1201"/>
              <a:gd name="f2439" fmla="*/ f2021 1 f1202"/>
              <a:gd name="f2440" fmla="*/ f2022 1 f1201"/>
              <a:gd name="f2441" fmla="*/ f2023 1 f1202"/>
              <a:gd name="f2442" fmla="*/ f2024 1 f1201"/>
              <a:gd name="f2443" fmla="*/ f2025 1 f1202"/>
              <a:gd name="f2444" fmla="*/ f2026 1 f1201"/>
              <a:gd name="f2445" fmla="*/ f2027 1 f1202"/>
              <a:gd name="f2446" fmla="*/ f2028 1 f1201"/>
              <a:gd name="f2447" fmla="*/ f2029 1 f1202"/>
              <a:gd name="f2448" fmla="*/ f2030 f1196 1"/>
              <a:gd name="f2449" fmla="*/ f2031 f1196 1"/>
              <a:gd name="f2450" fmla="*/ f2033 f1197 1"/>
              <a:gd name="f2451" fmla="*/ f2032 f1197 1"/>
              <a:gd name="f2452" fmla="*/ f2035 f1196 1"/>
              <a:gd name="f2453" fmla="*/ f2036 f1197 1"/>
              <a:gd name="f2454" fmla="*/ f2037 f1196 1"/>
              <a:gd name="f2455" fmla="*/ f2038 f1197 1"/>
              <a:gd name="f2456" fmla="*/ f2039 f1196 1"/>
              <a:gd name="f2457" fmla="*/ f2040 f1197 1"/>
              <a:gd name="f2458" fmla="*/ f2041 f1196 1"/>
              <a:gd name="f2459" fmla="*/ f2042 f1197 1"/>
              <a:gd name="f2460" fmla="*/ f2043 f1196 1"/>
              <a:gd name="f2461" fmla="*/ f2044 f1197 1"/>
              <a:gd name="f2462" fmla="*/ f2045 f1196 1"/>
              <a:gd name="f2463" fmla="*/ f2046 f1197 1"/>
              <a:gd name="f2464" fmla="*/ f2047 f1196 1"/>
              <a:gd name="f2465" fmla="*/ f2048 f1197 1"/>
              <a:gd name="f2466" fmla="*/ f2049 f1196 1"/>
              <a:gd name="f2467" fmla="*/ f2050 f1197 1"/>
              <a:gd name="f2468" fmla="*/ f2051 f1196 1"/>
              <a:gd name="f2469" fmla="*/ f2052 f1197 1"/>
              <a:gd name="f2470" fmla="*/ f2053 f1196 1"/>
              <a:gd name="f2471" fmla="*/ f2054 f1197 1"/>
              <a:gd name="f2472" fmla="*/ f2055 f1196 1"/>
              <a:gd name="f2473" fmla="*/ f2056 f1197 1"/>
              <a:gd name="f2474" fmla="*/ f2057 f1196 1"/>
              <a:gd name="f2475" fmla="*/ f2058 f1197 1"/>
              <a:gd name="f2476" fmla="*/ f2059 f1196 1"/>
              <a:gd name="f2477" fmla="*/ f2060 f1197 1"/>
              <a:gd name="f2478" fmla="*/ f2061 f1196 1"/>
              <a:gd name="f2479" fmla="*/ f2062 f1197 1"/>
              <a:gd name="f2480" fmla="*/ f2063 f1196 1"/>
              <a:gd name="f2481" fmla="*/ f2064 f1197 1"/>
              <a:gd name="f2482" fmla="*/ f2065 f1196 1"/>
              <a:gd name="f2483" fmla="*/ f2066 f1197 1"/>
              <a:gd name="f2484" fmla="*/ f2067 f1196 1"/>
              <a:gd name="f2485" fmla="*/ f2068 f1197 1"/>
              <a:gd name="f2486" fmla="*/ f2069 f1196 1"/>
              <a:gd name="f2487" fmla="*/ f2070 f1197 1"/>
              <a:gd name="f2488" fmla="*/ f2071 f1196 1"/>
              <a:gd name="f2489" fmla="*/ f2072 f1197 1"/>
              <a:gd name="f2490" fmla="*/ f2073 f1196 1"/>
              <a:gd name="f2491" fmla="*/ f2074 f1197 1"/>
              <a:gd name="f2492" fmla="*/ f2075 f1196 1"/>
              <a:gd name="f2493" fmla="*/ f2076 f1197 1"/>
              <a:gd name="f2494" fmla="*/ f2077 f1196 1"/>
              <a:gd name="f2495" fmla="*/ f2078 f1197 1"/>
              <a:gd name="f2496" fmla="*/ f2079 f1196 1"/>
              <a:gd name="f2497" fmla="*/ f2080 f1196 1"/>
              <a:gd name="f2498" fmla="*/ f2081 f1197 1"/>
              <a:gd name="f2499" fmla="*/ f2082 f1196 1"/>
              <a:gd name="f2500" fmla="*/ f2083 f1197 1"/>
              <a:gd name="f2501" fmla="*/ f2084 f1196 1"/>
              <a:gd name="f2502" fmla="*/ f2085 f1197 1"/>
              <a:gd name="f2503" fmla="*/ f2086 f1196 1"/>
              <a:gd name="f2504" fmla="*/ f2087 f1197 1"/>
              <a:gd name="f2505" fmla="*/ f2088 f1196 1"/>
              <a:gd name="f2506" fmla="*/ f2089 f1197 1"/>
              <a:gd name="f2507" fmla="*/ f2090 f1197 1"/>
              <a:gd name="f2508" fmla="*/ f2091 f1196 1"/>
              <a:gd name="f2509" fmla="*/ f2092 f1197 1"/>
              <a:gd name="f2510" fmla="*/ f2093 f1196 1"/>
              <a:gd name="f2511" fmla="*/ f2094 f1197 1"/>
              <a:gd name="f2512" fmla="*/ f2095 f1196 1"/>
              <a:gd name="f2513" fmla="*/ f2096 f1197 1"/>
              <a:gd name="f2514" fmla="*/ f2097 f1196 1"/>
              <a:gd name="f2515" fmla="*/ f2098 f1197 1"/>
              <a:gd name="f2516" fmla="*/ f2099 f1196 1"/>
              <a:gd name="f2517" fmla="*/ f2100 f1197 1"/>
              <a:gd name="f2518" fmla="*/ f2101 f1196 1"/>
              <a:gd name="f2519" fmla="*/ f2102 f1197 1"/>
              <a:gd name="f2520" fmla="*/ f2103 f1196 1"/>
              <a:gd name="f2521" fmla="*/ f2104 f1197 1"/>
              <a:gd name="f2522" fmla="*/ f2105 f1196 1"/>
              <a:gd name="f2523" fmla="*/ f2106 f1197 1"/>
              <a:gd name="f2524" fmla="*/ f2107 f1196 1"/>
              <a:gd name="f2525" fmla="*/ f2108 f1197 1"/>
              <a:gd name="f2526" fmla="*/ f2109 f1196 1"/>
              <a:gd name="f2527" fmla="*/ f2110 f1197 1"/>
              <a:gd name="f2528" fmla="*/ f2111 f1196 1"/>
              <a:gd name="f2529" fmla="*/ f2112 f1197 1"/>
              <a:gd name="f2530" fmla="*/ f2113 f1196 1"/>
              <a:gd name="f2531" fmla="*/ f2114 f1197 1"/>
              <a:gd name="f2532" fmla="*/ f2115 f1196 1"/>
              <a:gd name="f2533" fmla="*/ f2116 f1197 1"/>
              <a:gd name="f2534" fmla="*/ f2117 f1196 1"/>
              <a:gd name="f2535" fmla="*/ f2118 f1197 1"/>
              <a:gd name="f2536" fmla="*/ f2119 f1196 1"/>
              <a:gd name="f2537" fmla="*/ f2120 f1197 1"/>
              <a:gd name="f2538" fmla="*/ f2121 f1196 1"/>
              <a:gd name="f2539" fmla="*/ f2122 f1197 1"/>
              <a:gd name="f2540" fmla="*/ f2123 f1196 1"/>
              <a:gd name="f2541" fmla="*/ f2124 f1197 1"/>
              <a:gd name="f2542" fmla="*/ f2125 f1196 1"/>
              <a:gd name="f2543" fmla="*/ f2126 f1197 1"/>
              <a:gd name="f2544" fmla="*/ f2127 f1197 1"/>
              <a:gd name="f2545" fmla="*/ f2128 f1196 1"/>
              <a:gd name="f2546" fmla="*/ f2129 f1197 1"/>
              <a:gd name="f2547" fmla="*/ f2130 f1196 1"/>
              <a:gd name="f2548" fmla="*/ f2131 f1197 1"/>
              <a:gd name="f2549" fmla="*/ f2132 f1196 1"/>
              <a:gd name="f2550" fmla="*/ f2133 f1197 1"/>
              <a:gd name="f2551" fmla="*/ f2134 f1196 1"/>
              <a:gd name="f2552" fmla="*/ f2135 f1197 1"/>
              <a:gd name="f2553" fmla="*/ f2136 f1196 1"/>
              <a:gd name="f2554" fmla="*/ f2137 f1197 1"/>
              <a:gd name="f2555" fmla="*/ f2138 f1196 1"/>
              <a:gd name="f2556" fmla="*/ f2139 f1197 1"/>
              <a:gd name="f2557" fmla="*/ f2140 f1196 1"/>
              <a:gd name="f2558" fmla="*/ f2141 f1197 1"/>
              <a:gd name="f2559" fmla="*/ f2142 f1197 1"/>
              <a:gd name="f2560" fmla="*/ f2143 f1196 1"/>
              <a:gd name="f2561" fmla="*/ f2144 f1197 1"/>
              <a:gd name="f2562" fmla="*/ f2145 f1196 1"/>
              <a:gd name="f2563" fmla="*/ f2146 f1197 1"/>
              <a:gd name="f2564" fmla="*/ f2147 f1196 1"/>
              <a:gd name="f2565" fmla="*/ f2148 f1197 1"/>
              <a:gd name="f2566" fmla="*/ f2149 f1196 1"/>
              <a:gd name="f2567" fmla="*/ f2150 f1197 1"/>
              <a:gd name="f2568" fmla="*/ f2151 f1196 1"/>
              <a:gd name="f2569" fmla="*/ f2152 f1197 1"/>
              <a:gd name="f2570" fmla="*/ f2153 f1196 1"/>
              <a:gd name="f2571" fmla="*/ f2154 f1197 1"/>
              <a:gd name="f2572" fmla="*/ f2155 f1196 1"/>
              <a:gd name="f2573" fmla="*/ f2156 f1197 1"/>
              <a:gd name="f2574" fmla="*/ f2157 f1196 1"/>
              <a:gd name="f2575" fmla="*/ f2158 f1197 1"/>
              <a:gd name="f2576" fmla="*/ f2159 f1196 1"/>
              <a:gd name="f2577" fmla="*/ f2160 f1197 1"/>
              <a:gd name="f2578" fmla="*/ f2161 f1196 1"/>
              <a:gd name="f2579" fmla="*/ f2162 f1197 1"/>
              <a:gd name="f2580" fmla="*/ f2163 f1197 1"/>
              <a:gd name="f2581" fmla="*/ f2164 f1196 1"/>
              <a:gd name="f2582" fmla="*/ f2165 f1197 1"/>
              <a:gd name="f2583" fmla="*/ f2166 f1196 1"/>
              <a:gd name="f2584" fmla="*/ f2167 f1197 1"/>
              <a:gd name="f2585" fmla="*/ f2168 f1196 1"/>
              <a:gd name="f2586" fmla="*/ f2169 f1197 1"/>
              <a:gd name="f2587" fmla="*/ f2170 f1196 1"/>
              <a:gd name="f2588" fmla="*/ f2171 f1197 1"/>
              <a:gd name="f2589" fmla="*/ f2172 f1196 1"/>
              <a:gd name="f2590" fmla="*/ f2173 f1197 1"/>
              <a:gd name="f2591" fmla="*/ f2174 f1196 1"/>
              <a:gd name="f2592" fmla="*/ f2175 f1196 1"/>
              <a:gd name="f2593" fmla="*/ f2176 f1197 1"/>
              <a:gd name="f2594" fmla="*/ f2177 f1196 1"/>
              <a:gd name="f2595" fmla="*/ f2178 f1197 1"/>
              <a:gd name="f2596" fmla="*/ f2179 f1196 1"/>
              <a:gd name="f2597" fmla="*/ f2180 f1197 1"/>
              <a:gd name="f2598" fmla="*/ f2181 f1196 1"/>
              <a:gd name="f2599" fmla="*/ f2182 f1197 1"/>
              <a:gd name="f2600" fmla="*/ f2183 f1196 1"/>
              <a:gd name="f2601" fmla="*/ f2184 f1196 1"/>
              <a:gd name="f2602" fmla="*/ f2185 f1197 1"/>
              <a:gd name="f2603" fmla="*/ f2186 f1196 1"/>
              <a:gd name="f2604" fmla="*/ f2187 f1197 1"/>
              <a:gd name="f2605" fmla="*/ f2188 f1196 1"/>
              <a:gd name="f2606" fmla="*/ f2189 f1197 1"/>
              <a:gd name="f2607" fmla="*/ f2190 f1196 1"/>
              <a:gd name="f2608" fmla="*/ f2191 f1197 1"/>
              <a:gd name="f2609" fmla="*/ f2192 f1196 1"/>
              <a:gd name="f2610" fmla="*/ f2193 f1197 1"/>
              <a:gd name="f2611" fmla="*/ f2194 f1196 1"/>
              <a:gd name="f2612" fmla="*/ f2195 f1197 1"/>
              <a:gd name="f2613" fmla="*/ f2196 f1196 1"/>
              <a:gd name="f2614" fmla="*/ f2197 f1197 1"/>
              <a:gd name="f2615" fmla="*/ f2198 f1197 1"/>
              <a:gd name="f2616" fmla="*/ f2199 f1196 1"/>
              <a:gd name="f2617" fmla="*/ f2200 f1197 1"/>
              <a:gd name="f2618" fmla="*/ f2201 f1196 1"/>
              <a:gd name="f2619" fmla="*/ f2202 f1197 1"/>
              <a:gd name="f2620" fmla="*/ f2203 f1196 1"/>
              <a:gd name="f2621" fmla="*/ f2204 f1197 1"/>
              <a:gd name="f2622" fmla="*/ f2205 f1196 1"/>
              <a:gd name="f2623" fmla="*/ f2206 f1197 1"/>
              <a:gd name="f2624" fmla="*/ f2207 f1196 1"/>
              <a:gd name="f2625" fmla="*/ f2208 f1197 1"/>
              <a:gd name="f2626" fmla="*/ f2209 f1196 1"/>
              <a:gd name="f2627" fmla="*/ f2210 f1197 1"/>
              <a:gd name="f2628" fmla="*/ f2211 f1196 1"/>
              <a:gd name="f2629" fmla="*/ f2212 f1197 1"/>
              <a:gd name="f2630" fmla="*/ f2213 f1196 1"/>
              <a:gd name="f2631" fmla="*/ f2214 f1197 1"/>
              <a:gd name="f2632" fmla="*/ f2215 f1196 1"/>
              <a:gd name="f2633" fmla="*/ f2216 f1197 1"/>
              <a:gd name="f2634" fmla="*/ f2217 f1196 1"/>
              <a:gd name="f2635" fmla="*/ f2218 f1197 1"/>
              <a:gd name="f2636" fmla="*/ f2219 f1196 1"/>
              <a:gd name="f2637" fmla="*/ f2220 f1197 1"/>
              <a:gd name="f2638" fmla="*/ f2221 f1196 1"/>
              <a:gd name="f2639" fmla="*/ f2222 f1197 1"/>
              <a:gd name="f2640" fmla="*/ f2223 f1196 1"/>
              <a:gd name="f2641" fmla="*/ f2224 f1197 1"/>
              <a:gd name="f2642" fmla="*/ f2225 f1196 1"/>
              <a:gd name="f2643" fmla="*/ f2226 f1197 1"/>
              <a:gd name="f2644" fmla="*/ f2227 f1196 1"/>
              <a:gd name="f2645" fmla="*/ f2228 f1197 1"/>
              <a:gd name="f2646" fmla="*/ f2229 f1196 1"/>
              <a:gd name="f2647" fmla="*/ f2230 f1197 1"/>
              <a:gd name="f2648" fmla="*/ f2231 f1196 1"/>
              <a:gd name="f2649" fmla="*/ f2232 f1196 1"/>
              <a:gd name="f2650" fmla="*/ f2233 f1197 1"/>
              <a:gd name="f2651" fmla="*/ f2234 f1196 1"/>
              <a:gd name="f2652" fmla="*/ f2235 f1197 1"/>
              <a:gd name="f2653" fmla="*/ f2236 f1196 1"/>
              <a:gd name="f2654" fmla="*/ f2237 f1197 1"/>
              <a:gd name="f2655" fmla="*/ f2238 f1196 1"/>
              <a:gd name="f2656" fmla="*/ f2239 f1197 1"/>
              <a:gd name="f2657" fmla="*/ f2240 f1196 1"/>
              <a:gd name="f2658" fmla="*/ f2241 f1197 1"/>
              <a:gd name="f2659" fmla="*/ f2242 f1196 1"/>
              <a:gd name="f2660" fmla="*/ f2243 f1197 1"/>
              <a:gd name="f2661" fmla="*/ f2244 f1196 1"/>
              <a:gd name="f2662" fmla="*/ f2245 f1197 1"/>
              <a:gd name="f2663" fmla="*/ f2246 f1196 1"/>
              <a:gd name="f2664" fmla="*/ f2247 f1197 1"/>
              <a:gd name="f2665" fmla="*/ f2248 f1196 1"/>
              <a:gd name="f2666" fmla="*/ f2249 f1197 1"/>
              <a:gd name="f2667" fmla="*/ f2250 f1196 1"/>
              <a:gd name="f2668" fmla="*/ f2251 f1197 1"/>
              <a:gd name="f2669" fmla="*/ f2252 f1196 1"/>
              <a:gd name="f2670" fmla="*/ f2253 f1197 1"/>
              <a:gd name="f2671" fmla="*/ f2254 f1196 1"/>
              <a:gd name="f2672" fmla="*/ f2255 f1197 1"/>
              <a:gd name="f2673" fmla="*/ f2256 f1196 1"/>
              <a:gd name="f2674" fmla="*/ f2257 f1197 1"/>
              <a:gd name="f2675" fmla="*/ f2258 f1196 1"/>
              <a:gd name="f2676" fmla="*/ f2259 f1197 1"/>
              <a:gd name="f2677" fmla="*/ f2260 f1196 1"/>
              <a:gd name="f2678" fmla="*/ f2261 f1197 1"/>
              <a:gd name="f2679" fmla="*/ f2262 f1196 1"/>
              <a:gd name="f2680" fmla="*/ f2263 f1197 1"/>
              <a:gd name="f2681" fmla="*/ f2264 f1196 1"/>
              <a:gd name="f2682" fmla="*/ f2265 f1197 1"/>
              <a:gd name="f2683" fmla="*/ f2266 f1196 1"/>
              <a:gd name="f2684" fmla="*/ f2267 f1197 1"/>
              <a:gd name="f2685" fmla="*/ f2268 f1196 1"/>
              <a:gd name="f2686" fmla="*/ f2269 f1197 1"/>
              <a:gd name="f2687" fmla="*/ f2270 f1196 1"/>
              <a:gd name="f2688" fmla="*/ f2271 f1197 1"/>
              <a:gd name="f2689" fmla="*/ f2272 f1196 1"/>
              <a:gd name="f2690" fmla="*/ f2273 f1197 1"/>
              <a:gd name="f2691" fmla="*/ f2274 f1196 1"/>
              <a:gd name="f2692" fmla="*/ f2275 f1197 1"/>
              <a:gd name="f2693" fmla="*/ f2276 f1197 1"/>
              <a:gd name="f2694" fmla="*/ f2277 f1196 1"/>
              <a:gd name="f2695" fmla="*/ f2278 f1197 1"/>
              <a:gd name="f2696" fmla="*/ f2279 f1196 1"/>
              <a:gd name="f2697" fmla="*/ f2280 f1197 1"/>
              <a:gd name="f2698" fmla="*/ f2281 f1196 1"/>
              <a:gd name="f2699" fmla="*/ f2282 f1197 1"/>
              <a:gd name="f2700" fmla="*/ f2283 f1196 1"/>
              <a:gd name="f2701" fmla="*/ f2284 f1197 1"/>
              <a:gd name="f2702" fmla="*/ f2285 f1196 1"/>
              <a:gd name="f2703" fmla="*/ f2286 f1197 1"/>
              <a:gd name="f2704" fmla="*/ f2287 f1196 1"/>
              <a:gd name="f2705" fmla="*/ f2288 f1197 1"/>
              <a:gd name="f2706" fmla="*/ f2289 f1196 1"/>
              <a:gd name="f2707" fmla="*/ f2290 f1197 1"/>
              <a:gd name="f2708" fmla="*/ f2291 f1196 1"/>
              <a:gd name="f2709" fmla="*/ f2292 f1197 1"/>
              <a:gd name="f2710" fmla="*/ f2293 f1196 1"/>
              <a:gd name="f2711" fmla="*/ f2294 f1197 1"/>
              <a:gd name="f2712" fmla="*/ f2295 f1196 1"/>
              <a:gd name="f2713" fmla="*/ f2296 f1197 1"/>
              <a:gd name="f2714" fmla="*/ f2297 f1196 1"/>
              <a:gd name="f2715" fmla="*/ f2298 f1197 1"/>
              <a:gd name="f2716" fmla="*/ f2299 f1196 1"/>
              <a:gd name="f2717" fmla="*/ f2300 f1197 1"/>
              <a:gd name="f2718" fmla="*/ f2301 f1196 1"/>
              <a:gd name="f2719" fmla="*/ f2302 f1197 1"/>
              <a:gd name="f2720" fmla="*/ f2303 f1196 1"/>
              <a:gd name="f2721" fmla="*/ f2304 f1197 1"/>
              <a:gd name="f2722" fmla="*/ f2305 f1196 1"/>
              <a:gd name="f2723" fmla="*/ f2306 f1197 1"/>
              <a:gd name="f2724" fmla="*/ f2307 f1196 1"/>
              <a:gd name="f2725" fmla="*/ f2308 f1197 1"/>
              <a:gd name="f2726" fmla="*/ f2309 f1196 1"/>
              <a:gd name="f2727" fmla="*/ f2310 f1197 1"/>
              <a:gd name="f2728" fmla="*/ f2311 f1196 1"/>
              <a:gd name="f2729" fmla="*/ f2312 f1197 1"/>
              <a:gd name="f2730" fmla="*/ f2313 f1196 1"/>
              <a:gd name="f2731" fmla="*/ f2314 f1197 1"/>
              <a:gd name="f2732" fmla="*/ f2315 f1196 1"/>
              <a:gd name="f2733" fmla="*/ f2316 f1197 1"/>
              <a:gd name="f2734" fmla="*/ f2317 f1196 1"/>
              <a:gd name="f2735" fmla="*/ f2318 f1197 1"/>
              <a:gd name="f2736" fmla="*/ f2319 f1196 1"/>
              <a:gd name="f2737" fmla="*/ f2320 f1197 1"/>
              <a:gd name="f2738" fmla="*/ f2321 f1196 1"/>
              <a:gd name="f2739" fmla="*/ f2322 f1197 1"/>
              <a:gd name="f2740" fmla="*/ f2323 f1196 1"/>
              <a:gd name="f2741" fmla="*/ f2324 f1197 1"/>
              <a:gd name="f2742" fmla="*/ f2325 f1196 1"/>
              <a:gd name="f2743" fmla="*/ f2326 f1197 1"/>
              <a:gd name="f2744" fmla="*/ f2327 f1196 1"/>
              <a:gd name="f2745" fmla="*/ f2328 f1197 1"/>
              <a:gd name="f2746" fmla="*/ f2329 f1196 1"/>
              <a:gd name="f2747" fmla="*/ f2330 f1197 1"/>
              <a:gd name="f2748" fmla="*/ f2331 f1196 1"/>
              <a:gd name="f2749" fmla="*/ f2332 f1197 1"/>
              <a:gd name="f2750" fmla="*/ f2333 f1196 1"/>
              <a:gd name="f2751" fmla="*/ f2334 f1197 1"/>
              <a:gd name="f2752" fmla="*/ f2335 f1196 1"/>
              <a:gd name="f2753" fmla="*/ f2336 f1197 1"/>
              <a:gd name="f2754" fmla="*/ f2337 f1196 1"/>
              <a:gd name="f2755" fmla="*/ f2338 f1197 1"/>
              <a:gd name="f2756" fmla="*/ f2339 f1196 1"/>
              <a:gd name="f2757" fmla="*/ f2340 f1197 1"/>
              <a:gd name="f2758" fmla="*/ f2341 f1196 1"/>
              <a:gd name="f2759" fmla="*/ f2342 f1197 1"/>
              <a:gd name="f2760" fmla="*/ f2343 f1196 1"/>
              <a:gd name="f2761" fmla="*/ f2344 f1197 1"/>
              <a:gd name="f2762" fmla="*/ f2345 f1196 1"/>
              <a:gd name="f2763" fmla="*/ f2346 f1197 1"/>
              <a:gd name="f2764" fmla="*/ f2347 f1196 1"/>
              <a:gd name="f2765" fmla="*/ f2348 f1197 1"/>
              <a:gd name="f2766" fmla="*/ f2349 f1196 1"/>
              <a:gd name="f2767" fmla="*/ f2350 f1197 1"/>
              <a:gd name="f2768" fmla="*/ f2351 f1196 1"/>
              <a:gd name="f2769" fmla="*/ f2352 f1197 1"/>
              <a:gd name="f2770" fmla="*/ f2353 f1196 1"/>
              <a:gd name="f2771" fmla="*/ f2354 f1197 1"/>
              <a:gd name="f2772" fmla="*/ f2355 f1196 1"/>
              <a:gd name="f2773" fmla="*/ f2356 f1197 1"/>
              <a:gd name="f2774" fmla="*/ f2357 f1196 1"/>
              <a:gd name="f2775" fmla="*/ f2358 f1197 1"/>
              <a:gd name="f2776" fmla="*/ f2359 f1196 1"/>
              <a:gd name="f2777" fmla="*/ f2360 f1197 1"/>
              <a:gd name="f2778" fmla="*/ f2361 f1196 1"/>
              <a:gd name="f2779" fmla="*/ f2362 f1197 1"/>
              <a:gd name="f2780" fmla="*/ f2363 f1196 1"/>
              <a:gd name="f2781" fmla="*/ f2364 f1197 1"/>
              <a:gd name="f2782" fmla="*/ f2365 f1196 1"/>
              <a:gd name="f2783" fmla="*/ f2366 f1197 1"/>
              <a:gd name="f2784" fmla="*/ f2367 f1196 1"/>
              <a:gd name="f2785" fmla="*/ f2368 f1197 1"/>
              <a:gd name="f2786" fmla="*/ f2369 f1196 1"/>
              <a:gd name="f2787" fmla="*/ f2370 f1197 1"/>
              <a:gd name="f2788" fmla="*/ f2371 f1196 1"/>
              <a:gd name="f2789" fmla="*/ f2372 f1197 1"/>
              <a:gd name="f2790" fmla="*/ f2373 f1196 1"/>
              <a:gd name="f2791" fmla="*/ f2374 f1197 1"/>
              <a:gd name="f2792" fmla="*/ f2375 f1196 1"/>
              <a:gd name="f2793" fmla="*/ f2376 f1197 1"/>
              <a:gd name="f2794" fmla="*/ f2377 f1196 1"/>
              <a:gd name="f2795" fmla="*/ f2378 f1197 1"/>
              <a:gd name="f2796" fmla="*/ f2379 f1196 1"/>
              <a:gd name="f2797" fmla="*/ f2380 f1197 1"/>
              <a:gd name="f2798" fmla="*/ f2381 f1196 1"/>
              <a:gd name="f2799" fmla="*/ f2382 f1197 1"/>
              <a:gd name="f2800" fmla="*/ f2383 f1196 1"/>
              <a:gd name="f2801" fmla="*/ f2384 f1197 1"/>
              <a:gd name="f2802" fmla="*/ f2385 f1196 1"/>
              <a:gd name="f2803" fmla="*/ f2386 f1197 1"/>
              <a:gd name="f2804" fmla="*/ f2387 f1196 1"/>
              <a:gd name="f2805" fmla="*/ f2388 f1197 1"/>
              <a:gd name="f2806" fmla="*/ f2389 f1196 1"/>
              <a:gd name="f2807" fmla="*/ f2390 f1197 1"/>
              <a:gd name="f2808" fmla="*/ f2391 f1196 1"/>
              <a:gd name="f2809" fmla="*/ f2392 f1197 1"/>
              <a:gd name="f2810" fmla="*/ f2393 f1196 1"/>
              <a:gd name="f2811" fmla="*/ f2394 f1197 1"/>
              <a:gd name="f2812" fmla="*/ f2395 f1196 1"/>
              <a:gd name="f2813" fmla="*/ f2396 f1197 1"/>
              <a:gd name="f2814" fmla="*/ f2397 f1196 1"/>
              <a:gd name="f2815" fmla="*/ f2398 f1197 1"/>
              <a:gd name="f2816" fmla="*/ f2399 f1196 1"/>
              <a:gd name="f2817" fmla="*/ f2400 f1197 1"/>
              <a:gd name="f2818" fmla="*/ f2401 f1196 1"/>
              <a:gd name="f2819" fmla="*/ f2402 f1196 1"/>
              <a:gd name="f2820" fmla="*/ f2403 f1197 1"/>
              <a:gd name="f2821" fmla="*/ f2404 f1196 1"/>
              <a:gd name="f2822" fmla="*/ f2405 f1197 1"/>
              <a:gd name="f2823" fmla="*/ f2406 f1196 1"/>
              <a:gd name="f2824" fmla="*/ f2407 f1197 1"/>
              <a:gd name="f2825" fmla="*/ f2408 f1196 1"/>
              <a:gd name="f2826" fmla="*/ f2409 f1197 1"/>
              <a:gd name="f2827" fmla="*/ f2410 f1196 1"/>
              <a:gd name="f2828" fmla="*/ f2411 f1197 1"/>
              <a:gd name="f2829" fmla="*/ f2412 f1196 1"/>
              <a:gd name="f2830" fmla="*/ f2413 f1197 1"/>
              <a:gd name="f2831" fmla="*/ f2414 f1196 1"/>
              <a:gd name="f2832" fmla="*/ f2415 f1197 1"/>
              <a:gd name="f2833" fmla="*/ f2416 f1196 1"/>
              <a:gd name="f2834" fmla="*/ f2417 f1197 1"/>
              <a:gd name="f2835" fmla="*/ f2418 f1196 1"/>
              <a:gd name="f2836" fmla="*/ f2419 f1197 1"/>
              <a:gd name="f2837" fmla="*/ f2420 f1196 1"/>
              <a:gd name="f2838" fmla="*/ f2421 f1197 1"/>
              <a:gd name="f2839" fmla="*/ f2422 f1196 1"/>
              <a:gd name="f2840" fmla="*/ f2423 f1197 1"/>
              <a:gd name="f2841" fmla="*/ f2424 f1196 1"/>
              <a:gd name="f2842" fmla="*/ f2425 f1197 1"/>
              <a:gd name="f2843" fmla="*/ f2426 f1196 1"/>
              <a:gd name="f2844" fmla="*/ f2427 f1197 1"/>
              <a:gd name="f2845" fmla="*/ f2428 f1196 1"/>
              <a:gd name="f2846" fmla="*/ f2429 f1197 1"/>
              <a:gd name="f2847" fmla="*/ f2430 f1196 1"/>
              <a:gd name="f2848" fmla="*/ f2431 f1197 1"/>
              <a:gd name="f2849" fmla="*/ f2432 f1196 1"/>
              <a:gd name="f2850" fmla="*/ f2433 f1197 1"/>
              <a:gd name="f2851" fmla="*/ f2434 f1196 1"/>
              <a:gd name="f2852" fmla="*/ f2435 f1197 1"/>
              <a:gd name="f2853" fmla="*/ f2436 f1196 1"/>
              <a:gd name="f2854" fmla="*/ f2437 f1197 1"/>
              <a:gd name="f2855" fmla="*/ f2438 f1196 1"/>
              <a:gd name="f2856" fmla="*/ f2439 f1197 1"/>
              <a:gd name="f2857" fmla="*/ f2440 f1196 1"/>
              <a:gd name="f2858" fmla="*/ f2441 f1197 1"/>
              <a:gd name="f2859" fmla="*/ f2442 f1196 1"/>
              <a:gd name="f2860" fmla="*/ f2443 f1197 1"/>
              <a:gd name="f2861" fmla="*/ f2444 f1196 1"/>
              <a:gd name="f2862" fmla="*/ f2445 f1197 1"/>
              <a:gd name="f2863" fmla="*/ f2446 f1196 1"/>
              <a:gd name="f2864" fmla="*/ f2447 f1197 1"/>
            </a:gdLst>
            <a:ahLst/>
            <a:cxnLst>
              <a:cxn ang="3cd4">
                <a:pos x="hc" y="t"/>
              </a:cxn>
              <a:cxn ang="0">
                <a:pos x="r" y="vc"/>
              </a:cxn>
              <a:cxn ang="cd4">
                <a:pos x="hc" y="b"/>
              </a:cxn>
              <a:cxn ang="cd2">
                <a:pos x="l" y="vc"/>
              </a:cxn>
              <a:cxn ang="f2034">
                <a:pos x="f2452" y="f2453"/>
              </a:cxn>
              <a:cxn ang="f2034">
                <a:pos x="f2454" y="f2455"/>
              </a:cxn>
              <a:cxn ang="f2034">
                <a:pos x="f2456" y="f2457"/>
              </a:cxn>
              <a:cxn ang="f2034">
                <a:pos x="f2458" y="f2459"/>
              </a:cxn>
              <a:cxn ang="f2034">
                <a:pos x="f2460" y="f2461"/>
              </a:cxn>
              <a:cxn ang="f2034">
                <a:pos x="f2462" y="f2463"/>
              </a:cxn>
              <a:cxn ang="f2034">
                <a:pos x="f2464" y="f2465"/>
              </a:cxn>
              <a:cxn ang="f2034">
                <a:pos x="f2466" y="f2467"/>
              </a:cxn>
              <a:cxn ang="f2034">
                <a:pos x="f2468" y="f2469"/>
              </a:cxn>
              <a:cxn ang="f2034">
                <a:pos x="f2470" y="f2471"/>
              </a:cxn>
              <a:cxn ang="f2034">
                <a:pos x="f2472" y="f2473"/>
              </a:cxn>
              <a:cxn ang="f2034">
                <a:pos x="f2474" y="f2475"/>
              </a:cxn>
              <a:cxn ang="f2034">
                <a:pos x="f2476" y="f2477"/>
              </a:cxn>
              <a:cxn ang="f2034">
                <a:pos x="f2478" y="f2479"/>
              </a:cxn>
              <a:cxn ang="f2034">
                <a:pos x="f2480" y="f2481"/>
              </a:cxn>
              <a:cxn ang="f2034">
                <a:pos x="f2482" y="f2483"/>
              </a:cxn>
              <a:cxn ang="f2034">
                <a:pos x="f2484" y="f2485"/>
              </a:cxn>
              <a:cxn ang="f2034">
                <a:pos x="f2486" y="f2487"/>
              </a:cxn>
              <a:cxn ang="f2034">
                <a:pos x="f2488" y="f2489"/>
              </a:cxn>
              <a:cxn ang="f2034">
                <a:pos x="f2490" y="f2491"/>
              </a:cxn>
              <a:cxn ang="f2034">
                <a:pos x="f2492" y="f2493"/>
              </a:cxn>
              <a:cxn ang="f2034">
                <a:pos x="f2494" y="f2495"/>
              </a:cxn>
              <a:cxn ang="f2034">
                <a:pos x="f2496" y="f2495"/>
              </a:cxn>
              <a:cxn ang="f2034">
                <a:pos x="f2497" y="f2498"/>
              </a:cxn>
              <a:cxn ang="f2034">
                <a:pos x="f2499" y="f2500"/>
              </a:cxn>
              <a:cxn ang="f2034">
                <a:pos x="f2501" y="f2502"/>
              </a:cxn>
              <a:cxn ang="f2034">
                <a:pos x="f2503" y="f2504"/>
              </a:cxn>
              <a:cxn ang="f2034">
                <a:pos x="f2505" y="f2506"/>
              </a:cxn>
              <a:cxn ang="f2034">
                <a:pos x="f2492" y="f2507"/>
              </a:cxn>
              <a:cxn ang="f2034">
                <a:pos x="f2508" y="f2509"/>
              </a:cxn>
              <a:cxn ang="f2034">
                <a:pos x="f2510" y="f2511"/>
              </a:cxn>
              <a:cxn ang="f2034">
                <a:pos x="f2512" y="f2513"/>
              </a:cxn>
              <a:cxn ang="f2034">
                <a:pos x="f2514" y="f2515"/>
              </a:cxn>
              <a:cxn ang="f2034">
                <a:pos x="f2516" y="f2517"/>
              </a:cxn>
              <a:cxn ang="f2034">
                <a:pos x="f2518" y="f2519"/>
              </a:cxn>
              <a:cxn ang="f2034">
                <a:pos x="f2520" y="f2521"/>
              </a:cxn>
              <a:cxn ang="f2034">
                <a:pos x="f2522" y="f2523"/>
              </a:cxn>
              <a:cxn ang="f2034">
                <a:pos x="f2524" y="f2525"/>
              </a:cxn>
              <a:cxn ang="f2034">
                <a:pos x="f2526" y="f2527"/>
              </a:cxn>
              <a:cxn ang="f2034">
                <a:pos x="f2528" y="f2529"/>
              </a:cxn>
              <a:cxn ang="f2034">
                <a:pos x="f2530" y="f2531"/>
              </a:cxn>
              <a:cxn ang="f2034">
                <a:pos x="f2532" y="f2533"/>
              </a:cxn>
              <a:cxn ang="f2034">
                <a:pos x="f2534" y="f2535"/>
              </a:cxn>
              <a:cxn ang="f2034">
                <a:pos x="f2536" y="f2537"/>
              </a:cxn>
              <a:cxn ang="f2034">
                <a:pos x="f2538" y="f2539"/>
              </a:cxn>
              <a:cxn ang="f2034">
                <a:pos x="f2540" y="f2541"/>
              </a:cxn>
              <a:cxn ang="f2034">
                <a:pos x="f2542" y="f2543"/>
              </a:cxn>
              <a:cxn ang="f2034">
                <a:pos x="f2530" y="f2544"/>
              </a:cxn>
              <a:cxn ang="f2034">
                <a:pos x="f2545" y="f2546"/>
              </a:cxn>
              <a:cxn ang="f2034">
                <a:pos x="f2547" y="f2548"/>
              </a:cxn>
              <a:cxn ang="f2034">
                <a:pos x="f2549" y="f2550"/>
              </a:cxn>
              <a:cxn ang="f2034">
                <a:pos x="f2551" y="f2552"/>
              </a:cxn>
              <a:cxn ang="f2034">
                <a:pos x="f2553" y="f2554"/>
              </a:cxn>
              <a:cxn ang="f2034">
                <a:pos x="f2555" y="f2556"/>
              </a:cxn>
              <a:cxn ang="f2034">
                <a:pos x="f2557" y="f2558"/>
              </a:cxn>
              <a:cxn ang="f2034">
                <a:pos x="f2557" y="f2559"/>
              </a:cxn>
              <a:cxn ang="f2034">
                <a:pos x="f2560" y="f2561"/>
              </a:cxn>
              <a:cxn ang="f2034">
                <a:pos x="f2562" y="f2563"/>
              </a:cxn>
              <a:cxn ang="f2034">
                <a:pos x="f2564" y="f2565"/>
              </a:cxn>
              <a:cxn ang="f2034">
                <a:pos x="f2566" y="f2567"/>
              </a:cxn>
              <a:cxn ang="f2034">
                <a:pos x="f2568" y="f2569"/>
              </a:cxn>
              <a:cxn ang="f2034">
                <a:pos x="f2570" y="f2571"/>
              </a:cxn>
              <a:cxn ang="f2034">
                <a:pos x="f2572" y="f2573"/>
              </a:cxn>
              <a:cxn ang="f2034">
                <a:pos x="f2574" y="f2575"/>
              </a:cxn>
              <a:cxn ang="f2034">
                <a:pos x="f2576" y="f2577"/>
              </a:cxn>
              <a:cxn ang="f2034">
                <a:pos x="f2578" y="f2579"/>
              </a:cxn>
              <a:cxn ang="f2034">
                <a:pos x="f2578" y="f2580"/>
              </a:cxn>
              <a:cxn ang="f2034">
                <a:pos x="f2581" y="f2582"/>
              </a:cxn>
              <a:cxn ang="f2034">
                <a:pos x="f2583" y="f2584"/>
              </a:cxn>
              <a:cxn ang="f2034">
                <a:pos x="f2585" y="f2586"/>
              </a:cxn>
              <a:cxn ang="f2034">
                <a:pos x="f2587" y="f2588"/>
              </a:cxn>
              <a:cxn ang="f2034">
                <a:pos x="f2589" y="f2590"/>
              </a:cxn>
              <a:cxn ang="f2034">
                <a:pos x="f2591" y="f2577"/>
              </a:cxn>
              <a:cxn ang="f2034">
                <a:pos x="f2592" y="f2593"/>
              </a:cxn>
              <a:cxn ang="f2034">
                <a:pos x="f2594" y="f2595"/>
              </a:cxn>
              <a:cxn ang="f2034">
                <a:pos x="f2596" y="f2597"/>
              </a:cxn>
              <a:cxn ang="f2034">
                <a:pos x="f2598" y="f2599"/>
              </a:cxn>
              <a:cxn ang="f2034">
                <a:pos x="f2600" y="f2573"/>
              </a:cxn>
              <a:cxn ang="f2034">
                <a:pos x="f2601" y="f2602"/>
              </a:cxn>
              <a:cxn ang="f2034">
                <a:pos x="f2603" y="f2604"/>
              </a:cxn>
              <a:cxn ang="f2034">
                <a:pos x="f2605" y="f2606"/>
              </a:cxn>
              <a:cxn ang="f2034">
                <a:pos x="f2607" y="f2608"/>
              </a:cxn>
              <a:cxn ang="f2034">
                <a:pos x="f2609" y="f2610"/>
              </a:cxn>
              <a:cxn ang="f2034">
                <a:pos x="f2611" y="f2612"/>
              </a:cxn>
              <a:cxn ang="f2034">
                <a:pos x="f2613" y="f2614"/>
              </a:cxn>
              <a:cxn ang="f2034">
                <a:pos x="f2488" y="f2615"/>
              </a:cxn>
              <a:cxn ang="f2034">
                <a:pos x="f2616" y="f2617"/>
              </a:cxn>
              <a:cxn ang="f2034">
                <a:pos x="f2618" y="f2619"/>
              </a:cxn>
              <a:cxn ang="f2034">
                <a:pos x="f2620" y="f2621"/>
              </a:cxn>
              <a:cxn ang="f2034">
                <a:pos x="f2622" y="f2623"/>
              </a:cxn>
              <a:cxn ang="f2034">
                <a:pos x="f2624" y="f2625"/>
              </a:cxn>
              <a:cxn ang="f2034">
                <a:pos x="f2626" y="f2627"/>
              </a:cxn>
              <a:cxn ang="f2034">
                <a:pos x="f2628" y="f2629"/>
              </a:cxn>
              <a:cxn ang="f2034">
                <a:pos x="f2630" y="f2631"/>
              </a:cxn>
              <a:cxn ang="f2034">
                <a:pos x="f2632" y="f2633"/>
              </a:cxn>
              <a:cxn ang="f2034">
                <a:pos x="f2634" y="f2635"/>
              </a:cxn>
              <a:cxn ang="f2034">
                <a:pos x="f2636" y="f2637"/>
              </a:cxn>
              <a:cxn ang="f2034">
                <a:pos x="f2638" y="f2639"/>
              </a:cxn>
              <a:cxn ang="f2034">
                <a:pos x="f2640" y="f2641"/>
              </a:cxn>
              <a:cxn ang="f2034">
                <a:pos x="f2642" y="f2643"/>
              </a:cxn>
              <a:cxn ang="f2034">
                <a:pos x="f2644" y="f2645"/>
              </a:cxn>
              <a:cxn ang="f2034">
                <a:pos x="f2646" y="f2647"/>
              </a:cxn>
              <a:cxn ang="f2034">
                <a:pos x="f2648" y="f2561"/>
              </a:cxn>
              <a:cxn ang="f2034">
                <a:pos x="f2649" y="f2650"/>
              </a:cxn>
              <a:cxn ang="f2034">
                <a:pos x="f2651" y="f2652"/>
              </a:cxn>
              <a:cxn ang="f2034">
                <a:pos x="f2653" y="f2654"/>
              </a:cxn>
              <a:cxn ang="f2034">
                <a:pos x="f2655" y="f2656"/>
              </a:cxn>
              <a:cxn ang="f2034">
                <a:pos x="f2657" y="f2658"/>
              </a:cxn>
              <a:cxn ang="f2034">
                <a:pos x="f2659" y="f2660"/>
              </a:cxn>
              <a:cxn ang="f2034">
                <a:pos x="f2661" y="f2662"/>
              </a:cxn>
              <a:cxn ang="f2034">
                <a:pos x="f2663" y="f2664"/>
              </a:cxn>
              <a:cxn ang="f2034">
                <a:pos x="f2665" y="f2666"/>
              </a:cxn>
              <a:cxn ang="f2034">
                <a:pos x="f2667" y="f2668"/>
              </a:cxn>
              <a:cxn ang="f2034">
                <a:pos x="f2669" y="f2670"/>
              </a:cxn>
              <a:cxn ang="f2034">
                <a:pos x="f2671" y="f2672"/>
              </a:cxn>
              <a:cxn ang="f2034">
                <a:pos x="f2673" y="f2674"/>
              </a:cxn>
              <a:cxn ang="f2034">
                <a:pos x="f2675" y="f2676"/>
              </a:cxn>
              <a:cxn ang="f2034">
                <a:pos x="f2677" y="f2678"/>
              </a:cxn>
              <a:cxn ang="f2034">
                <a:pos x="f2679" y="f2680"/>
              </a:cxn>
              <a:cxn ang="f2034">
                <a:pos x="f2681" y="f2682"/>
              </a:cxn>
              <a:cxn ang="f2034">
                <a:pos x="f2683" y="f2684"/>
              </a:cxn>
              <a:cxn ang="f2034">
                <a:pos x="f2685" y="f2686"/>
              </a:cxn>
              <a:cxn ang="f2034">
                <a:pos x="f2687" y="f2688"/>
              </a:cxn>
              <a:cxn ang="f2034">
                <a:pos x="f2689" y="f2690"/>
              </a:cxn>
              <a:cxn ang="f2034">
                <a:pos x="f2691" y="f2692"/>
              </a:cxn>
              <a:cxn ang="f2034">
                <a:pos x="f2646" y="f2693"/>
              </a:cxn>
              <a:cxn ang="f2034">
                <a:pos x="f2694" y="f2695"/>
              </a:cxn>
              <a:cxn ang="f2034">
                <a:pos x="f2696" y="f2697"/>
              </a:cxn>
              <a:cxn ang="f2034">
                <a:pos x="f2698" y="f2699"/>
              </a:cxn>
              <a:cxn ang="f2034">
                <a:pos x="f2700" y="f2701"/>
              </a:cxn>
              <a:cxn ang="f2034">
                <a:pos x="f2702" y="f2703"/>
              </a:cxn>
              <a:cxn ang="f2034">
                <a:pos x="f2704" y="f2705"/>
              </a:cxn>
              <a:cxn ang="f2034">
                <a:pos x="f2706" y="f2707"/>
              </a:cxn>
              <a:cxn ang="f2034">
                <a:pos x="f2708" y="f2709"/>
              </a:cxn>
              <a:cxn ang="f2034">
                <a:pos x="f2710" y="f2711"/>
              </a:cxn>
              <a:cxn ang="f2034">
                <a:pos x="f2712" y="f2713"/>
              </a:cxn>
              <a:cxn ang="f2034">
                <a:pos x="f2714" y="f2715"/>
              </a:cxn>
              <a:cxn ang="f2034">
                <a:pos x="f2716" y="f2717"/>
              </a:cxn>
              <a:cxn ang="f2034">
                <a:pos x="f2718" y="f2719"/>
              </a:cxn>
              <a:cxn ang="f2034">
                <a:pos x="f2720" y="f2721"/>
              </a:cxn>
              <a:cxn ang="f2034">
                <a:pos x="f2722" y="f2723"/>
              </a:cxn>
              <a:cxn ang="f2034">
                <a:pos x="f2724" y="f2725"/>
              </a:cxn>
              <a:cxn ang="f2034">
                <a:pos x="f2726" y="f2727"/>
              </a:cxn>
              <a:cxn ang="f2034">
                <a:pos x="f2728" y="f2729"/>
              </a:cxn>
              <a:cxn ang="f2034">
                <a:pos x="f2730" y="f2731"/>
              </a:cxn>
              <a:cxn ang="f2034">
                <a:pos x="f2732" y="f2733"/>
              </a:cxn>
              <a:cxn ang="f2034">
                <a:pos x="f2734" y="f2735"/>
              </a:cxn>
              <a:cxn ang="f2034">
                <a:pos x="f2736" y="f2737"/>
              </a:cxn>
              <a:cxn ang="f2034">
                <a:pos x="f2738" y="f2739"/>
              </a:cxn>
              <a:cxn ang="f2034">
                <a:pos x="f2740" y="f2741"/>
              </a:cxn>
              <a:cxn ang="f2034">
                <a:pos x="f2742" y="f2743"/>
              </a:cxn>
              <a:cxn ang="f2034">
                <a:pos x="f2744" y="f2745"/>
              </a:cxn>
              <a:cxn ang="f2034">
                <a:pos x="f2746" y="f2747"/>
              </a:cxn>
              <a:cxn ang="f2034">
                <a:pos x="f2748" y="f2749"/>
              </a:cxn>
              <a:cxn ang="f2034">
                <a:pos x="f2750" y="f2751"/>
              </a:cxn>
              <a:cxn ang="f2034">
                <a:pos x="f2752" y="f2753"/>
              </a:cxn>
              <a:cxn ang="f2034">
                <a:pos x="f2754" y="f2755"/>
              </a:cxn>
              <a:cxn ang="f2034">
                <a:pos x="f2756" y="f2757"/>
              </a:cxn>
              <a:cxn ang="f2034">
                <a:pos x="f2758" y="f2759"/>
              </a:cxn>
              <a:cxn ang="f2034">
                <a:pos x="f2760" y="f2761"/>
              </a:cxn>
              <a:cxn ang="f2034">
                <a:pos x="f2762" y="f2763"/>
              </a:cxn>
              <a:cxn ang="f2034">
                <a:pos x="f2764" y="f2765"/>
              </a:cxn>
              <a:cxn ang="f2034">
                <a:pos x="f2766" y="f2767"/>
              </a:cxn>
              <a:cxn ang="f2034">
                <a:pos x="f2768" y="f2769"/>
              </a:cxn>
              <a:cxn ang="f2034">
                <a:pos x="f2770" y="f2771"/>
              </a:cxn>
              <a:cxn ang="f2034">
                <a:pos x="f2772" y="f2773"/>
              </a:cxn>
              <a:cxn ang="f2034">
                <a:pos x="f2774" y="f2775"/>
              </a:cxn>
              <a:cxn ang="f2034">
                <a:pos x="f2776" y="f2777"/>
              </a:cxn>
              <a:cxn ang="f2034">
                <a:pos x="f2778" y="f2779"/>
              </a:cxn>
              <a:cxn ang="f2034">
                <a:pos x="f2780" y="f2781"/>
              </a:cxn>
              <a:cxn ang="f2034">
                <a:pos x="f2782" y="f2783"/>
              </a:cxn>
              <a:cxn ang="f2034">
                <a:pos x="f2784" y="f2785"/>
              </a:cxn>
              <a:cxn ang="f2034">
                <a:pos x="f2786" y="f2787"/>
              </a:cxn>
              <a:cxn ang="f2034">
                <a:pos x="f2788" y="f2789"/>
              </a:cxn>
              <a:cxn ang="f2034">
                <a:pos x="f2790" y="f2791"/>
              </a:cxn>
              <a:cxn ang="f2034">
                <a:pos x="f2792" y="f2793"/>
              </a:cxn>
              <a:cxn ang="f2034">
                <a:pos x="f2794" y="f2795"/>
              </a:cxn>
              <a:cxn ang="f2034">
                <a:pos x="f2796" y="f2797"/>
              </a:cxn>
              <a:cxn ang="f2034">
                <a:pos x="f2798" y="f2799"/>
              </a:cxn>
              <a:cxn ang="f2034">
                <a:pos x="f2800" y="f2801"/>
              </a:cxn>
              <a:cxn ang="f2034">
                <a:pos x="f2802" y="f2803"/>
              </a:cxn>
              <a:cxn ang="f2034">
                <a:pos x="f2804" y="f2805"/>
              </a:cxn>
              <a:cxn ang="f2034">
                <a:pos x="f2806" y="f2807"/>
              </a:cxn>
              <a:cxn ang="f2034">
                <a:pos x="f2808" y="f2809"/>
              </a:cxn>
              <a:cxn ang="f2034">
                <a:pos x="f2810" y="f2811"/>
              </a:cxn>
              <a:cxn ang="f2034">
                <a:pos x="f2812" y="f2813"/>
              </a:cxn>
              <a:cxn ang="f2034">
                <a:pos x="f2814" y="f2815"/>
              </a:cxn>
              <a:cxn ang="f2034">
                <a:pos x="f2816" y="f2817"/>
              </a:cxn>
              <a:cxn ang="f2034">
                <a:pos x="f2818" y="f2461"/>
              </a:cxn>
              <a:cxn ang="f2034">
                <a:pos x="f2819" y="f2820"/>
              </a:cxn>
              <a:cxn ang="f2034">
                <a:pos x="f2821" y="f2822"/>
              </a:cxn>
              <a:cxn ang="f2034">
                <a:pos x="f2823" y="f2824"/>
              </a:cxn>
              <a:cxn ang="f2034">
                <a:pos x="f2825" y="f2826"/>
              </a:cxn>
              <a:cxn ang="f2034">
                <a:pos x="f2827" y="f2828"/>
              </a:cxn>
              <a:cxn ang="f2034">
                <a:pos x="f2829" y="f2830"/>
              </a:cxn>
              <a:cxn ang="f2034">
                <a:pos x="f2831" y="f2832"/>
              </a:cxn>
              <a:cxn ang="f2034">
                <a:pos x="f2833" y="f2834"/>
              </a:cxn>
              <a:cxn ang="f2034">
                <a:pos x="f2835" y="f2836"/>
              </a:cxn>
              <a:cxn ang="f2034">
                <a:pos x="f2837" y="f2838"/>
              </a:cxn>
              <a:cxn ang="f2034">
                <a:pos x="f2839" y="f2840"/>
              </a:cxn>
              <a:cxn ang="f2034">
                <a:pos x="f2841" y="f2842"/>
              </a:cxn>
              <a:cxn ang="f2034">
                <a:pos x="f2843" y="f2844"/>
              </a:cxn>
              <a:cxn ang="f2034">
                <a:pos x="f2845" y="f2846"/>
              </a:cxn>
              <a:cxn ang="f2034">
                <a:pos x="f2847" y="f2848"/>
              </a:cxn>
              <a:cxn ang="f2034">
                <a:pos x="f2849" y="f2850"/>
              </a:cxn>
              <a:cxn ang="f2034">
                <a:pos x="f2452" y="f2453"/>
              </a:cxn>
              <a:cxn ang="f2034">
                <a:pos x="f2851" y="f2852"/>
              </a:cxn>
              <a:cxn ang="f2034">
                <a:pos x="f2853" y="f2854"/>
              </a:cxn>
              <a:cxn ang="f2034">
                <a:pos x="f2855" y="f2856"/>
              </a:cxn>
              <a:cxn ang="f2034">
                <a:pos x="f2857" y="f2858"/>
              </a:cxn>
              <a:cxn ang="f2034">
                <a:pos x="f2851" y="f2852"/>
              </a:cxn>
              <a:cxn ang="f2034">
                <a:pos x="f2859" y="f2860"/>
              </a:cxn>
              <a:cxn ang="f2034">
                <a:pos x="f2861" y="f2862"/>
              </a:cxn>
              <a:cxn ang="f2034">
                <a:pos x="f2863" y="f2864"/>
              </a:cxn>
              <a:cxn ang="f2034">
                <a:pos x="f2859" y="f2860"/>
              </a:cxn>
            </a:cxnLst>
            <a:rect l="f2448" t="f2451" r="f2449" b="f2450"/>
            <a:pathLst>
              <a:path w="6886274" h="5025119">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44" y="f45"/>
                </a:cubicBezTo>
                <a:cubicBezTo>
                  <a:pt x="f46" y="f47"/>
                  <a:pt x="f48" y="f49"/>
                  <a:pt x="f50" y="f51"/>
                </a:cubicBezTo>
                <a:cubicBezTo>
                  <a:pt x="f52" y="f53"/>
                  <a:pt x="f54" y="f55"/>
                  <a:pt x="f56" y="f57"/>
                </a:cubicBezTo>
                <a:cubicBezTo>
                  <a:pt x="f58" y="f59"/>
                  <a:pt x="f60" y="f61"/>
                  <a:pt x="f62" y="f63"/>
                </a:cubicBezTo>
                <a:cubicBezTo>
                  <a:pt x="f64" y="f65"/>
                  <a:pt x="f66" y="f67"/>
                  <a:pt x="f68" y="f69"/>
                </a:cubicBezTo>
                <a:cubicBezTo>
                  <a:pt x="f70" y="f71"/>
                  <a:pt x="f72" y="f73"/>
                  <a:pt x="f74" y="f75"/>
                </a:cubicBezTo>
                <a:cubicBezTo>
                  <a:pt x="f76" y="f77"/>
                  <a:pt x="f78" y="f79"/>
                  <a:pt x="f80" y="f81"/>
                </a:cubicBezTo>
                <a:cubicBezTo>
                  <a:pt x="f82" y="f83"/>
                  <a:pt x="f84" y="f85"/>
                  <a:pt x="f86" y="f87"/>
                </a:cubicBezTo>
                <a:cubicBezTo>
                  <a:pt x="f88" y="f49"/>
                  <a:pt x="f89" y="f90"/>
                  <a:pt x="f91" y="f92"/>
                </a:cubicBezTo>
                <a:cubicBezTo>
                  <a:pt x="f93" y="f94"/>
                  <a:pt x="f95" y="f96"/>
                  <a:pt x="f97" y="f98"/>
                </a:cubicBezTo>
                <a:cubicBezTo>
                  <a:pt x="f99" y="f100"/>
                  <a:pt x="f101" y="f102"/>
                  <a:pt x="f103" y="f104"/>
                </a:cubicBezTo>
                <a:cubicBezTo>
                  <a:pt x="f105" y="f106"/>
                  <a:pt x="f107" y="f108"/>
                  <a:pt x="f109" y="f110"/>
                </a:cubicBezTo>
                <a:cubicBezTo>
                  <a:pt x="f76" y="f111"/>
                  <a:pt x="f112" y="f113"/>
                  <a:pt x="f114" y="f83"/>
                </a:cubicBezTo>
                <a:cubicBezTo>
                  <a:pt x="f115" y="f116"/>
                  <a:pt x="f117" y="f118"/>
                  <a:pt x="f119" y="f120"/>
                </a:cubicBezTo>
                <a:cubicBezTo>
                  <a:pt x="f121" y="f122"/>
                  <a:pt x="f123" y="f124"/>
                  <a:pt x="f125" y="f126"/>
                </a:cubicBezTo>
                <a:cubicBezTo>
                  <a:pt x="f127" y="f128"/>
                  <a:pt x="f129" y="f130"/>
                  <a:pt x="f131" y="f132"/>
                </a:cubicBezTo>
                <a:cubicBezTo>
                  <a:pt x="f133" y="f134"/>
                  <a:pt x="f135" y="f136"/>
                  <a:pt x="f137" y="f132"/>
                </a:cubicBezTo>
                <a:cubicBezTo>
                  <a:pt x="f138" y="f139"/>
                  <a:pt x="f140" y="f141"/>
                  <a:pt x="f142" y="f143"/>
                </a:cubicBezTo>
                <a:cubicBezTo>
                  <a:pt x="f144" y="f59"/>
                  <a:pt x="f145" y="f146"/>
                  <a:pt x="f147" y="f53"/>
                </a:cubicBezTo>
                <a:cubicBezTo>
                  <a:pt x="f131" y="f148"/>
                  <a:pt x="f149" y="f51"/>
                  <a:pt x="f150" y="f151"/>
                </a:cubicBezTo>
                <a:cubicBezTo>
                  <a:pt x="f152" y="f153"/>
                  <a:pt x="f154" y="f155"/>
                  <a:pt x="f156" y="f157"/>
                </a:cubicBezTo>
                <a:cubicBezTo>
                  <a:pt x="f158" y="f159"/>
                  <a:pt x="f160" y="f161"/>
                  <a:pt x="f162" y="f163"/>
                </a:cubicBezTo>
                <a:cubicBezTo>
                  <a:pt x="f164" y="f165"/>
                  <a:pt x="f166" y="f167"/>
                  <a:pt x="f125" y="f168"/>
                </a:cubicBezTo>
                <a:cubicBezTo>
                  <a:pt x="f169" y="f168"/>
                  <a:pt x="f170" y="f171"/>
                  <a:pt x="f172" y="f173"/>
                </a:cubicBezTo>
                <a:cubicBezTo>
                  <a:pt x="f174" y="f175"/>
                  <a:pt x="f176" y="f177"/>
                  <a:pt x="f178" y="f179"/>
                </a:cubicBezTo>
                <a:cubicBezTo>
                  <a:pt x="f180" y="f181"/>
                  <a:pt x="f182" y="f183"/>
                  <a:pt x="f184" y="f185"/>
                </a:cubicBezTo>
                <a:cubicBezTo>
                  <a:pt x="f186" y="f187"/>
                  <a:pt x="f188" y="f189"/>
                  <a:pt x="f190" y="f191"/>
                </a:cubicBezTo>
                <a:cubicBezTo>
                  <a:pt x="f192" y="f193"/>
                  <a:pt x="f194" y="f195"/>
                  <a:pt x="f196" y="f197"/>
                </a:cubicBezTo>
                <a:cubicBezTo>
                  <a:pt x="f198" y="f199"/>
                  <a:pt x="f200" y="f201"/>
                  <a:pt x="f202" y="f203"/>
                </a:cubicBezTo>
                <a:cubicBezTo>
                  <a:pt x="f204" y="f205"/>
                  <a:pt x="f206" y="f207"/>
                  <a:pt x="f208" y="f209"/>
                </a:cubicBezTo>
                <a:cubicBezTo>
                  <a:pt x="f166" y="f210"/>
                  <a:pt x="f211" y="f212"/>
                  <a:pt x="f213" y="f214"/>
                </a:cubicBezTo>
                <a:cubicBezTo>
                  <a:pt x="f215" y="f216"/>
                  <a:pt x="f217" y="f218"/>
                  <a:pt x="f219" y="f220"/>
                </a:cubicBezTo>
                <a:cubicBezTo>
                  <a:pt x="f221" y="f216"/>
                  <a:pt x="f222" y="f223"/>
                  <a:pt x="f224" y="f225"/>
                </a:cubicBezTo>
                <a:cubicBezTo>
                  <a:pt x="f226" y="f227"/>
                  <a:pt x="f228" y="f229"/>
                  <a:pt x="f230" y="f231"/>
                </a:cubicBezTo>
                <a:cubicBezTo>
                  <a:pt x="f232" y="f233"/>
                  <a:pt x="f234" y="f235"/>
                  <a:pt x="f236" y="f237"/>
                </a:cubicBezTo>
                <a:cubicBezTo>
                  <a:pt x="f238" y="f239"/>
                  <a:pt x="f240" y="f241"/>
                  <a:pt x="f242" y="f243"/>
                </a:cubicBezTo>
                <a:cubicBezTo>
                  <a:pt x="f244" y="f245"/>
                  <a:pt x="f246" y="f247"/>
                  <a:pt x="f248" y="f249"/>
                </a:cubicBezTo>
                <a:cubicBezTo>
                  <a:pt x="f250" y="f251"/>
                  <a:pt x="f252" y="f253"/>
                  <a:pt x="f254" y="f255"/>
                </a:cubicBezTo>
                <a:cubicBezTo>
                  <a:pt x="f256" y="f257"/>
                  <a:pt x="f258" y="f259"/>
                  <a:pt x="f260" y="f261"/>
                </a:cubicBezTo>
                <a:cubicBezTo>
                  <a:pt x="f262" y="f263"/>
                  <a:pt x="f264" y="f265"/>
                  <a:pt x="f266" y="f267"/>
                </a:cubicBezTo>
                <a:cubicBezTo>
                  <a:pt x="f268" y="f269"/>
                  <a:pt x="f270" y="f271"/>
                  <a:pt x="f272" y="f273"/>
                </a:cubicBezTo>
                <a:cubicBezTo>
                  <a:pt x="f274" y="f275"/>
                  <a:pt x="f276" y="f277"/>
                  <a:pt x="f236" y="f278"/>
                </a:cubicBezTo>
                <a:cubicBezTo>
                  <a:pt x="f279" y="f280"/>
                  <a:pt x="f281" y="f282"/>
                  <a:pt x="f48" y="f283"/>
                </a:cubicBezTo>
                <a:cubicBezTo>
                  <a:pt x="f284" y="f285"/>
                  <a:pt x="f286" y="f287"/>
                  <a:pt x="f288" y="f289"/>
                </a:cubicBezTo>
                <a:cubicBezTo>
                  <a:pt x="f290" y="f291"/>
                  <a:pt x="f292" y="f293"/>
                  <a:pt x="f294" y="f295"/>
                </a:cubicBezTo>
                <a:cubicBezTo>
                  <a:pt x="f296" y="f297"/>
                  <a:pt x="f298" y="f299"/>
                  <a:pt x="f300" y="f301"/>
                </a:cubicBezTo>
                <a:cubicBezTo>
                  <a:pt x="f302" y="f303"/>
                  <a:pt x="f304" y="f301"/>
                  <a:pt x="f305" y="f306"/>
                </a:cubicBezTo>
                <a:cubicBezTo>
                  <a:pt x="f307" y="f308"/>
                  <a:pt x="f309" y="f310"/>
                  <a:pt x="f311" y="f312"/>
                </a:cubicBezTo>
                <a:cubicBezTo>
                  <a:pt x="f313" y="f314"/>
                  <a:pt x="f315" y="f316"/>
                  <a:pt x="f317" y="f318"/>
                </a:cubicBezTo>
                <a:cubicBezTo>
                  <a:pt x="f317" y="f319"/>
                  <a:pt x="f317" y="f320"/>
                  <a:pt x="f317" y="f321"/>
                </a:cubicBezTo>
                <a:cubicBezTo>
                  <a:pt x="f322" y="f323"/>
                  <a:pt x="f324" y="f325"/>
                  <a:pt x="f326" y="f327"/>
                </a:cubicBezTo>
                <a:cubicBezTo>
                  <a:pt x="f328" y="f329"/>
                  <a:pt x="f330" y="f331"/>
                  <a:pt x="f332" y="f333"/>
                </a:cubicBezTo>
                <a:cubicBezTo>
                  <a:pt x="f334" y="f335"/>
                  <a:pt x="f336" y="f337"/>
                  <a:pt x="f338" y="f339"/>
                </a:cubicBezTo>
                <a:cubicBezTo>
                  <a:pt x="f340" y="f341"/>
                  <a:pt x="f342" y="f343"/>
                  <a:pt x="f344" y="f345"/>
                </a:cubicBezTo>
                <a:cubicBezTo>
                  <a:pt x="f346" y="f347"/>
                  <a:pt x="f348" y="f349"/>
                  <a:pt x="f350" y="f351"/>
                </a:cubicBezTo>
                <a:cubicBezTo>
                  <a:pt x="f352" y="f353"/>
                  <a:pt x="f354" y="f355"/>
                  <a:pt x="f356" y="f357"/>
                </a:cubicBezTo>
                <a:cubicBezTo>
                  <a:pt x="f358" y="f359"/>
                  <a:pt x="f360" y="f269"/>
                  <a:pt x="f361" y="f362"/>
                </a:cubicBezTo>
                <a:cubicBezTo>
                  <a:pt x="f363" y="f364"/>
                  <a:pt x="f365" y="f366"/>
                  <a:pt x="f367" y="f368"/>
                </a:cubicBezTo>
                <a:cubicBezTo>
                  <a:pt x="f369" y="f370"/>
                  <a:pt x="f371" y="f372"/>
                  <a:pt x="f373" y="f372"/>
                </a:cubicBezTo>
                <a:cubicBezTo>
                  <a:pt x="f374" y="f375"/>
                  <a:pt x="f376" y="f377"/>
                  <a:pt x="f378" y="f379"/>
                </a:cubicBezTo>
                <a:cubicBezTo>
                  <a:pt x="f380" y="f381"/>
                  <a:pt x="f382" y="f383"/>
                  <a:pt x="f378" y="f384"/>
                </a:cubicBezTo>
                <a:cubicBezTo>
                  <a:pt x="f385" y="f386"/>
                  <a:pt x="f387" y="f388"/>
                  <a:pt x="f389" y="f390"/>
                </a:cubicBezTo>
                <a:cubicBezTo>
                  <a:pt x="f391" y="f392"/>
                  <a:pt x="f348" y="f393"/>
                  <a:pt x="f140" y="f394"/>
                </a:cubicBezTo>
                <a:cubicBezTo>
                  <a:pt x="f395" y="f189"/>
                  <a:pt x="f396" y="f397"/>
                  <a:pt x="f398" y="f392"/>
                </a:cubicBezTo>
                <a:cubicBezTo>
                  <a:pt x="f399" y="f400"/>
                  <a:pt x="f401" y="f402"/>
                  <a:pt x="f403" y="f404"/>
                </a:cubicBezTo>
                <a:cubicBezTo>
                  <a:pt x="f363" y="f405"/>
                  <a:pt x="f406" y="f407"/>
                  <a:pt x="f408" y="f409"/>
                </a:cubicBezTo>
                <a:cubicBezTo>
                  <a:pt x="f410" y="f411"/>
                  <a:pt x="f412" y="f181"/>
                  <a:pt x="f413" y="f372"/>
                </a:cubicBezTo>
                <a:cubicBezTo>
                  <a:pt x="f414" y="f415"/>
                  <a:pt x="f416" y="f417"/>
                  <a:pt x="f418" y="f419"/>
                </a:cubicBezTo>
                <a:cubicBezTo>
                  <a:pt x="f420" y="f359"/>
                  <a:pt x="f421" y="f422"/>
                  <a:pt x="f423" y="f424"/>
                </a:cubicBezTo>
                <a:cubicBezTo>
                  <a:pt x="f425" y="f426"/>
                  <a:pt x="f427" y="f428"/>
                  <a:pt x="f429" y="f430"/>
                </a:cubicBezTo>
                <a:cubicBezTo>
                  <a:pt x="f431" y="f432"/>
                  <a:pt x="f433" y="f434"/>
                  <a:pt x="f435" y="f436"/>
                </a:cubicBezTo>
                <a:cubicBezTo>
                  <a:pt x="f437" y="f438"/>
                  <a:pt x="f439" y="f440"/>
                  <a:pt x="f441" y="f362"/>
                </a:cubicBezTo>
                <a:cubicBezTo>
                  <a:pt x="f442" y="f443"/>
                  <a:pt x="f444" y="f445"/>
                  <a:pt x="f446" y="f447"/>
                </a:cubicBezTo>
                <a:cubicBezTo>
                  <a:pt x="f448" y="f377"/>
                  <a:pt x="f435" y="f449"/>
                  <a:pt x="f450" y="f451"/>
                </a:cubicBezTo>
                <a:cubicBezTo>
                  <a:pt x="f452" y="f453"/>
                  <a:pt x="f454" y="f455"/>
                  <a:pt x="f456" y="f457"/>
                </a:cubicBezTo>
                <a:cubicBezTo>
                  <a:pt x="f458" y="f459"/>
                  <a:pt x="f460" y="f461"/>
                  <a:pt x="f462" y="f463"/>
                </a:cubicBezTo>
                <a:cubicBezTo>
                  <a:pt x="f464" y="f465"/>
                  <a:pt x="f466" y="f467"/>
                  <a:pt x="f468" y="f469"/>
                </a:cubicBezTo>
                <a:cubicBezTo>
                  <a:pt x="f470" y="f471"/>
                  <a:pt x="f472" y="f473"/>
                  <a:pt x="f474" y="f475"/>
                </a:cubicBezTo>
                <a:cubicBezTo>
                  <a:pt x="f476" y="f477"/>
                  <a:pt x="f478" y="f479"/>
                  <a:pt x="f252" y="f480"/>
                </a:cubicBezTo>
                <a:cubicBezTo>
                  <a:pt x="f481" y="f482"/>
                  <a:pt x="f483" y="f484"/>
                  <a:pt x="f114" y="f485"/>
                </a:cubicBezTo>
                <a:cubicBezTo>
                  <a:pt x="f486" y="f487"/>
                  <a:pt x="f488" y="f489"/>
                  <a:pt x="f490" y="f491"/>
                </a:cubicBezTo>
                <a:cubicBezTo>
                  <a:pt x="f369" y="f492"/>
                  <a:pt x="f493" y="f494"/>
                  <a:pt x="f495" y="f496"/>
                </a:cubicBezTo>
                <a:cubicBezTo>
                  <a:pt x="f460" y="f497"/>
                  <a:pt x="f498" y="f499"/>
                  <a:pt x="f500" y="f501"/>
                </a:cubicBezTo>
                <a:cubicBezTo>
                  <a:pt x="f452" y="f502"/>
                  <a:pt x="f503" y="f504"/>
                  <a:pt x="f505" y="f506"/>
                </a:cubicBezTo>
                <a:cubicBezTo>
                  <a:pt x="f507" y="f502"/>
                  <a:pt x="f508" y="f509"/>
                  <a:pt x="f508" y="f510"/>
                </a:cubicBezTo>
                <a:cubicBezTo>
                  <a:pt x="f511" y="f512"/>
                  <a:pt x="f513" y="f514"/>
                  <a:pt x="f515" y="f516"/>
                </a:cubicBezTo>
                <a:cubicBezTo>
                  <a:pt x="f517" y="f518"/>
                  <a:pt x="f519" y="f520"/>
                  <a:pt x="f521" y="f522"/>
                </a:cubicBezTo>
                <a:cubicBezTo>
                  <a:pt x="f523" y="f524"/>
                  <a:pt x="f525" y="f526"/>
                  <a:pt x="f527" y="f528"/>
                </a:cubicBezTo>
                <a:cubicBezTo>
                  <a:pt x="f529" y="f530"/>
                  <a:pt x="f531" y="f532"/>
                  <a:pt x="f533" y="f534"/>
                </a:cubicBezTo>
                <a:cubicBezTo>
                  <a:pt x="f535" y="f536"/>
                  <a:pt x="f537" y="f538"/>
                  <a:pt x="f539" y="f540"/>
                </a:cubicBezTo>
                <a:cubicBezTo>
                  <a:pt x="f541" y="f542"/>
                  <a:pt x="f543" y="f544"/>
                  <a:pt x="f545" y="f546"/>
                </a:cubicBezTo>
                <a:cubicBezTo>
                  <a:pt x="f547" y="f548"/>
                  <a:pt x="f549" y="f550"/>
                  <a:pt x="f551" y="f552"/>
                </a:cubicBezTo>
                <a:cubicBezTo>
                  <a:pt x="f553" y="f554"/>
                  <a:pt x="f555" y="f556"/>
                  <a:pt x="f557" y="f558"/>
                </a:cubicBezTo>
                <a:cubicBezTo>
                  <a:pt x="f559" y="f560"/>
                  <a:pt x="f561" y="f562"/>
                  <a:pt x="f563" y="f564"/>
                </a:cubicBezTo>
                <a:cubicBezTo>
                  <a:pt x="f565" y="f566"/>
                  <a:pt x="f367" y="f484"/>
                  <a:pt x="f567" y="f568"/>
                </a:cubicBezTo>
                <a:cubicBezTo>
                  <a:pt x="f363" y="f569"/>
                  <a:pt x="f570" y="f316"/>
                  <a:pt x="f571" y="f572"/>
                </a:cubicBezTo>
                <a:cubicBezTo>
                  <a:pt x="f573" y="f574"/>
                  <a:pt x="f474" y="f318"/>
                  <a:pt x="f575" y="f327"/>
                </a:cubicBezTo>
                <a:cubicBezTo>
                  <a:pt x="f576" y="f577"/>
                  <a:pt x="f213" y="f578"/>
                  <a:pt x="f579" y="f580"/>
                </a:cubicBezTo>
                <a:cubicBezTo>
                  <a:pt x="f581" y="f582"/>
                  <a:pt x="f583" y="f584"/>
                  <a:pt x="f585" y="f586"/>
                </a:cubicBezTo>
                <a:cubicBezTo>
                  <a:pt x="f206" y="f587"/>
                  <a:pt x="f588" y="f589"/>
                  <a:pt x="f590" y="f591"/>
                </a:cubicBezTo>
                <a:cubicBezTo>
                  <a:pt x="f592" y="f593"/>
                  <a:pt x="f594" y="f595"/>
                  <a:pt x="f72" y="f596"/>
                </a:cubicBezTo>
                <a:cubicBezTo>
                  <a:pt x="f597" y="f598"/>
                  <a:pt x="f258" y="f599"/>
                  <a:pt x="f600" y="f599"/>
                </a:cubicBezTo>
                <a:cubicBezTo>
                  <a:pt x="f601" y="f602"/>
                  <a:pt x="f603" y="f604"/>
                  <a:pt x="f605" y="f606"/>
                </a:cubicBezTo>
                <a:cubicBezTo>
                  <a:pt x="f607" y="f608"/>
                  <a:pt x="f609" y="f610"/>
                  <a:pt x="f611" y="f612"/>
                </a:cubicBezTo>
                <a:cubicBezTo>
                  <a:pt x="f613" y="f614"/>
                  <a:pt x="f54" y="f615"/>
                  <a:pt x="f616" y="f617"/>
                </a:cubicBezTo>
                <a:cubicBezTo>
                  <a:pt x="f618" y="f619"/>
                  <a:pt x="f620" y="f621"/>
                  <a:pt x="f622" y="f623"/>
                </a:cubicBezTo>
                <a:cubicBezTo>
                  <a:pt x="f624" y="f625"/>
                  <a:pt x="f626" y="f627"/>
                  <a:pt x="f628" y="f629"/>
                </a:cubicBezTo>
                <a:cubicBezTo>
                  <a:pt x="f630" y="f631"/>
                  <a:pt x="f632" y="f633"/>
                  <a:pt x="f634" y="f635"/>
                </a:cubicBezTo>
                <a:cubicBezTo>
                  <a:pt x="f636" y="f637"/>
                  <a:pt x="f638" y="f639"/>
                  <a:pt x="f640" y="f641"/>
                </a:cubicBezTo>
                <a:cubicBezTo>
                  <a:pt x="f642" y="f643"/>
                  <a:pt x="f644" y="f645"/>
                  <a:pt x="f646" y="f647"/>
                </a:cubicBezTo>
                <a:cubicBezTo>
                  <a:pt x="f648" y="f649"/>
                  <a:pt x="f650" y="f651"/>
                  <a:pt x="f652" y="f653"/>
                </a:cubicBezTo>
                <a:cubicBezTo>
                  <a:pt x="f654" y="f655"/>
                  <a:pt x="f656" y="f657"/>
                  <a:pt x="f658" y="f659"/>
                </a:cubicBezTo>
                <a:cubicBezTo>
                  <a:pt x="f660" y="f661"/>
                  <a:pt x="f662" y="f663"/>
                  <a:pt x="f664" y="f665"/>
                </a:cubicBezTo>
                <a:cubicBezTo>
                  <a:pt x="f666" y="f667"/>
                  <a:pt x="f668" y="f669"/>
                  <a:pt x="f670" y="f671"/>
                </a:cubicBezTo>
                <a:cubicBezTo>
                  <a:pt x="f672" y="f673"/>
                  <a:pt x="f674" y="f675"/>
                  <a:pt x="f676" y="f677"/>
                </a:cubicBezTo>
                <a:cubicBezTo>
                  <a:pt x="f678" y="f679"/>
                  <a:pt x="f680" y="f681"/>
                  <a:pt x="f682" y="f683"/>
                </a:cubicBezTo>
                <a:cubicBezTo>
                  <a:pt x="f684" y="f685"/>
                  <a:pt x="f686" y="f687"/>
                  <a:pt x="f688" y="f689"/>
                </a:cubicBezTo>
                <a:cubicBezTo>
                  <a:pt x="f690" y="f691"/>
                  <a:pt x="f692" y="f693"/>
                  <a:pt x="f694" y="f695"/>
                </a:cubicBezTo>
                <a:cubicBezTo>
                  <a:pt x="f678" y="f696"/>
                  <a:pt x="f348" y="f697"/>
                  <a:pt x="f698" y="f699"/>
                </a:cubicBezTo>
                <a:cubicBezTo>
                  <a:pt x="f700" y="f701"/>
                  <a:pt x="f702" y="f703"/>
                  <a:pt x="f571" y="f704"/>
                </a:cubicBezTo>
                <a:cubicBezTo>
                  <a:pt x="f705" y="f706"/>
                  <a:pt x="f707" y="f708"/>
                  <a:pt x="f709" y="f710"/>
                </a:cubicBezTo>
                <a:cubicBezTo>
                  <a:pt x="f711" y="f712"/>
                  <a:pt x="f650" y="f713"/>
                  <a:pt x="f513" y="f714"/>
                </a:cubicBezTo>
                <a:cubicBezTo>
                  <a:pt x="f715" y="f716"/>
                  <a:pt x="f717" y="f718"/>
                  <a:pt x="f719" y="f720"/>
                </a:cubicBezTo>
                <a:cubicBezTo>
                  <a:pt x="f721" y="f722"/>
                  <a:pt x="f723" y="f724"/>
                  <a:pt x="f725" y="f726"/>
                </a:cubicBezTo>
                <a:cubicBezTo>
                  <a:pt x="f727" y="f728"/>
                  <a:pt x="f729" y="f730"/>
                  <a:pt x="f731" y="f732"/>
                </a:cubicBezTo>
                <a:cubicBezTo>
                  <a:pt x="f733" y="f734"/>
                  <a:pt x="f735" y="f732"/>
                  <a:pt x="f736" y="f737"/>
                </a:cubicBezTo>
                <a:cubicBezTo>
                  <a:pt x="f738" y="f739"/>
                  <a:pt x="f740" y="f741"/>
                  <a:pt x="f742" y="f743"/>
                </a:cubicBezTo>
                <a:cubicBezTo>
                  <a:pt x="f744" y="f745"/>
                  <a:pt x="f746" y="f747"/>
                  <a:pt x="f748" y="f749"/>
                </a:cubicBezTo>
                <a:cubicBezTo>
                  <a:pt x="f750" y="f751"/>
                  <a:pt x="f752" y="f753"/>
                  <a:pt x="f754" y="f755"/>
                </a:cubicBezTo>
                <a:cubicBezTo>
                  <a:pt x="f756" y="f757"/>
                  <a:pt x="f758" y="f759"/>
                  <a:pt x="f760" y="f761"/>
                </a:cubicBezTo>
                <a:cubicBezTo>
                  <a:pt x="f762" y="f763"/>
                  <a:pt x="f764" y="f765"/>
                  <a:pt x="f766" y="f767"/>
                </a:cubicBezTo>
                <a:cubicBezTo>
                  <a:pt x="f768" y="f769"/>
                  <a:pt x="f770" y="f771"/>
                  <a:pt x="f576" y="f772"/>
                </a:cubicBezTo>
                <a:cubicBezTo>
                  <a:pt x="f773" y="f774"/>
                  <a:pt x="f775" y="f776"/>
                  <a:pt x="f777" y="f778"/>
                </a:cubicBezTo>
                <a:cubicBezTo>
                  <a:pt x="f779" y="f780"/>
                  <a:pt x="f781" y="f782"/>
                  <a:pt x="f783" y="f784"/>
                </a:cubicBezTo>
                <a:cubicBezTo>
                  <a:pt x="f785" y="f786"/>
                  <a:pt x="f787" y="f788"/>
                  <a:pt x="f789" y="f790"/>
                </a:cubicBezTo>
                <a:cubicBezTo>
                  <a:pt x="f791" y="f792"/>
                  <a:pt x="f793" y="f794"/>
                  <a:pt x="f795" y="f796"/>
                </a:cubicBezTo>
                <a:cubicBezTo>
                  <a:pt x="f204" y="f797"/>
                  <a:pt x="f798" y="f799"/>
                  <a:pt x="f800" y="f801"/>
                </a:cubicBezTo>
                <a:cubicBezTo>
                  <a:pt x="f802" y="f803"/>
                  <a:pt x="f804" y="f805"/>
                  <a:pt x="f806" y="f807"/>
                </a:cubicBezTo>
                <a:cubicBezTo>
                  <a:pt x="f808" y="f809"/>
                  <a:pt x="f810" y="f811"/>
                  <a:pt x="f812" y="f813"/>
                </a:cubicBezTo>
                <a:cubicBezTo>
                  <a:pt x="f814" y="f815"/>
                  <a:pt x="f88" y="f816"/>
                  <a:pt x="f817" y="f818"/>
                </a:cubicBezTo>
                <a:cubicBezTo>
                  <a:pt x="f276" y="f803"/>
                  <a:pt x="f121" y="f819"/>
                  <a:pt x="f127" y="f820"/>
                </a:cubicBezTo>
                <a:cubicBezTo>
                  <a:pt x="f109" y="f821"/>
                  <a:pt x="f822" y="f823"/>
                  <a:pt x="f824" y="f825"/>
                </a:cubicBezTo>
                <a:cubicBezTo>
                  <a:pt x="f826" y="f827"/>
                  <a:pt x="f828" y="f829"/>
                  <a:pt x="f830" y="f831"/>
                </a:cubicBezTo>
                <a:cubicBezTo>
                  <a:pt x="f832" y="f833"/>
                  <a:pt x="f834" y="f835"/>
                  <a:pt x="f836" y="f837"/>
                </a:cubicBezTo>
                <a:cubicBezTo>
                  <a:pt x="f838" y="f839"/>
                  <a:pt x="f840" y="f841"/>
                  <a:pt x="f842" y="f843"/>
                </a:cubicBezTo>
                <a:cubicBezTo>
                  <a:pt x="f844" y="f845"/>
                  <a:pt x="f846" y="f847"/>
                  <a:pt x="f848" y="f849"/>
                </a:cubicBezTo>
                <a:cubicBezTo>
                  <a:pt x="f850" y="f851"/>
                  <a:pt x="f852" y="f853"/>
                  <a:pt x="f854" y="f855"/>
                </a:cubicBezTo>
                <a:cubicBezTo>
                  <a:pt x="f856" y="f857"/>
                  <a:pt x="f858" y="f859"/>
                  <a:pt x="f860" y="f861"/>
                </a:cubicBezTo>
                <a:cubicBezTo>
                  <a:pt x="f862" y="f863"/>
                  <a:pt x="f864" y="f865"/>
                  <a:pt x="f866" y="f867"/>
                </a:cubicBezTo>
                <a:cubicBezTo>
                  <a:pt x="f868" y="f869"/>
                  <a:pt x="f870" y="f871"/>
                  <a:pt x="f872" y="f873"/>
                </a:cubicBezTo>
                <a:cubicBezTo>
                  <a:pt x="f874" y="f875"/>
                  <a:pt x="f876" y="f877"/>
                  <a:pt x="f878" y="f879"/>
                </a:cubicBezTo>
                <a:cubicBezTo>
                  <a:pt x="f880" y="f881"/>
                  <a:pt x="f882" y="f883"/>
                  <a:pt x="f884" y="f885"/>
                </a:cubicBezTo>
                <a:cubicBezTo>
                  <a:pt x="f886" y="f887"/>
                  <a:pt x="f888" y="f889"/>
                  <a:pt x="f890" y="f757"/>
                </a:cubicBezTo>
                <a:cubicBezTo>
                  <a:pt x="f891" y="f892"/>
                  <a:pt x="f893" y="f894"/>
                  <a:pt x="f895" y="f896"/>
                </a:cubicBezTo>
                <a:cubicBezTo>
                  <a:pt x="f897" y="f898"/>
                  <a:pt x="f899" y="f900"/>
                  <a:pt x="f901" y="f902"/>
                </a:cubicBezTo>
                <a:cubicBezTo>
                  <a:pt x="f903" y="f904"/>
                  <a:pt x="f905" y="f906"/>
                  <a:pt x="f907" y="f908"/>
                </a:cubicBezTo>
                <a:cubicBezTo>
                  <a:pt x="f909" y="f910"/>
                  <a:pt x="f911" y="f912"/>
                  <a:pt x="f913" y="f914"/>
                </a:cubicBezTo>
                <a:cubicBezTo>
                  <a:pt x="f915" y="f916"/>
                  <a:pt x="f917" y="f918"/>
                  <a:pt x="f919" y="f920"/>
                </a:cubicBezTo>
                <a:cubicBezTo>
                  <a:pt x="f921" y="f922"/>
                  <a:pt x="f923" y="f924"/>
                  <a:pt x="f925" y="f926"/>
                </a:cubicBezTo>
                <a:cubicBezTo>
                  <a:pt x="f927" y="f928"/>
                  <a:pt x="f929" y="f930"/>
                  <a:pt x="f931" y="f932"/>
                </a:cubicBezTo>
                <a:cubicBezTo>
                  <a:pt x="f933" y="f934"/>
                  <a:pt x="f933" y="f934"/>
                  <a:pt x="f935" y="f936"/>
                </a:cubicBezTo>
                <a:cubicBezTo>
                  <a:pt x="f937" y="f938"/>
                  <a:pt x="f937" y="f939"/>
                  <a:pt x="f940" y="f941"/>
                </a:cubicBezTo>
                <a:cubicBezTo>
                  <a:pt x="f942" y="f943"/>
                  <a:pt x="f944" y="f945"/>
                  <a:pt x="f946" y="f947"/>
                </a:cubicBezTo>
                <a:cubicBezTo>
                  <a:pt x="f948" y="f949"/>
                  <a:pt x="f950" y="f951"/>
                  <a:pt x="f952" y="f953"/>
                </a:cubicBezTo>
                <a:cubicBezTo>
                  <a:pt x="f954" y="f955"/>
                  <a:pt x="f956" y="f957"/>
                  <a:pt x="f958" y="f959"/>
                </a:cubicBezTo>
                <a:cubicBezTo>
                  <a:pt x="f960" y="f961"/>
                  <a:pt x="f962" y="f963"/>
                  <a:pt x="f964" y="f965"/>
                </a:cubicBezTo>
                <a:cubicBezTo>
                  <a:pt x="f966" y="f967"/>
                  <a:pt x="f968" y="f671"/>
                  <a:pt x="f969" y="f970"/>
                </a:cubicBezTo>
                <a:cubicBezTo>
                  <a:pt x="f971" y="f972"/>
                  <a:pt x="f973" y="f974"/>
                  <a:pt x="f975" y="f976"/>
                </a:cubicBezTo>
                <a:cubicBezTo>
                  <a:pt x="f977" y="f978"/>
                  <a:pt x="f979" y="f980"/>
                  <a:pt x="f981" y="f982"/>
                </a:cubicBezTo>
                <a:cubicBezTo>
                  <a:pt x="f983" y="f984"/>
                  <a:pt x="f985" y="f986"/>
                  <a:pt x="f987" y="f988"/>
                </a:cubicBezTo>
                <a:cubicBezTo>
                  <a:pt x="f989" y="f990"/>
                  <a:pt x="f964" y="f991"/>
                  <a:pt x="f992" y="f993"/>
                </a:cubicBezTo>
                <a:cubicBezTo>
                  <a:pt x="f994" y="f995"/>
                  <a:pt x="f996" y="f997"/>
                  <a:pt x="f998" y="f999"/>
                </a:cubicBezTo>
                <a:cubicBezTo>
                  <a:pt x="f1000" y="f1001"/>
                  <a:pt x="f1002" y="f1003"/>
                  <a:pt x="f1004" y="f1005"/>
                </a:cubicBezTo>
                <a:cubicBezTo>
                  <a:pt x="f1006" y="f1007"/>
                  <a:pt x="f1008" y="f1009"/>
                  <a:pt x="f1010" y="f1011"/>
                </a:cubicBezTo>
                <a:cubicBezTo>
                  <a:pt x="f1012" y="f1013"/>
                  <a:pt x="f1014" y="f1015"/>
                  <a:pt x="f1016" y="f1017"/>
                </a:cubicBezTo>
                <a:cubicBezTo>
                  <a:pt x="f1018" y="f1019"/>
                  <a:pt x="f1020" y="f1021"/>
                  <a:pt x="f1022" y="f1023"/>
                </a:cubicBezTo>
                <a:cubicBezTo>
                  <a:pt x="f1024" y="f1025"/>
                  <a:pt x="f1026" y="f1027"/>
                  <a:pt x="f1028" y="f1029"/>
                </a:cubicBezTo>
                <a:cubicBezTo>
                  <a:pt x="f1030" y="f1031"/>
                  <a:pt x="f1032" y="f1033"/>
                  <a:pt x="f1034" y="f1035"/>
                </a:cubicBezTo>
                <a:cubicBezTo>
                  <a:pt x="f1036" y="f1037"/>
                  <a:pt x="f1024" y="f1038"/>
                  <a:pt x="f1039" y="f1040"/>
                </a:cubicBezTo>
                <a:cubicBezTo>
                  <a:pt x="f1041" y="f1042"/>
                  <a:pt x="f1043" y="f1044"/>
                  <a:pt x="f1045" y="f1046"/>
                </a:cubicBezTo>
                <a:cubicBezTo>
                  <a:pt x="f1047" y="f1048"/>
                  <a:pt x="f1049" y="f1050"/>
                  <a:pt x="f1051" y="f1052"/>
                </a:cubicBezTo>
                <a:cubicBezTo>
                  <a:pt x="f998" y="f1053"/>
                  <a:pt x="f1054" y="f1055"/>
                  <a:pt x="f1056" y="f1057"/>
                </a:cubicBezTo>
                <a:cubicBezTo>
                  <a:pt x="f1058" y="f1059"/>
                  <a:pt x="f1060" y="f1061"/>
                  <a:pt x="f1062" y="f33"/>
                </a:cubicBezTo>
                <a:cubicBezTo>
                  <a:pt x="f1063" y="f461"/>
                  <a:pt x="f1064" y="f1065"/>
                  <a:pt x="f1066" y="f1067"/>
                </a:cubicBezTo>
                <a:cubicBezTo>
                  <a:pt x="f1068" y="f1069"/>
                  <a:pt x="f1070" y="f1071"/>
                  <a:pt x="f1072" y="f1073"/>
                </a:cubicBezTo>
                <a:cubicBezTo>
                  <a:pt x="f1074" y="f1075"/>
                  <a:pt x="f1062" y="f405"/>
                  <a:pt x="f1076" y="f1077"/>
                </a:cubicBezTo>
                <a:cubicBezTo>
                  <a:pt x="f1078" y="f1079"/>
                  <a:pt x="f1080" y="f1081"/>
                  <a:pt x="f1082" y="f1083"/>
                </a:cubicBezTo>
                <a:cubicBezTo>
                  <a:pt x="f1084" y="f1085"/>
                  <a:pt x="f1086" y="f1087"/>
                  <a:pt x="f1088" y="f1089"/>
                </a:cubicBezTo>
                <a:cubicBezTo>
                  <a:pt x="f1090" y="f1091"/>
                  <a:pt x="f1092" y="f1093"/>
                  <a:pt x="f1094" y="f1095"/>
                </a:cubicBezTo>
                <a:cubicBezTo>
                  <a:pt x="f1096" y="f1097"/>
                  <a:pt x="f1098" y="f1099"/>
                  <a:pt x="f1100" y="f205"/>
                </a:cubicBezTo>
                <a:cubicBezTo>
                  <a:pt x="f1101" y="f1102"/>
                  <a:pt x="f1103" y="f1104"/>
                  <a:pt x="f1105" y="f1106"/>
                </a:cubicBezTo>
                <a:cubicBezTo>
                  <a:pt x="f1107" y="f1108"/>
                  <a:pt x="f1109" y="f432"/>
                  <a:pt x="f1110" y="f1111"/>
                </a:cubicBezTo>
                <a:cubicBezTo>
                  <a:pt x="f1112" y="f1113"/>
                  <a:pt x="f1114" y="f1073"/>
                  <a:pt x="f1115" y="f1116"/>
                </a:cubicBezTo>
                <a:cubicBezTo>
                  <a:pt x="f1117" y="f1118"/>
                  <a:pt x="f1119" y="f197"/>
                  <a:pt x="f1120" y="f1121"/>
                </a:cubicBezTo>
                <a:cubicBezTo>
                  <a:pt x="f1122" y="f1123"/>
                  <a:pt x="f1124" y="f1123"/>
                  <a:pt x="f1125" y="f1126"/>
                </a:cubicBezTo>
                <a:cubicBezTo>
                  <a:pt x="f1127" y="f1128"/>
                  <a:pt x="f1129" y="f1130"/>
                  <a:pt x="f1131" y="f1132"/>
                </a:cubicBezTo>
                <a:cubicBezTo>
                  <a:pt x="f1133" y="f1134"/>
                  <a:pt x="f1135" y="f1136"/>
                  <a:pt x="f1137" y="f1138"/>
                </a:cubicBezTo>
                <a:cubicBezTo>
                  <a:pt x="f1139" y="f1140"/>
                  <a:pt x="f1141" y="f1142"/>
                  <a:pt x="f1143" y="f189"/>
                </a:cubicBezTo>
                <a:cubicBezTo>
                  <a:pt x="f1144" y="f1145"/>
                  <a:pt x="f1146" y="f1147"/>
                  <a:pt x="f1148" y="f1149"/>
                </a:cubicBezTo>
                <a:cubicBezTo>
                  <a:pt x="f1150" y="f1136"/>
                  <a:pt x="f1151" y="f1152"/>
                  <a:pt x="f8" y="f9"/>
                </a:cubicBezTo>
                <a:close/>
                <a:moveTo>
                  <a:pt x="f1153" y="f1154"/>
                </a:moveTo>
                <a:cubicBezTo>
                  <a:pt x="f1155" y="f1156"/>
                  <a:pt x="f1157" y="f1158"/>
                  <a:pt x="f1159" y="f1160"/>
                </a:cubicBezTo>
                <a:cubicBezTo>
                  <a:pt x="f1161" y="f1162"/>
                  <a:pt x="f1163" y="f1164"/>
                  <a:pt x="f1165" y="f1166"/>
                </a:cubicBezTo>
                <a:cubicBezTo>
                  <a:pt x="f1167" y="f1168"/>
                  <a:pt x="f1169" y="f1170"/>
                  <a:pt x="f1171" y="f1172"/>
                </a:cubicBezTo>
                <a:cubicBezTo>
                  <a:pt x="f1173" y="f1174"/>
                  <a:pt x="f1175" y="f1176"/>
                  <a:pt x="f1153" y="f1154"/>
                </a:cubicBezTo>
                <a:close/>
                <a:moveTo>
                  <a:pt x="f1177" y="f1178"/>
                </a:moveTo>
                <a:cubicBezTo>
                  <a:pt x="f1179" y="f1180"/>
                  <a:pt x="f1181" y="f1182"/>
                  <a:pt x="f1183" y="f1184"/>
                </a:cubicBezTo>
                <a:cubicBezTo>
                  <a:pt x="f1185" y="f1186"/>
                  <a:pt x="f1187" y="f1188"/>
                  <a:pt x="f1189" y="f1190"/>
                </a:cubicBezTo>
                <a:cubicBezTo>
                  <a:pt x="f1191" y="f1192"/>
                  <a:pt x="f1193" y="f1194"/>
                  <a:pt x="f1177" y="f1178"/>
                </a:cubicBez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5" name="Title 1">
            <a:extLst>
              <a:ext uri="{FF2B5EF4-FFF2-40B4-BE49-F238E27FC236}">
                <a16:creationId xmlns:a16="http://schemas.microsoft.com/office/drawing/2014/main" id="{BA7C8A25-9787-5965-0324-F0742AE01A51}"/>
              </a:ext>
            </a:extLst>
          </p:cNvPr>
          <p:cNvSpPr txBox="1">
            <a:spLocks noGrp="1"/>
          </p:cNvSpPr>
          <p:nvPr>
            <p:ph type="ctrTitle"/>
          </p:nvPr>
        </p:nvSpPr>
        <p:spPr>
          <a:xfrm>
            <a:off x="3325471" y="1924619"/>
            <a:ext cx="5541053" cy="1655374"/>
          </a:xfrm>
        </p:spPr>
        <p:txBody>
          <a:bodyPr/>
          <a:lstStyle/>
          <a:p>
            <a:pPr lvl="0"/>
            <a:r>
              <a:rPr lang="en-GB" sz="4400"/>
              <a:t>Digital safety in sunrise care home </a:t>
            </a:r>
          </a:p>
        </p:txBody>
      </p:sp>
      <p:sp>
        <p:nvSpPr>
          <p:cNvPr id="6" name="Subtitle 2">
            <a:extLst>
              <a:ext uri="{FF2B5EF4-FFF2-40B4-BE49-F238E27FC236}">
                <a16:creationId xmlns:a16="http://schemas.microsoft.com/office/drawing/2014/main" id="{400E5E3A-D135-2FED-8F2D-309B2445B257}"/>
              </a:ext>
            </a:extLst>
          </p:cNvPr>
          <p:cNvSpPr txBox="1">
            <a:spLocks noGrp="1"/>
          </p:cNvSpPr>
          <p:nvPr>
            <p:ph type="subTitle" idx="1"/>
          </p:nvPr>
        </p:nvSpPr>
        <p:spPr>
          <a:xfrm>
            <a:off x="3880420" y="3668289"/>
            <a:ext cx="4431164" cy="1337968"/>
          </a:xfrm>
        </p:spPr>
        <p:txBody>
          <a:bodyPr/>
          <a:lstStyle/>
          <a:p>
            <a:pPr lvl="0"/>
            <a:r>
              <a:rPr lang="en-GB"/>
              <a:t>Viktoria Farkas </a:t>
            </a:r>
          </a:p>
          <a:p>
            <a:pPr lvl="0"/>
            <a:r>
              <a:rPr lang="en-GB"/>
              <a:t>2517211</a:t>
            </a:r>
          </a:p>
        </p:txBody>
      </p:sp>
    </p:spTree>
    <p:extLst>
      <p:ext uri="{BB962C8B-B14F-4D97-AF65-F5344CB8AC3E}">
        <p14:creationId xmlns:p14="http://schemas.microsoft.com/office/powerpoint/2010/main" val="1920879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2">
    <p:bg>
      <p:bgPr>
        <a:solidFill>
          <a:srgbClr val="FFFFFF"/>
        </a:solidFill>
        <a:effectLst/>
      </p:bgPr>
    </p:bg>
    <p:spTree>
      <p:nvGrpSpPr>
        <p:cNvPr id="1" name=""/>
        <p:cNvGrpSpPr/>
        <p:nvPr/>
      </p:nvGrpSpPr>
      <p:grpSpPr>
        <a:xfrm>
          <a:off x="0" y="0"/>
          <a:ext cx="0" cy="0"/>
          <a:chOff x="0" y="0"/>
          <a:chExt cx="0" cy="0"/>
        </a:xfrm>
      </p:grpSpPr>
      <p:sp>
        <p:nvSpPr>
          <p:cNvPr id="2" name="Rectangle 2054">
            <a:extLst>
              <a:ext uri="{FF2B5EF4-FFF2-40B4-BE49-F238E27FC236}">
                <a16:creationId xmlns:a16="http://schemas.microsoft.com/office/drawing/2014/main" id="{0012AD6F-F8D1-395C-D47D-B570E90C513A}"/>
              </a:ext>
              <a:ext uri="{C183D7F6-B498-43B3-948B-1728B52AA6E4}">
                <adec:decorative xmlns:adec="http://schemas.microsoft.com/office/drawing/2017/decorative" val="1"/>
              </a:ext>
            </a:extLst>
          </p:cNvPr>
          <p:cNvSpPr>
            <a:spLocks noMove="1" noResize="1"/>
          </p:cNvSpPr>
          <p:nvPr/>
        </p:nvSpPr>
        <p:spPr>
          <a:xfrm>
            <a:off x="0" y="0"/>
            <a:ext cx="12188952"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3" name="Title 1">
            <a:extLst>
              <a:ext uri="{FF2B5EF4-FFF2-40B4-BE49-F238E27FC236}">
                <a16:creationId xmlns:a16="http://schemas.microsoft.com/office/drawing/2014/main" id="{B388538E-D5BD-F305-7E39-18923EDFB30F}"/>
              </a:ext>
            </a:extLst>
          </p:cNvPr>
          <p:cNvSpPr txBox="1">
            <a:spLocks noGrp="1"/>
          </p:cNvSpPr>
          <p:nvPr>
            <p:ph type="title"/>
          </p:nvPr>
        </p:nvSpPr>
        <p:spPr>
          <a:xfrm>
            <a:off x="640080" y="325370"/>
            <a:ext cx="4368600" cy="1956843"/>
          </a:xfrm>
        </p:spPr>
        <p:txBody>
          <a:bodyPr anchor="b"/>
          <a:lstStyle/>
          <a:p>
            <a:pPr lvl="0"/>
            <a:r>
              <a:rPr lang="en-US" sz="5400"/>
              <a:t>Introduction </a:t>
            </a:r>
          </a:p>
        </p:txBody>
      </p:sp>
      <p:sp>
        <p:nvSpPr>
          <p:cNvPr id="4" name="sketchy line">
            <a:extLst>
              <a:ext uri="{FF2B5EF4-FFF2-40B4-BE49-F238E27FC236}">
                <a16:creationId xmlns:a16="http://schemas.microsoft.com/office/drawing/2014/main" id="{C62CF9D5-5424-1A92-8B6A-AE95D9AF691D}"/>
              </a:ext>
              <a:ext uri="{C183D7F6-B498-43B3-948B-1728B52AA6E4}">
                <adec:decorative xmlns:adec="http://schemas.microsoft.com/office/drawing/2017/decorative" val="1"/>
              </a:ext>
            </a:extLst>
          </p:cNvPr>
          <p:cNvSpPr>
            <a:spLocks noMove="1" noResize="1"/>
          </p:cNvSpPr>
          <p:nvPr/>
        </p:nvSpPr>
        <p:spPr>
          <a:xfrm>
            <a:off x="640080" y="2586993"/>
            <a:ext cx="3474720" cy="18288"/>
          </a:xfrm>
          <a:prstGeom prst="rect">
            <a:avLst/>
          </a:prstGeom>
          <a:solidFill>
            <a:srgbClr val="E97132"/>
          </a:solidFill>
          <a:ln w="44448" cap="rnd">
            <a:solidFill>
              <a:srgbClr val="E97132"/>
            </a:solidFill>
            <a:prstDash val="solid"/>
            <a:roun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5" name="Content Placeholder 2">
            <a:extLst>
              <a:ext uri="{FF2B5EF4-FFF2-40B4-BE49-F238E27FC236}">
                <a16:creationId xmlns:a16="http://schemas.microsoft.com/office/drawing/2014/main" id="{C506A9F5-B438-BC67-2C56-261F5CF5FF2C}"/>
              </a:ext>
            </a:extLst>
          </p:cNvPr>
          <p:cNvSpPr txBox="1">
            <a:spLocks noGrp="1"/>
          </p:cNvSpPr>
          <p:nvPr>
            <p:ph idx="1"/>
          </p:nvPr>
        </p:nvSpPr>
        <p:spPr>
          <a:xfrm>
            <a:off x="640080" y="2872898"/>
            <a:ext cx="4243593" cy="3320671"/>
          </a:xfrm>
        </p:spPr>
        <p:txBody>
          <a:bodyPr/>
          <a:lstStyle/>
          <a:p>
            <a:pPr lvl="0">
              <a:lnSpc>
                <a:spcPct val="80000"/>
              </a:lnSpc>
            </a:pPr>
            <a:r>
              <a:rPr lang="en-US" sz="2200"/>
              <a:t>Digital safety in health and social care involves protecting sensitive patient data ensuring secure communication and maintaining confidentiality across digital systems. </a:t>
            </a:r>
          </a:p>
          <a:p>
            <a:pPr lvl="0">
              <a:lnSpc>
                <a:spcPct val="80000"/>
              </a:lnSpc>
            </a:pPr>
            <a:r>
              <a:rPr lang="en-US" sz="2200"/>
              <a:t>Staff must understand how to use technology responsibly to prevent data breaches and protect individuals’ rights (NHS Digital, 2023)</a:t>
            </a:r>
          </a:p>
        </p:txBody>
      </p:sp>
      <p:pic>
        <p:nvPicPr>
          <p:cNvPr id="6" name="Picture 2" descr="5 Essential Digital Safety Tips | MIND Development &amp; Design">
            <a:extLst>
              <a:ext uri="{FF2B5EF4-FFF2-40B4-BE49-F238E27FC236}">
                <a16:creationId xmlns:a16="http://schemas.microsoft.com/office/drawing/2014/main" id="{117BB64C-D9F6-D379-B9DE-4B0BF7FC6596}"/>
              </a:ext>
            </a:extLst>
          </p:cNvPr>
          <p:cNvPicPr>
            <a:picLocks noGrp="1" noChangeAspect="1"/>
          </p:cNvPicPr>
          <p:nvPr>
            <p:ph idx="2"/>
          </p:nvPr>
        </p:nvPicPr>
        <p:blipFill>
          <a:blip r:embed="rId2"/>
          <a:srcRect l="22528" r="10519" b="-1"/>
          <a:stretch>
            <a:fillRect/>
          </a:stretch>
        </p:blipFill>
        <p:spPr>
          <a:xfrm>
            <a:off x="5311703" y="9"/>
            <a:ext cx="6878775" cy="6857990"/>
          </a:xfrm>
        </p:spPr>
      </p:pic>
    </p:spTree>
    <p:extLst>
      <p:ext uri="{BB962C8B-B14F-4D97-AF65-F5344CB8AC3E}">
        <p14:creationId xmlns:p14="http://schemas.microsoft.com/office/powerpoint/2010/main" val="22208807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3">
    <p:bg>
      <p:bgPr>
        <a:solidFill>
          <a:srgbClr val="FFFFFF"/>
        </a:solidFill>
        <a:effectLst/>
      </p:bgPr>
    </p:bg>
    <p:spTree>
      <p:nvGrpSpPr>
        <p:cNvPr id="1" name=""/>
        <p:cNvGrpSpPr/>
        <p:nvPr/>
      </p:nvGrpSpPr>
      <p:grpSpPr>
        <a:xfrm>
          <a:off x="0" y="0"/>
          <a:ext cx="0" cy="0"/>
          <a:chOff x="0" y="0"/>
          <a:chExt cx="0" cy="0"/>
        </a:xfrm>
      </p:grpSpPr>
      <p:sp>
        <p:nvSpPr>
          <p:cNvPr id="2" name="Rectangle 3087">
            <a:extLst>
              <a:ext uri="{FF2B5EF4-FFF2-40B4-BE49-F238E27FC236}">
                <a16:creationId xmlns:a16="http://schemas.microsoft.com/office/drawing/2014/main" id="{F6269A01-AC70-22A3-AC77-1C153CF7BD99}"/>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3" name="Title 1">
            <a:extLst>
              <a:ext uri="{FF2B5EF4-FFF2-40B4-BE49-F238E27FC236}">
                <a16:creationId xmlns:a16="http://schemas.microsoft.com/office/drawing/2014/main" id="{CFB60683-2297-CB77-5A3E-BD6C58E025C3}"/>
              </a:ext>
            </a:extLst>
          </p:cNvPr>
          <p:cNvSpPr txBox="1">
            <a:spLocks noGrp="1"/>
          </p:cNvSpPr>
          <p:nvPr>
            <p:ph type="title"/>
          </p:nvPr>
        </p:nvSpPr>
        <p:spPr>
          <a:xfrm>
            <a:off x="556320" y="747101"/>
            <a:ext cx="3429000" cy="1719072"/>
          </a:xfrm>
        </p:spPr>
        <p:txBody>
          <a:bodyPr/>
          <a:lstStyle/>
          <a:p>
            <a:pPr lvl="0"/>
            <a:r>
              <a:rPr lang="en-US" sz="5400"/>
              <a:t>Advantages </a:t>
            </a:r>
          </a:p>
        </p:txBody>
      </p:sp>
      <p:sp>
        <p:nvSpPr>
          <p:cNvPr id="4" name="sketch line">
            <a:extLst>
              <a:ext uri="{FF2B5EF4-FFF2-40B4-BE49-F238E27FC236}">
                <a16:creationId xmlns:a16="http://schemas.microsoft.com/office/drawing/2014/main" id="{2762217C-B92C-30A6-B616-9284551A0DD2}"/>
              </a:ext>
              <a:ext uri="{C183D7F6-B498-43B3-948B-1728B52AA6E4}">
                <adec:decorative xmlns:adec="http://schemas.microsoft.com/office/drawing/2017/decorative" val="1"/>
              </a:ext>
            </a:extLst>
          </p:cNvPr>
          <p:cNvSpPr>
            <a:spLocks noMove="1" noResize="1"/>
          </p:cNvSpPr>
          <p:nvPr/>
        </p:nvSpPr>
        <p:spPr>
          <a:xfrm>
            <a:off x="643280" y="2573752"/>
            <a:ext cx="3255099" cy="18288"/>
          </a:xfrm>
          <a:prstGeom prst="rect">
            <a:avLst/>
          </a:prstGeom>
          <a:solidFill>
            <a:srgbClr val="E97132"/>
          </a:solidFill>
          <a:ln w="38103" cap="rnd">
            <a:solidFill>
              <a:srgbClr val="E97132"/>
            </a:solidFill>
            <a:prstDash val="solid"/>
            <a:roun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5" name="Text Placeholder 3">
            <a:extLst>
              <a:ext uri="{FF2B5EF4-FFF2-40B4-BE49-F238E27FC236}">
                <a16:creationId xmlns:a16="http://schemas.microsoft.com/office/drawing/2014/main" id="{CE142D2B-0766-EB81-5528-62DBBEFE4D41}"/>
              </a:ext>
            </a:extLst>
          </p:cNvPr>
          <p:cNvSpPr txBox="1">
            <a:spLocks noGrp="1"/>
          </p:cNvSpPr>
          <p:nvPr>
            <p:ph type="body" idx="2"/>
          </p:nvPr>
        </p:nvSpPr>
        <p:spPr>
          <a:xfrm>
            <a:off x="630936" y="2807208"/>
            <a:ext cx="4601461" cy="3410712"/>
          </a:xfrm>
        </p:spPr>
        <p:txBody>
          <a:bodyPr/>
          <a:lstStyle/>
          <a:p>
            <a:pPr lvl="0" indent="-228600">
              <a:buChar char="•"/>
            </a:pPr>
            <a:r>
              <a:rPr lang="en-US" sz="2200"/>
              <a:t>Builds trust between healthcare professionals and patients.</a:t>
            </a:r>
          </a:p>
          <a:p>
            <a:pPr lvl="0" indent="-228600">
              <a:buChar char="•"/>
            </a:pPr>
            <a:r>
              <a:rPr lang="en-US" sz="2200"/>
              <a:t>Helps legal requirements</a:t>
            </a:r>
          </a:p>
          <a:p>
            <a:pPr lvl="0" indent="-228600">
              <a:buChar char="•"/>
            </a:pPr>
            <a:r>
              <a:rPr lang="en-US" sz="2200"/>
              <a:t>Improves communication by ensuring secure sharing of medical information.</a:t>
            </a:r>
          </a:p>
          <a:p>
            <a:pPr lvl="0" indent="-228600">
              <a:buChar char="•"/>
            </a:pPr>
            <a:r>
              <a:rPr lang="en-US" sz="2200"/>
              <a:t>Safeguards patient records and personal details from unauthorized access ( Taylor, 2022)</a:t>
            </a:r>
          </a:p>
        </p:txBody>
      </p:sp>
      <p:pic>
        <p:nvPicPr>
          <p:cNvPr id="6" name="Picture 4" descr="Advantages">
            <a:extLst>
              <a:ext uri="{FF2B5EF4-FFF2-40B4-BE49-F238E27FC236}">
                <a16:creationId xmlns:a16="http://schemas.microsoft.com/office/drawing/2014/main" id="{E63A7CD2-8A30-CEFD-979F-E55F2EC729FC}"/>
              </a:ext>
            </a:extLst>
          </p:cNvPr>
          <p:cNvPicPr>
            <a:picLocks noGrp="1" noChangeAspect="1"/>
          </p:cNvPicPr>
          <p:nvPr>
            <p:ph type="pic" idx="1"/>
          </p:nvPr>
        </p:nvPicPr>
        <p:blipFill>
          <a:blip r:embed="rId2"/>
          <a:srcRect l="21825" r="21825"/>
          <a:stretch>
            <a:fillRect/>
          </a:stretch>
        </p:blipFill>
        <p:spPr>
          <a:xfrm>
            <a:off x="5943600" y="703036"/>
            <a:ext cx="5614416" cy="5451917"/>
          </a:xfrm>
        </p:spPr>
      </p:pic>
    </p:spTree>
    <p:extLst>
      <p:ext uri="{BB962C8B-B14F-4D97-AF65-F5344CB8AC3E}">
        <p14:creationId xmlns:p14="http://schemas.microsoft.com/office/powerpoint/2010/main" val="261002254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4">
    <p:bg>
      <p:bgPr>
        <a:solidFill>
          <a:srgbClr val="FFFFFF"/>
        </a:solidFill>
        <a:effectLst/>
      </p:bgPr>
    </p:bg>
    <p:spTree>
      <p:nvGrpSpPr>
        <p:cNvPr id="1" name=""/>
        <p:cNvGrpSpPr/>
        <p:nvPr/>
      </p:nvGrpSpPr>
      <p:grpSpPr>
        <a:xfrm>
          <a:off x="0" y="0"/>
          <a:ext cx="0" cy="0"/>
          <a:chOff x="0" y="0"/>
          <a:chExt cx="0" cy="0"/>
        </a:xfrm>
      </p:grpSpPr>
      <p:sp>
        <p:nvSpPr>
          <p:cNvPr id="2" name="Rectangle 4102">
            <a:extLst>
              <a:ext uri="{FF2B5EF4-FFF2-40B4-BE49-F238E27FC236}">
                <a16:creationId xmlns:a16="http://schemas.microsoft.com/office/drawing/2014/main" id="{F90F0810-A901-51AA-9A7A-93C39AAB1E9B}"/>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3" name="Title 1">
            <a:extLst>
              <a:ext uri="{FF2B5EF4-FFF2-40B4-BE49-F238E27FC236}">
                <a16:creationId xmlns:a16="http://schemas.microsoft.com/office/drawing/2014/main" id="{6D25752F-8D4F-9819-C0EE-FA84016AE19F}"/>
              </a:ext>
            </a:extLst>
          </p:cNvPr>
          <p:cNvSpPr txBox="1">
            <a:spLocks noGrp="1"/>
          </p:cNvSpPr>
          <p:nvPr>
            <p:ph type="title"/>
          </p:nvPr>
        </p:nvSpPr>
        <p:spPr>
          <a:xfrm>
            <a:off x="519662" y="747101"/>
            <a:ext cx="4408422" cy="1719072"/>
          </a:xfrm>
        </p:spPr>
        <p:txBody>
          <a:bodyPr/>
          <a:lstStyle/>
          <a:p>
            <a:pPr lvl="0"/>
            <a:r>
              <a:rPr lang="en-US" sz="5400"/>
              <a:t>Disadvantages </a:t>
            </a:r>
          </a:p>
        </p:txBody>
      </p:sp>
      <p:sp>
        <p:nvSpPr>
          <p:cNvPr id="4" name="sketch line">
            <a:extLst>
              <a:ext uri="{FF2B5EF4-FFF2-40B4-BE49-F238E27FC236}">
                <a16:creationId xmlns:a16="http://schemas.microsoft.com/office/drawing/2014/main" id="{6BA3EF04-8852-ED20-ED5B-B92C598C387F}"/>
              </a:ext>
              <a:ext uri="{C183D7F6-B498-43B3-948B-1728B52AA6E4}">
                <adec:decorative xmlns:adec="http://schemas.microsoft.com/office/drawing/2017/decorative" val="1"/>
              </a:ext>
            </a:extLst>
          </p:cNvPr>
          <p:cNvSpPr>
            <a:spLocks noMove="1" noResize="1"/>
          </p:cNvSpPr>
          <p:nvPr/>
        </p:nvSpPr>
        <p:spPr>
          <a:xfrm>
            <a:off x="643280" y="2573752"/>
            <a:ext cx="3255099" cy="18288"/>
          </a:xfrm>
          <a:prstGeom prst="rect">
            <a:avLst/>
          </a:prstGeom>
          <a:solidFill>
            <a:srgbClr val="E97132"/>
          </a:solidFill>
          <a:ln w="38103" cap="rnd">
            <a:solidFill>
              <a:srgbClr val="E97132"/>
            </a:solidFill>
            <a:prstDash val="solid"/>
            <a:roun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5" name="Text Placeholder 3">
            <a:extLst>
              <a:ext uri="{FF2B5EF4-FFF2-40B4-BE49-F238E27FC236}">
                <a16:creationId xmlns:a16="http://schemas.microsoft.com/office/drawing/2014/main" id="{B9586554-78F7-0CE6-2AC5-0FD06B28ED0F}"/>
              </a:ext>
            </a:extLst>
          </p:cNvPr>
          <p:cNvSpPr txBox="1">
            <a:spLocks noGrp="1"/>
          </p:cNvSpPr>
          <p:nvPr>
            <p:ph type="body" idx="2"/>
          </p:nvPr>
        </p:nvSpPr>
        <p:spPr>
          <a:xfrm>
            <a:off x="630936" y="2807208"/>
            <a:ext cx="4987539" cy="3410712"/>
          </a:xfrm>
        </p:spPr>
        <p:txBody>
          <a:bodyPr/>
          <a:lstStyle/>
          <a:p>
            <a:pPr lvl="0" indent="-228600">
              <a:buChar char="•"/>
            </a:pPr>
            <a:r>
              <a:rPr lang="en-US" sz="2200"/>
              <a:t>Mistakes, such as sending data to the wrong person, can still occur.</a:t>
            </a:r>
          </a:p>
          <a:p>
            <a:pPr lvl="0" indent="-228600">
              <a:buChar char="•"/>
            </a:pPr>
            <a:r>
              <a:rPr lang="en-US" sz="2200"/>
              <a:t>Staff may need additional training to manage secure systems (Brown, 2021)</a:t>
            </a:r>
          </a:p>
          <a:p>
            <a:pPr lvl="0" indent="-228600">
              <a:buChar char="•"/>
            </a:pPr>
            <a:r>
              <a:rPr lang="en-US" sz="2200"/>
              <a:t>Strict Data protection rules can sometimes slow down information sharing.</a:t>
            </a:r>
          </a:p>
        </p:txBody>
      </p:sp>
      <p:pic>
        <p:nvPicPr>
          <p:cNvPr id="6" name="Picture 2" descr="Advantages">
            <a:extLst>
              <a:ext uri="{FF2B5EF4-FFF2-40B4-BE49-F238E27FC236}">
                <a16:creationId xmlns:a16="http://schemas.microsoft.com/office/drawing/2014/main" id="{30441375-920D-B8D0-AEDC-B3D9963AA773}"/>
              </a:ext>
            </a:extLst>
          </p:cNvPr>
          <p:cNvPicPr>
            <a:picLocks noGrp="1" noChangeAspect="1"/>
          </p:cNvPicPr>
          <p:nvPr>
            <p:ph type="pic" idx="1"/>
          </p:nvPr>
        </p:nvPicPr>
        <p:blipFill>
          <a:blip r:embed="rId2"/>
          <a:srcRect l="21825" r="21825"/>
          <a:stretch>
            <a:fillRect/>
          </a:stretch>
        </p:blipFill>
        <p:spPr>
          <a:xfrm>
            <a:off x="5957800" y="1546323"/>
            <a:ext cx="5092211" cy="4021357"/>
          </a:xfrm>
        </p:spPr>
      </p:pic>
    </p:spTree>
    <p:extLst>
      <p:ext uri="{BB962C8B-B14F-4D97-AF65-F5344CB8AC3E}">
        <p14:creationId xmlns:p14="http://schemas.microsoft.com/office/powerpoint/2010/main" val="27005960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5">
    <p:bg>
      <p:bgPr>
        <a:solidFill>
          <a:srgbClr val="FFFFFF"/>
        </a:solidFill>
        <a:effectLst/>
      </p:bgPr>
    </p:bg>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A5C807CE-49E8-313B-A863-A9BA50774711}"/>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3" name="Title 1">
            <a:extLst>
              <a:ext uri="{FF2B5EF4-FFF2-40B4-BE49-F238E27FC236}">
                <a16:creationId xmlns:a16="http://schemas.microsoft.com/office/drawing/2014/main" id="{97023A59-B066-51BA-EF63-4CE18D0BDAD8}"/>
              </a:ext>
            </a:extLst>
          </p:cNvPr>
          <p:cNvSpPr txBox="1">
            <a:spLocks noGrp="1"/>
          </p:cNvSpPr>
          <p:nvPr>
            <p:ph type="title"/>
          </p:nvPr>
        </p:nvSpPr>
        <p:spPr>
          <a:xfrm>
            <a:off x="630936" y="639522"/>
            <a:ext cx="3429000" cy="1719072"/>
          </a:xfrm>
        </p:spPr>
        <p:txBody>
          <a:bodyPr anchor="b"/>
          <a:lstStyle/>
          <a:p>
            <a:pPr lvl="0"/>
            <a:r>
              <a:rPr lang="en-GB" sz="5400"/>
              <a:t>Conclusion</a:t>
            </a:r>
          </a:p>
        </p:txBody>
      </p:sp>
      <p:sp>
        <p:nvSpPr>
          <p:cNvPr id="4" name="sketch line">
            <a:extLst>
              <a:ext uri="{FF2B5EF4-FFF2-40B4-BE49-F238E27FC236}">
                <a16:creationId xmlns:a16="http://schemas.microsoft.com/office/drawing/2014/main" id="{E5EF06AC-6668-8A67-FD9C-DF4C025A2B9A}"/>
              </a:ext>
              <a:ext uri="{C183D7F6-B498-43B3-948B-1728B52AA6E4}">
                <adec:decorative xmlns:adec="http://schemas.microsoft.com/office/drawing/2017/decorative" val="1"/>
              </a:ext>
            </a:extLst>
          </p:cNvPr>
          <p:cNvSpPr>
            <a:spLocks noMove="1" noResize="1"/>
          </p:cNvSpPr>
          <p:nvPr/>
        </p:nvSpPr>
        <p:spPr>
          <a:xfrm>
            <a:off x="643280" y="2573752"/>
            <a:ext cx="3255099" cy="18288"/>
          </a:xfrm>
          <a:prstGeom prst="rect">
            <a:avLst/>
          </a:prstGeom>
          <a:solidFill>
            <a:srgbClr val="E97132"/>
          </a:solidFill>
          <a:ln w="38103" cap="rnd">
            <a:solidFill>
              <a:srgbClr val="E97132"/>
            </a:solidFill>
            <a:prstDash val="solid"/>
            <a:roun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5" name="Content Placeholder 7">
            <a:extLst>
              <a:ext uri="{FF2B5EF4-FFF2-40B4-BE49-F238E27FC236}">
                <a16:creationId xmlns:a16="http://schemas.microsoft.com/office/drawing/2014/main" id="{D0C4AD8A-D956-DB0B-840B-8670890A5518}"/>
              </a:ext>
            </a:extLst>
          </p:cNvPr>
          <p:cNvSpPr txBox="1">
            <a:spLocks noGrp="1"/>
          </p:cNvSpPr>
          <p:nvPr>
            <p:ph idx="1"/>
          </p:nvPr>
        </p:nvSpPr>
        <p:spPr>
          <a:xfrm>
            <a:off x="630936" y="2807208"/>
            <a:ext cx="4845305" cy="3410712"/>
          </a:xfrm>
        </p:spPr>
        <p:txBody>
          <a:bodyPr/>
          <a:lstStyle/>
          <a:p>
            <a:pPr lvl="0"/>
            <a:r>
              <a:rPr lang="en-US" sz="2200"/>
              <a:t>Maintaining digital safety in health and social care is vital to protect patients' confidentiality and uphold professional standards. </a:t>
            </a:r>
          </a:p>
          <a:p>
            <a:pPr lvl="0"/>
            <a:r>
              <a:rPr lang="en-US" sz="2200"/>
              <a:t>Although it can create extra responsibilities, effective digital safety promotes trust, security and ethical practice within care settings.</a:t>
            </a:r>
          </a:p>
        </p:txBody>
      </p:sp>
      <p:pic>
        <p:nvPicPr>
          <p:cNvPr id="6" name="Picture 2" descr="5 Essential Digital Safety Tips | MIND Development &amp; Design">
            <a:extLst>
              <a:ext uri="{FF2B5EF4-FFF2-40B4-BE49-F238E27FC236}">
                <a16:creationId xmlns:a16="http://schemas.microsoft.com/office/drawing/2014/main" id="{7491D730-0B21-237D-EEEA-3F799D6F7171}"/>
              </a:ext>
            </a:extLst>
          </p:cNvPr>
          <p:cNvPicPr>
            <a:picLocks noChangeAspect="1"/>
          </p:cNvPicPr>
          <p:nvPr/>
        </p:nvPicPr>
        <p:blipFill>
          <a:blip r:embed="rId2"/>
          <a:srcRect l="22528" r="10519" b="-1"/>
          <a:stretch>
            <a:fillRect/>
          </a:stretch>
        </p:blipFill>
        <p:spPr>
          <a:xfrm>
            <a:off x="6096003" y="640080"/>
            <a:ext cx="5594747" cy="5577840"/>
          </a:xfrm>
          <a:prstGeom prst="rect">
            <a:avLst/>
          </a:prstGeom>
          <a:noFill/>
          <a:ln cap="flat">
            <a:noFill/>
          </a:ln>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6">
    <p:bg>
      <p:bgPr>
        <a:solidFill>
          <a:srgbClr val="FFFFFF"/>
        </a:solidFill>
        <a:effectLst/>
      </p:bgPr>
    </p:bg>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D4177A8C-DF54-3D81-FF51-C37F6012B03E}"/>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3" name="Arc 11">
            <a:extLst>
              <a:ext uri="{FF2B5EF4-FFF2-40B4-BE49-F238E27FC236}">
                <a16:creationId xmlns:a16="http://schemas.microsoft.com/office/drawing/2014/main" id="{72EFB8D8-0B31-2986-2BEC-4B089E183439}"/>
              </a:ext>
              <a:ext uri="{C183D7F6-B498-43B3-948B-1728B52AA6E4}">
                <adec:decorative xmlns:adec="http://schemas.microsoft.com/office/drawing/2017/decorative" val="1"/>
              </a:ext>
            </a:extLst>
          </p:cNvPr>
          <p:cNvSpPr>
            <a:spLocks noMove="1" noResize="1"/>
          </p:cNvSpPr>
          <p:nvPr/>
        </p:nvSpPr>
        <p:spPr>
          <a:xfrm rot="3967212" flipH="1">
            <a:off x="8631343" y="490514"/>
            <a:ext cx="2987902" cy="2987902"/>
          </a:xfrm>
          <a:custGeom>
            <a:avLst/>
            <a:gdLst>
              <a:gd name="f0" fmla="val 10800000"/>
              <a:gd name="f1" fmla="val 5400000"/>
              <a:gd name="f2" fmla="val 16200000"/>
              <a:gd name="f3" fmla="val 180"/>
              <a:gd name="f4" fmla="val w"/>
              <a:gd name="f5" fmla="val h"/>
              <a:gd name="f6" fmla="val ss"/>
              <a:gd name="f7" fmla="val 0"/>
              <a:gd name="f8" fmla="*/ 5419351 1 1725033"/>
              <a:gd name="f9" fmla="+- 0 0 1"/>
              <a:gd name="f10" fmla="val 150"/>
              <a:gd name="f11" fmla="val 270"/>
              <a:gd name="f12" fmla="+- 0 0 -240"/>
              <a:gd name="f13" fmla="+- 0 0 -210"/>
              <a:gd name="f14" fmla="+- 0 0 -180"/>
              <a:gd name="f15" fmla="abs f4"/>
              <a:gd name="f16" fmla="abs f5"/>
              <a:gd name="f17" fmla="abs f6"/>
              <a:gd name="f18" fmla="+- 0 0 f10"/>
              <a:gd name="f19" fmla="+- 0 0 f11"/>
              <a:gd name="f20" fmla="*/ f12 f0 1"/>
              <a:gd name="f21" fmla="*/ f13 f0 1"/>
              <a:gd name="f22" fmla="*/ f14 f0 1"/>
              <a:gd name="f23" fmla="?: f15 f4 1"/>
              <a:gd name="f24" fmla="?: f16 f5 1"/>
              <a:gd name="f25" fmla="?: f17 f6 1"/>
              <a:gd name="f26" fmla="*/ f18 f0 1"/>
              <a:gd name="f27" fmla="*/ f19 f0 1"/>
              <a:gd name="f28" fmla="*/ f20 1 f3"/>
              <a:gd name="f29" fmla="*/ f21 1 f3"/>
              <a:gd name="f30" fmla="*/ f22 1 f3"/>
              <a:gd name="f31" fmla="*/ f23 1 21600"/>
              <a:gd name="f32" fmla="*/ f24 1 21600"/>
              <a:gd name="f33" fmla="*/ 21600 f23 1"/>
              <a:gd name="f34" fmla="*/ 21600 f24 1"/>
              <a:gd name="f35" fmla="*/ f26 1 f3"/>
              <a:gd name="f36" fmla="*/ f27 1 f3"/>
              <a:gd name="f37" fmla="+- f28 0 f1"/>
              <a:gd name="f38" fmla="+- f29 0 f1"/>
              <a:gd name="f39" fmla="+- f30 0 f1"/>
              <a:gd name="f40" fmla="min f32 f31"/>
              <a:gd name="f41" fmla="*/ f33 1 f25"/>
              <a:gd name="f42" fmla="*/ f34 1 f25"/>
              <a:gd name="f43" fmla="+- f35 0 f1"/>
              <a:gd name="f44" fmla="+- f36 0 f1"/>
              <a:gd name="f45" fmla="val f41"/>
              <a:gd name="f46" fmla="val f42"/>
              <a:gd name="f47" fmla="+- 0 0 f43"/>
              <a:gd name="f48" fmla="+- 0 0 f44"/>
              <a:gd name="f49" fmla="+- f46 0 f7"/>
              <a:gd name="f50" fmla="+- f45 0 f7"/>
              <a:gd name="f51" fmla="+- f48 0 f47"/>
              <a:gd name="f52" fmla="+- f47 f1 0"/>
              <a:gd name="f53" fmla="+- f48 f1 0"/>
              <a:gd name="f54" fmla="+- 21600000 0 f47"/>
              <a:gd name="f55" fmla="+- f1 0 f47"/>
              <a:gd name="f56" fmla="+- 27000000 0 f47"/>
              <a:gd name="f57" fmla="+- f0 0 f47"/>
              <a:gd name="f58" fmla="+- 32400000 0 f47"/>
              <a:gd name="f59" fmla="+- f2 0 f47"/>
              <a:gd name="f60" fmla="+- 37800000 0 f47"/>
              <a:gd name="f61" fmla="*/ f49 1 2"/>
              <a:gd name="f62" fmla="*/ f50 1 2"/>
              <a:gd name="f63" fmla="+- f51 21600000 0"/>
              <a:gd name="f64" fmla="?: f55 f55 f56"/>
              <a:gd name="f65" fmla="?: f57 f57 f58"/>
              <a:gd name="f66" fmla="?: f59 f59 f60"/>
              <a:gd name="f67" fmla="*/ f52 f8 1"/>
              <a:gd name="f68" fmla="*/ f53 f8 1"/>
              <a:gd name="f69" fmla="+- f7 f61 0"/>
              <a:gd name="f70" fmla="+- f7 f62 0"/>
              <a:gd name="f71" fmla="?: f51 f51 f63"/>
              <a:gd name="f72" fmla="*/ f67 1 f0"/>
              <a:gd name="f73" fmla="*/ f68 1 f0"/>
              <a:gd name="f74" fmla="*/ f62 f40 1"/>
              <a:gd name="f75" fmla="*/ f61 f40 1"/>
              <a:gd name="f76" fmla="+- f71 0 f54"/>
              <a:gd name="f77" fmla="+- f71 0 f64"/>
              <a:gd name="f78" fmla="+- f71 0 f65"/>
              <a:gd name="f79" fmla="+- f71 0 f66"/>
              <a:gd name="f80" fmla="+- 0 0 f72"/>
              <a:gd name="f81" fmla="+- 0 0 f73"/>
              <a:gd name="f82" fmla="*/ f70 f40 1"/>
              <a:gd name="f83" fmla="*/ f69 f40 1"/>
              <a:gd name="f84" fmla="+- 0 0 f80"/>
              <a:gd name="f85" fmla="+- 0 0 f81"/>
              <a:gd name="f86" fmla="*/ f84 f0 1"/>
              <a:gd name="f87" fmla="*/ f85 f0 1"/>
              <a:gd name="f88" fmla="*/ f86 1 f8"/>
              <a:gd name="f89" fmla="*/ f87 1 f8"/>
              <a:gd name="f90" fmla="+- f88 0 f1"/>
              <a:gd name="f91" fmla="+- f89 0 f1"/>
              <a:gd name="f92" fmla="sin 1 f90"/>
              <a:gd name="f93" fmla="cos 1 f90"/>
              <a:gd name="f94" fmla="sin 1 f91"/>
              <a:gd name="f95" fmla="cos 1 f91"/>
              <a:gd name="f96" fmla="+- 0 0 f92"/>
              <a:gd name="f97" fmla="+- 0 0 f93"/>
              <a:gd name="f98" fmla="+- 0 0 f94"/>
              <a:gd name="f99" fmla="+- 0 0 f95"/>
              <a:gd name="f100" fmla="+- 0 0 f96"/>
              <a:gd name="f101" fmla="+- 0 0 f97"/>
              <a:gd name="f102" fmla="+- 0 0 f98"/>
              <a:gd name="f103" fmla="+- 0 0 f99"/>
              <a:gd name="f104" fmla="val f100"/>
              <a:gd name="f105" fmla="val f101"/>
              <a:gd name="f106" fmla="val f102"/>
              <a:gd name="f107" fmla="val f103"/>
              <a:gd name="f108" fmla="*/ f104 f62 1"/>
              <a:gd name="f109" fmla="*/ f105 f61 1"/>
              <a:gd name="f110" fmla="*/ f106 f62 1"/>
              <a:gd name="f111" fmla="*/ f107 f61 1"/>
              <a:gd name="f112" fmla="+- 0 0 f109"/>
              <a:gd name="f113" fmla="+- 0 0 f108"/>
              <a:gd name="f114" fmla="+- 0 0 f111"/>
              <a:gd name="f115" fmla="+- 0 0 f110"/>
              <a:gd name="f116" fmla="+- 0 0 f112"/>
              <a:gd name="f117" fmla="+- 0 0 f113"/>
              <a:gd name="f118" fmla="+- 0 0 f114"/>
              <a:gd name="f119" fmla="+- 0 0 f115"/>
              <a:gd name="f120" fmla="at2 f116 f117"/>
              <a:gd name="f121" fmla="at2 f118 f119"/>
              <a:gd name="f122" fmla="+- f120 f1 0"/>
              <a:gd name="f123" fmla="+- f121 f1 0"/>
              <a:gd name="f124" fmla="*/ f122 f8 1"/>
              <a:gd name="f125" fmla="*/ f123 f8 1"/>
              <a:gd name="f126" fmla="*/ f124 1 f0"/>
              <a:gd name="f127" fmla="*/ f125 1 f0"/>
              <a:gd name="f128" fmla="+- 0 0 f126"/>
              <a:gd name="f129" fmla="+- 0 0 f127"/>
              <a:gd name="f130" fmla="val f128"/>
              <a:gd name="f131" fmla="val f129"/>
              <a:gd name="f132" fmla="+- 0 0 f130"/>
              <a:gd name="f133" fmla="+- 0 0 f131"/>
              <a:gd name="f134" fmla="*/ f132 f0 1"/>
              <a:gd name="f135" fmla="*/ f133 f0 1"/>
              <a:gd name="f136" fmla="*/ f134 1 f8"/>
              <a:gd name="f137" fmla="*/ f135 1 f8"/>
              <a:gd name="f138" fmla="+- f136 0 f1"/>
              <a:gd name="f139" fmla="+- f137 0 f1"/>
              <a:gd name="f140" fmla="+- f138 f1 0"/>
              <a:gd name="f141" fmla="+- f139 f1 0"/>
              <a:gd name="f142" fmla="*/ f140 f8 1"/>
              <a:gd name="f143" fmla="*/ f141 f8 1"/>
              <a:gd name="f144" fmla="*/ f142 1 f0"/>
              <a:gd name="f145" fmla="*/ f143 1 f0"/>
              <a:gd name="f146" fmla="+- 0 0 f144"/>
              <a:gd name="f147" fmla="+- 0 0 f145"/>
              <a:gd name="f148" fmla="+- 0 0 f146"/>
              <a:gd name="f149" fmla="+- 0 0 f147"/>
              <a:gd name="f150" fmla="*/ f148 f0 1"/>
              <a:gd name="f151" fmla="*/ f149 f0 1"/>
              <a:gd name="f152" fmla="*/ f150 1 f8"/>
              <a:gd name="f153" fmla="*/ f151 1 f8"/>
              <a:gd name="f154" fmla="+- f152 0 f1"/>
              <a:gd name="f155" fmla="+- f153 0 f1"/>
              <a:gd name="f156" fmla="cos 1 f154"/>
              <a:gd name="f157" fmla="sin 1 f154"/>
              <a:gd name="f158" fmla="cos 1 f155"/>
              <a:gd name="f159" fmla="sin 1 f155"/>
              <a:gd name="f160" fmla="+- 0 0 f156"/>
              <a:gd name="f161" fmla="+- 0 0 f157"/>
              <a:gd name="f162" fmla="+- 0 0 f158"/>
              <a:gd name="f163" fmla="+- 0 0 f159"/>
              <a:gd name="f164" fmla="+- 0 0 f160"/>
              <a:gd name="f165" fmla="+- 0 0 f161"/>
              <a:gd name="f166" fmla="+- 0 0 f162"/>
              <a:gd name="f167" fmla="+- 0 0 f163"/>
              <a:gd name="f168" fmla="val f164"/>
              <a:gd name="f169" fmla="val f165"/>
              <a:gd name="f170" fmla="val f166"/>
              <a:gd name="f171" fmla="val f167"/>
              <a:gd name="f172" fmla="+- 0 0 f168"/>
              <a:gd name="f173" fmla="+- 0 0 f169"/>
              <a:gd name="f174" fmla="+- 0 0 f170"/>
              <a:gd name="f175" fmla="+- 0 0 f171"/>
              <a:gd name="f176" fmla="*/ f9 f172 1"/>
              <a:gd name="f177" fmla="*/ f9 f173 1"/>
              <a:gd name="f178" fmla="*/ f9 f174 1"/>
              <a:gd name="f179" fmla="*/ f9 f175 1"/>
              <a:gd name="f180" fmla="*/ f176 f62 1"/>
              <a:gd name="f181" fmla="*/ f177 f61 1"/>
              <a:gd name="f182" fmla="*/ f178 f62 1"/>
              <a:gd name="f183" fmla="*/ f179 f61 1"/>
              <a:gd name="f184" fmla="+- f70 f180 0"/>
              <a:gd name="f185" fmla="+- f69 f181 0"/>
              <a:gd name="f186" fmla="+- f70 f182 0"/>
              <a:gd name="f187" fmla="+- f69 f183 0"/>
              <a:gd name="f188" fmla="max f184 f186"/>
              <a:gd name="f189" fmla="max f185 f187"/>
              <a:gd name="f190" fmla="min f184 f186"/>
              <a:gd name="f191" fmla="min f185 f187"/>
              <a:gd name="f192" fmla="*/ f184 f40 1"/>
              <a:gd name="f193" fmla="*/ f185 f40 1"/>
              <a:gd name="f194" fmla="*/ f186 f40 1"/>
              <a:gd name="f195" fmla="*/ f187 f40 1"/>
              <a:gd name="f196" fmla="?: f76 f45 f188"/>
              <a:gd name="f197" fmla="?: f77 f46 f189"/>
              <a:gd name="f198" fmla="?: f78 f7 f190"/>
              <a:gd name="f199" fmla="?: f79 f7 f191"/>
              <a:gd name="f200" fmla="*/ f198 f40 1"/>
              <a:gd name="f201" fmla="*/ f199 f40 1"/>
              <a:gd name="f202" fmla="*/ f196 f40 1"/>
              <a:gd name="f203" fmla="*/ f197 f40 1"/>
            </a:gdLst>
            <a:ahLst/>
            <a:cxnLst>
              <a:cxn ang="3cd4">
                <a:pos x="hc" y="t"/>
              </a:cxn>
              <a:cxn ang="0">
                <a:pos x="r" y="vc"/>
              </a:cxn>
              <a:cxn ang="cd4">
                <a:pos x="hc" y="b"/>
              </a:cxn>
              <a:cxn ang="cd2">
                <a:pos x="l" y="vc"/>
              </a:cxn>
              <a:cxn ang="f37">
                <a:pos x="f192" y="f193"/>
              </a:cxn>
              <a:cxn ang="f38">
                <a:pos x="f82" y="f83"/>
              </a:cxn>
              <a:cxn ang="f39">
                <a:pos x="f194" y="f195"/>
              </a:cxn>
            </a:cxnLst>
            <a:rect l="f200" t="f201" r="f202" b="f203"/>
            <a:pathLst>
              <a:path stroke="0">
                <a:moveTo>
                  <a:pt x="f192" y="f193"/>
                </a:moveTo>
                <a:arcTo wR="f74" hR="f75" stAng="f47" swAng="f71"/>
                <a:lnTo>
                  <a:pt x="f82" y="f83"/>
                </a:lnTo>
                <a:close/>
              </a:path>
              <a:path fill="none">
                <a:moveTo>
                  <a:pt x="f192" y="f193"/>
                </a:moveTo>
                <a:arcTo wR="f74" hR="f75" stAng="f47" swAng="f71"/>
              </a:path>
            </a:pathLst>
          </a:custGeom>
          <a:noFill/>
          <a:ln w="127001" cap="rnd">
            <a:solidFill>
              <a:srgbClr val="0F9ED5"/>
            </a:solidFill>
            <a:custDash>
              <a:ds d="600000" sp="0"/>
            </a:custDash>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4" name="Title 1">
            <a:extLst>
              <a:ext uri="{FF2B5EF4-FFF2-40B4-BE49-F238E27FC236}">
                <a16:creationId xmlns:a16="http://schemas.microsoft.com/office/drawing/2014/main" id="{23A90E06-A855-0C92-1477-BDA8BEBAAF13}"/>
              </a:ext>
            </a:extLst>
          </p:cNvPr>
          <p:cNvSpPr txBox="1">
            <a:spLocks noGrp="1"/>
          </p:cNvSpPr>
          <p:nvPr>
            <p:ph type="title"/>
          </p:nvPr>
        </p:nvSpPr>
        <p:spPr>
          <a:xfrm>
            <a:off x="5894963" y="479493"/>
            <a:ext cx="5458839" cy="1325559"/>
          </a:xfrm>
        </p:spPr>
        <p:txBody>
          <a:bodyPr anchor="ctr"/>
          <a:lstStyle/>
          <a:p>
            <a:pPr lvl="0"/>
            <a:r>
              <a:rPr lang="en-US" sz="4400"/>
              <a:t>References </a:t>
            </a:r>
          </a:p>
        </p:txBody>
      </p:sp>
      <p:sp>
        <p:nvSpPr>
          <p:cNvPr id="5" name="Freeform: Shape 13">
            <a:extLst>
              <a:ext uri="{FF2B5EF4-FFF2-40B4-BE49-F238E27FC236}">
                <a16:creationId xmlns:a16="http://schemas.microsoft.com/office/drawing/2014/main" id="{259E673A-6178-C2D6-BB37-0263A9BD9372}"/>
              </a:ext>
              <a:ext uri="{C183D7F6-B498-43B3-948B-1728B52AA6E4}">
                <adec:decorative xmlns:adec="http://schemas.microsoft.com/office/drawing/2017/decorative" val="1"/>
              </a:ext>
            </a:extLst>
          </p:cNvPr>
          <p:cNvSpPr>
            <a:spLocks noMove="1" noResize="1"/>
          </p:cNvSpPr>
          <p:nvPr/>
        </p:nvSpPr>
        <p:spPr>
          <a:xfrm flipH="1">
            <a:off x="0" y="5486400"/>
            <a:ext cx="2672864" cy="1371600"/>
          </a:xfrm>
          <a:custGeom>
            <a:avLst/>
            <a:gdLst>
              <a:gd name="f0" fmla="val 10800000"/>
              <a:gd name="f1" fmla="val 5400000"/>
              <a:gd name="f2" fmla="val 180"/>
              <a:gd name="f3" fmla="val w"/>
              <a:gd name="f4" fmla="val h"/>
              <a:gd name="f5" fmla="val 0"/>
              <a:gd name="f6" fmla="val 2672863"/>
              <a:gd name="f7" fmla="val 1371600"/>
              <a:gd name="f8" fmla="val 1721734"/>
              <a:gd name="f9" fmla="val 2026863"/>
              <a:gd name="f10" fmla="val 2313937"/>
              <a:gd name="f11" fmla="val 77299"/>
              <a:gd name="f12" fmla="val 2564444"/>
              <a:gd name="f13" fmla="val 213382"/>
              <a:gd name="f14" fmla="val 279248"/>
              <a:gd name="f15" fmla="val 33268"/>
              <a:gd name="f16" fmla="val 1242216"/>
              <a:gd name="f17" fmla="val 257110"/>
              <a:gd name="f18" fmla="val 522539"/>
              <a:gd name="f19" fmla="val 928399"/>
              <a:gd name="f20" fmla="+- 0 0 -90"/>
              <a:gd name="f21" fmla="*/ f3 1 2672863"/>
              <a:gd name="f22" fmla="*/ f4 1 1371600"/>
              <a:gd name="f23" fmla="+- f7 0 f5"/>
              <a:gd name="f24" fmla="+- f6 0 f5"/>
              <a:gd name="f25" fmla="*/ f20 f0 1"/>
              <a:gd name="f26" fmla="*/ f24 1 2672863"/>
              <a:gd name="f27" fmla="*/ f23 1 1371600"/>
              <a:gd name="f28" fmla="*/ 1721734 f24 1"/>
              <a:gd name="f29" fmla="*/ 0 f23 1"/>
              <a:gd name="f30" fmla="*/ 2564444 f24 1"/>
              <a:gd name="f31" fmla="*/ 213382 f23 1"/>
              <a:gd name="f32" fmla="*/ 2672863 f24 1"/>
              <a:gd name="f33" fmla="*/ 279248 f23 1"/>
              <a:gd name="f34" fmla="*/ 1371600 f23 1"/>
              <a:gd name="f35" fmla="*/ 0 f24 1"/>
              <a:gd name="f36" fmla="*/ 33268 f24 1"/>
              <a:gd name="f37" fmla="*/ 1242216 f23 1"/>
              <a:gd name="f38" fmla="*/ f25 1 f2"/>
              <a:gd name="f39" fmla="*/ f28 1 2672863"/>
              <a:gd name="f40" fmla="*/ f29 1 1371600"/>
              <a:gd name="f41" fmla="*/ f30 1 2672863"/>
              <a:gd name="f42" fmla="*/ f31 1 1371600"/>
              <a:gd name="f43" fmla="*/ f32 1 2672863"/>
              <a:gd name="f44" fmla="*/ f33 1 1371600"/>
              <a:gd name="f45" fmla="*/ f34 1 1371600"/>
              <a:gd name="f46" fmla="*/ f35 1 2672863"/>
              <a:gd name="f47" fmla="*/ f36 1 2672863"/>
              <a:gd name="f48" fmla="*/ f37 1 1371600"/>
              <a:gd name="f49" fmla="*/ f5 1 f26"/>
              <a:gd name="f50" fmla="*/ f6 1 f26"/>
              <a:gd name="f51" fmla="*/ f5 1 f27"/>
              <a:gd name="f52" fmla="*/ f7 1 f27"/>
              <a:gd name="f53" fmla="+- f38 0 f1"/>
              <a:gd name="f54" fmla="*/ f39 1 f26"/>
              <a:gd name="f55" fmla="*/ f40 1 f27"/>
              <a:gd name="f56" fmla="*/ f41 1 f26"/>
              <a:gd name="f57" fmla="*/ f42 1 f27"/>
              <a:gd name="f58" fmla="*/ f43 1 f26"/>
              <a:gd name="f59" fmla="*/ f44 1 f27"/>
              <a:gd name="f60" fmla="*/ f45 1 f27"/>
              <a:gd name="f61" fmla="*/ f46 1 f26"/>
              <a:gd name="f62" fmla="*/ f47 1 f26"/>
              <a:gd name="f63" fmla="*/ f48 1 f27"/>
              <a:gd name="f64" fmla="*/ f49 f21 1"/>
              <a:gd name="f65" fmla="*/ f50 f21 1"/>
              <a:gd name="f66" fmla="*/ f52 f22 1"/>
              <a:gd name="f67" fmla="*/ f51 f22 1"/>
              <a:gd name="f68" fmla="*/ f54 f21 1"/>
              <a:gd name="f69" fmla="*/ f55 f22 1"/>
              <a:gd name="f70" fmla="*/ f56 f21 1"/>
              <a:gd name="f71" fmla="*/ f57 f22 1"/>
              <a:gd name="f72" fmla="*/ f58 f21 1"/>
              <a:gd name="f73" fmla="*/ f59 f22 1"/>
              <a:gd name="f74" fmla="*/ f60 f22 1"/>
              <a:gd name="f75" fmla="*/ f61 f21 1"/>
              <a:gd name="f76" fmla="*/ f62 f21 1"/>
              <a:gd name="f77" fmla="*/ f63 f22 1"/>
            </a:gdLst>
            <a:ahLst/>
            <a:cxnLst>
              <a:cxn ang="3cd4">
                <a:pos x="hc" y="t"/>
              </a:cxn>
              <a:cxn ang="0">
                <a:pos x="r" y="vc"/>
              </a:cxn>
              <a:cxn ang="cd4">
                <a:pos x="hc" y="b"/>
              </a:cxn>
              <a:cxn ang="cd2">
                <a:pos x="l" y="vc"/>
              </a:cxn>
              <a:cxn ang="f53">
                <a:pos x="f68" y="f69"/>
              </a:cxn>
              <a:cxn ang="f53">
                <a:pos x="f70" y="f71"/>
              </a:cxn>
              <a:cxn ang="f53">
                <a:pos x="f72" y="f73"/>
              </a:cxn>
              <a:cxn ang="f53">
                <a:pos x="f72" y="f74"/>
              </a:cxn>
              <a:cxn ang="f53">
                <a:pos x="f75" y="f74"/>
              </a:cxn>
              <a:cxn ang="f53">
                <a:pos x="f76" y="f77"/>
              </a:cxn>
              <a:cxn ang="f53">
                <a:pos x="f68" y="f69"/>
              </a:cxn>
            </a:cxnLst>
            <a:rect l="f64" t="f67" r="f65" b="f66"/>
            <a:pathLst>
              <a:path w="2672863" h="1371600">
                <a:moveTo>
                  <a:pt x="f8" y="f5"/>
                </a:moveTo>
                <a:cubicBezTo>
                  <a:pt x="f9" y="f5"/>
                  <a:pt x="f10" y="f11"/>
                  <a:pt x="f12" y="f13"/>
                </a:cubicBezTo>
                <a:lnTo>
                  <a:pt x="f6" y="f14"/>
                </a:lnTo>
                <a:lnTo>
                  <a:pt x="f6" y="f7"/>
                </a:lnTo>
                <a:lnTo>
                  <a:pt x="f5" y="f7"/>
                </a:lnTo>
                <a:lnTo>
                  <a:pt x="f15" y="f16"/>
                </a:lnTo>
                <a:cubicBezTo>
                  <a:pt x="f17" y="f18"/>
                  <a:pt x="f19" y="f5"/>
                  <a:pt x="f8" y="f5"/>
                </a:cubicBezTo>
                <a:close/>
              </a:path>
            </a:pathLst>
          </a:custGeom>
          <a:solidFill>
            <a:srgbClr val="0F9ED5"/>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pic>
        <p:nvPicPr>
          <p:cNvPr id="6" name="Picture 2" descr="5 Essential Digital Safety Tips | MIND Development &amp; Design">
            <a:extLst>
              <a:ext uri="{FF2B5EF4-FFF2-40B4-BE49-F238E27FC236}">
                <a16:creationId xmlns:a16="http://schemas.microsoft.com/office/drawing/2014/main" id="{06D09A3F-E2C2-5715-FE8E-4014D1337EAC}"/>
              </a:ext>
            </a:extLst>
          </p:cNvPr>
          <p:cNvPicPr>
            <a:picLocks noGrp="1" noChangeAspect="1"/>
          </p:cNvPicPr>
          <p:nvPr>
            <p:ph type="pic" idx="1"/>
          </p:nvPr>
        </p:nvPicPr>
        <p:blipFill>
          <a:blip r:embed="rId2"/>
          <a:srcRect l="7772" r="7772"/>
          <a:stretch>
            <a:fillRect/>
          </a:stretch>
        </p:blipFill>
        <p:spPr>
          <a:xfrm>
            <a:off x="703182" y="1456218"/>
            <a:ext cx="4777383" cy="3775813"/>
          </a:xfrm>
        </p:spPr>
      </p:pic>
      <p:sp>
        <p:nvSpPr>
          <p:cNvPr id="7" name="Text Placeholder 3">
            <a:extLst>
              <a:ext uri="{FF2B5EF4-FFF2-40B4-BE49-F238E27FC236}">
                <a16:creationId xmlns:a16="http://schemas.microsoft.com/office/drawing/2014/main" id="{ED289B40-3AE1-318A-AC26-C5D523E7C86E}"/>
              </a:ext>
            </a:extLst>
          </p:cNvPr>
          <p:cNvSpPr txBox="1">
            <a:spLocks noGrp="1"/>
          </p:cNvSpPr>
          <p:nvPr>
            <p:ph type="body" idx="2"/>
          </p:nvPr>
        </p:nvSpPr>
        <p:spPr>
          <a:xfrm>
            <a:off x="5894963" y="1984440"/>
            <a:ext cx="5458839" cy="4192524"/>
          </a:xfrm>
        </p:spPr>
        <p:txBody>
          <a:bodyPr/>
          <a:lstStyle/>
          <a:p>
            <a:pPr lvl="0" indent="-228600">
              <a:buChar char="•"/>
            </a:pPr>
            <a:r>
              <a:rPr lang="en-US"/>
              <a:t>Brown L. (2021) Training and digital protection in care. London: HealthTech press. Available at: </a:t>
            </a:r>
            <a:r>
              <a:rPr lang="en-US">
                <a:hlinkClick r:id="rId3">
                  <a:extLst>
                    <a:ext uri="{A12FA001-AC4F-418D-AE19-62706E023703}">
                      <ahyp:hlinkClr xmlns:ahyp="http://schemas.microsoft.com/office/drawing/2018/hyperlinkcolor" val="tx"/>
                    </a:ext>
                  </a:extLst>
                </a:hlinkClick>
              </a:rPr>
              <a:t>https://www.healthtechpress.co.uk/digital-protection</a:t>
            </a:r>
            <a:r>
              <a:rPr lang="en-US"/>
              <a:t> (Accessed: 8 November 2025)</a:t>
            </a:r>
          </a:p>
          <a:p>
            <a:pPr lvl="0" indent="-228600">
              <a:buChar char="•"/>
            </a:pPr>
            <a:r>
              <a:rPr lang="en-US"/>
              <a:t>NHS Digital (2023) Data security and Protection Toolkit. Available at: </a:t>
            </a:r>
            <a:r>
              <a:rPr lang="en-US">
                <a:hlinkClick r:id="rId4">
                  <a:extLst>
                    <a:ext uri="{A12FA001-AC4F-418D-AE19-62706E023703}">
                      <ahyp:hlinkClr xmlns:ahyp="http://schemas.microsoft.com/office/drawing/2018/hyperlinkcolor" val="tx"/>
                    </a:ext>
                  </a:extLst>
                </a:hlinkClick>
              </a:rPr>
              <a:t>https://www.dsptoolkit.nhs.uk</a:t>
            </a:r>
            <a:r>
              <a:rPr lang="en-US"/>
              <a:t> (Accessed: 8 November 2025)</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139</Words>
  <Application>Microsoft Office PowerPoint</Application>
  <PresentationFormat>Widescreen</PresentationFormat>
  <Paragraphs>13</Paragraphs>
  <Slides>25</Slides>
  <Notes>2</Notes>
  <HiddenSlides>0</HiddenSlides>
  <MMClips>0</MMClip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Office Theme</vt:lpstr>
      <vt:lpstr>Digital skills and Research Methods</vt:lpstr>
      <vt:lpstr>MS Word at Sunrise care home</vt:lpstr>
      <vt:lpstr>Introduction: The use of Microsoft Word </vt:lpstr>
      <vt:lpstr>The Advantages of using Microsoft word </vt:lpstr>
      <vt:lpstr>The Disadvantages of using Microsoft word </vt:lpstr>
      <vt:lpstr>Conclusion   In summary, Microsoft Word provides essential benefits in care homes by improving accuracy, communication, and record management. However, organisations must manage risks through proper training and data protection measures. </vt:lpstr>
      <vt:lpstr>References</vt:lpstr>
      <vt:lpstr>MS Powerpoint at Sunrise care home</vt:lpstr>
      <vt:lpstr>Introduction: The use of Microsoft Power point in a health and social care setting</vt:lpstr>
      <vt:lpstr>Advantages of using Microsoft PowerPoint in a health and social care setting</vt:lpstr>
      <vt:lpstr>Disadvantages of using MS PowerPoint in a health and social care setting </vt:lpstr>
      <vt:lpstr>Conclusion.</vt:lpstr>
      <vt:lpstr>References</vt:lpstr>
      <vt:lpstr>Digital literacy at Sunrise Care Home </vt:lpstr>
      <vt:lpstr>Introduction </vt:lpstr>
      <vt:lpstr>Advantages of Digital Literacy  </vt:lpstr>
      <vt:lpstr>Disadvantages of Digital Literacy </vt:lpstr>
      <vt:lpstr> Conclusion</vt:lpstr>
      <vt:lpstr>References </vt:lpstr>
      <vt:lpstr>Digital safety in sunrise care home </vt:lpstr>
      <vt:lpstr>Introduction </vt:lpstr>
      <vt:lpstr>Advantages </vt:lpstr>
      <vt:lpstr>Disadvantages </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MS Word at Sunrise care home</dc:title>
  <dc:creator>Eseosa Ogiegor (2442418)</dc:creator>
  <cp:lastModifiedBy>Eseosa Ogiegor (2442418)</cp:lastModifiedBy>
  <cp:revision>28</cp:revision>
  <dcterms:created xsi:type="dcterms:W3CDTF">2025-10-25T10:31:27Z</dcterms:created>
  <dcterms:modified xsi:type="dcterms:W3CDTF">2025-11-08T13:12:17Z</dcterms:modified>
</cp:coreProperties>
</file>