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4109BA-10D9-33DD-A5E9-DB988B4D4F1A}" v="268" dt="2024-11-10T20:47:24.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Darnell (2306084)" userId="S::2306084@student.uwtsd.ac.uk::349861ea-dcc0-47c6-bc35-48d9e0ac2738" providerId="AD" clId="Web-{FB4109BA-10D9-33DD-A5E9-DB988B4D4F1A}"/>
    <pc:docChg chg="addSld modSld addMainMaster delMainMaster">
      <pc:chgData name="Luke Darnell (2306084)" userId="S::2306084@student.uwtsd.ac.uk::349861ea-dcc0-47c6-bc35-48d9e0ac2738" providerId="AD" clId="Web-{FB4109BA-10D9-33DD-A5E9-DB988B4D4F1A}" dt="2024-11-10T20:47:21.495" v="274" actId="20577"/>
      <pc:docMkLst>
        <pc:docMk/>
      </pc:docMkLst>
      <pc:sldChg chg="addSp delSp modSp mod setBg modClrScheme setClrOvrMap chgLayout">
        <pc:chgData name="Luke Darnell (2306084)" userId="S::2306084@student.uwtsd.ac.uk::349861ea-dcc0-47c6-bc35-48d9e0ac2738" providerId="AD" clId="Web-{FB4109BA-10D9-33DD-A5E9-DB988B4D4F1A}" dt="2024-11-10T18:05:50.810" v="13" actId="20577"/>
        <pc:sldMkLst>
          <pc:docMk/>
          <pc:sldMk cId="109857222" sldId="256"/>
        </pc:sldMkLst>
        <pc:spChg chg="mod">
          <ac:chgData name="Luke Darnell (2306084)" userId="S::2306084@student.uwtsd.ac.uk::349861ea-dcc0-47c6-bc35-48d9e0ac2738" providerId="AD" clId="Web-{FB4109BA-10D9-33DD-A5E9-DB988B4D4F1A}" dt="2024-11-10T18:05:30.934" v="5" actId="20577"/>
          <ac:spMkLst>
            <pc:docMk/>
            <pc:sldMk cId="109857222" sldId="256"/>
            <ac:spMk id="2" creationId="{00000000-0000-0000-0000-000000000000}"/>
          </ac:spMkLst>
        </pc:spChg>
        <pc:spChg chg="mod">
          <ac:chgData name="Luke Darnell (2306084)" userId="S::2306084@student.uwtsd.ac.uk::349861ea-dcc0-47c6-bc35-48d9e0ac2738" providerId="AD" clId="Web-{FB4109BA-10D9-33DD-A5E9-DB988B4D4F1A}" dt="2024-11-10T18:05:50.810" v="13" actId="20577"/>
          <ac:spMkLst>
            <pc:docMk/>
            <pc:sldMk cId="109857222" sldId="256"/>
            <ac:spMk id="3" creationId="{00000000-0000-0000-0000-000000000000}"/>
          </ac:spMkLst>
        </pc:spChg>
        <pc:spChg chg="add">
          <ac:chgData name="Luke Darnell (2306084)" userId="S::2306084@student.uwtsd.ac.uk::349861ea-dcc0-47c6-bc35-48d9e0ac2738" providerId="AD" clId="Web-{FB4109BA-10D9-33DD-A5E9-DB988B4D4F1A}" dt="2024-11-10T17:36:35.867" v="2"/>
          <ac:spMkLst>
            <pc:docMk/>
            <pc:sldMk cId="109857222" sldId="256"/>
            <ac:spMk id="8" creationId="{F456DBD1-1048-5A22-C973-3E5FA83F57BA}"/>
          </ac:spMkLst>
        </pc:spChg>
        <pc:spChg chg="add del">
          <ac:chgData name="Luke Darnell (2306084)" userId="S::2306084@student.uwtsd.ac.uk::349861ea-dcc0-47c6-bc35-48d9e0ac2738" providerId="AD" clId="Web-{FB4109BA-10D9-33DD-A5E9-DB988B4D4F1A}" dt="2024-11-10T17:36:35.820" v="1"/>
          <ac:spMkLst>
            <pc:docMk/>
            <pc:sldMk cId="109857222" sldId="256"/>
            <ac:spMk id="9" creationId="{14F048CC-17C9-B246-BF2A-29E51AD1C6EA}"/>
          </ac:spMkLst>
        </pc:spChg>
        <pc:spChg chg="add del">
          <ac:chgData name="Luke Darnell (2306084)" userId="S::2306084@student.uwtsd.ac.uk::349861ea-dcc0-47c6-bc35-48d9e0ac2738" providerId="AD" clId="Web-{FB4109BA-10D9-33DD-A5E9-DB988B4D4F1A}" dt="2024-11-10T17:36:35.820" v="1"/>
          <ac:spMkLst>
            <pc:docMk/>
            <pc:sldMk cId="109857222" sldId="256"/>
            <ac:spMk id="11" creationId="{53C4D10E-16D3-5D49-A995-1FD27619A96C}"/>
          </ac:spMkLst>
        </pc:spChg>
        <pc:spChg chg="add del">
          <ac:chgData name="Luke Darnell (2306084)" userId="S::2306084@student.uwtsd.ac.uk::349861ea-dcc0-47c6-bc35-48d9e0ac2738" providerId="AD" clId="Web-{FB4109BA-10D9-33DD-A5E9-DB988B4D4F1A}" dt="2024-11-10T17:36:35.820" v="1"/>
          <ac:spMkLst>
            <pc:docMk/>
            <pc:sldMk cId="109857222" sldId="256"/>
            <ac:spMk id="13" creationId="{24124FF1-775D-AC4A-81D0-73FC0F54A682}"/>
          </ac:spMkLst>
        </pc:spChg>
        <pc:spChg chg="add del">
          <ac:chgData name="Luke Darnell (2306084)" userId="S::2306084@student.uwtsd.ac.uk::349861ea-dcc0-47c6-bc35-48d9e0ac2738" providerId="AD" clId="Web-{FB4109BA-10D9-33DD-A5E9-DB988B4D4F1A}" dt="2024-11-10T17:36:35.820" v="1"/>
          <ac:spMkLst>
            <pc:docMk/>
            <pc:sldMk cId="109857222" sldId="256"/>
            <ac:spMk id="15" creationId="{C53E2C7F-F4FF-A94D-ACAE-82823EC88FEC}"/>
          </ac:spMkLst>
        </pc:spChg>
        <pc:picChg chg="add del">
          <ac:chgData name="Luke Darnell (2306084)" userId="S::2306084@student.uwtsd.ac.uk::349861ea-dcc0-47c6-bc35-48d9e0ac2738" providerId="AD" clId="Web-{FB4109BA-10D9-33DD-A5E9-DB988B4D4F1A}" dt="2024-11-10T17:36:35.820" v="1"/>
          <ac:picMkLst>
            <pc:docMk/>
            <pc:sldMk cId="109857222" sldId="256"/>
            <ac:picMk id="4" creationId="{3E67DDC4-B720-D449-5998-ED3CEAA79AE8}"/>
          </ac:picMkLst>
        </pc:picChg>
      </pc:sldChg>
      <pc:sldChg chg="addSp modSp new mod setBg">
        <pc:chgData name="Luke Darnell (2306084)" userId="S::2306084@student.uwtsd.ac.uk::349861ea-dcc0-47c6-bc35-48d9e0ac2738" providerId="AD" clId="Web-{FB4109BA-10D9-33DD-A5E9-DB988B4D4F1A}" dt="2024-11-10T18:44:53.412" v="247" actId="20577"/>
        <pc:sldMkLst>
          <pc:docMk/>
          <pc:sldMk cId="3714567312" sldId="257"/>
        </pc:sldMkLst>
        <pc:spChg chg="mod">
          <ac:chgData name="Luke Darnell (2306084)" userId="S::2306084@student.uwtsd.ac.uk::349861ea-dcc0-47c6-bc35-48d9e0ac2738" providerId="AD" clId="Web-{FB4109BA-10D9-33DD-A5E9-DB988B4D4F1A}" dt="2024-11-10T18:07:13.219" v="26"/>
          <ac:spMkLst>
            <pc:docMk/>
            <pc:sldMk cId="3714567312" sldId="257"/>
            <ac:spMk id="2" creationId="{CF41D373-E73E-2270-CC78-092D1F9096F5}"/>
          </ac:spMkLst>
        </pc:spChg>
        <pc:spChg chg="mod">
          <ac:chgData name="Luke Darnell (2306084)" userId="S::2306084@student.uwtsd.ac.uk::349861ea-dcc0-47c6-bc35-48d9e0ac2738" providerId="AD" clId="Web-{FB4109BA-10D9-33DD-A5E9-DB988B4D4F1A}" dt="2024-11-10T18:44:53.412" v="247" actId="20577"/>
          <ac:spMkLst>
            <pc:docMk/>
            <pc:sldMk cId="3714567312" sldId="257"/>
            <ac:spMk id="3" creationId="{8818AFFD-0CE7-A240-E9B1-E0CCC2666255}"/>
          </ac:spMkLst>
        </pc:spChg>
        <pc:spChg chg="add">
          <ac:chgData name="Luke Darnell (2306084)" userId="S::2306084@student.uwtsd.ac.uk::349861ea-dcc0-47c6-bc35-48d9e0ac2738" providerId="AD" clId="Web-{FB4109BA-10D9-33DD-A5E9-DB988B4D4F1A}" dt="2024-11-10T18:07:13.219" v="26"/>
          <ac:spMkLst>
            <pc:docMk/>
            <pc:sldMk cId="3714567312" sldId="257"/>
            <ac:spMk id="9" creationId="{BA2AFC67-0973-EC0D-F14E-710D701B20BD}"/>
          </ac:spMkLst>
        </pc:spChg>
        <pc:picChg chg="add">
          <ac:chgData name="Luke Darnell (2306084)" userId="S::2306084@student.uwtsd.ac.uk::349861ea-dcc0-47c6-bc35-48d9e0ac2738" providerId="AD" clId="Web-{FB4109BA-10D9-33DD-A5E9-DB988B4D4F1A}" dt="2024-11-10T18:07:13.219" v="26"/>
          <ac:picMkLst>
            <pc:docMk/>
            <pc:sldMk cId="3714567312" sldId="257"/>
            <ac:picMk id="5" creationId="{D3342CE8-FE30-C921-A991-33125B4C224D}"/>
          </ac:picMkLst>
        </pc:picChg>
      </pc:sldChg>
      <pc:sldChg chg="addSp modSp new mod setBg">
        <pc:chgData name="Luke Darnell (2306084)" userId="S::2306084@student.uwtsd.ac.uk::349861ea-dcc0-47c6-bc35-48d9e0ac2738" providerId="AD" clId="Web-{FB4109BA-10D9-33DD-A5E9-DB988B4D4F1A}" dt="2024-11-10T18:44:46.099" v="245" actId="20577"/>
        <pc:sldMkLst>
          <pc:docMk/>
          <pc:sldMk cId="432576277" sldId="258"/>
        </pc:sldMkLst>
        <pc:spChg chg="mod">
          <ac:chgData name="Luke Darnell (2306084)" userId="S::2306084@student.uwtsd.ac.uk::349861ea-dcc0-47c6-bc35-48d9e0ac2738" providerId="AD" clId="Web-{FB4109BA-10D9-33DD-A5E9-DB988B4D4F1A}" dt="2024-11-10T18:10:07.632" v="49"/>
          <ac:spMkLst>
            <pc:docMk/>
            <pc:sldMk cId="432576277" sldId="258"/>
            <ac:spMk id="2" creationId="{07ED11AE-4F86-578E-68A7-B01952C97560}"/>
          </ac:spMkLst>
        </pc:spChg>
        <pc:spChg chg="mod">
          <ac:chgData name="Luke Darnell (2306084)" userId="S::2306084@student.uwtsd.ac.uk::349861ea-dcc0-47c6-bc35-48d9e0ac2738" providerId="AD" clId="Web-{FB4109BA-10D9-33DD-A5E9-DB988B4D4F1A}" dt="2024-11-10T18:44:46.099" v="245" actId="20577"/>
          <ac:spMkLst>
            <pc:docMk/>
            <pc:sldMk cId="432576277" sldId="258"/>
            <ac:spMk id="3" creationId="{F98A68A9-0E9E-8ECD-A8EB-B78958F95BAB}"/>
          </ac:spMkLst>
        </pc:spChg>
        <pc:spChg chg="add">
          <ac:chgData name="Luke Darnell (2306084)" userId="S::2306084@student.uwtsd.ac.uk::349861ea-dcc0-47c6-bc35-48d9e0ac2738" providerId="AD" clId="Web-{FB4109BA-10D9-33DD-A5E9-DB988B4D4F1A}" dt="2024-11-10T18:10:07.632" v="49"/>
          <ac:spMkLst>
            <pc:docMk/>
            <pc:sldMk cId="432576277" sldId="258"/>
            <ac:spMk id="9" creationId="{CBB0869A-0BE5-B3E9-F73D-2F3691E4D932}"/>
          </ac:spMkLst>
        </pc:spChg>
        <pc:picChg chg="add mod">
          <ac:chgData name="Luke Darnell (2306084)" userId="S::2306084@student.uwtsd.ac.uk::349861ea-dcc0-47c6-bc35-48d9e0ac2738" providerId="AD" clId="Web-{FB4109BA-10D9-33DD-A5E9-DB988B4D4F1A}" dt="2024-11-10T18:10:07.632" v="49"/>
          <ac:picMkLst>
            <pc:docMk/>
            <pc:sldMk cId="432576277" sldId="258"/>
            <ac:picMk id="4" creationId="{A1322535-6FCF-8D1A-8E37-BE20F97039DD}"/>
          </ac:picMkLst>
        </pc:picChg>
      </pc:sldChg>
      <pc:sldChg chg="addSp modSp new mod setBg">
        <pc:chgData name="Luke Darnell (2306084)" userId="S::2306084@student.uwtsd.ac.uk::349861ea-dcc0-47c6-bc35-48d9e0ac2738" providerId="AD" clId="Web-{FB4109BA-10D9-33DD-A5E9-DB988B4D4F1A}" dt="2024-11-10T18:49:36.750" v="255" actId="20577"/>
        <pc:sldMkLst>
          <pc:docMk/>
          <pc:sldMk cId="924855478" sldId="259"/>
        </pc:sldMkLst>
        <pc:spChg chg="mod">
          <ac:chgData name="Luke Darnell (2306084)" userId="S::2306084@student.uwtsd.ac.uk::349861ea-dcc0-47c6-bc35-48d9e0ac2738" providerId="AD" clId="Web-{FB4109BA-10D9-33DD-A5E9-DB988B4D4F1A}" dt="2024-11-10T18:12:02.761" v="63"/>
          <ac:spMkLst>
            <pc:docMk/>
            <pc:sldMk cId="924855478" sldId="259"/>
            <ac:spMk id="2" creationId="{EB92699F-B6E2-BF7D-464C-C4D27A2D40D6}"/>
          </ac:spMkLst>
        </pc:spChg>
        <pc:spChg chg="mod">
          <ac:chgData name="Luke Darnell (2306084)" userId="S::2306084@student.uwtsd.ac.uk::349861ea-dcc0-47c6-bc35-48d9e0ac2738" providerId="AD" clId="Web-{FB4109BA-10D9-33DD-A5E9-DB988B4D4F1A}" dt="2024-11-10T18:49:36.750" v="255" actId="20577"/>
          <ac:spMkLst>
            <pc:docMk/>
            <pc:sldMk cId="924855478" sldId="259"/>
            <ac:spMk id="3" creationId="{2B2FB82D-ADD3-8DAD-9FA5-BF49FB6B7694}"/>
          </ac:spMkLst>
        </pc:spChg>
        <pc:spChg chg="add">
          <ac:chgData name="Luke Darnell (2306084)" userId="S::2306084@student.uwtsd.ac.uk::349861ea-dcc0-47c6-bc35-48d9e0ac2738" providerId="AD" clId="Web-{FB4109BA-10D9-33DD-A5E9-DB988B4D4F1A}" dt="2024-11-10T18:12:02.761" v="63"/>
          <ac:spMkLst>
            <pc:docMk/>
            <pc:sldMk cId="924855478" sldId="259"/>
            <ac:spMk id="9" creationId="{C20CE451-818C-E63D-258B-234B6C543D34}"/>
          </ac:spMkLst>
        </pc:spChg>
        <pc:picChg chg="add mod ord">
          <ac:chgData name="Luke Darnell (2306084)" userId="S::2306084@student.uwtsd.ac.uk::349861ea-dcc0-47c6-bc35-48d9e0ac2738" providerId="AD" clId="Web-{FB4109BA-10D9-33DD-A5E9-DB988B4D4F1A}" dt="2024-11-10T18:12:02.761" v="63"/>
          <ac:picMkLst>
            <pc:docMk/>
            <pc:sldMk cId="924855478" sldId="259"/>
            <ac:picMk id="4" creationId="{51664C39-5A16-771A-1834-113596A5212D}"/>
          </ac:picMkLst>
        </pc:picChg>
      </pc:sldChg>
      <pc:sldChg chg="addSp modSp new mod setBg">
        <pc:chgData name="Luke Darnell (2306084)" userId="S::2306084@student.uwtsd.ac.uk::349861ea-dcc0-47c6-bc35-48d9e0ac2738" providerId="AD" clId="Web-{FB4109BA-10D9-33DD-A5E9-DB988B4D4F1A}" dt="2024-11-10T18:48:44.811" v="253" actId="20577"/>
        <pc:sldMkLst>
          <pc:docMk/>
          <pc:sldMk cId="457965260" sldId="260"/>
        </pc:sldMkLst>
        <pc:spChg chg="mod">
          <ac:chgData name="Luke Darnell (2306084)" userId="S::2306084@student.uwtsd.ac.uk::349861ea-dcc0-47c6-bc35-48d9e0ac2738" providerId="AD" clId="Web-{FB4109BA-10D9-33DD-A5E9-DB988B4D4F1A}" dt="2024-11-10T18:14:01.406" v="78"/>
          <ac:spMkLst>
            <pc:docMk/>
            <pc:sldMk cId="457965260" sldId="260"/>
            <ac:spMk id="2" creationId="{A683CDDC-2088-8FD5-D7F2-7C2DC3A098AD}"/>
          </ac:spMkLst>
        </pc:spChg>
        <pc:spChg chg="mod">
          <ac:chgData name="Luke Darnell (2306084)" userId="S::2306084@student.uwtsd.ac.uk::349861ea-dcc0-47c6-bc35-48d9e0ac2738" providerId="AD" clId="Web-{FB4109BA-10D9-33DD-A5E9-DB988B4D4F1A}" dt="2024-11-10T18:48:44.811" v="253" actId="20577"/>
          <ac:spMkLst>
            <pc:docMk/>
            <pc:sldMk cId="457965260" sldId="260"/>
            <ac:spMk id="3" creationId="{4E530579-FC84-365E-0632-49EF343D9111}"/>
          </ac:spMkLst>
        </pc:spChg>
        <pc:spChg chg="add">
          <ac:chgData name="Luke Darnell (2306084)" userId="S::2306084@student.uwtsd.ac.uk::349861ea-dcc0-47c6-bc35-48d9e0ac2738" providerId="AD" clId="Web-{FB4109BA-10D9-33DD-A5E9-DB988B4D4F1A}" dt="2024-11-10T18:14:01.406" v="78"/>
          <ac:spMkLst>
            <pc:docMk/>
            <pc:sldMk cId="457965260" sldId="260"/>
            <ac:spMk id="9" creationId="{8207B083-EAC0-A5BB-C369-C9589EC7F2F0}"/>
          </ac:spMkLst>
        </pc:spChg>
        <pc:picChg chg="add mod">
          <ac:chgData name="Luke Darnell (2306084)" userId="S::2306084@student.uwtsd.ac.uk::349861ea-dcc0-47c6-bc35-48d9e0ac2738" providerId="AD" clId="Web-{FB4109BA-10D9-33DD-A5E9-DB988B4D4F1A}" dt="2024-11-10T18:14:01.406" v="78"/>
          <ac:picMkLst>
            <pc:docMk/>
            <pc:sldMk cId="457965260" sldId="260"/>
            <ac:picMk id="4" creationId="{BD8FA7C5-12A5-22DF-61FE-1C8E6691286A}"/>
          </ac:picMkLst>
        </pc:picChg>
      </pc:sldChg>
      <pc:sldChg chg="addSp delSp modSp new mod setBg">
        <pc:chgData name="Luke Darnell (2306084)" userId="S::2306084@student.uwtsd.ac.uk::349861ea-dcc0-47c6-bc35-48d9e0ac2738" providerId="AD" clId="Web-{FB4109BA-10D9-33DD-A5E9-DB988B4D4F1A}" dt="2024-11-10T18:58:27.707" v="260" actId="20577"/>
        <pc:sldMkLst>
          <pc:docMk/>
          <pc:sldMk cId="1920848045" sldId="261"/>
        </pc:sldMkLst>
        <pc:spChg chg="mod">
          <ac:chgData name="Luke Darnell (2306084)" userId="S::2306084@student.uwtsd.ac.uk::349861ea-dcc0-47c6-bc35-48d9e0ac2738" providerId="AD" clId="Web-{FB4109BA-10D9-33DD-A5E9-DB988B4D4F1A}" dt="2024-11-10T18:34:21.452" v="201"/>
          <ac:spMkLst>
            <pc:docMk/>
            <pc:sldMk cId="1920848045" sldId="261"/>
            <ac:spMk id="2" creationId="{BD3D8FFD-9666-E8A8-4EF9-D572F1A843A8}"/>
          </ac:spMkLst>
        </pc:spChg>
        <pc:spChg chg="add del mod">
          <ac:chgData name="Luke Darnell (2306084)" userId="S::2306084@student.uwtsd.ac.uk::349861ea-dcc0-47c6-bc35-48d9e0ac2738" providerId="AD" clId="Web-{FB4109BA-10D9-33DD-A5E9-DB988B4D4F1A}" dt="2024-11-10T18:34:21.452" v="201"/>
          <ac:spMkLst>
            <pc:docMk/>
            <pc:sldMk cId="1920848045" sldId="261"/>
            <ac:spMk id="3" creationId="{C57DDE24-D407-E5D7-7646-A4688E8EEA0E}"/>
          </ac:spMkLst>
        </pc:spChg>
        <pc:spChg chg="add">
          <ac:chgData name="Luke Darnell (2306084)" userId="S::2306084@student.uwtsd.ac.uk::349861ea-dcc0-47c6-bc35-48d9e0ac2738" providerId="AD" clId="Web-{FB4109BA-10D9-33DD-A5E9-DB988B4D4F1A}" dt="2024-11-10T18:34:21.452" v="201"/>
          <ac:spMkLst>
            <pc:docMk/>
            <pc:sldMk cId="1920848045" sldId="261"/>
            <ac:spMk id="9" creationId="{600DC1B0-7E1A-BD02-3F93-19E6B1B75075}"/>
          </ac:spMkLst>
        </pc:spChg>
        <pc:graphicFrameChg chg="add del">
          <ac:chgData name="Luke Darnell (2306084)" userId="S::2306084@student.uwtsd.ac.uk::349861ea-dcc0-47c6-bc35-48d9e0ac2738" providerId="AD" clId="Web-{FB4109BA-10D9-33DD-A5E9-DB988B4D4F1A}" dt="2024-11-10T18:34:21.421" v="200"/>
          <ac:graphicFrameMkLst>
            <pc:docMk/>
            <pc:sldMk cId="1920848045" sldId="261"/>
            <ac:graphicFrameMk id="5" creationId="{F7953FD7-0607-E71F-E66D-7E26AE758925}"/>
          </ac:graphicFrameMkLst>
        </pc:graphicFrameChg>
        <pc:graphicFrameChg chg="add mod modGraphic">
          <ac:chgData name="Luke Darnell (2306084)" userId="S::2306084@student.uwtsd.ac.uk::349861ea-dcc0-47c6-bc35-48d9e0ac2738" providerId="AD" clId="Web-{FB4109BA-10D9-33DD-A5E9-DB988B4D4F1A}" dt="2024-11-10T18:58:27.707" v="260" actId="20577"/>
          <ac:graphicFrameMkLst>
            <pc:docMk/>
            <pc:sldMk cId="1920848045" sldId="261"/>
            <ac:graphicFrameMk id="7" creationId="{56C8B437-4C6F-FD00-6ACA-928A6AA34035}"/>
          </ac:graphicFrameMkLst>
        </pc:graphicFrameChg>
      </pc:sldChg>
      <pc:sldChg chg="addSp modSp new mod setBg">
        <pc:chgData name="Luke Darnell (2306084)" userId="S::2306084@student.uwtsd.ac.uk::349861ea-dcc0-47c6-bc35-48d9e0ac2738" providerId="AD" clId="Web-{FB4109BA-10D9-33DD-A5E9-DB988B4D4F1A}" dt="2024-11-10T19:00:02.897" v="267" actId="20577"/>
        <pc:sldMkLst>
          <pc:docMk/>
          <pc:sldMk cId="1613044355" sldId="262"/>
        </pc:sldMkLst>
        <pc:spChg chg="mod">
          <ac:chgData name="Luke Darnell (2306084)" userId="S::2306084@student.uwtsd.ac.uk::349861ea-dcc0-47c6-bc35-48d9e0ac2738" providerId="AD" clId="Web-{FB4109BA-10D9-33DD-A5E9-DB988B4D4F1A}" dt="2024-11-10T18:34:00.014" v="198"/>
          <ac:spMkLst>
            <pc:docMk/>
            <pc:sldMk cId="1613044355" sldId="262"/>
            <ac:spMk id="2" creationId="{6542A332-37ED-2577-D5F0-F6ADE3A65359}"/>
          </ac:spMkLst>
        </pc:spChg>
        <pc:spChg chg="mod">
          <ac:chgData name="Luke Darnell (2306084)" userId="S::2306084@student.uwtsd.ac.uk::349861ea-dcc0-47c6-bc35-48d9e0ac2738" providerId="AD" clId="Web-{FB4109BA-10D9-33DD-A5E9-DB988B4D4F1A}" dt="2024-11-10T19:00:02.897" v="267" actId="20577"/>
          <ac:spMkLst>
            <pc:docMk/>
            <pc:sldMk cId="1613044355" sldId="262"/>
            <ac:spMk id="3" creationId="{C75CAE69-A623-6BAB-D04E-340E63FC8411}"/>
          </ac:spMkLst>
        </pc:spChg>
        <pc:spChg chg="add">
          <ac:chgData name="Luke Darnell (2306084)" userId="S::2306084@student.uwtsd.ac.uk::349861ea-dcc0-47c6-bc35-48d9e0ac2738" providerId="AD" clId="Web-{FB4109BA-10D9-33DD-A5E9-DB988B4D4F1A}" dt="2024-11-10T18:34:00.014" v="198"/>
          <ac:spMkLst>
            <pc:docMk/>
            <pc:sldMk cId="1613044355" sldId="262"/>
            <ac:spMk id="9" creationId="{CBB0869A-0BE5-B3E9-F73D-2F3691E4D932}"/>
          </ac:spMkLst>
        </pc:spChg>
        <pc:picChg chg="add mod">
          <ac:chgData name="Luke Darnell (2306084)" userId="S::2306084@student.uwtsd.ac.uk::349861ea-dcc0-47c6-bc35-48d9e0ac2738" providerId="AD" clId="Web-{FB4109BA-10D9-33DD-A5E9-DB988B4D4F1A}" dt="2024-11-10T18:34:00.014" v="198"/>
          <ac:picMkLst>
            <pc:docMk/>
            <pc:sldMk cId="1613044355" sldId="262"/>
            <ac:picMk id="4" creationId="{0F4C79CC-0ED7-FBBA-BBCE-4154D069E0C4}"/>
          </ac:picMkLst>
        </pc:picChg>
      </pc:sldChg>
      <pc:sldChg chg="addSp delSp modSp new mod setBg">
        <pc:chgData name="Luke Darnell (2306084)" userId="S::2306084@student.uwtsd.ac.uk::349861ea-dcc0-47c6-bc35-48d9e0ac2738" providerId="AD" clId="Web-{FB4109BA-10D9-33DD-A5E9-DB988B4D4F1A}" dt="2024-11-10T18:33:19.216" v="196" actId="20577"/>
        <pc:sldMkLst>
          <pc:docMk/>
          <pc:sldMk cId="861446698" sldId="263"/>
        </pc:sldMkLst>
        <pc:spChg chg="mod">
          <ac:chgData name="Luke Darnell (2306084)" userId="S::2306084@student.uwtsd.ac.uk::349861ea-dcc0-47c6-bc35-48d9e0ac2738" providerId="AD" clId="Web-{FB4109BA-10D9-33DD-A5E9-DB988B4D4F1A}" dt="2024-11-10T18:23:24.601" v="170"/>
          <ac:spMkLst>
            <pc:docMk/>
            <pc:sldMk cId="861446698" sldId="263"/>
            <ac:spMk id="2" creationId="{23E20BF5-AEBF-9EEA-CA78-9091718E2E4A}"/>
          </ac:spMkLst>
        </pc:spChg>
        <pc:spChg chg="mod">
          <ac:chgData name="Luke Darnell (2306084)" userId="S::2306084@student.uwtsd.ac.uk::349861ea-dcc0-47c6-bc35-48d9e0ac2738" providerId="AD" clId="Web-{FB4109BA-10D9-33DD-A5E9-DB988B4D4F1A}" dt="2024-11-10T18:33:19.216" v="196" actId="20577"/>
          <ac:spMkLst>
            <pc:docMk/>
            <pc:sldMk cId="861446698" sldId="263"/>
            <ac:spMk id="3" creationId="{6C21E05C-6853-AC5D-50A0-013FABC3A74C}"/>
          </ac:spMkLst>
        </pc:spChg>
        <pc:spChg chg="add del">
          <ac:chgData name="Luke Darnell (2306084)" userId="S::2306084@student.uwtsd.ac.uk::349861ea-dcc0-47c6-bc35-48d9e0ac2738" providerId="AD" clId="Web-{FB4109BA-10D9-33DD-A5E9-DB988B4D4F1A}" dt="2024-11-10T18:23:24.601" v="169"/>
          <ac:spMkLst>
            <pc:docMk/>
            <pc:sldMk cId="861446698" sldId="263"/>
            <ac:spMk id="9" creationId="{C20CE451-818C-E63D-258B-234B6C543D34}"/>
          </ac:spMkLst>
        </pc:spChg>
        <pc:spChg chg="add">
          <ac:chgData name="Luke Darnell (2306084)" userId="S::2306084@student.uwtsd.ac.uk::349861ea-dcc0-47c6-bc35-48d9e0ac2738" providerId="AD" clId="Web-{FB4109BA-10D9-33DD-A5E9-DB988B4D4F1A}" dt="2024-11-10T18:23:24.601" v="170"/>
          <ac:spMkLst>
            <pc:docMk/>
            <pc:sldMk cId="861446698" sldId="263"/>
            <ac:spMk id="11" creationId="{92CC1E4F-F1F0-B945-BE50-C72A7103E8AC}"/>
          </ac:spMkLst>
        </pc:spChg>
        <pc:picChg chg="add mod ord">
          <ac:chgData name="Luke Darnell (2306084)" userId="S::2306084@student.uwtsd.ac.uk::349861ea-dcc0-47c6-bc35-48d9e0ac2738" providerId="AD" clId="Web-{FB4109BA-10D9-33DD-A5E9-DB988B4D4F1A}" dt="2024-11-10T18:23:24.601" v="170"/>
          <ac:picMkLst>
            <pc:docMk/>
            <pc:sldMk cId="861446698" sldId="263"/>
            <ac:picMk id="4" creationId="{A8C940B1-73F8-8356-C51F-57BFC03B6476}"/>
          </ac:picMkLst>
        </pc:picChg>
      </pc:sldChg>
      <pc:sldChg chg="addSp modSp new mod setBg">
        <pc:chgData name="Luke Darnell (2306084)" userId="S::2306084@student.uwtsd.ac.uk::349861ea-dcc0-47c6-bc35-48d9e0ac2738" providerId="AD" clId="Web-{FB4109BA-10D9-33DD-A5E9-DB988B4D4F1A}" dt="2024-11-10T20:47:14.229" v="271" actId="20577"/>
        <pc:sldMkLst>
          <pc:docMk/>
          <pc:sldMk cId="501020427" sldId="264"/>
        </pc:sldMkLst>
        <pc:spChg chg="mod">
          <ac:chgData name="Luke Darnell (2306084)" userId="S::2306084@student.uwtsd.ac.uk::349861ea-dcc0-47c6-bc35-48d9e0ac2738" providerId="AD" clId="Web-{FB4109BA-10D9-33DD-A5E9-DB988B4D4F1A}" dt="2024-11-10T18:32:55.777" v="190"/>
          <ac:spMkLst>
            <pc:docMk/>
            <pc:sldMk cId="501020427" sldId="264"/>
            <ac:spMk id="2" creationId="{BC6E0936-5A9B-716C-0712-AEDE6FB70258}"/>
          </ac:spMkLst>
        </pc:spChg>
        <pc:spChg chg="mod">
          <ac:chgData name="Luke Darnell (2306084)" userId="S::2306084@student.uwtsd.ac.uk::349861ea-dcc0-47c6-bc35-48d9e0ac2738" providerId="AD" clId="Web-{FB4109BA-10D9-33DD-A5E9-DB988B4D4F1A}" dt="2024-11-10T20:47:14.229" v="271" actId="20577"/>
          <ac:spMkLst>
            <pc:docMk/>
            <pc:sldMk cId="501020427" sldId="264"/>
            <ac:spMk id="3" creationId="{E0948577-0FE6-C68C-A5F1-6F66683643ED}"/>
          </ac:spMkLst>
        </pc:spChg>
        <pc:spChg chg="add">
          <ac:chgData name="Luke Darnell (2306084)" userId="S::2306084@student.uwtsd.ac.uk::349861ea-dcc0-47c6-bc35-48d9e0ac2738" providerId="AD" clId="Web-{FB4109BA-10D9-33DD-A5E9-DB988B4D4F1A}" dt="2024-11-10T18:32:55.777" v="190"/>
          <ac:spMkLst>
            <pc:docMk/>
            <pc:sldMk cId="501020427" sldId="264"/>
            <ac:spMk id="9" creationId="{6ACA6F80-D392-A64E-3CF8-F28F1CCEE67B}"/>
          </ac:spMkLst>
        </pc:spChg>
        <pc:picChg chg="add mod">
          <ac:chgData name="Luke Darnell (2306084)" userId="S::2306084@student.uwtsd.ac.uk::349861ea-dcc0-47c6-bc35-48d9e0ac2738" providerId="AD" clId="Web-{FB4109BA-10D9-33DD-A5E9-DB988B4D4F1A}" dt="2024-11-10T18:32:55.777" v="190"/>
          <ac:picMkLst>
            <pc:docMk/>
            <pc:sldMk cId="501020427" sldId="264"/>
            <ac:picMk id="4" creationId="{333C6A8A-54B0-B254-D25B-3D506D02A4C0}"/>
          </ac:picMkLst>
        </pc:picChg>
      </pc:sldChg>
      <pc:sldChg chg="addSp delSp modSp new mod setBg">
        <pc:chgData name="Luke Darnell (2306084)" userId="S::2306084@student.uwtsd.ac.uk::349861ea-dcc0-47c6-bc35-48d9e0ac2738" providerId="AD" clId="Web-{FB4109BA-10D9-33DD-A5E9-DB988B4D4F1A}" dt="2024-11-10T18:37:35.225" v="233"/>
        <pc:sldMkLst>
          <pc:docMk/>
          <pc:sldMk cId="3544148368" sldId="265"/>
        </pc:sldMkLst>
        <pc:spChg chg="mod ord">
          <ac:chgData name="Luke Darnell (2306084)" userId="S::2306084@student.uwtsd.ac.uk::349861ea-dcc0-47c6-bc35-48d9e0ac2738" providerId="AD" clId="Web-{FB4109BA-10D9-33DD-A5E9-DB988B4D4F1A}" dt="2024-11-10T18:37:35.225" v="233"/>
          <ac:spMkLst>
            <pc:docMk/>
            <pc:sldMk cId="3544148368" sldId="265"/>
            <ac:spMk id="2" creationId="{2F269738-6E8F-5005-2E56-408B22F6087A}"/>
          </ac:spMkLst>
        </pc:spChg>
        <pc:spChg chg="del mod">
          <ac:chgData name="Luke Darnell (2306084)" userId="S::2306084@student.uwtsd.ac.uk::349861ea-dcc0-47c6-bc35-48d9e0ac2738" providerId="AD" clId="Web-{FB4109BA-10D9-33DD-A5E9-DB988B4D4F1A}" dt="2024-11-10T18:36:55.364" v="228"/>
          <ac:spMkLst>
            <pc:docMk/>
            <pc:sldMk cId="3544148368" sldId="265"/>
            <ac:spMk id="3" creationId="{5D49D2BA-14D8-56E6-8D66-A21DC4D2293F}"/>
          </ac:spMkLst>
        </pc:spChg>
        <pc:spChg chg="add del">
          <ac:chgData name="Luke Darnell (2306084)" userId="S::2306084@student.uwtsd.ac.uk::349861ea-dcc0-47c6-bc35-48d9e0ac2738" providerId="AD" clId="Web-{FB4109BA-10D9-33DD-A5E9-DB988B4D4F1A}" dt="2024-11-10T18:37:35.225" v="232"/>
          <ac:spMkLst>
            <pc:docMk/>
            <pc:sldMk cId="3544148368" sldId="265"/>
            <ac:spMk id="9" creationId="{87B4472A-332B-71E5-8009-33841E7C3F0B}"/>
          </ac:spMkLst>
        </pc:spChg>
        <pc:spChg chg="add">
          <ac:chgData name="Luke Darnell (2306084)" userId="S::2306084@student.uwtsd.ac.uk::349861ea-dcc0-47c6-bc35-48d9e0ac2738" providerId="AD" clId="Web-{FB4109BA-10D9-33DD-A5E9-DB988B4D4F1A}" dt="2024-11-10T18:37:35.225" v="233"/>
          <ac:spMkLst>
            <pc:docMk/>
            <pc:sldMk cId="3544148368" sldId="265"/>
            <ac:spMk id="11" creationId="{1A32057F-F015-B1B2-4E3E-2307F8EFC97B}"/>
          </ac:spMkLst>
        </pc:spChg>
        <pc:picChg chg="add mod">
          <ac:chgData name="Luke Darnell (2306084)" userId="S::2306084@student.uwtsd.ac.uk::349861ea-dcc0-47c6-bc35-48d9e0ac2738" providerId="AD" clId="Web-{FB4109BA-10D9-33DD-A5E9-DB988B4D4F1A}" dt="2024-11-10T18:37:35.225" v="233"/>
          <ac:picMkLst>
            <pc:docMk/>
            <pc:sldMk cId="3544148368" sldId="265"/>
            <ac:picMk id="4" creationId="{244FA6BA-B8CF-0FB6-C3D0-41A43B4FCB7E}"/>
          </ac:picMkLst>
        </pc:picChg>
      </pc:sldChg>
      <pc:sldChg chg="addSp delSp modSp new mod setBg">
        <pc:chgData name="Luke Darnell (2306084)" userId="S::2306084@student.uwtsd.ac.uk::349861ea-dcc0-47c6-bc35-48d9e0ac2738" providerId="AD" clId="Web-{FB4109BA-10D9-33DD-A5E9-DB988B4D4F1A}" dt="2024-11-10T18:36:42.192" v="226" actId="14100"/>
        <pc:sldMkLst>
          <pc:docMk/>
          <pc:sldMk cId="1752192696" sldId="266"/>
        </pc:sldMkLst>
        <pc:spChg chg="del mod">
          <ac:chgData name="Luke Darnell (2306084)" userId="S::2306084@student.uwtsd.ac.uk::349861ea-dcc0-47c6-bc35-48d9e0ac2738" providerId="AD" clId="Web-{FB4109BA-10D9-33DD-A5E9-DB988B4D4F1A}" dt="2024-11-10T18:36:39.598" v="225"/>
          <ac:spMkLst>
            <pc:docMk/>
            <pc:sldMk cId="1752192696" sldId="266"/>
            <ac:spMk id="2" creationId="{2B85348A-9C9B-6CB7-D280-8A23D7128432}"/>
          </ac:spMkLst>
        </pc:spChg>
        <pc:spChg chg="del mod">
          <ac:chgData name="Luke Darnell (2306084)" userId="S::2306084@student.uwtsd.ac.uk::349861ea-dcc0-47c6-bc35-48d9e0ac2738" providerId="AD" clId="Web-{FB4109BA-10D9-33DD-A5E9-DB988B4D4F1A}" dt="2024-11-10T18:36:03.846" v="220"/>
          <ac:spMkLst>
            <pc:docMk/>
            <pc:sldMk cId="1752192696" sldId="266"/>
            <ac:spMk id="3" creationId="{B83AC87C-15ED-3961-D0F7-25A8C53E8562}"/>
          </ac:spMkLst>
        </pc:spChg>
        <pc:spChg chg="add">
          <ac:chgData name="Luke Darnell (2306084)" userId="S::2306084@student.uwtsd.ac.uk::349861ea-dcc0-47c6-bc35-48d9e0ac2738" providerId="AD" clId="Web-{FB4109BA-10D9-33DD-A5E9-DB988B4D4F1A}" dt="2024-11-10T18:36:34.176" v="223"/>
          <ac:spMkLst>
            <pc:docMk/>
            <pc:sldMk cId="1752192696" sldId="266"/>
            <ac:spMk id="9" creationId="{9B65F7F7-2FCE-8F01-53DE-15C39342BE99}"/>
          </ac:spMkLst>
        </pc:spChg>
        <pc:picChg chg="add mod">
          <ac:chgData name="Luke Darnell (2306084)" userId="S::2306084@student.uwtsd.ac.uk::349861ea-dcc0-47c6-bc35-48d9e0ac2738" providerId="AD" clId="Web-{FB4109BA-10D9-33DD-A5E9-DB988B4D4F1A}" dt="2024-11-10T18:36:42.192" v="226" actId="14100"/>
          <ac:picMkLst>
            <pc:docMk/>
            <pc:sldMk cId="1752192696" sldId="266"/>
            <ac:picMk id="4" creationId="{EA7E6824-D721-8108-3F89-BEE9966913BB}"/>
          </ac:picMkLst>
        </pc:picChg>
      </pc:sldChg>
      <pc:sldChg chg="delSp modSp new">
        <pc:chgData name="Luke Darnell (2306084)" userId="S::2306084@student.uwtsd.ac.uk::349861ea-dcc0-47c6-bc35-48d9e0ac2738" providerId="AD" clId="Web-{FB4109BA-10D9-33DD-A5E9-DB988B4D4F1A}" dt="2024-11-10T20:47:21.495" v="274" actId="20577"/>
        <pc:sldMkLst>
          <pc:docMk/>
          <pc:sldMk cId="2754121427" sldId="267"/>
        </pc:sldMkLst>
        <pc:spChg chg="del">
          <ac:chgData name="Luke Darnell (2306084)" userId="S::2306084@student.uwtsd.ac.uk::349861ea-dcc0-47c6-bc35-48d9e0ac2738" providerId="AD" clId="Web-{FB4109BA-10D9-33DD-A5E9-DB988B4D4F1A}" dt="2024-11-10T18:39:24.025" v="235"/>
          <ac:spMkLst>
            <pc:docMk/>
            <pc:sldMk cId="2754121427" sldId="267"/>
            <ac:spMk id="2" creationId="{C0A187C1-99CF-2BE0-919C-A084351D5F7E}"/>
          </ac:spMkLst>
        </pc:spChg>
        <pc:spChg chg="mod">
          <ac:chgData name="Luke Darnell (2306084)" userId="S::2306084@student.uwtsd.ac.uk::349861ea-dcc0-47c6-bc35-48d9e0ac2738" providerId="AD" clId="Web-{FB4109BA-10D9-33DD-A5E9-DB988B4D4F1A}" dt="2024-11-10T20:47:21.495" v="274" actId="20577"/>
          <ac:spMkLst>
            <pc:docMk/>
            <pc:sldMk cId="2754121427" sldId="267"/>
            <ac:spMk id="3" creationId="{31CCBBFB-44FC-70C7-C0B6-2163D4F3B33B}"/>
          </ac:spMkLst>
        </pc:spChg>
      </pc:sldChg>
      <pc:sldMasterChg chg="add del addSldLayout delSldLayout">
        <pc:chgData name="Luke Darnell (2306084)" userId="S::2306084@student.uwtsd.ac.uk::349861ea-dcc0-47c6-bc35-48d9e0ac2738" providerId="AD" clId="Web-{FB4109BA-10D9-33DD-A5E9-DB988B4D4F1A}" dt="2024-11-10T17:36:35.867" v="2"/>
        <pc:sldMasterMkLst>
          <pc:docMk/>
          <pc:sldMasterMk cId="2460954070" sldId="2147483660"/>
        </pc:sldMasterMkLst>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2385387890" sldId="2147483661"/>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949138452" sldId="2147483662"/>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2591524520" sldId="2147483663"/>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1203092039" sldId="2147483664"/>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3733172339" sldId="2147483665"/>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3210312558" sldId="2147483666"/>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3146388984" sldId="2147483667"/>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3171841454" sldId="2147483668"/>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1718958274" sldId="2147483669"/>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2202905451" sldId="2147483670"/>
          </pc:sldLayoutMkLst>
        </pc:sldLayoutChg>
        <pc:sldLayoutChg chg="add del">
          <pc:chgData name="Luke Darnell (2306084)" userId="S::2306084@student.uwtsd.ac.uk::349861ea-dcc0-47c6-bc35-48d9e0ac2738" providerId="AD" clId="Web-{FB4109BA-10D9-33DD-A5E9-DB988B4D4F1A}" dt="2024-11-10T17:36:35.867" v="2"/>
          <pc:sldLayoutMkLst>
            <pc:docMk/>
            <pc:sldMasterMk cId="2460954070" sldId="2147483660"/>
            <pc:sldLayoutMk cId="3479445657" sldId="2147483671"/>
          </pc:sldLayoutMkLst>
        </pc:sldLayoutChg>
      </pc:sldMasterChg>
      <pc:sldMasterChg chg="add del replId addSldLayout delSldLayout">
        <pc:chgData name="Luke Darnell (2306084)" userId="S::2306084@student.uwtsd.ac.uk::349861ea-dcc0-47c6-bc35-48d9e0ac2738" providerId="AD" clId="Web-{FB4109BA-10D9-33DD-A5E9-DB988B4D4F1A}" dt="2024-11-10T17:36:35.820" v="1"/>
        <pc:sldMasterMkLst>
          <pc:docMk/>
          <pc:sldMasterMk cId="3073314550" sldId="2147483672"/>
        </pc:sldMasterMkLst>
        <pc:sldLayoutChg chg="add del">
          <pc:chgData name="Luke Darnell (2306084)" userId="S::2306084@student.uwtsd.ac.uk::349861ea-dcc0-47c6-bc35-48d9e0ac2738" providerId="AD" clId="Web-{FB4109BA-10D9-33DD-A5E9-DB988B4D4F1A}" dt="2024-11-10T17:36:35.820" v="1"/>
          <pc:sldLayoutMkLst>
            <pc:docMk/>
            <pc:sldMasterMk cId="3073314550" sldId="2147483672"/>
            <pc:sldLayoutMk cId="1897789130" sldId="2147483673"/>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3399454078" sldId="2147483674"/>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3668325117" sldId="2147483675"/>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457020970" sldId="2147483676"/>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812594216" sldId="2147483677"/>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2963050082" sldId="2147483678"/>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3225751306" sldId="2147483679"/>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240975314" sldId="2147483680"/>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94830150" sldId="2147483681"/>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376797750" sldId="2147483682"/>
          </pc:sldLayoutMkLst>
        </pc:sldLayoutChg>
        <pc:sldLayoutChg chg="add del replId">
          <pc:chgData name="Luke Darnell (2306084)" userId="S::2306084@student.uwtsd.ac.uk::349861ea-dcc0-47c6-bc35-48d9e0ac2738" providerId="AD" clId="Web-{FB4109BA-10D9-33DD-A5E9-DB988B4D4F1A}" dt="2024-11-10T17:36:35.820" v="1"/>
          <pc:sldLayoutMkLst>
            <pc:docMk/>
            <pc:sldMasterMk cId="3073314550" sldId="2147483672"/>
            <pc:sldLayoutMk cId="1367520458" sldId="2147483683"/>
          </pc:sldLayoutMkLst>
        </pc:sldLayoutChg>
      </pc:sldMasterChg>
      <pc:sldMasterChg chg="add addSldLayout">
        <pc:chgData name="Luke Darnell (2306084)" userId="S::2306084@student.uwtsd.ac.uk::349861ea-dcc0-47c6-bc35-48d9e0ac2738" providerId="AD" clId="Web-{FB4109BA-10D9-33DD-A5E9-DB988B4D4F1A}" dt="2024-11-10T17:36:35.867" v="2"/>
        <pc:sldMasterMkLst>
          <pc:docMk/>
          <pc:sldMasterMk cId="1887380792" sldId="2147483711"/>
        </pc:sldMasterMkLst>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2023861594" sldId="2147483700"/>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2317914448" sldId="2147483701"/>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974089290" sldId="2147483702"/>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1288295501" sldId="2147483703"/>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3912051591" sldId="2147483704"/>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3397629205" sldId="2147483705"/>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720020838" sldId="2147483706"/>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4044491232" sldId="2147483707"/>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2731972651" sldId="2147483708"/>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1457842767" sldId="2147483709"/>
          </pc:sldLayoutMkLst>
        </pc:sldLayoutChg>
        <pc:sldLayoutChg chg="add">
          <pc:chgData name="Luke Darnell (2306084)" userId="S::2306084@student.uwtsd.ac.uk::349861ea-dcc0-47c6-bc35-48d9e0ac2738" providerId="AD" clId="Web-{FB4109BA-10D9-33DD-A5E9-DB988B4D4F1A}" dt="2024-11-10T17:36:35.867" v="2"/>
          <pc:sldLayoutMkLst>
            <pc:docMk/>
            <pc:sldMasterMk cId="1887380792" sldId="2147483711"/>
            <pc:sldLayoutMk cId="891194246" sldId="21474837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1C9B1D-56EA-4796-A115-7A90641FC8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031EE9-3AFE-4CA2-BC5C-2FC88EC1EC40}">
      <dgm:prSet/>
      <dgm:spPr/>
      <dgm:t>
        <a:bodyPr/>
        <a:lstStyle/>
        <a:p>
          <a:r>
            <a:rPr lang="en-US" dirty="0"/>
            <a:t>Crime Reduction, Preventative and Proactive Approaches.</a:t>
          </a:r>
        </a:p>
      </dgm:t>
    </dgm:pt>
    <dgm:pt modelId="{CFC750E4-BFB7-4BC7-B30F-1B84F4842A10}" type="parTrans" cxnId="{74566C5D-856C-4B20-B1EB-58F55777B863}">
      <dgm:prSet/>
      <dgm:spPr/>
      <dgm:t>
        <a:bodyPr/>
        <a:lstStyle/>
        <a:p>
          <a:endParaRPr lang="en-US"/>
        </a:p>
      </dgm:t>
    </dgm:pt>
    <dgm:pt modelId="{BCF2A591-936A-4461-83F8-7A59833232A9}" type="sibTrans" cxnId="{74566C5D-856C-4B20-B1EB-58F55777B863}">
      <dgm:prSet/>
      <dgm:spPr/>
      <dgm:t>
        <a:bodyPr/>
        <a:lstStyle/>
        <a:p>
          <a:endParaRPr lang="en-US"/>
        </a:p>
      </dgm:t>
    </dgm:pt>
    <dgm:pt modelId="{683CC0B3-FA0A-4CCA-8CFE-A9E1A94F1D9A}">
      <dgm:prSet/>
      <dgm:spPr/>
      <dgm:t>
        <a:bodyPr/>
        <a:lstStyle/>
        <a:p>
          <a:pPr rtl="0"/>
          <a:r>
            <a:rPr lang="en-US" dirty="0"/>
            <a:t>Integrated Offender Management (IOM): This multi-agency approach targets repeat offenders, providing close supervision and support while addressing issues such as addiction, unemployment, and housing instability</a:t>
          </a:r>
          <a:r>
            <a:rPr lang="en-US" dirty="0">
              <a:latin typeface="Neue Haas Grotesk Text Pro"/>
            </a:rPr>
            <a:t> </a:t>
          </a:r>
          <a:r>
            <a:rPr lang="en-US" dirty="0">
              <a:latin typeface="Times New Roman"/>
              <a:cs typeface="Times New Roman"/>
            </a:rPr>
            <a:t>(Home Office, 2016)</a:t>
          </a:r>
          <a:endParaRPr lang="en-US" dirty="0"/>
        </a:p>
      </dgm:t>
    </dgm:pt>
    <dgm:pt modelId="{B061AD37-38E6-4EC7-9B49-643B91255C23}" type="parTrans" cxnId="{B7DA4062-288A-4116-BDD7-A370048DDA73}">
      <dgm:prSet/>
      <dgm:spPr/>
      <dgm:t>
        <a:bodyPr/>
        <a:lstStyle/>
        <a:p>
          <a:endParaRPr lang="en-US"/>
        </a:p>
      </dgm:t>
    </dgm:pt>
    <dgm:pt modelId="{1F83FE65-C35C-4D61-9C4B-2F4A83055219}" type="sibTrans" cxnId="{B7DA4062-288A-4116-BDD7-A370048DDA73}">
      <dgm:prSet/>
      <dgm:spPr/>
      <dgm:t>
        <a:bodyPr/>
        <a:lstStyle/>
        <a:p>
          <a:endParaRPr lang="en-US"/>
        </a:p>
      </dgm:t>
    </dgm:pt>
    <dgm:pt modelId="{2C464F70-6C98-46CD-A1FB-354839C3A6E3}">
      <dgm:prSet/>
      <dgm:spPr/>
      <dgm:t>
        <a:bodyPr/>
        <a:lstStyle/>
        <a:p>
          <a:pPr rtl="0"/>
          <a:r>
            <a:rPr lang="en-US" dirty="0"/>
            <a:t>Problem-Oriented Policing: This strategy involves identifying specific crime problems in deprived areas, analyzing their causes, and developing tailored interventions. For example, Hotspot policing. </a:t>
          </a:r>
          <a:r>
            <a:rPr lang="en-US" dirty="0">
              <a:latin typeface="Times New Roman"/>
              <a:cs typeface="Times New Roman"/>
            </a:rPr>
            <a:t>(College of Policing, 2017)</a:t>
          </a:r>
        </a:p>
      </dgm:t>
    </dgm:pt>
    <dgm:pt modelId="{8D777F78-ACCE-4749-A43A-7DF173ACA5B4}" type="parTrans" cxnId="{8B73B2B1-9441-4C66-A7AC-929DFF0646D2}">
      <dgm:prSet/>
      <dgm:spPr/>
      <dgm:t>
        <a:bodyPr/>
        <a:lstStyle/>
        <a:p>
          <a:endParaRPr lang="en-US"/>
        </a:p>
      </dgm:t>
    </dgm:pt>
    <dgm:pt modelId="{176A867D-0366-4698-867A-F91AA8B6DE65}" type="sibTrans" cxnId="{8B73B2B1-9441-4C66-A7AC-929DFF0646D2}">
      <dgm:prSet/>
      <dgm:spPr/>
      <dgm:t>
        <a:bodyPr/>
        <a:lstStyle/>
        <a:p>
          <a:endParaRPr lang="en-US"/>
        </a:p>
      </dgm:t>
    </dgm:pt>
    <dgm:pt modelId="{B2F57C00-92E4-4BC9-9633-D17235D6EA09}" type="pres">
      <dgm:prSet presAssocID="{221C9B1D-56EA-4796-A115-7A90641FC892}" presName="linear" presStyleCnt="0">
        <dgm:presLayoutVars>
          <dgm:animLvl val="lvl"/>
          <dgm:resizeHandles val="exact"/>
        </dgm:presLayoutVars>
      </dgm:prSet>
      <dgm:spPr/>
    </dgm:pt>
    <dgm:pt modelId="{B9C9066D-C0FF-4E4F-8E3E-EC91C184C72F}" type="pres">
      <dgm:prSet presAssocID="{97031EE9-3AFE-4CA2-BC5C-2FC88EC1EC40}" presName="parentText" presStyleLbl="node1" presStyleIdx="0" presStyleCnt="3">
        <dgm:presLayoutVars>
          <dgm:chMax val="0"/>
          <dgm:bulletEnabled val="1"/>
        </dgm:presLayoutVars>
      </dgm:prSet>
      <dgm:spPr/>
    </dgm:pt>
    <dgm:pt modelId="{F1C24FA7-99C5-41D2-99E7-4D5AD4EEFE7F}" type="pres">
      <dgm:prSet presAssocID="{BCF2A591-936A-4461-83F8-7A59833232A9}" presName="spacer" presStyleCnt="0"/>
      <dgm:spPr/>
    </dgm:pt>
    <dgm:pt modelId="{67774A38-FD5E-49D0-8555-FAD056675099}" type="pres">
      <dgm:prSet presAssocID="{683CC0B3-FA0A-4CCA-8CFE-A9E1A94F1D9A}" presName="parentText" presStyleLbl="node1" presStyleIdx="1" presStyleCnt="3">
        <dgm:presLayoutVars>
          <dgm:chMax val="0"/>
          <dgm:bulletEnabled val="1"/>
        </dgm:presLayoutVars>
      </dgm:prSet>
      <dgm:spPr/>
    </dgm:pt>
    <dgm:pt modelId="{29A1A74E-0389-4A5A-A4EA-BB2E8607A7E0}" type="pres">
      <dgm:prSet presAssocID="{1F83FE65-C35C-4D61-9C4B-2F4A83055219}" presName="spacer" presStyleCnt="0"/>
      <dgm:spPr/>
    </dgm:pt>
    <dgm:pt modelId="{754B7782-BEF3-410F-90C8-B184714BFA9E}" type="pres">
      <dgm:prSet presAssocID="{2C464F70-6C98-46CD-A1FB-354839C3A6E3}" presName="parentText" presStyleLbl="node1" presStyleIdx="2" presStyleCnt="3">
        <dgm:presLayoutVars>
          <dgm:chMax val="0"/>
          <dgm:bulletEnabled val="1"/>
        </dgm:presLayoutVars>
      </dgm:prSet>
      <dgm:spPr/>
    </dgm:pt>
  </dgm:ptLst>
  <dgm:cxnLst>
    <dgm:cxn modelId="{70CB6210-17D5-40FD-8072-AB5014E89F7B}" type="presOf" srcId="{2C464F70-6C98-46CD-A1FB-354839C3A6E3}" destId="{754B7782-BEF3-410F-90C8-B184714BFA9E}" srcOrd="0" destOrd="0" presId="urn:microsoft.com/office/officeart/2005/8/layout/vList2"/>
    <dgm:cxn modelId="{1B9AE13A-20E9-4BC4-A817-67FA650E6191}" type="presOf" srcId="{221C9B1D-56EA-4796-A115-7A90641FC892}" destId="{B2F57C00-92E4-4BC9-9633-D17235D6EA09}" srcOrd="0" destOrd="0" presId="urn:microsoft.com/office/officeart/2005/8/layout/vList2"/>
    <dgm:cxn modelId="{74566C5D-856C-4B20-B1EB-58F55777B863}" srcId="{221C9B1D-56EA-4796-A115-7A90641FC892}" destId="{97031EE9-3AFE-4CA2-BC5C-2FC88EC1EC40}" srcOrd="0" destOrd="0" parTransId="{CFC750E4-BFB7-4BC7-B30F-1B84F4842A10}" sibTransId="{BCF2A591-936A-4461-83F8-7A59833232A9}"/>
    <dgm:cxn modelId="{B7DA4062-288A-4116-BDD7-A370048DDA73}" srcId="{221C9B1D-56EA-4796-A115-7A90641FC892}" destId="{683CC0B3-FA0A-4CCA-8CFE-A9E1A94F1D9A}" srcOrd="1" destOrd="0" parTransId="{B061AD37-38E6-4EC7-9B49-643B91255C23}" sibTransId="{1F83FE65-C35C-4D61-9C4B-2F4A83055219}"/>
    <dgm:cxn modelId="{06907365-E403-4495-A982-4660F18436C6}" type="presOf" srcId="{97031EE9-3AFE-4CA2-BC5C-2FC88EC1EC40}" destId="{B9C9066D-C0FF-4E4F-8E3E-EC91C184C72F}" srcOrd="0" destOrd="0" presId="urn:microsoft.com/office/officeart/2005/8/layout/vList2"/>
    <dgm:cxn modelId="{1F5A7E82-7A9F-4C5F-AB44-E45BECBB366A}" type="presOf" srcId="{683CC0B3-FA0A-4CCA-8CFE-A9E1A94F1D9A}" destId="{67774A38-FD5E-49D0-8555-FAD056675099}" srcOrd="0" destOrd="0" presId="urn:microsoft.com/office/officeart/2005/8/layout/vList2"/>
    <dgm:cxn modelId="{8B73B2B1-9441-4C66-A7AC-929DFF0646D2}" srcId="{221C9B1D-56EA-4796-A115-7A90641FC892}" destId="{2C464F70-6C98-46CD-A1FB-354839C3A6E3}" srcOrd="2" destOrd="0" parTransId="{8D777F78-ACCE-4749-A43A-7DF173ACA5B4}" sibTransId="{176A867D-0366-4698-867A-F91AA8B6DE65}"/>
    <dgm:cxn modelId="{CE13C457-0F99-4DCB-AA2D-0417E48EA88E}" type="presParOf" srcId="{B2F57C00-92E4-4BC9-9633-D17235D6EA09}" destId="{B9C9066D-C0FF-4E4F-8E3E-EC91C184C72F}" srcOrd="0" destOrd="0" presId="urn:microsoft.com/office/officeart/2005/8/layout/vList2"/>
    <dgm:cxn modelId="{7B083BC4-131C-47E6-AC17-4AAC40E3C8AE}" type="presParOf" srcId="{B2F57C00-92E4-4BC9-9633-D17235D6EA09}" destId="{F1C24FA7-99C5-41D2-99E7-4D5AD4EEFE7F}" srcOrd="1" destOrd="0" presId="urn:microsoft.com/office/officeart/2005/8/layout/vList2"/>
    <dgm:cxn modelId="{FC4C799B-2CA9-48AC-BAEA-A65365E173DA}" type="presParOf" srcId="{B2F57C00-92E4-4BC9-9633-D17235D6EA09}" destId="{67774A38-FD5E-49D0-8555-FAD056675099}" srcOrd="2" destOrd="0" presId="urn:microsoft.com/office/officeart/2005/8/layout/vList2"/>
    <dgm:cxn modelId="{E3838712-11AC-4816-ADC6-E4720C071B5E}" type="presParOf" srcId="{B2F57C00-92E4-4BC9-9633-D17235D6EA09}" destId="{29A1A74E-0389-4A5A-A4EA-BB2E8607A7E0}" srcOrd="3" destOrd="0" presId="urn:microsoft.com/office/officeart/2005/8/layout/vList2"/>
    <dgm:cxn modelId="{F67CD280-8FB2-4EDA-AAF4-1A093AA4446E}" type="presParOf" srcId="{B2F57C00-92E4-4BC9-9633-D17235D6EA09}" destId="{754B7782-BEF3-410F-90C8-B184714BFA9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9066D-C0FF-4E4F-8E3E-EC91C184C72F}">
      <dsp:nvSpPr>
        <dsp:cNvPr id="0" name=""/>
        <dsp:cNvSpPr/>
      </dsp:nvSpPr>
      <dsp:spPr>
        <a:xfrm>
          <a:off x="0" y="91748"/>
          <a:ext cx="6949440" cy="18273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Crime Reduction, Preventative and Proactive Approaches.</a:t>
          </a:r>
        </a:p>
      </dsp:txBody>
      <dsp:txXfrm>
        <a:off x="89206" y="180954"/>
        <a:ext cx="6771028" cy="1648981"/>
      </dsp:txXfrm>
    </dsp:sp>
    <dsp:sp modelId="{67774A38-FD5E-49D0-8555-FAD056675099}">
      <dsp:nvSpPr>
        <dsp:cNvPr id="0" name=""/>
        <dsp:cNvSpPr/>
      </dsp:nvSpPr>
      <dsp:spPr>
        <a:xfrm>
          <a:off x="0" y="1979622"/>
          <a:ext cx="6949440" cy="1827393"/>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Integrated Offender Management (IOM): This multi-agency approach targets repeat offenders, providing close supervision and support while addressing issues such as addiction, unemployment, and housing instability</a:t>
          </a:r>
          <a:r>
            <a:rPr lang="en-US" sz="2100" kern="1200" dirty="0">
              <a:latin typeface="Neue Haas Grotesk Text Pro"/>
            </a:rPr>
            <a:t> </a:t>
          </a:r>
          <a:r>
            <a:rPr lang="en-US" sz="2100" kern="1200" dirty="0">
              <a:latin typeface="Times New Roman"/>
              <a:cs typeface="Times New Roman"/>
            </a:rPr>
            <a:t>(Home Office, 2016)</a:t>
          </a:r>
          <a:endParaRPr lang="en-US" sz="2100" kern="1200" dirty="0"/>
        </a:p>
      </dsp:txBody>
      <dsp:txXfrm>
        <a:off x="89206" y="2068828"/>
        <a:ext cx="6771028" cy="1648981"/>
      </dsp:txXfrm>
    </dsp:sp>
    <dsp:sp modelId="{754B7782-BEF3-410F-90C8-B184714BFA9E}">
      <dsp:nvSpPr>
        <dsp:cNvPr id="0" name=""/>
        <dsp:cNvSpPr/>
      </dsp:nvSpPr>
      <dsp:spPr>
        <a:xfrm>
          <a:off x="0" y="3867495"/>
          <a:ext cx="6949440" cy="1827393"/>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Problem-Oriented Policing: This strategy involves identifying specific crime problems in deprived areas, analyzing their causes, and developing tailored interventions. For example, Hotspot policing. </a:t>
          </a:r>
          <a:r>
            <a:rPr lang="en-US" sz="2100" kern="1200" dirty="0">
              <a:latin typeface="Times New Roman"/>
              <a:cs typeface="Times New Roman"/>
            </a:rPr>
            <a:t>(College of Policing, 2017)</a:t>
          </a:r>
        </a:p>
      </dsp:txBody>
      <dsp:txXfrm>
        <a:off x="89206" y="3956701"/>
        <a:ext cx="6771028" cy="16489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11/10/2024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002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11/10/2024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4491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11/10/2024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1972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11/10/2024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784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11/10/2024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91194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11/10/2024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2051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11/10/2024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386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11/10/2024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7914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11/10/2024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74089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11/10/2024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8295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11/10/2024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7629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11/10/2024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88738079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news/extending-the-street-triage-scheme-new-patrols-with-nurses-and-the-police" TargetMode="External"/><Relationship Id="rId13" Type="http://schemas.openxmlformats.org/officeDocument/2006/relationships/hyperlink" Target="https://www.police-foundation.org.uk/project/data-driven-policing-and-public-value-new/" TargetMode="External"/><Relationship Id="rId3" Type="http://schemas.openxmlformats.org/officeDocument/2006/relationships/hyperlink" Target="https://www.college.police.uk/guidance/neighbourhood-policing" TargetMode="External"/><Relationship Id="rId7" Type="http://schemas.openxmlformats.org/officeDocument/2006/relationships/hyperlink" Target="https://www.ethnicity-facts-figures.service.gov.uk/crime-justice-and-the-law/crime-and-reoffending/proven-reoffending/latest/" TargetMode="External"/><Relationship Id="rId12" Type="http://schemas.openxmlformats.org/officeDocument/2006/relationships/hyperlink" Target="https://www.gov.uk/government/publications/preventing-drug-and-alcohol-misuse-effective-interventions" TargetMode="External"/><Relationship Id="rId2" Type="http://schemas.openxmlformats.org/officeDocument/2006/relationships/hyperlink" Target="https://www.college.police.uk/research/crime-reduction-toolkit/problem-oriented-policing" TargetMode="External"/><Relationship Id="rId1" Type="http://schemas.openxmlformats.org/officeDocument/2006/relationships/slideLayout" Target="../slideLayouts/slideLayout2.xml"/><Relationship Id="rId6" Type="http://schemas.openxmlformats.org/officeDocument/2006/relationships/hyperlink" Target="http://www.ethnicity-facts-figures.service.gov.uk" TargetMode="External"/><Relationship Id="rId11" Type="http://schemas.openxmlformats.org/officeDocument/2006/relationships/hyperlink" Target="https://www.gov.uk/government/news/government-kick-starts-plan-to-restore-neighbourhood-policing" TargetMode="External"/><Relationship Id="rId5" Type="http://schemas.openxmlformats.org/officeDocument/2006/relationships/hyperlink" Target="https://www.college.police.uk/support-forces/health-safety-welfare/wellbeing" TargetMode="External"/><Relationship Id="rId10" Type="http://schemas.openxmlformats.org/officeDocument/2006/relationships/hyperlink" Target="https://www.gov.uk/guidance/integrated-offender-management-iom" TargetMode="External"/><Relationship Id="rId4" Type="http://schemas.openxmlformats.org/officeDocument/2006/relationships/hyperlink" Target="https://www.college.police.uk/research/what-works-policing-reduce-crime/targeted-approaches" TargetMode="External"/><Relationship Id="rId9" Type="http://schemas.openxmlformats.org/officeDocument/2006/relationships/hyperlink" Target="https://www.gov.uk/government/publications/public-perceptions-of-policing-a-review-of-research-and-literature/public-perceptions-of-policing-a-review-of-research-and-litera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56DBD1-1048-5A22-C973-3E5FA83F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70165" y="1088571"/>
            <a:ext cx="7538405" cy="2774393"/>
          </a:xfrm>
        </p:spPr>
        <p:txBody>
          <a:bodyPr>
            <a:normAutofit/>
          </a:bodyPr>
          <a:lstStyle/>
          <a:p>
            <a:pPr algn="l"/>
            <a:r>
              <a:rPr lang="en-US" sz="5400" dirty="0">
                <a:solidFill>
                  <a:srgbClr val="000000"/>
                </a:solidFill>
                <a:latin typeface="Neue Haas Grotesk Text Pro"/>
              </a:rPr>
              <a:t>Multiple Deprivation</a:t>
            </a:r>
            <a:endParaRPr lang="en-US" dirty="0"/>
          </a:p>
        </p:txBody>
      </p:sp>
      <p:sp>
        <p:nvSpPr>
          <p:cNvPr id="3" name="Subtitle 2"/>
          <p:cNvSpPr>
            <a:spLocks noGrp="1"/>
          </p:cNvSpPr>
          <p:nvPr>
            <p:ph type="subTitle" idx="1"/>
          </p:nvPr>
        </p:nvSpPr>
        <p:spPr>
          <a:xfrm>
            <a:off x="1197060" y="4027211"/>
            <a:ext cx="7538405" cy="1014107"/>
          </a:xfrm>
        </p:spPr>
        <p:txBody>
          <a:bodyPr vert="horz" lIns="91440" tIns="45720" rIns="91440" bIns="45720" rtlCol="0" anchor="t">
            <a:normAutofit/>
          </a:bodyPr>
          <a:lstStyle/>
          <a:p>
            <a:pPr algn="l"/>
            <a:r>
              <a:rPr lang="en-US" sz="1100" dirty="0"/>
              <a:t>By Luke Darnell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D3342CE8-FE30-C921-A991-33125B4C224D}"/>
              </a:ext>
            </a:extLst>
          </p:cNvPr>
          <p:cNvPicPr>
            <a:picLocks noChangeAspect="1"/>
          </p:cNvPicPr>
          <p:nvPr/>
        </p:nvPicPr>
        <p:blipFill>
          <a:blip r:embed="rId2"/>
          <a:srcRect l="13403" r="25576" b="-2"/>
          <a:stretch/>
        </p:blipFill>
        <p:spPr>
          <a:xfrm>
            <a:off x="4752550" y="10"/>
            <a:ext cx="7439450" cy="6857990"/>
          </a:xfrm>
          <a:prstGeom prst="rect">
            <a:avLst/>
          </a:prstGeom>
        </p:spPr>
      </p:pic>
      <p:sp>
        <p:nvSpPr>
          <p:cNvPr id="2" name="Title 1">
            <a:extLst>
              <a:ext uri="{FF2B5EF4-FFF2-40B4-BE49-F238E27FC236}">
                <a16:creationId xmlns:a16="http://schemas.microsoft.com/office/drawing/2014/main" id="{CF41D373-E73E-2270-CC78-092D1F9096F5}"/>
              </a:ext>
            </a:extLst>
          </p:cNvPr>
          <p:cNvSpPr>
            <a:spLocks noGrp="1"/>
          </p:cNvSpPr>
          <p:nvPr>
            <p:ph type="title"/>
          </p:nvPr>
        </p:nvSpPr>
        <p:spPr>
          <a:xfrm>
            <a:off x="614681" y="603504"/>
            <a:ext cx="3553412" cy="1527048"/>
          </a:xfrm>
        </p:spPr>
        <p:txBody>
          <a:bodyPr anchor="b">
            <a:normAutofit/>
          </a:bodyPr>
          <a:lstStyle/>
          <a:p>
            <a:r>
              <a:rPr lang="en-US" sz="3300"/>
              <a:t>What is </a:t>
            </a:r>
            <a:r>
              <a:rPr lang="en-US" sz="3300">
                <a:latin typeface="Neue Haas Grotesk Text Pro"/>
              </a:rPr>
              <a:t>Multiple Deprivation?</a:t>
            </a:r>
          </a:p>
        </p:txBody>
      </p:sp>
      <p:sp>
        <p:nvSpPr>
          <p:cNvPr id="3" name="Content Placeholder 2">
            <a:extLst>
              <a:ext uri="{FF2B5EF4-FFF2-40B4-BE49-F238E27FC236}">
                <a16:creationId xmlns:a16="http://schemas.microsoft.com/office/drawing/2014/main" id="{8818AFFD-0CE7-A240-E9B1-E0CCC2666255}"/>
              </a:ext>
            </a:extLst>
          </p:cNvPr>
          <p:cNvSpPr>
            <a:spLocks noGrp="1"/>
          </p:cNvSpPr>
          <p:nvPr>
            <p:ph idx="1"/>
          </p:nvPr>
        </p:nvSpPr>
        <p:spPr>
          <a:xfrm>
            <a:off x="614680" y="2212848"/>
            <a:ext cx="3553413" cy="4122420"/>
          </a:xfrm>
        </p:spPr>
        <p:txBody>
          <a:bodyPr vert="horz" lIns="91440" tIns="45720" rIns="91440" bIns="45720" rtlCol="0" anchor="t">
            <a:normAutofit/>
          </a:bodyPr>
          <a:lstStyle/>
          <a:p>
            <a:r>
              <a:rPr lang="en-US" sz="1800" dirty="0">
                <a:latin typeface="Neue Haas Grotesk Text Pro"/>
              </a:rPr>
              <a:t>When multiple forms of disadvantage are experienced at the same time, such as poverty, unemployment, bad health, inadequate housing, lack of education, and exposure to crime, this is referred to as multiple deprivation.</a:t>
            </a:r>
            <a:endParaRPr lang="en-US" sz="1200" dirty="0">
              <a:latin typeface="Times New Roman"/>
              <a:cs typeface="Times New Roman"/>
            </a:endParaRPr>
          </a:p>
        </p:txBody>
      </p:sp>
    </p:spTree>
    <p:extLst>
      <p:ext uri="{BB962C8B-B14F-4D97-AF65-F5344CB8AC3E}">
        <p14:creationId xmlns:p14="http://schemas.microsoft.com/office/powerpoint/2010/main" val="3714567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D11AE-4F86-578E-68A7-B01952C97560}"/>
              </a:ext>
            </a:extLst>
          </p:cNvPr>
          <p:cNvSpPr>
            <a:spLocks noGrp="1"/>
          </p:cNvSpPr>
          <p:nvPr>
            <p:ph type="title"/>
          </p:nvPr>
        </p:nvSpPr>
        <p:spPr>
          <a:xfrm>
            <a:off x="612648" y="1114923"/>
            <a:ext cx="4621553" cy="1360728"/>
          </a:xfrm>
        </p:spPr>
        <p:txBody>
          <a:bodyPr anchor="b">
            <a:normAutofit/>
          </a:bodyPr>
          <a:lstStyle/>
          <a:p>
            <a:r>
              <a:rPr lang="en-US" sz="2500">
                <a:latin typeface="Neue Haas Grotesk Text Pro"/>
              </a:rPr>
              <a:t>Why Is Multiple Deprivation a Central Concern for Policing and Key Partners?</a:t>
            </a:r>
          </a:p>
        </p:txBody>
      </p:sp>
      <p:sp>
        <p:nvSpPr>
          <p:cNvPr id="3" name="Content Placeholder 2">
            <a:extLst>
              <a:ext uri="{FF2B5EF4-FFF2-40B4-BE49-F238E27FC236}">
                <a16:creationId xmlns:a16="http://schemas.microsoft.com/office/drawing/2014/main" id="{F98A68A9-0E9E-8ECD-A8EB-B78958F95BAB}"/>
              </a:ext>
            </a:extLst>
          </p:cNvPr>
          <p:cNvSpPr>
            <a:spLocks noGrp="1"/>
          </p:cNvSpPr>
          <p:nvPr>
            <p:ph idx="1"/>
          </p:nvPr>
        </p:nvSpPr>
        <p:spPr>
          <a:xfrm>
            <a:off x="612648" y="2584058"/>
            <a:ext cx="4621553" cy="3159018"/>
          </a:xfrm>
        </p:spPr>
        <p:txBody>
          <a:bodyPr vert="horz" lIns="91440" tIns="45720" rIns="91440" bIns="45720" rtlCol="0" anchor="t">
            <a:normAutofit/>
          </a:bodyPr>
          <a:lstStyle/>
          <a:p>
            <a:pPr>
              <a:lnSpc>
                <a:spcPct val="110000"/>
              </a:lnSpc>
            </a:pPr>
            <a:r>
              <a:rPr lang="en-US" sz="1400" dirty="0"/>
              <a:t>Higher Crime Rates and Recidivism, </a:t>
            </a:r>
            <a:r>
              <a:rPr lang="en-US" sz="1400" dirty="0">
                <a:latin typeface="Neue Haas Grotesk Text Pro"/>
              </a:rPr>
              <a:t>Crime rates are frequently disproportionately high in communities with various deprivations. It is often known that poverty and crime are correlated, with social exclusion, unemployment, and substandard housing all contributing to criminal activity </a:t>
            </a:r>
            <a:r>
              <a:rPr lang="en-US" sz="1200" dirty="0">
                <a:latin typeface="Times New Roman"/>
                <a:cs typeface="Times New Roman"/>
              </a:rPr>
              <a:t>(GOV.UK, 2021)</a:t>
            </a:r>
            <a:endParaRPr lang="en-US" sz="1400" dirty="0">
              <a:latin typeface="Neue Haas Grotesk Text Pro"/>
            </a:endParaRPr>
          </a:p>
          <a:p>
            <a:pPr>
              <a:lnSpc>
                <a:spcPct val="110000"/>
              </a:lnSpc>
            </a:pPr>
            <a:endParaRPr lang="en-US" sz="1400"/>
          </a:p>
          <a:p>
            <a:pPr>
              <a:lnSpc>
                <a:spcPct val="110000"/>
              </a:lnSpc>
            </a:pPr>
            <a:r>
              <a:rPr lang="en-US" sz="1400" dirty="0">
                <a:latin typeface="Neue Haas Grotesk Text Pro"/>
              </a:rPr>
              <a:t>Policing challenges? Traditional policing approaches focused solely on crime suppression often fail in areas of multiple deprivation. </a:t>
            </a:r>
            <a:r>
              <a:rPr lang="en-US" sz="1200" dirty="0">
                <a:latin typeface="Times New Roman"/>
                <a:cs typeface="Times New Roman"/>
              </a:rPr>
              <a:t>(College of Policing, 2021)</a:t>
            </a:r>
          </a:p>
        </p:txBody>
      </p:sp>
      <p:pic>
        <p:nvPicPr>
          <p:cNvPr id="4" name="Picture 3" descr="Pin on Orthocuban blog">
            <a:extLst>
              <a:ext uri="{FF2B5EF4-FFF2-40B4-BE49-F238E27FC236}">
                <a16:creationId xmlns:a16="http://schemas.microsoft.com/office/drawing/2014/main" id="{A1322535-6FCF-8D1A-8E37-BE20F97039DD}"/>
              </a:ext>
            </a:extLst>
          </p:cNvPr>
          <p:cNvPicPr>
            <a:picLocks noChangeAspect="1"/>
          </p:cNvPicPr>
          <p:nvPr/>
        </p:nvPicPr>
        <p:blipFill>
          <a:blip r:embed="rId2"/>
          <a:stretch>
            <a:fillRect/>
          </a:stretch>
        </p:blipFill>
        <p:spPr>
          <a:xfrm>
            <a:off x="5691261" y="2049824"/>
            <a:ext cx="5837780" cy="2758351"/>
          </a:xfrm>
          <a:prstGeom prst="rect">
            <a:avLst/>
          </a:prstGeom>
        </p:spPr>
      </p:pic>
    </p:spTree>
    <p:extLst>
      <p:ext uri="{BB962C8B-B14F-4D97-AF65-F5344CB8AC3E}">
        <p14:creationId xmlns:p14="http://schemas.microsoft.com/office/powerpoint/2010/main" val="432576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proving community policing - Research - Cardiff University">
            <a:extLst>
              <a:ext uri="{FF2B5EF4-FFF2-40B4-BE49-F238E27FC236}">
                <a16:creationId xmlns:a16="http://schemas.microsoft.com/office/drawing/2014/main" id="{51664C39-5A16-771A-1834-113596A5212D}"/>
              </a:ext>
            </a:extLst>
          </p:cNvPr>
          <p:cNvPicPr>
            <a:picLocks noChangeAspect="1"/>
          </p:cNvPicPr>
          <p:nvPr/>
        </p:nvPicPr>
        <p:blipFill>
          <a:blip r:embed="rId2"/>
          <a:srcRect l="5926" r="41799"/>
          <a:stretch/>
        </p:blipFill>
        <p:spPr>
          <a:xfrm>
            <a:off x="5818632" y="-1"/>
            <a:ext cx="6373368" cy="6857999"/>
          </a:xfrm>
          <a:prstGeom prst="rect">
            <a:avLst/>
          </a:prstGeom>
        </p:spPr>
      </p:pic>
      <p:sp>
        <p:nvSpPr>
          <p:cNvPr id="2" name="Title 1">
            <a:extLst>
              <a:ext uri="{FF2B5EF4-FFF2-40B4-BE49-F238E27FC236}">
                <a16:creationId xmlns:a16="http://schemas.microsoft.com/office/drawing/2014/main" id="{EB92699F-B6E2-BF7D-464C-C4D27A2D40D6}"/>
              </a:ext>
            </a:extLst>
          </p:cNvPr>
          <p:cNvSpPr>
            <a:spLocks noGrp="1"/>
          </p:cNvSpPr>
          <p:nvPr>
            <p:ph type="title"/>
          </p:nvPr>
        </p:nvSpPr>
        <p:spPr>
          <a:xfrm>
            <a:off x="614680" y="603504"/>
            <a:ext cx="4361688" cy="1527048"/>
          </a:xfrm>
        </p:spPr>
        <p:txBody>
          <a:bodyPr anchor="b">
            <a:normAutofit/>
          </a:bodyPr>
          <a:lstStyle/>
          <a:p>
            <a:r>
              <a:rPr lang="en-US" sz="3300">
                <a:latin typeface="Neue Haas Grotesk Text Pro"/>
              </a:rPr>
              <a:t>Social and Community Breakdown</a:t>
            </a:r>
            <a:endParaRPr lang="en-US" sz="3300"/>
          </a:p>
        </p:txBody>
      </p:sp>
      <p:sp>
        <p:nvSpPr>
          <p:cNvPr id="3" name="Content Placeholder 2">
            <a:extLst>
              <a:ext uri="{FF2B5EF4-FFF2-40B4-BE49-F238E27FC236}">
                <a16:creationId xmlns:a16="http://schemas.microsoft.com/office/drawing/2014/main" id="{2B2FB82D-ADD3-8DAD-9FA5-BF49FB6B7694}"/>
              </a:ext>
            </a:extLst>
          </p:cNvPr>
          <p:cNvSpPr>
            <a:spLocks noGrp="1"/>
          </p:cNvSpPr>
          <p:nvPr>
            <p:ph idx="1"/>
          </p:nvPr>
        </p:nvSpPr>
        <p:spPr>
          <a:xfrm>
            <a:off x="614679" y="2212848"/>
            <a:ext cx="4361688" cy="4096512"/>
          </a:xfrm>
        </p:spPr>
        <p:txBody>
          <a:bodyPr vert="horz" lIns="91440" tIns="45720" rIns="91440" bIns="45720" rtlCol="0" anchor="t">
            <a:normAutofit/>
          </a:bodyPr>
          <a:lstStyle/>
          <a:p>
            <a:r>
              <a:rPr lang="en-US" sz="1800" dirty="0">
                <a:latin typeface="Neue Haas Grotesk Text Pro"/>
              </a:rPr>
              <a:t>Areas with high levels of deprivation often experience social fragmentation. Marginalized individuals may feel disenfranchised, isolated, and distrustful of authorities, including the police.</a:t>
            </a:r>
            <a:r>
              <a:rPr lang="en-US" sz="1200" dirty="0">
                <a:latin typeface="Times New Roman"/>
                <a:cs typeface="Times New Roman"/>
              </a:rPr>
              <a:t>(Gold, 2022)</a:t>
            </a:r>
            <a:endParaRPr lang="en-US" sz="1800" dirty="0">
              <a:latin typeface="Neue Haas Grotesk Text Pro"/>
            </a:endParaRPr>
          </a:p>
          <a:p>
            <a:endParaRPr lang="en-US" sz="1800">
              <a:latin typeface="Neue Haas Grotesk Text Pro"/>
            </a:endParaRPr>
          </a:p>
          <a:p>
            <a:r>
              <a:rPr lang="en-US" sz="1800" dirty="0">
                <a:latin typeface="Neue Haas Grotesk Text Pro"/>
              </a:rPr>
              <a:t>Policing challenges: Building trust in communities with deep-rooted social problems is incredibly difficult. </a:t>
            </a:r>
            <a:r>
              <a:rPr lang="en-US" sz="1200" dirty="0">
                <a:latin typeface="Times New Roman"/>
                <a:cs typeface="Times New Roman"/>
              </a:rPr>
              <a:t>(Hanway and Hambly, 2023)</a:t>
            </a:r>
          </a:p>
        </p:txBody>
      </p:sp>
    </p:spTree>
    <p:extLst>
      <p:ext uri="{BB962C8B-B14F-4D97-AF65-F5344CB8AC3E}">
        <p14:creationId xmlns:p14="http://schemas.microsoft.com/office/powerpoint/2010/main" val="924855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3CDDC-2088-8FD5-D7F2-7C2DC3A098AD}"/>
              </a:ext>
            </a:extLst>
          </p:cNvPr>
          <p:cNvSpPr>
            <a:spLocks noGrp="1"/>
          </p:cNvSpPr>
          <p:nvPr>
            <p:ph type="title"/>
          </p:nvPr>
        </p:nvSpPr>
        <p:spPr>
          <a:xfrm>
            <a:off x="614677" y="603504"/>
            <a:ext cx="10872216" cy="1527048"/>
          </a:xfrm>
        </p:spPr>
        <p:txBody>
          <a:bodyPr anchor="b">
            <a:normAutofit/>
          </a:bodyPr>
          <a:lstStyle/>
          <a:p>
            <a:r>
              <a:rPr lang="en-US">
                <a:latin typeface="Neue Haas Grotesk Text Pro"/>
              </a:rPr>
              <a:t>Public Health and Wellbeing</a:t>
            </a:r>
            <a:endParaRPr lang="en-US" dirty="0"/>
          </a:p>
        </p:txBody>
      </p:sp>
      <p:sp>
        <p:nvSpPr>
          <p:cNvPr id="3" name="Content Placeholder 2">
            <a:extLst>
              <a:ext uri="{FF2B5EF4-FFF2-40B4-BE49-F238E27FC236}">
                <a16:creationId xmlns:a16="http://schemas.microsoft.com/office/drawing/2014/main" id="{4E530579-FC84-365E-0632-49EF343D9111}"/>
              </a:ext>
            </a:extLst>
          </p:cNvPr>
          <p:cNvSpPr>
            <a:spLocks noGrp="1"/>
          </p:cNvSpPr>
          <p:nvPr>
            <p:ph idx="1"/>
          </p:nvPr>
        </p:nvSpPr>
        <p:spPr>
          <a:xfrm>
            <a:off x="6096000" y="2441273"/>
            <a:ext cx="5385816" cy="3817942"/>
          </a:xfrm>
        </p:spPr>
        <p:txBody>
          <a:bodyPr vert="horz" lIns="91440" tIns="45720" rIns="91440" bIns="45720" rtlCol="0" anchor="t">
            <a:normAutofit/>
          </a:bodyPr>
          <a:lstStyle/>
          <a:p>
            <a:pPr>
              <a:lnSpc>
                <a:spcPct val="110000"/>
              </a:lnSpc>
            </a:pPr>
            <a:r>
              <a:rPr lang="en-US" sz="1800" dirty="0"/>
              <a:t>Deprivation is strongly linked to poor mental and physical health outcomes. Conditions such as mental illness, substance abuse, and domestic violence are more prevalent in deprived communities, often exacerbating crime and ASB. </a:t>
            </a:r>
            <a:r>
              <a:rPr lang="en-US" sz="1200" dirty="0">
                <a:latin typeface="Times New Roman"/>
                <a:cs typeface="Times New Roman"/>
              </a:rPr>
              <a:t>(College of Policing, 2021b)</a:t>
            </a:r>
            <a:endParaRPr lang="en-US" sz="1800" dirty="0"/>
          </a:p>
          <a:p>
            <a:pPr>
              <a:lnSpc>
                <a:spcPct val="110000"/>
              </a:lnSpc>
            </a:pPr>
            <a:endParaRPr lang="en-US" sz="1800"/>
          </a:p>
          <a:p>
            <a:pPr>
              <a:lnSpc>
                <a:spcPct val="110000"/>
              </a:lnSpc>
            </a:pPr>
            <a:r>
              <a:rPr lang="en-US" sz="1800" dirty="0">
                <a:latin typeface="Neue Haas Grotesk Text Pro"/>
              </a:rPr>
              <a:t>Policing challenge: The police are often called to deal with individuals experiencing mental health crises, substance abuse issues, or domestic violence. </a:t>
            </a:r>
          </a:p>
        </p:txBody>
      </p:sp>
      <p:pic>
        <p:nvPicPr>
          <p:cNvPr id="4" name="Picture 3" descr="The benefits of community policing – iWitness News">
            <a:extLst>
              <a:ext uri="{FF2B5EF4-FFF2-40B4-BE49-F238E27FC236}">
                <a16:creationId xmlns:a16="http://schemas.microsoft.com/office/drawing/2014/main" id="{BD8FA7C5-12A5-22DF-61FE-1C8E6691286A}"/>
              </a:ext>
            </a:extLst>
          </p:cNvPr>
          <p:cNvPicPr>
            <a:picLocks noChangeAspect="1"/>
          </p:cNvPicPr>
          <p:nvPr/>
        </p:nvPicPr>
        <p:blipFill>
          <a:blip r:embed="rId2"/>
          <a:stretch>
            <a:fillRect/>
          </a:stretch>
        </p:blipFill>
        <p:spPr>
          <a:xfrm>
            <a:off x="614678" y="2441274"/>
            <a:ext cx="5173647" cy="2897242"/>
          </a:xfrm>
          <a:prstGeom prst="rect">
            <a:avLst/>
          </a:prstGeom>
        </p:spPr>
      </p:pic>
    </p:spTree>
    <p:extLst>
      <p:ext uri="{BB962C8B-B14F-4D97-AF65-F5344CB8AC3E}">
        <p14:creationId xmlns:p14="http://schemas.microsoft.com/office/powerpoint/2010/main" val="457965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D8FFD-9666-E8A8-4EF9-D572F1A843A8}"/>
              </a:ext>
            </a:extLst>
          </p:cNvPr>
          <p:cNvSpPr>
            <a:spLocks noGrp="1"/>
          </p:cNvSpPr>
          <p:nvPr>
            <p:ph type="title"/>
          </p:nvPr>
        </p:nvSpPr>
        <p:spPr>
          <a:xfrm>
            <a:off x="612649" y="548638"/>
            <a:ext cx="3493008" cy="5788152"/>
          </a:xfrm>
        </p:spPr>
        <p:txBody>
          <a:bodyPr anchor="ctr">
            <a:normAutofit/>
          </a:bodyPr>
          <a:lstStyle/>
          <a:p>
            <a:r>
              <a:rPr lang="en-US" sz="4000">
                <a:latin typeface="Neue Haas Grotesk Text Pro"/>
              </a:rPr>
              <a:t>What Has Been Done to Make a Measurable Difference?</a:t>
            </a:r>
          </a:p>
        </p:txBody>
      </p:sp>
      <p:graphicFrame>
        <p:nvGraphicFramePr>
          <p:cNvPr id="7" name="Content Placeholder 2">
            <a:extLst>
              <a:ext uri="{FF2B5EF4-FFF2-40B4-BE49-F238E27FC236}">
                <a16:creationId xmlns:a16="http://schemas.microsoft.com/office/drawing/2014/main" id="{56C8B437-4C6F-FD00-6ACA-928A6AA34035}"/>
              </a:ext>
            </a:extLst>
          </p:cNvPr>
          <p:cNvGraphicFramePr>
            <a:graphicFrameLocks noGrp="1"/>
          </p:cNvGraphicFramePr>
          <p:nvPr>
            <p:ph idx="1"/>
            <p:extLst>
              <p:ext uri="{D42A27DB-BD31-4B8C-83A1-F6EECF244321}">
                <p14:modId xmlns:p14="http://schemas.microsoft.com/office/powerpoint/2010/main" val="181028032"/>
              </p:ext>
            </p:extLst>
          </p:nvPr>
        </p:nvGraphicFramePr>
        <p:xfrm>
          <a:off x="4680817"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848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2A332-37ED-2577-D5F0-F6ADE3A65359}"/>
              </a:ext>
            </a:extLst>
          </p:cNvPr>
          <p:cNvSpPr>
            <a:spLocks noGrp="1"/>
          </p:cNvSpPr>
          <p:nvPr>
            <p:ph type="title"/>
          </p:nvPr>
        </p:nvSpPr>
        <p:spPr>
          <a:xfrm>
            <a:off x="612648" y="1114923"/>
            <a:ext cx="4621553" cy="1360728"/>
          </a:xfrm>
        </p:spPr>
        <p:txBody>
          <a:bodyPr anchor="b">
            <a:normAutofit/>
          </a:bodyPr>
          <a:lstStyle/>
          <a:p>
            <a:r>
              <a:rPr lang="en-US" sz="2800">
                <a:latin typeface="Neue Haas Grotesk Text Pro"/>
              </a:rPr>
              <a:t>What Could Be Done to Make a Measurable Difference?</a:t>
            </a:r>
            <a:endParaRPr lang="en-US" sz="2800"/>
          </a:p>
        </p:txBody>
      </p:sp>
      <p:sp>
        <p:nvSpPr>
          <p:cNvPr id="3" name="Content Placeholder 2">
            <a:extLst>
              <a:ext uri="{FF2B5EF4-FFF2-40B4-BE49-F238E27FC236}">
                <a16:creationId xmlns:a16="http://schemas.microsoft.com/office/drawing/2014/main" id="{C75CAE69-A623-6BAB-D04E-340E63FC8411}"/>
              </a:ext>
            </a:extLst>
          </p:cNvPr>
          <p:cNvSpPr>
            <a:spLocks noGrp="1"/>
          </p:cNvSpPr>
          <p:nvPr>
            <p:ph idx="1"/>
          </p:nvPr>
        </p:nvSpPr>
        <p:spPr>
          <a:xfrm>
            <a:off x="612648" y="2584058"/>
            <a:ext cx="4621553" cy="3159018"/>
          </a:xfrm>
        </p:spPr>
        <p:txBody>
          <a:bodyPr vert="horz" lIns="91440" tIns="45720" rIns="91440" bIns="45720" rtlCol="0" anchor="t">
            <a:normAutofit/>
          </a:bodyPr>
          <a:lstStyle/>
          <a:p>
            <a:pPr>
              <a:lnSpc>
                <a:spcPct val="110000"/>
              </a:lnSpc>
            </a:pPr>
            <a:r>
              <a:rPr lang="en-US" sz="1500" dirty="0">
                <a:latin typeface="Neue Haas Grotesk Text Pro"/>
              </a:rPr>
              <a:t>Community Policing Expansion: Deploying officers who are integrated into the community and seen as trusted allies, rather than solely as enforcers, can help break down barriers between the police and marginalized groups. </a:t>
            </a:r>
            <a:r>
              <a:rPr lang="en-US" sz="1200" dirty="0">
                <a:latin typeface="Times New Roman"/>
                <a:cs typeface="Times New Roman"/>
              </a:rPr>
              <a:t>(Office, 2024)</a:t>
            </a:r>
            <a:endParaRPr lang="en-US" sz="1500" dirty="0">
              <a:latin typeface="Neue Haas Grotesk Text Pro"/>
            </a:endParaRPr>
          </a:p>
          <a:p>
            <a:pPr>
              <a:lnSpc>
                <a:spcPct val="110000"/>
              </a:lnSpc>
            </a:pPr>
            <a:r>
              <a:rPr lang="en-US" sz="1500" dirty="0">
                <a:latin typeface="Neue Haas Grotesk Text Pro"/>
              </a:rPr>
              <a:t>Data-Driven Interventions: Utilizing predictive analytics and social data, police forces can proactively identify areas at risk of spikes in crime and target resources more effectively.</a:t>
            </a:r>
            <a:r>
              <a:rPr lang="en-US" sz="1200" dirty="0">
                <a:latin typeface="Times New Roman"/>
                <a:cs typeface="Times New Roman"/>
              </a:rPr>
              <a:t>(The Police Foundation, 2019)</a:t>
            </a:r>
            <a:r>
              <a:rPr lang="en-US" sz="1500" dirty="0">
                <a:latin typeface="Neue Haas Grotesk Text Pro"/>
              </a:rPr>
              <a:t> </a:t>
            </a:r>
          </a:p>
        </p:txBody>
      </p:sp>
      <p:pic>
        <p:nvPicPr>
          <p:cNvPr id="4" name="Picture 3" descr="Question Mark Drawing Images at Gloria Simpson blog">
            <a:extLst>
              <a:ext uri="{FF2B5EF4-FFF2-40B4-BE49-F238E27FC236}">
                <a16:creationId xmlns:a16="http://schemas.microsoft.com/office/drawing/2014/main" id="{0F4C79CC-0ED7-FBBA-BBCE-4154D069E0C4}"/>
              </a:ext>
            </a:extLst>
          </p:cNvPr>
          <p:cNvPicPr>
            <a:picLocks noChangeAspect="1"/>
          </p:cNvPicPr>
          <p:nvPr/>
        </p:nvPicPr>
        <p:blipFill>
          <a:blip r:embed="rId2"/>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1613044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ing Your Community - Surrey Police - Elmbridge Life">
            <a:extLst>
              <a:ext uri="{FF2B5EF4-FFF2-40B4-BE49-F238E27FC236}">
                <a16:creationId xmlns:a16="http://schemas.microsoft.com/office/drawing/2014/main" id="{A8C940B1-73F8-8356-C51F-57BFC03B6476}"/>
              </a:ext>
            </a:extLst>
          </p:cNvPr>
          <p:cNvPicPr>
            <a:picLocks noChangeAspect="1"/>
          </p:cNvPicPr>
          <p:nvPr/>
        </p:nvPicPr>
        <p:blipFill>
          <a:blip r:embed="rId2"/>
          <a:srcRect l="15167" r="22799" b="-1"/>
          <a:stretch/>
        </p:blipFill>
        <p:spPr>
          <a:xfrm>
            <a:off x="1" y="10"/>
            <a:ext cx="6373368" cy="6857990"/>
          </a:xfrm>
          <a:prstGeom prst="rect">
            <a:avLst/>
          </a:prstGeom>
        </p:spPr>
      </p:pic>
      <p:sp>
        <p:nvSpPr>
          <p:cNvPr id="2" name="Title 1">
            <a:extLst>
              <a:ext uri="{FF2B5EF4-FFF2-40B4-BE49-F238E27FC236}">
                <a16:creationId xmlns:a16="http://schemas.microsoft.com/office/drawing/2014/main" id="{23E20BF5-AEBF-9EEA-CA78-9091718E2E4A}"/>
              </a:ext>
            </a:extLst>
          </p:cNvPr>
          <p:cNvSpPr>
            <a:spLocks noGrp="1"/>
          </p:cNvSpPr>
          <p:nvPr>
            <p:ph type="title"/>
          </p:nvPr>
        </p:nvSpPr>
        <p:spPr>
          <a:xfrm>
            <a:off x="7123015" y="603504"/>
            <a:ext cx="4361689" cy="1527048"/>
          </a:xfrm>
        </p:spPr>
        <p:txBody>
          <a:bodyPr anchor="b">
            <a:normAutofit/>
          </a:bodyPr>
          <a:lstStyle/>
          <a:p>
            <a:r>
              <a:rPr lang="en-US" sz="2800">
                <a:latin typeface="Neue Haas Grotesk Text Pro"/>
              </a:rPr>
              <a:t>Community Cohesion: Building Trust and Collaboration</a:t>
            </a:r>
          </a:p>
        </p:txBody>
      </p:sp>
      <p:sp>
        <p:nvSpPr>
          <p:cNvPr id="3" name="Content Placeholder 2">
            <a:extLst>
              <a:ext uri="{FF2B5EF4-FFF2-40B4-BE49-F238E27FC236}">
                <a16:creationId xmlns:a16="http://schemas.microsoft.com/office/drawing/2014/main" id="{6C21E05C-6853-AC5D-50A0-013FABC3A74C}"/>
              </a:ext>
            </a:extLst>
          </p:cNvPr>
          <p:cNvSpPr>
            <a:spLocks noGrp="1"/>
          </p:cNvSpPr>
          <p:nvPr>
            <p:ph idx="1"/>
          </p:nvPr>
        </p:nvSpPr>
        <p:spPr>
          <a:xfrm>
            <a:off x="7123017" y="2212848"/>
            <a:ext cx="4361688" cy="4096512"/>
          </a:xfrm>
        </p:spPr>
        <p:txBody>
          <a:bodyPr vert="horz" lIns="91440" tIns="45720" rIns="91440" bIns="45720" rtlCol="0" anchor="t">
            <a:normAutofit/>
          </a:bodyPr>
          <a:lstStyle/>
          <a:p>
            <a:r>
              <a:rPr lang="en-US" sz="1800" b="1" dirty="0">
                <a:latin typeface="Neue Haas Grotesk Text Pro"/>
              </a:rPr>
              <a:t>What Has Been Done?</a:t>
            </a:r>
            <a:endParaRPr lang="en-US" sz="1800" b="1" dirty="0"/>
          </a:p>
          <a:p>
            <a:r>
              <a:rPr lang="en-US" sz="1800" dirty="0" err="1">
                <a:latin typeface="Neue Haas Grotesk Text Pro"/>
              </a:rPr>
              <a:t>Neighbourhood</a:t>
            </a:r>
            <a:r>
              <a:rPr lang="en-US" sz="1800" dirty="0">
                <a:latin typeface="Neue Haas Grotesk Text Pro"/>
              </a:rPr>
              <a:t> Policing Teams.</a:t>
            </a:r>
            <a:endParaRPr lang="en-US" sz="1800" dirty="0"/>
          </a:p>
          <a:p>
            <a:r>
              <a:rPr lang="en-US" sz="1800" dirty="0">
                <a:latin typeface="Neue Haas Grotesk Text Pro"/>
              </a:rPr>
              <a:t>Youth Engagement Programs.</a:t>
            </a:r>
          </a:p>
          <a:p>
            <a:r>
              <a:rPr lang="en-US" sz="1800" b="1" dirty="0">
                <a:latin typeface="Neue Haas Grotesk Text Pro"/>
              </a:rPr>
              <a:t>What Could Be Done?</a:t>
            </a:r>
          </a:p>
          <a:p>
            <a:r>
              <a:rPr lang="en-US" sz="1800" dirty="0">
                <a:latin typeface="Neue Haas Grotesk Text Pro"/>
              </a:rPr>
              <a:t>Restorative Justice Programs</a:t>
            </a:r>
            <a:endParaRPr lang="en-US" sz="1800" dirty="0"/>
          </a:p>
          <a:p>
            <a:r>
              <a:rPr lang="en-US" sz="1800" dirty="0">
                <a:latin typeface="Neue Haas Grotesk Text Pro"/>
              </a:rPr>
              <a:t>Community-Led Policing Councils.</a:t>
            </a:r>
          </a:p>
          <a:p>
            <a:endParaRPr lang="en-US" sz="1800">
              <a:latin typeface="Neue Haas Grotesk Text Pro"/>
            </a:endParaRPr>
          </a:p>
        </p:txBody>
      </p:sp>
    </p:spTree>
    <p:extLst>
      <p:ext uri="{BB962C8B-B14F-4D97-AF65-F5344CB8AC3E}">
        <p14:creationId xmlns:p14="http://schemas.microsoft.com/office/powerpoint/2010/main" val="861446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E0936-5A9B-716C-0712-AEDE6FB70258}"/>
              </a:ext>
            </a:extLst>
          </p:cNvPr>
          <p:cNvSpPr>
            <a:spLocks noGrp="1"/>
          </p:cNvSpPr>
          <p:nvPr>
            <p:ph type="title"/>
          </p:nvPr>
        </p:nvSpPr>
        <p:spPr>
          <a:xfrm>
            <a:off x="614679" y="548640"/>
            <a:ext cx="4779572" cy="2067705"/>
          </a:xfrm>
        </p:spPr>
        <p:txBody>
          <a:bodyPr anchor="t">
            <a:normAutofit/>
          </a:bodyPr>
          <a:lstStyle/>
          <a:p>
            <a:r>
              <a:rPr lang="en-US" sz="3300">
                <a:latin typeface="Neue Haas Grotesk Text Pro"/>
              </a:rPr>
              <a:t>Health and Wellbeing: Addressing Root Causes Through Multi-Agency Collaboration</a:t>
            </a:r>
            <a:endParaRPr lang="en-US" sz="3300"/>
          </a:p>
        </p:txBody>
      </p:sp>
      <p:sp>
        <p:nvSpPr>
          <p:cNvPr id="3" name="Content Placeholder 2">
            <a:extLst>
              <a:ext uri="{FF2B5EF4-FFF2-40B4-BE49-F238E27FC236}">
                <a16:creationId xmlns:a16="http://schemas.microsoft.com/office/drawing/2014/main" id="{E0948577-0FE6-C68C-A5F1-6F66683643ED}"/>
              </a:ext>
            </a:extLst>
          </p:cNvPr>
          <p:cNvSpPr>
            <a:spLocks noGrp="1"/>
          </p:cNvSpPr>
          <p:nvPr>
            <p:ph idx="1"/>
          </p:nvPr>
        </p:nvSpPr>
        <p:spPr>
          <a:xfrm>
            <a:off x="6030551" y="548638"/>
            <a:ext cx="5546770" cy="5760721"/>
          </a:xfrm>
        </p:spPr>
        <p:txBody>
          <a:bodyPr vert="horz" lIns="91440" tIns="45720" rIns="91440" bIns="45720" rtlCol="0" anchor="t">
            <a:normAutofit/>
          </a:bodyPr>
          <a:lstStyle/>
          <a:p>
            <a:pPr>
              <a:lnSpc>
                <a:spcPct val="110000"/>
              </a:lnSpc>
            </a:pPr>
            <a:r>
              <a:rPr lang="en-US" sz="1500" b="1" dirty="0">
                <a:latin typeface="Neue Haas Grotesk Text Pro"/>
              </a:rPr>
              <a:t>What Has Been Done?</a:t>
            </a:r>
          </a:p>
          <a:p>
            <a:pPr>
              <a:lnSpc>
                <a:spcPct val="110000"/>
              </a:lnSpc>
            </a:pPr>
            <a:r>
              <a:rPr lang="en-US" sz="1500" dirty="0">
                <a:latin typeface="Neue Haas Grotesk Text Pro"/>
              </a:rPr>
              <a:t>Mental Health Street Triage: Some police forces have implemented programs where officers work alongside mental health professionals during incidents involving individuals in crisis</a:t>
            </a:r>
            <a:r>
              <a:rPr lang="en-US" sz="1500" dirty="0">
                <a:latin typeface="Neue Haas Grotesk Text Pro"/>
                <a:cs typeface="Times New Roman"/>
              </a:rPr>
              <a:t> </a:t>
            </a:r>
            <a:r>
              <a:rPr lang="en-US" sz="1200" dirty="0">
                <a:latin typeface="Times New Roman"/>
                <a:cs typeface="Times New Roman"/>
              </a:rPr>
              <a:t>(GOV.UK, n.d.)</a:t>
            </a:r>
            <a:endParaRPr lang="en-US" sz="1500" dirty="0"/>
          </a:p>
          <a:p>
            <a:pPr>
              <a:lnSpc>
                <a:spcPct val="110000"/>
              </a:lnSpc>
            </a:pPr>
            <a:r>
              <a:rPr lang="en-US" sz="1500" dirty="0">
                <a:latin typeface="Neue Haas Grotesk Text Pro"/>
              </a:rPr>
              <a:t>Drug and Alcohol Intervention Programs: In areas of high substance abuse, many police forces have introduced diversion programs that connect offenders with addiction services instead of the criminal justice system. </a:t>
            </a:r>
            <a:r>
              <a:rPr lang="en-US" sz="1200" dirty="0">
                <a:latin typeface="Times New Roman"/>
                <a:cs typeface="Times New Roman"/>
              </a:rPr>
              <a:t>(Public Health England, 2015)</a:t>
            </a:r>
          </a:p>
          <a:p>
            <a:pPr>
              <a:lnSpc>
                <a:spcPct val="110000"/>
              </a:lnSpc>
            </a:pPr>
            <a:r>
              <a:rPr lang="en-US" sz="1500" b="1" dirty="0">
                <a:latin typeface="Neue Haas Grotesk Text Pro"/>
              </a:rPr>
              <a:t>What Could Be Done?</a:t>
            </a:r>
          </a:p>
          <a:p>
            <a:pPr>
              <a:lnSpc>
                <a:spcPct val="110000"/>
              </a:lnSpc>
            </a:pPr>
            <a:r>
              <a:rPr lang="en-US" sz="1500" dirty="0">
                <a:latin typeface="Neue Haas Grotesk Text Pro"/>
              </a:rPr>
              <a:t>Integrated Service Hubs: Establishing multi-agency hubs in deprived areas that bring together police, social services, healthcare providers, and housing agencies could streamline access to support for vulnerable individuals. </a:t>
            </a:r>
            <a:endParaRPr lang="en-US" sz="1500" dirty="0"/>
          </a:p>
          <a:p>
            <a:pPr>
              <a:lnSpc>
                <a:spcPct val="110000"/>
              </a:lnSpc>
            </a:pPr>
            <a:r>
              <a:rPr lang="en-US" sz="1500" dirty="0">
                <a:latin typeface="Neue Haas Grotesk Text Pro"/>
              </a:rPr>
              <a:t>Housing-First Initiatives: Many deprived areas are plagued by homelessness, which exacerbates crime, substance abuse, and poor health outcomes. </a:t>
            </a:r>
          </a:p>
        </p:txBody>
      </p:sp>
      <p:pic>
        <p:nvPicPr>
          <p:cNvPr id="4" name="Picture 3" descr="Accelerating and De-risking Data-Led Policing">
            <a:extLst>
              <a:ext uri="{FF2B5EF4-FFF2-40B4-BE49-F238E27FC236}">
                <a16:creationId xmlns:a16="http://schemas.microsoft.com/office/drawing/2014/main" id="{333C6A8A-54B0-B254-D25B-3D506D02A4C0}"/>
              </a:ext>
            </a:extLst>
          </p:cNvPr>
          <p:cNvPicPr>
            <a:picLocks noChangeAspect="1"/>
          </p:cNvPicPr>
          <p:nvPr/>
        </p:nvPicPr>
        <p:blipFill>
          <a:blip r:embed="rId2"/>
          <a:stretch>
            <a:fillRect/>
          </a:stretch>
        </p:blipFill>
        <p:spPr>
          <a:xfrm>
            <a:off x="731520" y="3680371"/>
            <a:ext cx="4673754" cy="2628986"/>
          </a:xfrm>
          <a:prstGeom prst="rect">
            <a:avLst/>
          </a:prstGeom>
        </p:spPr>
      </p:pic>
    </p:spTree>
    <p:extLst>
      <p:ext uri="{BB962C8B-B14F-4D97-AF65-F5344CB8AC3E}">
        <p14:creationId xmlns:p14="http://schemas.microsoft.com/office/powerpoint/2010/main" val="501020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clusion Reason Final - Free photo on Pixabay - Pixabay">
            <a:extLst>
              <a:ext uri="{FF2B5EF4-FFF2-40B4-BE49-F238E27FC236}">
                <a16:creationId xmlns:a16="http://schemas.microsoft.com/office/drawing/2014/main" id="{EA7E6824-D721-8108-3F89-BEE9966913BB}"/>
              </a:ext>
            </a:extLst>
          </p:cNvPr>
          <p:cNvPicPr>
            <a:picLocks noChangeAspect="1"/>
          </p:cNvPicPr>
          <p:nvPr/>
        </p:nvPicPr>
        <p:blipFill>
          <a:blip r:embed="rId2"/>
          <a:stretch>
            <a:fillRect/>
          </a:stretch>
        </p:blipFill>
        <p:spPr>
          <a:xfrm>
            <a:off x="2032000" y="167401"/>
            <a:ext cx="8128000" cy="6186714"/>
          </a:xfrm>
          <a:prstGeom prst="rect">
            <a:avLst/>
          </a:prstGeom>
        </p:spPr>
      </p:pic>
    </p:spTree>
    <p:extLst>
      <p:ext uri="{BB962C8B-B14F-4D97-AF65-F5344CB8AC3E}">
        <p14:creationId xmlns:p14="http://schemas.microsoft.com/office/powerpoint/2010/main" val="1752192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umbs Up Vector Art, Icons, and Graphics for Free Download">
            <a:extLst>
              <a:ext uri="{FF2B5EF4-FFF2-40B4-BE49-F238E27FC236}">
                <a16:creationId xmlns:a16="http://schemas.microsoft.com/office/drawing/2014/main" id="{244FA6BA-B8CF-0FB6-C3D0-41A43B4FCB7E}"/>
              </a:ext>
            </a:extLst>
          </p:cNvPr>
          <p:cNvPicPr>
            <a:picLocks noChangeAspect="1"/>
          </p:cNvPicPr>
          <p:nvPr/>
        </p:nvPicPr>
        <p:blipFill>
          <a:blip r:embed="rId2"/>
          <a:srcRect l="1662" r="2456"/>
          <a:stretch/>
        </p:blipFill>
        <p:spPr>
          <a:xfrm>
            <a:off x="20" y="1"/>
            <a:ext cx="6575591" cy="6858000"/>
          </a:xfrm>
          <a:prstGeom prst="rect">
            <a:avLst/>
          </a:prstGeom>
        </p:spPr>
      </p:pic>
      <p:sp>
        <p:nvSpPr>
          <p:cNvPr id="2" name="Title 1">
            <a:extLst>
              <a:ext uri="{FF2B5EF4-FFF2-40B4-BE49-F238E27FC236}">
                <a16:creationId xmlns:a16="http://schemas.microsoft.com/office/drawing/2014/main" id="{2F269738-6E8F-5005-2E56-408B22F6087A}"/>
              </a:ext>
            </a:extLst>
          </p:cNvPr>
          <p:cNvSpPr>
            <a:spLocks noGrp="1"/>
          </p:cNvSpPr>
          <p:nvPr>
            <p:ph type="title"/>
          </p:nvPr>
        </p:nvSpPr>
        <p:spPr>
          <a:xfrm>
            <a:off x="7168896" y="1129554"/>
            <a:ext cx="4361688" cy="3475236"/>
          </a:xfrm>
        </p:spPr>
        <p:txBody>
          <a:bodyPr vert="horz" lIns="91440" tIns="45720" rIns="91440" bIns="45720" rtlCol="0" anchor="b">
            <a:normAutofit/>
          </a:bodyPr>
          <a:lstStyle/>
          <a:p>
            <a:r>
              <a:rPr lang="en-US" sz="5400"/>
              <a:t>Thank you!</a:t>
            </a:r>
          </a:p>
        </p:txBody>
      </p:sp>
    </p:spTree>
    <p:extLst>
      <p:ext uri="{BB962C8B-B14F-4D97-AF65-F5344CB8AC3E}">
        <p14:creationId xmlns:p14="http://schemas.microsoft.com/office/powerpoint/2010/main" val="3544148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CCBBFB-44FC-70C7-C0B6-2163D4F3B33B}"/>
              </a:ext>
            </a:extLst>
          </p:cNvPr>
          <p:cNvSpPr>
            <a:spLocks noGrp="1"/>
          </p:cNvSpPr>
          <p:nvPr>
            <p:ph idx="1"/>
          </p:nvPr>
        </p:nvSpPr>
        <p:spPr>
          <a:xfrm>
            <a:off x="612647" y="82675"/>
            <a:ext cx="10653579" cy="6535113"/>
          </a:xfrm>
        </p:spPr>
        <p:txBody>
          <a:bodyPr vert="horz" lIns="91440" tIns="45720" rIns="91440" bIns="45720" rtlCol="0" anchor="t">
            <a:normAutofit lnSpcReduction="10000"/>
          </a:bodyPr>
          <a:lstStyle/>
          <a:p>
            <a:r>
              <a:rPr lang="en-US" sz="1800" dirty="0">
                <a:latin typeface="Times New Roman"/>
                <a:cs typeface="Times New Roman"/>
              </a:rPr>
              <a:t>Reference list</a:t>
            </a:r>
            <a:endParaRPr lang="en-US" dirty="0"/>
          </a:p>
          <a:p>
            <a:r>
              <a:rPr lang="en-US" sz="1200" dirty="0">
                <a:latin typeface="Times New Roman"/>
                <a:cs typeface="Times New Roman"/>
              </a:rPr>
              <a:t>College of Policing (2017). </a:t>
            </a:r>
            <a:r>
              <a:rPr lang="en-US" sz="1200" i="1" dirty="0">
                <a:latin typeface="Times New Roman"/>
                <a:cs typeface="Times New Roman"/>
              </a:rPr>
              <a:t>Problem-oriented Policing</a:t>
            </a:r>
            <a:r>
              <a:rPr lang="en-US" sz="1200" dirty="0">
                <a:latin typeface="Times New Roman"/>
                <a:cs typeface="Times New Roman"/>
              </a:rPr>
              <a:t>. [online] College of Policing. Available at: </a:t>
            </a:r>
            <a:r>
              <a:rPr lang="en-US" sz="1200" dirty="0">
                <a:latin typeface="Times New Roman"/>
                <a:cs typeface="Times New Roman"/>
                <a:hlinkClick r:id="rId2"/>
              </a:rPr>
              <a:t>https://www.college.police.uk/research/crime-reduction-toolkit/problem-oriented-policing</a:t>
            </a:r>
            <a:r>
              <a:rPr lang="en-US" sz="1200" dirty="0">
                <a:latin typeface="Times New Roman"/>
                <a:cs typeface="Times New Roman"/>
              </a:rPr>
              <a:t>.</a:t>
            </a:r>
            <a:endParaRPr lang="en-US"/>
          </a:p>
          <a:p>
            <a:r>
              <a:rPr lang="en-US" sz="1200" dirty="0">
                <a:latin typeface="Times New Roman"/>
                <a:cs typeface="Times New Roman"/>
              </a:rPr>
              <a:t>College of Policing (2021a). </a:t>
            </a:r>
            <a:r>
              <a:rPr lang="en-US" sz="1200" i="1" dirty="0" err="1">
                <a:latin typeface="Times New Roman"/>
                <a:cs typeface="Times New Roman"/>
              </a:rPr>
              <a:t>Neighbourhood</a:t>
            </a:r>
            <a:r>
              <a:rPr lang="en-US" sz="1200" i="1" dirty="0">
                <a:latin typeface="Times New Roman"/>
                <a:cs typeface="Times New Roman"/>
              </a:rPr>
              <a:t> policing</a:t>
            </a:r>
            <a:r>
              <a:rPr lang="en-US" sz="1200" dirty="0">
                <a:latin typeface="Times New Roman"/>
                <a:cs typeface="Times New Roman"/>
              </a:rPr>
              <a:t>. [online] College of Policing. Available at: </a:t>
            </a:r>
            <a:r>
              <a:rPr lang="en-US" sz="1200" dirty="0">
                <a:latin typeface="Times New Roman"/>
                <a:cs typeface="Times New Roman"/>
                <a:hlinkClick r:id="rId3"/>
              </a:rPr>
              <a:t>https://www.college.police.uk/guidance/neighbourhood-policing</a:t>
            </a:r>
            <a:r>
              <a:rPr lang="en-US" sz="1200" dirty="0">
                <a:latin typeface="Times New Roman"/>
                <a:cs typeface="Times New Roman"/>
              </a:rPr>
              <a:t>.</a:t>
            </a:r>
            <a:endParaRPr lang="en-US"/>
          </a:p>
          <a:p>
            <a:r>
              <a:rPr lang="en-US" sz="1200" dirty="0">
                <a:latin typeface="Times New Roman"/>
                <a:cs typeface="Times New Roman"/>
              </a:rPr>
              <a:t>College of Policing (2021b). </a:t>
            </a:r>
            <a:r>
              <a:rPr lang="en-US" sz="1200" i="1" dirty="0">
                <a:latin typeface="Times New Roman"/>
                <a:cs typeface="Times New Roman"/>
              </a:rPr>
              <a:t>Targeted approaches to crime and disorder reduction</a:t>
            </a:r>
            <a:r>
              <a:rPr lang="en-US" sz="1200" dirty="0">
                <a:latin typeface="Times New Roman"/>
                <a:cs typeface="Times New Roman"/>
              </a:rPr>
              <a:t>. [online] College of Policing. Available at: </a:t>
            </a:r>
            <a:r>
              <a:rPr lang="en-US" sz="1200" dirty="0">
                <a:latin typeface="Times New Roman"/>
                <a:cs typeface="Times New Roman"/>
                <a:hlinkClick r:id="rId4"/>
              </a:rPr>
              <a:t>https://www.college.police.uk/research/what-works-policing-reduce-crime/targeted-approaches</a:t>
            </a:r>
            <a:r>
              <a:rPr lang="en-US" sz="1200" dirty="0">
                <a:latin typeface="Times New Roman"/>
                <a:cs typeface="Times New Roman"/>
              </a:rPr>
              <a:t>.</a:t>
            </a:r>
            <a:endParaRPr lang="en-US"/>
          </a:p>
          <a:p>
            <a:r>
              <a:rPr lang="en-US" sz="1200" dirty="0">
                <a:latin typeface="Times New Roman"/>
                <a:cs typeface="Times New Roman"/>
              </a:rPr>
              <a:t>College of Policing (2021c). </a:t>
            </a:r>
            <a:r>
              <a:rPr lang="en-US" sz="1200" i="1" dirty="0">
                <a:latin typeface="Times New Roman"/>
                <a:cs typeface="Times New Roman"/>
              </a:rPr>
              <a:t>Wellbeing</a:t>
            </a:r>
            <a:r>
              <a:rPr lang="en-US" sz="1200" dirty="0">
                <a:latin typeface="Times New Roman"/>
                <a:cs typeface="Times New Roman"/>
              </a:rPr>
              <a:t>. [online] College of Policing. Available at: </a:t>
            </a:r>
            <a:r>
              <a:rPr lang="en-US" sz="1200" dirty="0">
                <a:latin typeface="Times New Roman"/>
                <a:cs typeface="Times New Roman"/>
                <a:hlinkClick r:id="rId5"/>
              </a:rPr>
              <a:t>https://www.college.police.uk/support-forces/health-safety-welfare/wellbeing</a:t>
            </a:r>
            <a:r>
              <a:rPr lang="en-US" sz="1200" dirty="0">
                <a:latin typeface="Times New Roman"/>
                <a:cs typeface="Times New Roman"/>
              </a:rPr>
              <a:t>.</a:t>
            </a:r>
            <a:endParaRPr lang="en-US"/>
          </a:p>
          <a:p>
            <a:r>
              <a:rPr lang="en-US" sz="1200" dirty="0">
                <a:latin typeface="Times New Roman"/>
                <a:cs typeface="Times New Roman"/>
              </a:rPr>
              <a:t>Gold, J. (2022). Improving community relations in the police through procedural justice – an action learning initiative. </a:t>
            </a:r>
            <a:r>
              <a:rPr lang="en-US" sz="1200" i="1" dirty="0">
                <a:latin typeface="Times New Roman"/>
                <a:cs typeface="Times New Roman"/>
              </a:rPr>
              <a:t>Action Learning: Research and Practice</a:t>
            </a:r>
            <a:r>
              <a:rPr lang="en-US" sz="1200" dirty="0">
                <a:latin typeface="Times New Roman"/>
                <a:cs typeface="Times New Roman"/>
              </a:rPr>
              <a:t>, [online] 19(3), pp.1–18. </a:t>
            </a:r>
            <a:r>
              <a:rPr lang="en-US" sz="1200" dirty="0" err="1">
                <a:latin typeface="Times New Roman"/>
                <a:cs typeface="Times New Roman"/>
              </a:rPr>
              <a:t>doi:https</a:t>
            </a:r>
            <a:r>
              <a:rPr lang="en-US" sz="1200" dirty="0">
                <a:latin typeface="Times New Roman"/>
                <a:cs typeface="Times New Roman"/>
              </a:rPr>
              <a:t>://doi.org/10.1080/14767333.2022.2129586.</a:t>
            </a:r>
            <a:endParaRPr lang="en-US" dirty="0"/>
          </a:p>
          <a:p>
            <a:r>
              <a:rPr lang="en-US" sz="1200" dirty="0">
                <a:latin typeface="Times New Roman"/>
                <a:cs typeface="Times New Roman"/>
              </a:rPr>
              <a:t>GOV.UK (2021). </a:t>
            </a:r>
            <a:r>
              <a:rPr lang="en-US" sz="1200" i="1" dirty="0">
                <a:latin typeface="Times New Roman"/>
                <a:cs typeface="Times New Roman"/>
              </a:rPr>
              <a:t>Reoffending</a:t>
            </a:r>
            <a:r>
              <a:rPr lang="en-US" sz="1200" dirty="0">
                <a:latin typeface="Times New Roman"/>
                <a:cs typeface="Times New Roman"/>
              </a:rPr>
              <a:t>. [online] </a:t>
            </a:r>
            <a:r>
              <a:rPr lang="en-US" sz="1200" dirty="0">
                <a:latin typeface="Times New Roman"/>
                <a:cs typeface="Times New Roman"/>
                <a:hlinkClick r:id="rId6"/>
              </a:rPr>
              <a:t>www.ethnicity-facts-figures.service.gov.uk</a:t>
            </a:r>
            <a:r>
              <a:rPr lang="en-US" sz="1200" dirty="0">
                <a:latin typeface="Times New Roman"/>
                <a:cs typeface="Times New Roman"/>
              </a:rPr>
              <a:t>. Available at: </a:t>
            </a:r>
            <a:r>
              <a:rPr lang="en-US" sz="1200" dirty="0">
                <a:latin typeface="Times New Roman"/>
                <a:cs typeface="Times New Roman"/>
                <a:hlinkClick r:id="rId7"/>
              </a:rPr>
              <a:t>https://www.ethnicity-facts-figures.service.gov.uk/crime-justice-and-the-law/crime-and-reoffending/proven-reoffending/latest/</a:t>
            </a:r>
            <a:r>
              <a:rPr lang="en-US" sz="1200" dirty="0">
                <a:latin typeface="Times New Roman"/>
                <a:cs typeface="Times New Roman"/>
              </a:rPr>
              <a:t>.</a:t>
            </a:r>
            <a:endParaRPr lang="en-US"/>
          </a:p>
          <a:p>
            <a:r>
              <a:rPr lang="en-US" sz="1200" dirty="0">
                <a:latin typeface="Times New Roman"/>
                <a:cs typeface="Times New Roman"/>
              </a:rPr>
              <a:t>GOV.UK. (n.d.). </a:t>
            </a:r>
            <a:r>
              <a:rPr lang="en-US" sz="1200" i="1" dirty="0">
                <a:latin typeface="Times New Roman"/>
                <a:cs typeface="Times New Roman"/>
              </a:rPr>
              <a:t>Extending the street triage scheme: New patrols with nurses and the police</a:t>
            </a:r>
            <a:r>
              <a:rPr lang="en-US" sz="1200" dirty="0">
                <a:latin typeface="Times New Roman"/>
                <a:cs typeface="Times New Roman"/>
              </a:rPr>
              <a:t>. [online] Available at: </a:t>
            </a:r>
            <a:r>
              <a:rPr lang="en-US" sz="1200" dirty="0">
                <a:latin typeface="Times New Roman"/>
                <a:cs typeface="Times New Roman"/>
                <a:hlinkClick r:id="rId8"/>
              </a:rPr>
              <a:t>https://www.gov.uk/government/news/extending-the-street-triage-scheme-new-patrols-with-nurses-and-the-police</a:t>
            </a:r>
            <a:r>
              <a:rPr lang="en-US" sz="1200" dirty="0">
                <a:latin typeface="Times New Roman"/>
                <a:cs typeface="Times New Roman"/>
              </a:rPr>
              <a:t>.</a:t>
            </a:r>
            <a:endParaRPr lang="en-US"/>
          </a:p>
          <a:p>
            <a:r>
              <a:rPr lang="en-US" sz="1200" dirty="0">
                <a:latin typeface="Times New Roman"/>
                <a:cs typeface="Times New Roman"/>
              </a:rPr>
              <a:t>Hanway, P. and Hambly, O. (2023). </a:t>
            </a:r>
            <a:r>
              <a:rPr lang="en-US" sz="1200" i="1" dirty="0">
                <a:latin typeface="Times New Roman"/>
                <a:cs typeface="Times New Roman"/>
              </a:rPr>
              <a:t>Public perceptions of policing: A review of research and literature</a:t>
            </a:r>
            <a:r>
              <a:rPr lang="en-US" sz="1200" dirty="0">
                <a:latin typeface="Times New Roman"/>
                <a:cs typeface="Times New Roman"/>
              </a:rPr>
              <a:t>. [online] GOV.UK. Available at: </a:t>
            </a:r>
            <a:r>
              <a:rPr lang="en-US" sz="1200" dirty="0">
                <a:latin typeface="Times New Roman"/>
                <a:cs typeface="Times New Roman"/>
                <a:hlinkClick r:id="rId9"/>
              </a:rPr>
              <a:t>https://www.gov.uk/government/publications/public-perceptions-of-policing-a-review-of-research-and-literature/public-perceptions-of-policing-a-review-of-research-and-literature</a:t>
            </a:r>
            <a:r>
              <a:rPr lang="en-US" sz="1200" dirty="0">
                <a:latin typeface="Times New Roman"/>
                <a:cs typeface="Times New Roman"/>
              </a:rPr>
              <a:t>.</a:t>
            </a:r>
            <a:endParaRPr lang="en-US"/>
          </a:p>
          <a:p>
            <a:r>
              <a:rPr lang="en-US" sz="1200" dirty="0">
                <a:latin typeface="Times New Roman"/>
                <a:cs typeface="Times New Roman"/>
              </a:rPr>
              <a:t>Home Office (2016). </a:t>
            </a:r>
            <a:r>
              <a:rPr lang="en-US" sz="1200" i="1" dirty="0">
                <a:latin typeface="Times New Roman"/>
                <a:cs typeface="Times New Roman"/>
              </a:rPr>
              <a:t>Integrated offender management (IOM)</a:t>
            </a:r>
            <a:r>
              <a:rPr lang="en-US" sz="1200" dirty="0">
                <a:latin typeface="Times New Roman"/>
                <a:cs typeface="Times New Roman"/>
              </a:rPr>
              <a:t>. [online] GOV.UK. Available at: </a:t>
            </a:r>
            <a:r>
              <a:rPr lang="en-US" sz="1200" dirty="0">
                <a:latin typeface="Times New Roman"/>
                <a:cs typeface="Times New Roman"/>
                <a:hlinkClick r:id="rId10"/>
              </a:rPr>
              <a:t>https://www.gov.uk/guidance/integrated-offender-management-iom</a:t>
            </a:r>
            <a:r>
              <a:rPr lang="en-US" sz="1200" dirty="0">
                <a:latin typeface="Times New Roman"/>
                <a:cs typeface="Times New Roman"/>
              </a:rPr>
              <a:t>.</a:t>
            </a:r>
            <a:endParaRPr lang="en-US"/>
          </a:p>
          <a:p>
            <a:r>
              <a:rPr lang="en-US" sz="1200" dirty="0">
                <a:latin typeface="Times New Roman"/>
                <a:cs typeface="Times New Roman"/>
              </a:rPr>
              <a:t>Office, H. (2024). </a:t>
            </a:r>
            <a:r>
              <a:rPr lang="en-US" sz="1200" i="1" dirty="0">
                <a:latin typeface="Times New Roman"/>
                <a:cs typeface="Times New Roman"/>
              </a:rPr>
              <a:t>Government kick-starts plan to restore </a:t>
            </a:r>
            <a:r>
              <a:rPr lang="en-US" sz="1200" i="1" dirty="0" err="1">
                <a:latin typeface="Times New Roman"/>
                <a:cs typeface="Times New Roman"/>
              </a:rPr>
              <a:t>neighbourhood</a:t>
            </a:r>
            <a:r>
              <a:rPr lang="en-US" sz="1200" i="1" dirty="0">
                <a:latin typeface="Times New Roman"/>
                <a:cs typeface="Times New Roman"/>
              </a:rPr>
              <a:t> policing</a:t>
            </a:r>
            <a:r>
              <a:rPr lang="en-US" sz="1200" dirty="0">
                <a:latin typeface="Times New Roman"/>
                <a:cs typeface="Times New Roman"/>
              </a:rPr>
              <a:t>. [online] GOV.UK. Available at: </a:t>
            </a:r>
            <a:r>
              <a:rPr lang="en-US" sz="1200" dirty="0">
                <a:latin typeface="Times New Roman"/>
                <a:cs typeface="Times New Roman"/>
                <a:hlinkClick r:id="rId11"/>
              </a:rPr>
              <a:t>https://www.gov.uk/government/news/government-kick-starts-plan-to-restore-neighbourhood-policing</a:t>
            </a:r>
            <a:r>
              <a:rPr lang="en-US" sz="1200" dirty="0">
                <a:latin typeface="Times New Roman"/>
                <a:cs typeface="Times New Roman"/>
              </a:rPr>
              <a:t>.</a:t>
            </a:r>
            <a:endParaRPr lang="en-US"/>
          </a:p>
          <a:p>
            <a:r>
              <a:rPr lang="en-US" sz="1200" dirty="0">
                <a:latin typeface="Times New Roman"/>
                <a:cs typeface="Times New Roman"/>
              </a:rPr>
              <a:t>Public Health England (2015). </a:t>
            </a:r>
            <a:r>
              <a:rPr lang="en-US" sz="1200" i="1" dirty="0">
                <a:latin typeface="Times New Roman"/>
                <a:cs typeface="Times New Roman"/>
              </a:rPr>
              <a:t>Preventing drug and alcohol misuse: effective interventions</a:t>
            </a:r>
            <a:r>
              <a:rPr lang="en-US" sz="1200" dirty="0">
                <a:latin typeface="Times New Roman"/>
                <a:cs typeface="Times New Roman"/>
              </a:rPr>
              <a:t>. [online] GOV.UK. Available at: </a:t>
            </a:r>
            <a:r>
              <a:rPr lang="en-US" sz="1200" dirty="0">
                <a:latin typeface="Times New Roman"/>
                <a:cs typeface="Times New Roman"/>
                <a:hlinkClick r:id="rId12"/>
              </a:rPr>
              <a:t>https://www.gov.uk/government/publications/preventing-drug-and-alcohol-misuse-effective-interventions</a:t>
            </a:r>
            <a:r>
              <a:rPr lang="en-US" sz="1200" dirty="0">
                <a:latin typeface="Times New Roman"/>
                <a:cs typeface="Times New Roman"/>
              </a:rPr>
              <a:t>.</a:t>
            </a:r>
            <a:endParaRPr lang="en-US"/>
          </a:p>
          <a:p>
            <a:r>
              <a:rPr lang="en-US" sz="1200" dirty="0">
                <a:latin typeface="Times New Roman"/>
                <a:cs typeface="Times New Roman"/>
              </a:rPr>
              <a:t>The Police Foundation. (2019). </a:t>
            </a:r>
            <a:r>
              <a:rPr lang="en-US" sz="1200" i="1" dirty="0">
                <a:latin typeface="Times New Roman"/>
                <a:cs typeface="Times New Roman"/>
              </a:rPr>
              <a:t>Data-driven policing and public value</a:t>
            </a:r>
            <a:r>
              <a:rPr lang="en-US" sz="1200" dirty="0">
                <a:latin typeface="Times New Roman"/>
                <a:cs typeface="Times New Roman"/>
              </a:rPr>
              <a:t>. [online] Available at: </a:t>
            </a:r>
            <a:r>
              <a:rPr lang="en-US" sz="1200" dirty="0">
                <a:latin typeface="Times New Roman"/>
                <a:cs typeface="Times New Roman"/>
                <a:hlinkClick r:id="rId13"/>
              </a:rPr>
              <a:t>https://www.police-foundation.org.uk/project/data-driven-policing-and-public-value-new/</a:t>
            </a:r>
            <a:r>
              <a:rPr lang="en-US" sz="1200" dirty="0">
                <a:latin typeface="Times New Roman"/>
                <a:cs typeface="Times New Roman"/>
              </a:rPr>
              <a:t>.</a:t>
            </a:r>
            <a:endParaRPr lang="en-US"/>
          </a:p>
          <a:p>
            <a:endParaRPr lang="en-US" dirty="0"/>
          </a:p>
        </p:txBody>
      </p:sp>
    </p:spTree>
    <p:extLst>
      <p:ext uri="{BB962C8B-B14F-4D97-AF65-F5344CB8AC3E}">
        <p14:creationId xmlns:p14="http://schemas.microsoft.com/office/powerpoint/2010/main" val="275412142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VanillaVTI</vt:lpstr>
      <vt:lpstr>Multiple Deprivation</vt:lpstr>
      <vt:lpstr>What is Multiple Deprivation?</vt:lpstr>
      <vt:lpstr>Why Is Multiple Deprivation a Central Concern for Policing and Key Partners?</vt:lpstr>
      <vt:lpstr>Social and Community Breakdown</vt:lpstr>
      <vt:lpstr>Public Health and Wellbeing</vt:lpstr>
      <vt:lpstr>What Has Been Done to Make a Measurable Difference?</vt:lpstr>
      <vt:lpstr>What Could Be Done to Make a Measurable Difference?</vt:lpstr>
      <vt:lpstr>Community Cohesion: Building Trust and Collaboration</vt:lpstr>
      <vt:lpstr>Health and Wellbeing: Addressing Root Causes Through Multi-Agency Collaboration</vt:lpstr>
      <vt:lpstr>PowerPoint Presentation</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151</cp:revision>
  <dcterms:created xsi:type="dcterms:W3CDTF">2024-11-10T17:35:46Z</dcterms:created>
  <dcterms:modified xsi:type="dcterms:W3CDTF">2024-11-10T20:47:30Z</dcterms:modified>
</cp:coreProperties>
</file>