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26"/>
  </p:notesMasterIdLst>
  <p:sldIdLst>
    <p:sldId id="719" r:id="rId6"/>
    <p:sldId id="301" r:id="rId7"/>
    <p:sldId id="753" r:id="rId8"/>
    <p:sldId id="554" r:id="rId9"/>
    <p:sldId id="559" r:id="rId10"/>
    <p:sldId id="557" r:id="rId11"/>
    <p:sldId id="725" r:id="rId12"/>
    <p:sldId id="558" r:id="rId13"/>
    <p:sldId id="593" r:id="rId14"/>
    <p:sldId id="594" r:id="rId15"/>
    <p:sldId id="562" r:id="rId16"/>
    <p:sldId id="726" r:id="rId17"/>
    <p:sldId id="727" r:id="rId18"/>
    <p:sldId id="574" r:id="rId19"/>
    <p:sldId id="575" r:id="rId20"/>
    <p:sldId id="748" r:id="rId21"/>
    <p:sldId id="750" r:id="rId22"/>
    <p:sldId id="751" r:id="rId23"/>
    <p:sldId id="754" r:id="rId24"/>
    <p:sldId id="728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30DA2E-1A98-4FA6-9607-962903D706CF}" v="20" dt="2025-01-13T10:34:30.1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33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15874430-EF58-4CA2-BA37-AF3036624F75}"/>
    <pc:docChg chg="modSld delMainMaster">
      <pc:chgData name="Jenifer Prince Devaraj" userId="c3fb109c-09d1-42a6-93f4-69472d709861" providerId="ADAL" clId="{15874430-EF58-4CA2-BA37-AF3036624F75}" dt="2024-10-03T05:01:53.178" v="20" actId="1076"/>
      <pc:docMkLst>
        <pc:docMk/>
      </pc:docMkLst>
      <pc:sldChg chg="modSp mod">
        <pc:chgData name="Jenifer Prince Devaraj" userId="c3fb109c-09d1-42a6-93f4-69472d709861" providerId="ADAL" clId="{15874430-EF58-4CA2-BA37-AF3036624F75}" dt="2024-10-03T05:01:53.178" v="20" actId="1076"/>
        <pc:sldMkLst>
          <pc:docMk/>
          <pc:sldMk cId="2935683048" sldId="727"/>
        </pc:sldMkLst>
        <pc:picChg chg="mod">
          <ac:chgData name="Jenifer Prince Devaraj" userId="c3fb109c-09d1-42a6-93f4-69472d709861" providerId="ADAL" clId="{15874430-EF58-4CA2-BA37-AF3036624F75}" dt="2024-10-03T05:01:53.178" v="20" actId="1076"/>
          <ac:picMkLst>
            <pc:docMk/>
            <pc:sldMk cId="2935683048" sldId="727"/>
            <ac:picMk id="3" creationId="{0EA15754-7BE7-A692-5C3B-79150DF23907}"/>
          </ac:picMkLst>
        </pc:picChg>
      </pc:sldChg>
      <pc:sldChg chg="modSp mod">
        <pc:chgData name="Jenifer Prince Devaraj" userId="c3fb109c-09d1-42a6-93f4-69472d709861" providerId="ADAL" clId="{15874430-EF58-4CA2-BA37-AF3036624F75}" dt="2024-10-03T04:41:10.182" v="1" actId="1076"/>
        <pc:sldMkLst>
          <pc:docMk/>
          <pc:sldMk cId="2765676292" sldId="753"/>
        </pc:sldMkLst>
        <pc:picChg chg="mod">
          <ac:chgData name="Jenifer Prince Devaraj" userId="c3fb109c-09d1-42a6-93f4-69472d709861" providerId="ADAL" clId="{15874430-EF58-4CA2-BA37-AF3036624F75}" dt="2024-10-03T04:41:10.182" v="1" actId="1076"/>
          <ac:picMkLst>
            <pc:docMk/>
            <pc:sldMk cId="2765676292" sldId="753"/>
            <ac:picMk id="5" creationId="{FD04213A-BB33-8E85-E395-172C2E9E6A87}"/>
          </ac:picMkLst>
        </pc:picChg>
      </pc:sldChg>
      <pc:sldMasterChg chg="del delSldLayout">
        <pc:chgData name="Jenifer Prince Devaraj" userId="c3fb109c-09d1-42a6-93f4-69472d709861" providerId="ADAL" clId="{15874430-EF58-4CA2-BA37-AF3036624F75}" dt="2024-10-03T04:41:13.736" v="3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15874430-EF58-4CA2-BA37-AF3036624F75}" dt="2024-10-03T04:41:13.736" v="3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36" v="2"/>
        <pc:sldMasterMkLst>
          <pc:docMk/>
          <pc:sldMasterMk cId="332921129" sldId="2147483651"/>
        </pc:sldMasterMkLst>
        <pc:sldLayoutChg chg="del">
          <pc:chgData name="Jenifer Prince Devaraj" userId="c3fb109c-09d1-42a6-93f4-69472d709861" providerId="ADAL" clId="{15874430-EF58-4CA2-BA37-AF3036624F75}" dt="2024-10-03T04:41:13.736" v="2"/>
          <pc:sldLayoutMkLst>
            <pc:docMk/>
            <pc:sldMasterMk cId="332921129" sldId="2147483651"/>
            <pc:sldLayoutMk cId="1273137694" sldId="2147483674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36" v="2"/>
          <pc:sldLayoutMkLst>
            <pc:docMk/>
            <pc:sldMasterMk cId="332921129" sldId="2147483651"/>
            <pc:sldLayoutMk cId="3329800859" sldId="2147483784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36" v="4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15874430-EF58-4CA2-BA37-AF3036624F75}" dt="2024-10-03T04:41:13.736" v="4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36" v="4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4" v="5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15874430-EF58-4CA2-BA37-AF3036624F75}" dt="2024-10-03T04:41:13.744" v="5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4" v="5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6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15874430-EF58-4CA2-BA37-AF3036624F75}" dt="2024-10-03T04:41:13.745" v="6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6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6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6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6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6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7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15874430-EF58-4CA2-BA37-AF3036624F75}" dt="2024-10-03T04:41:13.745" v="7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7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8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15874430-EF58-4CA2-BA37-AF3036624F75}" dt="2024-10-03T04:41:13.745" v="8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8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9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15874430-EF58-4CA2-BA37-AF3036624F75}" dt="2024-10-03T04:41:13.745" v="9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9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9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9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9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9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11"/>
        <pc:sldMasterMkLst>
          <pc:docMk/>
          <pc:sldMasterMk cId="1800093731" sldId="2147483659"/>
        </pc:sldMasterMkLst>
        <pc:sldLayoutChg chg="del">
          <pc:chgData name="Jenifer Prince Devaraj" userId="c3fb109c-09d1-42a6-93f4-69472d709861" providerId="ADAL" clId="{15874430-EF58-4CA2-BA37-AF3036624F75}" dt="2024-10-03T04:41:13.745" v="11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1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1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1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10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15874430-EF58-4CA2-BA37-AF3036624F75}" dt="2024-10-03T04:41:13.745" v="10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0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0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0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0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12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15874430-EF58-4CA2-BA37-AF3036624F75}" dt="2024-10-03T04:41:13.745" v="12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13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15874430-EF58-4CA2-BA37-AF3036624F75}" dt="2024-10-03T04:41:13.745" v="13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3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3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3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3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14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15874430-EF58-4CA2-BA37-AF3036624F75}" dt="2024-10-03T04:41:13.745" v="14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4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4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4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4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15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15874430-EF58-4CA2-BA37-AF3036624F75}" dt="2024-10-03T04:41:13.745" v="15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5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5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5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5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45" v="16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45" v="16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54" v="18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15874430-EF58-4CA2-BA37-AF3036624F75}" dt="2024-10-03T04:41:13.754" v="18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8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8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8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8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54" v="19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15874430-EF58-4CA2-BA37-AF3036624F75}" dt="2024-10-03T04:41:13.754" v="19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15874430-EF58-4CA2-BA37-AF3036624F75}" dt="2024-10-03T04:41:13.754" v="17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15874430-EF58-4CA2-BA37-AF3036624F75}" dt="2024-10-03T04:41:13.754" v="17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7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7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7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7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15874430-EF58-4CA2-BA37-AF3036624F75}" dt="2024-10-03T04:41:13.754" v="17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  <pc:docChgLst>
    <pc:chgData name="Jenifer Prince Devaraj" userId="c3fb109c-09d1-42a6-93f4-69472d709861" providerId="ADAL" clId="{3230DA2E-1A98-4FA6-9607-962903D706CF}"/>
    <pc:docChg chg="undo redo custSel addSld modSld">
      <pc:chgData name="Jenifer Prince Devaraj" userId="c3fb109c-09d1-42a6-93f4-69472d709861" providerId="ADAL" clId="{3230DA2E-1A98-4FA6-9607-962903D706CF}" dt="2025-01-13T10:34:30.196" v="310" actId="1076"/>
      <pc:docMkLst>
        <pc:docMk/>
      </pc:docMkLst>
      <pc:sldChg chg="modSp mod">
        <pc:chgData name="Jenifer Prince Devaraj" userId="c3fb109c-09d1-42a6-93f4-69472d709861" providerId="ADAL" clId="{3230DA2E-1A98-4FA6-9607-962903D706CF}" dt="2025-01-13T10:23:07.507" v="229" actId="14100"/>
        <pc:sldMkLst>
          <pc:docMk/>
          <pc:sldMk cId="3657130640" sldId="301"/>
        </pc:sldMkLst>
        <pc:spChg chg="mod">
          <ac:chgData name="Jenifer Prince Devaraj" userId="c3fb109c-09d1-42a6-93f4-69472d709861" providerId="ADAL" clId="{3230DA2E-1A98-4FA6-9607-962903D706CF}" dt="2025-01-13T10:23:07.507" v="229" actId="14100"/>
          <ac:spMkLst>
            <pc:docMk/>
            <pc:sldMk cId="3657130640" sldId="301"/>
            <ac:spMk id="3" creationId="{00000000-0000-0000-0000-000000000000}"/>
          </ac:spMkLst>
        </pc:spChg>
        <pc:spChg chg="mod">
          <ac:chgData name="Jenifer Prince Devaraj" userId="c3fb109c-09d1-42a6-93f4-69472d709861" providerId="ADAL" clId="{3230DA2E-1A98-4FA6-9607-962903D706CF}" dt="2025-01-13T10:21:20.940" v="209" actId="1076"/>
          <ac:spMkLst>
            <pc:docMk/>
            <pc:sldMk cId="3657130640" sldId="301"/>
            <ac:spMk id="9" creationId="{65CB98E5-E208-381B-6392-6B10F3D1D904}"/>
          </ac:spMkLst>
        </pc:spChg>
      </pc:sldChg>
      <pc:sldChg chg="modSp mod">
        <pc:chgData name="Jenifer Prince Devaraj" userId="c3fb109c-09d1-42a6-93f4-69472d709861" providerId="ADAL" clId="{3230DA2E-1A98-4FA6-9607-962903D706CF}" dt="2025-01-13T10:23:34.688" v="233" actId="179"/>
        <pc:sldMkLst>
          <pc:docMk/>
          <pc:sldMk cId="1394292336" sldId="554"/>
        </pc:sldMkLst>
        <pc:spChg chg="mod">
          <ac:chgData name="Jenifer Prince Devaraj" userId="c3fb109c-09d1-42a6-93f4-69472d709861" providerId="ADAL" clId="{3230DA2E-1A98-4FA6-9607-962903D706CF}" dt="2025-01-13T10:23:34.688" v="233" actId="179"/>
          <ac:spMkLst>
            <pc:docMk/>
            <pc:sldMk cId="1394292336" sldId="554"/>
            <ac:spMk id="3" creationId="{00000000-0000-0000-0000-000000000000}"/>
          </ac:spMkLst>
        </pc:spChg>
        <pc:picChg chg="mod">
          <ac:chgData name="Jenifer Prince Devaraj" userId="c3fb109c-09d1-42a6-93f4-69472d709861" providerId="ADAL" clId="{3230DA2E-1A98-4FA6-9607-962903D706CF}" dt="2025-01-13T10:23:20.427" v="232" actId="1076"/>
          <ac:picMkLst>
            <pc:docMk/>
            <pc:sldMk cId="1394292336" sldId="554"/>
            <ac:picMk id="7" creationId="{00000000-0000-0000-0000-000000000000}"/>
          </ac:picMkLst>
        </pc:picChg>
      </pc:sldChg>
      <pc:sldChg chg="modSp mod">
        <pc:chgData name="Jenifer Prince Devaraj" userId="c3fb109c-09d1-42a6-93f4-69472d709861" providerId="ADAL" clId="{3230DA2E-1A98-4FA6-9607-962903D706CF}" dt="2025-01-13T10:24:22.850" v="238" actId="1076"/>
        <pc:sldMkLst>
          <pc:docMk/>
          <pc:sldMk cId="2582902761" sldId="559"/>
        </pc:sldMkLst>
        <pc:spChg chg="mod">
          <ac:chgData name="Jenifer Prince Devaraj" userId="c3fb109c-09d1-42a6-93f4-69472d709861" providerId="ADAL" clId="{3230DA2E-1A98-4FA6-9607-962903D706CF}" dt="2025-01-13T10:24:18.381" v="237" actId="20577"/>
          <ac:spMkLst>
            <pc:docMk/>
            <pc:sldMk cId="2582902761" sldId="559"/>
            <ac:spMk id="2" creationId="{00000000-0000-0000-0000-000000000000}"/>
          </ac:spMkLst>
        </pc:spChg>
        <pc:picChg chg="mod">
          <ac:chgData name="Jenifer Prince Devaraj" userId="c3fb109c-09d1-42a6-93f4-69472d709861" providerId="ADAL" clId="{3230DA2E-1A98-4FA6-9607-962903D706CF}" dt="2025-01-13T10:24:22.850" v="238" actId="1076"/>
          <ac:picMkLst>
            <pc:docMk/>
            <pc:sldMk cId="2582902761" sldId="559"/>
            <ac:picMk id="11" creationId="{0E76DD51-1A09-53AC-9D32-C1D9815EE2D1}"/>
          </ac:picMkLst>
        </pc:picChg>
      </pc:sldChg>
      <pc:sldChg chg="modSp mod">
        <pc:chgData name="Jenifer Prince Devaraj" userId="c3fb109c-09d1-42a6-93f4-69472d709861" providerId="ADAL" clId="{3230DA2E-1A98-4FA6-9607-962903D706CF}" dt="2025-01-13T10:30:07.646" v="257" actId="20577"/>
        <pc:sldMkLst>
          <pc:docMk/>
          <pc:sldMk cId="2145727998" sldId="562"/>
        </pc:sldMkLst>
        <pc:spChg chg="mod">
          <ac:chgData name="Jenifer Prince Devaraj" userId="c3fb109c-09d1-42a6-93f4-69472d709861" providerId="ADAL" clId="{3230DA2E-1A98-4FA6-9607-962903D706CF}" dt="2025-01-13T10:30:07.646" v="257" actId="20577"/>
          <ac:spMkLst>
            <pc:docMk/>
            <pc:sldMk cId="2145727998" sldId="562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3230DA2E-1A98-4FA6-9607-962903D706CF}" dt="2025-01-13T10:30:00.623" v="254" actId="1076"/>
          <ac:spMkLst>
            <pc:docMk/>
            <pc:sldMk cId="2145727998" sldId="562"/>
            <ac:spMk id="8" creationId="{56E23458-853A-5042-3B09-9F66B10419E1}"/>
          </ac:spMkLst>
        </pc:spChg>
        <pc:picChg chg="mod">
          <ac:chgData name="Jenifer Prince Devaraj" userId="c3fb109c-09d1-42a6-93f4-69472d709861" providerId="ADAL" clId="{3230DA2E-1A98-4FA6-9607-962903D706CF}" dt="2025-01-13T10:30:01.910" v="255" actId="1076"/>
          <ac:picMkLst>
            <pc:docMk/>
            <pc:sldMk cId="2145727998" sldId="562"/>
            <ac:picMk id="7" creationId="{346563F5-CCCE-BECC-36C1-2A0844E680CF}"/>
          </ac:picMkLst>
        </pc:picChg>
      </pc:sldChg>
      <pc:sldChg chg="modSp mod">
        <pc:chgData name="Jenifer Prince Devaraj" userId="c3fb109c-09d1-42a6-93f4-69472d709861" providerId="ADAL" clId="{3230DA2E-1A98-4FA6-9607-962903D706CF}" dt="2025-01-13T10:31:04.232" v="260" actId="5793"/>
        <pc:sldMkLst>
          <pc:docMk/>
          <pc:sldMk cId="3756976179" sldId="574"/>
        </pc:sldMkLst>
        <pc:spChg chg="mod">
          <ac:chgData name="Jenifer Prince Devaraj" userId="c3fb109c-09d1-42a6-93f4-69472d709861" providerId="ADAL" clId="{3230DA2E-1A98-4FA6-9607-962903D706CF}" dt="2025-01-13T10:31:04.232" v="260" actId="5793"/>
          <ac:spMkLst>
            <pc:docMk/>
            <pc:sldMk cId="3756976179" sldId="574"/>
            <ac:spMk id="24" creationId="{00000000-0000-0000-0000-000000000000}"/>
          </ac:spMkLst>
        </pc:spChg>
      </pc:sldChg>
      <pc:sldChg chg="modSp mod">
        <pc:chgData name="Jenifer Prince Devaraj" userId="c3fb109c-09d1-42a6-93f4-69472d709861" providerId="ADAL" clId="{3230DA2E-1A98-4FA6-9607-962903D706CF}" dt="2025-01-13T10:31:58.490" v="278" actId="179"/>
        <pc:sldMkLst>
          <pc:docMk/>
          <pc:sldMk cId="2906065752" sldId="575"/>
        </pc:sldMkLst>
        <pc:spChg chg="mod">
          <ac:chgData name="Jenifer Prince Devaraj" userId="c3fb109c-09d1-42a6-93f4-69472d709861" providerId="ADAL" clId="{3230DA2E-1A98-4FA6-9607-962903D706CF}" dt="2025-01-13T10:31:58.490" v="278" actId="179"/>
          <ac:spMkLst>
            <pc:docMk/>
            <pc:sldMk cId="2906065752" sldId="575"/>
            <ac:spMk id="24" creationId="{00000000-0000-0000-0000-000000000000}"/>
          </ac:spMkLst>
        </pc:spChg>
      </pc:sldChg>
      <pc:sldChg chg="modSp mod">
        <pc:chgData name="Jenifer Prince Devaraj" userId="c3fb109c-09d1-42a6-93f4-69472d709861" providerId="ADAL" clId="{3230DA2E-1A98-4FA6-9607-962903D706CF}" dt="2025-01-13T10:29:48.546" v="252" actId="113"/>
        <pc:sldMkLst>
          <pc:docMk/>
          <pc:sldMk cId="3362680405" sldId="593"/>
        </pc:sldMkLst>
        <pc:spChg chg="mod">
          <ac:chgData name="Jenifer Prince Devaraj" userId="c3fb109c-09d1-42a6-93f4-69472d709861" providerId="ADAL" clId="{3230DA2E-1A98-4FA6-9607-962903D706CF}" dt="2025-01-13T10:28:01.170" v="247" actId="1076"/>
          <ac:spMkLst>
            <pc:docMk/>
            <pc:sldMk cId="3362680405" sldId="593"/>
            <ac:spMk id="2" creationId="{00000000-0000-0000-0000-000000000000}"/>
          </ac:spMkLst>
        </pc:spChg>
        <pc:spChg chg="mod">
          <ac:chgData name="Jenifer Prince Devaraj" userId="c3fb109c-09d1-42a6-93f4-69472d709861" providerId="ADAL" clId="{3230DA2E-1A98-4FA6-9607-962903D706CF}" dt="2025-01-13T10:29:48.546" v="252" actId="113"/>
          <ac:spMkLst>
            <pc:docMk/>
            <pc:sldMk cId="3362680405" sldId="593"/>
            <ac:spMk id="19" creationId="{EA26AED9-B2F3-9356-A054-8A6E38028DD3}"/>
          </ac:spMkLst>
        </pc:spChg>
        <pc:picChg chg="mod">
          <ac:chgData name="Jenifer Prince Devaraj" userId="c3fb109c-09d1-42a6-93f4-69472d709861" providerId="ADAL" clId="{3230DA2E-1A98-4FA6-9607-962903D706CF}" dt="2025-01-13T10:27:58.545" v="246" actId="1076"/>
          <ac:picMkLst>
            <pc:docMk/>
            <pc:sldMk cId="3362680405" sldId="593"/>
            <ac:picMk id="18" creationId="{F242ECDF-E688-9255-3AAE-75DB38FDD9BD}"/>
          </ac:picMkLst>
        </pc:picChg>
      </pc:sldChg>
      <pc:sldChg chg="modSp mod">
        <pc:chgData name="Jenifer Prince Devaraj" userId="c3fb109c-09d1-42a6-93f4-69472d709861" providerId="ADAL" clId="{3230DA2E-1A98-4FA6-9607-962903D706CF}" dt="2025-01-13T10:28:58.771" v="249" actId="1076"/>
        <pc:sldMkLst>
          <pc:docMk/>
          <pc:sldMk cId="3952045605" sldId="594"/>
        </pc:sldMkLst>
        <pc:spChg chg="mod">
          <ac:chgData name="Jenifer Prince Devaraj" userId="c3fb109c-09d1-42a6-93f4-69472d709861" providerId="ADAL" clId="{3230DA2E-1A98-4FA6-9607-962903D706CF}" dt="2025-01-13T10:28:58.771" v="249" actId="1076"/>
          <ac:spMkLst>
            <pc:docMk/>
            <pc:sldMk cId="3952045605" sldId="594"/>
            <ac:spMk id="3" creationId="{00000000-0000-0000-0000-000000000000}"/>
          </ac:spMkLst>
        </pc:spChg>
      </pc:sldChg>
      <pc:sldChg chg="modSp mod">
        <pc:chgData name="Jenifer Prince Devaraj" userId="c3fb109c-09d1-42a6-93f4-69472d709861" providerId="ADAL" clId="{3230DA2E-1A98-4FA6-9607-962903D706CF}" dt="2025-01-13T10:27:23.990" v="245" actId="1076"/>
        <pc:sldMkLst>
          <pc:docMk/>
          <pc:sldMk cId="3932392687" sldId="725"/>
        </pc:sldMkLst>
        <pc:spChg chg="mod">
          <ac:chgData name="Jenifer Prince Devaraj" userId="c3fb109c-09d1-42a6-93f4-69472d709861" providerId="ADAL" clId="{3230DA2E-1A98-4FA6-9607-962903D706CF}" dt="2025-01-13T10:27:23.990" v="245" actId="1076"/>
          <ac:spMkLst>
            <pc:docMk/>
            <pc:sldMk cId="3932392687" sldId="725"/>
            <ac:spMk id="10" creationId="{85C96713-BFE4-00DF-33F5-4F2B3AA22C76}"/>
          </ac:spMkLst>
        </pc:spChg>
        <pc:spChg chg="mod">
          <ac:chgData name="Jenifer Prince Devaraj" userId="c3fb109c-09d1-42a6-93f4-69472d709861" providerId="ADAL" clId="{3230DA2E-1A98-4FA6-9607-962903D706CF}" dt="2025-01-13T10:27:21.126" v="244" actId="1076"/>
          <ac:spMkLst>
            <pc:docMk/>
            <pc:sldMk cId="3932392687" sldId="725"/>
            <ac:spMk id="12" creationId="{DE53C7DE-7CEA-ABC9-9F8C-77DF8285D409}"/>
          </ac:spMkLst>
        </pc:spChg>
      </pc:sldChg>
      <pc:sldChg chg="addSp delSp modSp mod">
        <pc:chgData name="Jenifer Prince Devaraj" userId="c3fb109c-09d1-42a6-93f4-69472d709861" providerId="ADAL" clId="{3230DA2E-1A98-4FA6-9607-962903D706CF}" dt="2025-01-13T10:30:25.670" v="259" actId="113"/>
        <pc:sldMkLst>
          <pc:docMk/>
          <pc:sldMk cId="1815592890" sldId="726"/>
        </pc:sldMkLst>
        <pc:spChg chg="add mod">
          <ac:chgData name="Jenifer Prince Devaraj" userId="c3fb109c-09d1-42a6-93f4-69472d709861" providerId="ADAL" clId="{3230DA2E-1A98-4FA6-9607-962903D706CF}" dt="2025-01-13T10:19:35.805" v="153" actId="20577"/>
          <ac:spMkLst>
            <pc:docMk/>
            <pc:sldMk cId="1815592890" sldId="726"/>
            <ac:spMk id="3" creationId="{CBCC61B5-0A9A-F603-0F2D-C5FA4A907260}"/>
          </ac:spMkLst>
        </pc:spChg>
        <pc:spChg chg="add mod">
          <ac:chgData name="Jenifer Prince Devaraj" userId="c3fb109c-09d1-42a6-93f4-69472d709861" providerId="ADAL" clId="{3230DA2E-1A98-4FA6-9607-962903D706CF}" dt="2025-01-13T10:30:25.670" v="259" actId="113"/>
          <ac:spMkLst>
            <pc:docMk/>
            <pc:sldMk cId="1815592890" sldId="726"/>
            <ac:spMk id="4" creationId="{712A649C-CC10-3FEE-9620-D01A45EBDE83}"/>
          </ac:spMkLst>
        </pc:spChg>
        <pc:picChg chg="del">
          <ac:chgData name="Jenifer Prince Devaraj" userId="c3fb109c-09d1-42a6-93f4-69472d709861" providerId="ADAL" clId="{3230DA2E-1A98-4FA6-9607-962903D706CF}" dt="2025-01-13T10:19:22.570" v="131" actId="478"/>
          <ac:picMkLst>
            <pc:docMk/>
            <pc:sldMk cId="1815592890" sldId="726"/>
            <ac:picMk id="12" creationId="{C04DBD4A-D638-D20D-A309-EC5AA99478F0}"/>
          </ac:picMkLst>
        </pc:picChg>
      </pc:sldChg>
      <pc:sldChg chg="modSp mod">
        <pc:chgData name="Jenifer Prince Devaraj" userId="c3fb109c-09d1-42a6-93f4-69472d709861" providerId="ADAL" clId="{3230DA2E-1A98-4FA6-9607-962903D706CF}" dt="2025-01-13T10:32:43.391" v="306" actId="20577"/>
        <pc:sldMkLst>
          <pc:docMk/>
          <pc:sldMk cId="1888045933" sldId="748"/>
        </pc:sldMkLst>
        <pc:spChg chg="mod">
          <ac:chgData name="Jenifer Prince Devaraj" userId="c3fb109c-09d1-42a6-93f4-69472d709861" providerId="ADAL" clId="{3230DA2E-1A98-4FA6-9607-962903D706CF}" dt="2025-01-13T10:32:43.391" v="306" actId="20577"/>
          <ac:spMkLst>
            <pc:docMk/>
            <pc:sldMk cId="1888045933" sldId="748"/>
            <ac:spMk id="6" creationId="{FF810BDD-7535-477C-740A-E2A3CD2335AB}"/>
          </ac:spMkLst>
        </pc:spChg>
      </pc:sldChg>
      <pc:sldChg chg="modSp mod">
        <pc:chgData name="Jenifer Prince Devaraj" userId="c3fb109c-09d1-42a6-93f4-69472d709861" providerId="ADAL" clId="{3230DA2E-1A98-4FA6-9607-962903D706CF}" dt="2025-01-13T10:34:30.196" v="310" actId="1076"/>
        <pc:sldMkLst>
          <pc:docMk/>
          <pc:sldMk cId="3653036203" sldId="750"/>
        </pc:sldMkLst>
        <pc:spChg chg="mod">
          <ac:chgData name="Jenifer Prince Devaraj" userId="c3fb109c-09d1-42a6-93f4-69472d709861" providerId="ADAL" clId="{3230DA2E-1A98-4FA6-9607-962903D706CF}" dt="2025-01-13T10:34:27.429" v="309" actId="20577"/>
          <ac:spMkLst>
            <pc:docMk/>
            <pc:sldMk cId="3653036203" sldId="750"/>
            <ac:spMk id="6" creationId="{FF810BDD-7535-477C-740A-E2A3CD2335AB}"/>
          </ac:spMkLst>
        </pc:spChg>
        <pc:picChg chg="mod">
          <ac:chgData name="Jenifer Prince Devaraj" userId="c3fb109c-09d1-42a6-93f4-69472d709861" providerId="ADAL" clId="{3230DA2E-1A98-4FA6-9607-962903D706CF}" dt="2025-01-13T10:34:30.196" v="310" actId="1076"/>
          <ac:picMkLst>
            <pc:docMk/>
            <pc:sldMk cId="3653036203" sldId="750"/>
            <ac:picMk id="3" creationId="{A2966F84-8423-02BC-E384-232A5F376E00}"/>
          </ac:picMkLst>
        </pc:picChg>
      </pc:sldChg>
      <pc:sldChg chg="addSp delSp modSp mod">
        <pc:chgData name="Jenifer Prince Devaraj" userId="c3fb109c-09d1-42a6-93f4-69472d709861" providerId="ADAL" clId="{3230DA2E-1A98-4FA6-9607-962903D706CF}" dt="2025-01-13T10:11:53.492" v="67" actId="1076"/>
        <pc:sldMkLst>
          <pc:docMk/>
          <pc:sldMk cId="2927543045" sldId="751"/>
        </pc:sldMkLst>
        <pc:picChg chg="del">
          <ac:chgData name="Jenifer Prince Devaraj" userId="c3fb109c-09d1-42a6-93f4-69472d709861" providerId="ADAL" clId="{3230DA2E-1A98-4FA6-9607-962903D706CF}" dt="2025-01-13T10:11:25.133" v="61" actId="478"/>
          <ac:picMkLst>
            <pc:docMk/>
            <pc:sldMk cId="2927543045" sldId="751"/>
            <ac:picMk id="4" creationId="{F5594E43-E90A-E6F2-86E6-35255985EC6F}"/>
          </ac:picMkLst>
        </pc:picChg>
        <pc:picChg chg="add mod">
          <ac:chgData name="Jenifer Prince Devaraj" userId="c3fb109c-09d1-42a6-93f4-69472d709861" providerId="ADAL" clId="{3230DA2E-1A98-4FA6-9607-962903D706CF}" dt="2025-01-13T10:11:53.492" v="67" actId="1076"/>
          <ac:picMkLst>
            <pc:docMk/>
            <pc:sldMk cId="2927543045" sldId="751"/>
            <ac:picMk id="6" creationId="{58D6D156-1F72-6FE1-5750-F34DD8149D32}"/>
          </ac:picMkLst>
        </pc:picChg>
      </pc:sldChg>
      <pc:sldChg chg="modSp mod">
        <pc:chgData name="Jenifer Prince Devaraj" userId="c3fb109c-09d1-42a6-93f4-69472d709861" providerId="ADAL" clId="{3230DA2E-1A98-4FA6-9607-962903D706CF}" dt="2025-01-13T10:23:15.549" v="231" actId="1076"/>
        <pc:sldMkLst>
          <pc:docMk/>
          <pc:sldMk cId="2765676292" sldId="753"/>
        </pc:sldMkLst>
        <pc:spChg chg="mod">
          <ac:chgData name="Jenifer Prince Devaraj" userId="c3fb109c-09d1-42a6-93f4-69472d709861" providerId="ADAL" clId="{3230DA2E-1A98-4FA6-9607-962903D706CF}" dt="2025-01-13T09:59:17.467" v="1" actId="1076"/>
          <ac:spMkLst>
            <pc:docMk/>
            <pc:sldMk cId="2765676292" sldId="753"/>
            <ac:spMk id="8" creationId="{764D19F7-49C7-72D1-52D8-B57BEB8AFC0F}"/>
          </ac:spMkLst>
        </pc:spChg>
        <pc:picChg chg="mod">
          <ac:chgData name="Jenifer Prince Devaraj" userId="c3fb109c-09d1-42a6-93f4-69472d709861" providerId="ADAL" clId="{3230DA2E-1A98-4FA6-9607-962903D706CF}" dt="2025-01-13T10:23:15.549" v="231" actId="1076"/>
          <ac:picMkLst>
            <pc:docMk/>
            <pc:sldMk cId="2765676292" sldId="753"/>
            <ac:picMk id="5" creationId="{FD04213A-BB33-8E85-E395-172C2E9E6A87}"/>
          </ac:picMkLst>
        </pc:picChg>
      </pc:sldChg>
      <pc:sldChg chg="addSp delSp modSp add mod">
        <pc:chgData name="Jenifer Prince Devaraj" userId="c3fb109c-09d1-42a6-93f4-69472d709861" providerId="ADAL" clId="{3230DA2E-1A98-4FA6-9607-962903D706CF}" dt="2025-01-13T10:18:40.367" v="130" actId="2710"/>
        <pc:sldMkLst>
          <pc:docMk/>
          <pc:sldMk cId="586641531" sldId="754"/>
        </pc:sldMkLst>
        <pc:spChg chg="mod">
          <ac:chgData name="Jenifer Prince Devaraj" userId="c3fb109c-09d1-42a6-93f4-69472d709861" providerId="ADAL" clId="{3230DA2E-1A98-4FA6-9607-962903D706CF}" dt="2025-01-13T10:08:37.862" v="20" actId="1076"/>
          <ac:spMkLst>
            <pc:docMk/>
            <pc:sldMk cId="586641531" sldId="754"/>
            <ac:spMk id="5" creationId="{8F3B3827-EFA4-23B6-3508-B8D08001152F}"/>
          </ac:spMkLst>
        </pc:spChg>
        <pc:spChg chg="add mod">
          <ac:chgData name="Jenifer Prince Devaraj" userId="c3fb109c-09d1-42a6-93f4-69472d709861" providerId="ADAL" clId="{3230DA2E-1A98-4FA6-9607-962903D706CF}" dt="2025-01-13T10:18:40.367" v="130" actId="2710"/>
          <ac:spMkLst>
            <pc:docMk/>
            <pc:sldMk cId="586641531" sldId="754"/>
            <ac:spMk id="6" creationId="{B353F2F9-6DE2-4DD6-F3B5-5409B67FAED2}"/>
          </ac:spMkLst>
        </pc:spChg>
        <pc:picChg chg="del">
          <ac:chgData name="Jenifer Prince Devaraj" userId="c3fb109c-09d1-42a6-93f4-69472d709861" providerId="ADAL" clId="{3230DA2E-1A98-4FA6-9607-962903D706CF}" dt="2025-01-13T10:08:23.446" v="6" actId="478"/>
          <ac:picMkLst>
            <pc:docMk/>
            <pc:sldMk cId="586641531" sldId="754"/>
            <ac:picMk id="4" creationId="{7358B4F4-86A2-9D2B-EC41-7DF3D508D19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1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03793-32E7-46D1-976B-68FF03E33A7B}" type="datetime1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EC1_L2_Part 2_Active Components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ddescholar.acemap.info/field/2014194504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1823594" y="171688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	: Electronics I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	: ACDB5002</a:t>
            </a:r>
          </a:p>
          <a:p>
            <a:r>
              <a:rPr lang="en-GB" sz="2400" b="1" dirty="0">
                <a:latin typeface="Arial"/>
                <a:cs typeface="Arial"/>
              </a:rPr>
              <a:t>Lecture 		: 2 </a:t>
            </a:r>
          </a:p>
          <a:p>
            <a:r>
              <a:rPr lang="en-GB" sz="2400" b="1" dirty="0">
                <a:latin typeface="Arial"/>
                <a:cs typeface="Arial"/>
              </a:rPr>
              <a:t>Topic			: PN Junction &amp; Zener Diodes</a:t>
            </a:r>
          </a:p>
          <a:p>
            <a:endParaRPr lang="en-GB" sz="2400" b="1" dirty="0">
              <a:latin typeface="Arial" panose="020B0604020202020204" pitchFamily="34" charset="0"/>
              <a:cs typeface="Arial"/>
            </a:endParaRP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FDE4158E-9885-672C-90CE-67A854A29881}"/>
              </a:ext>
            </a:extLst>
          </p:cNvPr>
          <p:cNvSpPr txBox="1">
            <a:spLocks/>
          </p:cNvSpPr>
          <p:nvPr/>
        </p:nvSpPr>
        <p:spPr>
          <a:xfrm>
            <a:off x="6876182" y="433528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0934" y="2114356"/>
            <a:ext cx="10413707" cy="500731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dirty="0"/>
              <a:t>At the end of this lecture, the students can be able to understand the concepts of </a:t>
            </a:r>
          </a:p>
          <a:p>
            <a:pPr marL="715963" algn="just">
              <a:lnSpc>
                <a:spcPct val="150000"/>
              </a:lnSpc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Power Supply Blocks.</a:t>
            </a:r>
          </a:p>
          <a:p>
            <a:pPr marL="1522413" lvl="1" algn="just">
              <a:lnSpc>
                <a:spcPct val="150000"/>
              </a:lnSpc>
            </a:pPr>
            <a:r>
              <a:rPr lang="en-IN" sz="2200" dirty="0" err="1">
                <a:latin typeface="Cambria" panose="02040503050406030204" pitchFamily="18" charset="0"/>
                <a:ea typeface="Cambria" panose="02040503050406030204" pitchFamily="18" charset="0"/>
              </a:rPr>
              <a:t>PN</a:t>
            </a:r>
            <a:r>
              <a:rPr lang="en-IN" sz="2200" dirty="0">
                <a:latin typeface="Cambria" panose="02040503050406030204" pitchFamily="18" charset="0"/>
                <a:ea typeface="Cambria" panose="02040503050406030204" pitchFamily="18" charset="0"/>
              </a:rPr>
              <a:t> junction </a:t>
            </a:r>
          </a:p>
          <a:p>
            <a:pPr marL="1522413" lvl="1" algn="just">
              <a:lnSpc>
                <a:spcPct val="150000"/>
              </a:lnSpc>
            </a:pPr>
            <a:r>
              <a:rPr lang="en-IN" sz="2200" dirty="0">
                <a:latin typeface="Cambria" panose="02040503050406030204" pitchFamily="18" charset="0"/>
                <a:ea typeface="Cambria" panose="02040503050406030204" pitchFamily="18" charset="0"/>
              </a:rPr>
              <a:t>PN junction diode</a:t>
            </a:r>
          </a:p>
          <a:p>
            <a:pPr marL="1522413" lvl="1" algn="just">
              <a:lnSpc>
                <a:spcPct val="150000"/>
              </a:lnSpc>
            </a:pPr>
            <a:r>
              <a:rPr lang="en-IN" sz="2200" dirty="0">
                <a:latin typeface="Cambria" panose="02040503050406030204" pitchFamily="18" charset="0"/>
                <a:ea typeface="Cambria" panose="02040503050406030204" pitchFamily="18" charset="0"/>
              </a:rPr>
              <a:t>Zener Diode </a:t>
            </a:r>
          </a:p>
          <a:p>
            <a:pPr algn="just">
              <a:lnSpc>
                <a:spcPct val="150000"/>
              </a:lnSpc>
            </a:pPr>
            <a:endParaRPr lang="en-IN" sz="2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8EA7E8-01AF-47F4-3267-EB6E52169FB3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5CB98E5-E208-381B-6392-6B10F3D1D904}"/>
              </a:ext>
            </a:extLst>
          </p:cNvPr>
          <p:cNvSpPr txBox="1">
            <a:spLocks/>
          </p:cNvSpPr>
          <p:nvPr/>
        </p:nvSpPr>
        <p:spPr>
          <a:xfrm>
            <a:off x="140388" y="96734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+mn-lt"/>
              </a:rPr>
              <a:t>Learning Outcome:</a:t>
            </a: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2A810CF2-CDD9-9B1C-417D-66CA6F5EA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CB929363-EDE7-B589-4E52-DF5B1EBE0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4D19F7-49C7-72D1-52D8-B57BEB8AFC0F}"/>
              </a:ext>
            </a:extLst>
          </p:cNvPr>
          <p:cNvSpPr txBox="1">
            <a:spLocks/>
          </p:cNvSpPr>
          <p:nvPr/>
        </p:nvSpPr>
        <p:spPr>
          <a:xfrm>
            <a:off x="236312" y="88335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+mn-lt"/>
              </a:rPr>
              <a:t>Basic Blocks of Power Supply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A2DF6B-F5A9-29F0-6C32-D3EE9C9CD3A8}"/>
              </a:ext>
            </a:extLst>
          </p:cNvPr>
          <p:cNvSpPr txBox="1">
            <a:spLocks/>
          </p:cNvSpPr>
          <p:nvPr/>
        </p:nvSpPr>
        <p:spPr>
          <a:xfrm>
            <a:off x="3446005" y="4658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04213A-BB33-8E85-E395-172C2E9E6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9482" y="1872997"/>
            <a:ext cx="8858250" cy="418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76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702" y="803693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PN junction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9853" y="1823299"/>
            <a:ext cx="10972800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A junction formed between a sample of P type semiconductor and N type semiconductor is known as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PN junction (or) Junction diode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It has two electrodes</a:t>
            </a:r>
          </a:p>
          <a:p>
            <a:pPr marL="804863">
              <a:lnSpc>
                <a:spcPct val="150000"/>
              </a:lnSpc>
            </a:pP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P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 region named as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Anode</a:t>
            </a:r>
          </a:p>
          <a:p>
            <a:pPr marL="804863">
              <a:lnSpc>
                <a:spcPct val="150000"/>
              </a:lnSpc>
            </a:pP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N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 region Named as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Cathode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704" y="3984310"/>
            <a:ext cx="2764169" cy="801609"/>
          </a:xfrm>
          <a:prstGeom prst="rect">
            <a:avLst/>
          </a:prstGeom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BD6D920-C9AC-DBC9-A172-329040348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34E9B96-1991-6182-C13E-7C4D20A03EFC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292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560" y="1249476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 err="1">
                <a:latin typeface="Cambria" panose="02040503050406030204" pitchFamily="18" charset="0"/>
                <a:ea typeface="Cambria" panose="02040503050406030204" pitchFamily="18" charset="0"/>
              </a:rPr>
              <a:t>PN</a:t>
            </a:r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 - junction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E76DD51-1A09-53AC-9D32-C1D9815EE2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0639" y="2246136"/>
            <a:ext cx="6246853" cy="3293110"/>
          </a:xfrm>
          <a:prstGeom prst="rect">
            <a:avLst/>
          </a:prstGeom>
        </p:spPr>
      </p:pic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B807D622-B208-C99F-1690-3342B00BC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4741FD6-93D0-15A4-8DED-4CDC78A7D703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902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671" y="1828162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2600">
                <a:latin typeface="Cambria" panose="02040503050406030204" pitchFamily="18" charset="0"/>
                <a:ea typeface="Cambria" panose="02040503050406030204" pitchFamily="18" charset="0"/>
              </a:rPr>
              <a:t>PN junction – Open circuited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360" y="1413362"/>
            <a:ext cx="10972800" cy="3917032"/>
          </a:xfrm>
        </p:spPr>
        <p:txBody>
          <a:bodyPr/>
          <a:lstStyle/>
          <a:p>
            <a:pPr marL="0" indent="0">
              <a:buNone/>
            </a:pPr>
            <a:r>
              <a:rPr lang="en-IN" b="1">
                <a:latin typeface="Cambria" panose="02040503050406030204" pitchFamily="18" charset="0"/>
                <a:ea typeface="Cambria" panose="02040503050406030204" pitchFamily="18" charset="0"/>
              </a:rPr>
              <a:t>When no supply is given to the  PN junction diode. </a:t>
            </a:r>
          </a:p>
          <a:p>
            <a:pPr marL="0" indent="0">
              <a:buNone/>
            </a:pPr>
            <a:endParaRPr lang="en-IN" b="1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F93527C-02DA-3607-D4F4-84EB0DCDE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525" y="2693352"/>
            <a:ext cx="6991350" cy="3381375"/>
          </a:xfrm>
          <a:prstGeom prst="rect">
            <a:avLst/>
          </a:prstGeom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C3820D4-1538-4A03-BDEF-D39A6E77B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0E172E1-DA16-1780-32CF-022F5F7ED883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732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85C96713-BFE4-00DF-33F5-4F2B3AA22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90" y="1477338"/>
            <a:ext cx="11594969" cy="13255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There are two forces regulating the PN junction:</a:t>
            </a:r>
            <a:b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53C7DE-7CEA-ABC9-9F8C-77DF8285D409}"/>
              </a:ext>
            </a:extLst>
          </p:cNvPr>
          <p:cNvSpPr txBox="1"/>
          <p:nvPr/>
        </p:nvSpPr>
        <p:spPr>
          <a:xfrm>
            <a:off x="1552386" y="3006895"/>
            <a:ext cx="9612646" cy="234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Drift current	</a:t>
            </a:r>
          </a:p>
          <a:p>
            <a:pPr algn="just"/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	– Conduction of current happens due to drifting of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majority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	    charge particles.</a:t>
            </a:r>
          </a:p>
          <a:p>
            <a:pPr algn="just"/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Diffusion current	</a:t>
            </a:r>
          </a:p>
          <a:p>
            <a:pPr algn="just"/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	– conduction of current due to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minority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charge particles.</a:t>
            </a: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5EF74502-4792-7D37-7F8D-3B6A02A74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49B76C0-6F0A-1996-C6B5-C673BFECDC19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392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15" y="1121206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>
                <a:latin typeface="Cambria" panose="02040503050406030204" pitchFamily="18" charset="0"/>
                <a:ea typeface="Cambria" panose="02040503050406030204" pitchFamily="18" charset="0"/>
              </a:rPr>
              <a:t>PN junction – Biasing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040" y="2198579"/>
            <a:ext cx="10261600" cy="3917032"/>
          </a:xfrm>
        </p:spPr>
        <p:txBody>
          <a:bodyPr>
            <a:normAutofit fontScale="925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Voltage can be applied in PN junction diode in two ways to control the width of the depletion region. They are</a:t>
            </a:r>
          </a:p>
          <a:p>
            <a:pPr algn="just">
              <a:lnSpc>
                <a:spcPct val="150000"/>
              </a:lnSpc>
            </a:pP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Forward biasing</a:t>
            </a:r>
          </a:p>
          <a:p>
            <a:pPr algn="just">
              <a:lnSpc>
                <a:spcPct val="150000"/>
              </a:lnSpc>
            </a:pP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Reverse Biasing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When an external voltage is applied to the PN junction in such a way that it cancels the potential barrier and permits the current flow, it is called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Biasing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4514887-AFEF-B145-E4D0-FA4746E65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7323985-62C4-F3F5-EC79-63456B2DD6F0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475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668" y="1201808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 err="1">
                <a:latin typeface="Cambria" panose="02040503050406030204" pitchFamily="18" charset="0"/>
                <a:ea typeface="Cambria" panose="02040503050406030204" pitchFamily="18" charset="0"/>
              </a:rPr>
              <a:t>PN</a:t>
            </a:r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 junction – Forward biased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242ECDF-E688-9255-3AAE-75DB38FDD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3734" y="2214789"/>
            <a:ext cx="5492422" cy="260099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A26AED9-B2F3-9356-A054-8A6E38028DD3}"/>
              </a:ext>
            </a:extLst>
          </p:cNvPr>
          <p:cNvSpPr txBox="1"/>
          <p:nvPr/>
        </p:nvSpPr>
        <p:spPr>
          <a:xfrm>
            <a:off x="1046478" y="4572081"/>
            <a:ext cx="104648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 Forward Bias condition, we work with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drift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and prevent diffusion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Hence, Depletion Region Shrinks and conductivity increases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06E40842-8B0B-237E-EEC2-B3EF359C1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FC21DA8-997F-D19E-5805-6E2DAEF148F2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680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77" y="994206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>
                <a:latin typeface="Cambria" panose="02040503050406030204" pitchFamily="18" charset="0"/>
                <a:ea typeface="Cambria" panose="02040503050406030204" pitchFamily="18" charset="0"/>
              </a:rPr>
              <a:t>PN junction – Forward biased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4338" y="1995958"/>
            <a:ext cx="10249912" cy="475749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Connecting,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Positive of battery to P region 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and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Negative of battery to N region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 is called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Forward biasing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This establishes an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electric field opposite to potential barrier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, So the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potential barrier width decreases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0.3V for Germanium and 0.7V for Silicon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, is sufficient to eliminate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 the barrier potential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, thus junction resistance becomes zero.</a:t>
            </a:r>
          </a:p>
          <a:p>
            <a:endParaRPr lang="en-IN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F6CED2E-89EA-E710-F4AD-D3AC9AE9E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248B89CC-ABDF-D016-E021-1DE16E7DAA3A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045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57" y="108720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 err="1">
                <a:latin typeface="Cambria" panose="02040503050406030204" pitchFamily="18" charset="0"/>
                <a:ea typeface="Cambria" panose="02040503050406030204" pitchFamily="18" charset="0"/>
              </a:rPr>
              <a:t>PN</a:t>
            </a:r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 junction – Reverse biased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6563F5-CCCE-BECC-36C1-2A0844E68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3329" y="2017909"/>
            <a:ext cx="5248275" cy="27813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6E23458-853A-5042-3B09-9F66B10419E1}"/>
              </a:ext>
            </a:extLst>
          </p:cNvPr>
          <p:cNvSpPr txBox="1"/>
          <p:nvPr/>
        </p:nvSpPr>
        <p:spPr>
          <a:xfrm>
            <a:off x="815940" y="4799209"/>
            <a:ext cx="10464801" cy="113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 Reverse Bias condition, we work with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diffusion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and prevent drift.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Hence, Depletion Region widens, and conductivity decreased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78810DD7-C6B9-C5F2-D35C-691570D30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BB572D3-016C-7AB3-0830-9D37B2546DEA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727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64EA9E2C-8FC4-1822-1D1A-4B091D63F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4E94D0F-6349-9953-7E44-5FE1333DCF92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BCC61B5-0A9A-F603-0F2D-C5FA4A907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57" y="1087201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Diode Characteristics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2A649C-CC10-3FEE-9620-D01A45EBDE83}"/>
              </a:ext>
            </a:extLst>
          </p:cNvPr>
          <p:cNvSpPr txBox="1"/>
          <p:nvPr/>
        </p:nvSpPr>
        <p:spPr>
          <a:xfrm>
            <a:off x="550718" y="2412764"/>
            <a:ext cx="10198677" cy="2932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PN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– Junction Diode takes a certain amount of voltage in forward bias to collapse the depletion region and allow current flow.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This is the </a:t>
            </a: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activation voltage 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and is generally ≈ 0.6V.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In reverse bias, the depletion region is expanded and current cannot flow.</a:t>
            </a:r>
          </a:p>
        </p:txBody>
      </p:sp>
    </p:spTree>
    <p:extLst>
      <p:ext uri="{BB962C8B-B14F-4D97-AF65-F5344CB8AC3E}">
        <p14:creationId xmlns:p14="http://schemas.microsoft.com/office/powerpoint/2010/main" val="1815592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15754-7BE7-A692-5C3B-79150DF23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572" y="2004311"/>
            <a:ext cx="8200635" cy="4060509"/>
          </a:xfrm>
          <a:prstGeom prst="rect">
            <a:avLst/>
          </a:prstGeom>
        </p:spPr>
      </p:pic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26C78B41-7527-D051-A68B-C6F5365BF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00F7036-B3C6-F65B-7565-B59C553E43D0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6830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68806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>
                <a:latin typeface="Cambria" panose="02040503050406030204" pitchFamily="18" charset="0"/>
                <a:ea typeface="Cambria" panose="02040503050406030204" pitchFamily="18" charset="0"/>
              </a:rPr>
              <a:t>Diode resistance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348007" y="1919690"/>
            <a:ext cx="11516360" cy="391703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Ideal diode has </a:t>
            </a:r>
            <a:r>
              <a:rPr lang="en-IN" sz="2600" b="1" dirty="0">
                <a:latin typeface="Cambria" panose="02040503050406030204" pitchFamily="18" charset="0"/>
                <a:ea typeface="Cambria" panose="02040503050406030204" pitchFamily="18" charset="0"/>
              </a:rPr>
              <a:t>zero resistance </a:t>
            </a: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in forward biased and infinite resistance in reverse biased condition.</a:t>
            </a:r>
          </a:p>
          <a:p>
            <a:pPr algn="just">
              <a:lnSpc>
                <a:spcPct val="150000"/>
              </a:lnSpc>
            </a:pPr>
            <a:r>
              <a:rPr lang="en-IN" sz="2600" dirty="0">
                <a:latin typeface="Cambria" panose="02040503050406030204" pitchFamily="18" charset="0"/>
                <a:ea typeface="Cambria" panose="02040503050406030204" pitchFamily="18" charset="0"/>
              </a:rPr>
              <a:t>Diode acts as a switch.</a:t>
            </a:r>
          </a:p>
          <a:p>
            <a:pPr marL="0" indent="0">
              <a:buNone/>
            </a:pPr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297" y="2973383"/>
            <a:ext cx="5159093" cy="2773482"/>
          </a:xfrm>
          <a:prstGeom prst="rect">
            <a:avLst/>
          </a:prstGeom>
        </p:spPr>
      </p:pic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692EF7B2-6E38-BEB6-345A-1779C66A1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4044C57-A526-ADD5-6347-0251C33E3044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976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15" y="1420926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PN junction diode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idx="1"/>
          </p:nvPr>
        </p:nvSpPr>
        <p:spPr>
          <a:xfrm>
            <a:off x="553720" y="2544749"/>
            <a:ext cx="10972800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400" b="1" dirty="0">
                <a:latin typeface="Cambria" panose="02040503050406030204" pitchFamily="18" charset="0"/>
                <a:ea typeface="Cambria" panose="02040503050406030204" pitchFamily="18" charset="0"/>
              </a:rPr>
              <a:t>Applications:</a:t>
            </a:r>
          </a:p>
          <a:p>
            <a:pPr marL="628650" indent="-269875">
              <a:lnSpc>
                <a:spcPct val="150000"/>
              </a:lnSpc>
            </a:pPr>
            <a:r>
              <a:rPr lang="en-IN" sz="2400" dirty="0">
                <a:latin typeface="Cambria" panose="02040503050406030204" pitchFamily="18" charset="0"/>
                <a:ea typeface="Cambria" panose="02040503050406030204" pitchFamily="18" charset="0"/>
              </a:rPr>
              <a:t>Used as switch.</a:t>
            </a:r>
          </a:p>
          <a:p>
            <a:pPr marL="628650" indent="-269875">
              <a:lnSpc>
                <a:spcPct val="150000"/>
              </a:lnSpc>
            </a:pPr>
            <a:r>
              <a:rPr lang="en-IN" sz="2400" dirty="0">
                <a:latin typeface="Cambria" panose="02040503050406030204" pitchFamily="18" charset="0"/>
                <a:ea typeface="Cambria" panose="02040503050406030204" pitchFamily="18" charset="0"/>
              </a:rPr>
              <a:t>Used in rectifier circuits.</a:t>
            </a:r>
          </a:p>
          <a:p>
            <a:pPr marL="628650" indent="-269875">
              <a:lnSpc>
                <a:spcPct val="150000"/>
              </a:lnSpc>
            </a:pPr>
            <a:r>
              <a:rPr lang="en-IN" sz="2400" dirty="0">
                <a:latin typeface="Cambria" panose="02040503050406030204" pitchFamily="18" charset="0"/>
                <a:ea typeface="Cambria" panose="02040503050406030204" pitchFamily="18" charset="0"/>
              </a:rPr>
              <a:t>Detector in RF circuits.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5E6538EA-3DC4-B549-9995-9536D6816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DFFD817-3F1C-22B9-22B1-701A040EF043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60657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F810BDD-7535-477C-740A-E2A3CD2335AB}"/>
              </a:ext>
            </a:extLst>
          </p:cNvPr>
          <p:cNvSpPr txBox="1"/>
          <p:nvPr/>
        </p:nvSpPr>
        <p:spPr>
          <a:xfrm>
            <a:off x="293467" y="1755112"/>
            <a:ext cx="11467123" cy="33477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 Zener diode is a type of 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PN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-junction diode that, allows current to flow not only from its anode to its cathode, but also in the reverse direction when it reaches the "Zener voltage".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Zener diodes have a highly doped PN junction.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Also, normal diodes are not designed to operate in the breakdown region, but Zener diodes can reliably operate in this region.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95F5EFEF-B18D-F282-73BB-4E622B84E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D2CA652-B4C7-A8E2-6C92-ED22E617D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543" y="811574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Zener diode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60F6A1-79B2-21F0-5CE5-934C31FA6D03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459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F810BDD-7535-477C-740A-E2A3CD2335AB}"/>
              </a:ext>
            </a:extLst>
          </p:cNvPr>
          <p:cNvSpPr txBox="1"/>
          <p:nvPr/>
        </p:nvSpPr>
        <p:spPr>
          <a:xfrm>
            <a:off x="362438" y="1279994"/>
            <a:ext cx="11467123" cy="445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Zener effect:</a:t>
            </a:r>
          </a:p>
          <a:p>
            <a:pPr algn="just">
              <a:lnSpc>
                <a:spcPct val="150000"/>
              </a:lnSpc>
            </a:pPr>
            <a:endParaRPr lang="en-GB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50000"/>
              </a:lnSpc>
            </a:pPr>
            <a:endParaRPr lang="en-GB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Zener effect is a type of electrical breakdown.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It occurs in a reverse biased PN junction diode, where many free minority carriers suddenly increases the reverse current.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Diode which exhibits Zener effect is called Zener diode.</a:t>
            </a:r>
          </a:p>
        </p:txBody>
      </p:sp>
      <p:pic>
        <p:nvPicPr>
          <p:cNvPr id="3" name="Picture 4" descr="Image result for zener diode symbol">
            <a:extLst>
              <a:ext uri="{FF2B5EF4-FFF2-40B4-BE49-F238E27FC236}">
                <a16:creationId xmlns:a16="http://schemas.microsoft.com/office/drawing/2014/main" id="{A2966F84-8423-02BC-E384-232A5F376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236" y="2016184"/>
            <a:ext cx="3873549" cy="141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C8AD3CA9-CDED-83ED-40C3-67BFF4476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1F6024B-73C7-CA35-0609-285627B1478D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036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E9907D3E-8CAB-D92F-1D29-164CFF873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FDC95DB-D3DF-2CE3-E13E-BDE89493467E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843342A-FB8C-AE9D-6C43-A887526BF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004556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VI Characteristics of Zener diode</a:t>
            </a:r>
          </a:p>
        </p:txBody>
      </p:sp>
      <p:pic>
        <p:nvPicPr>
          <p:cNvPr id="6" name="Picture 5" descr="A diagram of a diagram&#10;&#10;Description automatically generated">
            <a:extLst>
              <a:ext uri="{FF2B5EF4-FFF2-40B4-BE49-F238E27FC236}">
                <a16:creationId xmlns:a16="http://schemas.microsoft.com/office/drawing/2014/main" id="{58D6D156-1F72-6FE1-5750-F34DD8149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5003" y="2140526"/>
            <a:ext cx="5483653" cy="418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5430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39F4E-D22E-4551-41ED-3A54B4884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C16F7A65-A5A3-32E7-8BCF-E4D0DF711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0390" y="6640973"/>
            <a:ext cx="7096539" cy="480701"/>
          </a:xfrm>
        </p:spPr>
        <p:txBody>
          <a:bodyPr/>
          <a:lstStyle/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92728F1-2A18-982E-A8B7-F0E3DAABF728}"/>
              </a:ext>
            </a:extLst>
          </p:cNvPr>
          <p:cNvSpPr txBox="1">
            <a:spLocks/>
          </p:cNvSpPr>
          <p:nvPr/>
        </p:nvSpPr>
        <p:spPr>
          <a:xfrm>
            <a:off x="2938005" y="1888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PN Junction &amp; Zener Diodes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F3B3827-EFA4-23B6-3508-B8D080011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89020"/>
            <a:ext cx="11594969" cy="1325563"/>
          </a:xfrm>
        </p:spPr>
        <p:txBody>
          <a:bodyPr>
            <a:normAutofit/>
          </a:bodyPr>
          <a:lstStyle/>
          <a:p>
            <a:pPr algn="l"/>
            <a: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  <a:br>
              <a:rPr lang="en-IN" sz="32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IN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53F2F9-6DE2-4DD6-F3B5-5409B67FAED2}"/>
              </a:ext>
            </a:extLst>
          </p:cNvPr>
          <p:cNvSpPr txBox="1"/>
          <p:nvPr/>
        </p:nvSpPr>
        <p:spPr>
          <a:xfrm>
            <a:off x="0" y="2403586"/>
            <a:ext cx="11985914" cy="349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700" dirty="0"/>
              <a:t>[1] P. Horowitz and W. Hill, The Art of Electronics, 3rd ed. Cambridge, UK: Cambridge University Press, 2015.</a:t>
            </a:r>
          </a:p>
          <a:p>
            <a:pPr>
              <a:lnSpc>
                <a:spcPct val="200000"/>
              </a:lnSpc>
            </a:pPr>
            <a:r>
              <a:rPr lang="en-GB" sz="1700" dirty="0"/>
              <a:t>[2] "</a:t>
            </a:r>
            <a:r>
              <a:rPr lang="en-GB" sz="1700" dirty="0" err="1"/>
              <a:t>PN</a:t>
            </a:r>
            <a:r>
              <a:rPr lang="en-GB" sz="1700" dirty="0"/>
              <a:t> Junction Diode and Its Biasing Conditions," </a:t>
            </a:r>
            <a:r>
              <a:rPr lang="en-GB" sz="1700" dirty="0" err="1"/>
              <a:t>DDEScholar</a:t>
            </a:r>
            <a:r>
              <a:rPr lang="en-GB" sz="1700" dirty="0"/>
              <a:t>, [Online]. Available: </a:t>
            </a:r>
            <a:r>
              <a:rPr lang="en-GB" sz="1700" dirty="0">
                <a:hlinkClick r:id="rId2"/>
              </a:rPr>
              <a:t>https://ddescholar.acemap.info/field/2014194504</a:t>
            </a:r>
            <a:r>
              <a:rPr lang="en-GB" sz="1700" dirty="0"/>
              <a:t>.</a:t>
            </a:r>
          </a:p>
          <a:p>
            <a:pPr>
              <a:lnSpc>
                <a:spcPct val="200000"/>
              </a:lnSpc>
            </a:pPr>
            <a:r>
              <a:rPr lang="en-GB" sz="1700" dirty="0"/>
              <a:t>[3] "</a:t>
            </a:r>
            <a:r>
              <a:rPr lang="en-GB" sz="1700" dirty="0" err="1"/>
              <a:t>PN</a:t>
            </a:r>
            <a:r>
              <a:rPr lang="en-GB" sz="1700" dirty="0"/>
              <a:t> Junction Diode Characteristics and Biasing," Electronics Tutorials, [Online]. Available: https://www.electronics-tutorials.ws/diode/diode_7.html. </a:t>
            </a:r>
          </a:p>
          <a:p>
            <a:pPr>
              <a:lnSpc>
                <a:spcPct val="200000"/>
              </a:lnSpc>
            </a:pPr>
            <a:r>
              <a:rPr lang="en-GB" sz="1700" dirty="0"/>
              <a:t>[4] "P-N Junction Introduction," Physics and Radio Electronics, [Online]. Available: https://www.physics-and-radio-electronics.com/electronic-devices-and-circuits/semiconductor-diodes/p-n-junction-introduction.html.</a:t>
            </a:r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586641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5034154" y="332944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61025911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973</Words>
  <Application>Microsoft Office PowerPoint</Application>
  <PresentationFormat>Widescreen</PresentationFormat>
  <Paragraphs>143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Cambria</vt:lpstr>
      <vt:lpstr>UWTSD 200_Title Page 2</vt:lpstr>
      <vt:lpstr>UWTSD 200_Text 4</vt:lpstr>
      <vt:lpstr>PowerPoint Presentation</vt:lpstr>
      <vt:lpstr>PowerPoint Presentation</vt:lpstr>
      <vt:lpstr>PowerPoint Presentation</vt:lpstr>
      <vt:lpstr>PN junction</vt:lpstr>
      <vt:lpstr>PN - junction</vt:lpstr>
      <vt:lpstr>PN junction – Open circuited</vt:lpstr>
      <vt:lpstr>There are two forces regulating the PN junction:  </vt:lpstr>
      <vt:lpstr>PN junction – Biasing</vt:lpstr>
      <vt:lpstr>PN junction – Forward biased</vt:lpstr>
      <vt:lpstr>PN junction – Forward biased</vt:lpstr>
      <vt:lpstr>PN junction – Reverse biased</vt:lpstr>
      <vt:lpstr>Diode Characteristics</vt:lpstr>
      <vt:lpstr>PowerPoint Presentation</vt:lpstr>
      <vt:lpstr>Diode resistance</vt:lpstr>
      <vt:lpstr>PN junction diode</vt:lpstr>
      <vt:lpstr>Zener diode</vt:lpstr>
      <vt:lpstr>PowerPoint Presentation</vt:lpstr>
      <vt:lpstr>VI Characteristics of Zener diode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5</cp:revision>
  <dcterms:created xsi:type="dcterms:W3CDTF">2021-03-09T15:35:42Z</dcterms:created>
  <dcterms:modified xsi:type="dcterms:W3CDTF">2025-01-13T10:34:31Z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