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58" r:id="rId3"/>
    <p:sldId id="260" r:id="rId4"/>
    <p:sldId id="264" r:id="rId5"/>
    <p:sldId id="266" r:id="rId6"/>
    <p:sldId id="261" r:id="rId7"/>
    <p:sldId id="262" r:id="rId8"/>
    <p:sldId id="263"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EBA401-CB2D-4E4C-8B86-9D3EBC165248}" v="5444" dt="2018-06-09T14:16:13.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p:scale>
          <a:sx n="41" d="100"/>
          <a:sy n="41" d="100"/>
        </p:scale>
        <p:origin x="1123" y="5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Owen" userId="6a1c228d356856eb" providerId="LiveId" clId="{F5EBA401-CB2D-4E4C-8B86-9D3EBC165248}"/>
    <pc:docChg chg="undo redo custSel addSld delSld modSld">
      <pc:chgData name="Andrea Owen" userId="6a1c228d356856eb" providerId="LiveId" clId="{F5EBA401-CB2D-4E4C-8B86-9D3EBC165248}" dt="2018-06-09T14:16:13.350" v="5432" actId="20577"/>
      <pc:docMkLst>
        <pc:docMk/>
      </pc:docMkLst>
      <pc:sldChg chg="addSp delSp modSp mod setBg setClrOvrMap delDesignElem">
        <pc:chgData name="Andrea Owen" userId="6a1c228d356856eb" providerId="LiveId" clId="{F5EBA401-CB2D-4E4C-8B86-9D3EBC165248}" dt="2018-06-09T14:16:13.350" v="5432" actId="20577"/>
        <pc:sldMkLst>
          <pc:docMk/>
          <pc:sldMk cId="1436283076" sldId="256"/>
        </pc:sldMkLst>
        <pc:spChg chg="mod">
          <ac:chgData name="Andrea Owen" userId="6a1c228d356856eb" providerId="LiveId" clId="{F5EBA401-CB2D-4E4C-8B86-9D3EBC165248}" dt="2018-06-09T14:16:13.350" v="5432" actId="20577"/>
          <ac:spMkLst>
            <pc:docMk/>
            <pc:sldMk cId="1436283076" sldId="256"/>
            <ac:spMk id="2" creationId="{EFB81EA7-73AC-4053-9B4A-290306D19A03}"/>
          </ac:spMkLst>
        </pc:spChg>
        <pc:spChg chg="mod">
          <ac:chgData name="Andrea Owen" userId="6a1c228d356856eb" providerId="LiveId" clId="{F5EBA401-CB2D-4E4C-8B86-9D3EBC165248}" dt="2018-06-09T13:06:31.669" v="3962" actId="26606"/>
          <ac:spMkLst>
            <pc:docMk/>
            <pc:sldMk cId="1436283076" sldId="256"/>
            <ac:spMk id="3" creationId="{B4ACF9A3-0B74-4F37-88CB-D4F6454DFB1A}"/>
          </ac:spMkLst>
        </pc:spChg>
        <pc:spChg chg="add del">
          <ac:chgData name="Andrea Owen" userId="6a1c228d356856eb" providerId="LiveId" clId="{F5EBA401-CB2D-4E4C-8B86-9D3EBC165248}" dt="2018-06-09T13:06:17.256" v="3953"/>
          <ac:spMkLst>
            <pc:docMk/>
            <pc:sldMk cId="1436283076" sldId="256"/>
            <ac:spMk id="5" creationId="{9179DE42-5613-4B35-A1E6-6CCBAA13C743}"/>
          </ac:spMkLst>
        </pc:spChg>
        <pc:spChg chg="del">
          <ac:chgData name="Andrea Owen" userId="6a1c228d356856eb" providerId="LiveId" clId="{F5EBA401-CB2D-4E4C-8B86-9D3EBC165248}" dt="2018-06-09T12:39:14.037" v="3670"/>
          <ac:spMkLst>
            <pc:docMk/>
            <pc:sldMk cId="1436283076" sldId="256"/>
            <ac:spMk id="8" creationId="{B64F47E8-C2CA-43A6-9404-03BADA34D765}"/>
          </ac:spMkLst>
        </pc:spChg>
        <pc:spChg chg="add del">
          <ac:chgData name="Andrea Owen" userId="6a1c228d356856eb" providerId="LiveId" clId="{F5EBA401-CB2D-4E4C-8B86-9D3EBC165248}" dt="2018-06-09T13:06:17.256" v="3953"/>
          <ac:spMkLst>
            <pc:docMk/>
            <pc:sldMk cId="1436283076" sldId="256"/>
            <ac:spMk id="9" creationId="{52FB45E9-914E-4471-AC87-E475CD51767D}"/>
          </ac:spMkLst>
        </pc:spChg>
        <pc:spChg chg="del">
          <ac:chgData name="Andrea Owen" userId="6a1c228d356856eb" providerId="LiveId" clId="{F5EBA401-CB2D-4E4C-8B86-9D3EBC165248}" dt="2018-06-09T12:39:14.037" v="3670"/>
          <ac:spMkLst>
            <pc:docMk/>
            <pc:sldMk cId="1436283076" sldId="256"/>
            <ac:spMk id="10" creationId="{36A995F0-906C-4573-A739-16EED217D852}"/>
          </ac:spMkLst>
        </pc:spChg>
        <pc:spChg chg="add">
          <ac:chgData name="Andrea Owen" userId="6a1c228d356856eb" providerId="LiveId" clId="{F5EBA401-CB2D-4E4C-8B86-9D3EBC165248}" dt="2018-06-09T13:06:31.669" v="3962" actId="26606"/>
          <ac:spMkLst>
            <pc:docMk/>
            <pc:sldMk cId="1436283076" sldId="256"/>
            <ac:spMk id="11" creationId="{1BF0792A-0F2B-4A2E-AB38-0A4F18A3072D}"/>
          </ac:spMkLst>
        </pc:spChg>
        <pc:spChg chg="del">
          <ac:chgData name="Andrea Owen" userId="6a1c228d356856eb" providerId="LiveId" clId="{F5EBA401-CB2D-4E4C-8B86-9D3EBC165248}" dt="2018-06-09T12:39:14.037" v="3670"/>
          <ac:spMkLst>
            <pc:docMk/>
            <pc:sldMk cId="1436283076" sldId="256"/>
            <ac:spMk id="12" creationId="{D7E9942E-93C8-4B24-9978-DBD698E1E464}"/>
          </ac:spMkLst>
        </pc:spChg>
        <pc:spChg chg="add">
          <ac:chgData name="Andrea Owen" userId="6a1c228d356856eb" providerId="LiveId" clId="{F5EBA401-CB2D-4E4C-8B86-9D3EBC165248}" dt="2018-06-09T13:06:31.669" v="3962" actId="26606"/>
          <ac:spMkLst>
            <pc:docMk/>
            <pc:sldMk cId="1436283076" sldId="256"/>
            <ac:spMk id="15" creationId="{F57DB18D-C2F1-4C8C-8808-9C01ECE6834E}"/>
          </ac:spMkLst>
        </pc:spChg>
        <pc:spChg chg="add del">
          <ac:chgData name="Andrea Owen" userId="6a1c228d356856eb" providerId="LiveId" clId="{F5EBA401-CB2D-4E4C-8B86-9D3EBC165248}" dt="2018-06-09T13:06:17.256" v="3953"/>
          <ac:spMkLst>
            <pc:docMk/>
            <pc:sldMk cId="1436283076" sldId="256"/>
            <ac:spMk id="16" creationId="{C310626D-5743-49D4-8F7D-88C4F8F05774}"/>
          </ac:spMkLst>
        </pc:spChg>
        <pc:spChg chg="add del">
          <ac:chgData name="Andrea Owen" userId="6a1c228d356856eb" providerId="LiveId" clId="{F5EBA401-CB2D-4E4C-8B86-9D3EBC165248}" dt="2018-06-09T13:06:17.256" v="3953"/>
          <ac:spMkLst>
            <pc:docMk/>
            <pc:sldMk cId="1436283076" sldId="256"/>
            <ac:spMk id="18" creationId="{3C195FC1-B568-4C72-9902-34CB35DDD7A1}"/>
          </ac:spMkLst>
        </pc:spChg>
        <pc:spChg chg="add del">
          <ac:chgData name="Andrea Owen" userId="6a1c228d356856eb" providerId="LiveId" clId="{F5EBA401-CB2D-4E4C-8B86-9D3EBC165248}" dt="2018-06-09T13:06:17.256" v="3953"/>
          <ac:spMkLst>
            <pc:docMk/>
            <pc:sldMk cId="1436283076" sldId="256"/>
            <ac:spMk id="20" creationId="{EF2BDF77-362C-43F0-8CBB-A969EC2AE0C4}"/>
          </ac:spMkLst>
        </pc:spChg>
        <pc:spChg chg="add del">
          <ac:chgData name="Andrea Owen" userId="6a1c228d356856eb" providerId="LiveId" clId="{F5EBA401-CB2D-4E4C-8B86-9D3EBC165248}" dt="2018-06-09T13:06:17.256" v="3953"/>
          <ac:spMkLst>
            <pc:docMk/>
            <pc:sldMk cId="1436283076" sldId="256"/>
            <ac:spMk id="22" creationId="{4BE96B01-3929-432D-B8C2-ADBCB74C2EF4}"/>
          </ac:spMkLst>
        </pc:spChg>
        <pc:spChg chg="add del">
          <ac:chgData name="Andrea Owen" userId="6a1c228d356856eb" providerId="LiveId" clId="{F5EBA401-CB2D-4E4C-8B86-9D3EBC165248}" dt="2018-06-09T13:06:17.256" v="3953"/>
          <ac:spMkLst>
            <pc:docMk/>
            <pc:sldMk cId="1436283076" sldId="256"/>
            <ac:spMk id="24" creationId="{2A6FCDE6-CDE2-4C51-B18E-A95CFB679714}"/>
          </ac:spMkLst>
        </pc:spChg>
        <pc:spChg chg="add del">
          <ac:chgData name="Andrea Owen" userId="6a1c228d356856eb" providerId="LiveId" clId="{F5EBA401-CB2D-4E4C-8B86-9D3EBC165248}" dt="2018-06-09T13:06:17.256" v="3953"/>
          <ac:spMkLst>
            <pc:docMk/>
            <pc:sldMk cId="1436283076" sldId="256"/>
            <ac:spMk id="26" creationId="{9D2E8756-2465-473A-BA2A-2DB1D6224745}"/>
          </ac:spMkLst>
        </pc:spChg>
        <pc:grpChg chg="add">
          <ac:chgData name="Andrea Owen" userId="6a1c228d356856eb" providerId="LiveId" clId="{F5EBA401-CB2D-4E4C-8B86-9D3EBC165248}" dt="2018-06-09T13:06:31.669" v="3962" actId="26606"/>
          <ac:grpSpMkLst>
            <pc:docMk/>
            <pc:sldMk cId="1436283076" sldId="256"/>
            <ac:grpSpMk id="17" creationId="{E5D935FA-3336-4941-9214-E250A5727F40}"/>
          </ac:grpSpMkLst>
        </pc:grpChg>
        <pc:picChg chg="add">
          <ac:chgData name="Andrea Owen" userId="6a1c228d356856eb" providerId="LiveId" clId="{F5EBA401-CB2D-4E4C-8B86-9D3EBC165248}" dt="2018-06-09T13:06:31.669" v="3962" actId="26606"/>
          <ac:picMkLst>
            <pc:docMk/>
            <pc:sldMk cId="1436283076" sldId="256"/>
            <ac:picMk id="25" creationId="{75CC23F7-9F20-4C4B-8608-BD4DE9728FA5}"/>
          </ac:picMkLst>
        </pc:picChg>
        <pc:cxnChg chg="add del">
          <ac:chgData name="Andrea Owen" userId="6a1c228d356856eb" providerId="LiveId" clId="{F5EBA401-CB2D-4E4C-8B86-9D3EBC165248}" dt="2018-06-09T13:06:17.256" v="3953"/>
          <ac:cxnSpMkLst>
            <pc:docMk/>
            <pc:sldMk cId="1436283076" sldId="256"/>
            <ac:cxnSpMk id="6" creationId="{EB898B32-3891-4C3A-8F58-C5969D2E9033}"/>
          </ac:cxnSpMkLst>
        </pc:cxnChg>
        <pc:cxnChg chg="add del">
          <ac:chgData name="Andrea Owen" userId="6a1c228d356856eb" providerId="LiveId" clId="{F5EBA401-CB2D-4E4C-8B86-9D3EBC165248}" dt="2018-06-09T13:06:17.256" v="3953"/>
          <ac:cxnSpMkLst>
            <pc:docMk/>
            <pc:sldMk cId="1436283076" sldId="256"/>
            <ac:cxnSpMk id="7" creationId="{4AE4806D-B8F9-4679-A68A-9BD21C01A301}"/>
          </ac:cxnSpMkLst>
        </pc:cxnChg>
        <pc:cxnChg chg="del">
          <ac:chgData name="Andrea Owen" userId="6a1c228d356856eb" providerId="LiveId" clId="{F5EBA401-CB2D-4E4C-8B86-9D3EBC165248}" dt="2018-06-09T12:39:14.037" v="3670"/>
          <ac:cxnSpMkLst>
            <pc:docMk/>
            <pc:sldMk cId="1436283076" sldId="256"/>
            <ac:cxnSpMk id="14" creationId="{C3F5F06D-7250-43A5-9B61-0B7F1FD7E395}"/>
          </ac:cxnSpMkLst>
        </pc:cxnChg>
        <pc:cxnChg chg="add">
          <ac:chgData name="Andrea Owen" userId="6a1c228d356856eb" providerId="LiveId" clId="{F5EBA401-CB2D-4E4C-8B86-9D3EBC165248}" dt="2018-06-09T13:06:31.669" v="3962" actId="26606"/>
          <ac:cxnSpMkLst>
            <pc:docMk/>
            <pc:sldMk cId="1436283076" sldId="256"/>
            <ac:cxnSpMk id="21" creationId="{87F797D1-251E-41FE-9FF8-AD487DEF28AC}"/>
          </ac:cxnSpMkLst>
        </pc:cxnChg>
        <pc:cxnChg chg="add">
          <ac:chgData name="Andrea Owen" userId="6a1c228d356856eb" providerId="LiveId" clId="{F5EBA401-CB2D-4E4C-8B86-9D3EBC165248}" dt="2018-06-09T13:06:31.669" v="3962" actId="26606"/>
          <ac:cxnSpMkLst>
            <pc:docMk/>
            <pc:sldMk cId="1436283076" sldId="256"/>
            <ac:cxnSpMk id="23" creationId="{09A0CE28-0E59-4F4D-9855-8A8DCE9A8EFE}"/>
          </ac:cxnSpMkLst>
        </pc:cxnChg>
      </pc:sldChg>
      <pc:sldChg chg="modSp add del">
        <pc:chgData name="Andrea Owen" userId="6a1c228d356856eb" providerId="LiveId" clId="{F5EBA401-CB2D-4E4C-8B86-9D3EBC165248}" dt="2018-06-09T12:46:04.319" v="3799" actId="2696"/>
        <pc:sldMkLst>
          <pc:docMk/>
          <pc:sldMk cId="2920899235" sldId="257"/>
        </pc:sldMkLst>
        <pc:spChg chg="mod">
          <ac:chgData name="Andrea Owen" userId="6a1c228d356856eb" providerId="LiveId" clId="{F5EBA401-CB2D-4E4C-8B86-9D3EBC165248}" dt="2018-06-06T14:15:34.525" v="48" actId="20577"/>
          <ac:spMkLst>
            <pc:docMk/>
            <pc:sldMk cId="2920899235" sldId="257"/>
            <ac:spMk id="2" creationId="{B1FAC209-FA88-4643-83A3-A0CA7BE0FCD9}"/>
          </ac:spMkLst>
        </pc:spChg>
        <pc:spChg chg="mod">
          <ac:chgData name="Andrea Owen" userId="6a1c228d356856eb" providerId="LiveId" clId="{F5EBA401-CB2D-4E4C-8B86-9D3EBC165248}" dt="2018-06-09T12:28:32.415" v="3661" actId="20577"/>
          <ac:spMkLst>
            <pc:docMk/>
            <pc:sldMk cId="2920899235" sldId="257"/>
            <ac:spMk id="3" creationId="{09C2EAE5-09D7-4AC6-9702-A2686E879EDE}"/>
          </ac:spMkLst>
        </pc:spChg>
      </pc:sldChg>
      <pc:sldChg chg="modSp add">
        <pc:chgData name="Andrea Owen" userId="6a1c228d356856eb" providerId="LiveId" clId="{F5EBA401-CB2D-4E4C-8B86-9D3EBC165248}" dt="2018-06-09T08:25:48.382" v="2249" actId="20577"/>
        <pc:sldMkLst>
          <pc:docMk/>
          <pc:sldMk cId="1494916179" sldId="258"/>
        </pc:sldMkLst>
        <pc:spChg chg="mod">
          <ac:chgData name="Andrea Owen" userId="6a1c228d356856eb" providerId="LiveId" clId="{F5EBA401-CB2D-4E4C-8B86-9D3EBC165248}" dt="2018-06-09T03:44:43.785" v="660" actId="1076"/>
          <ac:spMkLst>
            <pc:docMk/>
            <pc:sldMk cId="1494916179" sldId="258"/>
            <ac:spMk id="2" creationId="{341C35E3-16C2-42D2-99A7-C022B334B86E}"/>
          </ac:spMkLst>
        </pc:spChg>
        <pc:spChg chg="mod">
          <ac:chgData name="Andrea Owen" userId="6a1c228d356856eb" providerId="LiveId" clId="{F5EBA401-CB2D-4E4C-8B86-9D3EBC165248}" dt="2018-06-09T08:25:48.382" v="2249" actId="20577"/>
          <ac:spMkLst>
            <pc:docMk/>
            <pc:sldMk cId="1494916179" sldId="258"/>
            <ac:spMk id="3" creationId="{7747A9EF-287E-401E-AF0C-401CF826194A}"/>
          </ac:spMkLst>
        </pc:spChg>
      </pc:sldChg>
      <pc:sldChg chg="addSp delSp modSp add del mod setBg delDesignElem">
        <pc:chgData name="Andrea Owen" userId="6a1c228d356856eb" providerId="LiveId" clId="{F5EBA401-CB2D-4E4C-8B86-9D3EBC165248}" dt="2018-06-09T14:06:04.428" v="5397" actId="2696"/>
        <pc:sldMkLst>
          <pc:docMk/>
          <pc:sldMk cId="1095149738" sldId="259"/>
        </pc:sldMkLst>
        <pc:spChg chg="mod">
          <ac:chgData name="Andrea Owen" userId="6a1c228d356856eb" providerId="LiveId" clId="{F5EBA401-CB2D-4E4C-8B86-9D3EBC165248}" dt="2018-06-09T13:09:46.198" v="3987" actId="26606"/>
          <ac:spMkLst>
            <pc:docMk/>
            <pc:sldMk cId="1095149738" sldId="259"/>
            <ac:spMk id="2" creationId="{26CB5D91-231B-4E31-A8C3-56B966B4472F}"/>
          </ac:spMkLst>
        </pc:spChg>
        <pc:spChg chg="del mod">
          <ac:chgData name="Andrea Owen" userId="6a1c228d356856eb" providerId="LiveId" clId="{F5EBA401-CB2D-4E4C-8B86-9D3EBC165248}" dt="2018-06-09T13:09:46.198" v="3987" actId="26606"/>
          <ac:spMkLst>
            <pc:docMk/>
            <pc:sldMk cId="1095149738" sldId="259"/>
            <ac:spMk id="3" creationId="{83114EC0-A438-4428-AFE3-1FE5247E8B74}"/>
          </ac:spMkLst>
        </pc:spChg>
        <pc:spChg chg="add del mod">
          <ac:chgData name="Andrea Owen" userId="6a1c228d356856eb" providerId="LiveId" clId="{F5EBA401-CB2D-4E4C-8B86-9D3EBC165248}" dt="2018-06-09T12:44:45.332" v="3784"/>
          <ac:spMkLst>
            <pc:docMk/>
            <pc:sldMk cId="1095149738" sldId="259"/>
            <ac:spMk id="4" creationId="{F3BA7CFF-D70D-41B3-9714-503451B5FFBE}"/>
          </ac:spMkLst>
        </pc:spChg>
        <pc:spChg chg="add del mod">
          <ac:chgData name="Andrea Owen" userId="6a1c228d356856eb" providerId="LiveId" clId="{F5EBA401-CB2D-4E4C-8B86-9D3EBC165248}" dt="2018-06-09T12:44:45.332" v="3784"/>
          <ac:spMkLst>
            <pc:docMk/>
            <pc:sldMk cId="1095149738" sldId="259"/>
            <ac:spMk id="5" creationId="{EE83AE56-1BF6-417F-8CD3-18077A9E912B}"/>
          </ac:spMkLst>
        </pc:spChg>
        <pc:spChg chg="add del mod">
          <ac:chgData name="Andrea Owen" userId="6a1c228d356856eb" providerId="LiveId" clId="{F5EBA401-CB2D-4E4C-8B86-9D3EBC165248}" dt="2018-06-09T13:15:55.348" v="4010" actId="478"/>
          <ac:spMkLst>
            <pc:docMk/>
            <pc:sldMk cId="1095149738" sldId="259"/>
            <ac:spMk id="7" creationId="{794221AF-2E0F-41E4-B0BD-53EB5F45EB08}"/>
          </ac:spMkLst>
        </pc:spChg>
        <pc:spChg chg="add del">
          <ac:chgData name="Andrea Owen" userId="6a1c228d356856eb" providerId="LiveId" clId="{F5EBA401-CB2D-4E4C-8B86-9D3EBC165248}" dt="2018-06-09T12:44:45.332" v="3784"/>
          <ac:spMkLst>
            <pc:docMk/>
            <pc:sldMk cId="1095149738" sldId="259"/>
            <ac:spMk id="8" creationId="{39E4C68A-A4A9-48A4-9FF2-D2896B1EA01F}"/>
          </ac:spMkLst>
        </pc:spChg>
        <pc:spChg chg="add del mod">
          <ac:chgData name="Andrea Owen" userId="6a1c228d356856eb" providerId="LiveId" clId="{F5EBA401-CB2D-4E4C-8B86-9D3EBC165248}" dt="2018-06-09T13:23:20.455" v="4287" actId="478"/>
          <ac:spMkLst>
            <pc:docMk/>
            <pc:sldMk cId="1095149738" sldId="259"/>
            <ac:spMk id="9" creationId="{128641C8-0992-49D5-9C81-2587C4D4D5C3}"/>
          </ac:spMkLst>
        </pc:spChg>
        <pc:spChg chg="add del">
          <ac:chgData name="Andrea Owen" userId="6a1c228d356856eb" providerId="LiveId" clId="{F5EBA401-CB2D-4E4C-8B86-9D3EBC165248}" dt="2018-06-09T12:44:45.332" v="3784"/>
          <ac:spMkLst>
            <pc:docMk/>
            <pc:sldMk cId="1095149738" sldId="259"/>
            <ac:spMk id="10" creationId="{E2B9AEA5-52CB-49A6-AF8A-33502F291B91}"/>
          </ac:spMkLst>
        </pc:spChg>
        <pc:graphicFrameChg chg="add del mod">
          <ac:chgData name="Andrea Owen" userId="6a1c228d356856eb" providerId="LiveId" clId="{F5EBA401-CB2D-4E4C-8B86-9D3EBC165248}" dt="2018-06-09T13:23:20.455" v="4287" actId="478"/>
          <ac:graphicFrameMkLst>
            <pc:docMk/>
            <pc:sldMk cId="1095149738" sldId="259"/>
            <ac:graphicFrameMk id="6" creationId="{7390A22F-B9FB-40D8-9AC8-0E67D51AD803}"/>
          </ac:graphicFrameMkLst>
        </pc:graphicFrameChg>
      </pc:sldChg>
      <pc:sldChg chg="modSp add">
        <pc:chgData name="Andrea Owen" userId="6a1c228d356856eb" providerId="LiveId" clId="{F5EBA401-CB2D-4E4C-8B86-9D3EBC165248}" dt="2018-06-09T13:06:17.540" v="3958" actId="27636"/>
        <pc:sldMkLst>
          <pc:docMk/>
          <pc:sldMk cId="2661298670" sldId="260"/>
        </pc:sldMkLst>
        <pc:spChg chg="mod">
          <ac:chgData name="Andrea Owen" userId="6a1c228d356856eb" providerId="LiveId" clId="{F5EBA401-CB2D-4E4C-8B86-9D3EBC165248}" dt="2018-06-09T03:47:24.060" v="681" actId="20577"/>
          <ac:spMkLst>
            <pc:docMk/>
            <pc:sldMk cId="2661298670" sldId="260"/>
            <ac:spMk id="2" creationId="{F518FD9A-7B92-4606-9D3D-2B78FF394F51}"/>
          </ac:spMkLst>
        </pc:spChg>
        <pc:spChg chg="mod">
          <ac:chgData name="Andrea Owen" userId="6a1c228d356856eb" providerId="LiveId" clId="{F5EBA401-CB2D-4E4C-8B86-9D3EBC165248}" dt="2018-06-09T13:06:17.540" v="3958" actId="27636"/>
          <ac:spMkLst>
            <pc:docMk/>
            <pc:sldMk cId="2661298670" sldId="260"/>
            <ac:spMk id="3" creationId="{CFA48228-B8CE-49E7-AC98-870F68B34048}"/>
          </ac:spMkLst>
        </pc:spChg>
        <pc:spChg chg="mod">
          <ac:chgData name="Andrea Owen" userId="6a1c228d356856eb" providerId="LiveId" clId="{F5EBA401-CB2D-4E4C-8B86-9D3EBC165248}" dt="2018-06-09T13:06:17.537" v="3957" actId="27636"/>
          <ac:spMkLst>
            <pc:docMk/>
            <pc:sldMk cId="2661298670" sldId="260"/>
            <ac:spMk id="4" creationId="{C17526EC-EA49-4F98-A30F-0431E542427E}"/>
          </ac:spMkLst>
        </pc:spChg>
      </pc:sldChg>
      <pc:sldChg chg="modSp add">
        <pc:chgData name="Andrea Owen" userId="6a1c228d356856eb" providerId="LiveId" clId="{F5EBA401-CB2D-4E4C-8B86-9D3EBC165248}" dt="2018-06-09T13:06:17.563" v="3959" actId="27636"/>
        <pc:sldMkLst>
          <pc:docMk/>
          <pc:sldMk cId="1219396643" sldId="261"/>
        </pc:sldMkLst>
        <pc:spChg chg="mod">
          <ac:chgData name="Andrea Owen" userId="6a1c228d356856eb" providerId="LiveId" clId="{F5EBA401-CB2D-4E4C-8B86-9D3EBC165248}" dt="2018-06-09T07:28:41.421" v="1160" actId="20577"/>
          <ac:spMkLst>
            <pc:docMk/>
            <pc:sldMk cId="1219396643" sldId="261"/>
            <ac:spMk id="2" creationId="{7DC4411F-16A4-4E15-8E80-D9532D99850B}"/>
          </ac:spMkLst>
        </pc:spChg>
        <pc:spChg chg="mod">
          <ac:chgData name="Andrea Owen" userId="6a1c228d356856eb" providerId="LiveId" clId="{F5EBA401-CB2D-4E4C-8B86-9D3EBC165248}" dt="2018-06-09T13:06:17.563" v="3959" actId="27636"/>
          <ac:spMkLst>
            <pc:docMk/>
            <pc:sldMk cId="1219396643" sldId="261"/>
            <ac:spMk id="3" creationId="{1B05E400-C176-4E76-B95F-15E51E1A1693}"/>
          </ac:spMkLst>
        </pc:spChg>
      </pc:sldChg>
      <pc:sldChg chg="modSp add">
        <pc:chgData name="Andrea Owen" userId="6a1c228d356856eb" providerId="LiveId" clId="{F5EBA401-CB2D-4E4C-8B86-9D3EBC165248}" dt="2018-06-09T13:06:17.580" v="3960" actId="27636"/>
        <pc:sldMkLst>
          <pc:docMk/>
          <pc:sldMk cId="2570066970" sldId="262"/>
        </pc:sldMkLst>
        <pc:spChg chg="mod">
          <ac:chgData name="Andrea Owen" userId="6a1c228d356856eb" providerId="LiveId" clId="{F5EBA401-CB2D-4E4C-8B86-9D3EBC165248}" dt="2018-06-09T07:39:34.505" v="1191" actId="20577"/>
          <ac:spMkLst>
            <pc:docMk/>
            <pc:sldMk cId="2570066970" sldId="262"/>
            <ac:spMk id="2" creationId="{4521B627-46EC-4F5C-A933-C3EFF63493E1}"/>
          </ac:spMkLst>
        </pc:spChg>
        <pc:spChg chg="mod">
          <ac:chgData name="Andrea Owen" userId="6a1c228d356856eb" providerId="LiveId" clId="{F5EBA401-CB2D-4E4C-8B86-9D3EBC165248}" dt="2018-06-09T13:06:17.580" v="3960" actId="27636"/>
          <ac:spMkLst>
            <pc:docMk/>
            <pc:sldMk cId="2570066970" sldId="262"/>
            <ac:spMk id="3" creationId="{A565811F-A798-4063-B06B-D720FCBB4812}"/>
          </ac:spMkLst>
        </pc:spChg>
      </pc:sldChg>
      <pc:sldChg chg="modSp add">
        <pc:chgData name="Andrea Owen" userId="6a1c228d356856eb" providerId="LiveId" clId="{F5EBA401-CB2D-4E4C-8B86-9D3EBC165248}" dt="2018-06-09T13:06:17.593" v="3961" actId="27636"/>
        <pc:sldMkLst>
          <pc:docMk/>
          <pc:sldMk cId="3896205439" sldId="263"/>
        </pc:sldMkLst>
        <pc:spChg chg="mod">
          <ac:chgData name="Andrea Owen" userId="6a1c228d356856eb" providerId="LiveId" clId="{F5EBA401-CB2D-4E4C-8B86-9D3EBC165248}" dt="2018-06-09T07:40:11.043" v="1209" actId="20577"/>
          <ac:spMkLst>
            <pc:docMk/>
            <pc:sldMk cId="3896205439" sldId="263"/>
            <ac:spMk id="2" creationId="{DC14A8C5-A641-43B9-B957-00BCE596241D}"/>
          </ac:spMkLst>
        </pc:spChg>
        <pc:spChg chg="mod">
          <ac:chgData name="Andrea Owen" userId="6a1c228d356856eb" providerId="LiveId" clId="{F5EBA401-CB2D-4E4C-8B86-9D3EBC165248}" dt="2018-06-09T13:06:17.593" v="3961" actId="27636"/>
          <ac:spMkLst>
            <pc:docMk/>
            <pc:sldMk cId="3896205439" sldId="263"/>
            <ac:spMk id="3" creationId="{3B13A8EA-3194-4F27-BF6F-076907986B1D}"/>
          </ac:spMkLst>
        </pc:spChg>
      </pc:sldChg>
      <pc:sldChg chg="addSp modSp add mod setBg">
        <pc:chgData name="Andrea Owen" userId="6a1c228d356856eb" providerId="LiveId" clId="{F5EBA401-CB2D-4E4C-8B86-9D3EBC165248}" dt="2018-06-09T13:34:08.278" v="4517" actId="26606"/>
        <pc:sldMkLst>
          <pc:docMk/>
          <pc:sldMk cId="3900207812" sldId="264"/>
        </pc:sldMkLst>
        <pc:spChg chg="mod">
          <ac:chgData name="Andrea Owen" userId="6a1c228d356856eb" providerId="LiveId" clId="{F5EBA401-CB2D-4E4C-8B86-9D3EBC165248}" dt="2018-06-09T13:34:08.278" v="4517" actId="26606"/>
          <ac:spMkLst>
            <pc:docMk/>
            <pc:sldMk cId="3900207812" sldId="264"/>
            <ac:spMk id="2" creationId="{05F97548-43BB-48A3-8992-0F9AE15E27C1}"/>
          </ac:spMkLst>
        </pc:spChg>
        <pc:spChg chg="mod">
          <ac:chgData name="Andrea Owen" userId="6a1c228d356856eb" providerId="LiveId" clId="{F5EBA401-CB2D-4E4C-8B86-9D3EBC165248}" dt="2018-06-09T13:34:08.278" v="4517" actId="26606"/>
          <ac:spMkLst>
            <pc:docMk/>
            <pc:sldMk cId="3900207812" sldId="264"/>
            <ac:spMk id="3" creationId="{F0EE48D9-5A82-4B72-A67F-A3C452357F0C}"/>
          </ac:spMkLst>
        </pc:spChg>
        <pc:spChg chg="add">
          <ac:chgData name="Andrea Owen" userId="6a1c228d356856eb" providerId="LiveId" clId="{F5EBA401-CB2D-4E4C-8B86-9D3EBC165248}" dt="2018-06-09T13:34:08.278" v="4517" actId="26606"/>
          <ac:spMkLst>
            <pc:docMk/>
            <pc:sldMk cId="3900207812" sldId="264"/>
            <ac:spMk id="10" creationId="{C630F413-44CE-4746-9821-9E0107978E7A}"/>
          </ac:spMkLst>
        </pc:spChg>
        <pc:spChg chg="add">
          <ac:chgData name="Andrea Owen" userId="6a1c228d356856eb" providerId="LiveId" clId="{F5EBA401-CB2D-4E4C-8B86-9D3EBC165248}" dt="2018-06-09T13:34:08.278" v="4517" actId="26606"/>
          <ac:spMkLst>
            <pc:docMk/>
            <pc:sldMk cId="3900207812" sldId="264"/>
            <ac:spMk id="12" creationId="{22D671B1-B099-4F9C-B9CC-9D22B4DAF8A8}"/>
          </ac:spMkLst>
        </pc:spChg>
        <pc:spChg chg="add">
          <ac:chgData name="Andrea Owen" userId="6a1c228d356856eb" providerId="LiveId" clId="{F5EBA401-CB2D-4E4C-8B86-9D3EBC165248}" dt="2018-06-09T13:34:08.278" v="4517" actId="26606"/>
          <ac:spMkLst>
            <pc:docMk/>
            <pc:sldMk cId="3900207812" sldId="264"/>
            <ac:spMk id="16" creationId="{898488B7-DBD3-40E7-B54B-4DA6C5693EF3}"/>
          </ac:spMkLst>
        </pc:spChg>
        <pc:picChg chg="add mod ord">
          <ac:chgData name="Andrea Owen" userId="6a1c228d356856eb" providerId="LiveId" clId="{F5EBA401-CB2D-4E4C-8B86-9D3EBC165248}" dt="2018-06-09T13:34:08.278" v="4517" actId="26606"/>
          <ac:picMkLst>
            <pc:docMk/>
            <pc:sldMk cId="3900207812" sldId="264"/>
            <ac:picMk id="5" creationId="{CFFAFB7B-759D-48C3-8AB5-92F41FD2E476}"/>
          </ac:picMkLst>
        </pc:picChg>
        <pc:cxnChg chg="add">
          <ac:chgData name="Andrea Owen" userId="6a1c228d356856eb" providerId="LiveId" clId="{F5EBA401-CB2D-4E4C-8B86-9D3EBC165248}" dt="2018-06-09T13:34:08.278" v="4517" actId="26606"/>
          <ac:cxnSpMkLst>
            <pc:docMk/>
            <pc:sldMk cId="3900207812" sldId="264"/>
            <ac:cxnSpMk id="14" creationId="{7552FBEF-FA69-427B-8245-0A518E0513D5}"/>
          </ac:cxnSpMkLst>
        </pc:cxnChg>
      </pc:sldChg>
      <pc:sldChg chg="addSp delSp modSp add del">
        <pc:chgData name="Andrea Owen" userId="6a1c228d356856eb" providerId="LiveId" clId="{F5EBA401-CB2D-4E4C-8B86-9D3EBC165248}" dt="2018-06-09T12:51:29.175" v="3853" actId="2696"/>
        <pc:sldMkLst>
          <pc:docMk/>
          <pc:sldMk cId="842424916" sldId="265"/>
        </pc:sldMkLst>
        <pc:spChg chg="add mod">
          <ac:chgData name="Andrea Owen" userId="6a1c228d356856eb" providerId="LiveId" clId="{F5EBA401-CB2D-4E4C-8B86-9D3EBC165248}" dt="2018-06-09T12:38:51.224" v="3668" actId="20577"/>
          <ac:spMkLst>
            <pc:docMk/>
            <pc:sldMk cId="842424916" sldId="265"/>
            <ac:spMk id="3" creationId="{480345AF-30A2-43E9-A7C7-E0D172201347}"/>
          </ac:spMkLst>
        </pc:spChg>
        <pc:picChg chg="add del">
          <ac:chgData name="Andrea Owen" userId="6a1c228d356856eb" providerId="LiveId" clId="{F5EBA401-CB2D-4E4C-8B86-9D3EBC165248}" dt="2018-06-09T12:38:22.482" v="3664"/>
          <ac:picMkLst>
            <pc:docMk/>
            <pc:sldMk cId="842424916" sldId="265"/>
            <ac:picMk id="2" creationId="{F09802BF-C35D-4DC3-9F60-7B2F023556C1}"/>
          </ac:picMkLst>
        </pc:picChg>
      </pc:sldChg>
      <pc:sldChg chg="addSp modSp add">
        <pc:chgData name="Andrea Owen" userId="6a1c228d356856eb" providerId="LiveId" clId="{F5EBA401-CB2D-4E4C-8B86-9D3EBC165248}" dt="2018-06-09T14:05:38.804" v="5396" actId="20577"/>
        <pc:sldMkLst>
          <pc:docMk/>
          <pc:sldMk cId="3357122838" sldId="265"/>
        </pc:sldMkLst>
        <pc:spChg chg="mod">
          <ac:chgData name="Andrea Owen" userId="6a1c228d356856eb" providerId="LiveId" clId="{F5EBA401-CB2D-4E4C-8B86-9D3EBC165248}" dt="2018-06-09T13:12:16.179" v="3998" actId="20577"/>
          <ac:spMkLst>
            <pc:docMk/>
            <pc:sldMk cId="3357122838" sldId="265"/>
            <ac:spMk id="2" creationId="{45FD4EC0-10CF-46A6-AC56-55BB6A8B9D69}"/>
          </ac:spMkLst>
        </pc:spChg>
        <pc:spChg chg="add mod">
          <ac:chgData name="Andrea Owen" userId="6a1c228d356856eb" providerId="LiveId" clId="{F5EBA401-CB2D-4E4C-8B86-9D3EBC165248}" dt="2018-06-09T14:05:38.804" v="5396" actId="20577"/>
          <ac:spMkLst>
            <pc:docMk/>
            <pc:sldMk cId="3357122838" sldId="265"/>
            <ac:spMk id="3" creationId="{3B165368-751B-47AE-83B5-ACC9B4A8A406}"/>
          </ac:spMkLst>
        </pc:spChg>
      </pc:sldChg>
      <pc:sldChg chg="modSp add">
        <pc:chgData name="Andrea Owen" userId="6a1c228d356856eb" providerId="LiveId" clId="{F5EBA401-CB2D-4E4C-8B86-9D3EBC165248}" dt="2018-06-09T13:57:30.694" v="5363" actId="20577"/>
        <pc:sldMkLst>
          <pc:docMk/>
          <pc:sldMk cId="1582673818" sldId="266"/>
        </pc:sldMkLst>
        <pc:spChg chg="mod">
          <ac:chgData name="Andrea Owen" userId="6a1c228d356856eb" providerId="LiveId" clId="{F5EBA401-CB2D-4E4C-8B86-9D3EBC165248}" dt="2018-06-09T13:36:26.655" v="4576" actId="20577"/>
          <ac:spMkLst>
            <pc:docMk/>
            <pc:sldMk cId="1582673818" sldId="266"/>
            <ac:spMk id="2" creationId="{3901AC5F-DE63-425B-AAAB-039060777BC1}"/>
          </ac:spMkLst>
        </pc:spChg>
        <pc:spChg chg="mod">
          <ac:chgData name="Andrea Owen" userId="6a1c228d356856eb" providerId="LiveId" clId="{F5EBA401-CB2D-4E4C-8B86-9D3EBC165248}" dt="2018-06-09T13:57:30.694" v="5363" actId="20577"/>
          <ac:spMkLst>
            <pc:docMk/>
            <pc:sldMk cId="1582673818" sldId="266"/>
            <ac:spMk id="3" creationId="{56C39248-FD5A-4CDA-8316-25F4AD8AA341}"/>
          </ac:spMkLst>
        </pc:spChg>
      </pc:sldChg>
      <pc:sldChg chg="add del">
        <pc:chgData name="Andrea Owen" userId="6a1c228d356856eb" providerId="LiveId" clId="{F5EBA401-CB2D-4E4C-8B86-9D3EBC165248}" dt="2018-06-09T14:13:59.257" v="5399" actId="2696"/>
        <pc:sldMkLst>
          <pc:docMk/>
          <pc:sldMk cId="2362083159" sldId="26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5A5CE45-7456-465E-9BDA-D853AF65B3F0}" type="datetimeFigureOut">
              <a:rPr lang="en-GB" smtClean="0"/>
              <a:t>09/06/2018</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5C91A3F-873A-4DF8-ADED-233955BD9A5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87271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A5CE45-7456-465E-9BDA-D853AF65B3F0}" type="datetimeFigureOut">
              <a:rPr lang="en-GB" smtClean="0"/>
              <a:t>09/06/2018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91A3F-873A-4DF8-ADED-233955BD9A5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41980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5A5CE45-7456-465E-9BDA-D853AF65B3F0}" type="datetimeFigureOut">
              <a:rPr lang="en-GB" smtClean="0"/>
              <a:t>09/06/2018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91A3F-873A-4DF8-ADED-233955BD9A5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6299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5A5CE45-7456-465E-9BDA-D853AF65B3F0}" type="datetimeFigureOut">
              <a:rPr lang="en-GB" smtClean="0"/>
              <a:t>09/06/2018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C91A3F-873A-4DF8-ADED-233955BD9A5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31390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5A5CE45-7456-465E-9BDA-D853AF65B3F0}" type="datetimeFigureOut">
              <a:rPr lang="en-GB" smtClean="0"/>
              <a:t>09/06/2018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C91A3F-873A-4DF8-ADED-233955BD9A5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8439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5A5CE45-7456-465E-9BDA-D853AF65B3F0}" type="datetimeFigureOut">
              <a:rPr lang="en-GB" smtClean="0"/>
              <a:t>09/06/2018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C91A3F-873A-4DF8-ADED-233955BD9A5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92313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A5CE45-7456-465E-9BDA-D853AF65B3F0}" type="datetimeFigureOut">
              <a:rPr lang="en-GB" smtClean="0"/>
              <a:t>09/06/2018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C91A3F-873A-4DF8-ADED-233955BD9A5A}" type="slidenum">
              <a:rPr lang="en-GB" smtClean="0"/>
              <a:t>‹#›</a:t>
            </a:fld>
            <a:endParaRPr lang="en-GB"/>
          </a:p>
        </p:txBody>
      </p:sp>
    </p:spTree>
    <p:extLst>
      <p:ext uri="{BB962C8B-B14F-4D97-AF65-F5344CB8AC3E}">
        <p14:creationId xmlns:p14="http://schemas.microsoft.com/office/powerpoint/2010/main" val="4015341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5A5CE45-7456-465E-9BDA-D853AF65B3F0}" type="datetimeFigureOut">
              <a:rPr lang="en-GB" smtClean="0"/>
              <a:t>09/06/2018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C91A3F-873A-4DF8-ADED-233955BD9A5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76302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5A5CE45-7456-465E-9BDA-D853AF65B3F0}" type="datetimeFigureOut">
              <a:rPr lang="en-GB" smtClean="0"/>
              <a:t>09/06/2018</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25C91A3F-873A-4DF8-ADED-233955BD9A5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51685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A5CE45-7456-465E-9BDA-D853AF65B3F0}" type="datetimeFigureOut">
              <a:rPr lang="en-GB" smtClean="0"/>
              <a:t>09/06/2018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91A3F-873A-4DF8-ADED-233955BD9A5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29222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A5CE45-7456-465E-9BDA-D853AF65B3F0}" type="datetimeFigureOut">
              <a:rPr lang="en-GB" smtClean="0"/>
              <a:t>09/06/2018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91A3F-873A-4DF8-ADED-233955BD9A5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1868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5A5CE45-7456-465E-9BDA-D853AF65B3F0}" type="datetimeFigureOut">
              <a:rPr lang="en-GB" smtClean="0"/>
              <a:t>09/06/2018</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5C91A3F-873A-4DF8-ADED-233955BD9A5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459955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gov.wales/statistics-and-research/national-indicators-mapping-well-being-goals/?tab=data&amp;lang=en" TargetMode="External"/><Relationship Id="rId2" Type="http://schemas.openxmlformats.org/officeDocument/2006/relationships/hyperlink" Target="https://moodle.uwtsd.ac.uk/pluginfile.php/72287/mod_resource/content/1/The%20%20WFG%20Article.pdf" TargetMode="External"/><Relationship Id="rId1" Type="http://schemas.openxmlformats.org/officeDocument/2006/relationships/slideLayout" Target="../slideLayouts/slideLayout6.xml"/><Relationship Id="rId5" Type="http://schemas.openxmlformats.org/officeDocument/2006/relationships/hyperlink" Target="http://thewaleswewant.co.uk/sites/default/files/5-reducing_inequality.pdf" TargetMode="External"/><Relationship Id="rId4" Type="http://schemas.openxmlformats.org/officeDocument/2006/relationships/hyperlink" Target="https://gov.wales/statistics-and-research/well-being-wales/?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1BF0792A-0F2B-4A2E-AB38-0A4F18A30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F57DB18D-C2F1-4C8C-8808-9C01ECE68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7" name="Group 11">
            <a:extLst>
              <a:ext uri="{FF2B5EF4-FFF2-40B4-BE49-F238E27FC236}">
                <a16:creationId xmlns:a16="http://schemas.microsoft.com/office/drawing/2014/main" id="{E5D935FA-3336-4941-9214-E250A5727F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5671" y="644327"/>
            <a:ext cx="9299965" cy="4811366"/>
            <a:chOff x="7639235" y="600024"/>
            <a:chExt cx="3898557" cy="6878929"/>
          </a:xfrm>
        </p:grpSpPr>
        <p:sp>
          <p:nvSpPr>
            <p:cNvPr id="13" name="Rectangle 12">
              <a:extLst>
                <a:ext uri="{FF2B5EF4-FFF2-40B4-BE49-F238E27FC236}">
                  <a16:creationId xmlns:a16="http://schemas.microsoft.com/office/drawing/2014/main" id="{45D9E2ED-FF90-4200-A7EE-6D41D6526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39235" y="600024"/>
              <a:ext cx="3898557" cy="687892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3">
              <a:extLst>
                <a:ext uri="{FF2B5EF4-FFF2-40B4-BE49-F238E27FC236}">
                  <a16:creationId xmlns:a16="http://schemas.microsoft.com/office/drawing/2014/main" id="{3A4BEB8D-68AD-4314-8A2B-F8DC85A53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0263" y="1062693"/>
              <a:ext cx="3635738" cy="59547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21" name="Straight Connector 15">
            <a:extLst>
              <a:ext uri="{FF2B5EF4-FFF2-40B4-BE49-F238E27FC236}">
                <a16:creationId xmlns:a16="http://schemas.microsoft.com/office/drawing/2014/main" id="{87F797D1-251E-41FE-9FF8-AD487DEF28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1407" y="1416139"/>
            <a:ext cx="7405874"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23" name="Straight Connector 17">
            <a:extLst>
              <a:ext uri="{FF2B5EF4-FFF2-40B4-BE49-F238E27FC236}">
                <a16:creationId xmlns:a16="http://schemas.microsoft.com/office/drawing/2014/main" id="{09A0CE28-0E59-4F4D-9855-8A8DCE9A8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1407" y="4435465"/>
            <a:ext cx="7405874"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5" name="Picture 19">
            <a:extLst>
              <a:ext uri="{FF2B5EF4-FFF2-40B4-BE49-F238E27FC236}">
                <a16:creationId xmlns:a16="http://schemas.microsoft.com/office/drawing/2014/main" id="{75CC23F7-9F20-4C4B-8608-BD4DE9728F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1">
            <a:extLst>
              <a:ext uri="{FF2B5EF4-FFF2-40B4-BE49-F238E27FC236}">
                <a16:creationId xmlns:a16="http://schemas.microsoft.com/office/drawing/2014/main" id="{EFB81EA7-73AC-4053-9B4A-290306D19A03}"/>
              </a:ext>
            </a:extLst>
          </p:cNvPr>
          <p:cNvSpPr>
            <a:spLocks noGrp="1"/>
          </p:cNvSpPr>
          <p:nvPr>
            <p:ph type="ctrTitle"/>
          </p:nvPr>
        </p:nvSpPr>
        <p:spPr>
          <a:xfrm>
            <a:off x="2391408" y="1534438"/>
            <a:ext cx="7405874" cy="2813775"/>
          </a:xfrm>
        </p:spPr>
        <p:txBody>
          <a:bodyPr anchor="ctr">
            <a:normAutofit/>
          </a:bodyPr>
          <a:lstStyle/>
          <a:p>
            <a:r>
              <a:rPr lang="en-GB" sz="4800" dirty="0">
                <a:solidFill>
                  <a:srgbClr val="000000"/>
                </a:solidFill>
              </a:rPr>
              <a:t>The Well-being of Future Generations (Wales) Act 2015… by Student 1001571</a:t>
            </a:r>
          </a:p>
        </p:txBody>
      </p:sp>
      <p:sp>
        <p:nvSpPr>
          <p:cNvPr id="3" name="Subtitle 2">
            <a:extLst>
              <a:ext uri="{FF2B5EF4-FFF2-40B4-BE49-F238E27FC236}">
                <a16:creationId xmlns:a16="http://schemas.microsoft.com/office/drawing/2014/main" id="{B4ACF9A3-0B74-4F37-88CB-D4F6454DFB1A}"/>
              </a:ext>
            </a:extLst>
          </p:cNvPr>
          <p:cNvSpPr>
            <a:spLocks noGrp="1"/>
          </p:cNvSpPr>
          <p:nvPr>
            <p:ph type="subTitle" idx="1"/>
          </p:nvPr>
        </p:nvSpPr>
        <p:spPr>
          <a:xfrm>
            <a:off x="2417779" y="4522719"/>
            <a:ext cx="7379502" cy="522928"/>
          </a:xfrm>
        </p:spPr>
        <p:txBody>
          <a:bodyPr>
            <a:normAutofit/>
          </a:bodyPr>
          <a:lstStyle/>
          <a:p>
            <a:r>
              <a:rPr lang="en-GB">
                <a:solidFill>
                  <a:srgbClr val="000000"/>
                </a:solidFill>
              </a:rPr>
              <a:t>Protecting future Generations</a:t>
            </a:r>
          </a:p>
        </p:txBody>
      </p:sp>
    </p:spTree>
    <p:extLst>
      <p:ext uri="{BB962C8B-B14F-4D97-AF65-F5344CB8AC3E}">
        <p14:creationId xmlns:p14="http://schemas.microsoft.com/office/powerpoint/2010/main" val="1436283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C35E3-16C2-42D2-99A7-C022B334B86E}"/>
              </a:ext>
            </a:extLst>
          </p:cNvPr>
          <p:cNvSpPr>
            <a:spLocks noGrp="1"/>
          </p:cNvSpPr>
          <p:nvPr>
            <p:ph type="title"/>
          </p:nvPr>
        </p:nvSpPr>
        <p:spPr>
          <a:xfrm>
            <a:off x="1024129" y="548640"/>
            <a:ext cx="9720072" cy="1499616"/>
          </a:xfrm>
        </p:spPr>
        <p:txBody>
          <a:bodyPr/>
          <a:lstStyle/>
          <a:p>
            <a:r>
              <a:rPr lang="en-GB" dirty="0"/>
              <a:t>The Act (2015)</a:t>
            </a:r>
          </a:p>
        </p:txBody>
      </p:sp>
      <p:sp>
        <p:nvSpPr>
          <p:cNvPr id="3" name="Content Placeholder 2">
            <a:extLst>
              <a:ext uri="{FF2B5EF4-FFF2-40B4-BE49-F238E27FC236}">
                <a16:creationId xmlns:a16="http://schemas.microsoft.com/office/drawing/2014/main" id="{7747A9EF-287E-401E-AF0C-401CF826194A}"/>
              </a:ext>
            </a:extLst>
          </p:cNvPr>
          <p:cNvSpPr>
            <a:spLocks noGrp="1"/>
          </p:cNvSpPr>
          <p:nvPr>
            <p:ph idx="1"/>
          </p:nvPr>
        </p:nvSpPr>
        <p:spPr/>
        <p:txBody>
          <a:bodyPr/>
          <a:lstStyle/>
          <a:p>
            <a:r>
              <a:rPr lang="en-GB" dirty="0"/>
              <a:t>The Well-being of Future Generations (Wales) Act 2015 is a framework for people in Wales.</a:t>
            </a:r>
          </a:p>
          <a:p>
            <a:r>
              <a:rPr lang="en-GB" dirty="0"/>
              <a:t>To be globally responsible. </a:t>
            </a:r>
          </a:p>
          <a:p>
            <a:r>
              <a:rPr lang="en-GB" dirty="0"/>
              <a:t>It puts in place seven well-being goals</a:t>
            </a:r>
          </a:p>
          <a:p>
            <a:r>
              <a:rPr lang="en-GB" dirty="0"/>
              <a:t>Addressing global challenges that are affected by people and communities across Wales. </a:t>
            </a:r>
          </a:p>
          <a:p>
            <a:r>
              <a:rPr lang="en-GB" dirty="0"/>
              <a:t>Goals are measured through 46 national indicators.</a:t>
            </a:r>
          </a:p>
        </p:txBody>
      </p:sp>
    </p:spTree>
    <p:extLst>
      <p:ext uri="{BB962C8B-B14F-4D97-AF65-F5344CB8AC3E}">
        <p14:creationId xmlns:p14="http://schemas.microsoft.com/office/powerpoint/2010/main" val="1494916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8FD9A-7B92-4606-9D3D-2B78FF394F51}"/>
              </a:ext>
            </a:extLst>
          </p:cNvPr>
          <p:cNvSpPr>
            <a:spLocks noGrp="1"/>
          </p:cNvSpPr>
          <p:nvPr>
            <p:ph type="title"/>
          </p:nvPr>
        </p:nvSpPr>
        <p:spPr/>
        <p:txBody>
          <a:bodyPr/>
          <a:lstStyle/>
          <a:p>
            <a:r>
              <a:rPr lang="en-GB" dirty="0"/>
              <a:t>7 Well-being goals</a:t>
            </a:r>
          </a:p>
        </p:txBody>
      </p:sp>
      <p:sp>
        <p:nvSpPr>
          <p:cNvPr id="3" name="Content Placeholder 2">
            <a:extLst>
              <a:ext uri="{FF2B5EF4-FFF2-40B4-BE49-F238E27FC236}">
                <a16:creationId xmlns:a16="http://schemas.microsoft.com/office/drawing/2014/main" id="{CFA48228-B8CE-49E7-AC98-870F68B34048}"/>
              </a:ext>
            </a:extLst>
          </p:cNvPr>
          <p:cNvSpPr>
            <a:spLocks noGrp="1"/>
          </p:cNvSpPr>
          <p:nvPr>
            <p:ph sz="half" idx="1"/>
          </p:nvPr>
        </p:nvSpPr>
        <p:spPr/>
        <p:txBody>
          <a:bodyPr>
            <a:normAutofit fontScale="92500" lnSpcReduction="10000"/>
          </a:bodyPr>
          <a:lstStyle/>
          <a:p>
            <a:pPr>
              <a:buFont typeface="Wingdings" panose="05000000000000000000" pitchFamily="2" charset="2"/>
              <a:buChar char="v"/>
            </a:pPr>
            <a:r>
              <a:rPr lang="en-GB" dirty="0"/>
              <a:t>A prosperous Wales</a:t>
            </a:r>
          </a:p>
          <a:p>
            <a:pPr>
              <a:buFont typeface="Wingdings" panose="05000000000000000000" pitchFamily="2" charset="2"/>
              <a:buChar char="v"/>
            </a:pPr>
            <a:r>
              <a:rPr lang="en-GB" dirty="0"/>
              <a:t>A resilient Wales</a:t>
            </a:r>
          </a:p>
          <a:p>
            <a:pPr>
              <a:buFont typeface="Wingdings" panose="05000000000000000000" pitchFamily="2" charset="2"/>
              <a:buChar char="v"/>
            </a:pPr>
            <a:r>
              <a:rPr lang="en-GB" dirty="0"/>
              <a:t>A healthier Wales</a:t>
            </a:r>
          </a:p>
          <a:p>
            <a:pPr>
              <a:buFont typeface="Wingdings" panose="05000000000000000000" pitchFamily="2" charset="2"/>
              <a:buChar char="v"/>
            </a:pPr>
            <a:r>
              <a:rPr lang="en-GB" dirty="0"/>
              <a:t>A more equal Wales</a:t>
            </a:r>
          </a:p>
          <a:p>
            <a:pPr>
              <a:buFont typeface="Wingdings" panose="05000000000000000000" pitchFamily="2" charset="2"/>
              <a:buChar char="v"/>
            </a:pPr>
            <a:r>
              <a:rPr lang="en-GB" dirty="0"/>
              <a:t>A Wales of Cohesive communities</a:t>
            </a:r>
          </a:p>
          <a:p>
            <a:pPr>
              <a:buFont typeface="Wingdings" panose="05000000000000000000" pitchFamily="2" charset="2"/>
              <a:buChar char="v"/>
            </a:pPr>
            <a:r>
              <a:rPr lang="en-GB" dirty="0"/>
              <a:t>A Wales of vibrant culture and thriving Welsh language</a:t>
            </a:r>
          </a:p>
          <a:p>
            <a:pPr>
              <a:buFont typeface="Wingdings" panose="05000000000000000000" pitchFamily="2" charset="2"/>
              <a:buChar char="v"/>
            </a:pPr>
            <a:r>
              <a:rPr lang="en-GB" dirty="0"/>
              <a:t>A globally responsible Wales</a:t>
            </a:r>
          </a:p>
          <a:p>
            <a:endParaRPr lang="en-GB" dirty="0"/>
          </a:p>
        </p:txBody>
      </p:sp>
      <p:sp>
        <p:nvSpPr>
          <p:cNvPr id="4" name="Content Placeholder 3">
            <a:extLst>
              <a:ext uri="{FF2B5EF4-FFF2-40B4-BE49-F238E27FC236}">
                <a16:creationId xmlns:a16="http://schemas.microsoft.com/office/drawing/2014/main" id="{C17526EC-EA49-4F98-A30F-0431E542427E}"/>
              </a:ext>
            </a:extLst>
          </p:cNvPr>
          <p:cNvSpPr>
            <a:spLocks noGrp="1"/>
          </p:cNvSpPr>
          <p:nvPr>
            <p:ph sz="half" idx="2"/>
          </p:nvPr>
        </p:nvSpPr>
        <p:spPr/>
        <p:txBody>
          <a:bodyPr>
            <a:normAutofit fontScale="92500" lnSpcReduction="10000"/>
          </a:bodyPr>
          <a:lstStyle/>
          <a:p>
            <a:r>
              <a:rPr lang="en-GB" dirty="0"/>
              <a:t>Sustainable Development Principle aims to develop:</a:t>
            </a:r>
          </a:p>
          <a:p>
            <a:pPr>
              <a:buFont typeface="Wingdings" panose="05000000000000000000" pitchFamily="2" charset="2"/>
              <a:buChar char="v"/>
            </a:pPr>
            <a:r>
              <a:rPr lang="en-GB" dirty="0"/>
              <a:t>Long term thinking</a:t>
            </a:r>
          </a:p>
          <a:p>
            <a:pPr>
              <a:buFont typeface="Wingdings" panose="05000000000000000000" pitchFamily="2" charset="2"/>
              <a:buChar char="v"/>
            </a:pPr>
            <a:r>
              <a:rPr lang="en-GB" dirty="0"/>
              <a:t>Prevention</a:t>
            </a:r>
          </a:p>
          <a:p>
            <a:pPr>
              <a:buFont typeface="Wingdings" panose="05000000000000000000" pitchFamily="2" charset="2"/>
              <a:buChar char="v"/>
            </a:pPr>
            <a:r>
              <a:rPr lang="en-GB" dirty="0"/>
              <a:t>Integration</a:t>
            </a:r>
          </a:p>
          <a:p>
            <a:pPr>
              <a:buFont typeface="Wingdings" panose="05000000000000000000" pitchFamily="2" charset="2"/>
              <a:buChar char="v"/>
            </a:pPr>
            <a:r>
              <a:rPr lang="en-GB" dirty="0"/>
              <a:t>Collaboration</a:t>
            </a:r>
          </a:p>
          <a:p>
            <a:pPr>
              <a:buFont typeface="Wingdings" panose="05000000000000000000" pitchFamily="2" charset="2"/>
              <a:buChar char="v"/>
            </a:pPr>
            <a:r>
              <a:rPr lang="en-GB" dirty="0"/>
              <a:t>Involvement</a:t>
            </a:r>
          </a:p>
          <a:p>
            <a:endParaRPr lang="en-GB" dirty="0"/>
          </a:p>
        </p:txBody>
      </p:sp>
    </p:spTree>
    <p:extLst>
      <p:ext uri="{BB962C8B-B14F-4D97-AF65-F5344CB8AC3E}">
        <p14:creationId xmlns:p14="http://schemas.microsoft.com/office/powerpoint/2010/main" val="2661298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cxnSp>
        <p:nvCxnSpPr>
          <p:cNvPr id="14" name="Straight Connector 13">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5" name="Picture 4" descr="A picture containing electronics&#10;&#10;Description generated with high confidence">
            <a:extLst>
              <a:ext uri="{FF2B5EF4-FFF2-40B4-BE49-F238E27FC236}">
                <a16:creationId xmlns:a16="http://schemas.microsoft.com/office/drawing/2014/main" id="{CFFAFB7B-759D-48C3-8AB5-92F41FD2E4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3329" y="707475"/>
            <a:ext cx="5507058" cy="5507058"/>
          </a:xfrm>
          <a:prstGeom prst="rect">
            <a:avLst/>
          </a:prstGeom>
        </p:spPr>
      </p:pic>
      <p:sp>
        <p:nvSpPr>
          <p:cNvPr id="2" name="Title 1">
            <a:extLst>
              <a:ext uri="{FF2B5EF4-FFF2-40B4-BE49-F238E27FC236}">
                <a16:creationId xmlns:a16="http://schemas.microsoft.com/office/drawing/2014/main" id="{05F97548-43BB-48A3-8992-0F9AE15E27C1}"/>
              </a:ext>
            </a:extLst>
          </p:cNvPr>
          <p:cNvSpPr>
            <a:spLocks noGrp="1"/>
          </p:cNvSpPr>
          <p:nvPr>
            <p:ph type="title"/>
          </p:nvPr>
        </p:nvSpPr>
        <p:spPr>
          <a:xfrm>
            <a:off x="7555992" y="707475"/>
            <a:ext cx="3157577" cy="1312001"/>
          </a:xfrm>
        </p:spPr>
        <p:txBody>
          <a:bodyPr anchor="t">
            <a:normAutofit/>
          </a:bodyPr>
          <a:lstStyle/>
          <a:p>
            <a:r>
              <a:rPr lang="en-GB" sz="2800"/>
              <a:t>First report</a:t>
            </a:r>
          </a:p>
        </p:txBody>
      </p:sp>
      <p:sp>
        <p:nvSpPr>
          <p:cNvPr id="3" name="Content Placeholder 2">
            <a:extLst>
              <a:ext uri="{FF2B5EF4-FFF2-40B4-BE49-F238E27FC236}">
                <a16:creationId xmlns:a16="http://schemas.microsoft.com/office/drawing/2014/main" id="{F0EE48D9-5A82-4B72-A67F-A3C452357F0C}"/>
              </a:ext>
            </a:extLst>
          </p:cNvPr>
          <p:cNvSpPr>
            <a:spLocks noGrp="1"/>
          </p:cNvSpPr>
          <p:nvPr>
            <p:ph idx="1"/>
          </p:nvPr>
        </p:nvSpPr>
        <p:spPr>
          <a:xfrm>
            <a:off x="7554138" y="2273608"/>
            <a:ext cx="3159432" cy="3940925"/>
          </a:xfrm>
        </p:spPr>
        <p:txBody>
          <a:bodyPr>
            <a:normAutofit/>
          </a:bodyPr>
          <a:lstStyle/>
          <a:p>
            <a:r>
              <a:rPr lang="en-GB" dirty="0"/>
              <a:t>In 2017 the Welsh Government commissioned the first report regarding the progress of the Well-being goals. (Wales Government 2017). </a:t>
            </a:r>
          </a:p>
          <a:p>
            <a:endParaRPr lang="en-GB" dirty="0"/>
          </a:p>
          <a:p>
            <a:endParaRPr lang="en-GB" dirty="0"/>
          </a:p>
          <a:p>
            <a:endParaRPr lang="en-GB" dirty="0"/>
          </a:p>
        </p:txBody>
      </p:sp>
    </p:spTree>
    <p:extLst>
      <p:ext uri="{BB962C8B-B14F-4D97-AF65-F5344CB8AC3E}">
        <p14:creationId xmlns:p14="http://schemas.microsoft.com/office/powerpoint/2010/main" val="3900207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1AC5F-DE63-425B-AAAB-039060777BC1}"/>
              </a:ext>
            </a:extLst>
          </p:cNvPr>
          <p:cNvSpPr>
            <a:spLocks noGrp="1"/>
          </p:cNvSpPr>
          <p:nvPr>
            <p:ph type="title"/>
          </p:nvPr>
        </p:nvSpPr>
        <p:spPr/>
        <p:txBody>
          <a:bodyPr/>
          <a:lstStyle/>
          <a:p>
            <a:r>
              <a:rPr lang="en-GB" dirty="0"/>
              <a:t>In this presentation we are focusing on</a:t>
            </a:r>
          </a:p>
        </p:txBody>
      </p:sp>
      <p:sp>
        <p:nvSpPr>
          <p:cNvPr id="3" name="Content Placeholder 2">
            <a:extLst>
              <a:ext uri="{FF2B5EF4-FFF2-40B4-BE49-F238E27FC236}">
                <a16:creationId xmlns:a16="http://schemas.microsoft.com/office/drawing/2014/main" id="{56C39248-FD5A-4CDA-8316-25F4AD8AA341}"/>
              </a:ext>
            </a:extLst>
          </p:cNvPr>
          <p:cNvSpPr>
            <a:spLocks noGrp="1"/>
          </p:cNvSpPr>
          <p:nvPr>
            <p:ph idx="1"/>
          </p:nvPr>
        </p:nvSpPr>
        <p:spPr/>
        <p:txBody>
          <a:bodyPr>
            <a:normAutofit/>
          </a:bodyPr>
          <a:lstStyle/>
          <a:p>
            <a:r>
              <a:rPr lang="en-GB" dirty="0"/>
              <a:t>A more equal wales</a:t>
            </a:r>
          </a:p>
          <a:p>
            <a:pPr marL="0" indent="0">
              <a:buNone/>
            </a:pPr>
            <a:r>
              <a:rPr lang="en-GB" dirty="0"/>
              <a:t>‘ Local well –being plans need to bring inequality issues to light  and to present solutions on how we can better achieve equality. For example : we need to plan not just for an ageing community, but also for supporting and respecting our population our population of  carers who are often undervalued.’  The Wales We Want (no date).</a:t>
            </a:r>
          </a:p>
          <a:p>
            <a:pPr marL="0" indent="0">
              <a:buNone/>
            </a:pPr>
            <a:endParaRPr lang="en-GB" dirty="0"/>
          </a:p>
        </p:txBody>
      </p:sp>
    </p:spTree>
    <p:extLst>
      <p:ext uri="{BB962C8B-B14F-4D97-AF65-F5344CB8AC3E}">
        <p14:creationId xmlns:p14="http://schemas.microsoft.com/office/powerpoint/2010/main" val="1582673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4411F-16A4-4E15-8E80-D9532D99850B}"/>
              </a:ext>
            </a:extLst>
          </p:cNvPr>
          <p:cNvSpPr>
            <a:spLocks noGrp="1"/>
          </p:cNvSpPr>
          <p:nvPr>
            <p:ph type="title"/>
          </p:nvPr>
        </p:nvSpPr>
        <p:spPr/>
        <p:txBody>
          <a:bodyPr/>
          <a:lstStyle/>
          <a:p>
            <a:r>
              <a:rPr lang="en-GB" dirty="0"/>
              <a:t>A more equal Wales</a:t>
            </a:r>
          </a:p>
        </p:txBody>
      </p:sp>
      <p:sp>
        <p:nvSpPr>
          <p:cNvPr id="3" name="Content Placeholder 2">
            <a:extLst>
              <a:ext uri="{FF2B5EF4-FFF2-40B4-BE49-F238E27FC236}">
                <a16:creationId xmlns:a16="http://schemas.microsoft.com/office/drawing/2014/main" id="{1B05E400-C176-4E76-B95F-15E51E1A1693}"/>
              </a:ext>
            </a:extLst>
          </p:cNvPr>
          <p:cNvSpPr>
            <a:spLocks noGrp="1"/>
          </p:cNvSpPr>
          <p:nvPr>
            <p:ph idx="1"/>
          </p:nvPr>
        </p:nvSpPr>
        <p:spPr/>
        <p:txBody>
          <a:bodyPr>
            <a:normAutofit fontScale="85000" lnSpcReduction="20000"/>
          </a:bodyPr>
          <a:lstStyle/>
          <a:p>
            <a:pPr>
              <a:buFont typeface="Wingdings" panose="05000000000000000000" pitchFamily="2" charset="2"/>
              <a:buChar char="v"/>
            </a:pPr>
            <a:r>
              <a:rPr lang="en-GB" dirty="0"/>
              <a:t>Inequalities amongst different groups are evident- inequalities persist in different indicators and across different population groups</a:t>
            </a:r>
          </a:p>
          <a:p>
            <a:pPr>
              <a:buFont typeface="Wingdings" panose="05000000000000000000" pitchFamily="2" charset="2"/>
              <a:buChar char="v"/>
            </a:pPr>
            <a:r>
              <a:rPr lang="en-GB" dirty="0"/>
              <a:t>Black and ethnic minorities are less likely to say they feel they belong to their local area.</a:t>
            </a:r>
          </a:p>
          <a:p>
            <a:pPr>
              <a:buFont typeface="Wingdings" panose="05000000000000000000" pitchFamily="2" charset="2"/>
              <a:buChar char="v"/>
            </a:pPr>
            <a:r>
              <a:rPr lang="en-GB" dirty="0"/>
              <a:t>Whilst women feel less safe in their communities than men</a:t>
            </a:r>
          </a:p>
          <a:p>
            <a:pPr>
              <a:buFont typeface="Wingdings" panose="05000000000000000000" pitchFamily="2" charset="2"/>
              <a:buChar char="v"/>
            </a:pPr>
            <a:r>
              <a:rPr lang="en-GB" dirty="0"/>
              <a:t>Whilst there is general satisfaction where people live, 1 in 5 people feel lonely</a:t>
            </a:r>
          </a:p>
          <a:p>
            <a:pPr>
              <a:buFont typeface="Wingdings" panose="05000000000000000000" pitchFamily="2" charset="2"/>
              <a:buChar char="v"/>
            </a:pPr>
            <a:r>
              <a:rPr lang="en-GB" dirty="0"/>
              <a:t>Socio-economic disadvantage remains a key inequality such as educational attainment and life expectancy.</a:t>
            </a:r>
          </a:p>
          <a:p>
            <a:pPr>
              <a:buFont typeface="Wingdings" panose="05000000000000000000" pitchFamily="2" charset="2"/>
              <a:buChar char="v"/>
            </a:pPr>
            <a:r>
              <a:rPr lang="en-GB" dirty="0"/>
              <a:t>Relative income poverty has remained stubborn and is the highest among children</a:t>
            </a:r>
          </a:p>
          <a:p>
            <a:pPr>
              <a:buFont typeface="Wingdings" panose="05000000000000000000" pitchFamily="2" charset="2"/>
              <a:buChar char="v"/>
            </a:pPr>
            <a:r>
              <a:rPr lang="en-GB" dirty="0"/>
              <a:t>A lower percentage of population report themselves to be in material deprivation</a:t>
            </a:r>
          </a:p>
          <a:p>
            <a:pPr marL="0" indent="0">
              <a:buNone/>
            </a:pPr>
            <a:r>
              <a:rPr lang="en-GB" sz="1700" dirty="0"/>
              <a:t>Welsh Government Statistics (2017)</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1219396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1B627-46EC-4F5C-A933-C3EFF63493E1}"/>
              </a:ext>
            </a:extLst>
          </p:cNvPr>
          <p:cNvSpPr>
            <a:spLocks noGrp="1"/>
          </p:cNvSpPr>
          <p:nvPr>
            <p:ph type="title"/>
          </p:nvPr>
        </p:nvSpPr>
        <p:spPr/>
        <p:txBody>
          <a:bodyPr/>
          <a:lstStyle/>
          <a:p>
            <a:r>
              <a:rPr lang="en-GB" dirty="0"/>
              <a:t>A globally Responsible Wales</a:t>
            </a:r>
          </a:p>
        </p:txBody>
      </p:sp>
      <p:sp>
        <p:nvSpPr>
          <p:cNvPr id="3" name="Content Placeholder 2">
            <a:extLst>
              <a:ext uri="{FF2B5EF4-FFF2-40B4-BE49-F238E27FC236}">
                <a16:creationId xmlns:a16="http://schemas.microsoft.com/office/drawing/2014/main" id="{A565811F-A798-4063-B06B-D720FCBB4812}"/>
              </a:ext>
            </a:extLst>
          </p:cNvPr>
          <p:cNvSpPr>
            <a:spLocks noGrp="1"/>
          </p:cNvSpPr>
          <p:nvPr>
            <p:ph idx="1"/>
          </p:nvPr>
        </p:nvSpPr>
        <p:spPr/>
        <p:txBody>
          <a:bodyPr>
            <a:normAutofit fontScale="92500" lnSpcReduction="20000"/>
          </a:bodyPr>
          <a:lstStyle/>
          <a:p>
            <a:pPr>
              <a:buFont typeface="Wingdings" panose="05000000000000000000" pitchFamily="2" charset="2"/>
              <a:buChar char="v"/>
            </a:pPr>
            <a:r>
              <a:rPr lang="en-GB" dirty="0"/>
              <a:t>Air and water quality continues to improve with green house emissions falling</a:t>
            </a:r>
          </a:p>
          <a:p>
            <a:pPr>
              <a:buFont typeface="Wingdings" panose="05000000000000000000" pitchFamily="2" charset="2"/>
              <a:buChar char="v"/>
            </a:pPr>
            <a:r>
              <a:rPr lang="en-GB" dirty="0"/>
              <a:t>Although air pollution continues to be a significant risk</a:t>
            </a:r>
          </a:p>
          <a:p>
            <a:pPr>
              <a:buFont typeface="Wingdings" panose="05000000000000000000" pitchFamily="2" charset="2"/>
              <a:buChar char="v"/>
            </a:pPr>
            <a:r>
              <a:rPr lang="en-GB" dirty="0"/>
              <a:t>Renewable energy generation increasing, although the ecological footprint has suggested that our key natural resources are depleting faster than replenishment</a:t>
            </a:r>
          </a:p>
          <a:p>
            <a:pPr>
              <a:buFont typeface="Wingdings" panose="05000000000000000000" pitchFamily="2" charset="2"/>
              <a:buChar char="v"/>
            </a:pPr>
            <a:r>
              <a:rPr lang="en-GB" dirty="0"/>
              <a:t>Biological diversity is declining</a:t>
            </a:r>
          </a:p>
          <a:p>
            <a:pPr>
              <a:buFont typeface="Wingdings" panose="05000000000000000000" pitchFamily="2" charset="2"/>
              <a:buChar char="v"/>
            </a:pPr>
            <a:r>
              <a:rPr lang="en-GB" dirty="0"/>
              <a:t>There are no ecosystems in Wales that can be said to have all the features required for resilience</a:t>
            </a:r>
          </a:p>
          <a:p>
            <a:pPr>
              <a:buFont typeface="Wingdings" panose="05000000000000000000" pitchFamily="2" charset="2"/>
              <a:buChar char="v"/>
            </a:pPr>
            <a:endParaRPr lang="en-GB" dirty="0"/>
          </a:p>
          <a:p>
            <a:pPr marL="0" indent="0">
              <a:buNone/>
            </a:pPr>
            <a:r>
              <a:rPr lang="en-GB" sz="1800" dirty="0"/>
              <a:t>Welsh Government Statistics (2017)</a:t>
            </a:r>
          </a:p>
        </p:txBody>
      </p:sp>
    </p:spTree>
    <p:extLst>
      <p:ext uri="{BB962C8B-B14F-4D97-AF65-F5344CB8AC3E}">
        <p14:creationId xmlns:p14="http://schemas.microsoft.com/office/powerpoint/2010/main" val="2570066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4A8C5-A641-43B9-B957-00BCE596241D}"/>
              </a:ext>
            </a:extLst>
          </p:cNvPr>
          <p:cNvSpPr>
            <a:spLocks noGrp="1"/>
          </p:cNvSpPr>
          <p:nvPr>
            <p:ph type="title"/>
          </p:nvPr>
        </p:nvSpPr>
        <p:spPr/>
        <p:txBody>
          <a:bodyPr/>
          <a:lstStyle/>
          <a:p>
            <a:r>
              <a:rPr lang="en-GB" dirty="0"/>
              <a:t>A healthier wales</a:t>
            </a:r>
          </a:p>
        </p:txBody>
      </p:sp>
      <p:sp>
        <p:nvSpPr>
          <p:cNvPr id="3" name="Content Placeholder 2">
            <a:extLst>
              <a:ext uri="{FF2B5EF4-FFF2-40B4-BE49-F238E27FC236}">
                <a16:creationId xmlns:a16="http://schemas.microsoft.com/office/drawing/2014/main" id="{3B13A8EA-3194-4F27-BF6F-076907986B1D}"/>
              </a:ext>
            </a:extLst>
          </p:cNvPr>
          <p:cNvSpPr>
            <a:spLocks noGrp="1"/>
          </p:cNvSpPr>
          <p:nvPr>
            <p:ph idx="1"/>
          </p:nvPr>
        </p:nvSpPr>
        <p:spPr/>
        <p:txBody>
          <a:bodyPr>
            <a:normAutofit fontScale="92500" lnSpcReduction="10000"/>
          </a:bodyPr>
          <a:lstStyle/>
          <a:p>
            <a:pPr>
              <a:buFont typeface="Wingdings" panose="05000000000000000000" pitchFamily="2" charset="2"/>
              <a:buChar char="v"/>
            </a:pPr>
            <a:r>
              <a:rPr lang="en-GB" dirty="0"/>
              <a:t> Life expectancy is on the increase and the time spent in good health has risen.</a:t>
            </a:r>
          </a:p>
          <a:p>
            <a:pPr>
              <a:buFont typeface="Wingdings" panose="05000000000000000000" pitchFamily="2" charset="2"/>
              <a:buChar char="v"/>
            </a:pPr>
            <a:r>
              <a:rPr lang="en-GB" dirty="0"/>
              <a:t>Smoking and drinking has seen a decline</a:t>
            </a:r>
          </a:p>
          <a:p>
            <a:pPr>
              <a:buFont typeface="Wingdings" panose="05000000000000000000" pitchFamily="2" charset="2"/>
              <a:buChar char="v"/>
            </a:pPr>
            <a:r>
              <a:rPr lang="en-GB" dirty="0"/>
              <a:t>Fewer than 1 in 10 people follow fewer than two good healthy lifestyle </a:t>
            </a:r>
            <a:r>
              <a:rPr lang="en-GB" dirty="0" err="1"/>
              <a:t>behviours</a:t>
            </a:r>
            <a:endParaRPr lang="en-GB" dirty="0"/>
          </a:p>
          <a:p>
            <a:pPr>
              <a:buFont typeface="Wingdings" panose="05000000000000000000" pitchFamily="2" charset="2"/>
              <a:buChar char="v"/>
            </a:pPr>
            <a:r>
              <a:rPr lang="en-GB" dirty="0"/>
              <a:t>Obesity has risen in the long term</a:t>
            </a:r>
          </a:p>
          <a:p>
            <a:pPr>
              <a:buFont typeface="Wingdings" panose="05000000000000000000" pitchFamily="2" charset="2"/>
              <a:buChar char="v"/>
            </a:pPr>
            <a:r>
              <a:rPr lang="en-GB" dirty="0"/>
              <a:t>Good progress made in starting life following progress in areas of breastfeeding and dental health</a:t>
            </a:r>
          </a:p>
          <a:p>
            <a:pPr>
              <a:buFont typeface="Wingdings" panose="05000000000000000000" pitchFamily="2" charset="2"/>
              <a:buChar char="v"/>
            </a:pPr>
            <a:r>
              <a:rPr lang="en-GB" dirty="0"/>
              <a:t>Obesity in children remains a challenge</a:t>
            </a:r>
          </a:p>
          <a:p>
            <a:pPr marL="0" indent="0">
              <a:buNone/>
            </a:pPr>
            <a:r>
              <a:rPr lang="en-GB" dirty="0"/>
              <a:t>  </a:t>
            </a:r>
            <a:r>
              <a:rPr lang="en-GB" sz="1800" dirty="0"/>
              <a:t>Welsh Government Statistics (2017)</a:t>
            </a:r>
          </a:p>
        </p:txBody>
      </p:sp>
    </p:spTree>
    <p:extLst>
      <p:ext uri="{BB962C8B-B14F-4D97-AF65-F5344CB8AC3E}">
        <p14:creationId xmlns:p14="http://schemas.microsoft.com/office/powerpoint/2010/main" val="3896205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D4EC0-10CF-46A6-AC56-55BB6A8B9D69}"/>
              </a:ext>
            </a:extLst>
          </p:cNvPr>
          <p:cNvSpPr>
            <a:spLocks noGrp="1"/>
          </p:cNvSpPr>
          <p:nvPr>
            <p:ph type="title"/>
          </p:nvPr>
        </p:nvSpPr>
        <p:spPr/>
        <p:txBody>
          <a:bodyPr/>
          <a:lstStyle/>
          <a:p>
            <a:r>
              <a:rPr lang="en-GB" dirty="0"/>
              <a:t>References</a:t>
            </a:r>
          </a:p>
        </p:txBody>
      </p:sp>
      <p:sp>
        <p:nvSpPr>
          <p:cNvPr id="3" name="Rectangle 2">
            <a:extLst>
              <a:ext uri="{FF2B5EF4-FFF2-40B4-BE49-F238E27FC236}">
                <a16:creationId xmlns:a16="http://schemas.microsoft.com/office/drawing/2014/main" id="{3B165368-751B-47AE-83B5-ACC9B4A8A406}"/>
              </a:ext>
            </a:extLst>
          </p:cNvPr>
          <p:cNvSpPr/>
          <p:nvPr/>
        </p:nvSpPr>
        <p:spPr>
          <a:xfrm>
            <a:off x="1276350" y="2066925"/>
            <a:ext cx="7867650" cy="5632311"/>
          </a:xfrm>
          <a:prstGeom prst="rect">
            <a:avLst/>
          </a:prstGeom>
        </p:spPr>
        <p:txBody>
          <a:bodyPr wrap="square">
            <a:spAutoFit/>
          </a:bodyPr>
          <a:lstStyle/>
          <a:p>
            <a:r>
              <a:rPr lang="en-GB" dirty="0"/>
              <a:t>Davies, H. (2016). The Well-being of Future Generations (Wales) Act 2015: Duties or aspirations? Available: </a:t>
            </a:r>
            <a:r>
              <a:rPr lang="en-GB" u="sng" dirty="0">
                <a:hlinkClick r:id="rId2"/>
              </a:rPr>
              <a:t>https://moodle.uwtsd.ac.uk/pluginfile.php/72287/mod_resource/content/1/The%20%20WFG%20Article.pdf</a:t>
            </a:r>
            <a:r>
              <a:rPr lang="en-GB" dirty="0"/>
              <a:t>.  Accessed: 05 June 2018.</a:t>
            </a:r>
            <a:endParaRPr lang="en-US" dirty="0"/>
          </a:p>
          <a:p>
            <a:pPr lvl="0"/>
            <a:r>
              <a:rPr lang="en-GB" dirty="0">
                <a:hlinkClick r:id="rId3"/>
              </a:rPr>
              <a:t>Welsh Government Statistics (2017) Well-Being of Wales. Available: </a:t>
            </a:r>
            <a:r>
              <a:rPr lang="en-GB" dirty="0">
                <a:hlinkClick r:id="rId4"/>
              </a:rPr>
              <a:t>https://gov.wales/statistics-and-research/well-being-wales/?lang=en</a:t>
            </a:r>
            <a:r>
              <a:rPr lang="en-GB" dirty="0"/>
              <a:t>. Accessed: 05 June 2018.</a:t>
            </a:r>
          </a:p>
          <a:p>
            <a:pPr lvl="0"/>
            <a:r>
              <a:rPr lang="en-GB" dirty="0"/>
              <a:t>Wales Government (2017). Statistics: Well-being of Wales: A report presenting the progress we are making as a nation against the 7 well-being goals. </a:t>
            </a:r>
            <a:r>
              <a:rPr lang="en-GB" dirty="0">
                <a:hlinkClick r:id="rId4"/>
              </a:rPr>
              <a:t>https://gov.wales/statistics-and-research/well-being-wales/?lang=en</a:t>
            </a:r>
            <a:r>
              <a:rPr lang="en-GB" dirty="0"/>
              <a:t>.  </a:t>
            </a:r>
          </a:p>
          <a:p>
            <a:pPr lvl="0"/>
            <a:r>
              <a:rPr lang="en-GB" dirty="0"/>
              <a:t>Accessed: 05 June 2018. </a:t>
            </a:r>
          </a:p>
          <a:p>
            <a:pPr lvl="0"/>
            <a:r>
              <a:rPr lang="en-GB" dirty="0"/>
              <a:t>The Wales We Want (no date) Available: </a:t>
            </a:r>
            <a:r>
              <a:rPr lang="en-GB" dirty="0">
                <a:hlinkClick r:id="rId5"/>
              </a:rPr>
              <a:t>http://thewaleswewant.co.uk/sites/default/files/5-reducing_inequality.pdf</a:t>
            </a:r>
            <a:r>
              <a:rPr lang="en-GB" dirty="0"/>
              <a:t>.  Accessed 05 June 2018.</a:t>
            </a:r>
          </a:p>
          <a:p>
            <a:pPr lvl="0"/>
            <a:endParaRPr lang="en-GB" dirty="0"/>
          </a:p>
          <a:p>
            <a:pPr lvl="0"/>
            <a:endParaRPr lang="en-GB" dirty="0"/>
          </a:p>
          <a:p>
            <a:pPr lvl="0"/>
            <a:endParaRPr lang="en-GB" dirty="0"/>
          </a:p>
          <a:p>
            <a:pPr lvl="0"/>
            <a:endParaRPr lang="en-GB" dirty="0"/>
          </a:p>
          <a:p>
            <a:pPr lvl="0"/>
            <a:endParaRPr lang="en-GB" dirty="0"/>
          </a:p>
          <a:p>
            <a:pPr lvl="0"/>
            <a:endParaRPr lang="en-US" dirty="0"/>
          </a:p>
        </p:txBody>
      </p:sp>
    </p:spTree>
    <p:extLst>
      <p:ext uri="{BB962C8B-B14F-4D97-AF65-F5344CB8AC3E}">
        <p14:creationId xmlns:p14="http://schemas.microsoft.com/office/powerpoint/2010/main" val="335712283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546</TotalTime>
  <Words>655</Words>
  <Application>Microsoft Office PowerPoint</Application>
  <PresentationFormat>Widescreen</PresentationFormat>
  <Paragraphs>63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Gill Sans MT</vt:lpstr>
      <vt:lpstr>Wingdings</vt:lpstr>
      <vt:lpstr>Gallery</vt:lpstr>
      <vt:lpstr>The Well-being of Future Generations (Wales) Act 2015… by Student 1001571</vt:lpstr>
      <vt:lpstr>The Act (2015)</vt:lpstr>
      <vt:lpstr>7 Well-being goals</vt:lpstr>
      <vt:lpstr>First report</vt:lpstr>
      <vt:lpstr>In this presentation we are focusing on</vt:lpstr>
      <vt:lpstr>A more equal Wales</vt:lpstr>
      <vt:lpstr>A globally Responsible Wales</vt:lpstr>
      <vt:lpstr>A healthier wales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Well-being of Future Generations (Wales) Act 2015</dc:title>
  <dc:creator>Andrea Owen</dc:creator>
  <cp:lastModifiedBy>Andrea Owen</cp:lastModifiedBy>
  <cp:revision>2</cp:revision>
  <dcterms:created xsi:type="dcterms:W3CDTF">2018-06-06T13:55:14Z</dcterms:created>
  <dcterms:modified xsi:type="dcterms:W3CDTF">2018-06-09T14:16:22Z</dcterms:modified>
</cp:coreProperties>
</file>