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F594F-06EE-41C1-4E2F-55FB9A6EF8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A2757E-D952-5746-3DF4-FB68716C11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513B26-F99B-1C11-DCCC-2A1B19680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FE80-7F09-4292-BBD3-21D0F86BB8B5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5610D-CCE1-952B-0E19-9DFBA62B3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E77A7A-A3FF-4FE7-9E89-B72BA9936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13D74-B360-4153-A6F9-595538CC3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942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34064-5AE2-D8B2-1AE3-7BDC7FA6F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2DAC4-0FB9-F820-5021-333107D0C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BE81F9-0465-4918-53D8-1A4ACF6F0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FE80-7F09-4292-BBD3-21D0F86BB8B5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730F28-7B37-4EA6-8592-10294F80D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B1C91-EB52-76A8-BA91-F7E56CFD7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13D74-B360-4153-A6F9-595538CC3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359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8FB0D-CF6A-FB2A-5903-9997B95B8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54571-8DF2-D5BF-E2B7-643310C4F5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924375-51A7-C3EF-9FFC-037148F6D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FE80-7F09-4292-BBD3-21D0F86BB8B5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FE942-F912-E819-88E7-11CA70385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51C377-54F2-255B-FF0F-0AB7DBA7A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13D74-B360-4153-A6F9-595538CC3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347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81EA6-D0D6-D409-12E2-C89219F6E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16764-46CD-0E27-DC7A-09731D565D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BE9EF0-997C-458C-89F6-74E2646A6A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C588BD-3109-80DF-590F-FD5D52150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FE80-7F09-4292-BBD3-21D0F86BB8B5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EC45ED-62C5-08E9-6D43-046A1C28C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36DC56-0955-DC59-C196-D28EBDB5A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13D74-B360-4153-A6F9-595538CC3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462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328FF-69D8-FC31-21D4-4F5BF10CE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653227-206B-1C3A-A5CB-491F699D08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0486CA-0FD6-958D-C009-AFD5C19FA9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2D03DE-F57D-BC56-BAA8-ECF9428580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1581D5-D2AC-658E-65BA-C0730C31CD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56047F-F104-AC97-3E87-97F1B0200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FE80-7F09-4292-BBD3-21D0F86BB8B5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E274D2-F8E6-4993-DDE9-01598DFDD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D38E16-0872-1841-8588-0BBD27930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13D74-B360-4153-A6F9-595538CC3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45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B841A-21BE-AEF6-03F8-14DAED87A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436B53-5C62-3C21-A916-D731DD146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FE80-7F09-4292-BBD3-21D0F86BB8B5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9C8E6E-7DD9-704C-1006-9431FAA72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4FAC80-8387-5104-D93C-3D2ED2BA9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13D74-B360-4153-A6F9-595538CC3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333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43AB39-7D84-581A-AE28-FD3BA65D4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FE80-7F09-4292-BBD3-21D0F86BB8B5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D51DD8-75B8-E79A-B80D-E66BDDB1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4F1EC-5BB1-F943-B461-26EDF9790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13D74-B360-4153-A6F9-595538CC3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211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F80AE-121E-EE1A-C118-CE930967E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1A97E-DDF7-2AB3-378B-09FAB8DF9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6CD16C-E296-2AB8-7A4B-33F9803F0A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AEFC39-1045-F640-51B5-F752FA9C1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FE80-7F09-4292-BBD3-21D0F86BB8B5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4803D5-A2A4-E797-4819-ED9EBD00F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966E0-053C-0CC5-2C89-CDD8077D4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13D74-B360-4153-A6F9-595538CC3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4863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667A6-8CBD-C3F9-06F8-007615517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297F3D-7C9D-27C2-F18C-C873721414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F8EE5A-60A4-BE0C-9CD7-6560168EB2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DD1204-D3BB-E564-0CA3-EFEEDEB4E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FE80-7F09-4292-BBD3-21D0F86BB8B5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AE62FA-4944-DF08-6290-B7D4D4F66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6255F7-689D-44E2-ED63-7B1A08FEB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13D74-B360-4153-A6F9-595538CC3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78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C9BB7-09C9-2483-12AC-BE17BAC57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6BF21A-B0AF-9543-4385-8D5F03DEDE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C52250-894A-174E-5FE0-FB712D8F2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FE80-7F09-4292-BBD3-21D0F86BB8B5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2E2D83-3CFA-93E4-66CB-A33CA9A69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C3A12-A181-4487-65B5-2A24AE8DF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13D74-B360-4153-A6F9-595538CC3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45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EC26B4-8B0E-7909-EE90-B67EFD77C6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D06441-6654-6520-DB44-D741182611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4564D-2E70-2977-1A28-67907005D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FFE80-7F09-4292-BBD3-21D0F86BB8B5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0C007-3E18-0D7F-AFE7-945EEF5D6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F2C03B-3E42-8B62-43EF-79069F0C3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13D74-B360-4153-A6F9-595538CC3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06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C67710-1CEA-D1B8-B35E-604996016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273CE8-76B4-5F73-0CE8-3EA7509970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708B01-4BE1-DEB8-399C-E53EDD1980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CFFE80-7F09-4292-BBD3-21D0F86BB8B5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329A0-7841-AB31-C8BC-4CD172F6C2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732CA-3654-AB25-7021-DDEEBCB97A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813D74-B360-4153-A6F9-595538CC37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602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189D4-546B-26A9-B06D-014A0754C7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Tourism Tax or Tourism Levy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1833B2-8397-D4FA-6506-8AD16BACF98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Global Destination &amp; Resort Management</a:t>
            </a:r>
          </a:p>
        </p:txBody>
      </p:sp>
    </p:spTree>
    <p:extLst>
      <p:ext uri="{BB962C8B-B14F-4D97-AF65-F5344CB8AC3E}">
        <p14:creationId xmlns:p14="http://schemas.microsoft.com/office/powerpoint/2010/main" val="3900414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71DAA-E3EC-4244-9E76-90C2EC97D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D573B-B1F8-5477-5766-A6F01F055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Definitions of Tourism Tax &amp; Tourism Levy</a:t>
            </a:r>
          </a:p>
          <a:p>
            <a:r>
              <a:rPr lang="en-GB" dirty="0"/>
              <a:t>What are the Differences?</a:t>
            </a:r>
          </a:p>
          <a:p>
            <a:r>
              <a:rPr lang="en-GB" dirty="0"/>
              <a:t>What are the Impacts?</a:t>
            </a:r>
          </a:p>
          <a:p>
            <a:r>
              <a:rPr lang="en-GB" dirty="0"/>
              <a:t>Is this a Negative or Positive Initiative?</a:t>
            </a:r>
          </a:p>
          <a:p>
            <a:r>
              <a:rPr lang="en-GB" dirty="0"/>
              <a:t>Is this an Effective Strategy for Tourism Development?</a:t>
            </a:r>
          </a:p>
          <a:p>
            <a:r>
              <a:rPr lang="en-GB" dirty="0"/>
              <a:t>Is this an Effective Strategy to manage Over Tourism?</a:t>
            </a:r>
          </a:p>
          <a:p>
            <a:r>
              <a:rPr lang="en-GB" dirty="0"/>
              <a:t>Case Studies for Consideration </a:t>
            </a:r>
          </a:p>
          <a:p>
            <a:r>
              <a:rPr lang="en-GB" dirty="0"/>
              <a:t>Wales – The Way forward or the death nell of Tourism?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420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96887-BB1C-F0AF-E856-40D7CFBBF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Definitions of Tourism Tax &amp; Tourism Levy’s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447FD-7A0A-09AD-6E2A-B03CBA4EEE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Tourism Tax is any form of Tax that generates Tax from Tourists or the Tourism Industry in any way</a:t>
            </a:r>
          </a:p>
          <a:p>
            <a:endParaRPr lang="en-GB" dirty="0"/>
          </a:p>
          <a:p>
            <a:r>
              <a:rPr lang="en-GB" dirty="0"/>
              <a:t>Transient Visitor Levy – Levy on Short Stay Accommodation</a:t>
            </a:r>
          </a:p>
          <a:p>
            <a:endParaRPr lang="en-GB" dirty="0"/>
          </a:p>
          <a:p>
            <a:r>
              <a:rPr lang="en-GB" dirty="0"/>
              <a:t>Resort Taxes or Fees</a:t>
            </a:r>
          </a:p>
          <a:p>
            <a:endParaRPr lang="en-GB" dirty="0"/>
          </a:p>
          <a:p>
            <a:r>
              <a:rPr lang="en-GB" dirty="0"/>
              <a:t>Costs may vary according to Accommodation or Time of Year</a:t>
            </a:r>
          </a:p>
          <a:p>
            <a:endParaRPr lang="en-GB" dirty="0"/>
          </a:p>
          <a:p>
            <a:r>
              <a:rPr lang="en-GB" dirty="0"/>
              <a:t>Scotland Introduced a Tourism Levy in 2024 with 18 month introduction period</a:t>
            </a:r>
          </a:p>
          <a:p>
            <a:endParaRPr lang="en-GB" dirty="0"/>
          </a:p>
          <a:p>
            <a:r>
              <a:rPr lang="en-GB" dirty="0"/>
              <a:t>No Tourism Tax Can Be Raised in England but Loophole allow Business Improvement Districts (BID) to hold referendums every 5 years with Levy introduced &amp; set by the Bid Board</a:t>
            </a:r>
          </a:p>
        </p:txBody>
      </p:sp>
    </p:spTree>
    <p:extLst>
      <p:ext uri="{BB962C8B-B14F-4D97-AF65-F5344CB8AC3E}">
        <p14:creationId xmlns:p14="http://schemas.microsoft.com/office/powerpoint/2010/main" val="1836552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147E6-7BA0-B62F-BB29-810833CDC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Wales Tourism Levy for introduction in 2025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B18FE-D714-6BEE-8E14-C76B92E1CC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Linked to Registration System for the Sector</a:t>
            </a:r>
          </a:p>
          <a:p>
            <a:r>
              <a:rPr lang="en-GB" dirty="0"/>
              <a:t>Commitment to Sustainability</a:t>
            </a:r>
          </a:p>
          <a:p>
            <a:r>
              <a:rPr lang="en-GB" dirty="0"/>
              <a:t>Issues of unregulated Tourism Provision – Airbnb</a:t>
            </a:r>
          </a:p>
          <a:p>
            <a:r>
              <a:rPr lang="en-GB" dirty="0"/>
              <a:t>75p </a:t>
            </a:r>
            <a:r>
              <a:rPr lang="en-GB" dirty="0" err="1"/>
              <a:t>ppp</a:t>
            </a:r>
            <a:r>
              <a:rPr lang="en-GB" dirty="0"/>
              <a:t>  for hostels &amp; Camping</a:t>
            </a:r>
          </a:p>
          <a:p>
            <a:r>
              <a:rPr lang="en-GB" dirty="0"/>
              <a:t>£1.25 </a:t>
            </a:r>
            <a:r>
              <a:rPr lang="en-GB" dirty="0" err="1"/>
              <a:t>pppp</a:t>
            </a:r>
            <a:r>
              <a:rPr lang="en-GB" dirty="0"/>
              <a:t> for hotel guests </a:t>
            </a:r>
          </a:p>
          <a:p>
            <a:r>
              <a:rPr lang="en-GB" dirty="0"/>
              <a:t>WG estimate £33m revenue across Wales if all LA introduce</a:t>
            </a:r>
          </a:p>
          <a:p>
            <a:endParaRPr lang="en-GB" dirty="0"/>
          </a:p>
          <a:p>
            <a:r>
              <a:rPr lang="en-GB" dirty="0"/>
              <a:t>Set to fund local Infrastructure and Services via LA</a:t>
            </a:r>
          </a:p>
          <a:p>
            <a:endParaRPr lang="en-GB" dirty="0"/>
          </a:p>
          <a:p>
            <a:r>
              <a:rPr lang="en-GB" dirty="0"/>
              <a:t>Compare with Issues relating to NI &amp; Inheritance Tax which were not thought through or considered?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362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D76BD-849A-A9E7-4A6B-FAFC54D9A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with Wales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50300-04A7-A303-34D7-7C58E6C31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 Drakeford – Taxation decisions through Collaboration &amp; Involvement</a:t>
            </a:r>
          </a:p>
          <a:p>
            <a:endParaRPr lang="en-GB" dirty="0"/>
          </a:p>
          <a:p>
            <a:r>
              <a:rPr lang="en-GB" dirty="0"/>
              <a:t>No reference to what Revenues will be used for</a:t>
            </a:r>
          </a:p>
          <a:p>
            <a:r>
              <a:rPr lang="en-GB" dirty="0"/>
              <a:t>Not Industry Led</a:t>
            </a:r>
          </a:p>
          <a:p>
            <a:r>
              <a:rPr lang="en-GB" dirty="0"/>
              <a:t>No Mention of Ring Fencing for Tourism</a:t>
            </a:r>
          </a:p>
          <a:p>
            <a:endParaRPr lang="en-GB" dirty="0"/>
          </a:p>
          <a:p>
            <a:r>
              <a:rPr lang="en-GB" dirty="0"/>
              <a:t>Local Authority Decision</a:t>
            </a:r>
          </a:p>
        </p:txBody>
      </p:sp>
    </p:spTree>
    <p:extLst>
      <p:ext uri="{BB962C8B-B14F-4D97-AF65-F5344CB8AC3E}">
        <p14:creationId xmlns:p14="http://schemas.microsoft.com/office/powerpoint/2010/main" val="3709386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7DD55-F46C-BCCE-ED69-2B0688DB7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11829"/>
            <a:ext cx="10515601" cy="1278859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   Tourism Tax in Wales</a:t>
            </a:r>
            <a:br>
              <a:rPr lang="en-GB" dirty="0"/>
            </a:br>
            <a:r>
              <a:rPr lang="en-GB" dirty="0"/>
              <a:t>Sustainable Solution or Expensive Mistake?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C342D-3327-ABD3-7693-7E46861DB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405" y="2505875"/>
            <a:ext cx="11726656" cy="3671088"/>
          </a:xfrm>
        </p:spPr>
        <p:txBody>
          <a:bodyPr/>
          <a:lstStyle/>
          <a:p>
            <a:r>
              <a:rPr lang="en-GB" dirty="0"/>
              <a:t>WG Tourism Tax Costs £576m over 10 Years</a:t>
            </a:r>
          </a:p>
          <a:p>
            <a:r>
              <a:rPr lang="en-GB" dirty="0"/>
              <a:t>WG Tourism Tax to Generate £264m in Benefits (£212m in today’s money)</a:t>
            </a:r>
          </a:p>
          <a:p>
            <a:r>
              <a:rPr lang="en-GB" dirty="0"/>
              <a:t>Worst Case Scenario £258m Loss in 8 years </a:t>
            </a:r>
          </a:p>
          <a:p>
            <a:r>
              <a:rPr lang="en-GB" dirty="0"/>
              <a:t>Figures from Professor Dylan Jones-Evans (March 2025)</a:t>
            </a:r>
          </a:p>
          <a:p>
            <a:endParaRPr lang="en-GB" dirty="0"/>
          </a:p>
          <a:p>
            <a:r>
              <a:rPr lang="en-GB" dirty="0"/>
              <a:t>Discuss!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342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6B667-1535-4962-3F06-BE6B7E6A7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Wales Tourism Tax Developments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C69FA0-EF62-A2F8-8E69-A59E4687F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April 2025</a:t>
            </a:r>
          </a:p>
          <a:p>
            <a:endParaRPr lang="en-GB" dirty="0"/>
          </a:p>
          <a:p>
            <a:r>
              <a:rPr lang="en-GB" dirty="0"/>
              <a:t>WG remove Tourism Tax for under 16 years old</a:t>
            </a:r>
          </a:p>
          <a:p>
            <a:endParaRPr lang="en-GB" dirty="0"/>
          </a:p>
          <a:p>
            <a:r>
              <a:rPr lang="en-GB" dirty="0"/>
              <a:t>Pembrokeshire County Council announces NO Tourism Tax until </a:t>
            </a:r>
            <a:r>
              <a:rPr lang="en-GB" dirty="0" err="1"/>
              <a:t>atleast</a:t>
            </a:r>
            <a:r>
              <a:rPr lang="en-GB" dirty="0"/>
              <a:t> after the next election </a:t>
            </a:r>
          </a:p>
        </p:txBody>
      </p:sp>
    </p:spTree>
    <p:extLst>
      <p:ext uri="{BB962C8B-B14F-4D97-AF65-F5344CB8AC3E}">
        <p14:creationId xmlns:p14="http://schemas.microsoft.com/office/powerpoint/2010/main" val="1736419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3DB1C-BA1A-B893-0F95-DEC1878C2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Manchester Tourism BID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95D22-B939-641F-CA6E-F03B8199A7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£1 per night per person BID Charge</a:t>
            </a:r>
          </a:p>
          <a:p>
            <a:r>
              <a:rPr lang="en-GB" dirty="0"/>
              <a:t>Raised £2.3m in Year 1</a:t>
            </a:r>
          </a:p>
          <a:p>
            <a:r>
              <a:rPr lang="en-GB" dirty="0"/>
              <a:t>Industry Led</a:t>
            </a:r>
          </a:p>
          <a:p>
            <a:r>
              <a:rPr lang="en-GB" dirty="0"/>
              <a:t>Funding Marketing Campaigns, Attracting Conferences, Festivals &amp; Events, &amp; Street Cleaning </a:t>
            </a:r>
          </a:p>
        </p:txBody>
      </p:sp>
    </p:spTree>
    <p:extLst>
      <p:ext uri="{BB962C8B-B14F-4D97-AF65-F5344CB8AC3E}">
        <p14:creationId xmlns:p14="http://schemas.microsoft.com/office/powerpoint/2010/main" val="1739499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B1EE1-6303-F813-5240-F05376241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83761"/>
            <a:ext cx="10515600" cy="1340188"/>
          </a:xfrm>
        </p:spPr>
        <p:txBody>
          <a:bodyPr/>
          <a:lstStyle/>
          <a:p>
            <a:r>
              <a:rPr lang="en-GB" dirty="0"/>
              <a:t>Liverpool BID Vote to Adopt Tourism Tax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E1D95-559E-1E44-F3D0-241570289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570534"/>
            <a:ext cx="12054724" cy="5172293"/>
          </a:xfrm>
        </p:spPr>
        <p:txBody>
          <a:bodyPr>
            <a:normAutofit fontScale="25000" lnSpcReduction="20000"/>
          </a:bodyPr>
          <a:lstStyle/>
          <a:p>
            <a:r>
              <a:rPr lang="en-GB" sz="7400" dirty="0"/>
              <a:t>Accommodation Bid representing 83 hotels in Liverpool Vote FOR Tourism Tax - 59% in Favour &amp; 53% Voted</a:t>
            </a:r>
          </a:p>
          <a:p>
            <a:endParaRPr lang="en-GB" sz="7400" dirty="0"/>
          </a:p>
          <a:p>
            <a:r>
              <a:rPr lang="en-GB" sz="7400" dirty="0"/>
              <a:t>£2 City Visitor Charge</a:t>
            </a:r>
          </a:p>
          <a:p>
            <a:endParaRPr lang="en-GB" sz="7400" dirty="0"/>
          </a:p>
          <a:p>
            <a:r>
              <a:rPr lang="en-GB" sz="7400" dirty="0"/>
              <a:t>£9.3m over 2 years with £6.7m going towards supporting the City’s Visitor Economy</a:t>
            </a:r>
          </a:p>
          <a:p>
            <a:endParaRPr lang="en-GB" sz="7400" dirty="0"/>
          </a:p>
          <a:p>
            <a:r>
              <a:rPr lang="en-GB" sz="7400" dirty="0"/>
              <a:t>Service to be administered by Hotels &amp; Serviced Accommodation Providers</a:t>
            </a:r>
          </a:p>
          <a:p>
            <a:endParaRPr lang="en-GB" sz="7400" dirty="0"/>
          </a:p>
          <a:p>
            <a:r>
              <a:rPr lang="en-GB" sz="7400" dirty="0"/>
              <a:t>Aim to Attract Bigger Events to Bring More Visitors &amp; Money to the City</a:t>
            </a:r>
          </a:p>
          <a:p>
            <a:endParaRPr lang="en-GB" sz="7400" dirty="0"/>
          </a:p>
          <a:p>
            <a:pPr algn="l" fontAlgn="base"/>
            <a:r>
              <a:rPr lang="en-GB" sz="7400" b="0" i="0" dirty="0">
                <a:solidFill>
                  <a:srgbClr val="141414"/>
                </a:solidFill>
                <a:effectLst/>
                <a:latin typeface="ReithSans"/>
              </a:rPr>
              <a:t>"We have always said the industry should have their say on whether they want this levy to come in, as they are administering it," </a:t>
            </a:r>
          </a:p>
          <a:p>
            <a:pPr algn="l" fontAlgn="base"/>
            <a:r>
              <a:rPr lang="en-GB" sz="7400" b="0" i="0" dirty="0">
                <a:solidFill>
                  <a:srgbClr val="141414"/>
                </a:solidFill>
                <a:effectLst/>
                <a:latin typeface="ReithSans"/>
              </a:rPr>
              <a:t>"The evidence of other European cities suggests this model will translate overnight stays into major investment, so that we can convert that into world-leading and world-beating events.“</a:t>
            </a:r>
          </a:p>
          <a:p>
            <a:pPr algn="l" fontAlgn="base"/>
            <a:endParaRPr lang="en-GB" sz="7400" b="0" i="0" dirty="0">
              <a:solidFill>
                <a:srgbClr val="141414"/>
              </a:solidFill>
              <a:effectLst/>
              <a:latin typeface="ReithSans"/>
            </a:endParaRPr>
          </a:p>
          <a:p>
            <a:pPr algn="l" fontAlgn="base"/>
            <a:r>
              <a:rPr lang="en-GB" sz="7400" b="0" i="0" dirty="0">
                <a:solidFill>
                  <a:srgbClr val="141414"/>
                </a:solidFill>
                <a:effectLst/>
                <a:latin typeface="ReithSans"/>
              </a:rPr>
              <a:t>Bill Levy CEO Liverpool Bid</a:t>
            </a:r>
            <a:br>
              <a:rPr lang="en-GB" sz="7400" dirty="0"/>
            </a:br>
            <a:endParaRPr lang="en-GB" sz="7400" b="0" i="0" dirty="0">
              <a:solidFill>
                <a:srgbClr val="141414"/>
              </a:solidFill>
              <a:effectLst/>
              <a:latin typeface="ReithSans"/>
            </a:endParaRPr>
          </a:p>
          <a:p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55174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8E122-C0F4-820E-AF85-07B49586B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54B5B-A6AC-B057-BD92-475C79DE8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 of Tourism Tax / Tourism Levy</a:t>
            </a:r>
          </a:p>
          <a:p>
            <a:r>
              <a:rPr lang="en-GB" dirty="0"/>
              <a:t>Discussions of the Issues surrounding Tourism Tax Strategies</a:t>
            </a:r>
          </a:p>
          <a:p>
            <a:r>
              <a:rPr lang="en-GB" dirty="0"/>
              <a:t>Advantages v Disadvantages</a:t>
            </a:r>
          </a:p>
          <a:p>
            <a:r>
              <a:rPr lang="en-GB" dirty="0"/>
              <a:t>International Case Studies</a:t>
            </a:r>
          </a:p>
          <a:p>
            <a:r>
              <a:rPr lang="en-GB" dirty="0"/>
              <a:t>Wales Situation</a:t>
            </a:r>
          </a:p>
          <a:p>
            <a:r>
              <a:rPr lang="en-GB" dirty="0"/>
              <a:t>Manchester &amp; Liverpool BID System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504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557</Words>
  <Application>Microsoft Office PowerPoint</Application>
  <PresentationFormat>Widescreen</PresentationFormat>
  <Paragraphs>83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ReithSans</vt:lpstr>
      <vt:lpstr>Aptos</vt:lpstr>
      <vt:lpstr>Aptos Display</vt:lpstr>
      <vt:lpstr>Arial</vt:lpstr>
      <vt:lpstr>Office Theme</vt:lpstr>
      <vt:lpstr>Tourism Tax or Tourism Levy</vt:lpstr>
      <vt:lpstr>Introduction to Today’s Session</vt:lpstr>
      <vt:lpstr>Definitions of Tourism Tax &amp; Tourism Levy’s</vt:lpstr>
      <vt:lpstr>Wales Tourism Levy for introduction in 2025</vt:lpstr>
      <vt:lpstr>Issues with Wales Model</vt:lpstr>
      <vt:lpstr>                           Tourism Tax in Wales Sustainable Solution or Expensive Mistake?</vt:lpstr>
      <vt:lpstr>Wales Tourism Tax Developments </vt:lpstr>
      <vt:lpstr>Manchester Tourism BID</vt:lpstr>
      <vt:lpstr>Liverpool BID Vote to Adopt Tourism Tax</vt:lpstr>
      <vt:lpstr>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Jacqui Jones</dc:creator>
  <cp:lastModifiedBy>Jacqui Jones</cp:lastModifiedBy>
  <cp:revision>1</cp:revision>
  <dcterms:created xsi:type="dcterms:W3CDTF">2025-04-27T19:20:46Z</dcterms:created>
  <dcterms:modified xsi:type="dcterms:W3CDTF">2025-04-27T20:06:45Z</dcterms:modified>
</cp:coreProperties>
</file>