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099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412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949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4058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28942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49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190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526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141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732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4762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3975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293330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2047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0773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371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CFC5F-C147-442A-A296-A3DBF87E4917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A03BCDC-A82C-40F9-839B-FBFE10779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755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  <p:sldLayoutId id="21474837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3.m4a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6.m4a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6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utfrontmagazine.com/" TargetMode="External"/><Relationship Id="rId2" Type="http://schemas.openxmlformats.org/officeDocument/2006/relationships/hyperlink" Target="https://www.history.com.topics/gay-rights/thestonewall-rio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critical evaluation of the concept of identity and its relationship with self and society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10" name="Subtitle 9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SJEQ7008</a:t>
            </a:r>
            <a:endParaRPr lang="en-GB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10525" y="416777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39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Human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F.R.E.D.A. (NHS 2018)</a:t>
            </a:r>
          </a:p>
          <a:p>
            <a:r>
              <a:rPr lang="en-GB" sz="3200" dirty="0" smtClean="0"/>
              <a:t>Historical Background</a:t>
            </a:r>
          </a:p>
          <a:p>
            <a:r>
              <a:rPr lang="en-GB" sz="3200" dirty="0" smtClean="0"/>
              <a:t>Global Climate within the arena of Human Rights</a:t>
            </a:r>
          </a:p>
          <a:p>
            <a:r>
              <a:rPr lang="en-GB" sz="3200" dirty="0" smtClean="0"/>
              <a:t>Gay Rights</a:t>
            </a:r>
            <a:endParaRPr lang="en-GB" sz="32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30444" y="1409700"/>
            <a:ext cx="609600" cy="609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30444" y="49779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035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7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53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Early vs Contemporary Climate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Historical background</a:t>
            </a:r>
          </a:p>
          <a:p>
            <a:r>
              <a:rPr lang="en-GB" sz="3200" dirty="0" smtClean="0"/>
              <a:t>Current Climate</a:t>
            </a:r>
          </a:p>
          <a:p>
            <a:r>
              <a:rPr lang="en-GB" sz="3200" dirty="0" smtClean="0"/>
              <a:t>Contemporary Issues</a:t>
            </a:r>
          </a:p>
          <a:p>
            <a:r>
              <a:rPr lang="en-GB" sz="3200" dirty="0" smtClean="0"/>
              <a:t>Influences by Social Media</a:t>
            </a:r>
            <a:endParaRPr lang="en-GB" sz="32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80320" y="14097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46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9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Assimilation vs Liberation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Definitions</a:t>
            </a:r>
          </a:p>
          <a:p>
            <a:r>
              <a:rPr lang="en-GB" sz="3200" dirty="0" smtClean="0"/>
              <a:t>Questions created</a:t>
            </a:r>
          </a:p>
          <a:p>
            <a:r>
              <a:rPr lang="en-GB" sz="3200" dirty="0" smtClean="0"/>
              <a:t>Social Movements</a:t>
            </a:r>
          </a:p>
          <a:p>
            <a:r>
              <a:rPr lang="en-GB" sz="3200" dirty="0" smtClean="0"/>
              <a:t>Activism </a:t>
            </a:r>
            <a:endParaRPr lang="en-GB" sz="3200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37767" y="1295400"/>
            <a:ext cx="609600" cy="6096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37767" y="47119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08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4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30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Social Movements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Activism</a:t>
            </a:r>
          </a:p>
          <a:p>
            <a:r>
              <a:rPr lang="en-GB" sz="3200" dirty="0" smtClean="0"/>
              <a:t>Gay Pride Movement</a:t>
            </a:r>
          </a:p>
          <a:p>
            <a:r>
              <a:rPr lang="en-GB" sz="3200" dirty="0" smtClean="0"/>
              <a:t>Corporate Funding</a:t>
            </a:r>
          </a:p>
          <a:p>
            <a:r>
              <a:rPr lang="en-GB" sz="3200" dirty="0" smtClean="0"/>
              <a:t>Questions Raised</a:t>
            </a:r>
          </a:p>
          <a:p>
            <a:endParaRPr lang="en-GB" sz="32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22378" y="1295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62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084071" y="2967335"/>
            <a:ext cx="40238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What Next?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39004" y="13037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299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2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Freeman, M. (2011) Human Rights. Second edition. Polity.</a:t>
            </a:r>
          </a:p>
          <a:p>
            <a:r>
              <a:rPr lang="en-GB" sz="2400" u="sng" dirty="0">
                <a:hlinkClick r:id="rId2"/>
              </a:rPr>
              <a:t>https://www.history.com.topics/gay-rights/thestonewall-riots</a:t>
            </a:r>
            <a:endParaRPr lang="en-GB" sz="2400" dirty="0"/>
          </a:p>
          <a:p>
            <a:r>
              <a:rPr lang="en-GB" sz="2400" dirty="0"/>
              <a:t>Thomas, G. The Guardian, 2018</a:t>
            </a:r>
          </a:p>
          <a:p>
            <a:r>
              <a:rPr lang="en-GB" sz="2400" dirty="0"/>
              <a:t>Purvis, L. A. </a:t>
            </a:r>
            <a:r>
              <a:rPr lang="en-GB" sz="2400" u="sng" dirty="0">
                <a:hlinkClick r:id="rId3"/>
              </a:rPr>
              <a:t>https://www.outfrontmagazine.com</a:t>
            </a:r>
            <a:r>
              <a:rPr lang="en-GB" sz="2400" dirty="0"/>
              <a:t> August, 2013.</a:t>
            </a:r>
          </a:p>
          <a:p>
            <a:r>
              <a:rPr lang="en-GB" sz="2400" dirty="0"/>
              <a:t>Onions, C. T. (2018) Oxford English Dictionary. Oxford at the </a:t>
            </a:r>
            <a:r>
              <a:rPr lang="en-GB" sz="2400" dirty="0" err="1"/>
              <a:t>Claredon</a:t>
            </a:r>
            <a:r>
              <a:rPr lang="en-GB" sz="2400" dirty="0"/>
              <a:t> Press.</a:t>
            </a:r>
          </a:p>
          <a:p>
            <a:endParaRPr lang="en-GB" sz="24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4945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491</TotalTime>
  <Words>131</Words>
  <Application>Microsoft Office PowerPoint</Application>
  <PresentationFormat>Widescreen</PresentationFormat>
  <Paragraphs>29</Paragraphs>
  <Slides>7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Century Gothic</vt:lpstr>
      <vt:lpstr>Times New Roman</vt:lpstr>
      <vt:lpstr>Wingdings 3</vt:lpstr>
      <vt:lpstr>Wisp</vt:lpstr>
      <vt:lpstr>A critical evaluation of the concept of identity and its relationship with self and society </vt:lpstr>
      <vt:lpstr>Human Rights</vt:lpstr>
      <vt:lpstr>Early vs Contemporary Climate</vt:lpstr>
      <vt:lpstr>Assimilation vs Liberation</vt:lpstr>
      <vt:lpstr>Social Movements</vt:lpstr>
      <vt:lpstr>PowerPoint Presentation</vt:lpstr>
      <vt:lpstr>References </vt:lpstr>
    </vt:vector>
  </TitlesOfParts>
  <Company>CSG &amp; CC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MatthewM</dc:creator>
  <cp:lastModifiedBy>MatthewM</cp:lastModifiedBy>
  <cp:revision>16</cp:revision>
  <dcterms:created xsi:type="dcterms:W3CDTF">2019-01-17T13:01:30Z</dcterms:created>
  <dcterms:modified xsi:type="dcterms:W3CDTF">2019-01-21T14:51:11Z</dcterms:modified>
</cp:coreProperties>
</file>