
<file path=[Content_Types].xml><?xml version="1.0" encoding="utf-8"?>
<Types xmlns="http://schemas.openxmlformats.org/package/2006/content-types">
  <Default Extension="xml" ContentType="application/xml"/>
  <Default Extension="jpg" ContentType="image/jpeg"/>
  <Default Extension="jpeg" ContentType="image/jpeg"/>
  <Default Extension="mp4" ContentType="video/unknown"/>
  <Default Extension="rels" ContentType="application/vnd.openxmlformats-package.relationships+xml"/>
  <Default Extension="mov" ContentType="video/unknown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77" r:id="rId2"/>
    <p:sldId id="266" r:id="rId3"/>
    <p:sldId id="256" r:id="rId4"/>
    <p:sldId id="267" r:id="rId5"/>
    <p:sldId id="265" r:id="rId6"/>
    <p:sldId id="269" r:id="rId7"/>
    <p:sldId id="276" r:id="rId8"/>
    <p:sldId id="263" r:id="rId9"/>
    <p:sldId id="260" r:id="rId10"/>
    <p:sldId id="261" r:id="rId11"/>
    <p:sldId id="262" r:id="rId12"/>
    <p:sldId id="259" r:id="rId13"/>
    <p:sldId id="264" r:id="rId14"/>
    <p:sldId id="258" r:id="rId15"/>
    <p:sldId id="272" r:id="rId16"/>
    <p:sldId id="270" r:id="rId17"/>
    <p:sldId id="273" r:id="rId18"/>
    <p:sldId id="274" r:id="rId19"/>
    <p:sldId id="275" r:id="rId20"/>
    <p:sldId id="271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-194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napToGrid="0" snapToObjects="1">
      <p:cViewPr varScale="1">
        <p:scale>
          <a:sx n="70" d="100"/>
          <a:sy n="70" d="100"/>
        </p:scale>
        <p:origin x="-3504" y="-112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interSettings" Target="printerSettings/printerSettings1.bin"/><Relationship Id="rId24" Type="http://schemas.openxmlformats.org/officeDocument/2006/relationships/presProps" Target="presProps.xml"/><Relationship Id="rId25" Type="http://schemas.openxmlformats.org/officeDocument/2006/relationships/viewProps" Target="viewProps.xml"/><Relationship Id="rId26" Type="http://schemas.openxmlformats.org/officeDocument/2006/relationships/theme" Target="theme/theme1.xml"/><Relationship Id="rId27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39F598-4F68-DE46-8123-816E0E1337B5}" type="datetimeFigureOut">
              <a:rPr lang="en-US" smtClean="0"/>
              <a:t>11/12/19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DB235B-F581-E941-B816-4B10FD9787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392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B235B-F581-E941-B816-4B10FD97878C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724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DB235B-F581-E941-B816-4B10FD97878C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427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x-none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x-none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9FFD-706A-E545-9682-EF1CAF282D3E}" type="datetimeFigureOut">
              <a:rPr lang="en-US" smtClean="0"/>
              <a:t>11/12/19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2E225-5B15-3949-A64A-A5BC3F7AD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114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9FFD-706A-E545-9682-EF1CAF282D3E}" type="datetimeFigureOut">
              <a:rPr lang="en-US" smtClean="0"/>
              <a:t>11/12/19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2E225-5B15-3949-A64A-A5BC3F7AD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912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x-none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x-none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9FFD-706A-E545-9682-EF1CAF282D3E}" type="datetimeFigureOut">
              <a:rPr lang="en-US" smtClean="0"/>
              <a:t>11/12/19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2E225-5B15-3949-A64A-A5BC3F7AD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870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9FFD-706A-E545-9682-EF1CAF282D3E}" type="datetimeFigureOut">
              <a:rPr lang="en-US" smtClean="0"/>
              <a:t>11/12/19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2E225-5B15-3949-A64A-A5BC3F7AD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262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x-none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x-none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x-none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9FFD-706A-E545-9682-EF1CAF282D3E}" type="datetimeFigureOut">
              <a:rPr lang="en-US" smtClean="0"/>
              <a:t>11/12/19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2E225-5B15-3949-A64A-A5BC3F7AD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527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9FFD-706A-E545-9682-EF1CAF282D3E}" type="datetimeFigureOut">
              <a:rPr lang="en-US" smtClean="0"/>
              <a:t>11/12/19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2E225-5B15-3949-A64A-A5BC3F7AD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029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9FFD-706A-E545-9682-EF1CAF282D3E}" type="datetimeFigureOut">
              <a:rPr lang="en-US" smtClean="0"/>
              <a:t>11/12/19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2E225-5B15-3949-A64A-A5BC3F7AD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372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x-none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x-none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9FFD-706A-E545-9682-EF1CAF282D3E}" type="datetimeFigureOut">
              <a:rPr lang="en-US" smtClean="0"/>
              <a:t>11/12/19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2E225-5B15-3949-A64A-A5BC3F7AD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932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x-none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x-none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9FFD-706A-E545-9682-EF1CAF282D3E}" type="datetimeFigureOut">
              <a:rPr lang="en-US" smtClean="0"/>
              <a:t>11/12/19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2E225-5B15-3949-A64A-A5BC3F7AD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650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x-none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9FFD-706A-E545-9682-EF1CAF282D3E}" type="datetimeFigureOut">
              <a:rPr lang="en-US" smtClean="0"/>
              <a:t>11/12/19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2E225-5B15-3949-A64A-A5BC3F7AD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085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x-none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D9FFD-706A-E545-9682-EF1CAF282D3E}" type="datetimeFigureOut">
              <a:rPr lang="en-US" smtClean="0"/>
              <a:t>11/12/19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E2E225-5B15-3949-A64A-A5BC3F7AD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1776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x-none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x-none" smtClean="0"/>
              <a:t>Click to edit Master text styles</a:t>
            </a:r>
          </a:p>
          <a:p>
            <a:pPr lvl="1"/>
            <a:r>
              <a:rPr lang="x-none" smtClean="0"/>
              <a:t>Second level</a:t>
            </a:r>
          </a:p>
          <a:p>
            <a:pPr lvl="2"/>
            <a:r>
              <a:rPr lang="x-none" smtClean="0"/>
              <a:t>Third level</a:t>
            </a:r>
          </a:p>
          <a:p>
            <a:pPr lvl="3"/>
            <a:r>
              <a:rPr lang="x-none" smtClean="0"/>
              <a:t>Fourth level</a:t>
            </a:r>
          </a:p>
          <a:p>
            <a:pPr lvl="4"/>
            <a:r>
              <a:rPr lang="x-none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CD9FFD-706A-E545-9682-EF1CAF282D3E}" type="datetimeFigureOut">
              <a:rPr lang="en-US" smtClean="0"/>
              <a:t>11/12/19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E2E225-5B15-3949-A64A-A5BC3F7AD7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254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.png"/><Relationship Id="rId1" Type="http://schemas.microsoft.com/office/2007/relationships/media" Target="../media/media1.mp4"/><Relationship Id="rId2" Type="http://schemas.openxmlformats.org/officeDocument/2006/relationships/video" Target="../media/media1.mp4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2.png"/><Relationship Id="rId1" Type="http://schemas.microsoft.com/office/2007/relationships/media" Target="../media/media2.mov"/><Relationship Id="rId2" Type="http://schemas.openxmlformats.org/officeDocument/2006/relationships/video" Target="../media/media2.mov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jpg"/><Relationship Id="rId3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jpg"/><Relationship Id="rId3" Type="http://schemas.openxmlformats.org/officeDocument/2006/relationships/image" Target="../media/image9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Yo-shi Fras - Liked feat. EmZo (Official Music Video).mp4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4220" y="0"/>
            <a:ext cx="8899780" cy="6446927"/>
          </a:xfrm>
        </p:spPr>
      </p:pic>
    </p:spTree>
    <p:extLst>
      <p:ext uri="{BB962C8B-B14F-4D97-AF65-F5344CB8AC3E}">
        <p14:creationId xmlns:p14="http://schemas.microsoft.com/office/powerpoint/2010/main" val="40947545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Liked Instagram Teaser (1)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35277"/>
            <a:ext cx="9144000" cy="7037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6666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Mike Harley 	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Mike Harley </a:t>
            </a:r>
          </a:p>
          <a:p>
            <a:r>
              <a:rPr lang="en-US" dirty="0" err="1" smtClean="0"/>
              <a:t>Yo</a:t>
            </a:r>
            <a:r>
              <a:rPr lang="en-US" dirty="0" smtClean="0"/>
              <a:t>-Shi Fras Liked ft. </a:t>
            </a:r>
            <a:r>
              <a:rPr lang="en-US" dirty="0" err="1" smtClean="0"/>
              <a:t>Emzo</a:t>
            </a:r>
            <a:endParaRPr lang="en-US" dirty="0"/>
          </a:p>
        </p:txBody>
      </p:sp>
      <p:pic>
        <p:nvPicPr>
          <p:cNvPr id="4" name="Picture 3" descr="click liked banner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3384678"/>
          </a:xfrm>
          <a:prstGeom prst="rect">
            <a:avLst/>
          </a:prstGeom>
        </p:spPr>
      </p:pic>
      <p:pic>
        <p:nvPicPr>
          <p:cNvPr id="6" name="Picture 5" descr="Liked banner blu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384678"/>
            <a:ext cx="9144000" cy="3473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4166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76653023_10162452681385562_129773978741899264_o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1318" y="172478"/>
            <a:ext cx="4666986" cy="6413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375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70427797_107142937339889_634156611358687232_o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0068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04047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Josh Holland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5651" y="1928136"/>
            <a:ext cx="853002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MUSICIANS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Natalia, Josh Record, The Noisettes ,Union J ,Jain Wells, Greg Fitzgerald, Lucy May, Alexander </a:t>
            </a:r>
            <a:r>
              <a:rPr lang="en-US" dirty="0">
                <a:solidFill>
                  <a:srgbClr val="FFFFFF"/>
                </a:solidFill>
              </a:rPr>
              <a:t>Dexter-</a:t>
            </a:r>
            <a:r>
              <a:rPr lang="en-US" dirty="0" smtClean="0">
                <a:solidFill>
                  <a:srgbClr val="FFFFFF"/>
                </a:solidFill>
              </a:rPr>
              <a:t>Jones, SD JEM, Next </a:t>
            </a:r>
            <a:r>
              <a:rPr lang="en-US" dirty="0">
                <a:solidFill>
                  <a:srgbClr val="FFFFFF"/>
                </a:solidFill>
              </a:rPr>
              <a:t>Stop </a:t>
            </a:r>
            <a:r>
              <a:rPr lang="en-US" dirty="0" smtClean="0">
                <a:solidFill>
                  <a:srgbClr val="FFFFFF"/>
                </a:solidFill>
              </a:rPr>
              <a:t>Mars, Layla Kaylif , Dr Feel-good, Chantel McGregor, Jam Sandwich and the Urban </a:t>
            </a:r>
            <a:r>
              <a:rPr lang="en-US" dirty="0">
                <a:solidFill>
                  <a:srgbClr val="FFFFFF"/>
                </a:solidFill>
              </a:rPr>
              <a:t>Soul Orchestra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0" y="3128465"/>
            <a:ext cx="8229600" cy="7287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>
                <a:solidFill>
                  <a:srgbClr val="FFFFFF"/>
                </a:solidFill>
              </a:rPr>
              <a:t>Gregg Fitzgerald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56777" y="4037403"/>
            <a:ext cx="843889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Freelance record producer/songwriter at Universal/Warner/Sony/</a:t>
            </a:r>
            <a:r>
              <a:rPr lang="en-US" dirty="0" err="1">
                <a:solidFill>
                  <a:srgbClr val="FFFFFF"/>
                </a:solidFill>
              </a:rPr>
              <a:t>Conehead</a:t>
            </a:r>
            <a:r>
              <a:rPr lang="en-US" dirty="0">
                <a:solidFill>
                  <a:srgbClr val="FFFFFF"/>
                </a:solidFill>
              </a:rPr>
              <a:t>/</a:t>
            </a:r>
            <a:r>
              <a:rPr lang="en-US" dirty="0" err="1">
                <a:solidFill>
                  <a:srgbClr val="FFFFFF"/>
                </a:solidFill>
              </a:rPr>
              <a:t>Choiceless</a:t>
            </a:r>
            <a:r>
              <a:rPr lang="en-US" dirty="0">
                <a:solidFill>
                  <a:srgbClr val="FFFFFF"/>
                </a:solidFill>
              </a:rPr>
              <a:t> awareness</a:t>
            </a: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457200" y="14488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>
                <a:solidFill>
                  <a:schemeClr val="bg1"/>
                </a:solidFill>
              </a:rPr>
              <a:t>About </a:t>
            </a:r>
            <a:r>
              <a:rPr lang="en-US" dirty="0" err="1" smtClean="0">
                <a:solidFill>
                  <a:schemeClr val="bg1"/>
                </a:solidFill>
              </a:rPr>
              <a:t>Yo-shi</a:t>
            </a:r>
            <a:r>
              <a:rPr lang="en-US" dirty="0" smtClean="0">
                <a:solidFill>
                  <a:schemeClr val="bg1"/>
                </a:solidFill>
              </a:rPr>
              <a:t> Fras  </a:t>
            </a:r>
          </a:p>
        </p:txBody>
      </p:sp>
      <p:sp>
        <p:nvSpPr>
          <p:cNvPr id="8" name="Rectangle 7"/>
          <p:cNvSpPr/>
          <p:nvPr/>
        </p:nvSpPr>
        <p:spPr>
          <a:xfrm>
            <a:off x="156777" y="4811527"/>
            <a:ext cx="8300345" cy="17543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Greg produced and co-wrote the title track for Kylie </a:t>
            </a:r>
            <a:r>
              <a:rPr lang="en-US" dirty="0" err="1">
                <a:solidFill>
                  <a:srgbClr val="FFFFFF"/>
                </a:solidFill>
              </a:rPr>
              <a:t>Minogue's</a:t>
            </a:r>
            <a:r>
              <a:rPr lang="en-US" dirty="0">
                <a:solidFill>
                  <a:srgbClr val="FFFFFF"/>
                </a:solidFill>
              </a:rPr>
              <a:t> 'Fever' album, which has sold over 8 million copies worldwide. Additionally 'Fever' won a Brit Award for 'Best International Album'. Greg has also co-produced and co-wrote 'Burning Up' from the same album, which also featured on Kylie's 'Showgirl' tour mixed with Madonna's 'Vogue'. 'Burning Up' was also used in a 'Slim Fast' Television advertisement campaign in the U.S.A.</a:t>
            </a:r>
          </a:p>
        </p:txBody>
      </p:sp>
    </p:spTree>
    <p:extLst>
      <p:ext uri="{BB962C8B-B14F-4D97-AF65-F5344CB8AC3E}">
        <p14:creationId xmlns:p14="http://schemas.microsoft.com/office/powerpoint/2010/main" val="288154948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About Yoshi-Fras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Already have 4 singles and videos ready to go  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Have social content, photos , videos , and constantly active on social media 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Have links to </a:t>
            </a:r>
            <a:r>
              <a:rPr lang="en-US" dirty="0" err="1" smtClean="0">
                <a:solidFill>
                  <a:srgbClr val="FFFFFF"/>
                </a:solidFill>
              </a:rPr>
              <a:t>Tileyard</a:t>
            </a:r>
            <a:r>
              <a:rPr lang="en-US" dirty="0" smtClean="0">
                <a:solidFill>
                  <a:srgbClr val="FFFFFF"/>
                </a:solidFill>
              </a:rPr>
              <a:t> and the Labels in the industry 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5172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Track:</a:t>
            </a:r>
            <a:r>
              <a:rPr lang="en-US" dirty="0" smtClean="0">
                <a:solidFill>
                  <a:srgbClr val="FFFFFF"/>
                </a:solidFill>
              </a:rPr>
              <a:t> </a:t>
            </a:r>
            <a:r>
              <a:rPr lang="en-US" dirty="0" smtClean="0">
                <a:solidFill>
                  <a:srgbClr val="FFFFFF"/>
                </a:solidFill>
              </a:rPr>
              <a:t>Statistics	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Currently has over 800 watch hours on YouTube 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Currently has over 1500 views across all social media networks 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 smtClean="0">
                <a:solidFill>
                  <a:srgbClr val="FFFFFF"/>
                </a:solidFill>
              </a:rPr>
              <a:t>Has an active instagram and </a:t>
            </a:r>
            <a:r>
              <a:rPr lang="en-US" dirty="0" err="1" smtClean="0">
                <a:solidFill>
                  <a:srgbClr val="FFFFFF"/>
                </a:solidFill>
              </a:rPr>
              <a:t>facebook</a:t>
            </a:r>
            <a:r>
              <a:rPr lang="en-US" dirty="0" smtClean="0">
                <a:solidFill>
                  <a:srgbClr val="FFFFFF"/>
                </a:solidFill>
              </a:rPr>
              <a:t> </a:t>
            </a:r>
            <a:r>
              <a:rPr lang="en-US" dirty="0" err="1" smtClean="0">
                <a:solidFill>
                  <a:srgbClr val="FFFFFF"/>
                </a:solidFill>
              </a:rPr>
              <a:t>promtion</a:t>
            </a:r>
            <a:r>
              <a:rPr lang="en-US" dirty="0" smtClean="0">
                <a:solidFill>
                  <a:srgbClr val="FFFFFF"/>
                </a:solidFill>
              </a:rPr>
              <a:t> campaign aimed at our target audience </a:t>
            </a:r>
            <a:r>
              <a:rPr lang="en-US" dirty="0" smtClean="0">
                <a:solidFill>
                  <a:srgbClr val="FFFFFF"/>
                </a:solidFill>
              </a:rPr>
              <a:t> </a:t>
            </a:r>
            <a:endParaRPr lang="en-US" dirty="0" smtClean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4395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456" y="368718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Track Campaign 	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7456" y="1364152"/>
            <a:ext cx="8229600" cy="13641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r>
              <a:rPr lang="en-US" dirty="0" smtClean="0">
                <a:solidFill>
                  <a:srgbClr val="FFFFFF"/>
                </a:solidFill>
              </a:rPr>
              <a:t>Going to use Ditto as a distributor and a social media Campaign </a:t>
            </a:r>
            <a:r>
              <a:rPr lang="en-US" dirty="0" smtClean="0">
                <a:solidFill>
                  <a:srgbClr val="FFFFFF"/>
                </a:solidFill>
              </a:rPr>
              <a:t>manager </a:t>
            </a:r>
            <a:endParaRPr lang="en-US" dirty="0" smtClean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 smtClean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7226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Ditto Campaign 	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>
                <a:solidFill>
                  <a:srgbClr val="FFFFFF"/>
                </a:solidFill>
              </a:rPr>
              <a:t>Brief overview of Ditto 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It</a:t>
            </a:r>
            <a:r>
              <a:rPr lang="mr-IN" dirty="0" smtClean="0">
                <a:solidFill>
                  <a:srgbClr val="FFFFFF"/>
                </a:solidFill>
              </a:rPr>
              <a:t>’</a:t>
            </a:r>
            <a:r>
              <a:rPr lang="en-US" dirty="0" smtClean="0">
                <a:solidFill>
                  <a:srgbClr val="FFFFFF"/>
                </a:solidFill>
              </a:rPr>
              <a:t>s a record label in a box </a:t>
            </a:r>
            <a:r>
              <a:rPr lang="en-US" dirty="0" smtClean="0">
                <a:solidFill>
                  <a:srgbClr val="FFFFFF"/>
                </a:solidFill>
              </a:rPr>
              <a:t> music video </a:t>
            </a:r>
            <a:endParaRPr lang="en-US" dirty="0" smtClean="0">
              <a:solidFill>
                <a:srgbClr val="FFFFFF"/>
              </a:solidFill>
            </a:endParaRPr>
          </a:p>
          <a:p>
            <a:endParaRPr lang="en-US" dirty="0" smtClean="0">
              <a:solidFill>
                <a:srgbClr val="FFFFFF"/>
              </a:solidFill>
            </a:endParaRPr>
          </a:p>
          <a:p>
            <a:r>
              <a:rPr lang="tr-TR" dirty="0" smtClean="0">
                <a:solidFill>
                  <a:srgbClr val="FFFFFF"/>
                </a:solidFill>
              </a:rPr>
              <a:t>Y</a:t>
            </a:r>
            <a:r>
              <a:rPr lang="en-US" dirty="0" err="1" smtClean="0">
                <a:solidFill>
                  <a:srgbClr val="FFFFFF"/>
                </a:solidFill>
              </a:rPr>
              <a:t>ou</a:t>
            </a:r>
            <a:r>
              <a:rPr lang="en-US" dirty="0" smtClean="0">
                <a:solidFill>
                  <a:srgbClr val="FFFFFF"/>
                </a:solidFill>
              </a:rPr>
              <a:t> choose the price 59p , 79p , or 99p </a:t>
            </a:r>
          </a:p>
          <a:p>
            <a:endParaRPr lang="en-US" dirty="0" smtClean="0">
              <a:solidFill>
                <a:srgbClr val="FFFFFF"/>
              </a:solidFill>
            </a:endParaRPr>
          </a:p>
          <a:p>
            <a:r>
              <a:rPr lang="tr-TR" dirty="0">
                <a:solidFill>
                  <a:srgbClr val="FFFFFF"/>
                </a:solidFill>
              </a:rPr>
              <a:t>Y</a:t>
            </a:r>
            <a:r>
              <a:rPr lang="en-US" dirty="0" err="1">
                <a:solidFill>
                  <a:srgbClr val="FFFFFF"/>
                </a:solidFill>
              </a:rPr>
              <a:t>ou</a:t>
            </a:r>
            <a:r>
              <a:rPr lang="en-US" dirty="0">
                <a:solidFill>
                  <a:srgbClr val="FFFFFF"/>
                </a:solidFill>
              </a:rPr>
              <a:t> keep 100% of </a:t>
            </a:r>
            <a:r>
              <a:rPr lang="en-US" dirty="0" err="1">
                <a:solidFill>
                  <a:srgbClr val="FFFFFF"/>
                </a:solidFill>
              </a:rPr>
              <a:t>royalities</a:t>
            </a:r>
            <a:r>
              <a:rPr lang="en-US" dirty="0">
                <a:solidFill>
                  <a:srgbClr val="FFFFFF"/>
                </a:solidFill>
              </a:rPr>
              <a:t> </a:t>
            </a:r>
            <a:endParaRPr lang="en-US" dirty="0" smtClean="0">
              <a:solidFill>
                <a:srgbClr val="FFFFFF"/>
              </a:solidFill>
            </a:endParaRPr>
          </a:p>
          <a:p>
            <a:endParaRPr lang="en-US" dirty="0" smtClean="0">
              <a:solidFill>
                <a:srgbClr val="FFFFFF"/>
              </a:solidFill>
            </a:endParaRPr>
          </a:p>
          <a:p>
            <a:r>
              <a:rPr lang="en-US" dirty="0" smtClean="0">
                <a:solidFill>
                  <a:srgbClr val="FFFFFF"/>
                </a:solidFill>
              </a:rPr>
              <a:t> from of the track you choose what stores it goes  including : Apple Music ,</a:t>
            </a:r>
            <a:r>
              <a:rPr lang="en-US" dirty="0" err="1" smtClean="0">
                <a:solidFill>
                  <a:srgbClr val="FFFFFF"/>
                </a:solidFill>
              </a:rPr>
              <a:t>Itunes</a:t>
            </a:r>
            <a:r>
              <a:rPr lang="en-US" dirty="0" smtClean="0">
                <a:solidFill>
                  <a:srgbClr val="FFFFFF"/>
                </a:solidFill>
              </a:rPr>
              <a:t> , </a:t>
            </a:r>
            <a:r>
              <a:rPr lang="en-US" dirty="0" err="1" smtClean="0">
                <a:solidFill>
                  <a:srgbClr val="FFFFFF"/>
                </a:solidFill>
              </a:rPr>
              <a:t>spotify</a:t>
            </a:r>
            <a:r>
              <a:rPr lang="en-US" dirty="0" smtClean="0">
                <a:solidFill>
                  <a:srgbClr val="FFFFFF"/>
                </a:solidFill>
              </a:rPr>
              <a:t> , </a:t>
            </a:r>
            <a:r>
              <a:rPr lang="en-US" dirty="0" err="1" smtClean="0">
                <a:solidFill>
                  <a:srgbClr val="FFFFFF"/>
                </a:solidFill>
              </a:rPr>
              <a:t>Deezer</a:t>
            </a:r>
            <a:r>
              <a:rPr lang="en-US" dirty="0" smtClean="0">
                <a:solidFill>
                  <a:srgbClr val="FFFFFF"/>
                </a:solidFill>
              </a:rPr>
              <a:t>, </a:t>
            </a:r>
            <a:r>
              <a:rPr lang="en-US" dirty="0" err="1" smtClean="0">
                <a:solidFill>
                  <a:srgbClr val="FFFFFF"/>
                </a:solidFill>
              </a:rPr>
              <a:t>google</a:t>
            </a:r>
            <a:r>
              <a:rPr lang="en-US" dirty="0" smtClean="0">
                <a:solidFill>
                  <a:srgbClr val="FFFFFF"/>
                </a:solidFill>
              </a:rPr>
              <a:t> play, Beat Port, amazon , </a:t>
            </a:r>
            <a:r>
              <a:rPr lang="en-US" dirty="0" err="1" smtClean="0">
                <a:solidFill>
                  <a:srgbClr val="FFFFFF"/>
                </a:solidFill>
              </a:rPr>
              <a:t>shazam</a:t>
            </a:r>
            <a:r>
              <a:rPr lang="en-US" dirty="0" smtClean="0">
                <a:solidFill>
                  <a:srgbClr val="FFFFFF"/>
                </a:solidFill>
              </a:rPr>
              <a:t> and Vevo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41431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Ditto Campaign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Play listing including all the top Spotify  play lists including new music Friday 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 smtClean="0">
                <a:solidFill>
                  <a:srgbClr val="FFFFFF"/>
                </a:solidFill>
              </a:rPr>
              <a:t>Can create a Vevo and YouTube channel which gets monetized once 1000hours and </a:t>
            </a:r>
            <a:r>
              <a:rPr lang="en-US" dirty="0" smtClean="0">
                <a:solidFill>
                  <a:srgbClr val="FFFFFF"/>
                </a:solidFill>
              </a:rPr>
              <a:t>100 </a:t>
            </a:r>
            <a:r>
              <a:rPr lang="en-US" dirty="0" smtClean="0">
                <a:solidFill>
                  <a:srgbClr val="FFFFFF"/>
                </a:solidFill>
              </a:rPr>
              <a:t>subscribers is met</a:t>
            </a:r>
            <a:r>
              <a:rPr lang="en-US" dirty="0" smtClean="0">
                <a:solidFill>
                  <a:srgbClr val="FFFFFF"/>
                </a:solidFill>
              </a:rPr>
              <a:t>.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B</a:t>
            </a:r>
            <a:r>
              <a:rPr lang="en-US" dirty="0" smtClean="0">
                <a:solidFill>
                  <a:srgbClr val="FFFFFF"/>
                </a:solidFill>
              </a:rPr>
              <a:t>reak down analytics and target aud</a:t>
            </a:r>
            <a:r>
              <a:rPr lang="en-US" dirty="0" smtClean="0">
                <a:solidFill>
                  <a:srgbClr val="FFFFFF"/>
                </a:solidFill>
              </a:rPr>
              <a:t>ie</a:t>
            </a:r>
            <a:r>
              <a:rPr lang="en-US" dirty="0" smtClean="0">
                <a:solidFill>
                  <a:srgbClr val="FFFFFF"/>
                </a:solidFill>
              </a:rPr>
              <a:t>nce </a:t>
            </a:r>
            <a:endParaRPr lang="en-US" dirty="0" smtClean="0">
              <a:solidFill>
                <a:srgbClr val="FFFFFF"/>
              </a:solidFill>
            </a:endParaRPr>
          </a:p>
          <a:p>
            <a:endParaRPr lang="en-US" dirty="0" smtClean="0">
              <a:solidFill>
                <a:srgbClr val="FFFFFF"/>
              </a:solidFill>
            </a:endParaRPr>
          </a:p>
          <a:p>
            <a:endParaRPr lang="en-US" dirty="0" smtClean="0">
              <a:solidFill>
                <a:srgbClr val="FFFFFF"/>
              </a:solidFill>
            </a:endParaRPr>
          </a:p>
          <a:p>
            <a:endParaRPr lang="en-US" dirty="0" smtClean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8802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Targeted Marketing: Social Media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Facebook </a:t>
            </a:r>
            <a:r>
              <a:rPr lang="en-US" dirty="0" smtClean="0">
                <a:solidFill>
                  <a:srgbClr val="FFFFFF"/>
                </a:solidFill>
              </a:rPr>
              <a:t>, 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Instagram promotion 3 days a week Sunday , Friday , Saturday at set times to hit the target audience.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Instagram influencers </a:t>
            </a:r>
            <a:r>
              <a:rPr lang="en-US" dirty="0" err="1" smtClean="0">
                <a:solidFill>
                  <a:srgbClr val="FFFFFF"/>
                </a:solidFill>
              </a:rPr>
              <a:t>Emzo</a:t>
            </a:r>
            <a:r>
              <a:rPr lang="en-US" dirty="0" smtClean="0">
                <a:solidFill>
                  <a:srgbClr val="FFFFFF"/>
                </a:solidFill>
              </a:rPr>
              <a:t> , and Alex</a:t>
            </a:r>
            <a:endParaRPr lang="en-US" dirty="0" smtClean="0">
              <a:solidFill>
                <a:srgbClr val="FFFFFF"/>
              </a:solidFill>
            </a:endParaRPr>
          </a:p>
          <a:p>
            <a:r>
              <a:rPr lang="en-US" dirty="0" smtClean="0">
                <a:solidFill>
                  <a:srgbClr val="FFFFFF"/>
                </a:solidFill>
              </a:rPr>
              <a:t>Spotify Playlists 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Tick tock </a:t>
            </a:r>
            <a:r>
              <a:rPr lang="en-US" dirty="0" smtClean="0">
                <a:solidFill>
                  <a:srgbClr val="FFFFFF"/>
                </a:solidFill>
              </a:rPr>
              <a:t> social media Video Player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4293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FFFF"/>
                </a:solidFill>
              </a:rPr>
              <a:t>Targeted Marketing Radio </a:t>
            </a:r>
            <a:r>
              <a:rPr lang="en-US" dirty="0" smtClean="0">
                <a:solidFill>
                  <a:srgbClr val="FFFFFF"/>
                </a:solidFill>
              </a:rPr>
              <a:t>Plays and News Papers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BBC introducing 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smtClean="0">
                <a:solidFill>
                  <a:srgbClr val="FFFFFF"/>
                </a:solidFill>
              </a:rPr>
              <a:t>London</a:t>
            </a:r>
            <a:endParaRPr lang="en-US" dirty="0">
              <a:solidFill>
                <a:srgbClr val="FFFFFF"/>
              </a:solidFill>
            </a:endParaRPr>
          </a:p>
          <a:p>
            <a:r>
              <a:rPr lang="en-US" dirty="0" smtClean="0">
                <a:solidFill>
                  <a:srgbClr val="FFFFFF"/>
                </a:solidFill>
              </a:rPr>
              <a:t>BBC introducing Interviews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Fresh FM Interviews ,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Mystic Radio 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smtClean="0">
                <a:solidFill>
                  <a:srgbClr val="FFFFFF"/>
                </a:solidFill>
              </a:rPr>
              <a:t>DJ </a:t>
            </a:r>
            <a:r>
              <a:rPr lang="en-US" dirty="0" err="1" smtClean="0">
                <a:solidFill>
                  <a:srgbClr val="FFFFFF"/>
                </a:solidFill>
              </a:rPr>
              <a:t>Memzee</a:t>
            </a:r>
            <a:r>
              <a:rPr lang="en-US" dirty="0" smtClean="0">
                <a:solidFill>
                  <a:srgbClr val="FFFFFF"/>
                </a:solidFill>
              </a:rPr>
              <a:t> 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 smtClean="0">
                <a:solidFill>
                  <a:srgbClr val="FFFFFF"/>
                </a:solidFill>
              </a:rPr>
              <a:t>Croydon Radio  The Real Music Radio Show 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Press release to Local Papers. </a:t>
            </a:r>
            <a:endParaRPr lang="en-US" dirty="0" smtClean="0">
              <a:solidFill>
                <a:srgbClr val="FFFFFF"/>
              </a:solidFill>
            </a:endParaRPr>
          </a:p>
          <a:p>
            <a:endParaRPr lang="en-US" dirty="0" smtClean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58476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The Budget and Breakdown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>
                <a:solidFill>
                  <a:srgbClr val="FFFFFF"/>
                </a:solidFill>
              </a:rPr>
              <a:t>£ 308 Ditto 4 week campaign on instagram</a:t>
            </a:r>
          </a:p>
          <a:p>
            <a:r>
              <a:rPr lang="en-US" dirty="0">
                <a:solidFill>
                  <a:srgbClr val="FFFFFF"/>
                </a:solidFill>
              </a:rPr>
              <a:t>£</a:t>
            </a:r>
            <a:r>
              <a:rPr lang="en-US" dirty="0" smtClean="0">
                <a:solidFill>
                  <a:srgbClr val="FFFFFF"/>
                </a:solidFill>
              </a:rPr>
              <a:t>29 for ditto for the year 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£48 for three days a week of targeted and interaction Instagram promotion over the 4 weeks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£19 to feature on instagram influencers channels </a:t>
            </a:r>
            <a:endParaRPr lang="en-US" dirty="0" smtClean="0">
              <a:solidFill>
                <a:srgbClr val="FFFFFF"/>
              </a:solidFill>
            </a:endParaRPr>
          </a:p>
          <a:p>
            <a:r>
              <a:rPr lang="en-US" dirty="0" smtClean="0">
                <a:solidFill>
                  <a:srgbClr val="FFFFFF"/>
                </a:solidFill>
              </a:rPr>
              <a:t>All music is recorded, mixed and mastered by the artist </a:t>
            </a:r>
            <a:endParaRPr lang="en-US" dirty="0" smtClean="0">
              <a:solidFill>
                <a:srgbClr val="FFFFFF"/>
              </a:solidFill>
            </a:endParaRPr>
          </a:p>
          <a:p>
            <a:r>
              <a:rPr lang="en-US" dirty="0" smtClean="0">
                <a:solidFill>
                  <a:srgbClr val="FFFFFF"/>
                </a:solidFill>
              </a:rPr>
              <a:t>Saving  money on generating </a:t>
            </a:r>
            <a:r>
              <a:rPr lang="en-US" dirty="0" err="1" smtClean="0">
                <a:solidFill>
                  <a:srgbClr val="FFFFFF"/>
                </a:solidFill>
              </a:rPr>
              <a:t>socail</a:t>
            </a:r>
            <a:r>
              <a:rPr lang="en-US" dirty="0" smtClean="0">
                <a:solidFill>
                  <a:srgbClr val="FFFFFF"/>
                </a:solidFill>
              </a:rPr>
              <a:t> media content as can be created by the artist 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886099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73300"/>
            <a:ext cx="9144000" cy="230428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1686" y="266558"/>
            <a:ext cx="78701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 smtClean="0">
                <a:solidFill>
                  <a:srgbClr val="FFFFFF"/>
                </a:solidFill>
              </a:rPr>
              <a:t>Streaming music payments </a:t>
            </a:r>
            <a:endParaRPr lang="en-US" sz="3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8118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Profit generated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rgbClr val="FFFFFF"/>
                </a:solidFill>
              </a:rPr>
              <a:t>99p profit of every sale across online platforms </a:t>
            </a:r>
          </a:p>
          <a:p>
            <a:r>
              <a:rPr lang="en-US" dirty="0" smtClean="0">
                <a:solidFill>
                  <a:srgbClr val="FFFFFF"/>
                </a:solidFill>
              </a:rPr>
              <a:t>£6 per 1000 streams on </a:t>
            </a:r>
            <a:r>
              <a:rPr lang="en-US" dirty="0" err="1" smtClean="0">
                <a:solidFill>
                  <a:srgbClr val="FFFFFF"/>
                </a:solidFill>
              </a:rPr>
              <a:t>spotify</a:t>
            </a:r>
            <a:r>
              <a:rPr lang="en-US" dirty="0" smtClean="0">
                <a:solidFill>
                  <a:srgbClr val="FFFFFF"/>
                </a:solidFill>
              </a:rPr>
              <a:t> </a:t>
            </a:r>
            <a:endParaRPr lang="en-US" dirty="0">
              <a:solidFill>
                <a:srgbClr val="FFFFFF"/>
              </a:solidFill>
            </a:endParaRPr>
          </a:p>
          <a:p>
            <a:r>
              <a:rPr lang="en-US" dirty="0" smtClean="0">
                <a:solidFill>
                  <a:srgbClr val="FFFFFF"/>
                </a:solidFill>
              </a:rPr>
              <a:t>£5 per 1000 streams on apple music 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r>
              <a:rPr lang="en-US" dirty="0" smtClean="0">
                <a:solidFill>
                  <a:srgbClr val="FFFFFF"/>
                </a:solidFill>
              </a:rPr>
              <a:t>So to break even we would need to sell 500 singles or have 50,000 streams which sound a lot but with the targeted campaign on Ditto it is easily achievable 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endParaRPr lang="en-US" dirty="0" smtClean="0">
              <a:solidFill>
                <a:srgbClr val="FFFFFF"/>
              </a:solidFill>
            </a:endParaRPr>
          </a:p>
          <a:p>
            <a:endParaRPr lang="en-US" dirty="0" smtClean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4644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Previous </a:t>
            </a:r>
            <a:r>
              <a:rPr lang="en-US" dirty="0" smtClean="0">
                <a:solidFill>
                  <a:schemeClr val="bg1"/>
                </a:solidFill>
              </a:rPr>
              <a:t>success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I have had previous success with this technique for one of my labels own artists Dante Sklaw A muddle rapper singer Who I took from zero likes to over a 100k using ditto and social media campaigns 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329473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56691553_2706720426021575_7883384017649664000_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5482"/>
            <a:ext cx="4637607" cy="251802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5810" y="164878"/>
            <a:ext cx="8229600" cy="1143000"/>
          </a:xfrm>
        </p:spPr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Dante Sklaw </a:t>
            </a:r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" name="Content Placeholder 4" descr="Screen Shot 2019-12-04 at 19.16.51.pn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68" b="4268"/>
          <a:stretch>
            <a:fillRect/>
          </a:stretch>
        </p:blipFill>
        <p:spPr>
          <a:xfrm>
            <a:off x="-156777" y="3151661"/>
            <a:ext cx="6129968" cy="3371246"/>
          </a:xfrm>
        </p:spPr>
      </p:pic>
    </p:spTree>
    <p:extLst>
      <p:ext uri="{BB962C8B-B14F-4D97-AF65-F5344CB8AC3E}">
        <p14:creationId xmlns:p14="http://schemas.microsoft.com/office/powerpoint/2010/main" val="3761640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</a:t>
            </a:r>
            <a:r>
              <a:rPr lang="en-US" dirty="0" smtClean="0">
                <a:solidFill>
                  <a:srgbClr val="FFFFFF"/>
                </a:solidFill>
              </a:rPr>
              <a:t> Alternative options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 smtClean="0">
                <a:solidFill>
                  <a:srgbClr val="FFFFFF"/>
                </a:solidFill>
              </a:rPr>
              <a:t>Put on a show case at Tile Yard and invite the industry to attend </a:t>
            </a:r>
          </a:p>
          <a:p>
            <a:pPr marL="0" indent="0">
              <a:buNone/>
            </a:pPr>
            <a:endParaRPr lang="en-US" dirty="0" smtClean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rgbClr val="FFFFFF"/>
                </a:solidFill>
              </a:rPr>
              <a:t>Use the money to find investors to support the artist and push it further 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rgbClr val="FFFFFF"/>
                </a:solidFill>
              </a:rPr>
              <a:t>Radio Plugging 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rgbClr val="FFFFFF"/>
                </a:solidFill>
              </a:rPr>
              <a:t>Use the money to start a crowd Funding campaign 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06547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FFFF"/>
                </a:solidFill>
              </a:rPr>
              <a:t>Bibliography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57200" y="1417638"/>
            <a:ext cx="8040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FFFFFF"/>
                </a:solidFill>
              </a:rPr>
              <a:t>Musicwithflavor.com</a:t>
            </a:r>
            <a:r>
              <a:rPr lang="en-US" dirty="0">
                <a:solidFill>
                  <a:srgbClr val="FFFFFF"/>
                </a:solidFill>
              </a:rPr>
              <a:t>. (2019). Ditto Music Review: More Than Just Music Distribution. [online] Available at: https://</a:t>
            </a:r>
            <a:r>
              <a:rPr lang="en-US" dirty="0" err="1">
                <a:solidFill>
                  <a:srgbClr val="FFFFFF"/>
                </a:solidFill>
              </a:rPr>
              <a:t>musicwithflavor.com</a:t>
            </a:r>
            <a:r>
              <a:rPr lang="en-US" dirty="0">
                <a:solidFill>
                  <a:srgbClr val="FFFFFF"/>
                </a:solidFill>
              </a:rPr>
              <a:t>/2019/01/27/ditto-music-review-more-than-just-music-distribution/ [Accessed 1 Dec. 2019].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199" y="2546597"/>
            <a:ext cx="6400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FFFFFF"/>
                </a:solidFill>
              </a:rPr>
              <a:t>Dittomusic.com</a:t>
            </a:r>
            <a:r>
              <a:rPr lang="en-US" dirty="0">
                <a:solidFill>
                  <a:srgbClr val="FFFFFF"/>
                </a:solidFill>
              </a:rPr>
              <a:t>. (2019). Ditto Music Promotion | Sell Music Online | Music Distribution. [online] Available at: https://</a:t>
            </a:r>
            <a:r>
              <a:rPr lang="en-US" dirty="0" err="1">
                <a:solidFill>
                  <a:srgbClr val="FFFFFF"/>
                </a:solidFill>
              </a:rPr>
              <a:t>www.dittomusic.com</a:t>
            </a:r>
            <a:r>
              <a:rPr lang="en-US" dirty="0">
                <a:solidFill>
                  <a:srgbClr val="FFFFFF"/>
                </a:solidFill>
              </a:rPr>
              <a:t>/ [Accessed 1 Dec. 2019].</a:t>
            </a:r>
          </a:p>
        </p:txBody>
      </p:sp>
      <p:sp>
        <p:nvSpPr>
          <p:cNvPr id="8" name="Rectangle 7"/>
          <p:cNvSpPr/>
          <p:nvPr/>
        </p:nvSpPr>
        <p:spPr>
          <a:xfrm>
            <a:off x="457199" y="3743510"/>
            <a:ext cx="804009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FFFFFF"/>
                </a:solidFill>
              </a:rPr>
              <a:t>Musicwithflavor.com</a:t>
            </a:r>
            <a:r>
              <a:rPr lang="en-US" dirty="0">
                <a:solidFill>
                  <a:srgbClr val="FFFFFF"/>
                </a:solidFill>
              </a:rPr>
              <a:t>. (2019). Ditto Music Review: More Than Just Music Distribution. [online] Available at: https://</a:t>
            </a:r>
            <a:r>
              <a:rPr lang="en-US" dirty="0" err="1">
                <a:solidFill>
                  <a:srgbClr val="FFFFFF"/>
                </a:solidFill>
              </a:rPr>
              <a:t>musicwithflavor.com</a:t>
            </a:r>
            <a:r>
              <a:rPr lang="en-US" dirty="0">
                <a:solidFill>
                  <a:srgbClr val="FFFFFF"/>
                </a:solidFill>
              </a:rPr>
              <a:t>/2019/01/27/ditto-music-review-more-than-just-music-distribution/ [Accessed 1 Dec. 2019].</a:t>
            </a:r>
          </a:p>
        </p:txBody>
      </p:sp>
      <p:sp>
        <p:nvSpPr>
          <p:cNvPr id="9" name="Rectangle 8"/>
          <p:cNvSpPr/>
          <p:nvPr/>
        </p:nvSpPr>
        <p:spPr>
          <a:xfrm>
            <a:off x="457198" y="4838484"/>
            <a:ext cx="804009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err="1">
                <a:solidFill>
                  <a:srgbClr val="FFFFFF"/>
                </a:solidFill>
              </a:rPr>
              <a:t>Canterbury.ac.uk</a:t>
            </a:r>
            <a:r>
              <a:rPr lang="en-US" dirty="0">
                <a:solidFill>
                  <a:srgbClr val="FFFFFF"/>
                </a:solidFill>
              </a:rPr>
              <a:t>. (2019). Staff Profile. [online] Available at: https://</a:t>
            </a:r>
            <a:r>
              <a:rPr lang="en-US" dirty="0" err="1">
                <a:solidFill>
                  <a:srgbClr val="FFFFFF"/>
                </a:solidFill>
              </a:rPr>
              <a:t>www.canterbury.ac.uk</a:t>
            </a:r>
            <a:r>
              <a:rPr lang="en-US" dirty="0">
                <a:solidFill>
                  <a:srgbClr val="FFFFFF"/>
                </a:solidFill>
              </a:rPr>
              <a:t>/arts-and-humanities/music-and-performing-arts/Staff/</a:t>
            </a:r>
            <a:r>
              <a:rPr lang="en-US" dirty="0" err="1">
                <a:solidFill>
                  <a:srgbClr val="FFFFFF"/>
                </a:solidFill>
              </a:rPr>
              <a:t>greg-fitzgerald</a:t>
            </a:r>
            <a:r>
              <a:rPr lang="en-US" dirty="0">
                <a:solidFill>
                  <a:srgbClr val="FFFFFF"/>
                </a:solidFill>
              </a:rPr>
              <a:t>/</a:t>
            </a:r>
            <a:r>
              <a:rPr lang="en-US" dirty="0" err="1">
                <a:solidFill>
                  <a:srgbClr val="FFFFFF"/>
                </a:solidFill>
              </a:rPr>
              <a:t>Home.aspx</a:t>
            </a:r>
            <a:r>
              <a:rPr lang="en-US" dirty="0">
                <a:solidFill>
                  <a:srgbClr val="FFFFFF"/>
                </a:solidFill>
              </a:rPr>
              <a:t> [Accessed 1 Dec. 2019].</a:t>
            </a:r>
          </a:p>
        </p:txBody>
      </p:sp>
    </p:spTree>
    <p:extLst>
      <p:ext uri="{BB962C8B-B14F-4D97-AF65-F5344CB8AC3E}">
        <p14:creationId xmlns:p14="http://schemas.microsoft.com/office/powerpoint/2010/main" val="41879059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7837</TotalTime>
  <Words>864</Words>
  <Application>Microsoft Macintosh PowerPoint</Application>
  <PresentationFormat>On-screen Show (4:3)</PresentationFormat>
  <Paragraphs>89</Paragraphs>
  <Slides>20</Slides>
  <Notes>2</Notes>
  <HiddenSlides>0</HiddenSlides>
  <MMClips>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PowerPoint Presentation</vt:lpstr>
      <vt:lpstr>PowerPoint Presentation</vt:lpstr>
      <vt:lpstr>Mike Harley  </vt:lpstr>
      <vt:lpstr>PowerPoint Presentation</vt:lpstr>
      <vt:lpstr>PowerPoint Presentation</vt:lpstr>
      <vt:lpstr>Josh Holland </vt:lpstr>
      <vt:lpstr>About Yoshi-Fras</vt:lpstr>
      <vt:lpstr>Track: Statistics </vt:lpstr>
      <vt:lpstr>Track Campaign  </vt:lpstr>
      <vt:lpstr>Ditto Campaign  </vt:lpstr>
      <vt:lpstr>Ditto Campaign </vt:lpstr>
      <vt:lpstr>Targeted Marketing: Social Media </vt:lpstr>
      <vt:lpstr>Targeted Marketing Radio Plays and News Papers</vt:lpstr>
      <vt:lpstr>The Budget and Breakdown </vt:lpstr>
      <vt:lpstr>PowerPoint Presentation</vt:lpstr>
      <vt:lpstr>Profit generated </vt:lpstr>
      <vt:lpstr>Previous success</vt:lpstr>
      <vt:lpstr>Dante Sklaw </vt:lpstr>
      <vt:lpstr>The Alternative options </vt:lpstr>
      <vt:lpstr>Bibliography </vt:lpstr>
    </vt:vector>
  </TitlesOfParts>
  <Company> 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Mike Harley  </dc:title>
  <dc:creator>mike harley</dc:creator>
  <cp:lastModifiedBy>mike harley</cp:lastModifiedBy>
  <cp:revision>36</cp:revision>
  <dcterms:created xsi:type="dcterms:W3CDTF">2019-11-30T13:57:02Z</dcterms:created>
  <dcterms:modified xsi:type="dcterms:W3CDTF">2019-12-16T12:13:38Z</dcterms:modified>
</cp:coreProperties>
</file>