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89" r:id="rId6"/>
    <p:sldId id="288" r:id="rId7"/>
    <p:sldId id="290" r:id="rId8"/>
    <p:sldId id="291" r:id="rId9"/>
    <p:sldId id="292" r:id="rId10"/>
    <p:sldId id="294" r:id="rId11"/>
    <p:sldId id="295" r:id="rId12"/>
    <p:sldId id="293" r:id="rId13"/>
  </p:sldIdLst>
  <p:sldSz cx="9144000" cy="6858000" type="screen4x3"/>
  <p:notesSz cx="6742113" cy="9875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11" userDrawn="1">
          <p15:clr>
            <a:srgbClr val="A4A3A4"/>
          </p15:clr>
        </p15:guide>
        <p15:guide id="2" pos="2124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94586"/>
  </p:normalViewPr>
  <p:slideViewPr>
    <p:cSldViewPr>
      <p:cViewPr varScale="1">
        <p:scale>
          <a:sx n="109" d="100"/>
          <a:sy n="109" d="100"/>
        </p:scale>
        <p:origin x="161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11"/>
        <p:guide pos="212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8971" y="0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8971" y="9380332"/>
            <a:ext cx="2921582" cy="493792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18971" y="0"/>
            <a:ext cx="2921582" cy="495507"/>
          </a:xfrm>
          <a:prstGeom prst="rect">
            <a:avLst/>
          </a:prstGeom>
        </p:spPr>
        <p:txBody>
          <a:bodyPr vert="horz" lIns="92519" tIns="46259" rIns="92519" bIns="46259" rtlCol="0"/>
          <a:lstStyle>
            <a:lvl1pPr algn="r">
              <a:defRPr sz="1200"/>
            </a:lvl1pPr>
          </a:lstStyle>
          <a:p>
            <a:fld id="{050F26F3-B611-4948-9136-FF189152A86B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9350" y="1235075"/>
            <a:ext cx="4443413" cy="3333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19" tIns="46259" rIns="92519" bIns="4625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4212" y="4752747"/>
            <a:ext cx="5393690" cy="3888611"/>
          </a:xfrm>
          <a:prstGeom prst="rect">
            <a:avLst/>
          </a:prstGeom>
        </p:spPr>
        <p:txBody>
          <a:bodyPr vert="horz" lIns="92519" tIns="46259" rIns="92519" bIns="4625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18971" y="9380333"/>
            <a:ext cx="2921582" cy="495506"/>
          </a:xfrm>
          <a:prstGeom prst="rect">
            <a:avLst/>
          </a:prstGeom>
        </p:spPr>
        <p:txBody>
          <a:bodyPr vert="horz" lIns="92519" tIns="46259" rIns="92519" bIns="46259" rtlCol="0" anchor="b"/>
          <a:lstStyle>
            <a:lvl1pPr algn="r">
              <a:defRPr sz="1200"/>
            </a:lvl1pPr>
          </a:lstStyle>
          <a:p>
            <a:fld id="{4E667E14-7496-4FF9-B1E0-7ED2C02393AA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79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‹N°›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Sophia Acheampong Sarpong</a:t>
            </a:r>
            <a:b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2030974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F4B087-EC5B-7E4F-B6FF-5001FB32C75F}"/>
              </a:ext>
            </a:extLst>
          </p:cNvPr>
          <p:cNvSpPr/>
          <p:nvPr/>
        </p:nvSpPr>
        <p:spPr>
          <a:xfrm>
            <a:off x="3082925" y="20787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  <a:b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oneTexte 3">
            <a:extLst>
              <a:ext uri="{FF2B5EF4-FFF2-40B4-BE49-F238E27FC236}">
                <a16:creationId xmlns:a16="http://schemas.microsoft.com/office/drawing/2014/main" id="{A0DFEE78-DB48-FC44-A345-810BCFD8D3EC}"/>
              </a:ext>
            </a:extLst>
          </p:cNvPr>
          <p:cNvSpPr txBox="1"/>
          <p:nvPr/>
        </p:nvSpPr>
        <p:spPr>
          <a:xfrm>
            <a:off x="1629508" y="2356338"/>
            <a:ext cx="4072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PowerPoint presentation by: </a:t>
            </a:r>
          </a:p>
        </p:txBody>
      </p:sp>
      <p:sp>
        <p:nvSpPr>
          <p:cNvPr id="5" name="ZoneTexte 4">
            <a:extLst>
              <a:ext uri="{FF2B5EF4-FFF2-40B4-BE49-F238E27FC236}">
                <a16:creationId xmlns:a16="http://schemas.microsoft.com/office/drawing/2014/main" id="{B3B8671F-C43E-5546-842B-DE98AED4A571}"/>
              </a:ext>
            </a:extLst>
          </p:cNvPr>
          <p:cNvSpPr txBox="1"/>
          <p:nvPr/>
        </p:nvSpPr>
        <p:spPr>
          <a:xfrm>
            <a:off x="2886598" y="1510080"/>
            <a:ext cx="3398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b="1" i="1" u="sng" dirty="0"/>
              <a:t>My intended career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22E963A-C002-E14E-9281-FF1C71F49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8B6D499-7131-5C45-AB4B-BCBE4EA4C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self</a:t>
            </a:r>
          </a:p>
          <a:p>
            <a:r>
              <a:rPr lang="en-GB" dirty="0"/>
              <a:t>Educations</a:t>
            </a:r>
          </a:p>
          <a:p>
            <a:r>
              <a:rPr lang="en-GB" dirty="0"/>
              <a:t>Hobbies</a:t>
            </a:r>
          </a:p>
          <a:p>
            <a:r>
              <a:rPr lang="en-GB" dirty="0"/>
              <a:t>Intended career</a:t>
            </a:r>
          </a:p>
          <a:p>
            <a:r>
              <a:rPr lang="en-GB" dirty="0"/>
              <a:t> References</a:t>
            </a:r>
          </a:p>
        </p:txBody>
      </p:sp>
    </p:spTree>
    <p:extLst>
      <p:ext uri="{BB962C8B-B14F-4D97-AF65-F5344CB8AC3E}">
        <p14:creationId xmlns:p14="http://schemas.microsoft.com/office/powerpoint/2010/main" val="3224455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8D90A35-D4A8-E54A-9907-1AD969B25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Myself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2650F25-6556-6D45-9B41-24C19C524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My name is Sophia Acheampong Sarpong</a:t>
            </a:r>
          </a:p>
          <a:p>
            <a:r>
              <a:rPr lang="en-GB" sz="1800" dirty="0"/>
              <a:t>I’m 21 </a:t>
            </a:r>
          </a:p>
          <a:p>
            <a:r>
              <a:rPr lang="en-GB" sz="1800" dirty="0"/>
              <a:t>I have 2 sisters</a:t>
            </a:r>
          </a:p>
          <a:p>
            <a:r>
              <a:rPr lang="en-GB" sz="1800" dirty="0"/>
              <a:t>Born in France but originally from Ghana.</a:t>
            </a:r>
          </a:p>
          <a:p>
            <a:r>
              <a:rPr lang="en-GB" sz="1800" dirty="0"/>
              <a:t>I work In John Lewis Warehouse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517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284433A-F2AD-F840-8545-B12DB34A6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Education/ Qualifications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093E8ED8-074E-F84F-9110-26F7D00AF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Brevet des colleges in France (2015) </a:t>
            </a:r>
          </a:p>
          <a:p>
            <a:r>
              <a:rPr lang="en-GB" dirty="0"/>
              <a:t>French </a:t>
            </a:r>
            <a:r>
              <a:rPr lang="en-GB" dirty="0" err="1"/>
              <a:t>Baccaleaurate</a:t>
            </a:r>
            <a:r>
              <a:rPr lang="en-GB" dirty="0"/>
              <a:t> in France (2018)</a:t>
            </a:r>
          </a:p>
          <a:p>
            <a:r>
              <a:rPr lang="en-GB" dirty="0"/>
              <a:t>Access course Health Sciences (2021)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011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5B73953-DE11-4B4C-A0C7-26C231490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Hobbies/ Interest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A49D18E-42F4-5C4F-89FA-2B2C7D128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Listening to music</a:t>
            </a:r>
          </a:p>
          <a:p>
            <a:r>
              <a:rPr lang="en-GB" sz="1800" dirty="0"/>
              <a:t>Hanging around with my friends and family</a:t>
            </a:r>
          </a:p>
          <a:p>
            <a:r>
              <a:rPr lang="en-GB" sz="1800" dirty="0"/>
              <a:t>Traveling</a:t>
            </a:r>
          </a:p>
          <a:p>
            <a:r>
              <a:rPr lang="en-GB" sz="1800" dirty="0"/>
              <a:t>Dancing </a:t>
            </a:r>
          </a:p>
          <a:p>
            <a:r>
              <a:rPr lang="en-GB" sz="1800" dirty="0"/>
              <a:t>Playing sports ( basketball; volleyball; handball; rugby; boxing)</a:t>
            </a:r>
          </a:p>
        </p:txBody>
      </p:sp>
    </p:spTree>
    <p:extLst>
      <p:ext uri="{BB962C8B-B14F-4D97-AF65-F5344CB8AC3E}">
        <p14:creationId xmlns:p14="http://schemas.microsoft.com/office/powerpoint/2010/main" val="1074529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CF618A4-B3B6-9E47-8DD1-4B273CDC7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Intended career: Children’s nurse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5A9E249-807F-714A-8892-6107386DF5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2000" b="1" i="1" dirty="0">
                <a:latin typeface="Baskerville" panose="02020502070401020303" pitchFamily="18" charset="0"/>
                <a:ea typeface="Baskerville" panose="02020502070401020303" pitchFamily="18" charset="0"/>
                <a:cs typeface="Arial" panose="020B0604020202020204" pitchFamily="34" charset="0"/>
              </a:rPr>
              <a:t>Definition:</a:t>
            </a:r>
            <a:endParaRPr lang="en-GB" sz="2000" dirty="0">
              <a:latin typeface="Baskerville" panose="02020502070401020303" pitchFamily="18" charset="0"/>
              <a:ea typeface="Baskerville" panose="02020502070401020303" pitchFamily="18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Baskerville" panose="02020502070401020303" pitchFamily="18" charset="0"/>
              <a:ea typeface="Baskerville" panose="02020502070401020303" pitchFamily="18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latin typeface="Baskerville" panose="02020502070401020303" pitchFamily="18" charset="0"/>
                <a:ea typeface="Baskerville" panose="02020502070401020303" pitchFamily="18" charset="0"/>
                <a:cs typeface="Arial" panose="020B0604020202020204" pitchFamily="34" charset="0"/>
              </a:rPr>
              <a:t>Children’s nurses/ </a:t>
            </a:r>
            <a:r>
              <a:rPr lang="en-GB" sz="2000" dirty="0" err="1">
                <a:latin typeface="Baskerville" panose="02020502070401020303" pitchFamily="18" charset="0"/>
                <a:ea typeface="Baskerville" panose="02020502070401020303" pitchFamily="18" charset="0"/>
                <a:cs typeface="Arial" panose="020B0604020202020204" pitchFamily="34" charset="0"/>
              </a:rPr>
              <a:t>Pediatric</a:t>
            </a:r>
            <a:r>
              <a:rPr lang="en-GB" sz="2000" dirty="0">
                <a:latin typeface="Baskerville" panose="02020502070401020303" pitchFamily="18" charset="0"/>
                <a:ea typeface="Baskerville" panose="02020502070401020303" pitchFamily="18" charset="0"/>
                <a:cs typeface="Arial" panose="020B0604020202020204" pitchFamily="34" charset="0"/>
              </a:rPr>
              <a:t> Nurses care for sick, injured or disabled children and young people. They provide comfort and reassurance to patients and their parents or careers in difficult or stressful circumstances.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9519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F904A02-DA58-504E-8E62-BFB4A1CCD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CHILDREN’S NURSE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1952440-E0C2-7245-9543-29DB418EA9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dirty="0"/>
              <a:t>Entry requirements </a:t>
            </a:r>
          </a:p>
          <a:p>
            <a:pPr marL="0" indent="0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Minimum of 5 GCSEs at. Grade 4/C or above.</a:t>
            </a:r>
          </a:p>
          <a:p>
            <a:pPr marL="0" indent="0" algn="ctr">
              <a:buNone/>
            </a:pPr>
            <a:r>
              <a:rPr lang="en-GB" sz="1800" dirty="0"/>
              <a:t>2 A levels or equivalents level 3 qualifications for undergraduate degree. </a:t>
            </a:r>
          </a:p>
        </p:txBody>
      </p:sp>
    </p:spTree>
    <p:extLst>
      <p:ext uri="{BB962C8B-B14F-4D97-AF65-F5344CB8AC3E}">
        <p14:creationId xmlns:p14="http://schemas.microsoft.com/office/powerpoint/2010/main" val="2711365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D7A6701-B7A7-3945-B54D-917D07E54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Baskerville" panose="02020502070401020303" pitchFamily="18" charset="0"/>
                <a:ea typeface="Baskerville" panose="02020502070401020303" pitchFamily="18" charset="0"/>
              </a:rPr>
              <a:t>Top skills 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EF75721C-213E-6140-9877-A2B97F5DE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Caring.               </a:t>
            </a:r>
          </a:p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Listening. </a:t>
            </a:r>
          </a:p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Problem-solving.</a:t>
            </a:r>
          </a:p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Communication. </a:t>
            </a:r>
          </a:p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Teamworking.</a:t>
            </a:r>
          </a:p>
          <a:p>
            <a:r>
              <a:rPr lang="en-GB" dirty="0">
                <a:latin typeface="Baskerville" panose="02020502070401020303" pitchFamily="18" charset="0"/>
                <a:ea typeface="Baskerville" panose="02020502070401020303" pitchFamily="18" charset="0"/>
              </a:rPr>
              <a:t>Critical thinking. </a:t>
            </a:r>
          </a:p>
        </p:txBody>
      </p:sp>
    </p:spTree>
    <p:extLst>
      <p:ext uri="{BB962C8B-B14F-4D97-AF65-F5344CB8AC3E}">
        <p14:creationId xmlns:p14="http://schemas.microsoft.com/office/powerpoint/2010/main" val="26528686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6512486-A3C3-0644-8EA7-BF537C89D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43771DB3-4FA3-D142-A272-C4ED9187A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Careers.nhs.scot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. 2021. </a:t>
            </a:r>
            <a:r>
              <a:rPr lang="fr-FR" sz="1900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Children's</a:t>
            </a:r>
            <a:r>
              <a:rPr lang="fr-FR" sz="1900" i="1" dirty="0">
                <a:latin typeface="Baskerville" panose="02020502070401020303" pitchFamily="18" charset="0"/>
                <a:ea typeface="Baskerville" panose="02020502070401020303" pitchFamily="18" charset="0"/>
              </a:rPr>
              <a:t> Nurse | Nursing | </a:t>
            </a:r>
            <a:r>
              <a:rPr lang="fr-FR" sz="1900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NHSScotland</a:t>
            </a:r>
            <a:r>
              <a:rPr lang="fr-FR" sz="1900" i="1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fr-FR" sz="1900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Careers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. [online] 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Available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at: &lt;https://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www.careers.nhs.scot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/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careers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/explore-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our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-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careers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/nursing/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childrens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-nurse/&gt; [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Accessed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8 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December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2021].</a:t>
            </a:r>
          </a:p>
          <a:p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Health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Careers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. 2021. </a:t>
            </a:r>
            <a:r>
              <a:rPr lang="fr-FR" sz="1900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Children's</a:t>
            </a:r>
            <a:r>
              <a:rPr lang="fr-FR" sz="1900" i="1" dirty="0">
                <a:latin typeface="Baskerville" panose="02020502070401020303" pitchFamily="18" charset="0"/>
                <a:ea typeface="Baskerville" panose="02020502070401020303" pitchFamily="18" charset="0"/>
              </a:rPr>
              <a:t> nurse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. [online] 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Available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at: &lt;https://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www.healthcareers.nhs.uk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/explore-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roles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/nursing/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roles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-nursing/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childrens-nurse?gclsrc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=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aw.ds&amp;gclid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=CjwKCAiAhreNBhAYEiwAFGGKPANGKYJMoy0Xi5b0rZPLfj86Aa_ZJDElby_oEAhyx95ERvRkZwma6xoCL6gQAvD_BwE&gt; [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Accessed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8 </a:t>
            </a:r>
            <a:r>
              <a:rPr lang="fr-FR" sz="19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December</a:t>
            </a:r>
            <a:r>
              <a:rPr lang="fr-FR" sz="1900" dirty="0">
                <a:latin typeface="Baskerville" panose="02020502070401020303" pitchFamily="18" charset="0"/>
                <a:ea typeface="Baskerville" panose="02020502070401020303" pitchFamily="18" charset="0"/>
              </a:rPr>
              <a:t> 2021].</a:t>
            </a:r>
            <a:endParaRPr lang="en-GB" sz="1900" dirty="0"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49263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2106</TotalTime>
  <Words>300</Words>
  <Application>Microsoft Macintosh PowerPoint</Application>
  <PresentationFormat>Affichage à l'écran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9</vt:i4>
      </vt:variant>
    </vt:vector>
  </HeadingPairs>
  <TitlesOfParts>
    <vt:vector size="14" baseType="lpstr">
      <vt:lpstr>Arial</vt:lpstr>
      <vt:lpstr>Baskerville</vt:lpstr>
      <vt:lpstr>Calibri</vt:lpstr>
      <vt:lpstr>Myriad Pro</vt:lpstr>
      <vt:lpstr>20140311PresentationUWTSDTemplate</vt:lpstr>
      <vt:lpstr>Sophia Acheampong Sarpong 2030974</vt:lpstr>
      <vt:lpstr>SUMMARY</vt:lpstr>
      <vt:lpstr>Myself</vt:lpstr>
      <vt:lpstr>Education/ Qualifications</vt:lpstr>
      <vt:lpstr>Hobbies/ Interest</vt:lpstr>
      <vt:lpstr>Intended career: Children’s nurse</vt:lpstr>
      <vt:lpstr>CHILDREN’S NURSE</vt:lpstr>
      <vt:lpstr>Top skills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Sophia Sarpong</cp:lastModifiedBy>
  <cp:revision>43</cp:revision>
  <cp:lastPrinted>2020-02-24T10:36:46Z</cp:lastPrinted>
  <dcterms:created xsi:type="dcterms:W3CDTF">2015-04-14T15:21:28Z</dcterms:created>
  <dcterms:modified xsi:type="dcterms:W3CDTF">2021-12-08T17:38:57Z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