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72" r:id="rId4"/>
    <p:sldId id="277" r:id="rId5"/>
    <p:sldId id="260" r:id="rId6"/>
    <p:sldId id="261" r:id="rId7"/>
    <p:sldId id="262" r:id="rId8"/>
    <p:sldId id="263" r:id="rId9"/>
    <p:sldId id="267" r:id="rId10"/>
    <p:sldId id="274" r:id="rId11"/>
    <p:sldId id="276" r:id="rId12"/>
    <p:sldId id="265" r:id="rId13"/>
    <p:sldId id="273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C522A7-BDF6-0E72-F35E-E187B3BEE0A6}" v="8" dt="2026-07-16T23:40:16.530"/>
    <p1510:client id="{36D6116D-929D-7023-6775-0041F3C7F8A1}" v="4" dt="2026-07-17T13:20:32.371"/>
    <p1510:client id="{E015A8D4-4684-722A-A9D9-2EBD93A13ADB}" v="120" dt="2026-07-17T12:29:21.152"/>
    <p1510:client id="{EFDCD1BF-59DE-49DA-E431-E1A0BE1F7487}" v="351" dt="2026-07-18T20:22:02.3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udmyla Holoporova (2510891)" userId="S::2510891@student.uwtsd.ac.uk::73f852ce-686f-428d-9bd6-a05d235341e6" providerId="AD" clId="Web-{BC75EC3A-7518-7872-0035-D0F2D6C9D0D3}"/>
    <pc:docChg chg="mod addSld delSld modSld addMainMaster delMainMaster">
      <pc:chgData name="Liudmyla Holoporova (2510891)" userId="S::2510891@student.uwtsd.ac.uk::73f852ce-686f-428d-9bd6-a05d235341e6" providerId="AD" clId="Web-{BC75EC3A-7518-7872-0035-D0F2D6C9D0D3}" dt="2026-07-03T01:55:12.302" v="151"/>
      <pc:docMkLst>
        <pc:docMk/>
      </pc:docMkLst>
      <pc:sldChg chg="modSp mod modClrScheme chgLayout">
        <pc:chgData name="Liudmyla Holoporova (2510891)" userId="S::2510891@student.uwtsd.ac.uk::73f852ce-686f-428d-9bd6-a05d235341e6" providerId="AD" clId="Web-{BC75EC3A-7518-7872-0035-D0F2D6C9D0D3}" dt="2026-07-03T01:34:59.466" v="20"/>
        <pc:sldMkLst>
          <pc:docMk/>
          <pc:sldMk cId="1318152216" sldId="260"/>
        </pc:sldMkLst>
        <pc:spChg chg="mod ord">
          <ac:chgData name="Liudmyla Holoporova (2510891)" userId="S::2510891@student.uwtsd.ac.uk::73f852ce-686f-428d-9bd6-a05d235341e6" providerId="AD" clId="Web-{BC75EC3A-7518-7872-0035-D0F2D6C9D0D3}" dt="2026-07-03T01:34:59.466" v="20"/>
          <ac:spMkLst>
            <pc:docMk/>
            <pc:sldMk cId="1318152216" sldId="260"/>
            <ac:spMk id="2" creationId="{6882AECB-9DB6-E7CE-405F-BBCA674C60F0}"/>
          </ac:spMkLst>
        </pc:spChg>
        <pc:spChg chg="mod ord">
          <ac:chgData name="Liudmyla Holoporova (2510891)" userId="S::2510891@student.uwtsd.ac.uk::73f852ce-686f-428d-9bd6-a05d235341e6" providerId="AD" clId="Web-{BC75EC3A-7518-7872-0035-D0F2D6C9D0D3}" dt="2026-07-03T01:34:59.466" v="20"/>
          <ac:spMkLst>
            <pc:docMk/>
            <pc:sldMk cId="1318152216" sldId="260"/>
            <ac:spMk id="3" creationId="{62302944-F224-5A0D-9FFE-D3A8B5CCB06A}"/>
          </ac:spMkLst>
        </pc:spChg>
      </pc:sldChg>
      <pc:sldChg chg="modSp mod modClrScheme chgLayout">
        <pc:chgData name="Liudmyla Holoporova (2510891)" userId="S::2510891@student.uwtsd.ac.uk::73f852ce-686f-428d-9bd6-a05d235341e6" providerId="AD" clId="Web-{BC75EC3A-7518-7872-0035-D0F2D6C9D0D3}" dt="2026-07-03T01:34:59.466" v="20"/>
        <pc:sldMkLst>
          <pc:docMk/>
          <pc:sldMk cId="1457419924" sldId="261"/>
        </pc:sldMkLst>
        <pc:spChg chg="mod ord">
          <ac:chgData name="Liudmyla Holoporova (2510891)" userId="S::2510891@student.uwtsd.ac.uk::73f852ce-686f-428d-9bd6-a05d235341e6" providerId="AD" clId="Web-{BC75EC3A-7518-7872-0035-D0F2D6C9D0D3}" dt="2026-07-03T01:34:59.466" v="20"/>
          <ac:spMkLst>
            <pc:docMk/>
            <pc:sldMk cId="1457419924" sldId="261"/>
            <ac:spMk id="2" creationId="{C2C1F6F5-B142-0C07-23D9-A2F7907A906F}"/>
          </ac:spMkLst>
        </pc:spChg>
        <pc:spChg chg="mod ord">
          <ac:chgData name="Liudmyla Holoporova (2510891)" userId="S::2510891@student.uwtsd.ac.uk::73f852ce-686f-428d-9bd6-a05d235341e6" providerId="AD" clId="Web-{BC75EC3A-7518-7872-0035-D0F2D6C9D0D3}" dt="2026-07-03T01:34:59.466" v="20"/>
          <ac:spMkLst>
            <pc:docMk/>
            <pc:sldMk cId="1457419924" sldId="261"/>
            <ac:spMk id="3" creationId="{3F56BAF2-A250-CE89-0104-EC709182CBE7}"/>
          </ac:spMkLst>
        </pc:spChg>
      </pc:sldChg>
      <pc:sldChg chg="addSp delSp modSp mod modClrScheme chgLayout">
        <pc:chgData name="Liudmyla Holoporova (2510891)" userId="S::2510891@student.uwtsd.ac.uk::73f852ce-686f-428d-9bd6-a05d235341e6" providerId="AD" clId="Web-{BC75EC3A-7518-7872-0035-D0F2D6C9D0D3}" dt="2026-07-03T01:48:14.978" v="112" actId="14100"/>
        <pc:sldMkLst>
          <pc:docMk/>
          <pc:sldMk cId="2625615506" sldId="262"/>
        </pc:sldMkLst>
        <pc:spChg chg="mod ord">
          <ac:chgData name="Liudmyla Holoporova (2510891)" userId="S::2510891@student.uwtsd.ac.uk::73f852ce-686f-428d-9bd6-a05d235341e6" providerId="AD" clId="Web-{BC75EC3A-7518-7872-0035-D0F2D6C9D0D3}" dt="2026-07-03T01:44:39.706" v="85" actId="20577"/>
          <ac:spMkLst>
            <pc:docMk/>
            <pc:sldMk cId="2625615506" sldId="262"/>
            <ac:spMk id="3" creationId="{BE0D1516-5F42-BED3-8770-52778FA7262B}"/>
          </ac:spMkLst>
        </pc:spChg>
        <pc:picChg chg="add mod">
          <ac:chgData name="Liudmyla Holoporova (2510891)" userId="S::2510891@student.uwtsd.ac.uk::73f852ce-686f-428d-9bd6-a05d235341e6" providerId="AD" clId="Web-{BC75EC3A-7518-7872-0035-D0F2D6C9D0D3}" dt="2026-07-03T01:48:14.978" v="112" actId="14100"/>
          <ac:picMkLst>
            <pc:docMk/>
            <pc:sldMk cId="2625615506" sldId="262"/>
            <ac:picMk id="7" creationId="{839CD0E3-FA80-8B97-2E91-8433B7C14D78}"/>
          </ac:picMkLst>
        </pc:picChg>
      </pc:sldChg>
      <pc:sldChg chg="modSp mod modClrScheme chgLayout">
        <pc:chgData name="Liudmyla Holoporova (2510891)" userId="S::2510891@student.uwtsd.ac.uk::73f852ce-686f-428d-9bd6-a05d235341e6" providerId="AD" clId="Web-{BC75EC3A-7518-7872-0035-D0F2D6C9D0D3}" dt="2026-07-03T01:34:59.466" v="20"/>
        <pc:sldMkLst>
          <pc:docMk/>
          <pc:sldMk cId="3124482790" sldId="263"/>
        </pc:sldMkLst>
        <pc:spChg chg="mod ord">
          <ac:chgData name="Liudmyla Holoporova (2510891)" userId="S::2510891@student.uwtsd.ac.uk::73f852ce-686f-428d-9bd6-a05d235341e6" providerId="AD" clId="Web-{BC75EC3A-7518-7872-0035-D0F2D6C9D0D3}" dt="2026-07-03T01:34:59.466" v="20"/>
          <ac:spMkLst>
            <pc:docMk/>
            <pc:sldMk cId="3124482790" sldId="263"/>
            <ac:spMk id="2" creationId="{5CA1A4C8-3032-71B8-ECB1-BC770ADC85DD}"/>
          </ac:spMkLst>
        </pc:spChg>
        <pc:spChg chg="mod ord">
          <ac:chgData name="Liudmyla Holoporova (2510891)" userId="S::2510891@student.uwtsd.ac.uk::73f852ce-686f-428d-9bd6-a05d235341e6" providerId="AD" clId="Web-{BC75EC3A-7518-7872-0035-D0F2D6C9D0D3}" dt="2026-07-03T01:34:59.466" v="20"/>
          <ac:spMkLst>
            <pc:docMk/>
            <pc:sldMk cId="3124482790" sldId="263"/>
            <ac:spMk id="3" creationId="{9CA1920C-40F2-0594-2B31-AD2BD14FD9D0}"/>
          </ac:spMkLst>
        </pc:spChg>
      </pc:sldChg>
      <pc:sldChg chg="modSp mod modClrScheme chgLayout">
        <pc:chgData name="Liudmyla Holoporova (2510891)" userId="S::2510891@student.uwtsd.ac.uk::73f852ce-686f-428d-9bd6-a05d235341e6" providerId="AD" clId="Web-{BC75EC3A-7518-7872-0035-D0F2D6C9D0D3}" dt="2026-07-03T01:34:59.466" v="20"/>
        <pc:sldMkLst>
          <pc:docMk/>
          <pc:sldMk cId="1537807135" sldId="265"/>
        </pc:sldMkLst>
        <pc:spChg chg="mod ord">
          <ac:chgData name="Liudmyla Holoporova (2510891)" userId="S::2510891@student.uwtsd.ac.uk::73f852ce-686f-428d-9bd6-a05d235341e6" providerId="AD" clId="Web-{BC75EC3A-7518-7872-0035-D0F2D6C9D0D3}" dt="2026-07-03T01:34:59.466" v="20"/>
          <ac:spMkLst>
            <pc:docMk/>
            <pc:sldMk cId="1537807135" sldId="265"/>
            <ac:spMk id="2" creationId="{2E1CD8CA-C8AC-8F4F-07CD-C173C11220A7}"/>
          </ac:spMkLst>
        </pc:spChg>
        <pc:spChg chg="mod ord">
          <ac:chgData name="Liudmyla Holoporova (2510891)" userId="S::2510891@student.uwtsd.ac.uk::73f852ce-686f-428d-9bd6-a05d235341e6" providerId="AD" clId="Web-{BC75EC3A-7518-7872-0035-D0F2D6C9D0D3}" dt="2026-07-03T01:34:59.466" v="20"/>
          <ac:spMkLst>
            <pc:docMk/>
            <pc:sldMk cId="1537807135" sldId="265"/>
            <ac:spMk id="3" creationId="{E4D9B94A-63B7-1518-6377-307868625327}"/>
          </ac:spMkLst>
        </pc:spChg>
      </pc:sldChg>
      <pc:sldChg chg="modSp mod modClrScheme chgLayout">
        <pc:chgData name="Liudmyla Holoporova (2510891)" userId="S::2510891@student.uwtsd.ac.uk::73f852ce-686f-428d-9bd6-a05d235341e6" providerId="AD" clId="Web-{BC75EC3A-7518-7872-0035-D0F2D6C9D0D3}" dt="2026-07-03T01:34:59.466" v="20"/>
        <pc:sldMkLst>
          <pc:docMk/>
          <pc:sldMk cId="3860639622" sldId="267"/>
        </pc:sldMkLst>
        <pc:spChg chg="mod ord">
          <ac:chgData name="Liudmyla Holoporova (2510891)" userId="S::2510891@student.uwtsd.ac.uk::73f852ce-686f-428d-9bd6-a05d235341e6" providerId="AD" clId="Web-{BC75EC3A-7518-7872-0035-D0F2D6C9D0D3}" dt="2026-07-03T01:34:59.466" v="20"/>
          <ac:spMkLst>
            <pc:docMk/>
            <pc:sldMk cId="3860639622" sldId="267"/>
            <ac:spMk id="3" creationId="{B4D6D7F9-885D-690F-04A4-897ABFB14121}"/>
          </ac:spMkLst>
        </pc:spChg>
      </pc:sldChg>
      <pc:sldChg chg="modSp mod modClrScheme chgLayout">
        <pc:chgData name="Liudmyla Holoporova (2510891)" userId="S::2510891@student.uwtsd.ac.uk::73f852ce-686f-428d-9bd6-a05d235341e6" providerId="AD" clId="Web-{BC75EC3A-7518-7872-0035-D0F2D6C9D0D3}" dt="2026-07-03T01:51:49.828" v="121" actId="20577"/>
        <pc:sldMkLst>
          <pc:docMk/>
          <pc:sldMk cId="4194014340" sldId="268"/>
        </pc:sldMkLst>
        <pc:spChg chg="mod ord">
          <ac:chgData name="Liudmyla Holoporova (2510891)" userId="S::2510891@student.uwtsd.ac.uk::73f852ce-686f-428d-9bd6-a05d235341e6" providerId="AD" clId="Web-{BC75EC3A-7518-7872-0035-D0F2D6C9D0D3}" dt="2026-07-03T01:41:39.279" v="75" actId="20577"/>
          <ac:spMkLst>
            <pc:docMk/>
            <pc:sldMk cId="4194014340" sldId="268"/>
            <ac:spMk id="2" creationId="{18DCCD66-1026-213A-0393-5F0AA0ACB11C}"/>
          </ac:spMkLst>
        </pc:spChg>
        <pc:spChg chg="mod ord">
          <ac:chgData name="Liudmyla Holoporova (2510891)" userId="S::2510891@student.uwtsd.ac.uk::73f852ce-686f-428d-9bd6-a05d235341e6" providerId="AD" clId="Web-{BC75EC3A-7518-7872-0035-D0F2D6C9D0D3}" dt="2026-07-03T01:51:49.828" v="121" actId="20577"/>
          <ac:spMkLst>
            <pc:docMk/>
            <pc:sldMk cId="4194014340" sldId="268"/>
            <ac:spMk id="3" creationId="{7092861F-6FD4-BD16-44E3-1241FBD5CC90}"/>
          </ac:spMkLst>
        </pc:spChg>
      </pc:sldChg>
      <pc:sldChg chg="modSp mod modClrScheme chgLayout">
        <pc:chgData name="Liudmyla Holoporova (2510891)" userId="S::2510891@student.uwtsd.ac.uk::73f852ce-686f-428d-9bd6-a05d235341e6" providerId="AD" clId="Web-{BC75EC3A-7518-7872-0035-D0F2D6C9D0D3}" dt="2026-07-03T01:36:00.578" v="26" actId="20577"/>
        <pc:sldMkLst>
          <pc:docMk/>
          <pc:sldMk cId="1100018811" sldId="269"/>
        </pc:sldMkLst>
        <pc:spChg chg="mod ord">
          <ac:chgData name="Liudmyla Holoporova (2510891)" userId="S::2510891@student.uwtsd.ac.uk::73f852ce-686f-428d-9bd6-a05d235341e6" providerId="AD" clId="Web-{BC75EC3A-7518-7872-0035-D0F2D6C9D0D3}" dt="2026-07-03T01:36:00.578" v="26" actId="20577"/>
          <ac:spMkLst>
            <pc:docMk/>
            <pc:sldMk cId="1100018811" sldId="269"/>
            <ac:spMk id="3" creationId="{40392104-9563-3A28-53D9-1EE427BA0939}"/>
          </ac:spMkLst>
        </pc:spChg>
      </pc:sldChg>
    </pc:docChg>
  </pc:docChgLst>
  <pc:docChgLst>
    <pc:chgData name="Liudmyla Holoporova (2510891)" userId="S::2510891@student.uwtsd.ac.uk::73f852ce-686f-428d-9bd6-a05d235341e6" providerId="AD" clId="Web-{BBD60CB8-122C-1B5D-BBB2-CE4B87309DA6}"/>
    <pc:docChg chg="addSld delSld modSld">
      <pc:chgData name="Liudmyla Holoporova (2510891)" userId="S::2510891@student.uwtsd.ac.uk::73f852ce-686f-428d-9bd6-a05d235341e6" providerId="AD" clId="Web-{BBD60CB8-122C-1B5D-BBB2-CE4B87309DA6}" dt="2026-07-03T02:10:45.095" v="111"/>
      <pc:docMkLst>
        <pc:docMk/>
      </pc:docMkLst>
      <pc:sldChg chg="addSp delSp modSp mod setBg">
        <pc:chgData name="Liudmyla Holoporova (2510891)" userId="S::2510891@student.uwtsd.ac.uk::73f852ce-686f-428d-9bd6-a05d235341e6" providerId="AD" clId="Web-{BBD60CB8-122C-1B5D-BBB2-CE4B87309DA6}" dt="2026-07-03T02:07:11.415" v="79"/>
        <pc:sldMkLst>
          <pc:docMk/>
          <pc:sldMk cId="1318152216" sldId="260"/>
        </pc:sldMkLst>
        <pc:spChg chg="mod">
          <ac:chgData name="Liudmyla Holoporova (2510891)" userId="S::2510891@student.uwtsd.ac.uk::73f852ce-686f-428d-9bd6-a05d235341e6" providerId="AD" clId="Web-{BBD60CB8-122C-1B5D-BBB2-CE4B87309DA6}" dt="2026-07-03T02:07:11.415" v="79"/>
          <ac:spMkLst>
            <pc:docMk/>
            <pc:sldMk cId="1318152216" sldId="260"/>
            <ac:spMk id="2" creationId="{6882AECB-9DB6-E7CE-405F-BBCA674C60F0}"/>
          </ac:spMkLst>
        </pc:spChg>
        <pc:spChg chg="mod">
          <ac:chgData name="Liudmyla Holoporova (2510891)" userId="S::2510891@student.uwtsd.ac.uk::73f852ce-686f-428d-9bd6-a05d235341e6" providerId="AD" clId="Web-{BBD60CB8-122C-1B5D-BBB2-CE4B87309DA6}" dt="2026-07-03T02:07:11.415" v="79"/>
          <ac:spMkLst>
            <pc:docMk/>
            <pc:sldMk cId="1318152216" sldId="260"/>
            <ac:spMk id="3" creationId="{62302944-F224-5A0D-9FFE-D3A8B5CCB06A}"/>
          </ac:spMkLst>
        </pc:spChg>
      </pc:sldChg>
      <pc:sldChg chg="addSp delSp modSp mod setBg">
        <pc:chgData name="Liudmyla Holoporova (2510891)" userId="S::2510891@student.uwtsd.ac.uk::73f852ce-686f-428d-9bd6-a05d235341e6" providerId="AD" clId="Web-{BBD60CB8-122C-1B5D-BBB2-CE4B87309DA6}" dt="2026-07-03T02:07:09.962" v="77"/>
        <pc:sldMkLst>
          <pc:docMk/>
          <pc:sldMk cId="1457419924" sldId="261"/>
        </pc:sldMkLst>
        <pc:spChg chg="mod">
          <ac:chgData name="Liudmyla Holoporova (2510891)" userId="S::2510891@student.uwtsd.ac.uk::73f852ce-686f-428d-9bd6-a05d235341e6" providerId="AD" clId="Web-{BBD60CB8-122C-1B5D-BBB2-CE4B87309DA6}" dt="2026-07-03T02:07:09.962" v="77"/>
          <ac:spMkLst>
            <pc:docMk/>
            <pc:sldMk cId="1457419924" sldId="261"/>
            <ac:spMk id="2" creationId="{C2C1F6F5-B142-0C07-23D9-A2F7907A906F}"/>
          </ac:spMkLst>
        </pc:spChg>
        <pc:spChg chg="mod">
          <ac:chgData name="Liudmyla Holoporova (2510891)" userId="S::2510891@student.uwtsd.ac.uk::73f852ce-686f-428d-9bd6-a05d235341e6" providerId="AD" clId="Web-{BBD60CB8-122C-1B5D-BBB2-CE4B87309DA6}" dt="2026-07-03T02:07:09.962" v="77"/>
          <ac:spMkLst>
            <pc:docMk/>
            <pc:sldMk cId="1457419924" sldId="261"/>
            <ac:spMk id="3" creationId="{3F56BAF2-A250-CE89-0104-EC709182CBE7}"/>
          </ac:spMkLst>
        </pc:spChg>
      </pc:sldChg>
      <pc:sldChg chg="addSp delSp modSp mod setBg">
        <pc:chgData name="Liudmyla Holoporova (2510891)" userId="S::2510891@student.uwtsd.ac.uk::73f852ce-686f-428d-9bd6-a05d235341e6" providerId="AD" clId="Web-{BBD60CB8-122C-1B5D-BBB2-CE4B87309DA6}" dt="2026-07-03T02:07:02.602" v="70"/>
        <pc:sldMkLst>
          <pc:docMk/>
          <pc:sldMk cId="2625615506" sldId="262"/>
        </pc:sldMkLst>
        <pc:spChg chg="mod">
          <ac:chgData name="Liudmyla Holoporova (2510891)" userId="S::2510891@student.uwtsd.ac.uk::73f852ce-686f-428d-9bd6-a05d235341e6" providerId="AD" clId="Web-{BBD60CB8-122C-1B5D-BBB2-CE4B87309DA6}" dt="2026-07-03T02:07:02.602" v="70"/>
          <ac:spMkLst>
            <pc:docMk/>
            <pc:sldMk cId="2625615506" sldId="262"/>
            <ac:spMk id="3" creationId="{BE0D1516-5F42-BED3-8770-52778FA7262B}"/>
          </ac:spMkLst>
        </pc:spChg>
        <pc:picChg chg="mod ord">
          <ac:chgData name="Liudmyla Holoporova (2510891)" userId="S::2510891@student.uwtsd.ac.uk::73f852ce-686f-428d-9bd6-a05d235341e6" providerId="AD" clId="Web-{BBD60CB8-122C-1B5D-BBB2-CE4B87309DA6}" dt="2026-07-03T02:07:02.602" v="70"/>
          <ac:picMkLst>
            <pc:docMk/>
            <pc:sldMk cId="2625615506" sldId="262"/>
            <ac:picMk id="7" creationId="{839CD0E3-FA80-8B97-2E91-8433B7C14D78}"/>
          </ac:picMkLst>
        </pc:picChg>
      </pc:sldChg>
      <pc:sldChg chg="addSp delSp modSp mod setBg">
        <pc:chgData name="Liudmyla Holoporova (2510891)" userId="S::2510891@student.uwtsd.ac.uk::73f852ce-686f-428d-9bd6-a05d235341e6" providerId="AD" clId="Web-{BBD60CB8-122C-1B5D-BBB2-CE4B87309DA6}" dt="2026-07-03T02:07:58.307" v="86" actId="1076"/>
        <pc:sldMkLst>
          <pc:docMk/>
          <pc:sldMk cId="3124482790" sldId="263"/>
        </pc:sldMkLst>
        <pc:spChg chg="mod">
          <ac:chgData name="Liudmyla Holoporova (2510891)" userId="S::2510891@student.uwtsd.ac.uk::73f852ce-686f-428d-9bd6-a05d235341e6" providerId="AD" clId="Web-{BBD60CB8-122C-1B5D-BBB2-CE4B87309DA6}" dt="2026-07-03T02:07:08.852" v="76"/>
          <ac:spMkLst>
            <pc:docMk/>
            <pc:sldMk cId="3124482790" sldId="263"/>
            <ac:spMk id="2" creationId="{5CA1A4C8-3032-71B8-ECB1-BC770ADC85DD}"/>
          </ac:spMkLst>
        </pc:spChg>
        <pc:spChg chg="mod">
          <ac:chgData name="Liudmyla Holoporova (2510891)" userId="S::2510891@student.uwtsd.ac.uk::73f852ce-686f-428d-9bd6-a05d235341e6" providerId="AD" clId="Web-{BBD60CB8-122C-1B5D-BBB2-CE4B87309DA6}" dt="2026-07-03T02:07:58.307" v="86" actId="1076"/>
          <ac:spMkLst>
            <pc:docMk/>
            <pc:sldMk cId="3124482790" sldId="263"/>
            <ac:spMk id="3" creationId="{9CA1920C-40F2-0594-2B31-AD2BD14FD9D0}"/>
          </ac:spMkLst>
        </pc:spChg>
      </pc:sldChg>
      <pc:sldChg chg="addSp delSp modSp mod setBg">
        <pc:chgData name="Liudmyla Holoporova (2510891)" userId="S::2510891@student.uwtsd.ac.uk::73f852ce-686f-428d-9bd6-a05d235341e6" providerId="AD" clId="Web-{BBD60CB8-122C-1B5D-BBB2-CE4B87309DA6}" dt="2026-07-03T02:07:03.915" v="71"/>
        <pc:sldMkLst>
          <pc:docMk/>
          <pc:sldMk cId="1537807135" sldId="265"/>
        </pc:sldMkLst>
        <pc:spChg chg="mod">
          <ac:chgData name="Liudmyla Holoporova (2510891)" userId="S::2510891@student.uwtsd.ac.uk::73f852ce-686f-428d-9bd6-a05d235341e6" providerId="AD" clId="Web-{BBD60CB8-122C-1B5D-BBB2-CE4B87309DA6}" dt="2026-07-03T02:07:03.915" v="71"/>
          <ac:spMkLst>
            <pc:docMk/>
            <pc:sldMk cId="1537807135" sldId="265"/>
            <ac:spMk id="2" creationId="{2E1CD8CA-C8AC-8F4F-07CD-C173C11220A7}"/>
          </ac:spMkLst>
        </pc:spChg>
        <pc:spChg chg="mod">
          <ac:chgData name="Liudmyla Holoporova (2510891)" userId="S::2510891@student.uwtsd.ac.uk::73f852ce-686f-428d-9bd6-a05d235341e6" providerId="AD" clId="Web-{BBD60CB8-122C-1B5D-BBB2-CE4B87309DA6}" dt="2026-07-03T02:07:03.915" v="71"/>
          <ac:spMkLst>
            <pc:docMk/>
            <pc:sldMk cId="1537807135" sldId="265"/>
            <ac:spMk id="3" creationId="{E4D9B94A-63B7-1518-6377-307868625327}"/>
          </ac:spMkLst>
        </pc:spChg>
      </pc:sldChg>
      <pc:sldChg chg="addSp delSp modSp mod setBg">
        <pc:chgData name="Liudmyla Holoporova (2510891)" userId="S::2510891@student.uwtsd.ac.uk::73f852ce-686f-428d-9bd6-a05d235341e6" providerId="AD" clId="Web-{BBD60CB8-122C-1B5D-BBB2-CE4B87309DA6}" dt="2026-07-03T02:07:08.790" v="75"/>
        <pc:sldMkLst>
          <pc:docMk/>
          <pc:sldMk cId="3860639622" sldId="267"/>
        </pc:sldMkLst>
        <pc:spChg chg="mod">
          <ac:chgData name="Liudmyla Holoporova (2510891)" userId="S::2510891@student.uwtsd.ac.uk::73f852ce-686f-428d-9bd6-a05d235341e6" providerId="AD" clId="Web-{BBD60CB8-122C-1B5D-BBB2-CE4B87309DA6}" dt="2026-07-03T02:07:06.774" v="74"/>
          <ac:spMkLst>
            <pc:docMk/>
            <pc:sldMk cId="3860639622" sldId="267"/>
            <ac:spMk id="3" creationId="{B4D6D7F9-885D-690F-04A4-897ABFB14121}"/>
          </ac:spMkLst>
        </pc:spChg>
      </pc:sldChg>
      <pc:sldChg chg="addSp delSp modSp mod setBg">
        <pc:chgData name="Liudmyla Holoporova (2510891)" userId="S::2510891@student.uwtsd.ac.uk::73f852ce-686f-428d-9bd6-a05d235341e6" providerId="AD" clId="Web-{BBD60CB8-122C-1B5D-BBB2-CE4B87309DA6}" dt="2026-07-03T02:07:12.524" v="80"/>
        <pc:sldMkLst>
          <pc:docMk/>
          <pc:sldMk cId="4194014340" sldId="268"/>
        </pc:sldMkLst>
        <pc:spChg chg="mod">
          <ac:chgData name="Liudmyla Holoporova (2510891)" userId="S::2510891@student.uwtsd.ac.uk::73f852ce-686f-428d-9bd6-a05d235341e6" providerId="AD" clId="Web-{BBD60CB8-122C-1B5D-BBB2-CE4B87309DA6}" dt="2026-07-03T02:07:12.524" v="80"/>
          <ac:spMkLst>
            <pc:docMk/>
            <pc:sldMk cId="4194014340" sldId="268"/>
            <ac:spMk id="2" creationId="{18DCCD66-1026-213A-0393-5F0AA0ACB11C}"/>
          </ac:spMkLst>
        </pc:spChg>
        <pc:spChg chg="mod">
          <ac:chgData name="Liudmyla Holoporova (2510891)" userId="S::2510891@student.uwtsd.ac.uk::73f852ce-686f-428d-9bd6-a05d235341e6" providerId="AD" clId="Web-{BBD60CB8-122C-1B5D-BBB2-CE4B87309DA6}" dt="2026-07-03T02:07:12.524" v="80"/>
          <ac:spMkLst>
            <pc:docMk/>
            <pc:sldMk cId="4194014340" sldId="268"/>
            <ac:spMk id="3" creationId="{7092861F-6FD4-BD16-44E3-1241FBD5CC90}"/>
          </ac:spMkLst>
        </pc:spChg>
      </pc:sldChg>
      <pc:sldChg chg="addSp delSp modSp mod setBg">
        <pc:chgData name="Liudmyla Holoporova (2510891)" userId="S::2510891@student.uwtsd.ac.uk::73f852ce-686f-428d-9bd6-a05d235341e6" providerId="AD" clId="Web-{BBD60CB8-122C-1B5D-BBB2-CE4B87309DA6}" dt="2026-07-03T02:07:20.306" v="85"/>
        <pc:sldMkLst>
          <pc:docMk/>
          <pc:sldMk cId="1100018811" sldId="269"/>
        </pc:sldMkLst>
        <pc:spChg chg="mod">
          <ac:chgData name="Liudmyla Holoporova (2510891)" userId="S::2510891@student.uwtsd.ac.uk::73f852ce-686f-428d-9bd6-a05d235341e6" providerId="AD" clId="Web-{BBD60CB8-122C-1B5D-BBB2-CE4B87309DA6}" dt="2026-07-03T02:07:20.306" v="85"/>
          <ac:spMkLst>
            <pc:docMk/>
            <pc:sldMk cId="1100018811" sldId="269"/>
            <ac:spMk id="3" creationId="{40392104-9563-3A28-53D9-1EE427BA0939}"/>
          </ac:spMkLst>
        </pc:spChg>
      </pc:sldChg>
      <pc:sldChg chg="modSp new">
        <pc:chgData name="Liudmyla Holoporova (2510891)" userId="S::2510891@student.uwtsd.ac.uk::73f852ce-686f-428d-9bd6-a05d235341e6" providerId="AD" clId="Web-{BBD60CB8-122C-1B5D-BBB2-CE4B87309DA6}" dt="2026-07-03T02:10:35.017" v="110" actId="20577"/>
        <pc:sldMkLst>
          <pc:docMk/>
          <pc:sldMk cId="1764943965" sldId="272"/>
        </pc:sldMkLst>
        <pc:spChg chg="mod">
          <ac:chgData name="Liudmyla Holoporova (2510891)" userId="S::2510891@student.uwtsd.ac.uk::73f852ce-686f-428d-9bd6-a05d235341e6" providerId="AD" clId="Web-{BBD60CB8-122C-1B5D-BBB2-CE4B87309DA6}" dt="2026-07-03T02:10:35.017" v="110" actId="20577"/>
          <ac:spMkLst>
            <pc:docMk/>
            <pc:sldMk cId="1764943965" sldId="272"/>
            <ac:spMk id="2" creationId="{E215641B-5DB5-3CE8-6A70-E319C98AE60E}"/>
          </ac:spMkLst>
        </pc:spChg>
        <pc:spChg chg="mod">
          <ac:chgData name="Liudmyla Holoporova (2510891)" userId="S::2510891@student.uwtsd.ac.uk::73f852ce-686f-428d-9bd6-a05d235341e6" providerId="AD" clId="Web-{BBD60CB8-122C-1B5D-BBB2-CE4B87309DA6}" dt="2026-07-03T02:09:33.953" v="96" actId="20577"/>
          <ac:spMkLst>
            <pc:docMk/>
            <pc:sldMk cId="1764943965" sldId="272"/>
            <ac:spMk id="3" creationId="{19DCAD5E-9F03-3A38-79F2-EC16738E7493}"/>
          </ac:spMkLst>
        </pc:spChg>
      </pc:sldChg>
    </pc:docChg>
  </pc:docChgLst>
  <pc:docChgLst>
    <pc:chgData name="Liudmyla Holoporova (2510891)" userId="S::2510891@student.uwtsd.ac.uk::73f852ce-686f-428d-9bd6-a05d235341e6" providerId="AD" clId="Web-{4B0B39D2-CD76-1A30-AA5E-5572DDF3FAD8}"/>
    <pc:docChg chg="mod addSld modSld addMainMaster delMainMaster">
      <pc:chgData name="Liudmyla Holoporova (2510891)" userId="S::2510891@student.uwtsd.ac.uk::73f852ce-686f-428d-9bd6-a05d235341e6" providerId="AD" clId="Web-{4B0B39D2-CD76-1A30-AA5E-5572DDF3FAD8}" dt="2026-07-03T01:32:01.634" v="32"/>
      <pc:docMkLst>
        <pc:docMk/>
      </pc:docMkLst>
      <pc:sldChg chg="modSp mod modClrScheme chgLayout">
        <pc:chgData name="Liudmyla Holoporova (2510891)" userId="S::2510891@student.uwtsd.ac.uk::73f852ce-686f-428d-9bd6-a05d235341e6" providerId="AD" clId="Web-{4B0B39D2-CD76-1A30-AA5E-5572DDF3FAD8}" dt="2026-07-03T01:31:08.960" v="26"/>
        <pc:sldMkLst>
          <pc:docMk/>
          <pc:sldMk cId="1318152216" sldId="260"/>
        </pc:sldMkLst>
        <pc:spChg chg="mod ord">
          <ac:chgData name="Liudmyla Holoporova (2510891)" userId="S::2510891@student.uwtsd.ac.uk::73f852ce-686f-428d-9bd6-a05d235341e6" providerId="AD" clId="Web-{4B0B39D2-CD76-1A30-AA5E-5572DDF3FAD8}" dt="2026-07-03T01:31:08.960" v="26"/>
          <ac:spMkLst>
            <pc:docMk/>
            <pc:sldMk cId="1318152216" sldId="260"/>
            <ac:spMk id="2" creationId="{6882AECB-9DB6-E7CE-405F-BBCA674C60F0}"/>
          </ac:spMkLst>
        </pc:spChg>
        <pc:spChg chg="mod ord">
          <ac:chgData name="Liudmyla Holoporova (2510891)" userId="S::2510891@student.uwtsd.ac.uk::73f852ce-686f-428d-9bd6-a05d235341e6" providerId="AD" clId="Web-{4B0B39D2-CD76-1A30-AA5E-5572DDF3FAD8}" dt="2026-07-03T01:31:08.960" v="26"/>
          <ac:spMkLst>
            <pc:docMk/>
            <pc:sldMk cId="1318152216" sldId="260"/>
            <ac:spMk id="3" creationId="{62302944-F224-5A0D-9FFE-D3A8B5CCB06A}"/>
          </ac:spMkLst>
        </pc:spChg>
      </pc:sldChg>
      <pc:sldChg chg="modSp mod modClrScheme chgLayout">
        <pc:chgData name="Liudmyla Holoporova (2510891)" userId="S::2510891@student.uwtsd.ac.uk::73f852ce-686f-428d-9bd6-a05d235341e6" providerId="AD" clId="Web-{4B0B39D2-CD76-1A30-AA5E-5572DDF3FAD8}" dt="2026-07-03T01:31:08.960" v="26"/>
        <pc:sldMkLst>
          <pc:docMk/>
          <pc:sldMk cId="1457419924" sldId="261"/>
        </pc:sldMkLst>
        <pc:spChg chg="mod ord">
          <ac:chgData name="Liudmyla Holoporova (2510891)" userId="S::2510891@student.uwtsd.ac.uk::73f852ce-686f-428d-9bd6-a05d235341e6" providerId="AD" clId="Web-{4B0B39D2-CD76-1A30-AA5E-5572DDF3FAD8}" dt="2026-07-03T01:31:08.960" v="26"/>
          <ac:spMkLst>
            <pc:docMk/>
            <pc:sldMk cId="1457419924" sldId="261"/>
            <ac:spMk id="2" creationId="{C2C1F6F5-B142-0C07-23D9-A2F7907A906F}"/>
          </ac:spMkLst>
        </pc:spChg>
        <pc:spChg chg="mod ord">
          <ac:chgData name="Liudmyla Holoporova (2510891)" userId="S::2510891@student.uwtsd.ac.uk::73f852ce-686f-428d-9bd6-a05d235341e6" providerId="AD" clId="Web-{4B0B39D2-CD76-1A30-AA5E-5572DDF3FAD8}" dt="2026-07-03T01:31:08.960" v="26"/>
          <ac:spMkLst>
            <pc:docMk/>
            <pc:sldMk cId="1457419924" sldId="261"/>
            <ac:spMk id="3" creationId="{3F56BAF2-A250-CE89-0104-EC709182CBE7}"/>
          </ac:spMkLst>
        </pc:spChg>
      </pc:sldChg>
      <pc:sldChg chg="modSp mod modClrScheme chgLayout">
        <pc:chgData name="Liudmyla Holoporova (2510891)" userId="S::2510891@student.uwtsd.ac.uk::73f852ce-686f-428d-9bd6-a05d235341e6" providerId="AD" clId="Web-{4B0B39D2-CD76-1A30-AA5E-5572DDF3FAD8}" dt="2026-07-03T01:31:08.960" v="26"/>
        <pc:sldMkLst>
          <pc:docMk/>
          <pc:sldMk cId="2625615506" sldId="262"/>
        </pc:sldMkLst>
        <pc:spChg chg="mod ord">
          <ac:chgData name="Liudmyla Holoporova (2510891)" userId="S::2510891@student.uwtsd.ac.uk::73f852ce-686f-428d-9bd6-a05d235341e6" providerId="AD" clId="Web-{4B0B39D2-CD76-1A30-AA5E-5572DDF3FAD8}" dt="2026-07-03T01:31:08.960" v="26"/>
          <ac:spMkLst>
            <pc:docMk/>
            <pc:sldMk cId="2625615506" sldId="262"/>
            <ac:spMk id="3" creationId="{BE0D1516-5F42-BED3-8770-52778FA7262B}"/>
          </ac:spMkLst>
        </pc:spChg>
      </pc:sldChg>
      <pc:sldChg chg="modSp mod modClrScheme chgLayout">
        <pc:chgData name="Liudmyla Holoporova (2510891)" userId="S::2510891@student.uwtsd.ac.uk::73f852ce-686f-428d-9bd6-a05d235341e6" providerId="AD" clId="Web-{4B0B39D2-CD76-1A30-AA5E-5572DDF3FAD8}" dt="2026-07-03T01:31:08.960" v="26"/>
        <pc:sldMkLst>
          <pc:docMk/>
          <pc:sldMk cId="3124482790" sldId="263"/>
        </pc:sldMkLst>
        <pc:spChg chg="mod ord">
          <ac:chgData name="Liudmyla Holoporova (2510891)" userId="S::2510891@student.uwtsd.ac.uk::73f852ce-686f-428d-9bd6-a05d235341e6" providerId="AD" clId="Web-{4B0B39D2-CD76-1A30-AA5E-5572DDF3FAD8}" dt="2026-07-03T01:31:08.960" v="26"/>
          <ac:spMkLst>
            <pc:docMk/>
            <pc:sldMk cId="3124482790" sldId="263"/>
            <ac:spMk id="2" creationId="{5CA1A4C8-3032-71B8-ECB1-BC770ADC85DD}"/>
          </ac:spMkLst>
        </pc:spChg>
        <pc:spChg chg="mod ord">
          <ac:chgData name="Liudmyla Holoporova (2510891)" userId="S::2510891@student.uwtsd.ac.uk::73f852ce-686f-428d-9bd6-a05d235341e6" providerId="AD" clId="Web-{4B0B39D2-CD76-1A30-AA5E-5572DDF3FAD8}" dt="2026-07-03T01:31:08.960" v="26"/>
          <ac:spMkLst>
            <pc:docMk/>
            <pc:sldMk cId="3124482790" sldId="263"/>
            <ac:spMk id="3" creationId="{9CA1920C-40F2-0594-2B31-AD2BD14FD9D0}"/>
          </ac:spMkLst>
        </pc:spChg>
      </pc:sldChg>
      <pc:sldChg chg="modSp mod modClrScheme chgLayout">
        <pc:chgData name="Liudmyla Holoporova (2510891)" userId="S::2510891@student.uwtsd.ac.uk::73f852ce-686f-428d-9bd6-a05d235341e6" providerId="AD" clId="Web-{4B0B39D2-CD76-1A30-AA5E-5572DDF3FAD8}" dt="2026-07-03T01:31:08.960" v="26"/>
        <pc:sldMkLst>
          <pc:docMk/>
          <pc:sldMk cId="1537807135" sldId="265"/>
        </pc:sldMkLst>
        <pc:spChg chg="mod ord">
          <ac:chgData name="Liudmyla Holoporova (2510891)" userId="S::2510891@student.uwtsd.ac.uk::73f852ce-686f-428d-9bd6-a05d235341e6" providerId="AD" clId="Web-{4B0B39D2-CD76-1A30-AA5E-5572DDF3FAD8}" dt="2026-07-03T01:31:08.960" v="26"/>
          <ac:spMkLst>
            <pc:docMk/>
            <pc:sldMk cId="1537807135" sldId="265"/>
            <ac:spMk id="2" creationId="{2E1CD8CA-C8AC-8F4F-07CD-C173C11220A7}"/>
          </ac:spMkLst>
        </pc:spChg>
        <pc:spChg chg="mod ord">
          <ac:chgData name="Liudmyla Holoporova (2510891)" userId="S::2510891@student.uwtsd.ac.uk::73f852ce-686f-428d-9bd6-a05d235341e6" providerId="AD" clId="Web-{4B0B39D2-CD76-1A30-AA5E-5572DDF3FAD8}" dt="2026-07-03T01:31:08.960" v="26"/>
          <ac:spMkLst>
            <pc:docMk/>
            <pc:sldMk cId="1537807135" sldId="265"/>
            <ac:spMk id="3" creationId="{E4D9B94A-63B7-1518-6377-307868625327}"/>
          </ac:spMkLst>
        </pc:spChg>
      </pc:sldChg>
      <pc:sldChg chg="modSp mod modClrScheme chgLayout">
        <pc:chgData name="Liudmyla Holoporova (2510891)" userId="S::2510891@student.uwtsd.ac.uk::73f852ce-686f-428d-9bd6-a05d235341e6" providerId="AD" clId="Web-{4B0B39D2-CD76-1A30-AA5E-5572DDF3FAD8}" dt="2026-07-03T01:31:08.960" v="26"/>
        <pc:sldMkLst>
          <pc:docMk/>
          <pc:sldMk cId="3860639622" sldId="267"/>
        </pc:sldMkLst>
        <pc:spChg chg="mod ord">
          <ac:chgData name="Liudmyla Holoporova (2510891)" userId="S::2510891@student.uwtsd.ac.uk::73f852ce-686f-428d-9bd6-a05d235341e6" providerId="AD" clId="Web-{4B0B39D2-CD76-1A30-AA5E-5572DDF3FAD8}" dt="2026-07-03T01:31:08.960" v="26"/>
          <ac:spMkLst>
            <pc:docMk/>
            <pc:sldMk cId="3860639622" sldId="267"/>
            <ac:spMk id="3" creationId="{B4D6D7F9-885D-690F-04A4-897ABFB14121}"/>
          </ac:spMkLst>
        </pc:spChg>
      </pc:sldChg>
      <pc:sldChg chg="new">
        <pc:chgData name="Liudmyla Holoporova (2510891)" userId="S::2510891@student.uwtsd.ac.uk::73f852ce-686f-428d-9bd6-a05d235341e6" providerId="AD" clId="Web-{4B0B39D2-CD76-1A30-AA5E-5572DDF3FAD8}" dt="2026-07-03T01:31:27.320" v="28"/>
        <pc:sldMkLst>
          <pc:docMk/>
          <pc:sldMk cId="4194014340" sldId="268"/>
        </pc:sldMkLst>
      </pc:sldChg>
      <pc:sldChg chg="new">
        <pc:chgData name="Liudmyla Holoporova (2510891)" userId="S::2510891@student.uwtsd.ac.uk::73f852ce-686f-428d-9bd6-a05d235341e6" providerId="AD" clId="Web-{4B0B39D2-CD76-1A30-AA5E-5572DDF3FAD8}" dt="2026-07-03T01:31:31.648" v="29"/>
        <pc:sldMkLst>
          <pc:docMk/>
          <pc:sldMk cId="1100018811" sldId="269"/>
        </pc:sldMkLst>
      </pc:sldChg>
    </pc:docChg>
  </pc:docChgLst>
  <pc:docChgLst>
    <pc:chgData name="Liudmyla Holoporova (2510891)" userId="S::2510891@student.uwtsd.ac.uk::73f852ce-686f-428d-9bd6-a05d235341e6" providerId="AD" clId="Web-{9519D984-C4D3-9E9A-FD97-39F8217439EB}"/>
    <pc:docChg chg="addSld modSld">
      <pc:chgData name="Liudmyla Holoporova (2510891)" userId="S::2510891@student.uwtsd.ac.uk::73f852ce-686f-428d-9bd6-a05d235341e6" providerId="AD" clId="Web-{9519D984-C4D3-9E9A-FD97-39F8217439EB}" dt="2026-07-03T01:20:14.837" v="212"/>
      <pc:docMkLst>
        <pc:docMk/>
      </pc:docMkLst>
      <pc:sldChg chg="modSp">
        <pc:chgData name="Liudmyla Holoporova (2510891)" userId="S::2510891@student.uwtsd.ac.uk::73f852ce-686f-428d-9bd6-a05d235341e6" providerId="AD" clId="Web-{9519D984-C4D3-9E9A-FD97-39F8217439EB}" dt="2026-07-03T01:01:09.602" v="179" actId="20577"/>
        <pc:sldMkLst>
          <pc:docMk/>
          <pc:sldMk cId="1318152216" sldId="260"/>
        </pc:sldMkLst>
        <pc:spChg chg="mod">
          <ac:chgData name="Liudmyla Holoporova (2510891)" userId="S::2510891@student.uwtsd.ac.uk::73f852ce-686f-428d-9bd6-a05d235341e6" providerId="AD" clId="Web-{9519D984-C4D3-9E9A-FD97-39F8217439EB}" dt="2026-07-03T01:01:09.602" v="179" actId="20577"/>
          <ac:spMkLst>
            <pc:docMk/>
            <pc:sldMk cId="1318152216" sldId="260"/>
            <ac:spMk id="3" creationId="{62302944-F224-5A0D-9FFE-D3A8B5CCB06A}"/>
          </ac:spMkLst>
        </pc:spChg>
      </pc:sldChg>
      <pc:sldChg chg="modSp">
        <pc:chgData name="Liudmyla Holoporova (2510891)" userId="S::2510891@student.uwtsd.ac.uk::73f852ce-686f-428d-9bd6-a05d235341e6" providerId="AD" clId="Web-{9519D984-C4D3-9E9A-FD97-39F8217439EB}" dt="2026-07-03T00:32:52.097" v="119" actId="20577"/>
        <pc:sldMkLst>
          <pc:docMk/>
          <pc:sldMk cId="1457419924" sldId="261"/>
        </pc:sldMkLst>
        <pc:spChg chg="mod">
          <ac:chgData name="Liudmyla Holoporova (2510891)" userId="S::2510891@student.uwtsd.ac.uk::73f852ce-686f-428d-9bd6-a05d235341e6" providerId="AD" clId="Web-{9519D984-C4D3-9E9A-FD97-39F8217439EB}" dt="2026-07-03T00:32:52.097" v="119" actId="20577"/>
          <ac:spMkLst>
            <pc:docMk/>
            <pc:sldMk cId="1457419924" sldId="261"/>
            <ac:spMk id="3" creationId="{3F56BAF2-A250-CE89-0104-EC709182CBE7}"/>
          </ac:spMkLst>
        </pc:spChg>
      </pc:sldChg>
      <pc:sldChg chg="modSp">
        <pc:chgData name="Liudmyla Holoporova (2510891)" userId="S::2510891@student.uwtsd.ac.uk::73f852ce-686f-428d-9bd6-a05d235341e6" providerId="AD" clId="Web-{9519D984-C4D3-9E9A-FD97-39F8217439EB}" dt="2026-07-03T01:13:24.769" v="203" actId="20577"/>
        <pc:sldMkLst>
          <pc:docMk/>
          <pc:sldMk cId="2625615506" sldId="262"/>
        </pc:sldMkLst>
        <pc:spChg chg="mod">
          <ac:chgData name="Liudmyla Holoporova (2510891)" userId="S::2510891@student.uwtsd.ac.uk::73f852ce-686f-428d-9bd6-a05d235341e6" providerId="AD" clId="Web-{9519D984-C4D3-9E9A-FD97-39F8217439EB}" dt="2026-07-03T01:13:24.769" v="203" actId="20577"/>
          <ac:spMkLst>
            <pc:docMk/>
            <pc:sldMk cId="2625615506" sldId="262"/>
            <ac:spMk id="3" creationId="{BE0D1516-5F42-BED3-8770-52778FA7262B}"/>
          </ac:spMkLst>
        </pc:spChg>
      </pc:sldChg>
      <pc:sldChg chg="modSp">
        <pc:chgData name="Liudmyla Holoporova (2510891)" userId="S::2510891@student.uwtsd.ac.uk::73f852ce-686f-428d-9bd6-a05d235341e6" providerId="AD" clId="Web-{9519D984-C4D3-9E9A-FD97-39F8217439EB}" dt="2026-07-03T01:07:09.036" v="185" actId="20577"/>
        <pc:sldMkLst>
          <pc:docMk/>
          <pc:sldMk cId="3124482790" sldId="263"/>
        </pc:sldMkLst>
        <pc:spChg chg="mod">
          <ac:chgData name="Liudmyla Holoporova (2510891)" userId="S::2510891@student.uwtsd.ac.uk::73f852ce-686f-428d-9bd6-a05d235341e6" providerId="AD" clId="Web-{9519D984-C4D3-9E9A-FD97-39F8217439EB}" dt="2026-07-03T00:49:19.686" v="135" actId="20577"/>
          <ac:spMkLst>
            <pc:docMk/>
            <pc:sldMk cId="3124482790" sldId="263"/>
            <ac:spMk id="2" creationId="{5CA1A4C8-3032-71B8-ECB1-BC770ADC85DD}"/>
          </ac:spMkLst>
        </pc:spChg>
        <pc:spChg chg="mod">
          <ac:chgData name="Liudmyla Holoporova (2510891)" userId="S::2510891@student.uwtsd.ac.uk::73f852ce-686f-428d-9bd6-a05d235341e6" providerId="AD" clId="Web-{9519D984-C4D3-9E9A-FD97-39F8217439EB}" dt="2026-07-03T01:07:09.036" v="185" actId="20577"/>
          <ac:spMkLst>
            <pc:docMk/>
            <pc:sldMk cId="3124482790" sldId="263"/>
            <ac:spMk id="3" creationId="{9CA1920C-40F2-0594-2B31-AD2BD14FD9D0}"/>
          </ac:spMkLst>
        </pc:spChg>
      </pc:sldChg>
      <pc:sldChg chg="modSp">
        <pc:chgData name="Liudmyla Holoporova (2510891)" userId="S::2510891@student.uwtsd.ac.uk::73f852ce-686f-428d-9bd6-a05d235341e6" providerId="AD" clId="Web-{9519D984-C4D3-9E9A-FD97-39F8217439EB}" dt="2026-07-03T01:17:13.874" v="209" actId="20577"/>
        <pc:sldMkLst>
          <pc:docMk/>
          <pc:sldMk cId="1537807135" sldId="265"/>
        </pc:sldMkLst>
        <pc:spChg chg="mod">
          <ac:chgData name="Liudmyla Holoporova (2510891)" userId="S::2510891@student.uwtsd.ac.uk::73f852ce-686f-428d-9bd6-a05d235341e6" providerId="AD" clId="Web-{9519D984-C4D3-9E9A-FD97-39F8217439EB}" dt="2026-07-03T01:17:13.874" v="209" actId="20577"/>
          <ac:spMkLst>
            <pc:docMk/>
            <pc:sldMk cId="1537807135" sldId="265"/>
            <ac:spMk id="3" creationId="{E4D9B94A-63B7-1518-6377-307868625327}"/>
          </ac:spMkLst>
        </pc:spChg>
      </pc:sldChg>
      <pc:sldChg chg="modSp new">
        <pc:chgData name="Liudmyla Holoporova (2510891)" userId="S::2510891@student.uwtsd.ac.uk::73f852ce-686f-428d-9bd6-a05d235341e6" providerId="AD" clId="Web-{9519D984-C4D3-9E9A-FD97-39F8217439EB}" dt="2026-07-03T01:07:24.006" v="187" actId="20577"/>
        <pc:sldMkLst>
          <pc:docMk/>
          <pc:sldMk cId="3860639622" sldId="267"/>
        </pc:sldMkLst>
        <pc:spChg chg="mod">
          <ac:chgData name="Liudmyla Holoporova (2510891)" userId="S::2510891@student.uwtsd.ac.uk::73f852ce-686f-428d-9bd6-a05d235341e6" providerId="AD" clId="Web-{9519D984-C4D3-9E9A-FD97-39F8217439EB}" dt="2026-07-03T01:07:24.006" v="187" actId="20577"/>
          <ac:spMkLst>
            <pc:docMk/>
            <pc:sldMk cId="3860639622" sldId="267"/>
            <ac:spMk id="3" creationId="{B4D6D7F9-885D-690F-04A4-897ABFB14121}"/>
          </ac:spMkLst>
        </pc:spChg>
      </pc:sldChg>
    </pc:docChg>
  </pc:docChgLst>
  <pc:docChgLst>
    <pc:chgData name="Liudmyla Holoporova (2510891)" userId="S::2510891@student.uwtsd.ac.uk::73f852ce-686f-428d-9bd6-a05d235341e6" providerId="AD" clId="Web-{71301158-9D3B-7671-CBB5-7331CA2C57E7}"/>
    <pc:docChg chg="delSld modSld">
      <pc:chgData name="Liudmyla Holoporova (2510891)" userId="S::2510891@student.uwtsd.ac.uk::73f852ce-686f-428d-9bd6-a05d235341e6" providerId="AD" clId="Web-{71301158-9D3B-7671-CBB5-7331CA2C57E7}" dt="2026-07-10T10:08:56.084" v="4"/>
      <pc:docMkLst>
        <pc:docMk/>
      </pc:docMkLst>
    </pc:docChg>
  </pc:docChgLst>
  <pc:docChgLst>
    <pc:chgData name="Liudmyla Holoporova (2510891)" userId="S::2510891@student.uwtsd.ac.uk::73f852ce-686f-428d-9bd6-a05d235341e6" providerId="AD" clId="Web-{32C522A7-BDF6-0E72-F35E-E187B3BEE0A6}"/>
    <pc:docChg chg="mod modSld addMainMaster delMainMaster">
      <pc:chgData name="Liudmyla Holoporova (2510891)" userId="S::2510891@student.uwtsd.ac.uk::73f852ce-686f-428d-9bd6-a05d235341e6" providerId="AD" clId="Web-{32C522A7-BDF6-0E72-F35E-E187B3BEE0A6}" dt="2026-07-16T23:40:16.530" v="7" actId="20577"/>
      <pc:docMkLst>
        <pc:docMk/>
      </pc:docMkLst>
      <pc:sldChg chg="modSp mod modClrScheme chgLayout">
        <pc:chgData name="Liudmyla Holoporova (2510891)" userId="S::2510891@student.uwtsd.ac.uk::73f852ce-686f-428d-9bd6-a05d235341e6" providerId="AD" clId="Web-{32C522A7-BDF6-0E72-F35E-E187B3BEE0A6}" dt="2026-07-16T23:36:22.386" v="1"/>
        <pc:sldMkLst>
          <pc:docMk/>
          <pc:sldMk cId="1318152216" sldId="260"/>
        </pc:sldMkLst>
        <pc:spChg chg="mod ord">
          <ac:chgData name="Liudmyla Holoporova (2510891)" userId="S::2510891@student.uwtsd.ac.uk::73f852ce-686f-428d-9bd6-a05d235341e6" providerId="AD" clId="Web-{32C522A7-BDF6-0E72-F35E-E187B3BEE0A6}" dt="2026-07-16T23:36:22.386" v="1"/>
          <ac:spMkLst>
            <pc:docMk/>
            <pc:sldMk cId="1318152216" sldId="260"/>
            <ac:spMk id="2" creationId="{6882AECB-9DB6-E7CE-405F-BBCA674C60F0}"/>
          </ac:spMkLst>
        </pc:spChg>
        <pc:spChg chg="mod ord">
          <ac:chgData name="Liudmyla Holoporova (2510891)" userId="S::2510891@student.uwtsd.ac.uk::73f852ce-686f-428d-9bd6-a05d235341e6" providerId="AD" clId="Web-{32C522A7-BDF6-0E72-F35E-E187B3BEE0A6}" dt="2026-07-16T23:36:22.386" v="1"/>
          <ac:spMkLst>
            <pc:docMk/>
            <pc:sldMk cId="1318152216" sldId="260"/>
            <ac:spMk id="3" creationId="{62302944-F224-5A0D-9FFE-D3A8B5CCB06A}"/>
          </ac:spMkLst>
        </pc:spChg>
      </pc:sldChg>
      <pc:sldChg chg="modSp mod modClrScheme chgLayout">
        <pc:chgData name="Liudmyla Holoporova (2510891)" userId="S::2510891@student.uwtsd.ac.uk::73f852ce-686f-428d-9bd6-a05d235341e6" providerId="AD" clId="Web-{32C522A7-BDF6-0E72-F35E-E187B3BEE0A6}" dt="2026-07-16T23:36:22.386" v="1"/>
        <pc:sldMkLst>
          <pc:docMk/>
          <pc:sldMk cId="1457419924" sldId="261"/>
        </pc:sldMkLst>
        <pc:spChg chg="mod ord">
          <ac:chgData name="Liudmyla Holoporova (2510891)" userId="S::2510891@student.uwtsd.ac.uk::73f852ce-686f-428d-9bd6-a05d235341e6" providerId="AD" clId="Web-{32C522A7-BDF6-0E72-F35E-E187B3BEE0A6}" dt="2026-07-16T23:36:22.386" v="1"/>
          <ac:spMkLst>
            <pc:docMk/>
            <pc:sldMk cId="1457419924" sldId="261"/>
            <ac:spMk id="2" creationId="{C2C1F6F5-B142-0C07-23D9-A2F7907A906F}"/>
          </ac:spMkLst>
        </pc:spChg>
        <pc:spChg chg="mod ord">
          <ac:chgData name="Liudmyla Holoporova (2510891)" userId="S::2510891@student.uwtsd.ac.uk::73f852ce-686f-428d-9bd6-a05d235341e6" providerId="AD" clId="Web-{32C522A7-BDF6-0E72-F35E-E187B3BEE0A6}" dt="2026-07-16T23:36:22.386" v="1"/>
          <ac:spMkLst>
            <pc:docMk/>
            <pc:sldMk cId="1457419924" sldId="261"/>
            <ac:spMk id="3" creationId="{3F56BAF2-A250-CE89-0104-EC709182CBE7}"/>
          </ac:spMkLst>
        </pc:spChg>
      </pc:sldChg>
      <pc:sldChg chg="modSp mod modClrScheme chgLayout">
        <pc:chgData name="Liudmyla Holoporova (2510891)" userId="S::2510891@student.uwtsd.ac.uk::73f852ce-686f-428d-9bd6-a05d235341e6" providerId="AD" clId="Web-{32C522A7-BDF6-0E72-F35E-E187B3BEE0A6}" dt="2026-07-16T23:36:22.386" v="1"/>
        <pc:sldMkLst>
          <pc:docMk/>
          <pc:sldMk cId="2625615506" sldId="262"/>
        </pc:sldMkLst>
        <pc:spChg chg="mod ord">
          <ac:chgData name="Liudmyla Holoporova (2510891)" userId="S::2510891@student.uwtsd.ac.uk::73f852ce-686f-428d-9bd6-a05d235341e6" providerId="AD" clId="Web-{32C522A7-BDF6-0E72-F35E-E187B3BEE0A6}" dt="2026-07-16T23:36:22.386" v="1"/>
          <ac:spMkLst>
            <pc:docMk/>
            <pc:sldMk cId="2625615506" sldId="262"/>
            <ac:spMk id="3" creationId="{BE0D1516-5F42-BED3-8770-52778FA7262B}"/>
          </ac:spMkLst>
        </pc:spChg>
      </pc:sldChg>
      <pc:sldChg chg="modSp mod modClrScheme chgLayout">
        <pc:chgData name="Liudmyla Holoporova (2510891)" userId="S::2510891@student.uwtsd.ac.uk::73f852ce-686f-428d-9bd6-a05d235341e6" providerId="AD" clId="Web-{32C522A7-BDF6-0E72-F35E-E187B3BEE0A6}" dt="2026-07-16T23:36:22.386" v="1"/>
        <pc:sldMkLst>
          <pc:docMk/>
          <pc:sldMk cId="3124482790" sldId="263"/>
        </pc:sldMkLst>
        <pc:spChg chg="mod ord">
          <ac:chgData name="Liudmyla Holoporova (2510891)" userId="S::2510891@student.uwtsd.ac.uk::73f852ce-686f-428d-9bd6-a05d235341e6" providerId="AD" clId="Web-{32C522A7-BDF6-0E72-F35E-E187B3BEE0A6}" dt="2026-07-16T23:36:22.386" v="1"/>
          <ac:spMkLst>
            <pc:docMk/>
            <pc:sldMk cId="3124482790" sldId="263"/>
            <ac:spMk id="2" creationId="{5CA1A4C8-3032-71B8-ECB1-BC770ADC85DD}"/>
          </ac:spMkLst>
        </pc:spChg>
        <pc:spChg chg="mod ord">
          <ac:chgData name="Liudmyla Holoporova (2510891)" userId="S::2510891@student.uwtsd.ac.uk::73f852ce-686f-428d-9bd6-a05d235341e6" providerId="AD" clId="Web-{32C522A7-BDF6-0E72-F35E-E187B3BEE0A6}" dt="2026-07-16T23:36:22.386" v="1"/>
          <ac:spMkLst>
            <pc:docMk/>
            <pc:sldMk cId="3124482790" sldId="263"/>
            <ac:spMk id="3" creationId="{9CA1920C-40F2-0594-2B31-AD2BD14FD9D0}"/>
          </ac:spMkLst>
        </pc:spChg>
      </pc:sldChg>
      <pc:sldChg chg="modSp mod modClrScheme chgLayout">
        <pc:chgData name="Liudmyla Holoporova (2510891)" userId="S::2510891@student.uwtsd.ac.uk::73f852ce-686f-428d-9bd6-a05d235341e6" providerId="AD" clId="Web-{32C522A7-BDF6-0E72-F35E-E187B3BEE0A6}" dt="2026-07-16T23:36:22.386" v="1"/>
        <pc:sldMkLst>
          <pc:docMk/>
          <pc:sldMk cId="1537807135" sldId="265"/>
        </pc:sldMkLst>
        <pc:spChg chg="mod ord">
          <ac:chgData name="Liudmyla Holoporova (2510891)" userId="S::2510891@student.uwtsd.ac.uk::73f852ce-686f-428d-9bd6-a05d235341e6" providerId="AD" clId="Web-{32C522A7-BDF6-0E72-F35E-E187B3BEE0A6}" dt="2026-07-16T23:36:22.386" v="1"/>
          <ac:spMkLst>
            <pc:docMk/>
            <pc:sldMk cId="1537807135" sldId="265"/>
            <ac:spMk id="2" creationId="{2E1CD8CA-C8AC-8F4F-07CD-C173C11220A7}"/>
          </ac:spMkLst>
        </pc:spChg>
        <pc:spChg chg="mod ord">
          <ac:chgData name="Liudmyla Holoporova (2510891)" userId="S::2510891@student.uwtsd.ac.uk::73f852ce-686f-428d-9bd6-a05d235341e6" providerId="AD" clId="Web-{32C522A7-BDF6-0E72-F35E-E187B3BEE0A6}" dt="2026-07-16T23:36:22.386" v="1"/>
          <ac:spMkLst>
            <pc:docMk/>
            <pc:sldMk cId="1537807135" sldId="265"/>
            <ac:spMk id="3" creationId="{E4D9B94A-63B7-1518-6377-307868625327}"/>
          </ac:spMkLst>
        </pc:spChg>
      </pc:sldChg>
      <pc:sldChg chg="modSp mod modClrScheme chgLayout">
        <pc:chgData name="Liudmyla Holoporova (2510891)" userId="S::2510891@student.uwtsd.ac.uk::73f852ce-686f-428d-9bd6-a05d235341e6" providerId="AD" clId="Web-{32C522A7-BDF6-0E72-F35E-E187B3BEE0A6}" dt="2026-07-16T23:36:22.386" v="1"/>
        <pc:sldMkLst>
          <pc:docMk/>
          <pc:sldMk cId="3860639622" sldId="267"/>
        </pc:sldMkLst>
        <pc:spChg chg="mod ord">
          <ac:chgData name="Liudmyla Holoporova (2510891)" userId="S::2510891@student.uwtsd.ac.uk::73f852ce-686f-428d-9bd6-a05d235341e6" providerId="AD" clId="Web-{32C522A7-BDF6-0E72-F35E-E187B3BEE0A6}" dt="2026-07-16T23:36:22.386" v="1"/>
          <ac:spMkLst>
            <pc:docMk/>
            <pc:sldMk cId="3860639622" sldId="267"/>
            <ac:spMk id="3" creationId="{B4D6D7F9-885D-690F-04A4-897ABFB14121}"/>
          </ac:spMkLst>
        </pc:spChg>
      </pc:sldChg>
      <pc:sldChg chg="modSp mod modClrScheme chgLayout">
        <pc:chgData name="Liudmyla Holoporova (2510891)" userId="S::2510891@student.uwtsd.ac.uk::73f852ce-686f-428d-9bd6-a05d235341e6" providerId="AD" clId="Web-{32C522A7-BDF6-0E72-F35E-E187B3BEE0A6}" dt="2026-07-16T23:36:22.386" v="1"/>
        <pc:sldMkLst>
          <pc:docMk/>
          <pc:sldMk cId="4194014340" sldId="268"/>
        </pc:sldMkLst>
        <pc:spChg chg="mod ord">
          <ac:chgData name="Liudmyla Holoporova (2510891)" userId="S::2510891@student.uwtsd.ac.uk::73f852ce-686f-428d-9bd6-a05d235341e6" providerId="AD" clId="Web-{32C522A7-BDF6-0E72-F35E-E187B3BEE0A6}" dt="2026-07-16T23:36:22.386" v="1"/>
          <ac:spMkLst>
            <pc:docMk/>
            <pc:sldMk cId="4194014340" sldId="268"/>
            <ac:spMk id="2" creationId="{18DCCD66-1026-213A-0393-5F0AA0ACB11C}"/>
          </ac:spMkLst>
        </pc:spChg>
        <pc:spChg chg="mod ord">
          <ac:chgData name="Liudmyla Holoporova (2510891)" userId="S::2510891@student.uwtsd.ac.uk::73f852ce-686f-428d-9bd6-a05d235341e6" providerId="AD" clId="Web-{32C522A7-BDF6-0E72-F35E-E187B3BEE0A6}" dt="2026-07-16T23:36:22.386" v="1"/>
          <ac:spMkLst>
            <pc:docMk/>
            <pc:sldMk cId="4194014340" sldId="268"/>
            <ac:spMk id="3" creationId="{7092861F-6FD4-BD16-44E3-1241FBD5CC90}"/>
          </ac:spMkLst>
        </pc:spChg>
      </pc:sldChg>
      <pc:sldChg chg="modSp mod modClrScheme chgLayout">
        <pc:chgData name="Liudmyla Holoporova (2510891)" userId="S::2510891@student.uwtsd.ac.uk::73f852ce-686f-428d-9bd6-a05d235341e6" providerId="AD" clId="Web-{32C522A7-BDF6-0E72-F35E-E187B3BEE0A6}" dt="2026-07-16T23:40:16.530" v="7" actId="20577"/>
        <pc:sldMkLst>
          <pc:docMk/>
          <pc:sldMk cId="1100018811" sldId="269"/>
        </pc:sldMkLst>
        <pc:spChg chg="mod ord">
          <ac:chgData name="Liudmyla Holoporova (2510891)" userId="S::2510891@student.uwtsd.ac.uk::73f852ce-686f-428d-9bd6-a05d235341e6" providerId="AD" clId="Web-{32C522A7-BDF6-0E72-F35E-E187B3BEE0A6}" dt="2026-07-16T23:40:16.530" v="7" actId="20577"/>
          <ac:spMkLst>
            <pc:docMk/>
            <pc:sldMk cId="1100018811" sldId="269"/>
            <ac:spMk id="3" creationId="{40392104-9563-3A28-53D9-1EE427BA0939}"/>
          </ac:spMkLst>
        </pc:spChg>
      </pc:sldChg>
      <pc:sldChg chg="modSp mod modClrScheme chgLayout">
        <pc:chgData name="Liudmyla Holoporova (2510891)" userId="S::2510891@student.uwtsd.ac.uk::73f852ce-686f-428d-9bd6-a05d235341e6" providerId="AD" clId="Web-{32C522A7-BDF6-0E72-F35E-E187B3BEE0A6}" dt="2026-07-16T23:36:22.386" v="1"/>
        <pc:sldMkLst>
          <pc:docMk/>
          <pc:sldMk cId="1764943965" sldId="272"/>
        </pc:sldMkLst>
        <pc:spChg chg="mod ord">
          <ac:chgData name="Liudmyla Holoporova (2510891)" userId="S::2510891@student.uwtsd.ac.uk::73f852ce-686f-428d-9bd6-a05d235341e6" providerId="AD" clId="Web-{32C522A7-BDF6-0E72-F35E-E187B3BEE0A6}" dt="2026-07-16T23:36:22.386" v="1"/>
          <ac:spMkLst>
            <pc:docMk/>
            <pc:sldMk cId="1764943965" sldId="272"/>
            <ac:spMk id="2" creationId="{E215641B-5DB5-3CE8-6A70-E319C98AE60E}"/>
          </ac:spMkLst>
        </pc:spChg>
        <pc:spChg chg="mod ord">
          <ac:chgData name="Liudmyla Holoporova (2510891)" userId="S::2510891@student.uwtsd.ac.uk::73f852ce-686f-428d-9bd6-a05d235341e6" providerId="AD" clId="Web-{32C522A7-BDF6-0E72-F35E-E187B3BEE0A6}" dt="2026-07-16T23:36:22.386" v="1"/>
          <ac:spMkLst>
            <pc:docMk/>
            <pc:sldMk cId="1764943965" sldId="272"/>
            <ac:spMk id="3" creationId="{19DCAD5E-9F03-3A38-79F2-EC16738E7493}"/>
          </ac:spMkLst>
        </pc:spChg>
      </pc:sldChg>
      <pc:sldChg chg="modSp mod modClrScheme chgLayout">
        <pc:chgData name="Liudmyla Holoporova (2510891)" userId="S::2510891@student.uwtsd.ac.uk::73f852ce-686f-428d-9bd6-a05d235341e6" providerId="AD" clId="Web-{32C522A7-BDF6-0E72-F35E-E187B3BEE0A6}" dt="2026-07-16T23:36:22.386" v="1"/>
        <pc:sldMkLst>
          <pc:docMk/>
          <pc:sldMk cId="604597620" sldId="273"/>
        </pc:sldMkLst>
        <pc:spChg chg="mod ord">
          <ac:chgData name="Liudmyla Holoporova (2510891)" userId="S::2510891@student.uwtsd.ac.uk::73f852ce-686f-428d-9bd6-a05d235341e6" providerId="AD" clId="Web-{32C522A7-BDF6-0E72-F35E-E187B3BEE0A6}" dt="2026-07-16T23:36:22.386" v="1"/>
          <ac:spMkLst>
            <pc:docMk/>
            <pc:sldMk cId="604597620" sldId="273"/>
            <ac:spMk id="3" creationId="{D4632492-F788-5E34-B702-7C684E575952}"/>
          </ac:spMkLst>
        </pc:spChg>
      </pc:sldChg>
      <pc:sldMasterChg chg="add del addSldLayout delSldLayout">
        <pc:chgData name="Liudmyla Holoporova (2510891)" userId="S::2510891@student.uwtsd.ac.uk::73f852ce-686f-428d-9bd6-a05d235341e6" providerId="AD" clId="Web-{32C522A7-BDF6-0E72-F35E-E187B3BEE0A6}" dt="2026-07-16T23:36:22.386" v="1"/>
        <pc:sldMasterMkLst>
          <pc:docMk/>
          <pc:sldMasterMk cId="2460954070" sldId="2147483660"/>
        </pc:sldMasterMkLst>
        <pc:sldLayoutChg chg="add del">
          <pc:chgData name="Liudmyla Holoporova (2510891)" userId="S::2510891@student.uwtsd.ac.uk::73f852ce-686f-428d-9bd6-a05d235341e6" providerId="AD" clId="Web-{32C522A7-BDF6-0E72-F35E-E187B3BEE0A6}" dt="2026-07-16T23:36:22.386" v="1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Liudmyla Holoporova (2510891)" userId="S::2510891@student.uwtsd.ac.uk::73f852ce-686f-428d-9bd6-a05d235341e6" providerId="AD" clId="Web-{32C522A7-BDF6-0E72-F35E-E187B3BEE0A6}" dt="2026-07-16T23:36:22.386" v="1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Liudmyla Holoporova (2510891)" userId="S::2510891@student.uwtsd.ac.uk::73f852ce-686f-428d-9bd6-a05d235341e6" providerId="AD" clId="Web-{32C522A7-BDF6-0E72-F35E-E187B3BEE0A6}" dt="2026-07-16T23:36:22.386" v="1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Liudmyla Holoporova (2510891)" userId="S::2510891@student.uwtsd.ac.uk::73f852ce-686f-428d-9bd6-a05d235341e6" providerId="AD" clId="Web-{32C522A7-BDF6-0E72-F35E-E187B3BEE0A6}" dt="2026-07-16T23:36:22.386" v="1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Liudmyla Holoporova (2510891)" userId="S::2510891@student.uwtsd.ac.uk::73f852ce-686f-428d-9bd6-a05d235341e6" providerId="AD" clId="Web-{32C522A7-BDF6-0E72-F35E-E187B3BEE0A6}" dt="2026-07-16T23:36:22.386" v="1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Liudmyla Holoporova (2510891)" userId="S::2510891@student.uwtsd.ac.uk::73f852ce-686f-428d-9bd6-a05d235341e6" providerId="AD" clId="Web-{32C522A7-BDF6-0E72-F35E-E187B3BEE0A6}" dt="2026-07-16T23:36:22.386" v="1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Liudmyla Holoporova (2510891)" userId="S::2510891@student.uwtsd.ac.uk::73f852ce-686f-428d-9bd6-a05d235341e6" providerId="AD" clId="Web-{32C522A7-BDF6-0E72-F35E-E187B3BEE0A6}" dt="2026-07-16T23:36:22.386" v="1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Liudmyla Holoporova (2510891)" userId="S::2510891@student.uwtsd.ac.uk::73f852ce-686f-428d-9bd6-a05d235341e6" providerId="AD" clId="Web-{32C522A7-BDF6-0E72-F35E-E187B3BEE0A6}" dt="2026-07-16T23:36:22.386" v="1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Liudmyla Holoporova (2510891)" userId="S::2510891@student.uwtsd.ac.uk::73f852ce-686f-428d-9bd6-a05d235341e6" providerId="AD" clId="Web-{32C522A7-BDF6-0E72-F35E-E187B3BEE0A6}" dt="2026-07-16T23:36:22.386" v="1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Liudmyla Holoporova (2510891)" userId="S::2510891@student.uwtsd.ac.uk::73f852ce-686f-428d-9bd6-a05d235341e6" providerId="AD" clId="Web-{32C522A7-BDF6-0E72-F35E-E187B3BEE0A6}" dt="2026-07-16T23:36:22.386" v="1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Liudmyla Holoporova (2510891)" userId="S::2510891@student.uwtsd.ac.uk::73f852ce-686f-428d-9bd6-a05d235341e6" providerId="AD" clId="Web-{32C522A7-BDF6-0E72-F35E-E187B3BEE0A6}" dt="2026-07-16T23:36:22.386" v="1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Liudmyla Holoporova (2510891)" userId="S::2510891@student.uwtsd.ac.uk::73f852ce-686f-428d-9bd6-a05d235341e6" providerId="AD" clId="Web-{62839C47-759E-5E8B-F20A-3191CC74B2F7}"/>
    <pc:docChg chg="addSld delSld modSld">
      <pc:chgData name="Liudmyla Holoporova (2510891)" userId="S::2510891@student.uwtsd.ac.uk::73f852ce-686f-428d-9bd6-a05d235341e6" providerId="AD" clId="Web-{62839C47-759E-5E8B-F20A-3191CC74B2F7}" dt="2026-07-02T23:06:39.570" v="17"/>
      <pc:docMkLst>
        <pc:docMk/>
      </pc:docMkLst>
      <pc:sldChg chg="new">
        <pc:chgData name="Liudmyla Holoporova (2510891)" userId="S::2510891@student.uwtsd.ac.uk::73f852ce-686f-428d-9bd6-a05d235341e6" providerId="AD" clId="Web-{62839C47-759E-5E8B-F20A-3191CC74B2F7}" dt="2026-07-02T23:04:36.704" v="3"/>
        <pc:sldMkLst>
          <pc:docMk/>
          <pc:sldMk cId="1318152216" sldId="260"/>
        </pc:sldMkLst>
      </pc:sldChg>
      <pc:sldChg chg="new">
        <pc:chgData name="Liudmyla Holoporova (2510891)" userId="S::2510891@student.uwtsd.ac.uk::73f852ce-686f-428d-9bd6-a05d235341e6" providerId="AD" clId="Web-{62839C47-759E-5E8B-F20A-3191CC74B2F7}" dt="2026-07-02T23:04:37.611" v="4"/>
        <pc:sldMkLst>
          <pc:docMk/>
          <pc:sldMk cId="1457419924" sldId="261"/>
        </pc:sldMkLst>
      </pc:sldChg>
      <pc:sldChg chg="new">
        <pc:chgData name="Liudmyla Holoporova (2510891)" userId="S::2510891@student.uwtsd.ac.uk::73f852ce-686f-428d-9bd6-a05d235341e6" providerId="AD" clId="Web-{62839C47-759E-5E8B-F20A-3191CC74B2F7}" dt="2026-07-02T23:04:38.564" v="5"/>
        <pc:sldMkLst>
          <pc:docMk/>
          <pc:sldMk cId="2625615506" sldId="262"/>
        </pc:sldMkLst>
      </pc:sldChg>
      <pc:sldChg chg="new">
        <pc:chgData name="Liudmyla Holoporova (2510891)" userId="S::2510891@student.uwtsd.ac.uk::73f852ce-686f-428d-9bd6-a05d235341e6" providerId="AD" clId="Web-{62839C47-759E-5E8B-F20A-3191CC74B2F7}" dt="2026-07-02T23:04:39.517" v="6"/>
        <pc:sldMkLst>
          <pc:docMk/>
          <pc:sldMk cId="3124482790" sldId="263"/>
        </pc:sldMkLst>
      </pc:sldChg>
      <pc:sldChg chg="new">
        <pc:chgData name="Liudmyla Holoporova (2510891)" userId="S::2510891@student.uwtsd.ac.uk::73f852ce-686f-428d-9bd6-a05d235341e6" providerId="AD" clId="Web-{62839C47-759E-5E8B-F20A-3191CC74B2F7}" dt="2026-07-02T23:04:42.189" v="8"/>
        <pc:sldMkLst>
          <pc:docMk/>
          <pc:sldMk cId="1537807135" sldId="265"/>
        </pc:sldMkLst>
      </pc:sldChg>
    </pc:docChg>
  </pc:docChgLst>
  <pc:docChgLst>
    <pc:chgData name="Liudmyla Holoporova (2510891)" userId="S::2510891@student.uwtsd.ac.uk::73f852ce-686f-428d-9bd6-a05d235341e6" providerId="AD" clId="Web-{E015A8D4-4684-722A-A9D9-2EBD93A13ADB}"/>
    <pc:docChg chg="mod addSld delSld modSld sldOrd addMainMaster delMainMaster">
      <pc:chgData name="Liudmyla Holoporova (2510891)" userId="S::2510891@student.uwtsd.ac.uk::73f852ce-686f-428d-9bd6-a05d235341e6" providerId="AD" clId="Web-{E015A8D4-4684-722A-A9D9-2EBD93A13ADB}" dt="2026-07-17T12:29:21.152" v="141"/>
      <pc:docMkLst>
        <pc:docMk/>
      </pc:docMkLst>
      <pc:sldChg chg="addSp delSp modSp mod ord setBg modClrScheme chgLayout">
        <pc:chgData name="Liudmyla Holoporova (2510891)" userId="S::2510891@student.uwtsd.ac.uk::73f852ce-686f-428d-9bd6-a05d235341e6" providerId="AD" clId="Web-{E015A8D4-4684-722A-A9D9-2EBD93A13ADB}" dt="2026-07-17T11:36:08.993" v="126"/>
        <pc:sldMkLst>
          <pc:docMk/>
          <pc:sldMk cId="3995696796" sldId="259"/>
        </pc:sldMkLst>
        <pc:spChg chg="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3995696796" sldId="259"/>
            <ac:spMk id="2" creationId="{69EEB4DC-F55C-221E-8744-D4AA2707B57C}"/>
          </ac:spMkLst>
        </pc:spChg>
        <pc:spChg chg="add del 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3995696796" sldId="259"/>
            <ac:spMk id="3" creationId="{1C38B176-CFE6-3BED-D2D1-808E57A8E378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2:24.893" v="50"/>
          <ac:spMkLst>
            <pc:docMk/>
            <pc:sldMk cId="3995696796" sldId="259"/>
            <ac:spMk id="8" creationId="{DEE2AD96-B495-4E06-9291-B71706F728CB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1:51.470" v="48"/>
          <ac:spMkLst>
            <pc:docMk/>
            <pc:sldMk cId="3995696796" sldId="259"/>
            <ac:spMk id="9" creationId="{7517A47C-B2E5-4B79-8061-D74B1311AF6E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2:24.893" v="50"/>
          <ac:spMkLst>
            <pc:docMk/>
            <pc:sldMk cId="3995696796" sldId="259"/>
            <ac:spMk id="10" creationId="{53CF6D67-C5A8-4ADD-9E8E-1E38CA1D3166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1:51.470" v="48"/>
          <ac:spMkLst>
            <pc:docMk/>
            <pc:sldMk cId="3995696796" sldId="259"/>
            <ac:spMk id="11" creationId="{C505E780-2083-4CB5-A42A-5E0E2908ECC3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2:24.893" v="50"/>
          <ac:spMkLst>
            <pc:docMk/>
            <pc:sldMk cId="3995696796" sldId="259"/>
            <ac:spMk id="12" creationId="{86909FA0-B515-4681-B7A8-FA281D133B94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1:51.470" v="48"/>
          <ac:spMkLst>
            <pc:docMk/>
            <pc:sldMk cId="3995696796" sldId="259"/>
            <ac:spMk id="13" creationId="{D2C0AE1C-0118-41AE-8A10-7CDCBF10E96F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2:24.893" v="50"/>
          <ac:spMkLst>
            <pc:docMk/>
            <pc:sldMk cId="3995696796" sldId="259"/>
            <ac:spMk id="14" creationId="{21C9FE86-FCC3-4A31-AA1C-C882262B7FE7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1:51.470" v="48"/>
          <ac:spMkLst>
            <pc:docMk/>
            <pc:sldMk cId="3995696796" sldId="259"/>
            <ac:spMk id="15" creationId="{463EEC44-1BA3-44ED-81FC-A644B04B2A44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2:24.893" v="50"/>
          <ac:spMkLst>
            <pc:docMk/>
            <pc:sldMk cId="3995696796" sldId="259"/>
            <ac:spMk id="16" creationId="{7D96243B-ECED-4B71-8E06-AE9A285EAD20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2:24.893" v="50"/>
          <ac:spMkLst>
            <pc:docMk/>
            <pc:sldMk cId="3995696796" sldId="259"/>
            <ac:spMk id="17" creationId="{1C38B176-CFE6-3BED-D2D1-808E57A8E378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2:24.893" v="50"/>
          <ac:spMkLst>
            <pc:docMk/>
            <pc:sldMk cId="3995696796" sldId="259"/>
            <ac:spMk id="18" creationId="{A09989E4-EFDC-4A90-A633-E0525FB4139E}"/>
          </ac:spMkLst>
        </pc:spChg>
        <pc:spChg chg="add del mod">
          <ac:chgData name="Liudmyla Holoporova (2510891)" userId="S::2510891@student.uwtsd.ac.uk::73f852ce-686f-428d-9bd6-a05d235341e6" providerId="AD" clId="Web-{E015A8D4-4684-722A-A9D9-2EBD93A13ADB}" dt="2026-07-17T11:20:27.880" v="69"/>
          <ac:spMkLst>
            <pc:docMk/>
            <pc:sldMk cId="3995696796" sldId="259"/>
            <ac:spMk id="20" creationId="{FD76939D-92CD-4F19-095F-79C7EDF9046D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20:24.723" v="65"/>
          <ac:spMkLst>
            <pc:docMk/>
            <pc:sldMk cId="3995696796" sldId="259"/>
            <ac:spMk id="25" creationId="{04812C46-200A-4DEB-A05E-3ED6C68C2387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20:24.723" v="65"/>
          <ac:spMkLst>
            <pc:docMk/>
            <pc:sldMk cId="3995696796" sldId="259"/>
            <ac:spMk id="27" creationId="{D1EA859B-E555-4109-94F3-6700E046E008}"/>
          </ac:spMkLst>
        </pc:spChg>
        <pc:graphicFrameChg chg="add del">
          <ac:chgData name="Liudmyla Holoporova (2510891)" userId="S::2510891@student.uwtsd.ac.uk::73f852ce-686f-428d-9bd6-a05d235341e6" providerId="AD" clId="Web-{E015A8D4-4684-722A-A9D9-2EBD93A13ADB}" dt="2026-07-17T11:11:51.470" v="48"/>
          <ac:graphicFrameMkLst>
            <pc:docMk/>
            <pc:sldMk cId="3995696796" sldId="259"/>
            <ac:graphicFrameMk id="5" creationId="{ACE53D97-47BE-F622-059D-EC8AA61F47D9}"/>
          </ac:graphicFrameMkLst>
        </pc:graphicFrameChg>
        <pc:picChg chg="add del mod ord">
          <ac:chgData name="Liudmyla Holoporova (2510891)" userId="S::2510891@student.uwtsd.ac.uk::73f852ce-686f-428d-9bd6-a05d235341e6" providerId="AD" clId="Web-{E015A8D4-4684-722A-A9D9-2EBD93A13ADB}" dt="2026-07-17T11:20:27.880" v="70"/>
          <ac:picMkLst>
            <pc:docMk/>
            <pc:sldMk cId="3995696796" sldId="259"/>
            <ac:picMk id="19" creationId="{53294EA6-67F6-A026-8AAF-5CCAC8605831}"/>
          </ac:picMkLst>
        </pc:picChg>
      </pc:sldChg>
      <pc:sldChg chg="modSp mod modClrScheme chgLayout">
        <pc:chgData name="Liudmyla Holoporova (2510891)" userId="S::2510891@student.uwtsd.ac.uk::73f852ce-686f-428d-9bd6-a05d235341e6" providerId="AD" clId="Web-{E015A8D4-4684-722A-A9D9-2EBD93A13ADB}" dt="2026-07-17T11:36:08.993" v="126"/>
        <pc:sldMkLst>
          <pc:docMk/>
          <pc:sldMk cId="1318152216" sldId="260"/>
        </pc:sldMkLst>
        <pc:spChg chg="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1318152216" sldId="260"/>
            <ac:spMk id="2" creationId="{6882AECB-9DB6-E7CE-405F-BBCA674C60F0}"/>
          </ac:spMkLst>
        </pc:spChg>
        <pc:spChg chg="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1318152216" sldId="260"/>
            <ac:spMk id="3" creationId="{62302944-F224-5A0D-9FFE-D3A8B5CCB06A}"/>
          </ac:spMkLst>
        </pc:spChg>
      </pc:sldChg>
      <pc:sldChg chg="modSp mod modClrScheme chgLayout">
        <pc:chgData name="Liudmyla Holoporova (2510891)" userId="S::2510891@student.uwtsd.ac.uk::73f852ce-686f-428d-9bd6-a05d235341e6" providerId="AD" clId="Web-{E015A8D4-4684-722A-A9D9-2EBD93A13ADB}" dt="2026-07-17T11:36:08.993" v="126"/>
        <pc:sldMkLst>
          <pc:docMk/>
          <pc:sldMk cId="1457419924" sldId="261"/>
        </pc:sldMkLst>
        <pc:spChg chg="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1457419924" sldId="261"/>
            <ac:spMk id="2" creationId="{C2C1F6F5-B142-0C07-23D9-A2F7907A906F}"/>
          </ac:spMkLst>
        </pc:spChg>
        <pc:spChg chg="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1457419924" sldId="261"/>
            <ac:spMk id="3" creationId="{3F56BAF2-A250-CE89-0104-EC709182CBE7}"/>
          </ac:spMkLst>
        </pc:spChg>
      </pc:sldChg>
      <pc:sldChg chg="addSp delSp modSp mod setBg modClrScheme delDesignElem chgLayout">
        <pc:chgData name="Liudmyla Holoporova (2510891)" userId="S::2510891@student.uwtsd.ac.uk::73f852ce-686f-428d-9bd6-a05d235341e6" providerId="AD" clId="Web-{E015A8D4-4684-722A-A9D9-2EBD93A13ADB}" dt="2026-07-17T11:36:08.993" v="126"/>
        <pc:sldMkLst>
          <pc:docMk/>
          <pc:sldMk cId="2625615506" sldId="262"/>
        </pc:sldMkLst>
        <pc:spChg chg="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2625615506" sldId="262"/>
            <ac:spMk id="2" creationId="{28D66165-448B-ECF1-CB17-398B09492F25}"/>
          </ac:spMkLst>
        </pc:spChg>
        <pc:spChg chg="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2625615506" sldId="262"/>
            <ac:spMk id="3" creationId="{BE0D1516-5F42-BED3-8770-52778FA7262B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2625615506" sldId="262"/>
            <ac:spMk id="12" creationId="{7FF47CB7-972F-479F-A36D-9E72D26EC8DA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2625615506" sldId="262"/>
            <ac:spMk id="14" creationId="{0D153B68-5844-490D-8E67-F616D6D721CA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2625615506" sldId="262"/>
            <ac:spMk id="16" creationId="{9A0D773F-7A7D-4DBB-9DEA-86BB8B8F4BC8}"/>
          </ac:spMkLst>
        </pc:spChg>
        <pc:picChg chg="mod">
          <ac:chgData name="Liudmyla Holoporova (2510891)" userId="S::2510891@student.uwtsd.ac.uk::73f852ce-686f-428d-9bd6-a05d235341e6" providerId="AD" clId="Web-{E015A8D4-4684-722A-A9D9-2EBD93A13ADB}" dt="2026-07-17T11:15:06.821" v="56"/>
          <ac:picMkLst>
            <pc:docMk/>
            <pc:sldMk cId="2625615506" sldId="262"/>
            <ac:picMk id="7" creationId="{839CD0E3-FA80-8B97-2E91-8433B7C14D78}"/>
          </ac:picMkLst>
        </pc:picChg>
      </pc:sldChg>
      <pc:sldChg chg="modSp mod modClrScheme chgLayout">
        <pc:chgData name="Liudmyla Holoporova (2510891)" userId="S::2510891@student.uwtsd.ac.uk::73f852ce-686f-428d-9bd6-a05d235341e6" providerId="AD" clId="Web-{E015A8D4-4684-722A-A9D9-2EBD93A13ADB}" dt="2026-07-17T11:36:08.993" v="126"/>
        <pc:sldMkLst>
          <pc:docMk/>
          <pc:sldMk cId="3124482790" sldId="263"/>
        </pc:sldMkLst>
        <pc:spChg chg="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3124482790" sldId="263"/>
            <ac:spMk id="2" creationId="{5CA1A4C8-3032-71B8-ECB1-BC770ADC85DD}"/>
          </ac:spMkLst>
        </pc:spChg>
        <pc:spChg chg="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3124482790" sldId="263"/>
            <ac:spMk id="3" creationId="{9CA1920C-40F2-0594-2B31-AD2BD14FD9D0}"/>
          </ac:spMkLst>
        </pc:spChg>
      </pc:sldChg>
      <pc:sldChg chg="addSp delSp modSp del mod modClrScheme delDesignElem chgLayout">
        <pc:chgData name="Liudmyla Holoporova (2510891)" userId="S::2510891@student.uwtsd.ac.uk::73f852ce-686f-428d-9bd6-a05d235341e6" providerId="AD" clId="Web-{E015A8D4-4684-722A-A9D9-2EBD93A13ADB}" dt="2026-07-17T11:37:50.028" v="136"/>
        <pc:sldMkLst>
          <pc:docMk/>
          <pc:sldMk cId="282935694" sldId="264"/>
        </pc:sldMkLst>
        <pc:spChg chg="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282935694" sldId="264"/>
            <ac:spMk id="2" creationId="{912DF9DF-4238-D087-A293-6830B9262AC5}"/>
          </ac:spMkLst>
        </pc:spChg>
        <pc:spChg chg="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282935694" sldId="264"/>
            <ac:spMk id="3" creationId="{E0302D8A-5872-0819-665E-FFBDCF15BE91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36:22.759" v="127"/>
          <ac:spMkLst>
            <pc:docMk/>
            <pc:sldMk cId="282935694" sldId="264"/>
            <ac:spMk id="13" creationId="{13038185-AC3C-4595-945F-25311424C583}"/>
          </ac:spMkLst>
        </pc:spChg>
      </pc:sldChg>
      <pc:sldChg chg="modSp mod modClrScheme chgLayout">
        <pc:chgData name="Liudmyla Holoporova (2510891)" userId="S::2510891@student.uwtsd.ac.uk::73f852ce-686f-428d-9bd6-a05d235341e6" providerId="AD" clId="Web-{E015A8D4-4684-722A-A9D9-2EBD93A13ADB}" dt="2026-07-17T11:36:08.993" v="126"/>
        <pc:sldMkLst>
          <pc:docMk/>
          <pc:sldMk cId="1537807135" sldId="265"/>
        </pc:sldMkLst>
        <pc:spChg chg="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1537807135" sldId="265"/>
            <ac:spMk id="2" creationId="{2E1CD8CA-C8AC-8F4F-07CD-C173C11220A7}"/>
          </ac:spMkLst>
        </pc:spChg>
        <pc:spChg chg="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1537807135" sldId="265"/>
            <ac:spMk id="3" creationId="{E4D9B94A-63B7-1518-6377-307868625327}"/>
          </ac:spMkLst>
        </pc:spChg>
      </pc:sldChg>
      <pc:sldChg chg="addSp delSp modSp mod setBg modClrScheme delDesignElem chgLayout">
        <pc:chgData name="Liudmyla Holoporova (2510891)" userId="S::2510891@student.uwtsd.ac.uk::73f852ce-686f-428d-9bd6-a05d235341e6" providerId="AD" clId="Web-{E015A8D4-4684-722A-A9D9-2EBD93A13ADB}" dt="2026-07-17T11:36:08.993" v="126"/>
        <pc:sldMkLst>
          <pc:docMk/>
          <pc:sldMk cId="3860639622" sldId="267"/>
        </pc:sldMkLst>
        <pc:spChg chg="del">
          <ac:chgData name="Liudmyla Holoporova (2510891)" userId="S::2510891@student.uwtsd.ac.uk::73f852ce-686f-428d-9bd6-a05d235341e6" providerId="AD" clId="Web-{E015A8D4-4684-722A-A9D9-2EBD93A13ADB}" dt="2026-07-17T09:57:05.322" v="2"/>
          <ac:spMkLst>
            <pc:docMk/>
            <pc:sldMk cId="3860639622" sldId="267"/>
            <ac:spMk id="2" creationId="{942573EE-DA96-CF19-E62C-663E2C779CF3}"/>
          </ac:spMkLst>
        </pc:spChg>
        <pc:spChg chg="add del 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3860639622" sldId="267"/>
            <ac:spMk id="3" creationId="{B4D6D7F9-885D-690F-04A4-897ABFB14121}"/>
          </ac:spMkLst>
        </pc:spChg>
        <pc:spChg chg="add del mod ord">
          <ac:chgData name="Liudmyla Holoporova (2510891)" userId="S::2510891@student.uwtsd.ac.uk::73f852ce-686f-428d-9bd6-a05d235341e6" providerId="AD" clId="Web-{E015A8D4-4684-722A-A9D9-2EBD93A13ADB}" dt="2026-07-17T11:29:56.260" v="101"/>
          <ac:spMkLst>
            <pc:docMk/>
            <pc:sldMk cId="3860639622" sldId="267"/>
            <ac:spMk id="4" creationId="{98EACFE4-E5A5-6030-10F7-D329AA0D1C7E}"/>
          </ac:spMkLst>
        </pc:spChg>
        <pc:spChg chg="add del mod">
          <ac:chgData name="Liudmyla Holoporova (2510891)" userId="S::2510891@student.uwtsd.ac.uk::73f852ce-686f-428d-9bd6-a05d235341e6" providerId="AD" clId="Web-{E015A8D4-4684-722A-A9D9-2EBD93A13ADB}" dt="2026-07-17T11:28:51.820" v="97"/>
          <ac:spMkLst>
            <pc:docMk/>
            <pc:sldMk cId="3860639622" sldId="267"/>
            <ac:spMk id="7" creationId="{F8E3E369-1BFD-2A5A-741D-FE209C32363F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29:31.572" v="100"/>
          <ac:spMkLst>
            <pc:docMk/>
            <pc:sldMk cId="3860639622" sldId="267"/>
            <ac:spMk id="9" creationId="{9D25F302-27C5-414F-97F8-6EA0A6C028BA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29:31.572" v="100"/>
          <ac:spMkLst>
            <pc:docMk/>
            <pc:sldMk cId="3860639622" sldId="267"/>
            <ac:spMk id="11" creationId="{830A36F8-48C2-4842-A87B-8CE8DF4E7FD2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29:31.572" v="100"/>
          <ac:spMkLst>
            <pc:docMk/>
            <pc:sldMk cId="3860639622" sldId="267"/>
            <ac:spMk id="13" creationId="{8F451A30-466B-4996-9BA5-CD6ABCC6D558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3860639622" sldId="267"/>
            <ac:spMk id="18" creationId="{04812C46-200A-4DEB-A05E-3ED6C68C2387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3860639622" sldId="267"/>
            <ac:spMk id="20" creationId="{D1EA859B-E555-4109-94F3-6700E046E008}"/>
          </ac:spMkLst>
        </pc:spChg>
        <pc:picChg chg="add mod ord">
          <ac:chgData name="Liudmyla Holoporova (2510891)" userId="S::2510891@student.uwtsd.ac.uk::73f852ce-686f-428d-9bd6-a05d235341e6" providerId="AD" clId="Web-{E015A8D4-4684-722A-A9D9-2EBD93A13ADB}" dt="2026-07-17T11:33:02.689" v="116" actId="1076"/>
          <ac:picMkLst>
            <pc:docMk/>
            <pc:sldMk cId="3860639622" sldId="267"/>
            <ac:picMk id="2" creationId="{E1132032-5EE5-BD7F-ACFB-A9AF77E9B1DB}"/>
          </ac:picMkLst>
        </pc:picChg>
      </pc:sldChg>
      <pc:sldChg chg="addSp delSp modSp mod setBg modClrScheme chgLayout">
        <pc:chgData name="Liudmyla Holoporova (2510891)" userId="S::2510891@student.uwtsd.ac.uk::73f852ce-686f-428d-9bd6-a05d235341e6" providerId="AD" clId="Web-{E015A8D4-4684-722A-A9D9-2EBD93A13ADB}" dt="2026-07-17T11:36:08.993" v="126"/>
        <pc:sldMkLst>
          <pc:docMk/>
          <pc:sldMk cId="4194014340" sldId="268"/>
        </pc:sldMkLst>
        <pc:spChg chg="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4194014340" sldId="268"/>
            <ac:spMk id="2" creationId="{18DCCD66-1026-213A-0393-5F0AA0ACB11C}"/>
          </ac:spMkLst>
        </pc:spChg>
        <pc:spChg chg="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4194014340" sldId="268"/>
            <ac:spMk id="3" creationId="{7092861F-6FD4-BD16-44E3-1241FBD5CC90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09:58.169" v="41"/>
          <ac:spMkLst>
            <pc:docMk/>
            <pc:sldMk cId="4194014340" sldId="268"/>
            <ac:spMk id="9" creationId="{058A14AF-9FB5-4CC7-BA35-E8E85D3EDF0E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09:58.169" v="41"/>
          <ac:spMkLst>
            <pc:docMk/>
            <pc:sldMk cId="4194014340" sldId="268"/>
            <ac:spMk id="11" creationId="{3A9A4357-BD1D-4622-A4FE-766E6AB8DE84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09:58.169" v="41"/>
          <ac:spMkLst>
            <pc:docMk/>
            <pc:sldMk cId="4194014340" sldId="268"/>
            <ac:spMk id="13" creationId="{E659831F-0D9A-4C63-9EBB-8435B85A440F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09:58.169" v="41"/>
          <ac:spMkLst>
            <pc:docMk/>
            <pc:sldMk cId="4194014340" sldId="268"/>
            <ac:spMk id="15" creationId="{E6995CE5-F890-4ABA-82A2-26507CE8D2A3}"/>
          </ac:spMkLst>
        </pc:spChg>
        <pc:picChg chg="mod">
          <ac:chgData name="Liudmyla Holoporova (2510891)" userId="S::2510891@student.uwtsd.ac.uk::73f852ce-686f-428d-9bd6-a05d235341e6" providerId="AD" clId="Web-{E015A8D4-4684-722A-A9D9-2EBD93A13ADB}" dt="2026-07-17T11:13:42.349" v="54" actId="14100"/>
          <ac:picMkLst>
            <pc:docMk/>
            <pc:sldMk cId="4194014340" sldId="268"/>
            <ac:picMk id="4" creationId="{B34AC09B-2E3A-0D28-DC85-A6435B0510FB}"/>
          </ac:picMkLst>
        </pc:picChg>
      </pc:sldChg>
      <pc:sldChg chg="addSp delSp modSp mod setBg modClrScheme chgLayout">
        <pc:chgData name="Liudmyla Holoporova (2510891)" userId="S::2510891@student.uwtsd.ac.uk::73f852ce-686f-428d-9bd6-a05d235341e6" providerId="AD" clId="Web-{E015A8D4-4684-722A-A9D9-2EBD93A13ADB}" dt="2026-07-17T11:36:08.993" v="126"/>
        <pc:sldMkLst>
          <pc:docMk/>
          <pc:sldMk cId="1100018811" sldId="269"/>
        </pc:sldMkLst>
        <pc:spChg chg="del">
          <ac:chgData name="Liudmyla Holoporova (2510891)" userId="S::2510891@student.uwtsd.ac.uk::73f852ce-686f-428d-9bd6-a05d235341e6" providerId="AD" clId="Web-{E015A8D4-4684-722A-A9D9-2EBD93A13ADB}" dt="2026-07-17T11:10:19.498" v="42"/>
          <ac:spMkLst>
            <pc:docMk/>
            <pc:sldMk cId="1100018811" sldId="269"/>
            <ac:spMk id="2" creationId="{0854D311-8A04-4B02-F547-6E907FC045DD}"/>
          </ac:spMkLst>
        </pc:spChg>
        <pc:spChg chg="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1100018811" sldId="269"/>
            <ac:spMk id="3" creationId="{40392104-9563-3A28-53D9-1EE427BA0939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0:26.748" v="44"/>
          <ac:spMkLst>
            <pc:docMk/>
            <pc:sldMk cId="1100018811" sldId="269"/>
            <ac:spMk id="8" creationId="{D038248A-211C-4EEC-8401-C761B929FB52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0:26.748" v="44"/>
          <ac:spMkLst>
            <pc:docMk/>
            <pc:sldMk cId="1100018811" sldId="269"/>
            <ac:spMk id="10" creationId="{C30A849F-66D9-40C8-BEC8-35AFF8F4568F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2:33.300" v="52"/>
          <ac:spMkLst>
            <pc:docMk/>
            <pc:sldMk cId="1100018811" sldId="269"/>
            <ac:spMk id="14" creationId="{4300840D-0A0B-4512-BACA-B439D5B9C57C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2:33.300" v="52"/>
          <ac:spMkLst>
            <pc:docMk/>
            <pc:sldMk cId="1100018811" sldId="269"/>
            <ac:spMk id="16" creationId="{D2B78728-A580-49A7-84F9-6EF6F583ADE0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2:33.300" v="52"/>
          <ac:spMkLst>
            <pc:docMk/>
            <pc:sldMk cId="1100018811" sldId="269"/>
            <ac:spMk id="20" creationId="{8D71EDA1-87BF-4D5D-AB79-F346FD19278A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2:33.300" v="52"/>
          <ac:spMkLst>
            <pc:docMk/>
            <pc:sldMk cId="1100018811" sldId="269"/>
            <ac:spMk id="24" creationId="{09588DA8-065E-4F6F-8EFD-43104AB2E0CF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2:33.300" v="52"/>
          <ac:spMkLst>
            <pc:docMk/>
            <pc:sldMk cId="1100018811" sldId="269"/>
            <ac:spMk id="25" creationId="{C4285719-470E-454C-AF62-8323075F1F5B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2:33.300" v="52"/>
          <ac:spMkLst>
            <pc:docMk/>
            <pc:sldMk cId="1100018811" sldId="269"/>
            <ac:spMk id="26" creationId="{CD9FE4EF-C4D8-49A0-B2FF-81D8DB7D8A24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2:33.300" v="52"/>
          <ac:spMkLst>
            <pc:docMk/>
            <pc:sldMk cId="1100018811" sldId="269"/>
            <ac:spMk id="27" creationId="{38FAA1A1-D861-433F-88FA-1E9D6FD31D11}"/>
          </ac:spMkLst>
        </pc:spChg>
        <pc:grpChg chg="add del">
          <ac:chgData name="Liudmyla Holoporova (2510891)" userId="S::2510891@student.uwtsd.ac.uk::73f852ce-686f-428d-9bd6-a05d235341e6" providerId="AD" clId="Web-{E015A8D4-4684-722A-A9D9-2EBD93A13ADB}" dt="2026-07-17T11:10:26.748" v="44"/>
          <ac:grpSpMkLst>
            <pc:docMk/>
            <pc:sldMk cId="1100018811" sldId="269"/>
            <ac:grpSpMk id="12" creationId="{04542298-A2B1-480F-A11C-A40EDD19B857}"/>
          </ac:grpSpMkLst>
        </pc:grpChg>
        <pc:grpChg chg="add del">
          <ac:chgData name="Liudmyla Holoporova (2510891)" userId="S::2510891@student.uwtsd.ac.uk::73f852ce-686f-428d-9bd6-a05d235341e6" providerId="AD" clId="Web-{E015A8D4-4684-722A-A9D9-2EBD93A13ADB}" dt="2026-07-17T11:10:26.748" v="44"/>
          <ac:grpSpMkLst>
            <pc:docMk/>
            <pc:sldMk cId="1100018811" sldId="269"/>
            <ac:grpSpMk id="18" creationId="{2A5C9C35-2375-49EB-B99C-17C87D42FE7C}"/>
          </ac:grpSpMkLst>
        </pc:grpChg>
      </pc:sldChg>
      <pc:sldChg chg="addSp delSp modSp mod setBg modClrScheme chgLayout">
        <pc:chgData name="Liudmyla Holoporova (2510891)" userId="S::2510891@student.uwtsd.ac.uk::73f852ce-686f-428d-9bd6-a05d235341e6" providerId="AD" clId="Web-{E015A8D4-4684-722A-A9D9-2EBD93A13ADB}" dt="2026-07-17T11:36:08.993" v="126"/>
        <pc:sldMkLst>
          <pc:docMk/>
          <pc:sldMk cId="1764943965" sldId="272"/>
        </pc:sldMkLst>
        <pc:spChg chg="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1764943965" sldId="272"/>
            <ac:spMk id="2" creationId="{E215641B-5DB5-3CE8-6A70-E319C98AE60E}"/>
          </ac:spMkLst>
        </pc:spChg>
        <pc:spChg chg="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1764943965" sldId="272"/>
            <ac:spMk id="3" creationId="{19DCAD5E-9F03-3A38-79F2-EC16738E7493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2:29.799" v="51"/>
          <ac:spMkLst>
            <pc:docMk/>
            <pc:sldMk cId="1764943965" sldId="272"/>
            <ac:spMk id="8" creationId="{09588DA8-065E-4F6F-8EFD-43104AB2E0CF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2:29.799" v="51"/>
          <ac:spMkLst>
            <pc:docMk/>
            <pc:sldMk cId="1764943965" sldId="272"/>
            <ac:spMk id="10" creationId="{C4285719-470E-454C-AF62-8323075F1F5B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2:29.799" v="51"/>
          <ac:spMkLst>
            <pc:docMk/>
            <pc:sldMk cId="1764943965" sldId="272"/>
            <ac:spMk id="12" creationId="{CD9FE4EF-C4D8-49A0-B2FF-81D8DB7D8A24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2:29.799" v="51"/>
          <ac:spMkLst>
            <pc:docMk/>
            <pc:sldMk cId="1764943965" sldId="272"/>
            <ac:spMk id="14" creationId="{4300840D-0A0B-4512-BACA-B439D5B9C57C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2:29.799" v="51"/>
          <ac:spMkLst>
            <pc:docMk/>
            <pc:sldMk cId="1764943965" sldId="272"/>
            <ac:spMk id="16" creationId="{D2B78728-A580-49A7-84F9-6EF6F583ADE0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2:29.799" v="51"/>
          <ac:spMkLst>
            <pc:docMk/>
            <pc:sldMk cId="1764943965" sldId="272"/>
            <ac:spMk id="18" creationId="{38FAA1A1-D861-433F-88FA-1E9D6FD31D11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12:29.799" v="51"/>
          <ac:spMkLst>
            <pc:docMk/>
            <pc:sldMk cId="1764943965" sldId="272"/>
            <ac:spMk id="20" creationId="{8D71EDA1-87BF-4D5D-AB79-F346FD19278A}"/>
          </ac:spMkLst>
        </pc:spChg>
      </pc:sldChg>
      <pc:sldChg chg="addSp delSp modSp mod setBg modClrScheme delDesignElem chgLayout">
        <pc:chgData name="Liudmyla Holoporova (2510891)" userId="S::2510891@student.uwtsd.ac.uk::73f852ce-686f-428d-9bd6-a05d235341e6" providerId="AD" clId="Web-{E015A8D4-4684-722A-A9D9-2EBD93A13ADB}" dt="2026-07-17T11:36:08.993" v="126"/>
        <pc:sldMkLst>
          <pc:docMk/>
          <pc:sldMk cId="604597620" sldId="273"/>
        </pc:sldMkLst>
        <pc:spChg chg="del mod">
          <ac:chgData name="Liudmyla Holoporova (2510891)" userId="S::2510891@student.uwtsd.ac.uk::73f852ce-686f-428d-9bd6-a05d235341e6" providerId="AD" clId="Web-{E015A8D4-4684-722A-A9D9-2EBD93A13ADB}" dt="2026-07-17T11:22:04.571" v="72"/>
          <ac:spMkLst>
            <pc:docMk/>
            <pc:sldMk cId="604597620" sldId="273"/>
            <ac:spMk id="2" creationId="{E9E131BB-F217-51B2-35B1-6730D67B1FAF}"/>
          </ac:spMkLst>
        </pc:spChg>
        <pc:spChg chg="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604597620" sldId="273"/>
            <ac:spMk id="3" creationId="{D4632492-F788-5E34-B702-7C684E575952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23:47.934" v="91"/>
          <ac:spMkLst>
            <pc:docMk/>
            <pc:sldMk cId="604597620" sldId="273"/>
            <ac:spMk id="10" creationId="{EDDBB197-D710-4A4F-A9CA-FD2177498BE8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23:47.934" v="91"/>
          <ac:spMkLst>
            <pc:docMk/>
            <pc:sldMk cId="604597620" sldId="273"/>
            <ac:spMk id="12" creationId="{975D1CFA-2CDB-4B64-BD9F-85744E8DA12F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604597620" sldId="273"/>
            <ac:spMk id="23" creationId="{9D25F302-27C5-414F-97F8-6EA0A6C028BA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604597620" sldId="273"/>
            <ac:spMk id="25" creationId="{830A36F8-48C2-4842-A87B-8CE8DF4E7FD2}"/>
          </ac:spMkLst>
        </pc:spChg>
        <pc:spChg chg="add del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604597620" sldId="273"/>
            <ac:spMk id="27" creationId="{8F451A30-466B-4996-9BA5-CD6ABCC6D558}"/>
          </ac:spMkLst>
        </pc:spChg>
        <pc:grpChg chg="add del">
          <ac:chgData name="Liudmyla Holoporova (2510891)" userId="S::2510891@student.uwtsd.ac.uk::73f852ce-686f-428d-9bd6-a05d235341e6" providerId="AD" clId="Web-{E015A8D4-4684-722A-A9D9-2EBD93A13ADB}" dt="2026-07-17T11:23:47.934" v="91"/>
          <ac:grpSpMkLst>
            <pc:docMk/>
            <pc:sldMk cId="604597620" sldId="273"/>
            <ac:grpSpMk id="14" creationId="{25EE5136-01F1-466C-962D-BA9B4C6757AA}"/>
          </ac:grpSpMkLst>
        </pc:grpChg>
        <pc:picChg chg="add mod">
          <ac:chgData name="Liudmyla Holoporova (2510891)" userId="S::2510891@student.uwtsd.ac.uk::73f852ce-686f-428d-9bd6-a05d235341e6" providerId="AD" clId="Web-{E015A8D4-4684-722A-A9D9-2EBD93A13ADB}" dt="2026-07-17T11:23:47.934" v="91"/>
          <ac:picMkLst>
            <pc:docMk/>
            <pc:sldMk cId="604597620" sldId="273"/>
            <ac:picMk id="7" creationId="{955D8493-A8EA-FEAC-7203-1F5569462954}"/>
          </ac:picMkLst>
        </pc:picChg>
      </pc:sldChg>
      <pc:sldChg chg="modSp new mod modClrScheme chgLayout">
        <pc:chgData name="Liudmyla Holoporova (2510891)" userId="S::2510891@student.uwtsd.ac.uk::73f852ce-686f-428d-9bd6-a05d235341e6" providerId="AD" clId="Web-{E015A8D4-4684-722A-A9D9-2EBD93A13ADB}" dt="2026-07-17T11:36:08.993" v="126"/>
        <pc:sldMkLst>
          <pc:docMk/>
          <pc:sldMk cId="3078730083" sldId="274"/>
        </pc:sldMkLst>
        <pc:spChg chg="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3078730083" sldId="274"/>
            <ac:spMk id="2" creationId="{DAD9F04B-CBF3-0871-309F-E7FACFF0AB39}"/>
          </ac:spMkLst>
        </pc:spChg>
        <pc:spChg chg="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3078730083" sldId="274"/>
            <ac:spMk id="3" creationId="{B42D04E8-C713-CBD8-3C16-DFF56F37EAD4}"/>
          </ac:spMkLst>
        </pc:spChg>
      </pc:sldChg>
      <pc:sldChg chg="modSp new del mod modClrScheme chgLayout">
        <pc:chgData name="Liudmyla Holoporova (2510891)" userId="S::2510891@student.uwtsd.ac.uk::73f852ce-686f-428d-9bd6-a05d235341e6" providerId="AD" clId="Web-{E015A8D4-4684-722A-A9D9-2EBD93A13ADB}" dt="2026-07-17T12:29:21.152" v="141"/>
        <pc:sldMkLst>
          <pc:docMk/>
          <pc:sldMk cId="2258743015" sldId="275"/>
        </pc:sldMkLst>
        <pc:spChg chg="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2258743015" sldId="275"/>
            <ac:spMk id="2" creationId="{205E6D67-71D6-E6AA-5491-2C9BF2B673C1}"/>
          </ac:spMkLst>
        </pc:spChg>
        <pc:spChg chg="mod ord">
          <ac:chgData name="Liudmyla Holoporova (2510891)" userId="S::2510891@student.uwtsd.ac.uk::73f852ce-686f-428d-9bd6-a05d235341e6" providerId="AD" clId="Web-{E015A8D4-4684-722A-A9D9-2EBD93A13ADB}" dt="2026-07-17T11:36:08.993" v="126"/>
          <ac:spMkLst>
            <pc:docMk/>
            <pc:sldMk cId="2258743015" sldId="275"/>
            <ac:spMk id="3" creationId="{E2D087EC-ACE7-2397-5D8C-9A2D3B72CDB3}"/>
          </ac:spMkLst>
        </pc:spChg>
      </pc:sldChg>
      <pc:sldChg chg="modSp new">
        <pc:chgData name="Liudmyla Holoporova (2510891)" userId="S::2510891@student.uwtsd.ac.uk::73f852ce-686f-428d-9bd6-a05d235341e6" providerId="AD" clId="Web-{E015A8D4-4684-722A-A9D9-2EBD93A13ADB}" dt="2026-07-17T11:38:22.482" v="140" actId="20577"/>
        <pc:sldMkLst>
          <pc:docMk/>
          <pc:sldMk cId="3096398780" sldId="276"/>
        </pc:sldMkLst>
        <pc:spChg chg="mod">
          <ac:chgData name="Liudmyla Holoporova (2510891)" userId="S::2510891@student.uwtsd.ac.uk::73f852ce-686f-428d-9bd6-a05d235341e6" providerId="AD" clId="Web-{E015A8D4-4684-722A-A9D9-2EBD93A13ADB}" dt="2026-07-17T11:37:14.995" v="134" actId="20577"/>
          <ac:spMkLst>
            <pc:docMk/>
            <pc:sldMk cId="3096398780" sldId="276"/>
            <ac:spMk id="2" creationId="{11653844-213A-40D5-008D-AF76DE98F21F}"/>
          </ac:spMkLst>
        </pc:spChg>
        <pc:spChg chg="mod">
          <ac:chgData name="Liudmyla Holoporova (2510891)" userId="S::2510891@student.uwtsd.ac.uk::73f852ce-686f-428d-9bd6-a05d235341e6" providerId="AD" clId="Web-{E015A8D4-4684-722A-A9D9-2EBD93A13ADB}" dt="2026-07-17T11:38:22.482" v="140" actId="20577"/>
          <ac:spMkLst>
            <pc:docMk/>
            <pc:sldMk cId="3096398780" sldId="276"/>
            <ac:spMk id="3" creationId="{6905B124-CF48-F967-A0A5-2EF6BDCEBDF5}"/>
          </ac:spMkLst>
        </pc:spChg>
      </pc:sldChg>
      <pc:sldMasterChg chg="add del addSldLayout delSldLayout">
        <pc:chgData name="Liudmyla Holoporova (2510891)" userId="S::2510891@student.uwtsd.ac.uk::73f852ce-686f-428d-9bd6-a05d235341e6" providerId="AD" clId="Web-{E015A8D4-4684-722A-A9D9-2EBD93A13ADB}" dt="2026-07-17T11:36:08.993" v="126"/>
        <pc:sldMasterMkLst>
          <pc:docMk/>
          <pc:sldMasterMk cId="2460954070" sldId="2147483660"/>
        </pc:sldMasterMkLst>
        <pc:sldLayoutChg chg="add del">
          <pc:chgData name="Liudmyla Holoporova (2510891)" userId="S::2510891@student.uwtsd.ac.uk::73f852ce-686f-428d-9bd6-a05d235341e6" providerId="AD" clId="Web-{E015A8D4-4684-722A-A9D9-2EBD93A13ADB}" dt="2026-07-17T11:36:08.993" v="126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Liudmyla Holoporova (2510891)" userId="S::2510891@student.uwtsd.ac.uk::73f852ce-686f-428d-9bd6-a05d235341e6" providerId="AD" clId="Web-{E015A8D4-4684-722A-A9D9-2EBD93A13ADB}" dt="2026-07-17T11:36:08.993" v="126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Liudmyla Holoporova (2510891)" userId="S::2510891@student.uwtsd.ac.uk::73f852ce-686f-428d-9bd6-a05d235341e6" providerId="AD" clId="Web-{E015A8D4-4684-722A-A9D9-2EBD93A13ADB}" dt="2026-07-17T11:36:08.993" v="126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Liudmyla Holoporova (2510891)" userId="S::2510891@student.uwtsd.ac.uk::73f852ce-686f-428d-9bd6-a05d235341e6" providerId="AD" clId="Web-{E015A8D4-4684-722A-A9D9-2EBD93A13ADB}" dt="2026-07-17T11:36:08.993" v="126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Liudmyla Holoporova (2510891)" userId="S::2510891@student.uwtsd.ac.uk::73f852ce-686f-428d-9bd6-a05d235341e6" providerId="AD" clId="Web-{E015A8D4-4684-722A-A9D9-2EBD93A13ADB}" dt="2026-07-17T11:36:08.993" v="126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Liudmyla Holoporova (2510891)" userId="S::2510891@student.uwtsd.ac.uk::73f852ce-686f-428d-9bd6-a05d235341e6" providerId="AD" clId="Web-{E015A8D4-4684-722A-A9D9-2EBD93A13ADB}" dt="2026-07-17T11:36:08.993" v="126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Liudmyla Holoporova (2510891)" userId="S::2510891@student.uwtsd.ac.uk::73f852ce-686f-428d-9bd6-a05d235341e6" providerId="AD" clId="Web-{E015A8D4-4684-722A-A9D9-2EBD93A13ADB}" dt="2026-07-17T11:36:08.993" v="126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Liudmyla Holoporova (2510891)" userId="S::2510891@student.uwtsd.ac.uk::73f852ce-686f-428d-9bd6-a05d235341e6" providerId="AD" clId="Web-{E015A8D4-4684-722A-A9D9-2EBD93A13ADB}" dt="2026-07-17T11:36:08.993" v="126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Liudmyla Holoporova (2510891)" userId="S::2510891@student.uwtsd.ac.uk::73f852ce-686f-428d-9bd6-a05d235341e6" providerId="AD" clId="Web-{E015A8D4-4684-722A-A9D9-2EBD93A13ADB}" dt="2026-07-17T11:36:08.993" v="126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Liudmyla Holoporova (2510891)" userId="S::2510891@student.uwtsd.ac.uk::73f852ce-686f-428d-9bd6-a05d235341e6" providerId="AD" clId="Web-{E015A8D4-4684-722A-A9D9-2EBD93A13ADB}" dt="2026-07-17T11:36:08.993" v="126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Liudmyla Holoporova (2510891)" userId="S::2510891@student.uwtsd.ac.uk::73f852ce-686f-428d-9bd6-a05d235341e6" providerId="AD" clId="Web-{E015A8D4-4684-722A-A9D9-2EBD93A13ADB}" dt="2026-07-17T11:36:08.993" v="12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Liudmyla Holoporova (2510891)" userId="S::2510891@student.uwtsd.ac.uk::73f852ce-686f-428d-9bd6-a05d235341e6" providerId="AD" clId="Web-{E015A8D4-4684-722A-A9D9-2EBD93A13ADB}" dt="2026-07-17T11:36:08.993" v="126"/>
        <pc:sldMasterMkLst>
          <pc:docMk/>
          <pc:sldMasterMk cId="1057033832" sldId="2147483672"/>
        </pc:sldMasterMkLst>
        <pc:sldLayoutChg chg="add del mod replId">
          <pc:chgData name="Liudmyla Holoporova (2510891)" userId="S::2510891@student.uwtsd.ac.uk::73f852ce-686f-428d-9bd6-a05d235341e6" providerId="AD" clId="Web-{E015A8D4-4684-722A-A9D9-2EBD93A13ADB}" dt="2026-07-17T11:36:08.993" v="126"/>
          <pc:sldLayoutMkLst>
            <pc:docMk/>
            <pc:sldMasterMk cId="1057033832" sldId="2147483672"/>
            <pc:sldLayoutMk cId="997999616" sldId="2147483673"/>
          </pc:sldLayoutMkLst>
        </pc:sldLayoutChg>
        <pc:sldLayoutChg chg="add del mod replId">
          <pc:chgData name="Liudmyla Holoporova (2510891)" userId="S::2510891@student.uwtsd.ac.uk::73f852ce-686f-428d-9bd6-a05d235341e6" providerId="AD" clId="Web-{E015A8D4-4684-722A-A9D9-2EBD93A13ADB}" dt="2026-07-17T11:36:08.993" v="126"/>
          <pc:sldLayoutMkLst>
            <pc:docMk/>
            <pc:sldMasterMk cId="1057033832" sldId="2147483672"/>
            <pc:sldLayoutMk cId="3091670632" sldId="2147483674"/>
          </pc:sldLayoutMkLst>
        </pc:sldLayoutChg>
        <pc:sldLayoutChg chg="add del mod replId">
          <pc:chgData name="Liudmyla Holoporova (2510891)" userId="S::2510891@student.uwtsd.ac.uk::73f852ce-686f-428d-9bd6-a05d235341e6" providerId="AD" clId="Web-{E015A8D4-4684-722A-A9D9-2EBD93A13ADB}" dt="2026-07-17T11:36:08.993" v="126"/>
          <pc:sldLayoutMkLst>
            <pc:docMk/>
            <pc:sldMasterMk cId="1057033832" sldId="2147483672"/>
            <pc:sldLayoutMk cId="2060606028" sldId="2147483675"/>
          </pc:sldLayoutMkLst>
        </pc:sldLayoutChg>
        <pc:sldLayoutChg chg="add del mod replId">
          <pc:chgData name="Liudmyla Holoporova (2510891)" userId="S::2510891@student.uwtsd.ac.uk::73f852ce-686f-428d-9bd6-a05d235341e6" providerId="AD" clId="Web-{E015A8D4-4684-722A-A9D9-2EBD93A13ADB}" dt="2026-07-17T11:36:08.993" v="126"/>
          <pc:sldLayoutMkLst>
            <pc:docMk/>
            <pc:sldMasterMk cId="1057033832" sldId="2147483672"/>
            <pc:sldLayoutMk cId="776539413" sldId="2147483676"/>
          </pc:sldLayoutMkLst>
        </pc:sldLayoutChg>
        <pc:sldLayoutChg chg="add del mod replId">
          <pc:chgData name="Liudmyla Holoporova (2510891)" userId="S::2510891@student.uwtsd.ac.uk::73f852ce-686f-428d-9bd6-a05d235341e6" providerId="AD" clId="Web-{E015A8D4-4684-722A-A9D9-2EBD93A13ADB}" dt="2026-07-17T11:36:08.993" v="126"/>
          <pc:sldLayoutMkLst>
            <pc:docMk/>
            <pc:sldMasterMk cId="1057033832" sldId="2147483672"/>
            <pc:sldLayoutMk cId="1237204188" sldId="2147483677"/>
          </pc:sldLayoutMkLst>
        </pc:sldLayoutChg>
        <pc:sldLayoutChg chg="add del mod replId">
          <pc:chgData name="Liudmyla Holoporova (2510891)" userId="S::2510891@student.uwtsd.ac.uk::73f852ce-686f-428d-9bd6-a05d235341e6" providerId="AD" clId="Web-{E015A8D4-4684-722A-A9D9-2EBD93A13ADB}" dt="2026-07-17T11:36:08.993" v="126"/>
          <pc:sldLayoutMkLst>
            <pc:docMk/>
            <pc:sldMasterMk cId="1057033832" sldId="2147483672"/>
            <pc:sldLayoutMk cId="112350326" sldId="2147483678"/>
          </pc:sldLayoutMkLst>
        </pc:sldLayoutChg>
        <pc:sldLayoutChg chg="add del mod replId">
          <pc:chgData name="Liudmyla Holoporova (2510891)" userId="S::2510891@student.uwtsd.ac.uk::73f852ce-686f-428d-9bd6-a05d235341e6" providerId="AD" clId="Web-{E015A8D4-4684-722A-A9D9-2EBD93A13ADB}" dt="2026-07-17T11:36:08.993" v="126"/>
          <pc:sldLayoutMkLst>
            <pc:docMk/>
            <pc:sldMasterMk cId="1057033832" sldId="2147483672"/>
            <pc:sldLayoutMk cId="2104800075" sldId="2147483679"/>
          </pc:sldLayoutMkLst>
        </pc:sldLayoutChg>
        <pc:sldLayoutChg chg="add del mod replId">
          <pc:chgData name="Liudmyla Holoporova (2510891)" userId="S::2510891@student.uwtsd.ac.uk::73f852ce-686f-428d-9bd6-a05d235341e6" providerId="AD" clId="Web-{E015A8D4-4684-722A-A9D9-2EBD93A13ADB}" dt="2026-07-17T11:36:08.993" v="126"/>
          <pc:sldLayoutMkLst>
            <pc:docMk/>
            <pc:sldMasterMk cId="1057033832" sldId="2147483672"/>
            <pc:sldLayoutMk cId="1533941586" sldId="2147483680"/>
          </pc:sldLayoutMkLst>
        </pc:sldLayoutChg>
        <pc:sldLayoutChg chg="add del mod replId">
          <pc:chgData name="Liudmyla Holoporova (2510891)" userId="S::2510891@student.uwtsd.ac.uk::73f852ce-686f-428d-9bd6-a05d235341e6" providerId="AD" clId="Web-{E015A8D4-4684-722A-A9D9-2EBD93A13ADB}" dt="2026-07-17T11:36:08.993" v="126"/>
          <pc:sldLayoutMkLst>
            <pc:docMk/>
            <pc:sldMasterMk cId="1057033832" sldId="2147483672"/>
            <pc:sldLayoutMk cId="3276586997" sldId="2147483681"/>
          </pc:sldLayoutMkLst>
        </pc:sldLayoutChg>
        <pc:sldLayoutChg chg="add del mod replId">
          <pc:chgData name="Liudmyla Holoporova (2510891)" userId="S::2510891@student.uwtsd.ac.uk::73f852ce-686f-428d-9bd6-a05d235341e6" providerId="AD" clId="Web-{E015A8D4-4684-722A-A9D9-2EBD93A13ADB}" dt="2026-07-17T11:36:08.993" v="126"/>
          <pc:sldLayoutMkLst>
            <pc:docMk/>
            <pc:sldMasterMk cId="1057033832" sldId="2147483672"/>
            <pc:sldLayoutMk cId="4206252509" sldId="2147483682"/>
          </pc:sldLayoutMkLst>
        </pc:sldLayoutChg>
        <pc:sldLayoutChg chg="add del mod replId">
          <pc:chgData name="Liudmyla Holoporova (2510891)" userId="S::2510891@student.uwtsd.ac.uk::73f852ce-686f-428d-9bd6-a05d235341e6" providerId="AD" clId="Web-{E015A8D4-4684-722A-A9D9-2EBD93A13ADB}" dt="2026-07-17T11:36:08.993" v="126"/>
          <pc:sldLayoutMkLst>
            <pc:docMk/>
            <pc:sldMasterMk cId="1057033832" sldId="2147483672"/>
            <pc:sldLayoutMk cId="1200929814" sldId="2147483683"/>
          </pc:sldLayoutMkLst>
        </pc:sldLayoutChg>
      </pc:sldMasterChg>
    </pc:docChg>
  </pc:docChgLst>
  <pc:docChgLst>
    <pc:chgData name="Liudmyla Holoporova (2510891)" userId="S::2510891@student.uwtsd.ac.uk::73f852ce-686f-428d-9bd6-a05d235341e6" providerId="AD" clId="Web-{F67A903B-3AFB-7FEE-0591-070A0C427179}"/>
    <pc:docChg chg="addSld modSld">
      <pc:chgData name="Liudmyla Holoporova (2510891)" userId="S::2510891@student.uwtsd.ac.uk::73f852ce-686f-428d-9bd6-a05d235341e6" providerId="AD" clId="Web-{F67A903B-3AFB-7FEE-0591-070A0C427179}" dt="2026-07-03T16:22:01.687" v="99"/>
      <pc:docMkLst>
        <pc:docMk/>
      </pc:docMkLst>
      <pc:sldChg chg="modSp">
        <pc:chgData name="Liudmyla Holoporova (2510891)" userId="S::2510891@student.uwtsd.ac.uk::73f852ce-686f-428d-9bd6-a05d235341e6" providerId="AD" clId="Web-{F67A903B-3AFB-7FEE-0591-070A0C427179}" dt="2026-07-03T16:10:49.440" v="66" actId="20577"/>
        <pc:sldMkLst>
          <pc:docMk/>
          <pc:sldMk cId="3860639622" sldId="267"/>
        </pc:sldMkLst>
        <pc:spChg chg="mod">
          <ac:chgData name="Liudmyla Holoporova (2510891)" userId="S::2510891@student.uwtsd.ac.uk::73f852ce-686f-428d-9bd6-a05d235341e6" providerId="AD" clId="Web-{F67A903B-3AFB-7FEE-0591-070A0C427179}" dt="2026-07-03T16:10:49.440" v="66" actId="20577"/>
          <ac:spMkLst>
            <pc:docMk/>
            <pc:sldMk cId="3860639622" sldId="267"/>
            <ac:spMk id="3" creationId="{B4D6D7F9-885D-690F-04A4-897ABFB14121}"/>
          </ac:spMkLst>
        </pc:spChg>
      </pc:sldChg>
      <pc:sldChg chg="addSp delSp modSp mod setBg">
        <pc:chgData name="Liudmyla Holoporova (2510891)" userId="S::2510891@student.uwtsd.ac.uk::73f852ce-686f-428d-9bd6-a05d235341e6" providerId="AD" clId="Web-{F67A903B-3AFB-7FEE-0591-070A0C427179}" dt="2026-07-03T16:09:32.017" v="65"/>
        <pc:sldMkLst>
          <pc:docMk/>
          <pc:sldMk cId="4194014340" sldId="268"/>
        </pc:sldMkLst>
        <pc:spChg chg="mod">
          <ac:chgData name="Liudmyla Holoporova (2510891)" userId="S::2510891@student.uwtsd.ac.uk::73f852ce-686f-428d-9bd6-a05d235341e6" providerId="AD" clId="Web-{F67A903B-3AFB-7FEE-0591-070A0C427179}" dt="2026-07-03T16:09:32.017" v="65"/>
          <ac:spMkLst>
            <pc:docMk/>
            <pc:sldMk cId="4194014340" sldId="268"/>
            <ac:spMk id="2" creationId="{18DCCD66-1026-213A-0393-5F0AA0ACB11C}"/>
          </ac:spMkLst>
        </pc:spChg>
        <pc:spChg chg="mod ord">
          <ac:chgData name="Liudmyla Holoporova (2510891)" userId="S::2510891@student.uwtsd.ac.uk::73f852ce-686f-428d-9bd6-a05d235341e6" providerId="AD" clId="Web-{F67A903B-3AFB-7FEE-0591-070A0C427179}" dt="2026-07-03T16:09:32.017" v="65"/>
          <ac:spMkLst>
            <pc:docMk/>
            <pc:sldMk cId="4194014340" sldId="268"/>
            <ac:spMk id="3" creationId="{7092861F-6FD4-BD16-44E3-1241FBD5CC90}"/>
          </ac:spMkLst>
        </pc:spChg>
        <pc:picChg chg="add mod">
          <ac:chgData name="Liudmyla Holoporova (2510891)" userId="S::2510891@student.uwtsd.ac.uk::73f852ce-686f-428d-9bd6-a05d235341e6" providerId="AD" clId="Web-{F67A903B-3AFB-7FEE-0591-070A0C427179}" dt="2026-07-03T16:09:32.017" v="65"/>
          <ac:picMkLst>
            <pc:docMk/>
            <pc:sldMk cId="4194014340" sldId="268"/>
            <ac:picMk id="4" creationId="{B34AC09B-2E3A-0D28-DC85-A6435B0510FB}"/>
          </ac:picMkLst>
        </pc:picChg>
      </pc:sldChg>
      <pc:sldChg chg="modSp">
        <pc:chgData name="Liudmyla Holoporova (2510891)" userId="S::2510891@student.uwtsd.ac.uk::73f852ce-686f-428d-9bd6-a05d235341e6" providerId="AD" clId="Web-{F67A903B-3AFB-7FEE-0591-070A0C427179}" dt="2026-07-03T15:51:54.119" v="50" actId="20577"/>
        <pc:sldMkLst>
          <pc:docMk/>
          <pc:sldMk cId="1100018811" sldId="269"/>
        </pc:sldMkLst>
        <pc:spChg chg="mod">
          <ac:chgData name="Liudmyla Holoporova (2510891)" userId="S::2510891@student.uwtsd.ac.uk::73f852ce-686f-428d-9bd6-a05d235341e6" providerId="AD" clId="Web-{F67A903B-3AFB-7FEE-0591-070A0C427179}" dt="2026-07-03T15:51:54.119" v="50" actId="20577"/>
          <ac:spMkLst>
            <pc:docMk/>
            <pc:sldMk cId="1100018811" sldId="269"/>
            <ac:spMk id="3" creationId="{40392104-9563-3A28-53D9-1EE427BA0939}"/>
          </ac:spMkLst>
        </pc:spChg>
      </pc:sldChg>
      <pc:sldChg chg="modSp new">
        <pc:chgData name="Liudmyla Holoporova (2510891)" userId="S::2510891@student.uwtsd.ac.uk::73f852ce-686f-428d-9bd6-a05d235341e6" providerId="AD" clId="Web-{F67A903B-3AFB-7FEE-0591-070A0C427179}" dt="2026-07-03T16:15:22.786" v="90" actId="20577"/>
        <pc:sldMkLst>
          <pc:docMk/>
          <pc:sldMk cId="604597620" sldId="273"/>
        </pc:sldMkLst>
        <pc:spChg chg="mod">
          <ac:chgData name="Liudmyla Holoporova (2510891)" userId="S::2510891@student.uwtsd.ac.uk::73f852ce-686f-428d-9bd6-a05d235341e6" providerId="AD" clId="Web-{F67A903B-3AFB-7FEE-0591-070A0C427179}" dt="2026-07-03T16:15:22.786" v="90" actId="20577"/>
          <ac:spMkLst>
            <pc:docMk/>
            <pc:sldMk cId="604597620" sldId="273"/>
            <ac:spMk id="3" creationId="{D4632492-F788-5E34-B702-7C684E575952}"/>
          </ac:spMkLst>
        </pc:spChg>
      </pc:sldChg>
    </pc:docChg>
  </pc:docChgLst>
  <pc:docChgLst>
    <pc:chgData name="Liudmyla Holoporova (2510891)" userId="S::2510891@student.uwtsd.ac.uk::73f852ce-686f-428d-9bd6-a05d235341e6" providerId="AD" clId="Web-{EFDCD1BF-59DE-49DA-E431-E1A0BE1F7487}"/>
    <pc:docChg chg="mod modSld addMainMaster delMainMaster">
      <pc:chgData name="Liudmyla Holoporova (2510891)" userId="S::2510891@student.uwtsd.ac.uk::73f852ce-686f-428d-9bd6-a05d235341e6" providerId="AD" clId="Web-{EFDCD1BF-59DE-49DA-E431-E1A0BE1F7487}" dt="2026-07-18T20:22:02.359" v="385" actId="20577"/>
      <pc:docMkLst>
        <pc:docMk/>
      </pc:docMkLst>
      <pc:sldChg chg="addSp delSp modSp mod setBg modClrScheme chgLayout">
        <pc:chgData name="Liudmyla Holoporova (2510891)" userId="S::2510891@student.uwtsd.ac.uk::73f852ce-686f-428d-9bd6-a05d235341e6" providerId="AD" clId="Web-{EFDCD1BF-59DE-49DA-E431-E1A0BE1F7487}" dt="2026-07-18T20:15:22.432" v="360" actId="20577"/>
        <pc:sldMkLst>
          <pc:docMk/>
          <pc:sldMk cId="1318152216" sldId="260"/>
        </pc:sldMkLst>
        <pc:spChg chg="mod ord">
          <ac:chgData name="Liudmyla Holoporova (2510891)" userId="S::2510891@student.uwtsd.ac.uk::73f852ce-686f-428d-9bd6-a05d235341e6" providerId="AD" clId="Web-{EFDCD1BF-59DE-49DA-E431-E1A0BE1F7487}" dt="2026-07-18T20:15:22.432" v="360" actId="20577"/>
          <ac:spMkLst>
            <pc:docMk/>
            <pc:sldMk cId="1318152216" sldId="260"/>
            <ac:spMk id="2" creationId="{6882AECB-9DB6-E7CE-405F-BBCA674C60F0}"/>
          </ac:spMkLst>
        </pc:spChg>
        <pc:spChg chg="mod ord">
          <ac:chgData name="Liudmyla Holoporova (2510891)" userId="S::2510891@student.uwtsd.ac.uk::73f852ce-686f-428d-9bd6-a05d235341e6" providerId="AD" clId="Web-{EFDCD1BF-59DE-49DA-E431-E1A0BE1F7487}" dt="2026-07-18T20:14:17.774" v="352" actId="20577"/>
          <ac:spMkLst>
            <pc:docMk/>
            <pc:sldMk cId="1318152216" sldId="260"/>
            <ac:spMk id="3" creationId="{62302944-F224-5A0D-9FFE-D3A8B5CCB06A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02:17.142" v="54"/>
          <ac:spMkLst>
            <pc:docMk/>
            <pc:sldMk cId="1318152216" sldId="260"/>
            <ac:spMk id="5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2:04.361" v="53"/>
          <ac:spMkLst>
            <pc:docMk/>
            <pc:sldMk cId="1318152216" sldId="260"/>
            <ac:spMk id="8" creationId="{815925C2-A704-4D47-B1C1-3FCA52512EC1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02:17.142" v="54"/>
          <ac:spMkLst>
            <pc:docMk/>
            <pc:sldMk cId="1318152216" sldId="260"/>
            <ac:spMk id="9" creationId="{ED888B23-07FA-482A-96DF-47E31AF1A603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2:04.361" v="53"/>
          <ac:spMkLst>
            <pc:docMk/>
            <pc:sldMk cId="1318152216" sldId="260"/>
            <ac:spMk id="10" creationId="{01D4315C-C23C-4FD3-98DF-08C29E2292A8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02:17.142" v="54"/>
          <ac:spMkLst>
            <pc:docMk/>
            <pc:sldMk cId="1318152216" sldId="260"/>
            <ac:spMk id="14" creationId="{BD92035A-AA2F-4CD8-A556-1CE8BDEC75BD}"/>
          </ac:spMkLst>
        </pc:spChg>
        <pc:grpChg chg="add">
          <ac:chgData name="Liudmyla Holoporova (2510891)" userId="S::2510891@student.uwtsd.ac.uk::73f852ce-686f-428d-9bd6-a05d235341e6" providerId="AD" clId="Web-{EFDCD1BF-59DE-49DA-E431-E1A0BE1F7487}" dt="2026-07-18T19:02:17.142" v="54"/>
          <ac:grpSpMkLst>
            <pc:docMk/>
            <pc:sldMk cId="1318152216" sldId="260"/>
            <ac:grpSpMk id="6" creationId="{5D1A9D8B-3117-4D9D-BDA4-DD81895098B0}"/>
          </ac:grpSpMkLst>
        </pc:grpChg>
        <pc:grpChg chg="add del">
          <ac:chgData name="Liudmyla Holoporova (2510891)" userId="S::2510891@student.uwtsd.ac.uk::73f852ce-686f-428d-9bd6-a05d235341e6" providerId="AD" clId="Web-{EFDCD1BF-59DE-49DA-E431-E1A0BE1F7487}" dt="2026-07-18T19:02:04.361" v="53"/>
          <ac:grpSpMkLst>
            <pc:docMk/>
            <pc:sldMk cId="1318152216" sldId="260"/>
            <ac:grpSpMk id="12" creationId="{5E6B47BC-43FD-4C91-8BFF-B41B99A8A39E}"/>
          </ac:grpSpMkLst>
        </pc:grpChg>
        <pc:grpChg chg="add del">
          <ac:chgData name="Liudmyla Holoporova (2510891)" userId="S::2510891@student.uwtsd.ac.uk::73f852ce-686f-428d-9bd6-a05d235341e6" providerId="AD" clId="Web-{EFDCD1BF-59DE-49DA-E431-E1A0BE1F7487}" dt="2026-07-18T19:02:04.361" v="53"/>
          <ac:grpSpMkLst>
            <pc:docMk/>
            <pc:sldMk cId="1318152216" sldId="260"/>
            <ac:grpSpMk id="16" creationId="{43F5E015-E085-4624-B431-B42414448684}"/>
          </ac:grpSpMkLst>
        </pc:grpChg>
      </pc:sldChg>
      <pc:sldChg chg="addSp delSp modSp mod setBg modClrScheme chgLayout">
        <pc:chgData name="Liudmyla Holoporova (2510891)" userId="S::2510891@student.uwtsd.ac.uk::73f852ce-686f-428d-9bd6-a05d235341e6" providerId="AD" clId="Web-{EFDCD1BF-59DE-49DA-E431-E1A0BE1F7487}" dt="2026-07-18T20:15:54.371" v="362" actId="20577"/>
        <pc:sldMkLst>
          <pc:docMk/>
          <pc:sldMk cId="1457419924" sldId="261"/>
        </pc:sldMkLst>
        <pc:spChg chg="mod ord">
          <ac:chgData name="Liudmyla Holoporova (2510891)" userId="S::2510891@student.uwtsd.ac.uk::73f852ce-686f-428d-9bd6-a05d235341e6" providerId="AD" clId="Web-{EFDCD1BF-59DE-49DA-E431-E1A0BE1F7487}" dt="2026-07-18T20:15:54.371" v="362" actId="20577"/>
          <ac:spMkLst>
            <pc:docMk/>
            <pc:sldMk cId="1457419924" sldId="261"/>
            <ac:spMk id="2" creationId="{C2C1F6F5-B142-0C07-23D9-A2F7907A906F}"/>
          </ac:spMkLst>
        </pc:spChg>
        <pc:spChg chg="mod ord">
          <ac:chgData name="Liudmyla Holoporova (2510891)" userId="S::2510891@student.uwtsd.ac.uk::73f852ce-686f-428d-9bd6-a05d235341e6" providerId="AD" clId="Web-{EFDCD1BF-59DE-49DA-E431-E1A0BE1F7487}" dt="2026-07-18T20:15:44.355" v="361" actId="20577"/>
          <ac:spMkLst>
            <pc:docMk/>
            <pc:sldMk cId="1457419924" sldId="261"/>
            <ac:spMk id="3" creationId="{3F56BAF2-A250-CE89-0104-EC709182CBE7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5:17.535" v="65"/>
          <ac:spMkLst>
            <pc:docMk/>
            <pc:sldMk cId="1457419924" sldId="261"/>
            <ac:spMk id="8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5:17.535" v="65"/>
          <ac:spMkLst>
            <pc:docMk/>
            <pc:sldMk cId="1457419924" sldId="261"/>
            <ac:spMk id="14" creationId="{BD92035A-AA2F-4CD8-A556-1CE8BDEC75BD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5:17.535" v="65"/>
          <ac:spMkLst>
            <pc:docMk/>
            <pc:sldMk cId="1457419924" sldId="261"/>
            <ac:spMk id="16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EFDCD1BF-59DE-49DA-E431-E1A0BE1F7487}" dt="2026-07-18T19:05:17.535" v="65"/>
          <ac:grpSpMkLst>
            <pc:docMk/>
            <pc:sldMk cId="1457419924" sldId="261"/>
            <ac:grpSpMk id="10" creationId="{5D1A9D8B-3117-4D9D-BDA4-DD81895098B0}"/>
          </ac:grpSpMkLst>
        </pc:grpChg>
      </pc:sldChg>
      <pc:sldChg chg="addSp delSp modSp mod modClrScheme delDesignElem chgLayout">
        <pc:chgData name="Liudmyla Holoporova (2510891)" userId="S::2510891@student.uwtsd.ac.uk::73f852ce-686f-428d-9bd6-a05d235341e6" providerId="AD" clId="Web-{EFDCD1BF-59DE-49DA-E431-E1A0BE1F7487}" dt="2026-07-18T20:16:27.528" v="365" actId="14100"/>
        <pc:sldMkLst>
          <pc:docMk/>
          <pc:sldMk cId="2625615506" sldId="262"/>
        </pc:sldMkLst>
        <pc:spChg chg="add del mod ord">
          <ac:chgData name="Liudmyla Holoporova (2510891)" userId="S::2510891@student.uwtsd.ac.uk::73f852ce-686f-428d-9bd6-a05d235341e6" providerId="AD" clId="Web-{EFDCD1BF-59DE-49DA-E431-E1A0BE1F7487}" dt="2026-07-18T20:16:27.528" v="365" actId="14100"/>
          <ac:spMkLst>
            <pc:docMk/>
            <pc:sldMk cId="2625615506" sldId="262"/>
            <ac:spMk id="2" creationId="{28D66165-448B-ECF1-CB17-398B09492F25}"/>
          </ac:spMkLst>
        </pc:spChg>
        <pc:spChg chg="mod ord">
          <ac:chgData name="Liudmyla Holoporova (2510891)" userId="S::2510891@student.uwtsd.ac.uk::73f852ce-686f-428d-9bd6-a05d235341e6" providerId="AD" clId="Web-{EFDCD1BF-59DE-49DA-E431-E1A0BE1F7487}" dt="2026-07-18T20:16:16.356" v="364" actId="20577"/>
          <ac:spMkLst>
            <pc:docMk/>
            <pc:sldMk cId="2625615506" sldId="262"/>
            <ac:spMk id="3" creationId="{BE0D1516-5F42-BED3-8770-52778FA7262B}"/>
          </ac:spMkLst>
        </pc:spChg>
        <pc:spChg chg="add del mod">
          <ac:chgData name="Liudmyla Holoporova (2510891)" userId="S::2510891@student.uwtsd.ac.uk::73f852ce-686f-428d-9bd6-a05d235341e6" providerId="AD" clId="Web-{EFDCD1BF-59DE-49DA-E431-E1A0BE1F7487}" dt="2026-07-18T19:04:18.862" v="59"/>
          <ac:spMkLst>
            <pc:docMk/>
            <pc:sldMk cId="2625615506" sldId="262"/>
            <ac:spMk id="5" creationId="{2F66BF9E-1CB3-ED8E-AD21-0FC60C045543}"/>
          </ac:spMkLst>
        </pc:spChg>
        <pc:spChg chg="add del mod">
          <ac:chgData name="Liudmyla Holoporova (2510891)" userId="S::2510891@student.uwtsd.ac.uk::73f852ce-686f-428d-9bd6-a05d235341e6" providerId="AD" clId="Web-{EFDCD1BF-59DE-49DA-E431-E1A0BE1F7487}" dt="2026-07-18T19:05:09.472" v="63"/>
          <ac:spMkLst>
            <pc:docMk/>
            <pc:sldMk cId="2625615506" sldId="262"/>
            <ac:spMk id="8" creationId="{7697051D-516C-A978-065D-71062901E5F0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8:39.389" v="83"/>
          <ac:spMkLst>
            <pc:docMk/>
            <pc:sldMk cId="2625615506" sldId="262"/>
            <ac:spMk id="12" creationId="{7FF47CB7-972F-479F-A36D-9E72D26EC8DA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8:39.389" v="83"/>
          <ac:spMkLst>
            <pc:docMk/>
            <pc:sldMk cId="2625615506" sldId="262"/>
            <ac:spMk id="14" creationId="{0D153B68-5844-490D-8E67-F616D6D721CA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8:39.389" v="83"/>
          <ac:spMkLst>
            <pc:docMk/>
            <pc:sldMk cId="2625615506" sldId="262"/>
            <ac:spMk id="16" creationId="{9A0D773F-7A7D-4DBB-9DEA-86BB8B8F4BC8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8:39.373" v="82"/>
          <ac:spMkLst>
            <pc:docMk/>
            <pc:sldMk cId="2625615506" sldId="262"/>
            <ac:spMk id="18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3:16.924" v="57"/>
          <ac:spMkLst>
            <pc:docMk/>
            <pc:sldMk cId="2625615506" sldId="262"/>
            <ac:spMk id="21" creationId="{0D7B6173-1D58-48E2-83CF-37350F315F75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8:39.373" v="82"/>
          <ac:spMkLst>
            <pc:docMk/>
            <pc:sldMk cId="2625615506" sldId="262"/>
            <ac:spMk id="22" creationId="{4FEFA667-DE58-4745-9E9D-C6E61CB06A03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3:16.924" v="57"/>
          <ac:spMkLst>
            <pc:docMk/>
            <pc:sldMk cId="2625615506" sldId="262"/>
            <ac:spMk id="23" creationId="{02EBFA83-D4DB-4CA0-B229-9E44634D7FE9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8:39.373" v="82"/>
          <ac:spMkLst>
            <pc:docMk/>
            <pc:sldMk cId="2625615506" sldId="262"/>
            <ac:spMk id="26" creationId="{ED888B23-07FA-482A-96DF-47E31AF1A603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3:16.924" v="57"/>
          <ac:spMkLst>
            <pc:docMk/>
            <pc:sldMk cId="2625615506" sldId="262"/>
            <ac:spMk id="27" creationId="{21BDEC81-16A7-4451-B893-C15000083B77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08:39.389" v="83"/>
          <ac:spMkLst>
            <pc:docMk/>
            <pc:sldMk cId="2625615506" sldId="262"/>
            <ac:spMk id="28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3:16.924" v="57"/>
          <ac:spMkLst>
            <pc:docMk/>
            <pc:sldMk cId="2625615506" sldId="262"/>
            <ac:spMk id="29" creationId="{26A515A1-4D80-430E-BE0A-71A290516A82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08:39.389" v="83"/>
          <ac:spMkLst>
            <pc:docMk/>
            <pc:sldMk cId="2625615506" sldId="262"/>
            <ac:spMk id="32" creationId="{02114E49-C077-4083-B5C1-6A6E70F4D91F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08:39.389" v="83"/>
          <ac:spMkLst>
            <pc:docMk/>
            <pc:sldMk cId="2625615506" sldId="262"/>
            <ac:spMk id="33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EFDCD1BF-59DE-49DA-E431-E1A0BE1F7487}" dt="2026-07-18T19:08:39.373" v="82"/>
          <ac:grpSpMkLst>
            <pc:docMk/>
            <pc:sldMk cId="2625615506" sldId="262"/>
            <ac:grpSpMk id="19" creationId="{53CA3DAA-08BB-476F-9793-941CFAEA5E61}"/>
          </ac:grpSpMkLst>
        </pc:grpChg>
        <pc:grpChg chg="add">
          <ac:chgData name="Liudmyla Holoporova (2510891)" userId="S::2510891@student.uwtsd.ac.uk::73f852ce-686f-428d-9bd6-a05d235341e6" providerId="AD" clId="Web-{EFDCD1BF-59DE-49DA-E431-E1A0BE1F7487}" dt="2026-07-18T19:08:39.389" v="83"/>
          <ac:grpSpMkLst>
            <pc:docMk/>
            <pc:sldMk cId="2625615506" sldId="262"/>
            <ac:grpSpMk id="30" creationId="{D8C3AFD7-4CCE-484E-84C6-80FB3E3E2093}"/>
          </ac:grpSpMkLst>
        </pc:grpChg>
        <pc:picChg chg="mod">
          <ac:chgData name="Liudmyla Holoporova (2510891)" userId="S::2510891@student.uwtsd.ac.uk::73f852ce-686f-428d-9bd6-a05d235341e6" providerId="AD" clId="Web-{EFDCD1BF-59DE-49DA-E431-E1A0BE1F7487}" dt="2026-07-18T19:50:02.647" v="270" actId="14100"/>
          <ac:picMkLst>
            <pc:docMk/>
            <pc:sldMk cId="2625615506" sldId="262"/>
            <ac:picMk id="7" creationId="{839CD0E3-FA80-8B97-2E91-8433B7C14D78}"/>
          </ac:picMkLst>
        </pc:picChg>
      </pc:sldChg>
      <pc:sldChg chg="addSp modSp mod setBg modClrScheme chgLayout">
        <pc:chgData name="Liudmyla Holoporova (2510891)" userId="S::2510891@student.uwtsd.ac.uk::73f852ce-686f-428d-9bd6-a05d235341e6" providerId="AD" clId="Web-{EFDCD1BF-59DE-49DA-E431-E1A0BE1F7487}" dt="2026-07-18T20:22:02.359" v="385" actId="20577"/>
        <pc:sldMkLst>
          <pc:docMk/>
          <pc:sldMk cId="3124482790" sldId="263"/>
        </pc:sldMkLst>
        <pc:spChg chg="mod ord">
          <ac:chgData name="Liudmyla Holoporova (2510891)" userId="S::2510891@student.uwtsd.ac.uk::73f852ce-686f-428d-9bd6-a05d235341e6" providerId="AD" clId="Web-{EFDCD1BF-59DE-49DA-E431-E1A0BE1F7487}" dt="2026-07-18T20:17:05.545" v="367" actId="20577"/>
          <ac:spMkLst>
            <pc:docMk/>
            <pc:sldMk cId="3124482790" sldId="263"/>
            <ac:spMk id="2" creationId="{5CA1A4C8-3032-71B8-ECB1-BC770ADC85DD}"/>
          </ac:spMkLst>
        </pc:spChg>
        <pc:spChg chg="mod ord">
          <ac:chgData name="Liudmyla Holoporova (2510891)" userId="S::2510891@student.uwtsd.ac.uk::73f852ce-686f-428d-9bd6-a05d235341e6" providerId="AD" clId="Web-{EFDCD1BF-59DE-49DA-E431-E1A0BE1F7487}" dt="2026-07-18T20:22:02.359" v="385" actId="20577"/>
          <ac:spMkLst>
            <pc:docMk/>
            <pc:sldMk cId="3124482790" sldId="263"/>
            <ac:spMk id="3" creationId="{9CA1920C-40F2-0594-2B31-AD2BD14FD9D0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06:12.272" v="66"/>
          <ac:spMkLst>
            <pc:docMk/>
            <pc:sldMk cId="3124482790" sldId="263"/>
            <ac:spMk id="8" creationId="{5C8908E2-EE49-44D2-9428-A28D2312A8D5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06:12.272" v="66"/>
          <ac:spMkLst>
            <pc:docMk/>
            <pc:sldMk cId="3124482790" sldId="263"/>
            <ac:spMk id="14" creationId="{BD92035A-AA2F-4CD8-A556-1CE8BDEC75BD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06:12.272" v="66"/>
          <ac:spMkLst>
            <pc:docMk/>
            <pc:sldMk cId="3124482790" sldId="263"/>
            <ac:spMk id="16" creationId="{ED888B23-07FA-482A-96DF-47E31AF1A603}"/>
          </ac:spMkLst>
        </pc:spChg>
        <pc:grpChg chg="add">
          <ac:chgData name="Liudmyla Holoporova (2510891)" userId="S::2510891@student.uwtsd.ac.uk::73f852ce-686f-428d-9bd6-a05d235341e6" providerId="AD" clId="Web-{EFDCD1BF-59DE-49DA-E431-E1A0BE1F7487}" dt="2026-07-18T19:06:12.272" v="66"/>
          <ac:grpSpMkLst>
            <pc:docMk/>
            <pc:sldMk cId="3124482790" sldId="263"/>
            <ac:grpSpMk id="10" creationId="{5D1A9D8B-3117-4D9D-BDA4-DD81895098B0}"/>
          </ac:grpSpMkLst>
        </pc:grpChg>
      </pc:sldChg>
      <pc:sldChg chg="addSp modSp mod setBg modClrScheme chgLayout">
        <pc:chgData name="Liudmyla Holoporova (2510891)" userId="S::2510891@student.uwtsd.ac.uk::73f852ce-686f-428d-9bd6-a05d235341e6" providerId="AD" clId="Web-{EFDCD1BF-59DE-49DA-E431-E1A0BE1F7487}" dt="2026-07-18T20:20:44.399" v="381" actId="20577"/>
        <pc:sldMkLst>
          <pc:docMk/>
          <pc:sldMk cId="1537807135" sldId="265"/>
        </pc:sldMkLst>
        <pc:spChg chg="mod ord">
          <ac:chgData name="Liudmyla Holoporova (2510891)" userId="S::2510891@student.uwtsd.ac.uk::73f852ce-686f-428d-9bd6-a05d235341e6" providerId="AD" clId="Web-{EFDCD1BF-59DE-49DA-E431-E1A0BE1F7487}" dt="2026-07-18T19:56:55.915" v="313"/>
          <ac:spMkLst>
            <pc:docMk/>
            <pc:sldMk cId="1537807135" sldId="265"/>
            <ac:spMk id="2" creationId="{2E1CD8CA-C8AC-8F4F-07CD-C173C11220A7}"/>
          </ac:spMkLst>
        </pc:spChg>
        <pc:spChg chg="mod ord">
          <ac:chgData name="Liudmyla Holoporova (2510891)" userId="S::2510891@student.uwtsd.ac.uk::73f852ce-686f-428d-9bd6-a05d235341e6" providerId="AD" clId="Web-{EFDCD1BF-59DE-49DA-E431-E1A0BE1F7487}" dt="2026-07-18T20:20:44.399" v="381" actId="20577"/>
          <ac:spMkLst>
            <pc:docMk/>
            <pc:sldMk cId="1537807135" sldId="265"/>
            <ac:spMk id="3" creationId="{E4D9B94A-63B7-1518-6377-307868625327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07:50.527" v="77"/>
          <ac:spMkLst>
            <pc:docMk/>
            <pc:sldMk cId="1537807135" sldId="265"/>
            <ac:spMk id="8" creationId="{5C8908E2-EE49-44D2-9428-A28D2312A8D5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07:50.527" v="77"/>
          <ac:spMkLst>
            <pc:docMk/>
            <pc:sldMk cId="1537807135" sldId="265"/>
            <ac:spMk id="14" creationId="{BD92035A-AA2F-4CD8-A556-1CE8BDEC75BD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07:50.527" v="77"/>
          <ac:spMkLst>
            <pc:docMk/>
            <pc:sldMk cId="1537807135" sldId="265"/>
            <ac:spMk id="16" creationId="{ED888B23-07FA-482A-96DF-47E31AF1A603}"/>
          </ac:spMkLst>
        </pc:spChg>
        <pc:grpChg chg="add">
          <ac:chgData name="Liudmyla Holoporova (2510891)" userId="S::2510891@student.uwtsd.ac.uk::73f852ce-686f-428d-9bd6-a05d235341e6" providerId="AD" clId="Web-{EFDCD1BF-59DE-49DA-E431-E1A0BE1F7487}" dt="2026-07-18T19:07:50.527" v="77"/>
          <ac:grpSpMkLst>
            <pc:docMk/>
            <pc:sldMk cId="1537807135" sldId="265"/>
            <ac:grpSpMk id="10" creationId="{5D1A9D8B-3117-4D9D-BDA4-DD81895098B0}"/>
          </ac:grpSpMkLst>
        </pc:grpChg>
      </pc:sldChg>
      <pc:sldChg chg="addSp delSp modSp mod modClrScheme delDesignElem chgLayout">
        <pc:chgData name="Liudmyla Holoporova (2510891)" userId="S::2510891@student.uwtsd.ac.uk::73f852ce-686f-428d-9bd6-a05d235341e6" providerId="AD" clId="Web-{EFDCD1BF-59DE-49DA-E431-E1A0BE1F7487}" dt="2026-07-18T20:17:38.016" v="371" actId="20577"/>
        <pc:sldMkLst>
          <pc:docMk/>
          <pc:sldMk cId="3860639622" sldId="267"/>
        </pc:sldMkLst>
        <pc:spChg chg="mod ord">
          <ac:chgData name="Liudmyla Holoporova (2510891)" userId="S::2510891@student.uwtsd.ac.uk::73f852ce-686f-428d-9bd6-a05d235341e6" providerId="AD" clId="Web-{EFDCD1BF-59DE-49DA-E431-E1A0BE1F7487}" dt="2026-07-18T20:17:38.016" v="371" actId="20577"/>
          <ac:spMkLst>
            <pc:docMk/>
            <pc:sldMk cId="3860639622" sldId="267"/>
            <ac:spMk id="3" creationId="{B4D6D7F9-885D-690F-04A4-897ABFB14121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26:15.455" v="151"/>
          <ac:spMkLst>
            <pc:docMk/>
            <pc:sldMk cId="3860639622" sldId="267"/>
            <ac:spMk id="18" creationId="{04812C46-200A-4DEB-A05E-3ED6C68C2387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26:15.455" v="151"/>
          <ac:spMkLst>
            <pc:docMk/>
            <pc:sldMk cId="3860639622" sldId="267"/>
            <ac:spMk id="20" creationId="{D1EA859B-E555-4109-94F3-6700E046E008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26:15.455" v="151"/>
          <ac:spMkLst>
            <pc:docMk/>
            <pc:sldMk cId="3860639622" sldId="267"/>
            <ac:spMk id="22" creationId="{5C8908E2-EE49-44D2-9428-A28D2312A8D5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26:15.455" v="151"/>
          <ac:spMkLst>
            <pc:docMk/>
            <pc:sldMk cId="3860639622" sldId="267"/>
            <ac:spMk id="24" creationId="{BD92035A-AA2F-4CD8-A556-1CE8BDEC75BD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25:35.455" v="148"/>
          <ac:spMkLst>
            <pc:docMk/>
            <pc:sldMk cId="3860639622" sldId="267"/>
            <ac:spMk id="25" creationId="{5C8908E2-EE49-44D2-9428-A28D2312A8D5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26:15.455" v="151"/>
          <ac:spMkLst>
            <pc:docMk/>
            <pc:sldMk cId="3860639622" sldId="267"/>
            <ac:spMk id="26" creationId="{ED888B23-07FA-482A-96DF-47E31AF1A603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25:35.455" v="148"/>
          <ac:spMkLst>
            <pc:docMk/>
            <pc:sldMk cId="3860639622" sldId="267"/>
            <ac:spMk id="31" creationId="{BD92035A-AA2F-4CD8-A556-1CE8BDEC75BD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25:35.455" v="148"/>
          <ac:spMkLst>
            <pc:docMk/>
            <pc:sldMk cId="3860639622" sldId="267"/>
            <ac:spMk id="33" creationId="{ED888B23-07FA-482A-96DF-47E31AF1A603}"/>
          </ac:spMkLst>
        </pc:spChg>
        <pc:grpChg chg="add">
          <ac:chgData name="Liudmyla Holoporova (2510891)" userId="S::2510891@student.uwtsd.ac.uk::73f852ce-686f-428d-9bd6-a05d235341e6" providerId="AD" clId="Web-{EFDCD1BF-59DE-49DA-E431-E1A0BE1F7487}" dt="2026-07-18T19:26:15.455" v="151"/>
          <ac:grpSpMkLst>
            <pc:docMk/>
            <pc:sldMk cId="3860639622" sldId="267"/>
            <ac:grpSpMk id="23" creationId="{5D1A9D8B-3117-4D9D-BDA4-DD81895098B0}"/>
          </ac:grpSpMkLst>
        </pc:grpChg>
        <pc:grpChg chg="add del">
          <ac:chgData name="Liudmyla Holoporova (2510891)" userId="S::2510891@student.uwtsd.ac.uk::73f852ce-686f-428d-9bd6-a05d235341e6" providerId="AD" clId="Web-{EFDCD1BF-59DE-49DA-E431-E1A0BE1F7487}" dt="2026-07-18T19:25:35.455" v="148"/>
          <ac:grpSpMkLst>
            <pc:docMk/>
            <pc:sldMk cId="3860639622" sldId="267"/>
            <ac:grpSpMk id="27" creationId="{5D1A9D8B-3117-4D9D-BDA4-DD81895098B0}"/>
          </ac:grpSpMkLst>
        </pc:grpChg>
        <pc:picChg chg="add del mod">
          <ac:chgData name="Liudmyla Holoporova (2510891)" userId="S::2510891@student.uwtsd.ac.uk::73f852ce-686f-428d-9bd6-a05d235341e6" providerId="AD" clId="Web-{EFDCD1BF-59DE-49DA-E431-E1A0BE1F7487}" dt="2026-07-18T19:25:46.627" v="150"/>
          <ac:picMkLst>
            <pc:docMk/>
            <pc:sldMk cId="3860639622" sldId="267"/>
            <ac:picMk id="2" creationId="{E1132032-5EE5-BD7F-ACFB-A9AF77E9B1DB}"/>
          </ac:picMkLst>
        </pc:picChg>
        <pc:picChg chg="add mod modCrop">
          <ac:chgData name="Liudmyla Holoporova (2510891)" userId="S::2510891@student.uwtsd.ac.uk::73f852ce-686f-428d-9bd6-a05d235341e6" providerId="AD" clId="Web-{EFDCD1BF-59DE-49DA-E431-E1A0BE1F7487}" dt="2026-07-18T19:27:48.018" v="170" actId="14100"/>
          <ac:picMkLst>
            <pc:docMk/>
            <pc:sldMk cId="3860639622" sldId="267"/>
            <ac:picMk id="4" creationId="{3ACD412A-68FF-E375-89BC-4F60D899FAB5}"/>
          </ac:picMkLst>
        </pc:picChg>
      </pc:sldChg>
      <pc:sldChg chg="addSp delSp modSp mod setBg modClrScheme chgLayout">
        <pc:chgData name="Liudmyla Holoporova (2510891)" userId="S::2510891@student.uwtsd.ac.uk::73f852ce-686f-428d-9bd6-a05d235341e6" providerId="AD" clId="Web-{EFDCD1BF-59DE-49DA-E431-E1A0BE1F7487}" dt="2026-07-18T19:18:45.007" v="128"/>
        <pc:sldMkLst>
          <pc:docMk/>
          <pc:sldMk cId="4194014340" sldId="268"/>
        </pc:sldMkLst>
        <pc:spChg chg="mod ord">
          <ac:chgData name="Liudmyla Holoporova (2510891)" userId="S::2510891@student.uwtsd.ac.uk::73f852ce-686f-428d-9bd6-a05d235341e6" providerId="AD" clId="Web-{EFDCD1BF-59DE-49DA-E431-E1A0BE1F7487}" dt="2026-07-18T19:18:45.007" v="128"/>
          <ac:spMkLst>
            <pc:docMk/>
            <pc:sldMk cId="4194014340" sldId="268"/>
            <ac:spMk id="2" creationId="{18DCCD66-1026-213A-0393-5F0AA0ACB11C}"/>
          </ac:spMkLst>
        </pc:spChg>
        <pc:spChg chg="mod ord">
          <ac:chgData name="Liudmyla Holoporova (2510891)" userId="S::2510891@student.uwtsd.ac.uk::73f852ce-686f-428d-9bd6-a05d235341e6" providerId="AD" clId="Web-{EFDCD1BF-59DE-49DA-E431-E1A0BE1F7487}" dt="2026-07-18T19:18:45.007" v="128"/>
          <ac:spMkLst>
            <pc:docMk/>
            <pc:sldMk cId="4194014340" sldId="268"/>
            <ac:spMk id="3" creationId="{7092861F-6FD4-BD16-44E3-1241FBD5CC90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10:39.923" v="91"/>
          <ac:spMkLst>
            <pc:docMk/>
            <pc:sldMk cId="4194014340" sldId="268"/>
            <ac:spMk id="6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18:34.131" v="126"/>
          <ac:spMkLst>
            <pc:docMk/>
            <pc:sldMk cId="4194014340" sldId="268"/>
            <ac:spMk id="8" creationId="{7FF47CB7-972F-479F-A36D-9E72D26EC8DA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10:39.923" v="91"/>
          <ac:spMkLst>
            <pc:docMk/>
            <pc:sldMk cId="4194014340" sldId="268"/>
            <ac:spMk id="10" creationId="{02114E49-C077-4083-B5C1-6A6E70F4D91F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18:34.131" v="126"/>
          <ac:spMkLst>
            <pc:docMk/>
            <pc:sldMk cId="4194014340" sldId="268"/>
            <ac:spMk id="12" creationId="{0D153B68-5844-490D-8E67-F616D6D721CA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18:34.131" v="126"/>
          <ac:spMkLst>
            <pc:docMk/>
            <pc:sldMk cId="4194014340" sldId="268"/>
            <ac:spMk id="14" creationId="{9A0D773F-7A7D-4DBB-9DEA-86BB8B8F4BC8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18:45.007" v="128"/>
          <ac:spMkLst>
            <pc:docMk/>
            <pc:sldMk cId="4194014340" sldId="268"/>
            <ac:spMk id="16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10:39.923" v="91"/>
          <ac:spMkLst>
            <pc:docMk/>
            <pc:sldMk cId="4194014340" sldId="268"/>
            <ac:spMk id="17" creationId="{ED888B23-07FA-482A-96DF-47E31AF1A603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18:45.007" v="128"/>
          <ac:spMkLst>
            <pc:docMk/>
            <pc:sldMk cId="4194014340" sldId="268"/>
            <ac:spMk id="21" creationId="{02114E49-C077-4083-B5C1-6A6E70F4D91F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18:45.007" v="128"/>
          <ac:spMkLst>
            <pc:docMk/>
            <pc:sldMk cId="4194014340" sldId="268"/>
            <ac:spMk id="22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EFDCD1BF-59DE-49DA-E431-E1A0BE1F7487}" dt="2026-07-18T19:10:39.923" v="91"/>
          <ac:grpSpMkLst>
            <pc:docMk/>
            <pc:sldMk cId="4194014340" sldId="268"/>
            <ac:grpSpMk id="7" creationId="{D8C3AFD7-4CCE-484E-84C6-80FB3E3E2093}"/>
          </ac:grpSpMkLst>
        </pc:grpChg>
        <pc:grpChg chg="add del">
          <ac:chgData name="Liudmyla Holoporova (2510891)" userId="S::2510891@student.uwtsd.ac.uk::73f852ce-686f-428d-9bd6-a05d235341e6" providerId="AD" clId="Web-{EFDCD1BF-59DE-49DA-E431-E1A0BE1F7487}" dt="2026-07-18T19:18:45.007" v="128"/>
          <ac:grpSpMkLst>
            <pc:docMk/>
            <pc:sldMk cId="4194014340" sldId="268"/>
            <ac:grpSpMk id="18" creationId="{D8C3AFD7-4CCE-484E-84C6-80FB3E3E2093}"/>
          </ac:grpSpMkLst>
        </pc:grpChg>
        <pc:picChg chg="mod">
          <ac:chgData name="Liudmyla Holoporova (2510891)" userId="S::2510891@student.uwtsd.ac.uk::73f852ce-686f-428d-9bd6-a05d235341e6" providerId="AD" clId="Web-{EFDCD1BF-59DE-49DA-E431-E1A0BE1F7487}" dt="2026-07-18T19:18:45.007" v="128"/>
          <ac:picMkLst>
            <pc:docMk/>
            <pc:sldMk cId="4194014340" sldId="268"/>
            <ac:picMk id="4" creationId="{B34AC09B-2E3A-0D28-DC85-A6435B0510FB}"/>
          </ac:picMkLst>
        </pc:picChg>
      </pc:sldChg>
      <pc:sldChg chg="addSp delSp modSp mod setBg modClrScheme delDesignElem chgLayout">
        <pc:chgData name="Liudmyla Holoporova (2510891)" userId="S::2510891@student.uwtsd.ac.uk::73f852ce-686f-428d-9bd6-a05d235341e6" providerId="AD" clId="Web-{EFDCD1BF-59DE-49DA-E431-E1A0BE1F7487}" dt="2026-07-18T20:12:40.520" v="344" actId="20577"/>
        <pc:sldMkLst>
          <pc:docMk/>
          <pc:sldMk cId="1100018811" sldId="269"/>
        </pc:sldMkLst>
        <pc:spChg chg="mod ord">
          <ac:chgData name="Liudmyla Holoporova (2510891)" userId="S::2510891@student.uwtsd.ac.uk::73f852ce-686f-428d-9bd6-a05d235341e6" providerId="AD" clId="Web-{EFDCD1BF-59DE-49DA-E431-E1A0BE1F7487}" dt="2026-07-18T20:12:40.520" v="344" actId="20577"/>
          <ac:spMkLst>
            <pc:docMk/>
            <pc:sldMk cId="1100018811" sldId="269"/>
            <ac:spMk id="3" creationId="{40392104-9563-3A28-53D9-1EE427BA0939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8:57:44.830" v="22"/>
          <ac:spMkLst>
            <pc:docMk/>
            <pc:sldMk cId="1100018811" sldId="269"/>
            <ac:spMk id="5" creationId="{815925C2-A704-4D47-B1C1-3FCA52512EC1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8:57:44.830" v="22"/>
          <ac:spMkLst>
            <pc:docMk/>
            <pc:sldMk cId="1100018811" sldId="269"/>
            <ac:spMk id="6" creationId="{01D4315C-C23C-4FD3-98DF-08C29E2292A8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0:51.439" v="50"/>
          <ac:spMkLst>
            <pc:docMk/>
            <pc:sldMk cId="1100018811" sldId="269"/>
            <ac:spMk id="30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0:51.439" v="50"/>
          <ac:spMkLst>
            <pc:docMk/>
            <pc:sldMk cId="1100018811" sldId="269"/>
            <ac:spMk id="34" creationId="{47159AC2-C98F-4C93-B774-B19EE1BEBDB1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0:51.439" v="50"/>
          <ac:spMkLst>
            <pc:docMk/>
            <pc:sldMk cId="1100018811" sldId="269"/>
            <ac:spMk id="35" creationId="{ED888B23-07FA-482A-96DF-47E31AF1A603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00:51.439" v="50"/>
          <ac:spMkLst>
            <pc:docMk/>
            <pc:sldMk cId="1100018811" sldId="269"/>
            <ac:spMk id="40" creationId="{5C8908E2-EE49-44D2-9428-A28D2312A8D5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00:51.439" v="50"/>
          <ac:spMkLst>
            <pc:docMk/>
            <pc:sldMk cId="1100018811" sldId="269"/>
            <ac:spMk id="46" creationId="{BD92035A-AA2F-4CD8-A556-1CE8BDEC75BD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00:51.439" v="50"/>
          <ac:spMkLst>
            <pc:docMk/>
            <pc:sldMk cId="1100018811" sldId="269"/>
            <ac:spMk id="48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EFDCD1BF-59DE-49DA-E431-E1A0BE1F7487}" dt="2026-07-18T18:57:44.830" v="22"/>
          <ac:grpSpMkLst>
            <pc:docMk/>
            <pc:sldMk cId="1100018811" sldId="269"/>
            <ac:grpSpMk id="7" creationId="{5E6B47BC-43FD-4C91-8BFF-B41B99A8A39E}"/>
          </ac:grpSpMkLst>
        </pc:grpChg>
        <pc:grpChg chg="add del">
          <ac:chgData name="Liudmyla Holoporova (2510891)" userId="S::2510891@student.uwtsd.ac.uk::73f852ce-686f-428d-9bd6-a05d235341e6" providerId="AD" clId="Web-{EFDCD1BF-59DE-49DA-E431-E1A0BE1F7487}" dt="2026-07-18T18:57:44.830" v="22"/>
          <ac:grpSpMkLst>
            <pc:docMk/>
            <pc:sldMk cId="1100018811" sldId="269"/>
            <ac:grpSpMk id="11" creationId="{43F5E015-E085-4624-B431-B42414448684}"/>
          </ac:grpSpMkLst>
        </pc:grpChg>
        <pc:grpChg chg="add del">
          <ac:chgData name="Liudmyla Holoporova (2510891)" userId="S::2510891@student.uwtsd.ac.uk::73f852ce-686f-428d-9bd6-a05d235341e6" providerId="AD" clId="Web-{EFDCD1BF-59DE-49DA-E431-E1A0BE1F7487}" dt="2026-07-18T19:00:51.439" v="50"/>
          <ac:grpSpMkLst>
            <pc:docMk/>
            <pc:sldMk cId="1100018811" sldId="269"/>
            <ac:grpSpMk id="31" creationId="{8553B86A-3688-4590-934F-8CD074A9BF68}"/>
          </ac:grpSpMkLst>
        </pc:grpChg>
        <pc:grpChg chg="add">
          <ac:chgData name="Liudmyla Holoporova (2510891)" userId="S::2510891@student.uwtsd.ac.uk::73f852ce-686f-428d-9bd6-a05d235341e6" providerId="AD" clId="Web-{EFDCD1BF-59DE-49DA-E431-E1A0BE1F7487}" dt="2026-07-18T19:00:51.439" v="50"/>
          <ac:grpSpMkLst>
            <pc:docMk/>
            <pc:sldMk cId="1100018811" sldId="269"/>
            <ac:grpSpMk id="42" creationId="{5D1A9D8B-3117-4D9D-BDA4-DD81895098B0}"/>
          </ac:grpSpMkLst>
        </pc:grpChg>
      </pc:sldChg>
      <pc:sldChg chg="addSp delSp modSp mod setBg modClrScheme delDesignElem chgLayout">
        <pc:chgData name="Liudmyla Holoporova (2510891)" userId="S::2510891@student.uwtsd.ac.uk::73f852ce-686f-428d-9bd6-a05d235341e6" providerId="AD" clId="Web-{EFDCD1BF-59DE-49DA-E431-E1A0BE1F7487}" dt="2026-07-18T20:13:25.038" v="348" actId="20577"/>
        <pc:sldMkLst>
          <pc:docMk/>
          <pc:sldMk cId="1764943965" sldId="272"/>
        </pc:sldMkLst>
        <pc:spChg chg="mod ord">
          <ac:chgData name="Liudmyla Holoporova (2510891)" userId="S::2510891@student.uwtsd.ac.uk::73f852ce-686f-428d-9bd6-a05d235341e6" providerId="AD" clId="Web-{EFDCD1BF-59DE-49DA-E431-E1A0BE1F7487}" dt="2026-07-18T20:13:25.038" v="348" actId="20577"/>
          <ac:spMkLst>
            <pc:docMk/>
            <pc:sldMk cId="1764943965" sldId="272"/>
            <ac:spMk id="2" creationId="{E215641B-5DB5-3CE8-6A70-E319C98AE60E}"/>
          </ac:spMkLst>
        </pc:spChg>
        <pc:spChg chg="mod ord">
          <ac:chgData name="Liudmyla Holoporova (2510891)" userId="S::2510891@student.uwtsd.ac.uk::73f852ce-686f-428d-9bd6-a05d235341e6" providerId="AD" clId="Web-{EFDCD1BF-59DE-49DA-E431-E1A0BE1F7487}" dt="2026-07-18T20:12:28.113" v="343" actId="20577"/>
          <ac:spMkLst>
            <pc:docMk/>
            <pc:sldMk cId="1764943965" sldId="272"/>
            <ac:spMk id="3" creationId="{19DCAD5E-9F03-3A38-79F2-EC16738E7493}"/>
          </ac:spMkLst>
        </pc:spChg>
        <pc:spChg chg="add del mod">
          <ac:chgData name="Liudmyla Holoporova (2510891)" userId="S::2510891@student.uwtsd.ac.uk::73f852ce-686f-428d-9bd6-a05d235341e6" providerId="AD" clId="Web-{EFDCD1BF-59DE-49DA-E431-E1A0BE1F7487}" dt="2026-07-18T19:30:34.913" v="188"/>
          <ac:spMkLst>
            <pc:docMk/>
            <pc:sldMk cId="1764943965" sldId="272"/>
            <ac:spMk id="5" creationId="{AEC09E7D-9AC9-B07C-BD9D-507B87F3ED6A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31:14.929" v="193"/>
          <ac:spMkLst>
            <pc:docMk/>
            <pc:sldMk cId="1764943965" sldId="272"/>
            <ac:spMk id="7" creationId="{04812C46-200A-4DEB-A05E-3ED6C68C2387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31:14.929" v="193"/>
          <ac:spMkLst>
            <pc:docMk/>
            <pc:sldMk cId="1764943965" sldId="272"/>
            <ac:spMk id="9" creationId="{D1EA859B-E555-4109-94F3-6700E046E008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9:41.735" v="89"/>
          <ac:spMkLst>
            <pc:docMk/>
            <pc:sldMk cId="1764943965" sldId="272"/>
            <ac:spMk id="11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31:46.351" v="195"/>
          <ac:spMkLst>
            <pc:docMk/>
            <pc:sldMk cId="1764943965" sldId="272"/>
            <ac:spMk id="15" creationId="{04812C46-200A-4DEB-A05E-3ED6C68C2387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31:46.351" v="195"/>
          <ac:spMkLst>
            <pc:docMk/>
            <pc:sldMk cId="1764943965" sldId="272"/>
            <ac:spMk id="17" creationId="{D1EA859B-E555-4109-94F3-6700E046E008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9:41.735" v="89"/>
          <ac:spMkLst>
            <pc:docMk/>
            <pc:sldMk cId="1764943965" sldId="272"/>
            <ac:spMk id="19" creationId="{02114E49-C077-4083-B5C1-6A6E70F4D91F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31:46.351" v="195"/>
          <ac:spMkLst>
            <pc:docMk/>
            <pc:sldMk cId="1764943965" sldId="272"/>
            <ac:spMk id="21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9:41.735" v="89"/>
          <ac:spMkLst>
            <pc:docMk/>
            <pc:sldMk cId="1764943965" sldId="272"/>
            <ac:spMk id="22" creationId="{ED888B23-07FA-482A-96DF-47E31AF1A603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31:46.351" v="195"/>
          <ac:spMkLst>
            <pc:docMk/>
            <pc:sldMk cId="1764943965" sldId="272"/>
            <ac:spMk id="28" creationId="{BD92035A-AA2F-4CD8-A556-1CE8BDEC75BD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31:46.351" v="195"/>
          <ac:spMkLst>
            <pc:docMk/>
            <pc:sldMk cId="1764943965" sldId="272"/>
            <ac:spMk id="30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EFDCD1BF-59DE-49DA-E431-E1A0BE1F7487}" dt="2026-07-18T19:09:41.735" v="89"/>
          <ac:grpSpMkLst>
            <pc:docMk/>
            <pc:sldMk cId="1764943965" sldId="272"/>
            <ac:grpSpMk id="13" creationId="{D8C3AFD7-4CCE-484E-84C6-80FB3E3E2093}"/>
          </ac:grpSpMkLst>
        </pc:grpChg>
        <pc:grpChg chg="add">
          <ac:chgData name="Liudmyla Holoporova (2510891)" userId="S::2510891@student.uwtsd.ac.uk::73f852ce-686f-428d-9bd6-a05d235341e6" providerId="AD" clId="Web-{EFDCD1BF-59DE-49DA-E431-E1A0BE1F7487}" dt="2026-07-18T19:31:46.351" v="195"/>
          <ac:grpSpMkLst>
            <pc:docMk/>
            <pc:sldMk cId="1764943965" sldId="272"/>
            <ac:grpSpMk id="24" creationId="{5D1A9D8B-3117-4D9D-BDA4-DD81895098B0}"/>
          </ac:grpSpMkLst>
        </pc:grpChg>
        <pc:picChg chg="add del mod ord">
          <ac:chgData name="Liudmyla Holoporova (2510891)" userId="S::2510891@student.uwtsd.ac.uk::73f852ce-686f-428d-9bd6-a05d235341e6" providerId="AD" clId="Web-{EFDCD1BF-59DE-49DA-E431-E1A0BE1F7487}" dt="2026-07-18T19:31:38.820" v="194"/>
          <ac:picMkLst>
            <pc:docMk/>
            <pc:sldMk cId="1764943965" sldId="272"/>
            <ac:picMk id="4" creationId="{A5A5D69A-98C6-E3C6-9014-1C5AA39FEEA2}"/>
          </ac:picMkLst>
        </pc:picChg>
        <pc:picChg chg="add mod modCrop">
          <ac:chgData name="Liudmyla Holoporova (2510891)" userId="S::2510891@student.uwtsd.ac.uk::73f852ce-686f-428d-9bd6-a05d235341e6" providerId="AD" clId="Web-{EFDCD1BF-59DE-49DA-E431-E1A0BE1F7487}" dt="2026-07-18T19:34:49.243" v="228" actId="14100"/>
          <ac:picMkLst>
            <pc:docMk/>
            <pc:sldMk cId="1764943965" sldId="272"/>
            <ac:picMk id="8" creationId="{BCA986D2-D1D8-8533-D6FA-BA1EF9D807AF}"/>
          </ac:picMkLst>
        </pc:picChg>
      </pc:sldChg>
      <pc:sldChg chg="addSp delSp modSp mod modClrScheme delDesignElem chgLayout">
        <pc:chgData name="Liudmyla Holoporova (2510891)" userId="S::2510891@student.uwtsd.ac.uk::73f852ce-686f-428d-9bd6-a05d235341e6" providerId="AD" clId="Web-{EFDCD1BF-59DE-49DA-E431-E1A0BE1F7487}" dt="2026-07-18T20:21:00.604" v="382" actId="20577"/>
        <pc:sldMkLst>
          <pc:docMk/>
          <pc:sldMk cId="604597620" sldId="273"/>
        </pc:sldMkLst>
        <pc:spChg chg="mod ord">
          <ac:chgData name="Liudmyla Holoporova (2510891)" userId="S::2510891@student.uwtsd.ac.uk::73f852ce-686f-428d-9bd6-a05d235341e6" providerId="AD" clId="Web-{EFDCD1BF-59DE-49DA-E431-E1A0BE1F7487}" dt="2026-07-18T20:21:00.604" v="382" actId="20577"/>
          <ac:spMkLst>
            <pc:docMk/>
            <pc:sldMk cId="604597620" sldId="273"/>
            <ac:spMk id="3" creationId="{D4632492-F788-5E34-B702-7C684E575952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8:10.013" v="80"/>
          <ac:spMkLst>
            <pc:docMk/>
            <pc:sldMk cId="604597620" sldId="273"/>
            <ac:spMk id="23" creationId="{9D25F302-27C5-414F-97F8-6EA0A6C028BA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8:10.013" v="80"/>
          <ac:spMkLst>
            <pc:docMk/>
            <pc:sldMk cId="604597620" sldId="273"/>
            <ac:spMk id="25" creationId="{830A36F8-48C2-4842-A87B-8CE8DF4E7FD2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8:10.013" v="80"/>
          <ac:spMkLst>
            <pc:docMk/>
            <pc:sldMk cId="604597620" sldId="273"/>
            <ac:spMk id="27" creationId="{8F451A30-466B-4996-9BA5-CD6ABCC6D558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8:09.528" v="79"/>
          <ac:spMkLst>
            <pc:docMk/>
            <pc:sldMk cId="604597620" sldId="273"/>
            <ac:spMk id="32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8:09.528" v="79"/>
          <ac:spMkLst>
            <pc:docMk/>
            <pc:sldMk cId="604597620" sldId="273"/>
            <ac:spMk id="38" creationId="{47159AC2-C98F-4C93-B774-B19EE1BEBDB1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8:09.528" v="79"/>
          <ac:spMkLst>
            <pc:docMk/>
            <pc:sldMk cId="604597620" sldId="273"/>
            <ac:spMk id="40" creationId="{ED888B23-07FA-482A-96DF-47E31AF1A603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08:10.013" v="80"/>
          <ac:spMkLst>
            <pc:docMk/>
            <pc:sldMk cId="604597620" sldId="273"/>
            <ac:spMk id="42" creationId="{5C8908E2-EE49-44D2-9428-A28D2312A8D5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08:10.013" v="80"/>
          <ac:spMkLst>
            <pc:docMk/>
            <pc:sldMk cId="604597620" sldId="273"/>
            <ac:spMk id="44" creationId="{4FEFA667-DE58-4745-9E9D-C6E61CB06A03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08:10.013" v="80"/>
          <ac:spMkLst>
            <pc:docMk/>
            <pc:sldMk cId="604597620" sldId="273"/>
            <ac:spMk id="45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EFDCD1BF-59DE-49DA-E431-E1A0BE1F7487}" dt="2026-07-18T19:08:09.528" v="79"/>
          <ac:grpSpMkLst>
            <pc:docMk/>
            <pc:sldMk cId="604597620" sldId="273"/>
            <ac:grpSpMk id="34" creationId="{8553B86A-3688-4590-934F-8CD074A9BF68}"/>
          </ac:grpSpMkLst>
        </pc:grpChg>
        <pc:grpChg chg="add">
          <ac:chgData name="Liudmyla Holoporova (2510891)" userId="S::2510891@student.uwtsd.ac.uk::73f852ce-686f-428d-9bd6-a05d235341e6" providerId="AD" clId="Web-{EFDCD1BF-59DE-49DA-E431-E1A0BE1F7487}" dt="2026-07-18T19:08:10.013" v="80"/>
          <ac:grpSpMkLst>
            <pc:docMk/>
            <pc:sldMk cId="604597620" sldId="273"/>
            <ac:grpSpMk id="43" creationId="{53CA3DAA-08BB-476F-9793-941CFAEA5E61}"/>
          </ac:grpSpMkLst>
        </pc:grpChg>
        <pc:picChg chg="mod">
          <ac:chgData name="Liudmyla Holoporova (2510891)" userId="S::2510891@student.uwtsd.ac.uk::73f852ce-686f-428d-9bd6-a05d235341e6" providerId="AD" clId="Web-{EFDCD1BF-59DE-49DA-E431-E1A0BE1F7487}" dt="2026-07-18T19:08:10.013" v="80"/>
          <ac:picMkLst>
            <pc:docMk/>
            <pc:sldMk cId="604597620" sldId="273"/>
            <ac:picMk id="7" creationId="{955D8493-A8EA-FEAC-7203-1F5569462954}"/>
          </ac:picMkLst>
        </pc:picChg>
      </pc:sldChg>
      <pc:sldChg chg="addSp modSp mod setBg modClrScheme chgLayout">
        <pc:chgData name="Liudmyla Holoporova (2510891)" userId="S::2510891@student.uwtsd.ac.uk::73f852ce-686f-428d-9bd6-a05d235341e6" providerId="AD" clId="Web-{EFDCD1BF-59DE-49DA-E431-E1A0BE1F7487}" dt="2026-07-18T20:19:22.391" v="376" actId="20577"/>
        <pc:sldMkLst>
          <pc:docMk/>
          <pc:sldMk cId="3078730083" sldId="274"/>
        </pc:sldMkLst>
        <pc:spChg chg="mod ord">
          <ac:chgData name="Liudmyla Holoporova (2510891)" userId="S::2510891@student.uwtsd.ac.uk::73f852ce-686f-428d-9bd6-a05d235341e6" providerId="AD" clId="Web-{EFDCD1BF-59DE-49DA-E431-E1A0BE1F7487}" dt="2026-07-18T20:19:22.391" v="376" actId="20577"/>
          <ac:spMkLst>
            <pc:docMk/>
            <pc:sldMk cId="3078730083" sldId="274"/>
            <ac:spMk id="2" creationId="{DAD9F04B-CBF3-0871-309F-E7FACFF0AB39}"/>
          </ac:spMkLst>
        </pc:spChg>
        <pc:spChg chg="mod ord">
          <ac:chgData name="Liudmyla Holoporova (2510891)" userId="S::2510891@student.uwtsd.ac.uk::73f852ce-686f-428d-9bd6-a05d235341e6" providerId="AD" clId="Web-{EFDCD1BF-59DE-49DA-E431-E1A0BE1F7487}" dt="2026-07-18T20:19:05.310" v="375" actId="14100"/>
          <ac:spMkLst>
            <pc:docMk/>
            <pc:sldMk cId="3078730083" sldId="274"/>
            <ac:spMk id="3" creationId="{B42D04E8-C713-CBD8-3C16-DFF56F37EAD4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06:43.290" v="67"/>
          <ac:spMkLst>
            <pc:docMk/>
            <pc:sldMk cId="3078730083" sldId="274"/>
            <ac:spMk id="8" creationId="{5C8908E2-EE49-44D2-9428-A28D2312A8D5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06:43.290" v="67"/>
          <ac:spMkLst>
            <pc:docMk/>
            <pc:sldMk cId="3078730083" sldId="274"/>
            <ac:spMk id="14" creationId="{BD92035A-AA2F-4CD8-A556-1CE8BDEC75BD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06:43.290" v="67"/>
          <ac:spMkLst>
            <pc:docMk/>
            <pc:sldMk cId="3078730083" sldId="274"/>
            <ac:spMk id="16" creationId="{ED888B23-07FA-482A-96DF-47E31AF1A603}"/>
          </ac:spMkLst>
        </pc:spChg>
        <pc:grpChg chg="add">
          <ac:chgData name="Liudmyla Holoporova (2510891)" userId="S::2510891@student.uwtsd.ac.uk::73f852ce-686f-428d-9bd6-a05d235341e6" providerId="AD" clId="Web-{EFDCD1BF-59DE-49DA-E431-E1A0BE1F7487}" dt="2026-07-18T19:06:43.290" v="67"/>
          <ac:grpSpMkLst>
            <pc:docMk/>
            <pc:sldMk cId="3078730083" sldId="274"/>
            <ac:grpSpMk id="10" creationId="{5D1A9D8B-3117-4D9D-BDA4-DD81895098B0}"/>
          </ac:grpSpMkLst>
        </pc:grpChg>
      </pc:sldChg>
      <pc:sldChg chg="addSp modSp mod setBg modClrScheme chgLayout">
        <pc:chgData name="Liudmyla Holoporova (2510891)" userId="S::2510891@student.uwtsd.ac.uk::73f852ce-686f-428d-9bd6-a05d235341e6" providerId="AD" clId="Web-{EFDCD1BF-59DE-49DA-E431-E1A0BE1F7487}" dt="2026-07-18T20:20:12.349" v="380" actId="20577"/>
        <pc:sldMkLst>
          <pc:docMk/>
          <pc:sldMk cId="3096398780" sldId="276"/>
        </pc:sldMkLst>
        <pc:spChg chg="mod ord">
          <ac:chgData name="Liudmyla Holoporova (2510891)" userId="S::2510891@student.uwtsd.ac.uk::73f852ce-686f-428d-9bd6-a05d235341e6" providerId="AD" clId="Web-{EFDCD1BF-59DE-49DA-E431-E1A0BE1F7487}" dt="2026-07-18T20:19:58.301" v="377" actId="20577"/>
          <ac:spMkLst>
            <pc:docMk/>
            <pc:sldMk cId="3096398780" sldId="276"/>
            <ac:spMk id="2" creationId="{11653844-213A-40D5-008D-AF76DE98F21F}"/>
          </ac:spMkLst>
        </pc:spChg>
        <pc:spChg chg="mod ord">
          <ac:chgData name="Liudmyla Holoporova (2510891)" userId="S::2510891@student.uwtsd.ac.uk::73f852ce-686f-428d-9bd6-a05d235341e6" providerId="AD" clId="Web-{EFDCD1BF-59DE-49DA-E431-E1A0BE1F7487}" dt="2026-07-18T20:20:12.349" v="380" actId="20577"/>
          <ac:spMkLst>
            <pc:docMk/>
            <pc:sldMk cId="3096398780" sldId="276"/>
            <ac:spMk id="3" creationId="{6905B124-CF48-F967-A0A5-2EF6BDCEBDF5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07:44.793" v="76"/>
          <ac:spMkLst>
            <pc:docMk/>
            <pc:sldMk cId="3096398780" sldId="276"/>
            <ac:spMk id="8" creationId="{5C8908E2-EE49-44D2-9428-A28D2312A8D5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07:44.793" v="76"/>
          <ac:spMkLst>
            <pc:docMk/>
            <pc:sldMk cId="3096398780" sldId="276"/>
            <ac:spMk id="14" creationId="{BD92035A-AA2F-4CD8-A556-1CE8BDEC75BD}"/>
          </ac:spMkLst>
        </pc:spChg>
        <pc:spChg chg="add">
          <ac:chgData name="Liudmyla Holoporova (2510891)" userId="S::2510891@student.uwtsd.ac.uk::73f852ce-686f-428d-9bd6-a05d235341e6" providerId="AD" clId="Web-{EFDCD1BF-59DE-49DA-E431-E1A0BE1F7487}" dt="2026-07-18T19:07:44.793" v="76"/>
          <ac:spMkLst>
            <pc:docMk/>
            <pc:sldMk cId="3096398780" sldId="276"/>
            <ac:spMk id="16" creationId="{ED888B23-07FA-482A-96DF-47E31AF1A603}"/>
          </ac:spMkLst>
        </pc:spChg>
        <pc:grpChg chg="add">
          <ac:chgData name="Liudmyla Holoporova (2510891)" userId="S::2510891@student.uwtsd.ac.uk::73f852ce-686f-428d-9bd6-a05d235341e6" providerId="AD" clId="Web-{EFDCD1BF-59DE-49DA-E431-E1A0BE1F7487}" dt="2026-07-18T19:07:44.793" v="76"/>
          <ac:grpSpMkLst>
            <pc:docMk/>
            <pc:sldMk cId="3096398780" sldId="276"/>
            <ac:grpSpMk id="10" creationId="{5D1A9D8B-3117-4D9D-BDA4-DD81895098B0}"/>
          </ac:grpSpMkLst>
        </pc:grpChg>
      </pc:sldChg>
      <pc:sldChg chg="addSp delSp modSp mod setBg modClrScheme delDesignElem chgLayout">
        <pc:chgData name="Liudmyla Holoporova (2510891)" userId="S::2510891@student.uwtsd.ac.uk::73f852ce-686f-428d-9bd6-a05d235341e6" providerId="AD" clId="Web-{EFDCD1BF-59DE-49DA-E431-E1A0BE1F7487}" dt="2026-07-18T20:15:08.666" v="359" actId="14100"/>
        <pc:sldMkLst>
          <pc:docMk/>
          <pc:sldMk cId="2233809929" sldId="277"/>
        </pc:sldMkLst>
        <pc:spChg chg="mod ord">
          <ac:chgData name="Liudmyla Holoporova (2510891)" userId="S::2510891@student.uwtsd.ac.uk::73f852ce-686f-428d-9bd6-a05d235341e6" providerId="AD" clId="Web-{EFDCD1BF-59DE-49DA-E431-E1A0BE1F7487}" dt="2026-07-18T20:15:08.666" v="359" actId="14100"/>
          <ac:spMkLst>
            <pc:docMk/>
            <pc:sldMk cId="2233809929" sldId="277"/>
            <ac:spMk id="2" creationId="{7A4666FD-D2C0-DD92-1E14-6162CD33C435}"/>
          </ac:spMkLst>
        </pc:spChg>
        <pc:spChg chg="mod ord">
          <ac:chgData name="Liudmyla Holoporova (2510891)" userId="S::2510891@student.uwtsd.ac.uk::73f852ce-686f-428d-9bd6-a05d235341e6" providerId="AD" clId="Web-{EFDCD1BF-59DE-49DA-E431-E1A0BE1F7487}" dt="2026-07-18T20:13:05.255" v="347" actId="20577"/>
          <ac:spMkLst>
            <pc:docMk/>
            <pc:sldMk cId="2233809929" sldId="277"/>
            <ac:spMk id="3" creationId="{0F879EFB-F93F-58E0-8ECF-F1FC1F217E53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0:04.376" v="46"/>
          <ac:spMkLst>
            <pc:docMk/>
            <pc:sldMk cId="2233809929" sldId="277"/>
            <ac:spMk id="8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0:04.376" v="46"/>
          <ac:spMkLst>
            <pc:docMk/>
            <pc:sldMk cId="2233809929" sldId="277"/>
            <ac:spMk id="14" creationId="{BD92035A-AA2F-4CD8-A556-1CE8BDEC75BD}"/>
          </ac:spMkLst>
        </pc:spChg>
        <pc:spChg chg="add del">
          <ac:chgData name="Liudmyla Holoporova (2510891)" userId="S::2510891@student.uwtsd.ac.uk::73f852ce-686f-428d-9bd6-a05d235341e6" providerId="AD" clId="Web-{EFDCD1BF-59DE-49DA-E431-E1A0BE1F7487}" dt="2026-07-18T19:00:04.376" v="46"/>
          <ac:spMkLst>
            <pc:docMk/>
            <pc:sldMk cId="2233809929" sldId="277"/>
            <ac:spMk id="16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EFDCD1BF-59DE-49DA-E431-E1A0BE1F7487}" dt="2026-07-18T19:00:04.376" v="46"/>
          <ac:grpSpMkLst>
            <pc:docMk/>
            <pc:sldMk cId="2233809929" sldId="277"/>
            <ac:grpSpMk id="10" creationId="{5D1A9D8B-3117-4D9D-BDA4-DD81895098B0}"/>
          </ac:grpSpMkLst>
        </pc:grpChg>
      </pc:sldChg>
      <pc:sldMasterChg chg="add del addSldLayout delSldLayout">
        <pc:chgData name="Liudmyla Holoporova (2510891)" userId="S::2510891@student.uwtsd.ac.uk::73f852ce-686f-428d-9bd6-a05d235341e6" providerId="AD" clId="Web-{EFDCD1BF-59DE-49DA-E431-E1A0BE1F7487}" dt="2026-07-18T19:00:04.376" v="46"/>
        <pc:sldMasterMkLst>
          <pc:docMk/>
          <pc:sldMasterMk cId="2460954070" sldId="2147483660"/>
        </pc:sldMasterMkLst>
        <pc:sldLayoutChg chg="add del">
          <pc:chgData name="Liudmyla Holoporova (2510891)" userId="S::2510891@student.uwtsd.ac.uk::73f852ce-686f-428d-9bd6-a05d235341e6" providerId="AD" clId="Web-{EFDCD1BF-59DE-49DA-E431-E1A0BE1F7487}" dt="2026-07-18T19:00:04.376" v="46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Liudmyla Holoporova (2510891)" userId="S::2510891@student.uwtsd.ac.uk::73f852ce-686f-428d-9bd6-a05d235341e6" providerId="AD" clId="Web-{EFDCD1BF-59DE-49DA-E431-E1A0BE1F7487}" dt="2026-07-18T19:00:04.376" v="46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Liudmyla Holoporova (2510891)" userId="S::2510891@student.uwtsd.ac.uk::73f852ce-686f-428d-9bd6-a05d235341e6" providerId="AD" clId="Web-{EFDCD1BF-59DE-49DA-E431-E1A0BE1F7487}" dt="2026-07-18T19:00:04.376" v="46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Liudmyla Holoporova (2510891)" userId="S::2510891@student.uwtsd.ac.uk::73f852ce-686f-428d-9bd6-a05d235341e6" providerId="AD" clId="Web-{EFDCD1BF-59DE-49DA-E431-E1A0BE1F7487}" dt="2026-07-18T19:00:04.376" v="46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Liudmyla Holoporova (2510891)" userId="S::2510891@student.uwtsd.ac.uk::73f852ce-686f-428d-9bd6-a05d235341e6" providerId="AD" clId="Web-{EFDCD1BF-59DE-49DA-E431-E1A0BE1F7487}" dt="2026-07-18T19:00:04.376" v="46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Liudmyla Holoporova (2510891)" userId="S::2510891@student.uwtsd.ac.uk::73f852ce-686f-428d-9bd6-a05d235341e6" providerId="AD" clId="Web-{EFDCD1BF-59DE-49DA-E431-E1A0BE1F7487}" dt="2026-07-18T19:00:04.376" v="46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Liudmyla Holoporova (2510891)" userId="S::2510891@student.uwtsd.ac.uk::73f852ce-686f-428d-9bd6-a05d235341e6" providerId="AD" clId="Web-{EFDCD1BF-59DE-49DA-E431-E1A0BE1F7487}" dt="2026-07-18T19:00:04.376" v="46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Liudmyla Holoporova (2510891)" userId="S::2510891@student.uwtsd.ac.uk::73f852ce-686f-428d-9bd6-a05d235341e6" providerId="AD" clId="Web-{EFDCD1BF-59DE-49DA-E431-E1A0BE1F7487}" dt="2026-07-18T19:00:04.376" v="46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Liudmyla Holoporova (2510891)" userId="S::2510891@student.uwtsd.ac.uk::73f852ce-686f-428d-9bd6-a05d235341e6" providerId="AD" clId="Web-{EFDCD1BF-59DE-49DA-E431-E1A0BE1F7487}" dt="2026-07-18T19:00:04.376" v="46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Liudmyla Holoporova (2510891)" userId="S::2510891@student.uwtsd.ac.uk::73f852ce-686f-428d-9bd6-a05d235341e6" providerId="AD" clId="Web-{EFDCD1BF-59DE-49DA-E431-E1A0BE1F7487}" dt="2026-07-18T19:00:04.376" v="46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Liudmyla Holoporova (2510891)" userId="S::2510891@student.uwtsd.ac.uk::73f852ce-686f-428d-9bd6-a05d235341e6" providerId="AD" clId="Web-{EFDCD1BF-59DE-49DA-E431-E1A0BE1F7487}" dt="2026-07-18T19:00:04.376" v="4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Liudmyla Holoporova (2510891)" userId="S::2510891@student.uwtsd.ac.uk::73f852ce-686f-428d-9bd6-a05d235341e6" providerId="AD" clId="Web-{EFDCD1BF-59DE-49DA-E431-E1A0BE1F7487}" dt="2026-07-18T19:00:04.376" v="46"/>
        <pc:sldMasterMkLst>
          <pc:docMk/>
          <pc:sldMasterMk cId="3817857520" sldId="2147483672"/>
        </pc:sldMasterMkLst>
        <pc:sldLayoutChg chg="add del mod replId">
          <pc:chgData name="Liudmyla Holoporova (2510891)" userId="S::2510891@student.uwtsd.ac.uk::73f852ce-686f-428d-9bd6-a05d235341e6" providerId="AD" clId="Web-{EFDCD1BF-59DE-49DA-E431-E1A0BE1F7487}" dt="2026-07-18T19:00:04.376" v="46"/>
          <pc:sldLayoutMkLst>
            <pc:docMk/>
            <pc:sldMasterMk cId="3817857520" sldId="2147483672"/>
            <pc:sldLayoutMk cId="1113787921" sldId="2147483673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4.376" v="46"/>
          <pc:sldLayoutMkLst>
            <pc:docMk/>
            <pc:sldMasterMk cId="3817857520" sldId="2147483672"/>
            <pc:sldLayoutMk cId="1489061554" sldId="2147483674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4.376" v="46"/>
          <pc:sldLayoutMkLst>
            <pc:docMk/>
            <pc:sldMasterMk cId="3817857520" sldId="2147483672"/>
            <pc:sldLayoutMk cId="3696162943" sldId="2147483675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4.376" v="46"/>
          <pc:sldLayoutMkLst>
            <pc:docMk/>
            <pc:sldMasterMk cId="3817857520" sldId="2147483672"/>
            <pc:sldLayoutMk cId="1412747000" sldId="2147483676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4.376" v="46"/>
          <pc:sldLayoutMkLst>
            <pc:docMk/>
            <pc:sldMasterMk cId="3817857520" sldId="2147483672"/>
            <pc:sldLayoutMk cId="2734137003" sldId="2147483677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4.376" v="46"/>
          <pc:sldLayoutMkLst>
            <pc:docMk/>
            <pc:sldMasterMk cId="3817857520" sldId="2147483672"/>
            <pc:sldLayoutMk cId="279294649" sldId="2147483678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4.376" v="46"/>
          <pc:sldLayoutMkLst>
            <pc:docMk/>
            <pc:sldMasterMk cId="3817857520" sldId="2147483672"/>
            <pc:sldLayoutMk cId="4044174901" sldId="2147483679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4.376" v="46"/>
          <pc:sldLayoutMkLst>
            <pc:docMk/>
            <pc:sldMasterMk cId="3817857520" sldId="2147483672"/>
            <pc:sldLayoutMk cId="3435140200" sldId="2147483680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4.376" v="46"/>
          <pc:sldLayoutMkLst>
            <pc:docMk/>
            <pc:sldMasterMk cId="3817857520" sldId="2147483672"/>
            <pc:sldLayoutMk cId="3095825151" sldId="2147483681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4.376" v="46"/>
          <pc:sldLayoutMkLst>
            <pc:docMk/>
            <pc:sldMasterMk cId="3817857520" sldId="2147483672"/>
            <pc:sldLayoutMk cId="930939490" sldId="2147483682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4.376" v="46"/>
          <pc:sldLayoutMkLst>
            <pc:docMk/>
            <pc:sldMasterMk cId="3817857520" sldId="2147483672"/>
            <pc:sldLayoutMk cId="958868596" sldId="2147483683"/>
          </pc:sldLayoutMkLst>
        </pc:sldLayoutChg>
      </pc:sldMasterChg>
      <pc:sldMasterChg chg="add del addSldLayout delSldLayout modSldLayout">
        <pc:chgData name="Liudmyla Holoporova (2510891)" userId="S::2510891@student.uwtsd.ac.uk::73f852ce-686f-428d-9bd6-a05d235341e6" providerId="AD" clId="Web-{EFDCD1BF-59DE-49DA-E431-E1A0BE1F7487}" dt="2026-07-18T19:00:03.142" v="45"/>
        <pc:sldMasterMkLst>
          <pc:docMk/>
          <pc:sldMasterMk cId="3921313640" sldId="2147483684"/>
        </pc:sldMasterMkLst>
        <pc:sldLayoutChg chg="add del mod replId">
          <pc:chgData name="Liudmyla Holoporova (2510891)" userId="S::2510891@student.uwtsd.ac.uk::73f852ce-686f-428d-9bd6-a05d235341e6" providerId="AD" clId="Web-{EFDCD1BF-59DE-49DA-E431-E1A0BE1F7487}" dt="2026-07-18T19:00:03.142" v="45"/>
          <pc:sldLayoutMkLst>
            <pc:docMk/>
            <pc:sldMasterMk cId="3921313640" sldId="2147483684"/>
            <pc:sldLayoutMk cId="3124328087" sldId="2147483685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3.142" v="45"/>
          <pc:sldLayoutMkLst>
            <pc:docMk/>
            <pc:sldMasterMk cId="3921313640" sldId="2147483684"/>
            <pc:sldLayoutMk cId="1366713672" sldId="2147483686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3.142" v="45"/>
          <pc:sldLayoutMkLst>
            <pc:docMk/>
            <pc:sldMasterMk cId="3921313640" sldId="2147483684"/>
            <pc:sldLayoutMk cId="825285738" sldId="2147483687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3.142" v="45"/>
          <pc:sldLayoutMkLst>
            <pc:docMk/>
            <pc:sldMasterMk cId="3921313640" sldId="2147483684"/>
            <pc:sldLayoutMk cId="26802849" sldId="2147483688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3.142" v="45"/>
          <pc:sldLayoutMkLst>
            <pc:docMk/>
            <pc:sldMasterMk cId="3921313640" sldId="2147483684"/>
            <pc:sldLayoutMk cId="1096923795" sldId="2147483689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3.142" v="45"/>
          <pc:sldLayoutMkLst>
            <pc:docMk/>
            <pc:sldMasterMk cId="3921313640" sldId="2147483684"/>
            <pc:sldLayoutMk cId="3601325621" sldId="2147483690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3.142" v="45"/>
          <pc:sldLayoutMkLst>
            <pc:docMk/>
            <pc:sldMasterMk cId="3921313640" sldId="2147483684"/>
            <pc:sldLayoutMk cId="2319348180" sldId="2147483691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3.142" v="45"/>
          <pc:sldLayoutMkLst>
            <pc:docMk/>
            <pc:sldMasterMk cId="3921313640" sldId="2147483684"/>
            <pc:sldLayoutMk cId="1035048689" sldId="2147483692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3.142" v="45"/>
          <pc:sldLayoutMkLst>
            <pc:docMk/>
            <pc:sldMasterMk cId="3921313640" sldId="2147483684"/>
            <pc:sldLayoutMk cId="433827438" sldId="2147483693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3.142" v="45"/>
          <pc:sldLayoutMkLst>
            <pc:docMk/>
            <pc:sldMasterMk cId="3921313640" sldId="2147483684"/>
            <pc:sldLayoutMk cId="813979460" sldId="2147483694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3.142" v="45"/>
          <pc:sldLayoutMkLst>
            <pc:docMk/>
            <pc:sldMasterMk cId="3921313640" sldId="2147483684"/>
            <pc:sldLayoutMk cId="623144945" sldId="2147483695"/>
          </pc:sldLayoutMkLst>
        </pc:sldLayoutChg>
      </pc:sldMasterChg>
      <pc:sldMasterChg chg="add del addSldLayout delSldLayout modSldLayout">
        <pc:chgData name="Liudmyla Holoporova (2510891)" userId="S::2510891@student.uwtsd.ac.uk::73f852ce-686f-428d-9bd6-a05d235341e6" providerId="AD" clId="Web-{EFDCD1BF-59DE-49DA-E431-E1A0BE1F7487}" dt="2026-07-18T19:00:02.048" v="44"/>
        <pc:sldMasterMkLst>
          <pc:docMk/>
          <pc:sldMasterMk cId="1337843643" sldId="2147483696"/>
        </pc:sldMasterMkLst>
        <pc:sldLayoutChg chg="add del mod replId">
          <pc:chgData name="Liudmyla Holoporova (2510891)" userId="S::2510891@student.uwtsd.ac.uk::73f852ce-686f-428d-9bd6-a05d235341e6" providerId="AD" clId="Web-{EFDCD1BF-59DE-49DA-E431-E1A0BE1F7487}" dt="2026-07-18T19:00:02.048" v="44"/>
          <pc:sldLayoutMkLst>
            <pc:docMk/>
            <pc:sldMasterMk cId="1337843643" sldId="2147483696"/>
            <pc:sldLayoutMk cId="3701619342" sldId="2147483697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2.048" v="44"/>
          <pc:sldLayoutMkLst>
            <pc:docMk/>
            <pc:sldMasterMk cId="1337843643" sldId="2147483696"/>
            <pc:sldLayoutMk cId="2648321231" sldId="2147483698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2.048" v="44"/>
          <pc:sldLayoutMkLst>
            <pc:docMk/>
            <pc:sldMasterMk cId="1337843643" sldId="2147483696"/>
            <pc:sldLayoutMk cId="3210568113" sldId="2147483699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2.048" v="44"/>
          <pc:sldLayoutMkLst>
            <pc:docMk/>
            <pc:sldMasterMk cId="1337843643" sldId="2147483696"/>
            <pc:sldLayoutMk cId="448549292" sldId="2147483700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2.048" v="44"/>
          <pc:sldLayoutMkLst>
            <pc:docMk/>
            <pc:sldMasterMk cId="1337843643" sldId="2147483696"/>
            <pc:sldLayoutMk cId="716050449" sldId="2147483701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2.048" v="44"/>
          <pc:sldLayoutMkLst>
            <pc:docMk/>
            <pc:sldMasterMk cId="1337843643" sldId="2147483696"/>
            <pc:sldLayoutMk cId="3719054940" sldId="2147483702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2.048" v="44"/>
          <pc:sldLayoutMkLst>
            <pc:docMk/>
            <pc:sldMasterMk cId="1337843643" sldId="2147483696"/>
            <pc:sldLayoutMk cId="2620463464" sldId="2147483703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2.048" v="44"/>
          <pc:sldLayoutMkLst>
            <pc:docMk/>
            <pc:sldMasterMk cId="1337843643" sldId="2147483696"/>
            <pc:sldLayoutMk cId="3360076250" sldId="2147483704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2.048" v="44"/>
          <pc:sldLayoutMkLst>
            <pc:docMk/>
            <pc:sldMasterMk cId="1337843643" sldId="2147483696"/>
            <pc:sldLayoutMk cId="3697563806" sldId="2147483705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2.048" v="44"/>
          <pc:sldLayoutMkLst>
            <pc:docMk/>
            <pc:sldMasterMk cId="1337843643" sldId="2147483696"/>
            <pc:sldLayoutMk cId="220473185" sldId="2147483706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9:00:02.048" v="44"/>
          <pc:sldLayoutMkLst>
            <pc:docMk/>
            <pc:sldMasterMk cId="1337843643" sldId="2147483696"/>
            <pc:sldLayoutMk cId="3894175595" sldId="2147483707"/>
          </pc:sldLayoutMkLst>
        </pc:sldLayoutChg>
      </pc:sldMasterChg>
      <pc:sldMasterChg chg="add del addSldLayout delSldLayout modSldLayout">
        <pc:chgData name="Liudmyla Holoporova (2510891)" userId="S::2510891@student.uwtsd.ac.uk::73f852ce-686f-428d-9bd6-a05d235341e6" providerId="AD" clId="Web-{EFDCD1BF-59DE-49DA-E431-E1A0BE1F7487}" dt="2026-07-18T18:59:59.876" v="43"/>
        <pc:sldMasterMkLst>
          <pc:docMk/>
          <pc:sldMasterMk cId="1139623383" sldId="2147483708"/>
        </pc:sldMasterMkLst>
        <pc:sldLayoutChg chg="add del mod replId">
          <pc:chgData name="Liudmyla Holoporova (2510891)" userId="S::2510891@student.uwtsd.ac.uk::73f852ce-686f-428d-9bd6-a05d235341e6" providerId="AD" clId="Web-{EFDCD1BF-59DE-49DA-E431-E1A0BE1F7487}" dt="2026-07-18T18:59:59.876" v="43"/>
          <pc:sldLayoutMkLst>
            <pc:docMk/>
            <pc:sldMasterMk cId="1139623383" sldId="2147483708"/>
            <pc:sldLayoutMk cId="608444526" sldId="2147483709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9.876" v="43"/>
          <pc:sldLayoutMkLst>
            <pc:docMk/>
            <pc:sldMasterMk cId="1139623383" sldId="2147483708"/>
            <pc:sldLayoutMk cId="2989120588" sldId="2147483710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9.876" v="43"/>
          <pc:sldLayoutMkLst>
            <pc:docMk/>
            <pc:sldMasterMk cId="1139623383" sldId="2147483708"/>
            <pc:sldLayoutMk cId="3019977605" sldId="2147483711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9.876" v="43"/>
          <pc:sldLayoutMkLst>
            <pc:docMk/>
            <pc:sldMasterMk cId="1139623383" sldId="2147483708"/>
            <pc:sldLayoutMk cId="1472713224" sldId="2147483712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9.876" v="43"/>
          <pc:sldLayoutMkLst>
            <pc:docMk/>
            <pc:sldMasterMk cId="1139623383" sldId="2147483708"/>
            <pc:sldLayoutMk cId="2870882076" sldId="2147483713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9.876" v="43"/>
          <pc:sldLayoutMkLst>
            <pc:docMk/>
            <pc:sldMasterMk cId="1139623383" sldId="2147483708"/>
            <pc:sldLayoutMk cId="186561689" sldId="2147483714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9.876" v="43"/>
          <pc:sldLayoutMkLst>
            <pc:docMk/>
            <pc:sldMasterMk cId="1139623383" sldId="2147483708"/>
            <pc:sldLayoutMk cId="579409075" sldId="2147483715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9.876" v="43"/>
          <pc:sldLayoutMkLst>
            <pc:docMk/>
            <pc:sldMasterMk cId="1139623383" sldId="2147483708"/>
            <pc:sldLayoutMk cId="414084223" sldId="2147483716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9.876" v="43"/>
          <pc:sldLayoutMkLst>
            <pc:docMk/>
            <pc:sldMasterMk cId="1139623383" sldId="2147483708"/>
            <pc:sldLayoutMk cId="2130076139" sldId="2147483717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9.876" v="43"/>
          <pc:sldLayoutMkLst>
            <pc:docMk/>
            <pc:sldMasterMk cId="1139623383" sldId="2147483708"/>
            <pc:sldLayoutMk cId="354143782" sldId="2147483718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9.876" v="43"/>
          <pc:sldLayoutMkLst>
            <pc:docMk/>
            <pc:sldMasterMk cId="1139623383" sldId="2147483708"/>
            <pc:sldLayoutMk cId="2270571214" sldId="2147483719"/>
          </pc:sldLayoutMkLst>
        </pc:sldLayoutChg>
      </pc:sldMasterChg>
      <pc:sldMasterChg chg="add del addSldLayout delSldLayout modSldLayout">
        <pc:chgData name="Liudmyla Holoporova (2510891)" userId="S::2510891@student.uwtsd.ac.uk::73f852ce-686f-428d-9bd6-a05d235341e6" providerId="AD" clId="Web-{EFDCD1BF-59DE-49DA-E431-E1A0BE1F7487}" dt="2026-07-18T18:59:58.907" v="42"/>
        <pc:sldMasterMkLst>
          <pc:docMk/>
          <pc:sldMasterMk cId="2634999329" sldId="2147483720"/>
        </pc:sldMasterMkLst>
        <pc:sldLayoutChg chg="add del mod replId">
          <pc:chgData name="Liudmyla Holoporova (2510891)" userId="S::2510891@student.uwtsd.ac.uk::73f852ce-686f-428d-9bd6-a05d235341e6" providerId="AD" clId="Web-{EFDCD1BF-59DE-49DA-E431-E1A0BE1F7487}" dt="2026-07-18T18:59:58.907" v="42"/>
          <pc:sldLayoutMkLst>
            <pc:docMk/>
            <pc:sldMasterMk cId="2634999329" sldId="2147483720"/>
            <pc:sldLayoutMk cId="1268944170" sldId="2147483721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8.907" v="42"/>
          <pc:sldLayoutMkLst>
            <pc:docMk/>
            <pc:sldMasterMk cId="2634999329" sldId="2147483720"/>
            <pc:sldLayoutMk cId="3605573461" sldId="2147483722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8.907" v="42"/>
          <pc:sldLayoutMkLst>
            <pc:docMk/>
            <pc:sldMasterMk cId="2634999329" sldId="2147483720"/>
            <pc:sldLayoutMk cId="3209395498" sldId="2147483723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8.907" v="42"/>
          <pc:sldLayoutMkLst>
            <pc:docMk/>
            <pc:sldMasterMk cId="2634999329" sldId="2147483720"/>
            <pc:sldLayoutMk cId="1259336831" sldId="2147483724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8.907" v="42"/>
          <pc:sldLayoutMkLst>
            <pc:docMk/>
            <pc:sldMasterMk cId="2634999329" sldId="2147483720"/>
            <pc:sldLayoutMk cId="410291638" sldId="2147483725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8.907" v="42"/>
          <pc:sldLayoutMkLst>
            <pc:docMk/>
            <pc:sldMasterMk cId="2634999329" sldId="2147483720"/>
            <pc:sldLayoutMk cId="1250986258" sldId="2147483726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8.907" v="42"/>
          <pc:sldLayoutMkLst>
            <pc:docMk/>
            <pc:sldMasterMk cId="2634999329" sldId="2147483720"/>
            <pc:sldLayoutMk cId="1401566060" sldId="2147483727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8.907" v="42"/>
          <pc:sldLayoutMkLst>
            <pc:docMk/>
            <pc:sldMasterMk cId="2634999329" sldId="2147483720"/>
            <pc:sldLayoutMk cId="839521909" sldId="2147483728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8.907" v="42"/>
          <pc:sldLayoutMkLst>
            <pc:docMk/>
            <pc:sldMasterMk cId="2634999329" sldId="2147483720"/>
            <pc:sldLayoutMk cId="1827281369" sldId="2147483729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8.907" v="42"/>
          <pc:sldLayoutMkLst>
            <pc:docMk/>
            <pc:sldMasterMk cId="2634999329" sldId="2147483720"/>
            <pc:sldLayoutMk cId="419697814" sldId="2147483730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8.907" v="42"/>
          <pc:sldLayoutMkLst>
            <pc:docMk/>
            <pc:sldMasterMk cId="2634999329" sldId="2147483720"/>
            <pc:sldLayoutMk cId="3996987918" sldId="2147483731"/>
          </pc:sldLayoutMkLst>
        </pc:sldLayoutChg>
      </pc:sldMasterChg>
      <pc:sldMasterChg chg="add del addSldLayout delSldLayout modSldLayout">
        <pc:chgData name="Liudmyla Holoporova (2510891)" userId="S::2510891@student.uwtsd.ac.uk::73f852ce-686f-428d-9bd6-a05d235341e6" providerId="AD" clId="Web-{EFDCD1BF-59DE-49DA-E431-E1A0BE1F7487}" dt="2026-07-18T18:59:57.782" v="41"/>
        <pc:sldMasterMkLst>
          <pc:docMk/>
          <pc:sldMasterMk cId="3485336902" sldId="2147483732"/>
        </pc:sldMasterMkLst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782" v="41"/>
          <pc:sldLayoutMkLst>
            <pc:docMk/>
            <pc:sldMasterMk cId="3485336902" sldId="2147483732"/>
            <pc:sldLayoutMk cId="1905539363" sldId="2147483733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782" v="41"/>
          <pc:sldLayoutMkLst>
            <pc:docMk/>
            <pc:sldMasterMk cId="3485336902" sldId="2147483732"/>
            <pc:sldLayoutMk cId="913673265" sldId="2147483734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782" v="41"/>
          <pc:sldLayoutMkLst>
            <pc:docMk/>
            <pc:sldMasterMk cId="3485336902" sldId="2147483732"/>
            <pc:sldLayoutMk cId="3260033146" sldId="2147483735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782" v="41"/>
          <pc:sldLayoutMkLst>
            <pc:docMk/>
            <pc:sldMasterMk cId="3485336902" sldId="2147483732"/>
            <pc:sldLayoutMk cId="2100418641" sldId="2147483736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782" v="41"/>
          <pc:sldLayoutMkLst>
            <pc:docMk/>
            <pc:sldMasterMk cId="3485336902" sldId="2147483732"/>
            <pc:sldLayoutMk cId="1099089258" sldId="2147483737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782" v="41"/>
          <pc:sldLayoutMkLst>
            <pc:docMk/>
            <pc:sldMasterMk cId="3485336902" sldId="2147483732"/>
            <pc:sldLayoutMk cId="2501087318" sldId="2147483738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782" v="41"/>
          <pc:sldLayoutMkLst>
            <pc:docMk/>
            <pc:sldMasterMk cId="3485336902" sldId="2147483732"/>
            <pc:sldLayoutMk cId="2171930870" sldId="2147483739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782" v="41"/>
          <pc:sldLayoutMkLst>
            <pc:docMk/>
            <pc:sldMasterMk cId="3485336902" sldId="2147483732"/>
            <pc:sldLayoutMk cId="2663509303" sldId="2147483740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782" v="41"/>
          <pc:sldLayoutMkLst>
            <pc:docMk/>
            <pc:sldMasterMk cId="3485336902" sldId="2147483732"/>
            <pc:sldLayoutMk cId="2361916974" sldId="2147483741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782" v="41"/>
          <pc:sldLayoutMkLst>
            <pc:docMk/>
            <pc:sldMasterMk cId="3485336902" sldId="2147483732"/>
            <pc:sldLayoutMk cId="725213121" sldId="2147483742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782" v="41"/>
          <pc:sldLayoutMkLst>
            <pc:docMk/>
            <pc:sldMasterMk cId="3485336902" sldId="2147483732"/>
            <pc:sldLayoutMk cId="3770941739" sldId="2147483743"/>
          </pc:sldLayoutMkLst>
        </pc:sldLayoutChg>
      </pc:sldMasterChg>
      <pc:sldMasterChg chg="add del addSldLayout delSldLayout modSldLayout">
        <pc:chgData name="Liudmyla Holoporova (2510891)" userId="S::2510891@student.uwtsd.ac.uk::73f852ce-686f-428d-9bd6-a05d235341e6" providerId="AD" clId="Web-{EFDCD1BF-59DE-49DA-E431-E1A0BE1F7487}" dt="2026-07-18T18:59:57.236" v="40"/>
        <pc:sldMasterMkLst>
          <pc:docMk/>
          <pc:sldMasterMk cId="1161685986" sldId="2147483744"/>
        </pc:sldMasterMkLst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236" v="40"/>
          <pc:sldLayoutMkLst>
            <pc:docMk/>
            <pc:sldMasterMk cId="1161685986" sldId="2147483744"/>
            <pc:sldLayoutMk cId="210572644" sldId="2147483745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236" v="40"/>
          <pc:sldLayoutMkLst>
            <pc:docMk/>
            <pc:sldMasterMk cId="1161685986" sldId="2147483744"/>
            <pc:sldLayoutMk cId="1076072168" sldId="2147483746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236" v="40"/>
          <pc:sldLayoutMkLst>
            <pc:docMk/>
            <pc:sldMasterMk cId="1161685986" sldId="2147483744"/>
            <pc:sldLayoutMk cId="748798797" sldId="2147483747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236" v="40"/>
          <pc:sldLayoutMkLst>
            <pc:docMk/>
            <pc:sldMasterMk cId="1161685986" sldId="2147483744"/>
            <pc:sldLayoutMk cId="3729646266" sldId="2147483748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236" v="40"/>
          <pc:sldLayoutMkLst>
            <pc:docMk/>
            <pc:sldMasterMk cId="1161685986" sldId="2147483744"/>
            <pc:sldLayoutMk cId="1658900700" sldId="2147483749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236" v="40"/>
          <pc:sldLayoutMkLst>
            <pc:docMk/>
            <pc:sldMasterMk cId="1161685986" sldId="2147483744"/>
            <pc:sldLayoutMk cId="3928252609" sldId="2147483750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236" v="40"/>
          <pc:sldLayoutMkLst>
            <pc:docMk/>
            <pc:sldMasterMk cId="1161685986" sldId="2147483744"/>
            <pc:sldLayoutMk cId="1468088388" sldId="2147483751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236" v="40"/>
          <pc:sldLayoutMkLst>
            <pc:docMk/>
            <pc:sldMasterMk cId="1161685986" sldId="2147483744"/>
            <pc:sldLayoutMk cId="3635026350" sldId="2147483752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236" v="40"/>
          <pc:sldLayoutMkLst>
            <pc:docMk/>
            <pc:sldMasterMk cId="1161685986" sldId="2147483744"/>
            <pc:sldLayoutMk cId="857492513" sldId="2147483753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236" v="40"/>
          <pc:sldLayoutMkLst>
            <pc:docMk/>
            <pc:sldMasterMk cId="1161685986" sldId="2147483744"/>
            <pc:sldLayoutMk cId="3765584929" sldId="2147483754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236" v="40"/>
          <pc:sldLayoutMkLst>
            <pc:docMk/>
            <pc:sldMasterMk cId="1161685986" sldId="2147483744"/>
            <pc:sldLayoutMk cId="383562060" sldId="2147483755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236" v="40"/>
          <pc:sldLayoutMkLst>
            <pc:docMk/>
            <pc:sldMasterMk cId="1161685986" sldId="2147483744"/>
            <pc:sldLayoutMk cId="3650571816" sldId="2147483756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236" v="40"/>
          <pc:sldLayoutMkLst>
            <pc:docMk/>
            <pc:sldMasterMk cId="1161685986" sldId="2147483744"/>
            <pc:sldLayoutMk cId="2357718202" sldId="2147483757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236" v="40"/>
          <pc:sldLayoutMkLst>
            <pc:docMk/>
            <pc:sldMasterMk cId="1161685986" sldId="2147483744"/>
            <pc:sldLayoutMk cId="8435992" sldId="2147483758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236" v="40"/>
          <pc:sldLayoutMkLst>
            <pc:docMk/>
            <pc:sldMasterMk cId="1161685986" sldId="2147483744"/>
            <pc:sldLayoutMk cId="2849418645" sldId="2147483759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7.236" v="40"/>
          <pc:sldLayoutMkLst>
            <pc:docMk/>
            <pc:sldMasterMk cId="1161685986" sldId="2147483744"/>
            <pc:sldLayoutMk cId="4095780822" sldId="2147483760"/>
          </pc:sldLayoutMkLst>
        </pc:sldLayoutChg>
      </pc:sldMasterChg>
      <pc:sldMasterChg chg="add del addSldLayout delSldLayout modSldLayout">
        <pc:chgData name="Liudmyla Holoporova (2510891)" userId="S::2510891@student.uwtsd.ac.uk::73f852ce-686f-428d-9bd6-a05d235341e6" providerId="AD" clId="Web-{EFDCD1BF-59DE-49DA-E431-E1A0BE1F7487}" dt="2026-07-18T18:59:55.157" v="39"/>
        <pc:sldMasterMkLst>
          <pc:docMk/>
          <pc:sldMasterMk cId="1493599837" sldId="2147483761"/>
        </pc:sldMasterMkLst>
        <pc:sldLayoutChg chg="add del mod replId">
          <pc:chgData name="Liudmyla Holoporova (2510891)" userId="S::2510891@student.uwtsd.ac.uk::73f852ce-686f-428d-9bd6-a05d235341e6" providerId="AD" clId="Web-{EFDCD1BF-59DE-49DA-E431-E1A0BE1F7487}" dt="2026-07-18T18:59:55.157" v="39"/>
          <pc:sldLayoutMkLst>
            <pc:docMk/>
            <pc:sldMasterMk cId="1493599837" sldId="2147483761"/>
            <pc:sldLayoutMk cId="772309489" sldId="2147483762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5.157" v="39"/>
          <pc:sldLayoutMkLst>
            <pc:docMk/>
            <pc:sldMasterMk cId="1493599837" sldId="2147483761"/>
            <pc:sldLayoutMk cId="1836704098" sldId="2147483763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5.157" v="39"/>
          <pc:sldLayoutMkLst>
            <pc:docMk/>
            <pc:sldMasterMk cId="1493599837" sldId="2147483761"/>
            <pc:sldLayoutMk cId="1757815629" sldId="2147483764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5.157" v="39"/>
          <pc:sldLayoutMkLst>
            <pc:docMk/>
            <pc:sldMasterMk cId="1493599837" sldId="2147483761"/>
            <pc:sldLayoutMk cId="4151396064" sldId="2147483765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5.157" v="39"/>
          <pc:sldLayoutMkLst>
            <pc:docMk/>
            <pc:sldMasterMk cId="1493599837" sldId="2147483761"/>
            <pc:sldLayoutMk cId="2030584211" sldId="2147483766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5.157" v="39"/>
          <pc:sldLayoutMkLst>
            <pc:docMk/>
            <pc:sldMasterMk cId="1493599837" sldId="2147483761"/>
            <pc:sldLayoutMk cId="2931771913" sldId="2147483767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5.157" v="39"/>
          <pc:sldLayoutMkLst>
            <pc:docMk/>
            <pc:sldMasterMk cId="1493599837" sldId="2147483761"/>
            <pc:sldLayoutMk cId="2102655496" sldId="2147483768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5.157" v="39"/>
          <pc:sldLayoutMkLst>
            <pc:docMk/>
            <pc:sldMasterMk cId="1493599837" sldId="2147483761"/>
            <pc:sldLayoutMk cId="2145626325" sldId="2147483769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5.157" v="39"/>
          <pc:sldLayoutMkLst>
            <pc:docMk/>
            <pc:sldMasterMk cId="1493599837" sldId="2147483761"/>
            <pc:sldLayoutMk cId="3776542938" sldId="2147483770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5.157" v="39"/>
          <pc:sldLayoutMkLst>
            <pc:docMk/>
            <pc:sldMasterMk cId="1493599837" sldId="2147483761"/>
            <pc:sldLayoutMk cId="1438768161" sldId="2147483771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5.157" v="39"/>
          <pc:sldLayoutMkLst>
            <pc:docMk/>
            <pc:sldMasterMk cId="1493599837" sldId="2147483761"/>
            <pc:sldLayoutMk cId="3410873240" sldId="2147483772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5.157" v="39"/>
          <pc:sldLayoutMkLst>
            <pc:docMk/>
            <pc:sldMasterMk cId="1493599837" sldId="2147483761"/>
            <pc:sldLayoutMk cId="1057950472" sldId="2147483773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5.157" v="39"/>
          <pc:sldLayoutMkLst>
            <pc:docMk/>
            <pc:sldMasterMk cId="1493599837" sldId="2147483761"/>
            <pc:sldLayoutMk cId="2011061618" sldId="2147483774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5.157" v="39"/>
          <pc:sldLayoutMkLst>
            <pc:docMk/>
            <pc:sldMasterMk cId="1493599837" sldId="2147483761"/>
            <pc:sldLayoutMk cId="1891424784" sldId="2147483775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5.157" v="39"/>
          <pc:sldLayoutMkLst>
            <pc:docMk/>
            <pc:sldMasterMk cId="1493599837" sldId="2147483761"/>
            <pc:sldLayoutMk cId="529213677" sldId="2147483776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5.157" v="39"/>
          <pc:sldLayoutMkLst>
            <pc:docMk/>
            <pc:sldMasterMk cId="1493599837" sldId="2147483761"/>
            <pc:sldLayoutMk cId="3868208969" sldId="2147483777"/>
          </pc:sldLayoutMkLst>
        </pc:sldLayoutChg>
      </pc:sldMasterChg>
      <pc:sldMasterChg chg="add del addSldLayout delSldLayout modSldLayout">
        <pc:chgData name="Liudmyla Holoporova (2510891)" userId="S::2510891@student.uwtsd.ac.uk::73f852ce-686f-428d-9bd6-a05d235341e6" providerId="AD" clId="Web-{EFDCD1BF-59DE-49DA-E431-E1A0BE1F7487}" dt="2026-07-18T18:59:53.517" v="38"/>
        <pc:sldMasterMkLst>
          <pc:docMk/>
          <pc:sldMasterMk cId="1988691233" sldId="2147483778"/>
        </pc:sldMasterMkLst>
        <pc:sldLayoutChg chg="add del mod replId">
          <pc:chgData name="Liudmyla Holoporova (2510891)" userId="S::2510891@student.uwtsd.ac.uk::73f852ce-686f-428d-9bd6-a05d235341e6" providerId="AD" clId="Web-{EFDCD1BF-59DE-49DA-E431-E1A0BE1F7487}" dt="2026-07-18T18:59:53.517" v="38"/>
          <pc:sldLayoutMkLst>
            <pc:docMk/>
            <pc:sldMasterMk cId="1988691233" sldId="2147483778"/>
            <pc:sldLayoutMk cId="4118251815" sldId="2147483779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3.517" v="38"/>
          <pc:sldLayoutMkLst>
            <pc:docMk/>
            <pc:sldMasterMk cId="1988691233" sldId="2147483778"/>
            <pc:sldLayoutMk cId="2699694381" sldId="2147483780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3.517" v="38"/>
          <pc:sldLayoutMkLst>
            <pc:docMk/>
            <pc:sldMasterMk cId="1988691233" sldId="2147483778"/>
            <pc:sldLayoutMk cId="1083681806" sldId="2147483781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3.517" v="38"/>
          <pc:sldLayoutMkLst>
            <pc:docMk/>
            <pc:sldMasterMk cId="1988691233" sldId="2147483778"/>
            <pc:sldLayoutMk cId="2786967978" sldId="2147483782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3.517" v="38"/>
          <pc:sldLayoutMkLst>
            <pc:docMk/>
            <pc:sldMasterMk cId="1988691233" sldId="2147483778"/>
            <pc:sldLayoutMk cId="4102717100" sldId="2147483783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3.517" v="38"/>
          <pc:sldLayoutMkLst>
            <pc:docMk/>
            <pc:sldMasterMk cId="1988691233" sldId="2147483778"/>
            <pc:sldLayoutMk cId="2890264069" sldId="2147483784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3.517" v="38"/>
          <pc:sldLayoutMkLst>
            <pc:docMk/>
            <pc:sldMasterMk cId="1988691233" sldId="2147483778"/>
            <pc:sldLayoutMk cId="1739017906" sldId="2147483785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3.517" v="38"/>
          <pc:sldLayoutMkLst>
            <pc:docMk/>
            <pc:sldMasterMk cId="1988691233" sldId="2147483778"/>
            <pc:sldLayoutMk cId="812003816" sldId="2147483786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3.517" v="38"/>
          <pc:sldLayoutMkLst>
            <pc:docMk/>
            <pc:sldMasterMk cId="1988691233" sldId="2147483778"/>
            <pc:sldLayoutMk cId="316422088" sldId="2147483787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3.517" v="38"/>
          <pc:sldLayoutMkLst>
            <pc:docMk/>
            <pc:sldMasterMk cId="1988691233" sldId="2147483778"/>
            <pc:sldLayoutMk cId="1278159128" sldId="2147483788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3.517" v="38"/>
          <pc:sldLayoutMkLst>
            <pc:docMk/>
            <pc:sldMasterMk cId="1988691233" sldId="2147483778"/>
            <pc:sldLayoutMk cId="2932015428" sldId="2147483789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3.517" v="38"/>
          <pc:sldLayoutMkLst>
            <pc:docMk/>
            <pc:sldMasterMk cId="1988691233" sldId="2147483778"/>
            <pc:sldLayoutMk cId="2326780444" sldId="2147483790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3.517" v="38"/>
          <pc:sldLayoutMkLst>
            <pc:docMk/>
            <pc:sldMasterMk cId="1988691233" sldId="2147483778"/>
            <pc:sldLayoutMk cId="3001584395" sldId="2147483791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3.517" v="38"/>
          <pc:sldLayoutMkLst>
            <pc:docMk/>
            <pc:sldMasterMk cId="1988691233" sldId="2147483778"/>
            <pc:sldLayoutMk cId="3468035851" sldId="2147483792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3.517" v="38"/>
          <pc:sldLayoutMkLst>
            <pc:docMk/>
            <pc:sldMasterMk cId="1988691233" sldId="2147483778"/>
            <pc:sldLayoutMk cId="176866358" sldId="2147483793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3.517" v="38"/>
          <pc:sldLayoutMkLst>
            <pc:docMk/>
            <pc:sldMasterMk cId="1988691233" sldId="2147483778"/>
            <pc:sldLayoutMk cId="1718144879" sldId="2147483794"/>
          </pc:sldLayoutMkLst>
        </pc:sldLayoutChg>
      </pc:sldMasterChg>
      <pc:sldMasterChg chg="add del addSldLayout delSldLayout modSldLayout">
        <pc:chgData name="Liudmyla Holoporova (2510891)" userId="S::2510891@student.uwtsd.ac.uk::73f852ce-686f-428d-9bd6-a05d235341e6" providerId="AD" clId="Web-{EFDCD1BF-59DE-49DA-E431-E1A0BE1F7487}" dt="2026-07-18T18:59:52.298" v="37"/>
        <pc:sldMasterMkLst>
          <pc:docMk/>
          <pc:sldMasterMk cId="3480576413" sldId="2147483795"/>
        </pc:sldMasterMkLst>
        <pc:sldLayoutChg chg="add del mod replId">
          <pc:chgData name="Liudmyla Holoporova (2510891)" userId="S::2510891@student.uwtsd.ac.uk::73f852ce-686f-428d-9bd6-a05d235341e6" providerId="AD" clId="Web-{EFDCD1BF-59DE-49DA-E431-E1A0BE1F7487}" dt="2026-07-18T18:59:52.298" v="37"/>
          <pc:sldLayoutMkLst>
            <pc:docMk/>
            <pc:sldMasterMk cId="3480576413" sldId="2147483795"/>
            <pc:sldLayoutMk cId="2127712805" sldId="2147483796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2.298" v="37"/>
          <pc:sldLayoutMkLst>
            <pc:docMk/>
            <pc:sldMasterMk cId="3480576413" sldId="2147483795"/>
            <pc:sldLayoutMk cId="2056799125" sldId="2147483797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2.298" v="37"/>
          <pc:sldLayoutMkLst>
            <pc:docMk/>
            <pc:sldMasterMk cId="3480576413" sldId="2147483795"/>
            <pc:sldLayoutMk cId="4286156366" sldId="2147483798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2.298" v="37"/>
          <pc:sldLayoutMkLst>
            <pc:docMk/>
            <pc:sldMasterMk cId="3480576413" sldId="2147483795"/>
            <pc:sldLayoutMk cId="1445983889" sldId="2147483799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2.298" v="37"/>
          <pc:sldLayoutMkLst>
            <pc:docMk/>
            <pc:sldMasterMk cId="3480576413" sldId="2147483795"/>
            <pc:sldLayoutMk cId="3811929075" sldId="2147483800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2.298" v="37"/>
          <pc:sldLayoutMkLst>
            <pc:docMk/>
            <pc:sldMasterMk cId="3480576413" sldId="2147483795"/>
            <pc:sldLayoutMk cId="3601365696" sldId="2147483801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2.298" v="37"/>
          <pc:sldLayoutMkLst>
            <pc:docMk/>
            <pc:sldMasterMk cId="3480576413" sldId="2147483795"/>
            <pc:sldLayoutMk cId="2120785359" sldId="2147483802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2.298" v="37"/>
          <pc:sldLayoutMkLst>
            <pc:docMk/>
            <pc:sldMasterMk cId="3480576413" sldId="2147483795"/>
            <pc:sldLayoutMk cId="3020512131" sldId="2147483803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2.298" v="37"/>
          <pc:sldLayoutMkLst>
            <pc:docMk/>
            <pc:sldMasterMk cId="3480576413" sldId="2147483795"/>
            <pc:sldLayoutMk cId="2209047277" sldId="2147483804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2.298" v="37"/>
          <pc:sldLayoutMkLst>
            <pc:docMk/>
            <pc:sldMasterMk cId="3480576413" sldId="2147483795"/>
            <pc:sldLayoutMk cId="3286069465" sldId="2147483805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2.298" v="37"/>
          <pc:sldLayoutMkLst>
            <pc:docMk/>
            <pc:sldMasterMk cId="3480576413" sldId="2147483795"/>
            <pc:sldLayoutMk cId="4058080219" sldId="2147483806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2.298" v="37"/>
          <pc:sldLayoutMkLst>
            <pc:docMk/>
            <pc:sldMasterMk cId="3480576413" sldId="2147483795"/>
            <pc:sldLayoutMk cId="3839445041" sldId="2147483807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2.298" v="37"/>
          <pc:sldLayoutMkLst>
            <pc:docMk/>
            <pc:sldMasterMk cId="3480576413" sldId="2147483795"/>
            <pc:sldLayoutMk cId="3421476909" sldId="2147483808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2.298" v="37"/>
          <pc:sldLayoutMkLst>
            <pc:docMk/>
            <pc:sldMasterMk cId="3480576413" sldId="2147483795"/>
            <pc:sldLayoutMk cId="387497113" sldId="2147483809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2.298" v="37"/>
          <pc:sldLayoutMkLst>
            <pc:docMk/>
            <pc:sldMasterMk cId="3480576413" sldId="2147483795"/>
            <pc:sldLayoutMk cId="321955533" sldId="2147483810"/>
          </pc:sldLayoutMkLst>
        </pc:sldLayoutChg>
        <pc:sldLayoutChg chg="add del mod replId">
          <pc:chgData name="Liudmyla Holoporova (2510891)" userId="S::2510891@student.uwtsd.ac.uk::73f852ce-686f-428d-9bd6-a05d235341e6" providerId="AD" clId="Web-{EFDCD1BF-59DE-49DA-E431-E1A0BE1F7487}" dt="2026-07-18T18:59:52.298" v="37"/>
          <pc:sldLayoutMkLst>
            <pc:docMk/>
            <pc:sldMasterMk cId="3480576413" sldId="2147483795"/>
            <pc:sldLayoutMk cId="2256896390" sldId="2147483811"/>
          </pc:sldLayoutMkLst>
        </pc:sldLayoutChg>
      </pc:sldMasterChg>
    </pc:docChg>
  </pc:docChgLst>
  <pc:docChgLst>
    <pc:chgData name="Liudmyla Holoporova (2510891)" userId="S::2510891@student.uwtsd.ac.uk::73f852ce-686f-428d-9bd6-a05d235341e6" providerId="AD" clId="Web-{36D6116D-929D-7023-6775-0041F3C7F8A1}"/>
    <pc:docChg chg="addSld delSld">
      <pc:chgData name="Liudmyla Holoporova (2510891)" userId="S::2510891@student.uwtsd.ac.uk::73f852ce-686f-428d-9bd6-a05d235341e6" providerId="AD" clId="Web-{36D6116D-929D-7023-6775-0041F3C7F8A1}" dt="2026-07-17T13:20:32.371" v="3"/>
      <pc:docMkLst>
        <pc:docMk/>
      </pc:docMkLst>
      <pc:sldChg chg="del">
        <pc:chgData name="Liudmyla Holoporova (2510891)" userId="S::2510891@student.uwtsd.ac.uk::73f852ce-686f-428d-9bd6-a05d235341e6" providerId="AD" clId="Web-{36D6116D-929D-7023-6775-0041F3C7F8A1}" dt="2026-07-17T13:13:36.355" v="1"/>
        <pc:sldMkLst>
          <pc:docMk/>
          <pc:sldMk cId="3995696796" sldId="259"/>
        </pc:sldMkLst>
      </pc:sldChg>
      <pc:sldChg chg="add replId">
        <pc:chgData name="Liudmyla Holoporova (2510891)" userId="S::2510891@student.uwtsd.ac.uk::73f852ce-686f-428d-9bd6-a05d235341e6" providerId="AD" clId="Web-{36D6116D-929D-7023-6775-0041F3C7F8A1}" dt="2026-07-17T13:13:17.463" v="0"/>
        <pc:sldMkLst>
          <pc:docMk/>
          <pc:sldMk cId="2233809929" sldId="277"/>
        </pc:sldMkLst>
      </pc:sldChg>
      <pc:sldChg chg="add del replId">
        <pc:chgData name="Liudmyla Holoporova (2510891)" userId="S::2510891@student.uwtsd.ac.uk::73f852ce-686f-428d-9bd6-a05d235341e6" providerId="AD" clId="Web-{36D6116D-929D-7023-6775-0041F3C7F8A1}" dt="2026-07-17T13:20:32.371" v="3"/>
        <pc:sldMkLst>
          <pc:docMk/>
          <pc:sldMk cId="3704830901" sldId="278"/>
        </pc:sldMkLst>
      </pc:sldChg>
    </pc:docChg>
  </pc:docChgLst>
  <pc:docChgLst>
    <pc:chgData clId="Web-{BC75EC3A-7518-7872-0035-D0F2D6C9D0D3}"/>
    <pc:docChg chg="modSld">
      <pc:chgData name="" userId="" providerId="" clId="Web-{BC75EC3A-7518-7872-0035-D0F2D6C9D0D3}" dt="2026-07-03T01:32:29.333" v="3" actId="20577"/>
      <pc:docMkLst>
        <pc:docMk/>
      </pc:docMkLst>
    </pc:docChg>
  </pc:docChgLst>
  <pc:docChgLst>
    <pc:chgData name="Liudmyla Holoporova (2510891)" userId="S::2510891@student.uwtsd.ac.uk::73f852ce-686f-428d-9bd6-a05d235341e6" providerId="AD" clId="Web-{0AF3785F-5712-A550-62C8-91CE70A34B5E}"/>
    <pc:docChg chg="addSld delSld modSld">
      <pc:chgData name="Liudmyla Holoporova (2510891)" userId="S::2510891@student.uwtsd.ac.uk::73f852ce-686f-428d-9bd6-a05d235341e6" providerId="AD" clId="Web-{0AF3785F-5712-A550-62C8-91CE70A34B5E}" dt="2026-07-02T23:58:20.963" v="161" actId="20577"/>
      <pc:docMkLst>
        <pc:docMk/>
      </pc:docMkLst>
      <pc:sldChg chg="modSp">
        <pc:chgData name="Liudmyla Holoporova (2510891)" userId="S::2510891@student.uwtsd.ac.uk::73f852ce-686f-428d-9bd6-a05d235341e6" providerId="AD" clId="Web-{0AF3785F-5712-A550-62C8-91CE70A34B5E}" dt="2026-07-02T23:24:37.792" v="25" actId="20577"/>
        <pc:sldMkLst>
          <pc:docMk/>
          <pc:sldMk cId="1318152216" sldId="260"/>
        </pc:sldMkLst>
        <pc:spChg chg="mod">
          <ac:chgData name="Liudmyla Holoporova (2510891)" userId="S::2510891@student.uwtsd.ac.uk::73f852ce-686f-428d-9bd6-a05d235341e6" providerId="AD" clId="Web-{0AF3785F-5712-A550-62C8-91CE70A34B5E}" dt="2026-07-02T23:24:07.588" v="22" actId="20577"/>
          <ac:spMkLst>
            <pc:docMk/>
            <pc:sldMk cId="1318152216" sldId="260"/>
            <ac:spMk id="2" creationId="{6882AECB-9DB6-E7CE-405F-BBCA674C60F0}"/>
          </ac:spMkLst>
        </pc:spChg>
        <pc:spChg chg="mod">
          <ac:chgData name="Liudmyla Holoporova (2510891)" userId="S::2510891@student.uwtsd.ac.uk::73f852ce-686f-428d-9bd6-a05d235341e6" providerId="AD" clId="Web-{0AF3785F-5712-A550-62C8-91CE70A34B5E}" dt="2026-07-02T23:24:37.792" v="25" actId="20577"/>
          <ac:spMkLst>
            <pc:docMk/>
            <pc:sldMk cId="1318152216" sldId="260"/>
            <ac:spMk id="3" creationId="{62302944-F224-5A0D-9FFE-D3A8B5CCB06A}"/>
          </ac:spMkLst>
        </pc:spChg>
      </pc:sldChg>
      <pc:sldChg chg="modSp">
        <pc:chgData name="Liudmyla Holoporova (2510891)" userId="S::2510891@student.uwtsd.ac.uk::73f852ce-686f-428d-9bd6-a05d235341e6" providerId="AD" clId="Web-{0AF3785F-5712-A550-62C8-91CE70A34B5E}" dt="2026-07-02T23:26:12.748" v="31" actId="20577"/>
        <pc:sldMkLst>
          <pc:docMk/>
          <pc:sldMk cId="1457419924" sldId="261"/>
        </pc:sldMkLst>
        <pc:spChg chg="mod">
          <ac:chgData name="Liudmyla Holoporova (2510891)" userId="S::2510891@student.uwtsd.ac.uk::73f852ce-686f-428d-9bd6-a05d235341e6" providerId="AD" clId="Web-{0AF3785F-5712-A550-62C8-91CE70A34B5E}" dt="2026-07-02T23:25:19.324" v="28" actId="20577"/>
          <ac:spMkLst>
            <pc:docMk/>
            <pc:sldMk cId="1457419924" sldId="261"/>
            <ac:spMk id="2" creationId="{C2C1F6F5-B142-0C07-23D9-A2F7907A906F}"/>
          </ac:spMkLst>
        </pc:spChg>
        <pc:spChg chg="mod">
          <ac:chgData name="Liudmyla Holoporova (2510891)" userId="S::2510891@student.uwtsd.ac.uk::73f852ce-686f-428d-9bd6-a05d235341e6" providerId="AD" clId="Web-{0AF3785F-5712-A550-62C8-91CE70A34B5E}" dt="2026-07-02T23:26:12.748" v="31" actId="20577"/>
          <ac:spMkLst>
            <pc:docMk/>
            <pc:sldMk cId="1457419924" sldId="261"/>
            <ac:spMk id="3" creationId="{3F56BAF2-A250-CE89-0104-EC709182CBE7}"/>
          </ac:spMkLst>
        </pc:spChg>
      </pc:sldChg>
      <pc:sldChg chg="modSp">
        <pc:chgData name="Liudmyla Holoporova (2510891)" userId="S::2510891@student.uwtsd.ac.uk::73f852ce-686f-428d-9bd6-a05d235341e6" providerId="AD" clId="Web-{0AF3785F-5712-A550-62C8-91CE70A34B5E}" dt="2026-07-02T23:27:46.844" v="36" actId="20577"/>
        <pc:sldMkLst>
          <pc:docMk/>
          <pc:sldMk cId="2625615506" sldId="262"/>
        </pc:sldMkLst>
        <pc:spChg chg="mod">
          <ac:chgData name="Liudmyla Holoporova (2510891)" userId="S::2510891@student.uwtsd.ac.uk::73f852ce-686f-428d-9bd6-a05d235341e6" providerId="AD" clId="Web-{0AF3785F-5712-A550-62C8-91CE70A34B5E}" dt="2026-07-02T23:27:46.844" v="36" actId="20577"/>
          <ac:spMkLst>
            <pc:docMk/>
            <pc:sldMk cId="2625615506" sldId="262"/>
            <ac:spMk id="3" creationId="{BE0D1516-5F42-BED3-8770-52778FA7262B}"/>
          </ac:spMkLst>
        </pc:spChg>
      </pc:sldChg>
      <pc:sldChg chg="modSp">
        <pc:chgData name="Liudmyla Holoporova (2510891)" userId="S::2510891@student.uwtsd.ac.uk::73f852ce-686f-428d-9bd6-a05d235341e6" providerId="AD" clId="Web-{0AF3785F-5712-A550-62C8-91CE70A34B5E}" dt="2026-07-02T23:28:38.206" v="38" actId="20577"/>
        <pc:sldMkLst>
          <pc:docMk/>
          <pc:sldMk cId="3124482790" sldId="263"/>
        </pc:sldMkLst>
        <pc:spChg chg="mod">
          <ac:chgData name="Liudmyla Holoporova (2510891)" userId="S::2510891@student.uwtsd.ac.uk::73f852ce-686f-428d-9bd6-a05d235341e6" providerId="AD" clId="Web-{0AF3785F-5712-A550-62C8-91CE70A34B5E}" dt="2026-07-02T23:28:38.206" v="38" actId="20577"/>
          <ac:spMkLst>
            <pc:docMk/>
            <pc:sldMk cId="3124482790" sldId="263"/>
            <ac:spMk id="2" creationId="{5CA1A4C8-3032-71B8-ECB1-BC770ADC85DD}"/>
          </ac:spMkLst>
        </pc:spChg>
      </pc:sldChg>
      <pc:sldChg chg="modSp">
        <pc:chgData name="Liudmyla Holoporova (2510891)" userId="S::2510891@student.uwtsd.ac.uk::73f852ce-686f-428d-9bd6-a05d235341e6" providerId="AD" clId="Web-{0AF3785F-5712-A550-62C8-91CE70A34B5E}" dt="2026-07-02T23:33:57.693" v="71" actId="20577"/>
        <pc:sldMkLst>
          <pc:docMk/>
          <pc:sldMk cId="1537807135" sldId="265"/>
        </pc:sldMkLst>
        <pc:spChg chg="mod">
          <ac:chgData name="Liudmyla Holoporova (2510891)" userId="S::2510891@student.uwtsd.ac.uk::73f852ce-686f-428d-9bd6-a05d235341e6" providerId="AD" clId="Web-{0AF3785F-5712-A550-62C8-91CE70A34B5E}" dt="2026-07-02T23:33:41.458" v="69" actId="20577"/>
          <ac:spMkLst>
            <pc:docMk/>
            <pc:sldMk cId="1537807135" sldId="265"/>
            <ac:spMk id="2" creationId="{2E1CD8CA-C8AC-8F4F-07CD-C173C11220A7}"/>
          </ac:spMkLst>
        </pc:spChg>
        <pc:spChg chg="mod">
          <ac:chgData name="Liudmyla Holoporova (2510891)" userId="S::2510891@student.uwtsd.ac.uk::73f852ce-686f-428d-9bd6-a05d235341e6" providerId="AD" clId="Web-{0AF3785F-5712-A550-62C8-91CE70A34B5E}" dt="2026-07-02T23:33:57.693" v="71" actId="20577"/>
          <ac:spMkLst>
            <pc:docMk/>
            <pc:sldMk cId="1537807135" sldId="265"/>
            <ac:spMk id="3" creationId="{E4D9B94A-63B7-1518-6377-30786862532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quawkpoint.com/2012/01/fish-bone-diagrams-helpful-or-not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CCD66-1026-213A-0393-5F0AA0ACB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39181"/>
            <a:ext cx="10515600" cy="774021"/>
          </a:xfrm>
        </p:spPr>
        <p:txBody>
          <a:bodyPr>
            <a:normAutofit fontScale="90000"/>
          </a:bodyPr>
          <a:lstStyle/>
          <a:p>
            <a:br>
              <a:rPr lang="en-GB" sz="3200">
                <a:latin typeface="Arial"/>
                <a:cs typeface="Arial"/>
              </a:rPr>
            </a:br>
            <a:br>
              <a:rPr lang="en-GB" sz="3200">
                <a:latin typeface="Arial"/>
                <a:cs typeface="Arial"/>
              </a:rPr>
            </a:br>
            <a:br>
              <a:rPr lang="en-GB" sz="3200">
                <a:latin typeface="Arial"/>
                <a:cs typeface="Arial"/>
              </a:rPr>
            </a:br>
            <a:r>
              <a:rPr lang="en-GB" sz="3600">
                <a:latin typeface="Arial"/>
                <a:cs typeface="Arial"/>
              </a:rPr>
              <a:t>Module Title: Professional Career Development within H&amp;SC</a:t>
            </a:r>
          </a:p>
          <a:p>
            <a:pPr algn="ctr"/>
            <a:endParaRPr lang="en-GB" sz="32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92861F-6FD4-BD16-44E3-1241FBD5CC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9854"/>
            <a:ext cx="10515600" cy="462710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3200" u="sng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endParaRPr lang="en-GB" sz="3200" u="sng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3200" u="sng">
                <a:latin typeface="Arial"/>
                <a:ea typeface="+mn-lt"/>
                <a:cs typeface="Arial"/>
              </a:rPr>
              <a:t>Module Number</a:t>
            </a:r>
            <a:r>
              <a:rPr lang="en-GB" sz="3200">
                <a:latin typeface="Arial"/>
                <a:ea typeface="+mn-lt"/>
                <a:cs typeface="Arial"/>
              </a:rPr>
              <a:t>: LCHS 4009 (LON)</a:t>
            </a:r>
            <a:endParaRPr lang="en-US" sz="32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3200" u="sng">
                <a:latin typeface="Arial"/>
                <a:ea typeface="+mn-lt"/>
                <a:cs typeface="Arial"/>
              </a:rPr>
              <a:t>Assignment No</a:t>
            </a:r>
            <a:r>
              <a:rPr lang="en-GB" sz="3200">
                <a:latin typeface="Arial"/>
                <a:ea typeface="+mn-lt"/>
                <a:cs typeface="Arial"/>
              </a:rPr>
              <a:t>: ASSIGNMENT 1</a:t>
            </a:r>
          </a:p>
          <a:p>
            <a:pPr marL="0" indent="0">
              <a:buNone/>
            </a:pPr>
            <a:r>
              <a:rPr lang="en-GB" sz="3200" u="sng">
                <a:latin typeface="Arial"/>
                <a:ea typeface="+mn-lt"/>
                <a:cs typeface="Arial"/>
              </a:rPr>
              <a:t>Student Name</a:t>
            </a:r>
            <a:r>
              <a:rPr lang="en-GB" sz="3200">
                <a:latin typeface="Arial"/>
                <a:ea typeface="+mn-lt"/>
                <a:cs typeface="Arial"/>
              </a:rPr>
              <a:t>: Liudmyla </a:t>
            </a:r>
            <a:r>
              <a:rPr lang="en-GB" sz="3200" err="1">
                <a:latin typeface="Arial"/>
                <a:ea typeface="+mn-lt"/>
                <a:cs typeface="Arial"/>
              </a:rPr>
              <a:t>Holoporova</a:t>
            </a:r>
            <a:r>
              <a:rPr lang="en-GB" sz="3200">
                <a:latin typeface="Arial"/>
                <a:ea typeface="+mn-lt"/>
                <a:cs typeface="Arial"/>
              </a:rPr>
              <a:t> </a:t>
            </a:r>
          </a:p>
          <a:p>
            <a:pPr marL="0" indent="0">
              <a:buNone/>
            </a:pPr>
            <a:r>
              <a:rPr lang="en-GB" sz="3200" u="sng">
                <a:latin typeface="Arial"/>
                <a:ea typeface="+mn-lt"/>
                <a:cs typeface="Arial"/>
              </a:rPr>
              <a:t>Student ID</a:t>
            </a:r>
            <a:r>
              <a:rPr lang="en-GB" sz="3200">
                <a:latin typeface="Arial"/>
                <a:ea typeface="+mn-lt"/>
                <a:cs typeface="Arial"/>
              </a:rPr>
              <a:t>: 2510891</a:t>
            </a:r>
          </a:p>
          <a:p>
            <a:pPr marL="0" indent="0">
              <a:buNone/>
            </a:pPr>
            <a:r>
              <a:rPr lang="en-GB" sz="3200" u="sng" dirty="0">
                <a:latin typeface="Arial"/>
                <a:ea typeface="+mn-lt"/>
                <a:cs typeface="Arial"/>
              </a:rPr>
              <a:t>Lecturer’s Name</a:t>
            </a:r>
            <a:r>
              <a:rPr lang="en-GB" sz="3200" dirty="0">
                <a:latin typeface="Arial"/>
                <a:ea typeface="+mn-lt"/>
                <a:cs typeface="Arial"/>
              </a:rPr>
              <a:t>: </a:t>
            </a:r>
            <a:r>
              <a:rPr lang="en-GB" sz="3200" dirty="0" err="1">
                <a:latin typeface="Arial"/>
                <a:ea typeface="+mn-lt"/>
                <a:cs typeface="Arial"/>
              </a:rPr>
              <a:t>Dilhara</a:t>
            </a:r>
            <a:r>
              <a:rPr lang="en-GB" sz="3200" dirty="0">
                <a:latin typeface="Arial"/>
                <a:ea typeface="+mn-lt"/>
                <a:cs typeface="Arial"/>
              </a:rPr>
              <a:t> </a:t>
            </a:r>
            <a:r>
              <a:rPr lang="en-GB" sz="3200" dirty="0" err="1">
                <a:latin typeface="Arial"/>
                <a:ea typeface="+mn-lt"/>
                <a:cs typeface="Arial"/>
              </a:rPr>
              <a:t>Nadeeshani</a:t>
            </a:r>
            <a:r>
              <a:rPr lang="en-GB" sz="3200" dirty="0">
                <a:latin typeface="Arial"/>
                <a:ea typeface="+mn-lt"/>
                <a:cs typeface="Arial"/>
              </a:rPr>
              <a:t> </a:t>
            </a:r>
            <a:r>
              <a:rPr lang="en-GB" sz="3200" dirty="0" err="1">
                <a:latin typeface="Arial"/>
                <a:ea typeface="+mn-lt"/>
                <a:cs typeface="Arial"/>
              </a:rPr>
              <a:t>Mampitiya</a:t>
            </a:r>
            <a:endParaRPr lang="en-GB" sz="3200" dirty="0">
              <a:latin typeface="Arial"/>
              <a:cs typeface="Arial"/>
            </a:endParaRPr>
          </a:p>
        </p:txBody>
      </p:sp>
      <p:pic>
        <p:nvPicPr>
          <p:cNvPr id="4" name="Picture 3" descr="Geography (Secondary PGCE - Graduates only) Postgraduate Certificate in ...">
            <a:extLst>
              <a:ext uri="{FF2B5EF4-FFF2-40B4-BE49-F238E27FC236}">
                <a16:creationId xmlns:a16="http://schemas.microsoft.com/office/drawing/2014/main" id="{B34AC09B-2E3A-0D28-DC85-A6435B0510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350" y="32430"/>
            <a:ext cx="2389414" cy="1792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0143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92104-9563-3A28-53D9-1EE427BA09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4" y="1690914"/>
            <a:ext cx="9448796" cy="349068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endParaRPr lang="en-GB" sz="2400">
              <a:solidFill>
                <a:schemeClr val="tx1">
                  <a:alpha val="55000"/>
                </a:schemeClr>
              </a:solidFill>
            </a:endParaRPr>
          </a:p>
          <a:p>
            <a:pPr marL="0" indent="0">
              <a:buNone/>
            </a:pPr>
            <a:r>
              <a:rPr lang="en-GB" sz="2400">
                <a:latin typeface="Arial"/>
                <a:cs typeface="Arial"/>
              </a:rPr>
              <a:t>I confirm that I have used AI tools to check the grammar and spelling of the text of this presentation.</a:t>
            </a:r>
            <a:endParaRPr lang="en-US" sz="240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 dirty="0">
              <a:solidFill>
                <a:schemeClr val="tx1">
                  <a:alpha val="55000"/>
                </a:schemeClr>
              </a:solidFill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11000188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15641B-5DB5-3CE8-6A70-E319C98AE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1343" y="1016000"/>
            <a:ext cx="6161314" cy="689430"/>
          </a:xfrm>
        </p:spPr>
        <p:txBody>
          <a:bodyPr anchor="t">
            <a:normAutofit/>
          </a:bodyPr>
          <a:lstStyle/>
          <a:p>
            <a:pPr algn="ctr"/>
            <a:r>
              <a:rPr lang="en-GB" sz="4000" b="1">
                <a:latin typeface="Arial"/>
                <a:cs typeface="Arial"/>
              </a:rPr>
              <a:t>Introduction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CAD5E-9F03-3A38-79F2-EC16738E74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9833" y="1683657"/>
            <a:ext cx="6582224" cy="418737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latin typeface="Arial"/>
                <a:ea typeface="+mn-lt"/>
                <a:cs typeface="Arial"/>
              </a:rPr>
              <a:t>The aim of this presentation is to explore the importance of problem-solving skills in professional practice. </a:t>
            </a:r>
            <a:endParaRPr lang="en-US" sz="2400">
              <a:latin typeface="Arial"/>
              <a:cs typeface="Arial"/>
            </a:endParaRPr>
          </a:p>
          <a:p>
            <a:endParaRPr lang="en-GB" sz="2400" dirty="0">
              <a:latin typeface="Arial"/>
              <a:ea typeface="+mn-lt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Arial"/>
              </a:rPr>
              <a:t>Special focus is placed on the field of patient care. </a:t>
            </a:r>
          </a:p>
          <a:p>
            <a:endParaRPr lang="en-GB" sz="2400" dirty="0">
              <a:latin typeface="Arial"/>
              <a:ea typeface="+mn-lt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Arial"/>
              </a:rPr>
              <a:t>Key topics include the definition of these skills, their significance, and practical application</a:t>
            </a:r>
          </a:p>
          <a:p>
            <a:endParaRPr lang="en-GB" sz="2000" dirty="0">
              <a:solidFill>
                <a:schemeClr val="tx1">
                  <a:alpha val="55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CA986D2-D1D8-8533-D6FA-BA1EF9D807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932" b="-106"/>
          <a:stretch>
            <a:fillRect/>
          </a:stretch>
        </p:blipFill>
        <p:spPr>
          <a:xfrm>
            <a:off x="429987" y="972459"/>
            <a:ext cx="4712869" cy="4913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9439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8F6241-DC37-A519-3067-6561BF52A8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4666FD-D2C0-DD92-1E14-6162CD33C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90914"/>
            <a:ext cx="4027714" cy="349068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>
                <a:latin typeface="Arial"/>
                <a:ea typeface="+mj-lt"/>
                <a:cs typeface="Arial"/>
              </a:rPr>
              <a:t>Defining Problem-Solving Skills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79EFB-F93F-58E0-8ECF-F1FC1F217E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457200" indent="-457200"/>
            <a:r>
              <a:rPr lang="en-GB" sz="2400" dirty="0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  <a:t> </a:t>
            </a:r>
            <a:r>
              <a:rPr lang="en-GB">
                <a:latin typeface="Arial"/>
                <a:ea typeface="+mn-lt"/>
                <a:cs typeface="Arial"/>
              </a:rPr>
              <a:t>Systematic analysis of complex situations. </a:t>
            </a:r>
          </a:p>
          <a:p>
            <a:pPr marL="457200" indent="-457200"/>
            <a:endParaRPr lang="en-GB" dirty="0">
              <a:latin typeface="Arial"/>
              <a:ea typeface="+mn-lt"/>
              <a:cs typeface="Arial"/>
            </a:endParaRPr>
          </a:p>
          <a:p>
            <a:pPr marL="457200" indent="-457200"/>
            <a:r>
              <a:rPr lang="en-GB">
                <a:latin typeface="Arial"/>
                <a:ea typeface="+mn-lt"/>
                <a:cs typeface="Arial"/>
              </a:rPr>
              <a:t>Identification of root causes of difficulties.</a:t>
            </a:r>
          </a:p>
          <a:p>
            <a:pPr marL="0" indent="0">
              <a:buNone/>
            </a:pPr>
            <a:endParaRPr lang="en-GB" dirty="0">
              <a:latin typeface="Arial"/>
              <a:ea typeface="+mn-lt"/>
              <a:cs typeface="Arial"/>
            </a:endParaRPr>
          </a:p>
          <a:p>
            <a:pPr marL="457200" indent="-457200"/>
            <a:r>
              <a:rPr lang="en-GB">
                <a:latin typeface="Arial"/>
                <a:ea typeface="+mn-lt"/>
                <a:cs typeface="Arial"/>
              </a:rPr>
              <a:t> Development of effective action plans to ensure patient safety.</a:t>
            </a:r>
          </a:p>
          <a:p>
            <a:pPr marL="457200" indent="-457200"/>
            <a:endParaRPr lang="en-GB" sz="2400" dirty="0">
              <a:latin typeface="Arial"/>
              <a:cs typeface="Arial"/>
            </a:endParaRPr>
          </a:p>
          <a:p>
            <a:pPr marL="457200" indent="-457200"/>
            <a:endParaRPr lang="en-GB" sz="240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38099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82AECB-9DB6-E7CE-405F-BBCA674C60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458" y="1683657"/>
            <a:ext cx="4484913" cy="34979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4000" b="1">
                <a:latin typeface="Arial"/>
                <a:ea typeface="+mj-lt"/>
                <a:cs typeface="Arial"/>
              </a:rPr>
              <a:t>The Importance of Problem-Solving in Professional Practice</a:t>
            </a:r>
            <a:endParaRPr lang="en-US" sz="4000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02944-F224-5A0D-9FFE-D3A8B5CCB0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/>
            <a:r>
              <a:rPr lang="en-GB">
                <a:latin typeface="Arial"/>
                <a:ea typeface="+mn-lt"/>
                <a:cs typeface="Arial"/>
              </a:rPr>
              <a:t>Enhances clinical decision-making. </a:t>
            </a:r>
            <a:endParaRPr lang="en-US">
              <a:latin typeface="Arial"/>
              <a:ea typeface="+mn-lt"/>
              <a:cs typeface="Arial"/>
            </a:endParaRPr>
          </a:p>
          <a:p>
            <a:pPr marL="457200" indent="-457200"/>
            <a:endParaRPr lang="en-GB" dirty="0">
              <a:latin typeface="Arial"/>
              <a:ea typeface="+mn-lt"/>
              <a:cs typeface="Arial"/>
            </a:endParaRPr>
          </a:p>
          <a:p>
            <a:pPr marL="457200" indent="-457200"/>
            <a:r>
              <a:rPr lang="en-GB">
                <a:latin typeface="Arial"/>
                <a:ea typeface="+mn-lt"/>
                <a:cs typeface="Arial"/>
              </a:rPr>
              <a:t>Reduces medical errors and risks.</a:t>
            </a:r>
            <a:endParaRPr lang="en-US">
              <a:latin typeface="Arial"/>
              <a:ea typeface="+mn-lt"/>
              <a:cs typeface="Arial"/>
            </a:endParaRPr>
          </a:p>
          <a:p>
            <a:pPr marL="457200" indent="-457200"/>
            <a:endParaRPr lang="en-GB" dirty="0">
              <a:latin typeface="Arial"/>
              <a:ea typeface="+mn-lt"/>
              <a:cs typeface="Arial"/>
            </a:endParaRPr>
          </a:p>
          <a:p>
            <a:pPr marL="457200" indent="-457200"/>
            <a:r>
              <a:rPr lang="en-GB">
                <a:latin typeface="Arial"/>
                <a:ea typeface="+mn-lt"/>
                <a:cs typeface="Arial"/>
              </a:rPr>
              <a:t> Supports a culture of continuous improvement.</a:t>
            </a:r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18152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C1F6F5-B142-0C07-23D9-A2F7907A9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829" y="1690914"/>
            <a:ext cx="4238171" cy="349068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4000" b="1">
                <a:latin typeface="Arial"/>
                <a:ea typeface="+mj-lt"/>
                <a:cs typeface="Arial"/>
              </a:rPr>
              <a:t>Benefits for Stakeholders</a:t>
            </a:r>
            <a:endParaRPr lang="en-US" sz="4000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6BAF2-A250-CE89-0104-EC709182CB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4348" y="1146629"/>
            <a:ext cx="7612737" cy="460102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b="1">
                <a:latin typeface="Arial"/>
                <a:cs typeface="Arial"/>
              </a:rPr>
              <a:t>For patients: </a:t>
            </a:r>
            <a:r>
              <a:rPr lang="en-GB">
                <a:latin typeface="Arial"/>
                <a:cs typeface="Arial"/>
              </a:rPr>
              <a:t>Receiving improved, higher-quality, and safer care.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b="1">
                <a:latin typeface="Arial"/>
                <a:cs typeface="Arial"/>
              </a:rPr>
              <a:t> ​For staff:</a:t>
            </a:r>
            <a:r>
              <a:rPr lang="en-GB">
                <a:latin typeface="Arial"/>
                <a:cs typeface="Arial"/>
              </a:rPr>
              <a:t> Lowering stress levels through effective problem resolution and enhancing overall professional competence.</a:t>
            </a: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 ​</a:t>
            </a:r>
            <a:r>
              <a:rPr lang="en-GB" b="1">
                <a:latin typeface="Arial"/>
                <a:cs typeface="Arial"/>
              </a:rPr>
              <a:t>For the organization:</a:t>
            </a:r>
            <a:r>
              <a:rPr lang="en-GB">
                <a:latin typeface="Arial"/>
                <a:cs typeface="Arial"/>
              </a:rPr>
              <a:t> Strengthening reputation, increasing operational efficiency, and continuously improving service quality.</a:t>
            </a: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574199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D8C3AFD7-4CCE-484E-84C6-80FB3E3E2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90C807E-560D-4B1E-8911-1B0B4631F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3CCC1DF5-83E7-46A1-8737-18B5AA0F1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2" name="Freeform: Shape 26">
            <a:extLst>
              <a:ext uri="{FF2B5EF4-FFF2-40B4-BE49-F238E27FC236}">
                <a16:creationId xmlns:a16="http://schemas.microsoft.com/office/drawing/2014/main" id="{02114E49-C077-4083-B5C1-6A6E70F4D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90600"/>
            <a:ext cx="117348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D66165-448B-ECF1-CB17-398B09492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627" y="994229"/>
            <a:ext cx="11390083" cy="700896"/>
          </a:xfrm>
        </p:spPr>
        <p:txBody>
          <a:bodyPr anchor="t">
            <a:noAutofit/>
          </a:bodyPr>
          <a:lstStyle/>
          <a:p>
            <a:pPr algn="ctr"/>
            <a:r>
              <a:rPr lang="en-GB" sz="3200" b="1">
                <a:latin typeface="Arial"/>
                <a:ea typeface="+mj-lt"/>
                <a:cs typeface="Arial"/>
              </a:rPr>
              <a:t>Theoretical Model: The Ishikawa or Fishbone Diagram</a:t>
            </a:r>
            <a:endParaRPr lang="en-US" sz="3200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D1516-5F42-BED3-8770-52778FA726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0" y="1353459"/>
            <a:ext cx="6796313" cy="450305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/>
            <a:endParaRPr lang="en-GB" sz="2400" b="1" dirty="0">
              <a:ea typeface="+mn-lt"/>
              <a:cs typeface="+mn-lt"/>
            </a:endParaRPr>
          </a:p>
          <a:p>
            <a:pPr marL="457200" indent="-457200"/>
            <a:r>
              <a:rPr lang="en-GB" sz="2400" b="1">
                <a:latin typeface="Arial"/>
                <a:ea typeface="+mn-lt"/>
                <a:cs typeface="Arial"/>
              </a:rPr>
              <a:t>Core Issue:</a:t>
            </a:r>
            <a:r>
              <a:rPr lang="en-GB" sz="2400">
                <a:latin typeface="Arial"/>
                <a:ea typeface="+mn-lt"/>
                <a:cs typeface="Arial"/>
              </a:rPr>
              <a:t> Represented by the "fish head," clearly identifying the specific problem to be resolved Ishikawa, 1986).</a:t>
            </a:r>
            <a:endParaRPr lang="en-US" sz="2400">
              <a:latin typeface="Arial"/>
              <a:ea typeface="+mn-lt"/>
              <a:cs typeface="Arial"/>
            </a:endParaRPr>
          </a:p>
          <a:p>
            <a:pPr marL="457200" indent="-457200"/>
            <a:r>
              <a:rPr lang="en-GB" sz="2400" b="1">
                <a:latin typeface="Arial"/>
                <a:ea typeface="+mn-lt"/>
                <a:cs typeface="Arial"/>
              </a:rPr>
              <a:t>Contributing Factors:</a:t>
            </a:r>
            <a:r>
              <a:rPr lang="en-GB" sz="2400">
                <a:latin typeface="Arial"/>
                <a:ea typeface="+mn-lt"/>
                <a:cs typeface="Arial"/>
              </a:rPr>
              <a:t> The "bones" categorise root causes into critical areas, such as methods, staff, and resources.</a:t>
            </a:r>
            <a:endParaRPr lang="en-US" sz="2400">
              <a:latin typeface="Arial"/>
              <a:ea typeface="+mn-lt"/>
              <a:cs typeface="Arial"/>
            </a:endParaRPr>
          </a:p>
          <a:p>
            <a:pPr marL="457200" indent="-457200"/>
            <a:r>
              <a:rPr lang="en-GB" sz="2400" b="1">
                <a:latin typeface="Arial"/>
                <a:ea typeface="+mn-lt"/>
                <a:cs typeface="Arial"/>
              </a:rPr>
              <a:t>Analytical Goal:</a:t>
            </a:r>
            <a:r>
              <a:rPr lang="en-GB" sz="2400">
                <a:latin typeface="Arial"/>
                <a:ea typeface="+mn-lt"/>
                <a:cs typeface="Arial"/>
              </a:rPr>
              <a:t> Enables a systematic approach to identify the root cause rather than just addressing symptoms, which is vital for enhancing patient safety.</a:t>
            </a:r>
          </a:p>
          <a:p>
            <a:pPr marL="457200" indent="-457200"/>
            <a:endParaRPr lang="en-GB" dirty="0">
              <a:solidFill>
                <a:schemeClr val="tx1">
                  <a:alpha val="5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39CD0E3-FA80-8B97-2E91-8433B7C14D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11257" y="2141220"/>
            <a:ext cx="5098142" cy="2575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615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A1A4C8-3032-71B8-ECB1-BC770ADC85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4000" b="1">
                <a:latin typeface="Arial"/>
                <a:ea typeface="+mj-lt"/>
                <a:cs typeface="Arial"/>
              </a:rPr>
              <a:t>Practical Example</a:t>
            </a:r>
            <a:endParaRPr lang="en-US" sz="4000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1920C-40F2-0594-2B31-AD2BD14FD9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1832" y="1248229"/>
            <a:ext cx="8345710" cy="447039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b="1">
                <a:latin typeface="Arial"/>
                <a:ea typeface="+mn-lt"/>
                <a:cs typeface="Arial"/>
              </a:rPr>
              <a:t> Scenario:</a:t>
            </a:r>
            <a:r>
              <a:rPr lang="en-GB" sz="2400">
                <a:latin typeface="Arial"/>
                <a:ea typeface="+mn-lt"/>
                <a:cs typeface="Arial"/>
              </a:rPr>
              <a:t> Medication administration error during clinical practice (IV medication administered intramuscularly).</a:t>
            </a:r>
            <a:endParaRPr lang="en-GB" sz="2400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2400" dirty="0">
                <a:latin typeface="Arial"/>
                <a:ea typeface="+mn-lt"/>
                <a:cs typeface="Arial"/>
              </a:rPr>
              <a:t> </a:t>
            </a:r>
            <a:r>
              <a:rPr lang="en-GB" sz="2400" b="1">
                <a:latin typeface="Arial"/>
                <a:ea typeface="+mn-lt"/>
                <a:cs typeface="Arial"/>
              </a:rPr>
              <a:t>Root Cause Analysis (Ishikawa/Fishbone Diagram): </a:t>
            </a:r>
            <a:endParaRPr lang="en-GB" sz="2400" dirty="0">
              <a:latin typeface="Arial"/>
              <a:ea typeface="+mn-lt"/>
              <a:cs typeface="Arial"/>
            </a:endParaRPr>
          </a:p>
          <a:p>
            <a:r>
              <a:rPr lang="en-GB" sz="2400" b="1">
                <a:latin typeface="Arial"/>
                <a:ea typeface="+mn-lt"/>
                <a:cs typeface="Arial"/>
              </a:rPr>
              <a:t>Methods: </a:t>
            </a:r>
            <a:r>
              <a:rPr lang="en-GB" sz="2400">
                <a:latin typeface="Arial"/>
                <a:ea typeface="+mn-lt"/>
                <a:cs typeface="Arial"/>
              </a:rPr>
              <a:t>Inadequate protocol for preparing and labelling multiple medications, leading to confusion. </a:t>
            </a:r>
          </a:p>
          <a:p>
            <a:r>
              <a:rPr lang="en-GB" sz="2400" b="1">
                <a:latin typeface="Arial"/>
                <a:ea typeface="+mn-lt"/>
                <a:cs typeface="Arial"/>
              </a:rPr>
              <a:t>Communication (Staff)</a:t>
            </a:r>
            <a:r>
              <a:rPr lang="en-GB" sz="2400">
                <a:latin typeface="Arial"/>
                <a:ea typeface="+mn-lt"/>
                <a:cs typeface="Arial"/>
              </a:rPr>
              <a:t>: Lack of clear, explicit verbal instructions and confirmation regarding the specific route of administration.</a:t>
            </a:r>
            <a:endParaRPr lang="en-GB" sz="2400" dirty="0">
              <a:latin typeface="Arial"/>
              <a:ea typeface="+mn-lt"/>
              <a:cs typeface="Arial"/>
            </a:endParaRPr>
          </a:p>
          <a:p>
            <a:r>
              <a:rPr lang="en-GB" sz="2400" dirty="0">
                <a:latin typeface="Arial"/>
                <a:ea typeface="+mn-lt"/>
                <a:cs typeface="Arial"/>
              </a:rPr>
              <a:t> </a:t>
            </a:r>
            <a:r>
              <a:rPr lang="en-GB" sz="2400" b="1">
                <a:latin typeface="Arial"/>
                <a:ea typeface="+mn-lt"/>
                <a:cs typeface="Arial"/>
              </a:rPr>
              <a:t>Environment:</a:t>
            </a:r>
            <a:r>
              <a:rPr lang="en-GB" sz="2400">
                <a:latin typeface="Arial"/>
                <a:ea typeface="+mn-lt"/>
                <a:cs typeface="Arial"/>
              </a:rPr>
              <a:t> Similar-looking syringes placed side by side without individual identification labels.</a:t>
            </a:r>
          </a:p>
          <a:p>
            <a:endParaRPr lang="en-GB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244827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4" name="Freeform: Shape 30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D6D7F9-885D-690F-04A4-897ABFB14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119" y="1705428"/>
            <a:ext cx="4557481" cy="359954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3200" b="1">
                <a:latin typeface="Arial"/>
                <a:cs typeface="Arial"/>
              </a:rPr>
              <a:t>Lesson Learned</a:t>
            </a:r>
          </a:p>
          <a:p>
            <a:endParaRPr lang="en-US" sz="2400" dirty="0">
              <a:solidFill>
                <a:schemeClr val="tx1">
                  <a:alpha val="55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dirty="0">
                <a:latin typeface="Arial"/>
                <a:cs typeface="Arial"/>
              </a:rPr>
              <a:t>This experience highlights the critical need for standardised protocols, clear communication, and proper identification of medications to prevent errors and enhance patient safety in clinical practice.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CD412A-68FF-E375-89BC-4F60D899FA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66" r="4016"/>
          <a:stretch>
            <a:fillRect/>
          </a:stretch>
        </p:blipFill>
        <p:spPr>
          <a:xfrm>
            <a:off x="5179815" y="994456"/>
            <a:ext cx="6556571" cy="4861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6396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D9F04B-CBF3-0871-309F-E7FACFF0A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572" y="1001486"/>
            <a:ext cx="4194628" cy="41801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4000" b="1" dirty="0">
                <a:latin typeface="Arial"/>
                <a:ea typeface="+mj-lt"/>
                <a:cs typeface="Arial"/>
              </a:rPr>
              <a:t>How Does This </a:t>
            </a:r>
            <a:r>
              <a:rPr lang="en-GB" sz="4000" b="1">
                <a:latin typeface="Arial"/>
                <a:ea typeface="+mj-lt"/>
                <a:cs typeface="Arial"/>
              </a:rPr>
              <a:t>Skill Support my </a:t>
            </a:r>
            <a:r>
              <a:rPr lang="en-GB" sz="4000" b="1" dirty="0">
                <a:latin typeface="Arial"/>
                <a:ea typeface="+mj-lt"/>
                <a:cs typeface="Arial"/>
              </a:rPr>
              <a:t>Future Career?</a:t>
            </a:r>
            <a:endParaRPr lang="en-US" sz="4000" b="1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D04E8-C713-CBD8-3C16-DFF56F37E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1033" y="994229"/>
            <a:ext cx="7141023" cy="487679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/>
            <a:r>
              <a:rPr lang="en-GB" sz="2400" b="1">
                <a:ea typeface="+mn-lt"/>
                <a:cs typeface="+mn-lt"/>
              </a:rPr>
              <a:t>Where and how I developed this skill:</a:t>
            </a:r>
            <a:r>
              <a:rPr lang="en-GB" sz="2400">
                <a:ea typeface="+mn-lt"/>
                <a:cs typeface="+mn-lt"/>
              </a:rPr>
              <a:t> I have built and practiced this skill across my extensive medical experience, and I am now expanding it academically through university modules, analyses, and reflective tasks.</a:t>
            </a:r>
            <a:endParaRPr lang="en-GB" sz="2400" b="1"/>
          </a:p>
          <a:p>
            <a:r>
              <a:rPr lang="en-GB" sz="2400" b="1"/>
              <a:t>Safe care for patients:</a:t>
            </a:r>
            <a:r>
              <a:rPr lang="en-GB" sz="2400"/>
              <a:t> It helps give safe care to patients and handle daily challenges.</a:t>
            </a:r>
            <a:endParaRPr lang="en-US" sz="2400"/>
          </a:p>
          <a:p>
            <a:r>
              <a:rPr lang="en-GB" sz="2400" b="1"/>
              <a:t>Based on my experience:</a:t>
            </a:r>
            <a:r>
              <a:rPr lang="en-GB" sz="2400" dirty="0"/>
              <a:t> </a:t>
            </a:r>
            <a:r>
              <a:rPr lang="en-GB" sz="2400">
                <a:ea typeface="+mn-lt"/>
                <a:cs typeface="+mn-lt"/>
              </a:rPr>
              <a:t>It uses my extensive background in the medical field to get me ready for leading roles.</a:t>
            </a:r>
            <a:endParaRPr lang="en-US" sz="2400" dirty="0"/>
          </a:p>
          <a:p>
            <a:r>
              <a:rPr lang="en-GB" sz="2400" b="1"/>
              <a:t>Helps my future career: </a:t>
            </a:r>
            <a:r>
              <a:rPr lang="en-GB" sz="2400"/>
              <a:t>It makes me a strong worker and helps my career grow in health and care.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30787300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653844-213A-40D5-008D-AF76DE98F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315" y="1509486"/>
            <a:ext cx="3294743" cy="36721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4000" b="1">
                <a:latin typeface="Arial"/>
                <a:cs typeface="Arial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5B124-CF48-F967-A0A5-2EF6BDCEB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0519" y="979714"/>
            <a:ext cx="7249881" cy="4884057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457200" indent="-457200"/>
            <a:r>
              <a:rPr lang="en-GB" b="1">
                <a:latin typeface="Arial"/>
                <a:cs typeface="Arial"/>
              </a:rPr>
              <a:t>Problem-solving is essential:</a:t>
            </a:r>
            <a:r>
              <a:rPr lang="en-GB">
                <a:latin typeface="Arial"/>
                <a:cs typeface="Arial"/>
              </a:rPr>
              <a:t> It is a core competency for healthcare professionals to ensure safe and effective practice. </a:t>
            </a:r>
          </a:p>
          <a:p>
            <a:pPr marL="457200" indent="-457200"/>
            <a:endParaRPr lang="en-GB" dirty="0">
              <a:latin typeface="Arial"/>
              <a:cs typeface="Arial"/>
            </a:endParaRPr>
          </a:p>
          <a:p>
            <a:pPr marL="457200" indent="-457200"/>
            <a:r>
              <a:rPr lang="en-GB" b="1">
                <a:latin typeface="Arial"/>
                <a:cs typeface="Arial"/>
              </a:rPr>
              <a:t>Continuous development:</a:t>
            </a:r>
            <a:r>
              <a:rPr lang="en-GB">
                <a:latin typeface="Arial"/>
                <a:cs typeface="Arial"/>
              </a:rPr>
              <a:t> Ongoing self-improvement is crucial for career growth. </a:t>
            </a:r>
          </a:p>
          <a:p>
            <a:pPr marL="457200" indent="-457200"/>
            <a:endParaRPr lang="en-GB" dirty="0">
              <a:latin typeface="Arial"/>
              <a:cs typeface="Arial"/>
            </a:endParaRPr>
          </a:p>
          <a:p>
            <a:pPr marL="457200" indent="-457200"/>
            <a:r>
              <a:rPr lang="en-GB" b="1">
                <a:latin typeface="Arial"/>
                <a:cs typeface="Arial"/>
              </a:rPr>
              <a:t>Systematic approach: </a:t>
            </a:r>
            <a:r>
              <a:rPr lang="en-GB">
                <a:latin typeface="Arial"/>
                <a:cs typeface="Arial"/>
              </a:rPr>
              <a:t>Utilising structured methods (like the Ishikawa diagram) is key to overcoming challenges and providing high-quality patient care.</a:t>
            </a:r>
            <a:endParaRPr lang="en-US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63987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1CD8CA-C8AC-8F4F-07CD-C173C1122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9673772" cy="682172"/>
          </a:xfrm>
        </p:spPr>
        <p:txBody>
          <a:bodyPr anchor="t">
            <a:normAutofit/>
          </a:bodyPr>
          <a:lstStyle/>
          <a:p>
            <a:pPr algn="ctr"/>
            <a:r>
              <a:rPr lang="en-GB" sz="4000" b="1"/>
              <a:t>Reference List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9B94A-63B7-1518-6377-3078686253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0805" y="1683657"/>
            <a:ext cx="8229595" cy="349794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endParaRPr lang="en-GB" sz="2000" dirty="0">
              <a:ea typeface="+mn-lt"/>
              <a:cs typeface="+mn-lt"/>
            </a:endParaRPr>
          </a:p>
          <a:p>
            <a:endParaRPr lang="en-GB" sz="2000" dirty="0">
              <a:ea typeface="+mn-lt"/>
              <a:cs typeface="+mn-lt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Ishikawa, K. (1986). Guide to Quality Control. Asian Productivity Organisation.</a:t>
            </a:r>
          </a:p>
          <a:p>
            <a:endParaRPr lang="en-GB" sz="2000" dirty="0">
              <a:latin typeface="Arial"/>
              <a:ea typeface="+mn-lt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 National Health Service (NHS). (2024). Seven Steps to Patient Safety. NHS England. </a:t>
            </a:r>
          </a:p>
          <a:p>
            <a:endParaRPr lang="en-GB" sz="2000" dirty="0">
              <a:latin typeface="Arial"/>
              <a:ea typeface="+mn-lt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University of Wales Trinity Saint David (UWTSD). (2026). Certificate of Higher Education Skills for the Workplace: Health &amp; Social Care Course Materials</a:t>
            </a:r>
            <a:endParaRPr lang="en-GB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378071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53CA3DAA-08BB-476F-9793-941CFAEA5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C1EF744A-E0CA-4659-9909-4B77BF70D3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A09C8437-171E-4687-AA5E-A46A56AEE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4" name="Freeform: Shape 37">
            <a:extLst>
              <a:ext uri="{FF2B5EF4-FFF2-40B4-BE49-F238E27FC236}">
                <a16:creationId xmlns:a16="http://schemas.microsoft.com/office/drawing/2014/main" id="{4FEFA667-DE58-4745-9E9D-C6E61CB06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7348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955D8493-A8EA-FEAC-7203-1F556946295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409700" y="1676400"/>
            <a:ext cx="3505200" cy="35052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632492-F788-5E34-B702-7C684E5759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425954"/>
            <a:ext cx="5638800" cy="175564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400" b="1" i="1">
                <a:latin typeface="Arial"/>
                <a:cs typeface="Arial"/>
              </a:rPr>
              <a:t>QUESTIONS</a:t>
            </a:r>
            <a:endParaRPr lang="en-US" sz="4400" b="1" i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045976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   Module Title: Professional Career Development within H&amp;SC </vt:lpstr>
      <vt:lpstr>PowerPoint Presentation</vt:lpstr>
      <vt:lpstr>Introduction</vt:lpstr>
      <vt:lpstr>Defining Problem-Solving Skills</vt:lpstr>
      <vt:lpstr>The Importance of Problem-Solving in Professional Practice</vt:lpstr>
      <vt:lpstr>Benefits for Stakeholders</vt:lpstr>
      <vt:lpstr>Theoretical Model: The Ishikawa or Fishbone Diagram</vt:lpstr>
      <vt:lpstr>Practical Example</vt:lpstr>
      <vt:lpstr>PowerPoint Presentation</vt:lpstr>
      <vt:lpstr>How Does This Skill Support my Future Career?</vt:lpstr>
      <vt:lpstr>Conclusion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315</cp:revision>
  <dcterms:created xsi:type="dcterms:W3CDTF">2026-07-02T22:47:19Z</dcterms:created>
  <dcterms:modified xsi:type="dcterms:W3CDTF">2026-07-18T20:22:11Z</dcterms:modified>
</cp:coreProperties>
</file>