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8" r:id="rId2"/>
  </p:sldMasterIdLst>
  <p:notesMasterIdLst>
    <p:notesMasterId r:id="rId39"/>
  </p:notesMasterIdLst>
  <p:sldIdLst>
    <p:sldId id="282" r:id="rId3"/>
    <p:sldId id="283" r:id="rId4"/>
    <p:sldId id="286" r:id="rId5"/>
    <p:sldId id="287" r:id="rId6"/>
    <p:sldId id="288" r:id="rId7"/>
    <p:sldId id="289" r:id="rId8"/>
    <p:sldId id="291" r:id="rId9"/>
    <p:sldId id="292" r:id="rId10"/>
    <p:sldId id="293" r:id="rId11"/>
    <p:sldId id="298" r:id="rId12"/>
    <p:sldId id="294" r:id="rId13"/>
    <p:sldId id="295" r:id="rId14"/>
    <p:sldId id="296" r:id="rId15"/>
    <p:sldId id="299" r:id="rId16"/>
    <p:sldId id="285" r:id="rId17"/>
    <p:sldId id="257" r:id="rId18"/>
    <p:sldId id="258" r:id="rId19"/>
    <p:sldId id="259" r:id="rId20"/>
    <p:sldId id="260" r:id="rId21"/>
    <p:sldId id="261" r:id="rId22"/>
    <p:sldId id="262" r:id="rId23"/>
    <p:sldId id="263" r:id="rId24"/>
    <p:sldId id="264" r:id="rId25"/>
    <p:sldId id="265" r:id="rId26"/>
    <p:sldId id="266" r:id="rId27"/>
    <p:sldId id="267" r:id="rId28"/>
    <p:sldId id="268" r:id="rId29"/>
    <p:sldId id="269" r:id="rId30"/>
    <p:sldId id="274" r:id="rId31"/>
    <p:sldId id="275" r:id="rId32"/>
    <p:sldId id="276" r:id="rId33"/>
    <p:sldId id="277" r:id="rId34"/>
    <p:sldId id="278" r:id="rId35"/>
    <p:sldId id="279" r:id="rId36"/>
    <p:sldId id="280" r:id="rId37"/>
    <p:sldId id="300" r:id="rId38"/>
  </p:sldIdLst>
  <p:sldSz cx="12192000" cy="6858000"/>
  <p:notesSz cx="6724650" cy="97742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230" autoAdjust="0"/>
    <p:restoredTop sz="74501" autoAdjust="0"/>
  </p:normalViewPr>
  <p:slideViewPr>
    <p:cSldViewPr snapToGrid="0">
      <p:cViewPr varScale="1">
        <p:scale>
          <a:sx n="85" d="100"/>
          <a:sy n="85" d="100"/>
        </p:scale>
        <p:origin x="1290"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image" Target="../media/image26.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image" Target="../media/image26.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790DBD-DC0E-431C-ABFE-4134AC9998F6}" type="doc">
      <dgm:prSet loTypeId="urn:microsoft.com/office/officeart/2005/8/layout/vList3#1" loCatId="list" qsTypeId="urn:microsoft.com/office/officeart/2005/8/quickstyle/simple1" qsCatId="simple" csTypeId="urn:microsoft.com/office/officeart/2005/8/colors/accent1_2" csCatId="accent1" phldr="1"/>
      <dgm:spPr/>
      <dgm:t>
        <a:bodyPr/>
        <a:lstStyle/>
        <a:p>
          <a:endParaRPr lang="en-GB"/>
        </a:p>
      </dgm:t>
    </dgm:pt>
    <dgm:pt modelId="{F2B1E326-9022-40C0-B0D6-1CFB71DD4B28}">
      <dgm:prSet/>
      <dgm:spPr/>
      <dgm:t>
        <a:bodyPr/>
        <a:lstStyle/>
        <a:p>
          <a:pPr rtl="0"/>
          <a:r>
            <a:rPr lang="en-GB" b="1" dirty="0"/>
            <a:t>Socratic questioning</a:t>
          </a:r>
          <a:endParaRPr lang="en-GB" dirty="0"/>
        </a:p>
      </dgm:t>
    </dgm:pt>
    <dgm:pt modelId="{F9BEF3E2-9995-48A3-A0C8-919CCD833A2B}" type="parTrans" cxnId="{5CE8C710-CD17-49D8-9D4D-AA8B386931C8}">
      <dgm:prSet/>
      <dgm:spPr/>
      <dgm:t>
        <a:bodyPr/>
        <a:lstStyle/>
        <a:p>
          <a:endParaRPr lang="en-GB"/>
        </a:p>
      </dgm:t>
    </dgm:pt>
    <dgm:pt modelId="{612E7585-73A1-432E-B28C-F2CBE4E48E84}" type="sibTrans" cxnId="{5CE8C710-CD17-49D8-9D4D-AA8B386931C8}">
      <dgm:prSet/>
      <dgm:spPr/>
      <dgm:t>
        <a:bodyPr/>
        <a:lstStyle/>
        <a:p>
          <a:endParaRPr lang="en-GB"/>
        </a:p>
      </dgm:t>
    </dgm:pt>
    <dgm:pt modelId="{5D3CDEAB-6E9B-4426-9F27-49F432777A73}">
      <dgm:prSet/>
      <dgm:spPr/>
      <dgm:t>
        <a:bodyPr/>
        <a:lstStyle/>
        <a:p>
          <a:pPr rtl="0"/>
          <a:r>
            <a:rPr lang="en-GB" b="1" dirty="0"/>
            <a:t>Systems thinking</a:t>
          </a:r>
          <a:endParaRPr lang="en-GB" dirty="0"/>
        </a:p>
      </dgm:t>
    </dgm:pt>
    <dgm:pt modelId="{9AB08BD3-7E30-4635-9DC1-751E85A152DF}" type="parTrans" cxnId="{9F68FB8E-E580-4A97-87B6-409C0098474F}">
      <dgm:prSet/>
      <dgm:spPr/>
      <dgm:t>
        <a:bodyPr/>
        <a:lstStyle/>
        <a:p>
          <a:endParaRPr lang="en-GB"/>
        </a:p>
      </dgm:t>
    </dgm:pt>
    <dgm:pt modelId="{E0FBCF38-7D68-4CD0-8376-392E894B3826}" type="sibTrans" cxnId="{9F68FB8E-E580-4A97-87B6-409C0098474F}">
      <dgm:prSet/>
      <dgm:spPr/>
      <dgm:t>
        <a:bodyPr/>
        <a:lstStyle/>
        <a:p>
          <a:endParaRPr lang="en-GB"/>
        </a:p>
      </dgm:t>
    </dgm:pt>
    <dgm:pt modelId="{259B4101-A810-4F97-906C-D7DBC0047B48}">
      <dgm:prSet/>
      <dgm:spPr/>
      <dgm:t>
        <a:bodyPr/>
        <a:lstStyle/>
        <a:p>
          <a:pPr rtl="0"/>
          <a:r>
            <a:rPr lang="en-GB" b="1" dirty="0"/>
            <a:t>Validating evidence</a:t>
          </a:r>
          <a:endParaRPr lang="en-GB" dirty="0"/>
        </a:p>
      </dgm:t>
    </dgm:pt>
    <dgm:pt modelId="{5EE4F451-C24C-4445-8801-6C8E91B3B203}" type="parTrans" cxnId="{6D420995-E4CA-4C30-80F8-BDA691A02DD6}">
      <dgm:prSet/>
      <dgm:spPr/>
      <dgm:t>
        <a:bodyPr/>
        <a:lstStyle/>
        <a:p>
          <a:endParaRPr lang="en-GB"/>
        </a:p>
      </dgm:t>
    </dgm:pt>
    <dgm:pt modelId="{22DFBF6D-BA69-44D6-81EC-1D49059B97A5}" type="sibTrans" cxnId="{6D420995-E4CA-4C30-80F8-BDA691A02DD6}">
      <dgm:prSet/>
      <dgm:spPr/>
      <dgm:t>
        <a:bodyPr/>
        <a:lstStyle/>
        <a:p>
          <a:endParaRPr lang="en-GB"/>
        </a:p>
      </dgm:t>
    </dgm:pt>
    <dgm:pt modelId="{FCB10046-EE94-4EEB-93A6-34C81CB76CB3}" type="pres">
      <dgm:prSet presAssocID="{F9790DBD-DC0E-431C-ABFE-4134AC9998F6}" presName="linearFlow" presStyleCnt="0">
        <dgm:presLayoutVars>
          <dgm:dir/>
          <dgm:resizeHandles val="exact"/>
        </dgm:presLayoutVars>
      </dgm:prSet>
      <dgm:spPr/>
    </dgm:pt>
    <dgm:pt modelId="{CB57A058-BC99-4927-A19B-05B062C205E4}" type="pres">
      <dgm:prSet presAssocID="{F2B1E326-9022-40C0-B0D6-1CFB71DD4B28}" presName="composite" presStyleCnt="0"/>
      <dgm:spPr/>
    </dgm:pt>
    <dgm:pt modelId="{46CE714F-B8D6-474E-9788-2465BC7E25FA}" type="pres">
      <dgm:prSet presAssocID="{F2B1E326-9022-40C0-B0D6-1CFB71DD4B28}" presName="imgShp" presStyleLbl="fgImgPlace1" presStyleIdx="0" presStyleCnt="3"/>
      <dgm:spPr>
        <a:blipFill>
          <a:blip xmlns:r="http://schemas.openxmlformats.org/officeDocument/2006/relationships" r:embed="rId1" cstate="screen">
            <a:extLst/>
          </a:blip>
          <a:srcRect/>
          <a:stretch>
            <a:fillRect/>
          </a:stretch>
        </a:blipFill>
      </dgm:spPr>
    </dgm:pt>
    <dgm:pt modelId="{48829F60-E6BF-42C9-AC49-7EC944966D2A}" type="pres">
      <dgm:prSet presAssocID="{F2B1E326-9022-40C0-B0D6-1CFB71DD4B28}" presName="txShp" presStyleLbl="node1" presStyleIdx="0" presStyleCnt="3">
        <dgm:presLayoutVars>
          <dgm:bulletEnabled val="1"/>
        </dgm:presLayoutVars>
      </dgm:prSet>
      <dgm:spPr/>
    </dgm:pt>
    <dgm:pt modelId="{3828C988-FBA3-4080-BB71-00BCAC2D0AD5}" type="pres">
      <dgm:prSet presAssocID="{612E7585-73A1-432E-B28C-F2CBE4E48E84}" presName="spacing" presStyleCnt="0"/>
      <dgm:spPr/>
    </dgm:pt>
    <dgm:pt modelId="{683F963F-46C1-42D9-BF6F-020D2614C8AA}" type="pres">
      <dgm:prSet presAssocID="{5D3CDEAB-6E9B-4426-9F27-49F432777A73}" presName="composite" presStyleCnt="0"/>
      <dgm:spPr/>
    </dgm:pt>
    <dgm:pt modelId="{1ACFE296-55BF-4E78-B6ED-E820BAECBF47}" type="pres">
      <dgm:prSet presAssocID="{5D3CDEAB-6E9B-4426-9F27-49F432777A73}" presName="imgShp" presStyleLbl="fgImgPlace1" presStyleIdx="1" presStyleCnt="3"/>
      <dgm:spPr>
        <a:blipFill>
          <a:blip xmlns:r="http://schemas.openxmlformats.org/officeDocument/2006/relationships" r:embed="rId2" cstate="screen">
            <a:extLst/>
          </a:blip>
          <a:srcRect/>
          <a:stretch>
            <a:fillRect/>
          </a:stretch>
        </a:blipFill>
      </dgm:spPr>
    </dgm:pt>
    <dgm:pt modelId="{FFB4B82C-F494-45DD-8811-DD041A6E2320}" type="pres">
      <dgm:prSet presAssocID="{5D3CDEAB-6E9B-4426-9F27-49F432777A73}" presName="txShp" presStyleLbl="node1" presStyleIdx="1" presStyleCnt="3">
        <dgm:presLayoutVars>
          <dgm:bulletEnabled val="1"/>
        </dgm:presLayoutVars>
      </dgm:prSet>
      <dgm:spPr/>
    </dgm:pt>
    <dgm:pt modelId="{EFBBC450-778F-48E3-AD26-628304B481FC}" type="pres">
      <dgm:prSet presAssocID="{E0FBCF38-7D68-4CD0-8376-392E894B3826}" presName="spacing" presStyleCnt="0"/>
      <dgm:spPr/>
    </dgm:pt>
    <dgm:pt modelId="{EA15F85D-5162-40BD-9C2F-6B008BF6363E}" type="pres">
      <dgm:prSet presAssocID="{259B4101-A810-4F97-906C-D7DBC0047B48}" presName="composite" presStyleCnt="0"/>
      <dgm:spPr/>
    </dgm:pt>
    <dgm:pt modelId="{E3A289D9-B6ED-420E-8770-1EF7163BE4CC}" type="pres">
      <dgm:prSet presAssocID="{259B4101-A810-4F97-906C-D7DBC0047B48}" presName="imgShp" presStyleLbl="fgImgPlace1" presStyleIdx="2" presStyleCnt="3"/>
      <dgm:spPr>
        <a:blipFill>
          <a:blip xmlns:r="http://schemas.openxmlformats.org/officeDocument/2006/relationships" r:embed="rId3" cstate="screen">
            <a:extLst/>
          </a:blip>
          <a:srcRect/>
          <a:stretch>
            <a:fillRect/>
          </a:stretch>
        </a:blipFill>
      </dgm:spPr>
    </dgm:pt>
    <dgm:pt modelId="{1C037551-48BA-49E5-83BA-687BA87FB6C7}" type="pres">
      <dgm:prSet presAssocID="{259B4101-A810-4F97-906C-D7DBC0047B48}" presName="txShp" presStyleLbl="node1" presStyleIdx="2" presStyleCnt="3">
        <dgm:presLayoutVars>
          <dgm:bulletEnabled val="1"/>
        </dgm:presLayoutVars>
      </dgm:prSet>
      <dgm:spPr/>
    </dgm:pt>
  </dgm:ptLst>
  <dgm:cxnLst>
    <dgm:cxn modelId="{5CE8C710-CD17-49D8-9D4D-AA8B386931C8}" srcId="{F9790DBD-DC0E-431C-ABFE-4134AC9998F6}" destId="{F2B1E326-9022-40C0-B0D6-1CFB71DD4B28}" srcOrd="0" destOrd="0" parTransId="{F9BEF3E2-9995-48A3-A0C8-919CCD833A2B}" sibTransId="{612E7585-73A1-432E-B28C-F2CBE4E48E84}"/>
    <dgm:cxn modelId="{B40D1224-50FD-400B-AE74-795B4CD97553}" type="presOf" srcId="{259B4101-A810-4F97-906C-D7DBC0047B48}" destId="{1C037551-48BA-49E5-83BA-687BA87FB6C7}" srcOrd="0" destOrd="0" presId="urn:microsoft.com/office/officeart/2005/8/layout/vList3#1"/>
    <dgm:cxn modelId="{9AEFF15F-F891-4240-BBDA-411E1251AE2B}" type="presOf" srcId="{5D3CDEAB-6E9B-4426-9F27-49F432777A73}" destId="{FFB4B82C-F494-45DD-8811-DD041A6E2320}" srcOrd="0" destOrd="0" presId="urn:microsoft.com/office/officeart/2005/8/layout/vList3#1"/>
    <dgm:cxn modelId="{9F68FB8E-E580-4A97-87B6-409C0098474F}" srcId="{F9790DBD-DC0E-431C-ABFE-4134AC9998F6}" destId="{5D3CDEAB-6E9B-4426-9F27-49F432777A73}" srcOrd="1" destOrd="0" parTransId="{9AB08BD3-7E30-4635-9DC1-751E85A152DF}" sibTransId="{E0FBCF38-7D68-4CD0-8376-392E894B3826}"/>
    <dgm:cxn modelId="{6D420995-E4CA-4C30-80F8-BDA691A02DD6}" srcId="{F9790DBD-DC0E-431C-ABFE-4134AC9998F6}" destId="{259B4101-A810-4F97-906C-D7DBC0047B48}" srcOrd="2" destOrd="0" parTransId="{5EE4F451-C24C-4445-8801-6C8E91B3B203}" sibTransId="{22DFBF6D-BA69-44D6-81EC-1D49059B97A5}"/>
    <dgm:cxn modelId="{D71BC7B9-FA79-4F00-895B-729ACCA7FF45}" type="presOf" srcId="{F9790DBD-DC0E-431C-ABFE-4134AC9998F6}" destId="{FCB10046-EE94-4EEB-93A6-34C81CB76CB3}" srcOrd="0" destOrd="0" presId="urn:microsoft.com/office/officeart/2005/8/layout/vList3#1"/>
    <dgm:cxn modelId="{314C4BFC-B3B5-4688-BD81-964036A8691A}" type="presOf" srcId="{F2B1E326-9022-40C0-B0D6-1CFB71DD4B28}" destId="{48829F60-E6BF-42C9-AC49-7EC944966D2A}" srcOrd="0" destOrd="0" presId="urn:microsoft.com/office/officeart/2005/8/layout/vList3#1"/>
    <dgm:cxn modelId="{1489538F-93B5-4431-B8B8-C80E824CEB27}" type="presParOf" srcId="{FCB10046-EE94-4EEB-93A6-34C81CB76CB3}" destId="{CB57A058-BC99-4927-A19B-05B062C205E4}" srcOrd="0" destOrd="0" presId="urn:microsoft.com/office/officeart/2005/8/layout/vList3#1"/>
    <dgm:cxn modelId="{D3966882-4B88-4878-ADD9-77567857391E}" type="presParOf" srcId="{CB57A058-BC99-4927-A19B-05B062C205E4}" destId="{46CE714F-B8D6-474E-9788-2465BC7E25FA}" srcOrd="0" destOrd="0" presId="urn:microsoft.com/office/officeart/2005/8/layout/vList3#1"/>
    <dgm:cxn modelId="{15587211-3D5D-4418-913D-D3FCA3037F94}" type="presParOf" srcId="{CB57A058-BC99-4927-A19B-05B062C205E4}" destId="{48829F60-E6BF-42C9-AC49-7EC944966D2A}" srcOrd="1" destOrd="0" presId="urn:microsoft.com/office/officeart/2005/8/layout/vList3#1"/>
    <dgm:cxn modelId="{82C2EA58-C423-4EC1-B671-319362605D40}" type="presParOf" srcId="{FCB10046-EE94-4EEB-93A6-34C81CB76CB3}" destId="{3828C988-FBA3-4080-BB71-00BCAC2D0AD5}" srcOrd="1" destOrd="0" presId="urn:microsoft.com/office/officeart/2005/8/layout/vList3#1"/>
    <dgm:cxn modelId="{6F7DBBDD-388E-42E6-A839-54DED0E3B5BD}" type="presParOf" srcId="{FCB10046-EE94-4EEB-93A6-34C81CB76CB3}" destId="{683F963F-46C1-42D9-BF6F-020D2614C8AA}" srcOrd="2" destOrd="0" presId="urn:microsoft.com/office/officeart/2005/8/layout/vList3#1"/>
    <dgm:cxn modelId="{EFA1FDD5-3DFA-4B10-9286-174362FAFCA9}" type="presParOf" srcId="{683F963F-46C1-42D9-BF6F-020D2614C8AA}" destId="{1ACFE296-55BF-4E78-B6ED-E820BAECBF47}" srcOrd="0" destOrd="0" presId="urn:microsoft.com/office/officeart/2005/8/layout/vList3#1"/>
    <dgm:cxn modelId="{6E60A447-C77B-4CB0-A1F5-35B28AA355D4}" type="presParOf" srcId="{683F963F-46C1-42D9-BF6F-020D2614C8AA}" destId="{FFB4B82C-F494-45DD-8811-DD041A6E2320}" srcOrd="1" destOrd="0" presId="urn:microsoft.com/office/officeart/2005/8/layout/vList3#1"/>
    <dgm:cxn modelId="{1F09C2EE-A899-4B65-A0B9-65A302EEE26E}" type="presParOf" srcId="{FCB10046-EE94-4EEB-93A6-34C81CB76CB3}" destId="{EFBBC450-778F-48E3-AD26-628304B481FC}" srcOrd="3" destOrd="0" presId="urn:microsoft.com/office/officeart/2005/8/layout/vList3#1"/>
    <dgm:cxn modelId="{8D3C02A2-7BC1-48DA-82D6-11A3A4DF8902}" type="presParOf" srcId="{FCB10046-EE94-4EEB-93A6-34C81CB76CB3}" destId="{EA15F85D-5162-40BD-9C2F-6B008BF6363E}" srcOrd="4" destOrd="0" presId="urn:microsoft.com/office/officeart/2005/8/layout/vList3#1"/>
    <dgm:cxn modelId="{90203D3C-55F6-4E15-804E-23A41FDDE746}" type="presParOf" srcId="{EA15F85D-5162-40BD-9C2F-6B008BF6363E}" destId="{E3A289D9-B6ED-420E-8770-1EF7163BE4CC}" srcOrd="0" destOrd="0" presId="urn:microsoft.com/office/officeart/2005/8/layout/vList3#1"/>
    <dgm:cxn modelId="{8B2B0078-ECFC-497D-986A-796461508D76}" type="presParOf" srcId="{EA15F85D-5162-40BD-9C2F-6B008BF6363E}" destId="{1C037551-48BA-49E5-83BA-687BA87FB6C7}" srcOrd="1" destOrd="0" presId="urn:microsoft.com/office/officeart/2005/8/layout/vList3#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0DB6EF6-E94B-4C1E-9450-2EA0AF1E5F35}" type="doc">
      <dgm:prSet loTypeId="urn:microsoft.com/office/officeart/2005/8/layout/process4" loCatId="list" qsTypeId="urn:microsoft.com/office/officeart/2005/8/quickstyle/simple5" qsCatId="simple" csTypeId="urn:microsoft.com/office/officeart/2005/8/colors/colorful1#2" csCatId="colorful" phldr="1"/>
      <dgm:spPr/>
      <dgm:t>
        <a:bodyPr/>
        <a:lstStyle/>
        <a:p>
          <a:endParaRPr lang="en-GB"/>
        </a:p>
      </dgm:t>
    </dgm:pt>
    <dgm:pt modelId="{3F5AC215-8A6F-4EFC-99E5-5BCE5E1D80E6}">
      <dgm:prSet custT="1"/>
      <dgm:spPr/>
      <dgm:t>
        <a:bodyPr/>
        <a:lstStyle/>
        <a:p>
          <a:pPr rtl="0"/>
          <a:r>
            <a:rPr lang="en-GB" sz="2800" dirty="0"/>
            <a:t>Probing underling concepts </a:t>
          </a:r>
        </a:p>
      </dgm:t>
    </dgm:pt>
    <dgm:pt modelId="{EE07E27B-3CD6-4903-9C34-9CA9B8522EB8}" type="parTrans" cxnId="{F073ED12-3E03-47F9-92F2-DBBC042811D4}">
      <dgm:prSet/>
      <dgm:spPr/>
      <dgm:t>
        <a:bodyPr/>
        <a:lstStyle/>
        <a:p>
          <a:endParaRPr lang="en-GB"/>
        </a:p>
      </dgm:t>
    </dgm:pt>
    <dgm:pt modelId="{D1EDB23C-F273-47A8-A379-4B161F8D0421}" type="sibTrans" cxnId="{F073ED12-3E03-47F9-92F2-DBBC042811D4}">
      <dgm:prSet/>
      <dgm:spPr/>
      <dgm:t>
        <a:bodyPr/>
        <a:lstStyle/>
        <a:p>
          <a:endParaRPr lang="en-GB"/>
        </a:p>
      </dgm:t>
    </dgm:pt>
    <dgm:pt modelId="{22E88821-21D0-43DA-8A5A-983D9C1879BE}">
      <dgm:prSet custT="1"/>
      <dgm:spPr/>
      <dgm:t>
        <a:bodyPr/>
        <a:lstStyle/>
        <a:p>
          <a:pPr rtl="0"/>
          <a:r>
            <a:rPr lang="en-GB" sz="2800" dirty="0"/>
            <a:t>Probing Assumptions </a:t>
          </a:r>
        </a:p>
      </dgm:t>
    </dgm:pt>
    <dgm:pt modelId="{BF658908-0E51-445E-A167-362F4F319CCC}" type="parTrans" cxnId="{52D7126B-06F7-49A7-9C9B-1369EAB4C80E}">
      <dgm:prSet/>
      <dgm:spPr/>
      <dgm:t>
        <a:bodyPr/>
        <a:lstStyle/>
        <a:p>
          <a:endParaRPr lang="en-GB"/>
        </a:p>
      </dgm:t>
    </dgm:pt>
    <dgm:pt modelId="{8C1F951F-F18D-41B2-93AC-52D50B39D74F}" type="sibTrans" cxnId="{52D7126B-06F7-49A7-9C9B-1369EAB4C80E}">
      <dgm:prSet/>
      <dgm:spPr/>
      <dgm:t>
        <a:bodyPr/>
        <a:lstStyle/>
        <a:p>
          <a:endParaRPr lang="en-GB"/>
        </a:p>
      </dgm:t>
    </dgm:pt>
    <dgm:pt modelId="{E441F0C0-6D4F-440E-BECB-ACC740F9C809}">
      <dgm:prSet custT="1"/>
      <dgm:spPr/>
      <dgm:t>
        <a:bodyPr/>
        <a:lstStyle/>
        <a:p>
          <a:pPr rtl="0"/>
          <a:r>
            <a:rPr lang="en-GB" sz="2800" dirty="0"/>
            <a:t>Probing evidence </a:t>
          </a:r>
        </a:p>
      </dgm:t>
    </dgm:pt>
    <dgm:pt modelId="{B8AC485D-A0CB-44BD-BE20-30E763FB33FC}" type="parTrans" cxnId="{0BC41C8A-D824-4BB1-8615-A12C9287FBC1}">
      <dgm:prSet/>
      <dgm:spPr/>
      <dgm:t>
        <a:bodyPr/>
        <a:lstStyle/>
        <a:p>
          <a:endParaRPr lang="en-GB"/>
        </a:p>
      </dgm:t>
    </dgm:pt>
    <dgm:pt modelId="{C8E74982-EA43-4745-80D5-BD2EFD05D5F9}" type="sibTrans" cxnId="{0BC41C8A-D824-4BB1-8615-A12C9287FBC1}">
      <dgm:prSet/>
      <dgm:spPr/>
      <dgm:t>
        <a:bodyPr/>
        <a:lstStyle/>
        <a:p>
          <a:endParaRPr lang="en-GB"/>
        </a:p>
      </dgm:t>
    </dgm:pt>
    <dgm:pt modelId="{61326035-23B9-41BA-BFE5-8ED8A8C81220}">
      <dgm:prSet custT="1"/>
      <dgm:spPr/>
      <dgm:t>
        <a:bodyPr/>
        <a:lstStyle/>
        <a:p>
          <a:pPr rtl="0"/>
          <a:r>
            <a:rPr lang="en-GB" sz="2800" dirty="0"/>
            <a:t>Probe implications and consequences </a:t>
          </a:r>
        </a:p>
      </dgm:t>
    </dgm:pt>
    <dgm:pt modelId="{04DC664D-3B8E-4B90-A4B6-275A2405A60A}" type="parTrans" cxnId="{615CFA53-E815-4502-89D2-0ECDFFA18B2D}">
      <dgm:prSet/>
      <dgm:spPr/>
      <dgm:t>
        <a:bodyPr/>
        <a:lstStyle/>
        <a:p>
          <a:endParaRPr lang="en-GB"/>
        </a:p>
      </dgm:t>
    </dgm:pt>
    <dgm:pt modelId="{72A99EDB-68DA-4182-ABDF-584FFB86C2DA}" type="sibTrans" cxnId="{615CFA53-E815-4502-89D2-0ECDFFA18B2D}">
      <dgm:prSet/>
      <dgm:spPr/>
      <dgm:t>
        <a:bodyPr/>
        <a:lstStyle/>
        <a:p>
          <a:endParaRPr lang="en-GB"/>
        </a:p>
      </dgm:t>
    </dgm:pt>
    <dgm:pt modelId="{6F0CB09E-5F9D-4039-B84C-4781E7267510}">
      <dgm:prSet custT="1"/>
      <dgm:spPr/>
      <dgm:t>
        <a:bodyPr/>
        <a:lstStyle/>
        <a:p>
          <a:pPr rtl="0"/>
          <a:r>
            <a:rPr lang="en-GB" sz="2800" dirty="0"/>
            <a:t>Questioning underlying position </a:t>
          </a:r>
        </a:p>
      </dgm:t>
    </dgm:pt>
    <dgm:pt modelId="{D02A41E2-2BDE-4948-AA00-D5B1ECA34CDD}" type="parTrans" cxnId="{B3C46D0C-4084-4714-B4DC-595BB6CEA384}">
      <dgm:prSet/>
      <dgm:spPr/>
      <dgm:t>
        <a:bodyPr/>
        <a:lstStyle/>
        <a:p>
          <a:endParaRPr lang="en-GB"/>
        </a:p>
      </dgm:t>
    </dgm:pt>
    <dgm:pt modelId="{94186707-942E-46D3-BF76-6B8397765B8F}" type="sibTrans" cxnId="{B3C46D0C-4084-4714-B4DC-595BB6CEA384}">
      <dgm:prSet/>
      <dgm:spPr/>
      <dgm:t>
        <a:bodyPr/>
        <a:lstStyle/>
        <a:p>
          <a:endParaRPr lang="en-GB"/>
        </a:p>
      </dgm:t>
    </dgm:pt>
    <dgm:pt modelId="{37CA9D82-D83D-419D-AD87-15973D5AE9DA}">
      <dgm:prSet custT="1"/>
      <dgm:spPr/>
      <dgm:t>
        <a:bodyPr/>
        <a:lstStyle/>
        <a:p>
          <a:pPr rtl="0"/>
          <a:r>
            <a:rPr lang="en-GB" sz="2800" dirty="0"/>
            <a:t>Questions about the question </a:t>
          </a:r>
        </a:p>
      </dgm:t>
    </dgm:pt>
    <dgm:pt modelId="{8BF4CD60-78D5-4906-9788-D0113D5B7054}" type="parTrans" cxnId="{3F9FC4CA-4545-4B27-963C-CB052495A689}">
      <dgm:prSet/>
      <dgm:spPr/>
      <dgm:t>
        <a:bodyPr/>
        <a:lstStyle/>
        <a:p>
          <a:endParaRPr lang="en-GB"/>
        </a:p>
      </dgm:t>
    </dgm:pt>
    <dgm:pt modelId="{9A3C5C65-5449-45BF-8A79-E637B21B6336}" type="sibTrans" cxnId="{3F9FC4CA-4545-4B27-963C-CB052495A689}">
      <dgm:prSet/>
      <dgm:spPr/>
      <dgm:t>
        <a:bodyPr/>
        <a:lstStyle/>
        <a:p>
          <a:endParaRPr lang="en-GB"/>
        </a:p>
      </dgm:t>
    </dgm:pt>
    <dgm:pt modelId="{AE7EEA7B-EB5E-4DA4-9D37-5357A1720437}" type="pres">
      <dgm:prSet presAssocID="{20DB6EF6-E94B-4C1E-9450-2EA0AF1E5F35}" presName="Name0" presStyleCnt="0">
        <dgm:presLayoutVars>
          <dgm:dir/>
          <dgm:animLvl val="lvl"/>
          <dgm:resizeHandles val="exact"/>
        </dgm:presLayoutVars>
      </dgm:prSet>
      <dgm:spPr/>
    </dgm:pt>
    <dgm:pt modelId="{A28F2E54-C3C8-47CB-80D7-5CCEA97F7326}" type="pres">
      <dgm:prSet presAssocID="{37CA9D82-D83D-419D-AD87-15973D5AE9DA}" presName="boxAndChildren" presStyleCnt="0"/>
      <dgm:spPr/>
    </dgm:pt>
    <dgm:pt modelId="{F74CC6EB-1DC7-45A8-A6FE-3DFE9BD4B395}" type="pres">
      <dgm:prSet presAssocID="{37CA9D82-D83D-419D-AD87-15973D5AE9DA}" presName="parentTextBox" presStyleLbl="node1" presStyleIdx="0" presStyleCnt="6"/>
      <dgm:spPr/>
    </dgm:pt>
    <dgm:pt modelId="{4538A86A-1E85-4C59-BCC7-8AD8602D9DDF}" type="pres">
      <dgm:prSet presAssocID="{94186707-942E-46D3-BF76-6B8397765B8F}" presName="sp" presStyleCnt="0"/>
      <dgm:spPr/>
    </dgm:pt>
    <dgm:pt modelId="{F22C24F2-3DB0-4101-BF73-3BD8362B161B}" type="pres">
      <dgm:prSet presAssocID="{6F0CB09E-5F9D-4039-B84C-4781E7267510}" presName="arrowAndChildren" presStyleCnt="0"/>
      <dgm:spPr/>
    </dgm:pt>
    <dgm:pt modelId="{CDFFD160-695C-4663-89EE-22F4A5A1F198}" type="pres">
      <dgm:prSet presAssocID="{6F0CB09E-5F9D-4039-B84C-4781E7267510}" presName="parentTextArrow" presStyleLbl="node1" presStyleIdx="1" presStyleCnt="6"/>
      <dgm:spPr/>
    </dgm:pt>
    <dgm:pt modelId="{A843F664-D634-42D1-A38F-113C56E49CE8}" type="pres">
      <dgm:prSet presAssocID="{72A99EDB-68DA-4182-ABDF-584FFB86C2DA}" presName="sp" presStyleCnt="0"/>
      <dgm:spPr/>
    </dgm:pt>
    <dgm:pt modelId="{622B2258-6163-4C80-B528-82C55B66B47F}" type="pres">
      <dgm:prSet presAssocID="{61326035-23B9-41BA-BFE5-8ED8A8C81220}" presName="arrowAndChildren" presStyleCnt="0"/>
      <dgm:spPr/>
    </dgm:pt>
    <dgm:pt modelId="{B1510913-F8C6-4B4C-ACC5-0E1D1C5FDE01}" type="pres">
      <dgm:prSet presAssocID="{61326035-23B9-41BA-BFE5-8ED8A8C81220}" presName="parentTextArrow" presStyleLbl="node1" presStyleIdx="2" presStyleCnt="6"/>
      <dgm:spPr/>
    </dgm:pt>
    <dgm:pt modelId="{CE184731-AA0C-4414-97D7-25A44EF9128A}" type="pres">
      <dgm:prSet presAssocID="{C8E74982-EA43-4745-80D5-BD2EFD05D5F9}" presName="sp" presStyleCnt="0"/>
      <dgm:spPr/>
    </dgm:pt>
    <dgm:pt modelId="{5C3F582C-D0C9-4C3C-8339-DBF493FA2415}" type="pres">
      <dgm:prSet presAssocID="{E441F0C0-6D4F-440E-BECB-ACC740F9C809}" presName="arrowAndChildren" presStyleCnt="0"/>
      <dgm:spPr/>
    </dgm:pt>
    <dgm:pt modelId="{ECA1DAFC-7479-43BC-9B24-D485E22A1A26}" type="pres">
      <dgm:prSet presAssocID="{E441F0C0-6D4F-440E-BECB-ACC740F9C809}" presName="parentTextArrow" presStyleLbl="node1" presStyleIdx="3" presStyleCnt="6"/>
      <dgm:spPr/>
    </dgm:pt>
    <dgm:pt modelId="{E1BD3D6C-34B0-488B-981C-9E2528D008EA}" type="pres">
      <dgm:prSet presAssocID="{8C1F951F-F18D-41B2-93AC-52D50B39D74F}" presName="sp" presStyleCnt="0"/>
      <dgm:spPr/>
    </dgm:pt>
    <dgm:pt modelId="{F941508E-708F-4476-872F-3E0CFF6CB1D8}" type="pres">
      <dgm:prSet presAssocID="{22E88821-21D0-43DA-8A5A-983D9C1879BE}" presName="arrowAndChildren" presStyleCnt="0"/>
      <dgm:spPr/>
    </dgm:pt>
    <dgm:pt modelId="{5EE231D1-EE6B-4C85-A7D6-6A296C1CEC89}" type="pres">
      <dgm:prSet presAssocID="{22E88821-21D0-43DA-8A5A-983D9C1879BE}" presName="parentTextArrow" presStyleLbl="node1" presStyleIdx="4" presStyleCnt="6"/>
      <dgm:spPr/>
    </dgm:pt>
    <dgm:pt modelId="{4026A58F-6D70-4C21-81C5-D19ECEB93C2A}" type="pres">
      <dgm:prSet presAssocID="{D1EDB23C-F273-47A8-A379-4B161F8D0421}" presName="sp" presStyleCnt="0"/>
      <dgm:spPr/>
    </dgm:pt>
    <dgm:pt modelId="{D35A5A0C-B45E-4E67-9100-98B8C6AEA687}" type="pres">
      <dgm:prSet presAssocID="{3F5AC215-8A6F-4EFC-99E5-5BCE5E1D80E6}" presName="arrowAndChildren" presStyleCnt="0"/>
      <dgm:spPr/>
    </dgm:pt>
    <dgm:pt modelId="{21A5A2E0-2D4C-415D-BFE2-7905178CC8E1}" type="pres">
      <dgm:prSet presAssocID="{3F5AC215-8A6F-4EFC-99E5-5BCE5E1D80E6}" presName="parentTextArrow" presStyleLbl="node1" presStyleIdx="5" presStyleCnt="6" custLinFactNeighborX="-407" custLinFactNeighborY="1918"/>
      <dgm:spPr/>
    </dgm:pt>
  </dgm:ptLst>
  <dgm:cxnLst>
    <dgm:cxn modelId="{C9F27505-D43C-4D7D-889A-5D59287C2116}" type="presOf" srcId="{37CA9D82-D83D-419D-AD87-15973D5AE9DA}" destId="{F74CC6EB-1DC7-45A8-A6FE-3DFE9BD4B395}" srcOrd="0" destOrd="0" presId="urn:microsoft.com/office/officeart/2005/8/layout/process4"/>
    <dgm:cxn modelId="{B3C46D0C-4084-4714-B4DC-595BB6CEA384}" srcId="{20DB6EF6-E94B-4C1E-9450-2EA0AF1E5F35}" destId="{6F0CB09E-5F9D-4039-B84C-4781E7267510}" srcOrd="4" destOrd="0" parTransId="{D02A41E2-2BDE-4948-AA00-D5B1ECA34CDD}" sibTransId="{94186707-942E-46D3-BF76-6B8397765B8F}"/>
    <dgm:cxn modelId="{0C52F511-2C06-4CEE-B36A-72524D1F4DB9}" type="presOf" srcId="{3F5AC215-8A6F-4EFC-99E5-5BCE5E1D80E6}" destId="{21A5A2E0-2D4C-415D-BFE2-7905178CC8E1}" srcOrd="0" destOrd="0" presId="urn:microsoft.com/office/officeart/2005/8/layout/process4"/>
    <dgm:cxn modelId="{F073ED12-3E03-47F9-92F2-DBBC042811D4}" srcId="{20DB6EF6-E94B-4C1E-9450-2EA0AF1E5F35}" destId="{3F5AC215-8A6F-4EFC-99E5-5BCE5E1D80E6}" srcOrd="0" destOrd="0" parTransId="{EE07E27B-3CD6-4903-9C34-9CA9B8522EB8}" sibTransId="{D1EDB23C-F273-47A8-A379-4B161F8D0421}"/>
    <dgm:cxn modelId="{52D7126B-06F7-49A7-9C9B-1369EAB4C80E}" srcId="{20DB6EF6-E94B-4C1E-9450-2EA0AF1E5F35}" destId="{22E88821-21D0-43DA-8A5A-983D9C1879BE}" srcOrd="1" destOrd="0" parTransId="{BF658908-0E51-445E-A167-362F4F319CCC}" sibTransId="{8C1F951F-F18D-41B2-93AC-52D50B39D74F}"/>
    <dgm:cxn modelId="{AB2BFC4B-1A78-4FAB-AA80-FEEC11A09710}" type="presOf" srcId="{E441F0C0-6D4F-440E-BECB-ACC740F9C809}" destId="{ECA1DAFC-7479-43BC-9B24-D485E22A1A26}" srcOrd="0" destOrd="0" presId="urn:microsoft.com/office/officeart/2005/8/layout/process4"/>
    <dgm:cxn modelId="{3F83766C-336E-4F87-B0A6-D8A89A38963E}" type="presOf" srcId="{6F0CB09E-5F9D-4039-B84C-4781E7267510}" destId="{CDFFD160-695C-4663-89EE-22F4A5A1F198}" srcOrd="0" destOrd="0" presId="urn:microsoft.com/office/officeart/2005/8/layout/process4"/>
    <dgm:cxn modelId="{498C6570-6807-44B1-8198-A02517DF0B5E}" type="presOf" srcId="{20DB6EF6-E94B-4C1E-9450-2EA0AF1E5F35}" destId="{AE7EEA7B-EB5E-4DA4-9D37-5357A1720437}" srcOrd="0" destOrd="0" presId="urn:microsoft.com/office/officeart/2005/8/layout/process4"/>
    <dgm:cxn modelId="{615CFA53-E815-4502-89D2-0ECDFFA18B2D}" srcId="{20DB6EF6-E94B-4C1E-9450-2EA0AF1E5F35}" destId="{61326035-23B9-41BA-BFE5-8ED8A8C81220}" srcOrd="3" destOrd="0" parTransId="{04DC664D-3B8E-4B90-A4B6-275A2405A60A}" sibTransId="{72A99EDB-68DA-4182-ABDF-584FFB86C2DA}"/>
    <dgm:cxn modelId="{0BC41C8A-D824-4BB1-8615-A12C9287FBC1}" srcId="{20DB6EF6-E94B-4C1E-9450-2EA0AF1E5F35}" destId="{E441F0C0-6D4F-440E-BECB-ACC740F9C809}" srcOrd="2" destOrd="0" parTransId="{B8AC485D-A0CB-44BD-BE20-30E763FB33FC}" sibTransId="{C8E74982-EA43-4745-80D5-BD2EFD05D5F9}"/>
    <dgm:cxn modelId="{748321B6-D712-4317-9276-FDA2855308E3}" type="presOf" srcId="{22E88821-21D0-43DA-8A5A-983D9C1879BE}" destId="{5EE231D1-EE6B-4C85-A7D6-6A296C1CEC89}" srcOrd="0" destOrd="0" presId="urn:microsoft.com/office/officeart/2005/8/layout/process4"/>
    <dgm:cxn modelId="{3F9FC4CA-4545-4B27-963C-CB052495A689}" srcId="{20DB6EF6-E94B-4C1E-9450-2EA0AF1E5F35}" destId="{37CA9D82-D83D-419D-AD87-15973D5AE9DA}" srcOrd="5" destOrd="0" parTransId="{8BF4CD60-78D5-4906-9788-D0113D5B7054}" sibTransId="{9A3C5C65-5449-45BF-8A79-E637B21B6336}"/>
    <dgm:cxn modelId="{83A3E5E2-D426-45D0-B288-5441F2F596C9}" type="presOf" srcId="{61326035-23B9-41BA-BFE5-8ED8A8C81220}" destId="{B1510913-F8C6-4B4C-ACC5-0E1D1C5FDE01}" srcOrd="0" destOrd="0" presId="urn:microsoft.com/office/officeart/2005/8/layout/process4"/>
    <dgm:cxn modelId="{3E409786-DC66-4356-BFE3-9BCBC2367959}" type="presParOf" srcId="{AE7EEA7B-EB5E-4DA4-9D37-5357A1720437}" destId="{A28F2E54-C3C8-47CB-80D7-5CCEA97F7326}" srcOrd="0" destOrd="0" presId="urn:microsoft.com/office/officeart/2005/8/layout/process4"/>
    <dgm:cxn modelId="{8E91738E-5483-4AFC-AC2C-68940AC0492D}" type="presParOf" srcId="{A28F2E54-C3C8-47CB-80D7-5CCEA97F7326}" destId="{F74CC6EB-1DC7-45A8-A6FE-3DFE9BD4B395}" srcOrd="0" destOrd="0" presId="urn:microsoft.com/office/officeart/2005/8/layout/process4"/>
    <dgm:cxn modelId="{716B03B4-9649-4E5F-BD3C-CA8C05975532}" type="presParOf" srcId="{AE7EEA7B-EB5E-4DA4-9D37-5357A1720437}" destId="{4538A86A-1E85-4C59-BCC7-8AD8602D9DDF}" srcOrd="1" destOrd="0" presId="urn:microsoft.com/office/officeart/2005/8/layout/process4"/>
    <dgm:cxn modelId="{C60189F3-C6A0-4C19-B9AE-AE927C67D273}" type="presParOf" srcId="{AE7EEA7B-EB5E-4DA4-9D37-5357A1720437}" destId="{F22C24F2-3DB0-4101-BF73-3BD8362B161B}" srcOrd="2" destOrd="0" presId="urn:microsoft.com/office/officeart/2005/8/layout/process4"/>
    <dgm:cxn modelId="{BD993E5E-8464-4292-82C2-DA95CFFE0AC7}" type="presParOf" srcId="{F22C24F2-3DB0-4101-BF73-3BD8362B161B}" destId="{CDFFD160-695C-4663-89EE-22F4A5A1F198}" srcOrd="0" destOrd="0" presId="urn:microsoft.com/office/officeart/2005/8/layout/process4"/>
    <dgm:cxn modelId="{68C120B4-C4EC-40DB-A3E8-5A51F8AA3E94}" type="presParOf" srcId="{AE7EEA7B-EB5E-4DA4-9D37-5357A1720437}" destId="{A843F664-D634-42D1-A38F-113C56E49CE8}" srcOrd="3" destOrd="0" presId="urn:microsoft.com/office/officeart/2005/8/layout/process4"/>
    <dgm:cxn modelId="{B86A994D-A44A-47CA-BF92-C36FE018BB32}" type="presParOf" srcId="{AE7EEA7B-EB5E-4DA4-9D37-5357A1720437}" destId="{622B2258-6163-4C80-B528-82C55B66B47F}" srcOrd="4" destOrd="0" presId="urn:microsoft.com/office/officeart/2005/8/layout/process4"/>
    <dgm:cxn modelId="{33CD94A6-0E1F-4141-A2EB-A3689FE8ACDB}" type="presParOf" srcId="{622B2258-6163-4C80-B528-82C55B66B47F}" destId="{B1510913-F8C6-4B4C-ACC5-0E1D1C5FDE01}" srcOrd="0" destOrd="0" presId="urn:microsoft.com/office/officeart/2005/8/layout/process4"/>
    <dgm:cxn modelId="{DB4BDF31-AB7B-469C-9873-09224F233444}" type="presParOf" srcId="{AE7EEA7B-EB5E-4DA4-9D37-5357A1720437}" destId="{CE184731-AA0C-4414-97D7-25A44EF9128A}" srcOrd="5" destOrd="0" presId="urn:microsoft.com/office/officeart/2005/8/layout/process4"/>
    <dgm:cxn modelId="{A8173092-8416-456B-921E-C75653C7B006}" type="presParOf" srcId="{AE7EEA7B-EB5E-4DA4-9D37-5357A1720437}" destId="{5C3F582C-D0C9-4C3C-8339-DBF493FA2415}" srcOrd="6" destOrd="0" presId="urn:microsoft.com/office/officeart/2005/8/layout/process4"/>
    <dgm:cxn modelId="{C8BDFA54-0575-4DE3-A854-633DB3F3F20F}" type="presParOf" srcId="{5C3F582C-D0C9-4C3C-8339-DBF493FA2415}" destId="{ECA1DAFC-7479-43BC-9B24-D485E22A1A26}" srcOrd="0" destOrd="0" presId="urn:microsoft.com/office/officeart/2005/8/layout/process4"/>
    <dgm:cxn modelId="{4AD0BDC6-EC24-4978-8ED2-1A9A61F3B5DD}" type="presParOf" srcId="{AE7EEA7B-EB5E-4DA4-9D37-5357A1720437}" destId="{E1BD3D6C-34B0-488B-981C-9E2528D008EA}" srcOrd="7" destOrd="0" presId="urn:microsoft.com/office/officeart/2005/8/layout/process4"/>
    <dgm:cxn modelId="{00361DF1-4756-420E-947A-CD2EB4F66E9F}" type="presParOf" srcId="{AE7EEA7B-EB5E-4DA4-9D37-5357A1720437}" destId="{F941508E-708F-4476-872F-3E0CFF6CB1D8}" srcOrd="8" destOrd="0" presId="urn:microsoft.com/office/officeart/2005/8/layout/process4"/>
    <dgm:cxn modelId="{46EE3A6D-FBD9-44A7-BBDD-8167AB074947}" type="presParOf" srcId="{F941508E-708F-4476-872F-3E0CFF6CB1D8}" destId="{5EE231D1-EE6B-4C85-A7D6-6A296C1CEC89}" srcOrd="0" destOrd="0" presId="urn:microsoft.com/office/officeart/2005/8/layout/process4"/>
    <dgm:cxn modelId="{ECEC5B73-149F-4F56-9502-C71726266CBB}" type="presParOf" srcId="{AE7EEA7B-EB5E-4DA4-9D37-5357A1720437}" destId="{4026A58F-6D70-4C21-81C5-D19ECEB93C2A}" srcOrd="9" destOrd="0" presId="urn:microsoft.com/office/officeart/2005/8/layout/process4"/>
    <dgm:cxn modelId="{D63AC8D4-9F5F-4CB2-9897-46E729BFD3AA}" type="presParOf" srcId="{AE7EEA7B-EB5E-4DA4-9D37-5357A1720437}" destId="{D35A5A0C-B45E-4E67-9100-98B8C6AEA687}" srcOrd="10" destOrd="0" presId="urn:microsoft.com/office/officeart/2005/8/layout/process4"/>
    <dgm:cxn modelId="{586F2891-0EFC-4476-9C92-3821BAE72382}" type="presParOf" srcId="{D35A5A0C-B45E-4E67-9100-98B8C6AEA687}" destId="{21A5A2E0-2D4C-415D-BFE2-7905178CC8E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DEDEAC9-125B-47BF-8921-8B1B4428CB7B}" type="doc">
      <dgm:prSet loTypeId="urn:microsoft.com/office/officeart/2005/8/layout/cycle2" loCatId="cycle" qsTypeId="urn:microsoft.com/office/officeart/2005/8/quickstyle/simple3" qsCatId="simple" csTypeId="urn:microsoft.com/office/officeart/2005/8/colors/colorful4" csCatId="colorful" phldr="1"/>
      <dgm:spPr/>
      <dgm:t>
        <a:bodyPr/>
        <a:lstStyle/>
        <a:p>
          <a:endParaRPr lang="en-GB"/>
        </a:p>
      </dgm:t>
    </dgm:pt>
    <dgm:pt modelId="{1B2DA618-A420-4A18-A289-1A137FAB2445}">
      <dgm:prSet custT="1"/>
      <dgm:spPr/>
      <dgm:t>
        <a:bodyPr/>
        <a:lstStyle/>
        <a:p>
          <a:pPr rtl="0"/>
          <a:r>
            <a:rPr lang="en-GB" sz="2200" dirty="0"/>
            <a:t>Does it measure or describe what it is supposed to measure ?</a:t>
          </a:r>
        </a:p>
      </dgm:t>
    </dgm:pt>
    <dgm:pt modelId="{EEFCCA2F-1178-4BD0-8230-C8CBDD369453}" type="parTrans" cxnId="{EBB423C1-4558-4BAB-91AC-C6E619BEEF9E}">
      <dgm:prSet/>
      <dgm:spPr/>
      <dgm:t>
        <a:bodyPr/>
        <a:lstStyle/>
        <a:p>
          <a:endParaRPr lang="en-GB"/>
        </a:p>
      </dgm:t>
    </dgm:pt>
    <dgm:pt modelId="{150F28D4-D0FF-45A5-9B03-94F2F4125DCD}" type="sibTrans" cxnId="{EBB423C1-4558-4BAB-91AC-C6E619BEEF9E}">
      <dgm:prSet/>
      <dgm:spPr/>
      <dgm:t>
        <a:bodyPr/>
        <a:lstStyle/>
        <a:p>
          <a:endParaRPr lang="en-GB"/>
        </a:p>
      </dgm:t>
    </dgm:pt>
    <dgm:pt modelId="{AD563AE8-AD1A-414D-8467-D42B33780EB9}">
      <dgm:prSet/>
      <dgm:spPr/>
      <dgm:t>
        <a:bodyPr/>
        <a:lstStyle/>
        <a:p>
          <a:pPr rtl="0"/>
          <a:r>
            <a:rPr lang="en-GB" dirty="0"/>
            <a:t>Is it authentic? – what’s the source</a:t>
          </a:r>
        </a:p>
      </dgm:t>
    </dgm:pt>
    <dgm:pt modelId="{A1D8A913-F7B2-4044-A553-213BEEC38DEA}" type="parTrans" cxnId="{1E98399A-949C-4C74-8485-B1B018F23B47}">
      <dgm:prSet/>
      <dgm:spPr/>
      <dgm:t>
        <a:bodyPr/>
        <a:lstStyle/>
        <a:p>
          <a:endParaRPr lang="en-GB"/>
        </a:p>
      </dgm:t>
    </dgm:pt>
    <dgm:pt modelId="{0A93C7E6-919C-44FC-B6F3-0E41D5A0DFE9}" type="sibTrans" cxnId="{1E98399A-949C-4C74-8485-B1B018F23B47}">
      <dgm:prSet/>
      <dgm:spPr/>
      <dgm:t>
        <a:bodyPr/>
        <a:lstStyle/>
        <a:p>
          <a:endParaRPr lang="en-GB"/>
        </a:p>
      </dgm:t>
    </dgm:pt>
    <dgm:pt modelId="{D07568D7-BBD0-40CB-B5FB-EF1814D6963E}">
      <dgm:prSet/>
      <dgm:spPr/>
      <dgm:t>
        <a:bodyPr/>
        <a:lstStyle/>
        <a:p>
          <a:pPr rtl="0"/>
          <a:r>
            <a:rPr lang="en-GB" dirty="0"/>
            <a:t>Is it reliable? </a:t>
          </a:r>
        </a:p>
      </dgm:t>
    </dgm:pt>
    <dgm:pt modelId="{F5CC274A-E58A-40CA-9B6D-7DAAF323478B}" type="parTrans" cxnId="{4EF342F5-3B74-4027-9485-664DA387BCCF}">
      <dgm:prSet/>
      <dgm:spPr/>
      <dgm:t>
        <a:bodyPr/>
        <a:lstStyle/>
        <a:p>
          <a:endParaRPr lang="en-GB"/>
        </a:p>
      </dgm:t>
    </dgm:pt>
    <dgm:pt modelId="{4FEFA164-9DD8-4FFF-A333-2B3847227C4E}" type="sibTrans" cxnId="{4EF342F5-3B74-4027-9485-664DA387BCCF}">
      <dgm:prSet/>
      <dgm:spPr/>
      <dgm:t>
        <a:bodyPr/>
        <a:lstStyle/>
        <a:p>
          <a:endParaRPr lang="en-GB"/>
        </a:p>
      </dgm:t>
    </dgm:pt>
    <dgm:pt modelId="{3CEFCE97-2165-408B-893C-6837D8C63CD8}" type="pres">
      <dgm:prSet presAssocID="{FDEDEAC9-125B-47BF-8921-8B1B4428CB7B}" presName="cycle" presStyleCnt="0">
        <dgm:presLayoutVars>
          <dgm:dir/>
          <dgm:resizeHandles val="exact"/>
        </dgm:presLayoutVars>
      </dgm:prSet>
      <dgm:spPr/>
    </dgm:pt>
    <dgm:pt modelId="{73E7941E-6B65-4DB4-A542-C1FBDCC1AB68}" type="pres">
      <dgm:prSet presAssocID="{1B2DA618-A420-4A18-A289-1A137FAB2445}" presName="node" presStyleLbl="node1" presStyleIdx="0" presStyleCnt="3">
        <dgm:presLayoutVars>
          <dgm:bulletEnabled val="1"/>
        </dgm:presLayoutVars>
      </dgm:prSet>
      <dgm:spPr/>
    </dgm:pt>
    <dgm:pt modelId="{B5D8E101-F089-4CA8-8A96-CE1E6D102D35}" type="pres">
      <dgm:prSet presAssocID="{150F28D4-D0FF-45A5-9B03-94F2F4125DCD}" presName="sibTrans" presStyleLbl="sibTrans2D1" presStyleIdx="0" presStyleCnt="3"/>
      <dgm:spPr/>
    </dgm:pt>
    <dgm:pt modelId="{D54A614F-C46C-43E2-BCB6-AB31BECE7EB1}" type="pres">
      <dgm:prSet presAssocID="{150F28D4-D0FF-45A5-9B03-94F2F4125DCD}" presName="connectorText" presStyleLbl="sibTrans2D1" presStyleIdx="0" presStyleCnt="3"/>
      <dgm:spPr/>
    </dgm:pt>
    <dgm:pt modelId="{F698C11D-EC65-40D9-973E-3047FC888978}" type="pres">
      <dgm:prSet presAssocID="{AD563AE8-AD1A-414D-8467-D42B33780EB9}" presName="node" presStyleLbl="node1" presStyleIdx="1" presStyleCnt="3">
        <dgm:presLayoutVars>
          <dgm:bulletEnabled val="1"/>
        </dgm:presLayoutVars>
      </dgm:prSet>
      <dgm:spPr/>
    </dgm:pt>
    <dgm:pt modelId="{874375E9-A12F-4CD9-8A46-74056247F027}" type="pres">
      <dgm:prSet presAssocID="{0A93C7E6-919C-44FC-B6F3-0E41D5A0DFE9}" presName="sibTrans" presStyleLbl="sibTrans2D1" presStyleIdx="1" presStyleCnt="3"/>
      <dgm:spPr/>
    </dgm:pt>
    <dgm:pt modelId="{142E9CD1-2BDF-4B5E-AF4A-953029C5E755}" type="pres">
      <dgm:prSet presAssocID="{0A93C7E6-919C-44FC-B6F3-0E41D5A0DFE9}" presName="connectorText" presStyleLbl="sibTrans2D1" presStyleIdx="1" presStyleCnt="3"/>
      <dgm:spPr/>
    </dgm:pt>
    <dgm:pt modelId="{9D7D203D-4436-4618-87F1-7B3A7285D652}" type="pres">
      <dgm:prSet presAssocID="{D07568D7-BBD0-40CB-B5FB-EF1814D6963E}" presName="node" presStyleLbl="node1" presStyleIdx="2" presStyleCnt="3">
        <dgm:presLayoutVars>
          <dgm:bulletEnabled val="1"/>
        </dgm:presLayoutVars>
      </dgm:prSet>
      <dgm:spPr/>
    </dgm:pt>
    <dgm:pt modelId="{A8A882BF-4345-4ACA-9137-063AFAC26E78}" type="pres">
      <dgm:prSet presAssocID="{4FEFA164-9DD8-4FFF-A333-2B3847227C4E}" presName="sibTrans" presStyleLbl="sibTrans2D1" presStyleIdx="2" presStyleCnt="3"/>
      <dgm:spPr/>
    </dgm:pt>
    <dgm:pt modelId="{8B5ED6DE-1D86-4BE5-9132-5CEB7B3EAA69}" type="pres">
      <dgm:prSet presAssocID="{4FEFA164-9DD8-4FFF-A333-2B3847227C4E}" presName="connectorText" presStyleLbl="sibTrans2D1" presStyleIdx="2" presStyleCnt="3"/>
      <dgm:spPr/>
    </dgm:pt>
  </dgm:ptLst>
  <dgm:cxnLst>
    <dgm:cxn modelId="{1D5D6E38-E4BA-40B1-8DD0-FF326B439CEB}" type="presOf" srcId="{0A93C7E6-919C-44FC-B6F3-0E41D5A0DFE9}" destId="{874375E9-A12F-4CD9-8A46-74056247F027}" srcOrd="0" destOrd="0" presId="urn:microsoft.com/office/officeart/2005/8/layout/cycle2"/>
    <dgm:cxn modelId="{1AFB833F-08AF-410C-97B2-3B60E5968BBB}" type="presOf" srcId="{AD563AE8-AD1A-414D-8467-D42B33780EB9}" destId="{F698C11D-EC65-40D9-973E-3047FC888978}" srcOrd="0" destOrd="0" presId="urn:microsoft.com/office/officeart/2005/8/layout/cycle2"/>
    <dgm:cxn modelId="{83E7CE6F-85E1-4CB4-89E6-9BCE88A7A97A}" type="presOf" srcId="{D07568D7-BBD0-40CB-B5FB-EF1814D6963E}" destId="{9D7D203D-4436-4618-87F1-7B3A7285D652}" srcOrd="0" destOrd="0" presId="urn:microsoft.com/office/officeart/2005/8/layout/cycle2"/>
    <dgm:cxn modelId="{C384AA75-6E7B-4D38-9668-35008246BCB8}" type="presOf" srcId="{0A93C7E6-919C-44FC-B6F3-0E41D5A0DFE9}" destId="{142E9CD1-2BDF-4B5E-AF4A-953029C5E755}" srcOrd="1" destOrd="0" presId="urn:microsoft.com/office/officeart/2005/8/layout/cycle2"/>
    <dgm:cxn modelId="{B14B1958-A70A-46B4-9E68-57AD96EB5A99}" type="presOf" srcId="{150F28D4-D0FF-45A5-9B03-94F2F4125DCD}" destId="{D54A614F-C46C-43E2-BCB6-AB31BECE7EB1}" srcOrd="1" destOrd="0" presId="urn:microsoft.com/office/officeart/2005/8/layout/cycle2"/>
    <dgm:cxn modelId="{DDDFFA84-C027-46EF-BA9B-F35F392A0874}" type="presOf" srcId="{4FEFA164-9DD8-4FFF-A333-2B3847227C4E}" destId="{8B5ED6DE-1D86-4BE5-9132-5CEB7B3EAA69}" srcOrd="1" destOrd="0" presId="urn:microsoft.com/office/officeart/2005/8/layout/cycle2"/>
    <dgm:cxn modelId="{7D2B9795-C8C7-4019-BF40-A74428129BB6}" type="presOf" srcId="{1B2DA618-A420-4A18-A289-1A137FAB2445}" destId="{73E7941E-6B65-4DB4-A542-C1FBDCC1AB68}" srcOrd="0" destOrd="0" presId="urn:microsoft.com/office/officeart/2005/8/layout/cycle2"/>
    <dgm:cxn modelId="{1E98399A-949C-4C74-8485-B1B018F23B47}" srcId="{FDEDEAC9-125B-47BF-8921-8B1B4428CB7B}" destId="{AD563AE8-AD1A-414D-8467-D42B33780EB9}" srcOrd="1" destOrd="0" parTransId="{A1D8A913-F7B2-4044-A553-213BEEC38DEA}" sibTransId="{0A93C7E6-919C-44FC-B6F3-0E41D5A0DFE9}"/>
    <dgm:cxn modelId="{EBB423C1-4558-4BAB-91AC-C6E619BEEF9E}" srcId="{FDEDEAC9-125B-47BF-8921-8B1B4428CB7B}" destId="{1B2DA618-A420-4A18-A289-1A137FAB2445}" srcOrd="0" destOrd="0" parTransId="{EEFCCA2F-1178-4BD0-8230-C8CBDD369453}" sibTransId="{150F28D4-D0FF-45A5-9B03-94F2F4125DCD}"/>
    <dgm:cxn modelId="{8A49C0D7-1946-4DD5-B0D2-4E7C5542ACDD}" type="presOf" srcId="{150F28D4-D0FF-45A5-9B03-94F2F4125DCD}" destId="{B5D8E101-F089-4CA8-8A96-CE1E6D102D35}" srcOrd="0" destOrd="0" presId="urn:microsoft.com/office/officeart/2005/8/layout/cycle2"/>
    <dgm:cxn modelId="{8289C1DE-528B-4810-B299-8B418018D6A6}" type="presOf" srcId="{FDEDEAC9-125B-47BF-8921-8B1B4428CB7B}" destId="{3CEFCE97-2165-408B-893C-6837D8C63CD8}" srcOrd="0" destOrd="0" presId="urn:microsoft.com/office/officeart/2005/8/layout/cycle2"/>
    <dgm:cxn modelId="{4C5F7BE4-CAF3-423E-BE8F-5039C15D1D65}" type="presOf" srcId="{4FEFA164-9DD8-4FFF-A333-2B3847227C4E}" destId="{A8A882BF-4345-4ACA-9137-063AFAC26E78}" srcOrd="0" destOrd="0" presId="urn:microsoft.com/office/officeart/2005/8/layout/cycle2"/>
    <dgm:cxn modelId="{4EF342F5-3B74-4027-9485-664DA387BCCF}" srcId="{FDEDEAC9-125B-47BF-8921-8B1B4428CB7B}" destId="{D07568D7-BBD0-40CB-B5FB-EF1814D6963E}" srcOrd="2" destOrd="0" parTransId="{F5CC274A-E58A-40CA-9B6D-7DAAF323478B}" sibTransId="{4FEFA164-9DD8-4FFF-A333-2B3847227C4E}"/>
    <dgm:cxn modelId="{546C9BFA-3A2D-4D18-BB72-862161212BE5}" type="presParOf" srcId="{3CEFCE97-2165-408B-893C-6837D8C63CD8}" destId="{73E7941E-6B65-4DB4-A542-C1FBDCC1AB68}" srcOrd="0" destOrd="0" presId="urn:microsoft.com/office/officeart/2005/8/layout/cycle2"/>
    <dgm:cxn modelId="{0E87FF9C-B1FB-41E7-8C57-D6E2B435EDEF}" type="presParOf" srcId="{3CEFCE97-2165-408B-893C-6837D8C63CD8}" destId="{B5D8E101-F089-4CA8-8A96-CE1E6D102D35}" srcOrd="1" destOrd="0" presId="urn:microsoft.com/office/officeart/2005/8/layout/cycle2"/>
    <dgm:cxn modelId="{C72FEB8E-4E17-42CA-98D0-7E0AA064298F}" type="presParOf" srcId="{B5D8E101-F089-4CA8-8A96-CE1E6D102D35}" destId="{D54A614F-C46C-43E2-BCB6-AB31BECE7EB1}" srcOrd="0" destOrd="0" presId="urn:microsoft.com/office/officeart/2005/8/layout/cycle2"/>
    <dgm:cxn modelId="{F6C60B3C-54E4-4F30-B98D-E1BF1E13C980}" type="presParOf" srcId="{3CEFCE97-2165-408B-893C-6837D8C63CD8}" destId="{F698C11D-EC65-40D9-973E-3047FC888978}" srcOrd="2" destOrd="0" presId="urn:microsoft.com/office/officeart/2005/8/layout/cycle2"/>
    <dgm:cxn modelId="{764F5F5D-5D54-43D9-9E49-BC4DF08756F5}" type="presParOf" srcId="{3CEFCE97-2165-408B-893C-6837D8C63CD8}" destId="{874375E9-A12F-4CD9-8A46-74056247F027}" srcOrd="3" destOrd="0" presId="urn:microsoft.com/office/officeart/2005/8/layout/cycle2"/>
    <dgm:cxn modelId="{289B18BB-0957-4131-9752-8D846F46010F}" type="presParOf" srcId="{874375E9-A12F-4CD9-8A46-74056247F027}" destId="{142E9CD1-2BDF-4B5E-AF4A-953029C5E755}" srcOrd="0" destOrd="0" presId="urn:microsoft.com/office/officeart/2005/8/layout/cycle2"/>
    <dgm:cxn modelId="{C99D3EBE-8E47-47E9-9CB4-1F3E8ED8B343}" type="presParOf" srcId="{3CEFCE97-2165-408B-893C-6837D8C63CD8}" destId="{9D7D203D-4436-4618-87F1-7B3A7285D652}" srcOrd="4" destOrd="0" presId="urn:microsoft.com/office/officeart/2005/8/layout/cycle2"/>
    <dgm:cxn modelId="{8C63E3C2-0237-46B0-955C-D3A6B0A6C141}" type="presParOf" srcId="{3CEFCE97-2165-408B-893C-6837D8C63CD8}" destId="{A8A882BF-4345-4ACA-9137-063AFAC26E78}" srcOrd="5" destOrd="0" presId="urn:microsoft.com/office/officeart/2005/8/layout/cycle2"/>
    <dgm:cxn modelId="{8AC3E657-0894-4221-BF75-0CDFD7F39A79}" type="presParOf" srcId="{A8A882BF-4345-4ACA-9137-063AFAC26E78}" destId="{8B5ED6DE-1D86-4BE5-9132-5CEB7B3EAA69}"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557D7A9-DF0A-4469-97BA-D878D5AD9FF8}" type="doc">
      <dgm:prSet loTypeId="urn:microsoft.com/office/officeart/2005/8/layout/hProcess11" loCatId="process" qsTypeId="urn:microsoft.com/office/officeart/2005/8/quickstyle/3d2#2" qsCatId="3D" csTypeId="urn:microsoft.com/office/officeart/2005/8/colors/accent1_2" csCatId="accent1" phldr="1"/>
      <dgm:spPr/>
      <dgm:t>
        <a:bodyPr/>
        <a:lstStyle/>
        <a:p>
          <a:endParaRPr lang="en-GB"/>
        </a:p>
      </dgm:t>
    </dgm:pt>
    <dgm:pt modelId="{A4068279-5B6B-43F7-A473-4C9100824BB6}">
      <dgm:prSet/>
      <dgm:spPr/>
      <dgm:t>
        <a:bodyPr/>
        <a:lstStyle/>
        <a:p>
          <a:pPr rtl="0"/>
          <a:r>
            <a:rPr lang="en-GB" dirty="0"/>
            <a:t>Study a number of theories by themselves, without applying them to workplace situations</a:t>
          </a:r>
        </a:p>
      </dgm:t>
    </dgm:pt>
    <dgm:pt modelId="{36560333-2369-4E5B-AA04-8D8F4C0986FE}" type="parTrans" cxnId="{57D2A9E8-E2D5-4918-93CF-3F89270C7460}">
      <dgm:prSet/>
      <dgm:spPr/>
      <dgm:t>
        <a:bodyPr/>
        <a:lstStyle/>
        <a:p>
          <a:endParaRPr lang="en-GB"/>
        </a:p>
      </dgm:t>
    </dgm:pt>
    <dgm:pt modelId="{0893D852-C7E4-49C0-8B76-E464D6B00EC9}" type="sibTrans" cxnId="{57D2A9E8-E2D5-4918-93CF-3F89270C7460}">
      <dgm:prSet/>
      <dgm:spPr/>
      <dgm:t>
        <a:bodyPr/>
        <a:lstStyle/>
        <a:p>
          <a:endParaRPr lang="en-GB"/>
        </a:p>
      </dgm:t>
    </dgm:pt>
    <dgm:pt modelId="{2EE6A3E2-6F74-49E4-BAC3-307A3F40471D}">
      <dgm:prSet/>
      <dgm:spPr/>
      <dgm:t>
        <a:bodyPr/>
        <a:lstStyle/>
        <a:p>
          <a:pPr rtl="0"/>
          <a:r>
            <a:rPr lang="en-GB" dirty="0"/>
            <a:t>Explain the situation with each theory in turn</a:t>
          </a:r>
        </a:p>
      </dgm:t>
    </dgm:pt>
    <dgm:pt modelId="{D8F6B8BF-9FF3-4CED-AAB0-9B27F784F4A4}" type="parTrans" cxnId="{2887C1CD-C7AB-4FB3-B818-BA117BBF571F}">
      <dgm:prSet/>
      <dgm:spPr/>
      <dgm:t>
        <a:bodyPr/>
        <a:lstStyle/>
        <a:p>
          <a:endParaRPr lang="en-GB"/>
        </a:p>
      </dgm:t>
    </dgm:pt>
    <dgm:pt modelId="{A839C653-EADC-4FA1-B2D8-BE7580B4DDD6}" type="sibTrans" cxnId="{2887C1CD-C7AB-4FB3-B818-BA117BBF571F}">
      <dgm:prSet/>
      <dgm:spPr/>
      <dgm:t>
        <a:bodyPr/>
        <a:lstStyle/>
        <a:p>
          <a:endParaRPr lang="en-GB"/>
        </a:p>
      </dgm:t>
    </dgm:pt>
    <dgm:pt modelId="{92E6A23B-D763-4372-B7E1-BEEBE249763D}">
      <dgm:prSet/>
      <dgm:spPr/>
      <dgm:t>
        <a:bodyPr/>
        <a:lstStyle/>
        <a:p>
          <a:pPr rtl="0"/>
          <a:r>
            <a:rPr lang="en-GB" dirty="0"/>
            <a:t>Develop connections between different theoretical perspectives</a:t>
          </a:r>
        </a:p>
      </dgm:t>
    </dgm:pt>
    <dgm:pt modelId="{58C214EC-E45D-49DD-9888-868C2E8CF5A5}" type="parTrans" cxnId="{043A0A59-AC3E-4E4F-ABED-49ABD1FC9D00}">
      <dgm:prSet/>
      <dgm:spPr/>
      <dgm:t>
        <a:bodyPr/>
        <a:lstStyle/>
        <a:p>
          <a:endParaRPr lang="en-GB"/>
        </a:p>
      </dgm:t>
    </dgm:pt>
    <dgm:pt modelId="{5280D1F5-B1DB-4763-90C0-C50BBEA3E88F}" type="sibTrans" cxnId="{043A0A59-AC3E-4E4F-ABED-49ABD1FC9D00}">
      <dgm:prSet/>
      <dgm:spPr/>
      <dgm:t>
        <a:bodyPr/>
        <a:lstStyle/>
        <a:p>
          <a:endParaRPr lang="en-GB"/>
        </a:p>
      </dgm:t>
    </dgm:pt>
    <dgm:pt modelId="{2805EA56-02A6-4DED-A2C0-C4E13D99DC45}">
      <dgm:prSet/>
      <dgm:spPr/>
      <dgm:t>
        <a:bodyPr/>
        <a:lstStyle/>
        <a:p>
          <a:pPr rtl="0"/>
          <a:r>
            <a:rPr lang="en-GB" dirty="0"/>
            <a:t>Check to ensure that all relevant theoretical models have been applied</a:t>
          </a:r>
        </a:p>
      </dgm:t>
    </dgm:pt>
    <dgm:pt modelId="{E40689EC-1CA4-49D2-98BB-E6A3494BC382}" type="parTrans" cxnId="{C1493084-84A2-467A-A3CC-D5FC2B27A443}">
      <dgm:prSet/>
      <dgm:spPr/>
      <dgm:t>
        <a:bodyPr/>
        <a:lstStyle/>
        <a:p>
          <a:endParaRPr lang="en-GB"/>
        </a:p>
      </dgm:t>
    </dgm:pt>
    <dgm:pt modelId="{420F7466-49D7-4E7B-9619-453D1DFC131B}" type="sibTrans" cxnId="{C1493084-84A2-467A-A3CC-D5FC2B27A443}">
      <dgm:prSet/>
      <dgm:spPr/>
      <dgm:t>
        <a:bodyPr/>
        <a:lstStyle/>
        <a:p>
          <a:endParaRPr lang="en-GB"/>
        </a:p>
      </dgm:t>
    </dgm:pt>
    <dgm:pt modelId="{FEA76EF7-DF39-46C5-B00F-2538AE071D04}" type="pres">
      <dgm:prSet presAssocID="{F557D7A9-DF0A-4469-97BA-D878D5AD9FF8}" presName="Name0" presStyleCnt="0">
        <dgm:presLayoutVars>
          <dgm:dir/>
          <dgm:resizeHandles val="exact"/>
        </dgm:presLayoutVars>
      </dgm:prSet>
      <dgm:spPr/>
    </dgm:pt>
    <dgm:pt modelId="{C8B387C8-FCF9-45A9-8B94-51B47688F8CF}" type="pres">
      <dgm:prSet presAssocID="{F557D7A9-DF0A-4469-97BA-D878D5AD9FF8}" presName="arrow" presStyleLbl="bgShp" presStyleIdx="0" presStyleCnt="1" custLinFactNeighborX="2751" custLinFactNeighborY="10505"/>
      <dgm:spPr/>
    </dgm:pt>
    <dgm:pt modelId="{C943C579-B6D5-48F3-9519-737C552F8D9E}" type="pres">
      <dgm:prSet presAssocID="{F557D7A9-DF0A-4469-97BA-D878D5AD9FF8}" presName="points" presStyleCnt="0"/>
      <dgm:spPr/>
    </dgm:pt>
    <dgm:pt modelId="{9BDB2B57-BE01-4A43-A3C3-597519FBE6B6}" type="pres">
      <dgm:prSet presAssocID="{A4068279-5B6B-43F7-A473-4C9100824BB6}" presName="compositeA" presStyleCnt="0"/>
      <dgm:spPr/>
    </dgm:pt>
    <dgm:pt modelId="{435CB6A5-137F-4D4D-BECC-3526F5CFAE79}" type="pres">
      <dgm:prSet presAssocID="{A4068279-5B6B-43F7-A473-4C9100824BB6}" presName="textA" presStyleLbl="revTx" presStyleIdx="0" presStyleCnt="4">
        <dgm:presLayoutVars>
          <dgm:bulletEnabled val="1"/>
        </dgm:presLayoutVars>
      </dgm:prSet>
      <dgm:spPr/>
    </dgm:pt>
    <dgm:pt modelId="{113E7D8A-F418-43A8-8F8E-6436933E428F}" type="pres">
      <dgm:prSet presAssocID="{A4068279-5B6B-43F7-A473-4C9100824BB6}" presName="circleA" presStyleLbl="node1" presStyleIdx="0" presStyleCnt="4" custLinFactNeighborX="6803" custLinFactNeighborY="36340"/>
      <dgm:spPr/>
    </dgm:pt>
    <dgm:pt modelId="{BE5CE40B-7339-4B2E-8CCD-E6678F576853}" type="pres">
      <dgm:prSet presAssocID="{A4068279-5B6B-43F7-A473-4C9100824BB6}" presName="spaceA" presStyleCnt="0"/>
      <dgm:spPr/>
    </dgm:pt>
    <dgm:pt modelId="{4C1C7790-0320-4B2C-8ED2-AFE8E3E9217A}" type="pres">
      <dgm:prSet presAssocID="{0893D852-C7E4-49C0-8B76-E464D6B00EC9}" presName="space" presStyleCnt="0"/>
      <dgm:spPr/>
    </dgm:pt>
    <dgm:pt modelId="{571C447D-E864-4B35-B1EB-F257BA697539}" type="pres">
      <dgm:prSet presAssocID="{2EE6A3E2-6F74-49E4-BAC3-307A3F40471D}" presName="compositeB" presStyleCnt="0"/>
      <dgm:spPr/>
    </dgm:pt>
    <dgm:pt modelId="{554C77A2-229E-489C-A1EA-BC4E8E450CB8}" type="pres">
      <dgm:prSet presAssocID="{2EE6A3E2-6F74-49E4-BAC3-307A3F40471D}" presName="textB" presStyleLbl="revTx" presStyleIdx="1" presStyleCnt="4" custScaleY="83565" custLinFactNeighborX="1568" custLinFactNeighborY="9980">
        <dgm:presLayoutVars>
          <dgm:bulletEnabled val="1"/>
        </dgm:presLayoutVars>
      </dgm:prSet>
      <dgm:spPr/>
    </dgm:pt>
    <dgm:pt modelId="{4A801ABD-972A-49D4-B0CA-98BA4CACE73D}" type="pres">
      <dgm:prSet presAssocID="{2EE6A3E2-6F74-49E4-BAC3-307A3F40471D}" presName="circleB" presStyleLbl="node1" presStyleIdx="1" presStyleCnt="4" custLinFactNeighborX="6772" custLinFactNeighborY="36340"/>
      <dgm:spPr/>
    </dgm:pt>
    <dgm:pt modelId="{565CB30F-A5CE-4FD5-8617-3EF8447AF309}" type="pres">
      <dgm:prSet presAssocID="{2EE6A3E2-6F74-49E4-BAC3-307A3F40471D}" presName="spaceB" presStyleCnt="0"/>
      <dgm:spPr/>
    </dgm:pt>
    <dgm:pt modelId="{3B8258E1-2906-4756-B6A2-34F9D388EAAB}" type="pres">
      <dgm:prSet presAssocID="{A839C653-EADC-4FA1-B2D8-BE7580B4DDD6}" presName="space" presStyleCnt="0"/>
      <dgm:spPr/>
    </dgm:pt>
    <dgm:pt modelId="{98AA807B-A51E-40F9-82AC-8172AF63A069}" type="pres">
      <dgm:prSet presAssocID="{92E6A23B-D763-4372-B7E1-BEEBE249763D}" presName="compositeA" presStyleCnt="0"/>
      <dgm:spPr/>
    </dgm:pt>
    <dgm:pt modelId="{E93A83B2-7F3A-4EEC-A879-D450909703B4}" type="pres">
      <dgm:prSet presAssocID="{92E6A23B-D763-4372-B7E1-BEEBE249763D}" presName="textA" presStyleLbl="revTx" presStyleIdx="2" presStyleCnt="4">
        <dgm:presLayoutVars>
          <dgm:bulletEnabled val="1"/>
        </dgm:presLayoutVars>
      </dgm:prSet>
      <dgm:spPr/>
    </dgm:pt>
    <dgm:pt modelId="{0565BAA5-6CEB-49F5-B3C9-8D3949E2C3B8}" type="pres">
      <dgm:prSet presAssocID="{92E6A23B-D763-4372-B7E1-BEEBE249763D}" presName="circleA" presStyleLbl="node1" presStyleIdx="2" presStyleCnt="4" custLinFactNeighborX="6740" custLinFactNeighborY="49138"/>
      <dgm:spPr/>
    </dgm:pt>
    <dgm:pt modelId="{B9FD8883-E49A-45C6-9009-D6F1EF4552A8}" type="pres">
      <dgm:prSet presAssocID="{92E6A23B-D763-4372-B7E1-BEEBE249763D}" presName="spaceA" presStyleCnt="0"/>
      <dgm:spPr/>
    </dgm:pt>
    <dgm:pt modelId="{FE85370F-C3F8-47AD-AA12-897D490570B1}" type="pres">
      <dgm:prSet presAssocID="{5280D1F5-B1DB-4763-90C0-C50BBEA3E88F}" presName="space" presStyleCnt="0"/>
      <dgm:spPr/>
    </dgm:pt>
    <dgm:pt modelId="{29AB3025-AA9E-4E36-8794-00A25AC00A2F}" type="pres">
      <dgm:prSet presAssocID="{2805EA56-02A6-4DED-A2C0-C4E13D99DC45}" presName="compositeB" presStyleCnt="0"/>
      <dgm:spPr/>
    </dgm:pt>
    <dgm:pt modelId="{F56CBD41-9467-4EDE-B15C-D5F3E74F49CC}" type="pres">
      <dgm:prSet presAssocID="{2805EA56-02A6-4DED-A2C0-C4E13D99DC45}" presName="textB" presStyleLbl="revTx" presStyleIdx="3" presStyleCnt="4" custScaleY="88201" custLinFactNeighborX="-14368" custLinFactNeighborY="1821">
        <dgm:presLayoutVars>
          <dgm:bulletEnabled val="1"/>
        </dgm:presLayoutVars>
      </dgm:prSet>
      <dgm:spPr/>
    </dgm:pt>
    <dgm:pt modelId="{EA1DB7B7-1B9A-4DD5-8FF9-2758E15FD721}" type="pres">
      <dgm:prSet presAssocID="{2805EA56-02A6-4DED-A2C0-C4E13D99DC45}" presName="circleB" presStyleLbl="node1" presStyleIdx="3" presStyleCnt="4" custLinFactNeighborX="-6090" custLinFactNeighborY="37339"/>
      <dgm:spPr/>
    </dgm:pt>
    <dgm:pt modelId="{B72354FA-0E6E-4E03-877C-BE056927F627}" type="pres">
      <dgm:prSet presAssocID="{2805EA56-02A6-4DED-A2C0-C4E13D99DC45}" presName="spaceB" presStyleCnt="0"/>
      <dgm:spPr/>
    </dgm:pt>
  </dgm:ptLst>
  <dgm:cxnLst>
    <dgm:cxn modelId="{5900CB09-13E4-4B8A-8F00-8699B884DBC0}" type="presOf" srcId="{A4068279-5B6B-43F7-A473-4C9100824BB6}" destId="{435CB6A5-137F-4D4D-BECC-3526F5CFAE79}" srcOrd="0" destOrd="0" presId="urn:microsoft.com/office/officeart/2005/8/layout/hProcess11"/>
    <dgm:cxn modelId="{F9FB9171-9435-4A8C-AB59-F2BD77B204FB}" type="presOf" srcId="{92E6A23B-D763-4372-B7E1-BEEBE249763D}" destId="{E93A83B2-7F3A-4EEC-A879-D450909703B4}" srcOrd="0" destOrd="0" presId="urn:microsoft.com/office/officeart/2005/8/layout/hProcess11"/>
    <dgm:cxn modelId="{043A0A59-AC3E-4E4F-ABED-49ABD1FC9D00}" srcId="{F557D7A9-DF0A-4469-97BA-D878D5AD9FF8}" destId="{92E6A23B-D763-4372-B7E1-BEEBE249763D}" srcOrd="2" destOrd="0" parTransId="{58C214EC-E45D-49DD-9888-868C2E8CF5A5}" sibTransId="{5280D1F5-B1DB-4763-90C0-C50BBEA3E88F}"/>
    <dgm:cxn modelId="{C1493084-84A2-467A-A3CC-D5FC2B27A443}" srcId="{F557D7A9-DF0A-4469-97BA-D878D5AD9FF8}" destId="{2805EA56-02A6-4DED-A2C0-C4E13D99DC45}" srcOrd="3" destOrd="0" parTransId="{E40689EC-1CA4-49D2-98BB-E6A3494BC382}" sibTransId="{420F7466-49D7-4E7B-9619-453D1DFC131B}"/>
    <dgm:cxn modelId="{24192691-22AA-4A08-81A5-D8D8C0382CB4}" type="presOf" srcId="{F557D7A9-DF0A-4469-97BA-D878D5AD9FF8}" destId="{FEA76EF7-DF39-46C5-B00F-2538AE071D04}" srcOrd="0" destOrd="0" presId="urn:microsoft.com/office/officeart/2005/8/layout/hProcess11"/>
    <dgm:cxn modelId="{2887C1CD-C7AB-4FB3-B818-BA117BBF571F}" srcId="{F557D7A9-DF0A-4469-97BA-D878D5AD9FF8}" destId="{2EE6A3E2-6F74-49E4-BAC3-307A3F40471D}" srcOrd="1" destOrd="0" parTransId="{D8F6B8BF-9FF3-4CED-AAB0-9B27F784F4A4}" sibTransId="{A839C653-EADC-4FA1-B2D8-BE7580B4DDD6}"/>
    <dgm:cxn modelId="{4CE989E2-7F65-4A33-83DE-1145286F417A}" type="presOf" srcId="{2EE6A3E2-6F74-49E4-BAC3-307A3F40471D}" destId="{554C77A2-229E-489C-A1EA-BC4E8E450CB8}" srcOrd="0" destOrd="0" presId="urn:microsoft.com/office/officeart/2005/8/layout/hProcess11"/>
    <dgm:cxn modelId="{57D2A9E8-E2D5-4918-93CF-3F89270C7460}" srcId="{F557D7A9-DF0A-4469-97BA-D878D5AD9FF8}" destId="{A4068279-5B6B-43F7-A473-4C9100824BB6}" srcOrd="0" destOrd="0" parTransId="{36560333-2369-4E5B-AA04-8D8F4C0986FE}" sibTransId="{0893D852-C7E4-49C0-8B76-E464D6B00EC9}"/>
    <dgm:cxn modelId="{95CFDAF2-DAB2-4D5C-A6BC-9676494FDF32}" type="presOf" srcId="{2805EA56-02A6-4DED-A2C0-C4E13D99DC45}" destId="{F56CBD41-9467-4EDE-B15C-D5F3E74F49CC}" srcOrd="0" destOrd="0" presId="urn:microsoft.com/office/officeart/2005/8/layout/hProcess11"/>
    <dgm:cxn modelId="{C36120BB-424E-4955-A6C1-F666BA7A4F29}" type="presParOf" srcId="{FEA76EF7-DF39-46C5-B00F-2538AE071D04}" destId="{C8B387C8-FCF9-45A9-8B94-51B47688F8CF}" srcOrd="0" destOrd="0" presId="urn:microsoft.com/office/officeart/2005/8/layout/hProcess11"/>
    <dgm:cxn modelId="{DB96C38C-5882-4ECC-A40B-5B2EFD384A2A}" type="presParOf" srcId="{FEA76EF7-DF39-46C5-B00F-2538AE071D04}" destId="{C943C579-B6D5-48F3-9519-737C552F8D9E}" srcOrd="1" destOrd="0" presId="urn:microsoft.com/office/officeart/2005/8/layout/hProcess11"/>
    <dgm:cxn modelId="{969D2EE2-87A6-4E50-B5D2-FE3228C0C93C}" type="presParOf" srcId="{C943C579-B6D5-48F3-9519-737C552F8D9E}" destId="{9BDB2B57-BE01-4A43-A3C3-597519FBE6B6}" srcOrd="0" destOrd="0" presId="urn:microsoft.com/office/officeart/2005/8/layout/hProcess11"/>
    <dgm:cxn modelId="{90CB8894-7516-4F83-BCE9-F94499EF4099}" type="presParOf" srcId="{9BDB2B57-BE01-4A43-A3C3-597519FBE6B6}" destId="{435CB6A5-137F-4D4D-BECC-3526F5CFAE79}" srcOrd="0" destOrd="0" presId="urn:microsoft.com/office/officeart/2005/8/layout/hProcess11"/>
    <dgm:cxn modelId="{BAFB3FE6-57FA-4ECD-955F-8EDBA41A72C9}" type="presParOf" srcId="{9BDB2B57-BE01-4A43-A3C3-597519FBE6B6}" destId="{113E7D8A-F418-43A8-8F8E-6436933E428F}" srcOrd="1" destOrd="0" presId="urn:microsoft.com/office/officeart/2005/8/layout/hProcess11"/>
    <dgm:cxn modelId="{39923953-19C5-41A7-B814-CDB3374D9F80}" type="presParOf" srcId="{9BDB2B57-BE01-4A43-A3C3-597519FBE6B6}" destId="{BE5CE40B-7339-4B2E-8CCD-E6678F576853}" srcOrd="2" destOrd="0" presId="urn:microsoft.com/office/officeart/2005/8/layout/hProcess11"/>
    <dgm:cxn modelId="{1EBC0511-7F8D-447C-AF17-1FFA67957E61}" type="presParOf" srcId="{C943C579-B6D5-48F3-9519-737C552F8D9E}" destId="{4C1C7790-0320-4B2C-8ED2-AFE8E3E9217A}" srcOrd="1" destOrd="0" presId="urn:microsoft.com/office/officeart/2005/8/layout/hProcess11"/>
    <dgm:cxn modelId="{6D7DF5B8-3A3A-419E-9A5B-001928DA6D3B}" type="presParOf" srcId="{C943C579-B6D5-48F3-9519-737C552F8D9E}" destId="{571C447D-E864-4B35-B1EB-F257BA697539}" srcOrd="2" destOrd="0" presId="urn:microsoft.com/office/officeart/2005/8/layout/hProcess11"/>
    <dgm:cxn modelId="{36068C4E-C0C5-4006-A4CE-316269A0EBC9}" type="presParOf" srcId="{571C447D-E864-4B35-B1EB-F257BA697539}" destId="{554C77A2-229E-489C-A1EA-BC4E8E450CB8}" srcOrd="0" destOrd="0" presId="urn:microsoft.com/office/officeart/2005/8/layout/hProcess11"/>
    <dgm:cxn modelId="{D06AA802-38CF-4914-A6A7-459F101C9969}" type="presParOf" srcId="{571C447D-E864-4B35-B1EB-F257BA697539}" destId="{4A801ABD-972A-49D4-B0CA-98BA4CACE73D}" srcOrd="1" destOrd="0" presId="urn:microsoft.com/office/officeart/2005/8/layout/hProcess11"/>
    <dgm:cxn modelId="{69E89575-BE28-4C08-A610-DC3B96F6FA27}" type="presParOf" srcId="{571C447D-E864-4B35-B1EB-F257BA697539}" destId="{565CB30F-A5CE-4FD5-8617-3EF8447AF309}" srcOrd="2" destOrd="0" presId="urn:microsoft.com/office/officeart/2005/8/layout/hProcess11"/>
    <dgm:cxn modelId="{CB706E9D-FF68-4D6F-A949-0B0FCAD61289}" type="presParOf" srcId="{C943C579-B6D5-48F3-9519-737C552F8D9E}" destId="{3B8258E1-2906-4756-B6A2-34F9D388EAAB}" srcOrd="3" destOrd="0" presId="urn:microsoft.com/office/officeart/2005/8/layout/hProcess11"/>
    <dgm:cxn modelId="{A60058D3-68E2-44D8-BE68-CDCE74EC0656}" type="presParOf" srcId="{C943C579-B6D5-48F3-9519-737C552F8D9E}" destId="{98AA807B-A51E-40F9-82AC-8172AF63A069}" srcOrd="4" destOrd="0" presId="urn:microsoft.com/office/officeart/2005/8/layout/hProcess11"/>
    <dgm:cxn modelId="{D7052587-EFA1-4B71-B27D-8A58041BCDC3}" type="presParOf" srcId="{98AA807B-A51E-40F9-82AC-8172AF63A069}" destId="{E93A83B2-7F3A-4EEC-A879-D450909703B4}" srcOrd="0" destOrd="0" presId="urn:microsoft.com/office/officeart/2005/8/layout/hProcess11"/>
    <dgm:cxn modelId="{F3F7650C-1A14-4349-A66E-B259FD55216D}" type="presParOf" srcId="{98AA807B-A51E-40F9-82AC-8172AF63A069}" destId="{0565BAA5-6CEB-49F5-B3C9-8D3949E2C3B8}" srcOrd="1" destOrd="0" presId="urn:microsoft.com/office/officeart/2005/8/layout/hProcess11"/>
    <dgm:cxn modelId="{4E8E5EB3-2D52-41FC-8AE4-5E56AF2EABC3}" type="presParOf" srcId="{98AA807B-A51E-40F9-82AC-8172AF63A069}" destId="{B9FD8883-E49A-45C6-9009-D6F1EF4552A8}" srcOrd="2" destOrd="0" presId="urn:microsoft.com/office/officeart/2005/8/layout/hProcess11"/>
    <dgm:cxn modelId="{F9848B8A-2CD5-47F9-95F4-415FC7DA2CD6}" type="presParOf" srcId="{C943C579-B6D5-48F3-9519-737C552F8D9E}" destId="{FE85370F-C3F8-47AD-AA12-897D490570B1}" srcOrd="5" destOrd="0" presId="urn:microsoft.com/office/officeart/2005/8/layout/hProcess11"/>
    <dgm:cxn modelId="{AB6248C0-9DAD-4FE0-90B1-D36C1EAC043B}" type="presParOf" srcId="{C943C579-B6D5-48F3-9519-737C552F8D9E}" destId="{29AB3025-AA9E-4E36-8794-00A25AC00A2F}" srcOrd="6" destOrd="0" presId="urn:microsoft.com/office/officeart/2005/8/layout/hProcess11"/>
    <dgm:cxn modelId="{B6BAA488-4CBF-498E-90EE-6581EBB1BBFA}" type="presParOf" srcId="{29AB3025-AA9E-4E36-8794-00A25AC00A2F}" destId="{F56CBD41-9467-4EDE-B15C-D5F3E74F49CC}" srcOrd="0" destOrd="0" presId="urn:microsoft.com/office/officeart/2005/8/layout/hProcess11"/>
    <dgm:cxn modelId="{D902A05A-B762-4009-947D-698428D5206A}" type="presParOf" srcId="{29AB3025-AA9E-4E36-8794-00A25AC00A2F}" destId="{EA1DB7B7-1B9A-4DD5-8FF9-2758E15FD721}" srcOrd="1" destOrd="0" presId="urn:microsoft.com/office/officeart/2005/8/layout/hProcess11"/>
    <dgm:cxn modelId="{2E43CE6D-2594-4B24-9A83-120F1C5D621B}" type="presParOf" srcId="{29AB3025-AA9E-4E36-8794-00A25AC00A2F}" destId="{B72354FA-0E6E-4E03-877C-BE056927F627}"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829F60-E6BF-42C9-AC49-7EC944966D2A}">
      <dsp:nvSpPr>
        <dsp:cNvPr id="0" name=""/>
        <dsp:cNvSpPr/>
      </dsp:nvSpPr>
      <dsp:spPr>
        <a:xfrm rot="10800000">
          <a:off x="1415744" y="871"/>
          <a:ext cx="4463446" cy="1165971"/>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14161" tIns="121920" rIns="227584" bIns="121920" numCol="1" spcCol="1270" anchor="ctr" anchorCtr="0">
          <a:noAutofit/>
        </a:bodyPr>
        <a:lstStyle/>
        <a:p>
          <a:pPr marL="0" lvl="0" indent="0" algn="ctr" defTabSz="1422400" rtl="0">
            <a:lnSpc>
              <a:spcPct val="90000"/>
            </a:lnSpc>
            <a:spcBef>
              <a:spcPct val="0"/>
            </a:spcBef>
            <a:spcAft>
              <a:spcPct val="35000"/>
            </a:spcAft>
            <a:buNone/>
          </a:pPr>
          <a:r>
            <a:rPr lang="en-GB" sz="3200" b="1" kern="1200" dirty="0"/>
            <a:t>Socratic questioning</a:t>
          </a:r>
          <a:endParaRPr lang="en-GB" sz="3200" kern="1200" dirty="0"/>
        </a:p>
      </dsp:txBody>
      <dsp:txXfrm rot="10800000">
        <a:off x="1707237" y="871"/>
        <a:ext cx="4171953" cy="1165971"/>
      </dsp:txXfrm>
    </dsp:sp>
    <dsp:sp modelId="{46CE714F-B8D6-474E-9788-2465BC7E25FA}">
      <dsp:nvSpPr>
        <dsp:cNvPr id="0" name=""/>
        <dsp:cNvSpPr/>
      </dsp:nvSpPr>
      <dsp:spPr>
        <a:xfrm>
          <a:off x="832758" y="871"/>
          <a:ext cx="1165971" cy="1165971"/>
        </a:xfrm>
        <a:prstGeom prst="ellipse">
          <a:avLst/>
        </a:prstGeom>
        <a:blipFill>
          <a:blip xmlns:r="http://schemas.openxmlformats.org/officeDocument/2006/relationships" r:embed="rId1" cstate="screen">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FB4B82C-F494-45DD-8811-DD041A6E2320}">
      <dsp:nvSpPr>
        <dsp:cNvPr id="0" name=""/>
        <dsp:cNvSpPr/>
      </dsp:nvSpPr>
      <dsp:spPr>
        <a:xfrm rot="10800000">
          <a:off x="1415744" y="1514895"/>
          <a:ext cx="4463446" cy="1165971"/>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14161" tIns="121920" rIns="227584" bIns="121920" numCol="1" spcCol="1270" anchor="ctr" anchorCtr="0">
          <a:noAutofit/>
        </a:bodyPr>
        <a:lstStyle/>
        <a:p>
          <a:pPr marL="0" lvl="0" indent="0" algn="ctr" defTabSz="1422400" rtl="0">
            <a:lnSpc>
              <a:spcPct val="90000"/>
            </a:lnSpc>
            <a:spcBef>
              <a:spcPct val="0"/>
            </a:spcBef>
            <a:spcAft>
              <a:spcPct val="35000"/>
            </a:spcAft>
            <a:buNone/>
          </a:pPr>
          <a:r>
            <a:rPr lang="en-GB" sz="3200" b="1" kern="1200" dirty="0"/>
            <a:t>Systems thinking</a:t>
          </a:r>
          <a:endParaRPr lang="en-GB" sz="3200" kern="1200" dirty="0"/>
        </a:p>
      </dsp:txBody>
      <dsp:txXfrm rot="10800000">
        <a:off x="1707237" y="1514895"/>
        <a:ext cx="4171953" cy="1165971"/>
      </dsp:txXfrm>
    </dsp:sp>
    <dsp:sp modelId="{1ACFE296-55BF-4E78-B6ED-E820BAECBF47}">
      <dsp:nvSpPr>
        <dsp:cNvPr id="0" name=""/>
        <dsp:cNvSpPr/>
      </dsp:nvSpPr>
      <dsp:spPr>
        <a:xfrm>
          <a:off x="832758" y="1514895"/>
          <a:ext cx="1165971" cy="1165971"/>
        </a:xfrm>
        <a:prstGeom prst="ellipse">
          <a:avLst/>
        </a:prstGeom>
        <a:blipFill>
          <a:blip xmlns:r="http://schemas.openxmlformats.org/officeDocument/2006/relationships" r:embed="rId2" cstate="screen">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037551-48BA-49E5-83BA-687BA87FB6C7}">
      <dsp:nvSpPr>
        <dsp:cNvPr id="0" name=""/>
        <dsp:cNvSpPr/>
      </dsp:nvSpPr>
      <dsp:spPr>
        <a:xfrm rot="10800000">
          <a:off x="1415744" y="3028918"/>
          <a:ext cx="4463446" cy="1165971"/>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14161" tIns="121920" rIns="227584" bIns="121920" numCol="1" spcCol="1270" anchor="ctr" anchorCtr="0">
          <a:noAutofit/>
        </a:bodyPr>
        <a:lstStyle/>
        <a:p>
          <a:pPr marL="0" lvl="0" indent="0" algn="ctr" defTabSz="1422400" rtl="0">
            <a:lnSpc>
              <a:spcPct val="90000"/>
            </a:lnSpc>
            <a:spcBef>
              <a:spcPct val="0"/>
            </a:spcBef>
            <a:spcAft>
              <a:spcPct val="35000"/>
            </a:spcAft>
            <a:buNone/>
          </a:pPr>
          <a:r>
            <a:rPr lang="en-GB" sz="3200" b="1" kern="1200" dirty="0"/>
            <a:t>Validating evidence</a:t>
          </a:r>
          <a:endParaRPr lang="en-GB" sz="3200" kern="1200" dirty="0"/>
        </a:p>
      </dsp:txBody>
      <dsp:txXfrm rot="10800000">
        <a:off x="1707237" y="3028918"/>
        <a:ext cx="4171953" cy="1165971"/>
      </dsp:txXfrm>
    </dsp:sp>
    <dsp:sp modelId="{E3A289D9-B6ED-420E-8770-1EF7163BE4CC}">
      <dsp:nvSpPr>
        <dsp:cNvPr id="0" name=""/>
        <dsp:cNvSpPr/>
      </dsp:nvSpPr>
      <dsp:spPr>
        <a:xfrm>
          <a:off x="832758" y="3028918"/>
          <a:ext cx="1165971" cy="1165971"/>
        </a:xfrm>
        <a:prstGeom prst="ellipse">
          <a:avLst/>
        </a:prstGeom>
        <a:blipFill>
          <a:blip xmlns:r="http://schemas.openxmlformats.org/officeDocument/2006/relationships" r:embed="rId3" cstate="screen">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4CC6EB-1DC7-45A8-A6FE-3DFE9BD4B395}">
      <dsp:nvSpPr>
        <dsp:cNvPr id="0" name=""/>
        <dsp:cNvSpPr/>
      </dsp:nvSpPr>
      <dsp:spPr>
        <a:xfrm>
          <a:off x="0" y="4771755"/>
          <a:ext cx="9075738" cy="62629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GB" sz="2800" kern="1200" dirty="0"/>
            <a:t>Questions about the question </a:t>
          </a:r>
        </a:p>
      </dsp:txBody>
      <dsp:txXfrm>
        <a:off x="0" y="4771755"/>
        <a:ext cx="9075738" cy="626290"/>
      </dsp:txXfrm>
    </dsp:sp>
    <dsp:sp modelId="{CDFFD160-695C-4663-89EE-22F4A5A1F198}">
      <dsp:nvSpPr>
        <dsp:cNvPr id="0" name=""/>
        <dsp:cNvSpPr/>
      </dsp:nvSpPr>
      <dsp:spPr>
        <a:xfrm rot="10800000">
          <a:off x="0" y="3817915"/>
          <a:ext cx="9075738" cy="963234"/>
        </a:xfrm>
        <a:prstGeom prst="upArrowCallou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GB" sz="2800" kern="1200" dirty="0"/>
            <a:t>Questioning underlying position </a:t>
          </a:r>
        </a:p>
      </dsp:txBody>
      <dsp:txXfrm rot="10800000">
        <a:off x="0" y="3817915"/>
        <a:ext cx="9075738" cy="625881"/>
      </dsp:txXfrm>
    </dsp:sp>
    <dsp:sp modelId="{B1510913-F8C6-4B4C-ACC5-0E1D1C5FDE01}">
      <dsp:nvSpPr>
        <dsp:cNvPr id="0" name=""/>
        <dsp:cNvSpPr/>
      </dsp:nvSpPr>
      <dsp:spPr>
        <a:xfrm rot="10800000">
          <a:off x="0" y="2864074"/>
          <a:ext cx="9075738" cy="963234"/>
        </a:xfrm>
        <a:prstGeom prst="upArrowCallou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GB" sz="2800" kern="1200" dirty="0"/>
            <a:t>Probe implications and consequences </a:t>
          </a:r>
        </a:p>
      </dsp:txBody>
      <dsp:txXfrm rot="10800000">
        <a:off x="0" y="2864074"/>
        <a:ext cx="9075738" cy="625881"/>
      </dsp:txXfrm>
    </dsp:sp>
    <dsp:sp modelId="{ECA1DAFC-7479-43BC-9B24-D485E22A1A26}">
      <dsp:nvSpPr>
        <dsp:cNvPr id="0" name=""/>
        <dsp:cNvSpPr/>
      </dsp:nvSpPr>
      <dsp:spPr>
        <a:xfrm rot="10800000">
          <a:off x="0" y="1910234"/>
          <a:ext cx="9075738" cy="963234"/>
        </a:xfrm>
        <a:prstGeom prst="upArrowCallou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GB" sz="2800" kern="1200" dirty="0"/>
            <a:t>Probing evidence </a:t>
          </a:r>
        </a:p>
      </dsp:txBody>
      <dsp:txXfrm rot="10800000">
        <a:off x="0" y="1910234"/>
        <a:ext cx="9075738" cy="625881"/>
      </dsp:txXfrm>
    </dsp:sp>
    <dsp:sp modelId="{5EE231D1-EE6B-4C85-A7D6-6A296C1CEC89}">
      <dsp:nvSpPr>
        <dsp:cNvPr id="0" name=""/>
        <dsp:cNvSpPr/>
      </dsp:nvSpPr>
      <dsp:spPr>
        <a:xfrm rot="10800000">
          <a:off x="0" y="956394"/>
          <a:ext cx="9075738" cy="963234"/>
        </a:xfrm>
        <a:prstGeom prst="upArrowCallou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GB" sz="2800" kern="1200" dirty="0"/>
            <a:t>Probing Assumptions </a:t>
          </a:r>
        </a:p>
      </dsp:txBody>
      <dsp:txXfrm rot="10800000">
        <a:off x="0" y="956394"/>
        <a:ext cx="9075738" cy="625881"/>
      </dsp:txXfrm>
    </dsp:sp>
    <dsp:sp modelId="{21A5A2E0-2D4C-415D-BFE2-7905178CC8E1}">
      <dsp:nvSpPr>
        <dsp:cNvPr id="0" name=""/>
        <dsp:cNvSpPr/>
      </dsp:nvSpPr>
      <dsp:spPr>
        <a:xfrm rot="10800000">
          <a:off x="0" y="21029"/>
          <a:ext cx="9075738" cy="963234"/>
        </a:xfrm>
        <a:prstGeom prst="upArrowCallou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GB" sz="2800" kern="1200" dirty="0"/>
            <a:t>Probing underling concepts </a:t>
          </a:r>
        </a:p>
      </dsp:txBody>
      <dsp:txXfrm rot="10800000">
        <a:off x="0" y="21029"/>
        <a:ext cx="9075738" cy="6258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E7941E-6B65-4DB4-A542-C1FBDCC1AB68}">
      <dsp:nvSpPr>
        <dsp:cNvPr id="0" name=""/>
        <dsp:cNvSpPr/>
      </dsp:nvSpPr>
      <dsp:spPr>
        <a:xfrm>
          <a:off x="3382793" y="599"/>
          <a:ext cx="2202647" cy="2202647"/>
        </a:xfrm>
        <a:prstGeom prst="ellips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7940" tIns="27940" rIns="27940" bIns="27940" numCol="1" spcCol="1270" anchor="ctr" anchorCtr="0">
          <a:noAutofit/>
        </a:bodyPr>
        <a:lstStyle/>
        <a:p>
          <a:pPr marL="0" lvl="0" indent="0" algn="ctr" defTabSz="977900" rtl="0">
            <a:lnSpc>
              <a:spcPct val="90000"/>
            </a:lnSpc>
            <a:spcBef>
              <a:spcPct val="0"/>
            </a:spcBef>
            <a:spcAft>
              <a:spcPct val="35000"/>
            </a:spcAft>
            <a:buNone/>
          </a:pPr>
          <a:r>
            <a:rPr lang="en-GB" sz="2200" kern="1200" dirty="0"/>
            <a:t>Does it measure or describe what it is supposed to measure ?</a:t>
          </a:r>
        </a:p>
      </dsp:txBody>
      <dsp:txXfrm>
        <a:off x="3705363" y="323169"/>
        <a:ext cx="1557507" cy="1557507"/>
      </dsp:txXfrm>
    </dsp:sp>
    <dsp:sp modelId="{B5D8E101-F089-4CA8-8A96-CE1E6D102D35}">
      <dsp:nvSpPr>
        <dsp:cNvPr id="0" name=""/>
        <dsp:cNvSpPr/>
      </dsp:nvSpPr>
      <dsp:spPr>
        <a:xfrm rot="3600000">
          <a:off x="5009895" y="2148516"/>
          <a:ext cx="586143" cy="743393"/>
        </a:xfrm>
        <a:prstGeom prst="rightArrow">
          <a:avLst>
            <a:gd name="adj1" fmla="val 60000"/>
            <a:gd name="adj2" fmla="val 50000"/>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5053856" y="2221053"/>
        <a:ext cx="410300" cy="446035"/>
      </dsp:txXfrm>
    </dsp:sp>
    <dsp:sp modelId="{F698C11D-EC65-40D9-973E-3047FC888978}">
      <dsp:nvSpPr>
        <dsp:cNvPr id="0" name=""/>
        <dsp:cNvSpPr/>
      </dsp:nvSpPr>
      <dsp:spPr>
        <a:xfrm>
          <a:off x="5037082" y="2865912"/>
          <a:ext cx="2202647" cy="2202647"/>
        </a:xfrm>
        <a:prstGeom prst="ellipse">
          <a:avLst/>
        </a:prstGeom>
        <a:gradFill rotWithShape="0">
          <a:gsLst>
            <a:gs pos="0">
              <a:schemeClr val="accent4">
                <a:hueOff val="5197846"/>
                <a:satOff val="-23984"/>
                <a:lumOff val="883"/>
                <a:alphaOff val="0"/>
                <a:lumMod val="110000"/>
                <a:satMod val="105000"/>
                <a:tint val="67000"/>
              </a:schemeClr>
            </a:gs>
            <a:gs pos="50000">
              <a:schemeClr val="accent4">
                <a:hueOff val="5197846"/>
                <a:satOff val="-23984"/>
                <a:lumOff val="883"/>
                <a:alphaOff val="0"/>
                <a:lumMod val="105000"/>
                <a:satMod val="103000"/>
                <a:tint val="73000"/>
              </a:schemeClr>
            </a:gs>
            <a:gs pos="100000">
              <a:schemeClr val="accent4">
                <a:hueOff val="5197846"/>
                <a:satOff val="-23984"/>
                <a:lumOff val="88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3020" tIns="33020" rIns="33020" bIns="33020" numCol="1" spcCol="1270" anchor="ctr" anchorCtr="0">
          <a:noAutofit/>
        </a:bodyPr>
        <a:lstStyle/>
        <a:p>
          <a:pPr marL="0" lvl="0" indent="0" algn="ctr" defTabSz="1155700" rtl="0">
            <a:lnSpc>
              <a:spcPct val="90000"/>
            </a:lnSpc>
            <a:spcBef>
              <a:spcPct val="0"/>
            </a:spcBef>
            <a:spcAft>
              <a:spcPct val="35000"/>
            </a:spcAft>
            <a:buNone/>
          </a:pPr>
          <a:r>
            <a:rPr lang="en-GB" sz="2600" kern="1200" dirty="0"/>
            <a:t>Is it authentic? – what’s the source</a:t>
          </a:r>
        </a:p>
      </dsp:txBody>
      <dsp:txXfrm>
        <a:off x="5359652" y="3188482"/>
        <a:ext cx="1557507" cy="1557507"/>
      </dsp:txXfrm>
    </dsp:sp>
    <dsp:sp modelId="{874375E9-A12F-4CD9-8A46-74056247F027}">
      <dsp:nvSpPr>
        <dsp:cNvPr id="0" name=""/>
        <dsp:cNvSpPr/>
      </dsp:nvSpPr>
      <dsp:spPr>
        <a:xfrm rot="10800000">
          <a:off x="4207634" y="3595539"/>
          <a:ext cx="586143" cy="743393"/>
        </a:xfrm>
        <a:prstGeom prst="rightArrow">
          <a:avLst>
            <a:gd name="adj1" fmla="val 60000"/>
            <a:gd name="adj2" fmla="val 50000"/>
          </a:avLst>
        </a:prstGeom>
        <a:gradFill rotWithShape="0">
          <a:gsLst>
            <a:gs pos="0">
              <a:schemeClr val="accent4">
                <a:hueOff val="5197846"/>
                <a:satOff val="-23984"/>
                <a:lumOff val="883"/>
                <a:alphaOff val="0"/>
                <a:lumMod val="110000"/>
                <a:satMod val="105000"/>
                <a:tint val="67000"/>
              </a:schemeClr>
            </a:gs>
            <a:gs pos="50000">
              <a:schemeClr val="accent4">
                <a:hueOff val="5197846"/>
                <a:satOff val="-23984"/>
                <a:lumOff val="883"/>
                <a:alphaOff val="0"/>
                <a:lumMod val="105000"/>
                <a:satMod val="103000"/>
                <a:tint val="73000"/>
              </a:schemeClr>
            </a:gs>
            <a:gs pos="100000">
              <a:schemeClr val="accent4">
                <a:hueOff val="5197846"/>
                <a:satOff val="-23984"/>
                <a:lumOff val="883"/>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10800000">
        <a:off x="4383477" y="3744218"/>
        <a:ext cx="410300" cy="446035"/>
      </dsp:txXfrm>
    </dsp:sp>
    <dsp:sp modelId="{9D7D203D-4436-4618-87F1-7B3A7285D652}">
      <dsp:nvSpPr>
        <dsp:cNvPr id="0" name=""/>
        <dsp:cNvSpPr/>
      </dsp:nvSpPr>
      <dsp:spPr>
        <a:xfrm>
          <a:off x="1728504" y="2865912"/>
          <a:ext cx="2202647" cy="2202647"/>
        </a:xfrm>
        <a:prstGeom prst="ellipse">
          <a:avLst/>
        </a:prstGeom>
        <a:gradFill rotWithShape="0">
          <a:gsLst>
            <a:gs pos="0">
              <a:schemeClr val="accent4">
                <a:hueOff val="10395692"/>
                <a:satOff val="-47968"/>
                <a:lumOff val="1765"/>
                <a:alphaOff val="0"/>
                <a:lumMod val="110000"/>
                <a:satMod val="105000"/>
                <a:tint val="67000"/>
              </a:schemeClr>
            </a:gs>
            <a:gs pos="50000">
              <a:schemeClr val="accent4">
                <a:hueOff val="10395692"/>
                <a:satOff val="-47968"/>
                <a:lumOff val="1765"/>
                <a:alphaOff val="0"/>
                <a:lumMod val="105000"/>
                <a:satMod val="103000"/>
                <a:tint val="73000"/>
              </a:schemeClr>
            </a:gs>
            <a:gs pos="100000">
              <a:schemeClr val="accent4">
                <a:hueOff val="10395692"/>
                <a:satOff val="-47968"/>
                <a:lumOff val="176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3020" tIns="33020" rIns="33020" bIns="33020" numCol="1" spcCol="1270" anchor="ctr" anchorCtr="0">
          <a:noAutofit/>
        </a:bodyPr>
        <a:lstStyle/>
        <a:p>
          <a:pPr marL="0" lvl="0" indent="0" algn="ctr" defTabSz="1155700" rtl="0">
            <a:lnSpc>
              <a:spcPct val="90000"/>
            </a:lnSpc>
            <a:spcBef>
              <a:spcPct val="0"/>
            </a:spcBef>
            <a:spcAft>
              <a:spcPct val="35000"/>
            </a:spcAft>
            <a:buNone/>
          </a:pPr>
          <a:r>
            <a:rPr lang="en-GB" sz="2600" kern="1200" dirty="0"/>
            <a:t>Is it reliable? </a:t>
          </a:r>
        </a:p>
      </dsp:txBody>
      <dsp:txXfrm>
        <a:off x="2051074" y="3188482"/>
        <a:ext cx="1557507" cy="1557507"/>
      </dsp:txXfrm>
    </dsp:sp>
    <dsp:sp modelId="{A8A882BF-4345-4ACA-9137-063AFAC26E78}">
      <dsp:nvSpPr>
        <dsp:cNvPr id="0" name=""/>
        <dsp:cNvSpPr/>
      </dsp:nvSpPr>
      <dsp:spPr>
        <a:xfrm rot="18000000">
          <a:off x="3355606" y="2177249"/>
          <a:ext cx="586143" cy="743393"/>
        </a:xfrm>
        <a:prstGeom prst="rightArrow">
          <a:avLst>
            <a:gd name="adj1" fmla="val 60000"/>
            <a:gd name="adj2" fmla="val 50000"/>
          </a:avLst>
        </a:prstGeom>
        <a:gradFill rotWithShape="0">
          <a:gsLst>
            <a:gs pos="0">
              <a:schemeClr val="accent4">
                <a:hueOff val="10395692"/>
                <a:satOff val="-47968"/>
                <a:lumOff val="1765"/>
                <a:alphaOff val="0"/>
                <a:lumMod val="110000"/>
                <a:satMod val="105000"/>
                <a:tint val="67000"/>
              </a:schemeClr>
            </a:gs>
            <a:gs pos="50000">
              <a:schemeClr val="accent4">
                <a:hueOff val="10395692"/>
                <a:satOff val="-47968"/>
                <a:lumOff val="1765"/>
                <a:alphaOff val="0"/>
                <a:lumMod val="105000"/>
                <a:satMod val="103000"/>
                <a:tint val="73000"/>
              </a:schemeClr>
            </a:gs>
            <a:gs pos="100000">
              <a:schemeClr val="accent4">
                <a:hueOff val="10395692"/>
                <a:satOff val="-47968"/>
                <a:lumOff val="1765"/>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3399567" y="2402070"/>
        <a:ext cx="410300" cy="4460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B387C8-FCF9-45A9-8B94-51B47688F8CF}">
      <dsp:nvSpPr>
        <dsp:cNvPr id="0" name=""/>
        <dsp:cNvSpPr/>
      </dsp:nvSpPr>
      <dsp:spPr>
        <a:xfrm>
          <a:off x="0" y="1924238"/>
          <a:ext cx="9180513" cy="2250440"/>
        </a:xfrm>
        <a:prstGeom prst="notchedRightArrow">
          <a:avLst/>
        </a:prstGeom>
        <a:gradFill rotWithShape="0">
          <a:gsLst>
            <a:gs pos="0">
              <a:schemeClr val="accent1">
                <a:tint val="40000"/>
                <a:hueOff val="0"/>
                <a:satOff val="0"/>
                <a:lumOff val="0"/>
                <a:alphaOff val="0"/>
                <a:satMod val="103000"/>
                <a:lumMod val="102000"/>
                <a:tint val="94000"/>
              </a:schemeClr>
            </a:gs>
            <a:gs pos="50000">
              <a:schemeClr val="accent1">
                <a:tint val="40000"/>
                <a:hueOff val="0"/>
                <a:satOff val="0"/>
                <a:lumOff val="0"/>
                <a:alphaOff val="0"/>
                <a:satMod val="110000"/>
                <a:lumMod val="100000"/>
                <a:shade val="100000"/>
              </a:schemeClr>
            </a:gs>
            <a:gs pos="100000">
              <a:schemeClr val="accent1">
                <a:tint val="4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435CB6A5-137F-4D4D-BECC-3526F5CFAE79}">
      <dsp:nvSpPr>
        <dsp:cNvPr id="0" name=""/>
        <dsp:cNvSpPr/>
      </dsp:nvSpPr>
      <dsp:spPr>
        <a:xfrm>
          <a:off x="4135" y="0"/>
          <a:ext cx="1988961" cy="2250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b" anchorCtr="0">
          <a:noAutofit/>
        </a:bodyPr>
        <a:lstStyle/>
        <a:p>
          <a:pPr marL="0" lvl="0" indent="0" algn="ctr" defTabSz="889000" rtl="0">
            <a:lnSpc>
              <a:spcPct val="90000"/>
            </a:lnSpc>
            <a:spcBef>
              <a:spcPct val="0"/>
            </a:spcBef>
            <a:spcAft>
              <a:spcPct val="35000"/>
            </a:spcAft>
            <a:buNone/>
          </a:pPr>
          <a:r>
            <a:rPr lang="en-GB" sz="2000" kern="1200" dirty="0"/>
            <a:t>Study a number of theories by themselves, without applying them to workplace situations</a:t>
          </a:r>
        </a:p>
      </dsp:txBody>
      <dsp:txXfrm>
        <a:off x="4135" y="0"/>
        <a:ext cx="1988961" cy="2250440"/>
      </dsp:txXfrm>
    </dsp:sp>
    <dsp:sp modelId="{113E7D8A-F418-43A8-8F8E-6436933E428F}">
      <dsp:nvSpPr>
        <dsp:cNvPr id="0" name=""/>
        <dsp:cNvSpPr/>
      </dsp:nvSpPr>
      <dsp:spPr>
        <a:xfrm>
          <a:off x="755585" y="2736197"/>
          <a:ext cx="562610" cy="562610"/>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554C77A2-229E-489C-A1EA-BC4E8E450CB8}">
      <dsp:nvSpPr>
        <dsp:cNvPr id="0" name=""/>
        <dsp:cNvSpPr/>
      </dsp:nvSpPr>
      <dsp:spPr>
        <a:xfrm>
          <a:off x="2123731" y="3745519"/>
          <a:ext cx="1988961" cy="1880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t" anchorCtr="0">
          <a:noAutofit/>
        </a:bodyPr>
        <a:lstStyle/>
        <a:p>
          <a:pPr marL="0" lvl="0" indent="0" algn="ctr" defTabSz="889000" rtl="0">
            <a:lnSpc>
              <a:spcPct val="90000"/>
            </a:lnSpc>
            <a:spcBef>
              <a:spcPct val="0"/>
            </a:spcBef>
            <a:spcAft>
              <a:spcPct val="35000"/>
            </a:spcAft>
            <a:buNone/>
          </a:pPr>
          <a:r>
            <a:rPr lang="en-GB" sz="2000" kern="1200" dirty="0"/>
            <a:t>Explain the situation with each theory in turn</a:t>
          </a:r>
        </a:p>
      </dsp:txBody>
      <dsp:txXfrm>
        <a:off x="2123731" y="3745519"/>
        <a:ext cx="1988961" cy="1880580"/>
      </dsp:txXfrm>
    </dsp:sp>
    <dsp:sp modelId="{4A801ABD-972A-49D4-B0CA-98BA4CACE73D}">
      <dsp:nvSpPr>
        <dsp:cNvPr id="0" name=""/>
        <dsp:cNvSpPr/>
      </dsp:nvSpPr>
      <dsp:spPr>
        <a:xfrm>
          <a:off x="2843820" y="2828662"/>
          <a:ext cx="562610" cy="562610"/>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E93A83B2-7F3A-4EEC-A879-D450909703B4}">
      <dsp:nvSpPr>
        <dsp:cNvPr id="0" name=""/>
        <dsp:cNvSpPr/>
      </dsp:nvSpPr>
      <dsp:spPr>
        <a:xfrm>
          <a:off x="4180954" y="0"/>
          <a:ext cx="1988961" cy="2250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b" anchorCtr="0">
          <a:noAutofit/>
        </a:bodyPr>
        <a:lstStyle/>
        <a:p>
          <a:pPr marL="0" lvl="0" indent="0" algn="ctr" defTabSz="889000" rtl="0">
            <a:lnSpc>
              <a:spcPct val="90000"/>
            </a:lnSpc>
            <a:spcBef>
              <a:spcPct val="0"/>
            </a:spcBef>
            <a:spcAft>
              <a:spcPct val="35000"/>
            </a:spcAft>
            <a:buNone/>
          </a:pPr>
          <a:r>
            <a:rPr lang="en-GB" sz="2000" kern="1200" dirty="0"/>
            <a:t>Develop connections between different theoretical perspectives</a:t>
          </a:r>
        </a:p>
      </dsp:txBody>
      <dsp:txXfrm>
        <a:off x="4180954" y="0"/>
        <a:ext cx="1988961" cy="2250440"/>
      </dsp:txXfrm>
    </dsp:sp>
    <dsp:sp modelId="{0565BAA5-6CEB-49F5-B3C9-8D3949E2C3B8}">
      <dsp:nvSpPr>
        <dsp:cNvPr id="0" name=""/>
        <dsp:cNvSpPr/>
      </dsp:nvSpPr>
      <dsp:spPr>
        <a:xfrm>
          <a:off x="4932050" y="2808200"/>
          <a:ext cx="562610" cy="562610"/>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F56CBD41-9467-4EDE-B15C-D5F3E74F49CC}">
      <dsp:nvSpPr>
        <dsp:cNvPr id="0" name=""/>
        <dsp:cNvSpPr/>
      </dsp:nvSpPr>
      <dsp:spPr>
        <a:xfrm>
          <a:off x="5983590" y="3615787"/>
          <a:ext cx="1988961" cy="1984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t" anchorCtr="0">
          <a:noAutofit/>
        </a:bodyPr>
        <a:lstStyle/>
        <a:p>
          <a:pPr marL="0" lvl="0" indent="0" algn="ctr" defTabSz="889000" rtl="0">
            <a:lnSpc>
              <a:spcPct val="90000"/>
            </a:lnSpc>
            <a:spcBef>
              <a:spcPct val="0"/>
            </a:spcBef>
            <a:spcAft>
              <a:spcPct val="35000"/>
            </a:spcAft>
            <a:buNone/>
          </a:pPr>
          <a:r>
            <a:rPr lang="en-GB" sz="2000" kern="1200" dirty="0"/>
            <a:t>Check to ensure that all relevant theoretical models have been applied</a:t>
          </a:r>
        </a:p>
      </dsp:txBody>
      <dsp:txXfrm>
        <a:off x="5983590" y="3615787"/>
        <a:ext cx="1988961" cy="1984910"/>
      </dsp:txXfrm>
    </dsp:sp>
    <dsp:sp modelId="{EA1DB7B7-1B9A-4DD5-8FF9-2758E15FD721}">
      <dsp:nvSpPr>
        <dsp:cNvPr id="0" name=""/>
        <dsp:cNvSpPr/>
      </dsp:nvSpPr>
      <dsp:spPr>
        <a:xfrm>
          <a:off x="6948277" y="2808200"/>
          <a:ext cx="562610" cy="562610"/>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List3#1">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2#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BF405A0-D17C-4598-ACCF-416ACC2AECCB}"/>
              </a:ext>
            </a:extLst>
          </p:cNvPr>
          <p:cNvSpPr>
            <a:spLocks noGrp="1"/>
          </p:cNvSpPr>
          <p:nvPr>
            <p:ph type="hdr" sz="quarter"/>
          </p:nvPr>
        </p:nvSpPr>
        <p:spPr>
          <a:xfrm>
            <a:off x="0" y="0"/>
            <a:ext cx="2914650" cy="490538"/>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1FB0903C-01E8-4773-BE82-9C556F8B78F7}"/>
              </a:ext>
            </a:extLst>
          </p:cNvPr>
          <p:cNvSpPr>
            <a:spLocks noGrp="1"/>
          </p:cNvSpPr>
          <p:nvPr>
            <p:ph type="dt" idx="1"/>
          </p:nvPr>
        </p:nvSpPr>
        <p:spPr>
          <a:xfrm>
            <a:off x="3808413" y="0"/>
            <a:ext cx="2914650" cy="490538"/>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3C67EF48-375E-4DA3-8D6A-EF9389F83073}" type="datetimeFigureOut">
              <a:rPr lang="en-GB"/>
              <a:pPr>
                <a:defRPr/>
              </a:pPr>
              <a:t>15/02/2019</a:t>
            </a:fld>
            <a:endParaRPr lang="en-GB"/>
          </a:p>
        </p:txBody>
      </p:sp>
      <p:sp>
        <p:nvSpPr>
          <p:cNvPr id="4" name="Slide Image Placeholder 3">
            <a:extLst>
              <a:ext uri="{FF2B5EF4-FFF2-40B4-BE49-F238E27FC236}">
                <a16:creationId xmlns:a16="http://schemas.microsoft.com/office/drawing/2014/main" id="{EECA2403-A65D-49B4-A151-FC0720DDFA98}"/>
              </a:ext>
            </a:extLst>
          </p:cNvPr>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4BD88F56-A023-41F7-8DF8-7193768BE8B2}"/>
              </a:ext>
            </a:extLst>
          </p:cNvPr>
          <p:cNvSpPr>
            <a:spLocks noGrp="1"/>
          </p:cNvSpPr>
          <p:nvPr>
            <p:ph type="body" sz="quarter" idx="3"/>
          </p:nvPr>
        </p:nvSpPr>
        <p:spPr>
          <a:xfrm>
            <a:off x="673100" y="4703763"/>
            <a:ext cx="5378450" cy="384810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8EF401BD-A3B4-42A5-B278-61E3F9D70CC3}"/>
              </a:ext>
            </a:extLst>
          </p:cNvPr>
          <p:cNvSpPr>
            <a:spLocks noGrp="1"/>
          </p:cNvSpPr>
          <p:nvPr>
            <p:ph type="ftr" sz="quarter" idx="4"/>
          </p:nvPr>
        </p:nvSpPr>
        <p:spPr>
          <a:xfrm>
            <a:off x="0" y="9283700"/>
            <a:ext cx="2914650" cy="490538"/>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113B9CD7-AB9E-41BD-BFB8-D87294ECF197}"/>
              </a:ext>
            </a:extLst>
          </p:cNvPr>
          <p:cNvSpPr>
            <a:spLocks noGrp="1"/>
          </p:cNvSpPr>
          <p:nvPr>
            <p:ph type="sldNum" sz="quarter" idx="5"/>
          </p:nvPr>
        </p:nvSpPr>
        <p:spPr>
          <a:xfrm>
            <a:off x="3808413" y="9283700"/>
            <a:ext cx="2914650" cy="490538"/>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7A0665C4-1F78-42B0-9A5D-428A33D14171}"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AC5D5FA2-590D-4FCC-BECF-9D5C0D0598A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33D12F79-6ECC-4A62-A00D-D9A425412D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2532" name="Slide Number Placeholder 3">
            <a:extLst>
              <a:ext uri="{FF2B5EF4-FFF2-40B4-BE49-F238E27FC236}">
                <a16:creationId xmlns:a16="http://schemas.microsoft.com/office/drawing/2014/main" id="{86188317-2752-43B2-8670-8287382C249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57200">
              <a:defRPr>
                <a:solidFill>
                  <a:schemeClr val="tx1"/>
                </a:solidFill>
                <a:latin typeface="Arial" panose="020B0604020202020204" pitchFamily="34" charset="0"/>
                <a:cs typeface="Arial" panose="020B0604020202020204" pitchFamily="34" charset="0"/>
              </a:defRPr>
            </a:lvl1pPr>
            <a:lvl2pPr marL="742950" indent="-285750" defTabSz="457200">
              <a:defRPr>
                <a:solidFill>
                  <a:schemeClr val="tx1"/>
                </a:solidFill>
                <a:latin typeface="Arial" panose="020B0604020202020204" pitchFamily="34" charset="0"/>
                <a:cs typeface="Arial" panose="020B0604020202020204" pitchFamily="34" charset="0"/>
              </a:defRPr>
            </a:lvl2pPr>
            <a:lvl3pPr marL="1143000" indent="-228600" defTabSz="457200">
              <a:defRPr>
                <a:solidFill>
                  <a:schemeClr val="tx1"/>
                </a:solidFill>
                <a:latin typeface="Arial" panose="020B0604020202020204" pitchFamily="34" charset="0"/>
                <a:cs typeface="Arial" panose="020B0604020202020204" pitchFamily="34" charset="0"/>
              </a:defRPr>
            </a:lvl3pPr>
            <a:lvl4pPr marL="1600200" indent="-228600" defTabSz="457200">
              <a:defRPr>
                <a:solidFill>
                  <a:schemeClr val="tx1"/>
                </a:solidFill>
                <a:latin typeface="Arial" panose="020B0604020202020204" pitchFamily="34" charset="0"/>
                <a:cs typeface="Arial" panose="020B0604020202020204" pitchFamily="34" charset="0"/>
              </a:defRPr>
            </a:lvl4pPr>
            <a:lvl5pPr marL="2057400" indent="-228600" defTabSz="457200">
              <a:defRPr>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32D02A2-A557-40F4-8FDE-0228162C53D3}" type="slidenum">
              <a:rPr lang="en-GB" altLang="en-US" sz="1300">
                <a:solidFill>
                  <a:srgbClr val="000000"/>
                </a:solidFill>
                <a:latin typeface="Calibri" panose="020F0502020204030204" pitchFamily="34" charset="0"/>
              </a:rPr>
              <a:pPr/>
              <a:t>1</a:t>
            </a:fld>
            <a:endParaRPr lang="en-GB" altLang="en-US" sz="1300">
              <a:solidFill>
                <a:srgbClr val="000000"/>
              </a:solidFill>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D0A8E4DA-6919-4FB1-927D-369053B00B4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10C73DA0-940C-4247-8789-3CA894B079D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i="1"/>
              <a:t>Tutor to stress that it is not just about ‘critical reading’ but also listening and observation</a:t>
            </a:r>
            <a:r>
              <a:rPr lang="en-GB" altLang="en-US"/>
              <a:t>.  Critical reading involves understanding the content of a text as well as how the topic matter is developed. Critical </a:t>
            </a:r>
          </a:p>
          <a:p>
            <a:pPr eaLnBrk="1" hangingPunct="1">
              <a:spcBef>
                <a:spcPct val="0"/>
              </a:spcBef>
            </a:pPr>
            <a:r>
              <a:rPr lang="en-GB" altLang="en-US"/>
              <a:t>reading takes in the facts, but goes further. Does the text offer examples, ask for our sympathy, argue the point or </a:t>
            </a:r>
          </a:p>
          <a:p>
            <a:pPr eaLnBrk="1" hangingPunct="1">
              <a:spcBef>
                <a:spcPct val="0"/>
              </a:spcBef>
            </a:pPr>
            <a:r>
              <a:rPr lang="en-GB" altLang="en-US"/>
              <a:t>use a contrast to clarify the point? Is the text successful in achieving its purpose?</a:t>
            </a:r>
          </a:p>
          <a:p>
            <a:pPr eaLnBrk="1" hangingPunct="1">
              <a:spcBef>
                <a:spcPct val="0"/>
              </a:spcBef>
            </a:pPr>
            <a:r>
              <a:rPr lang="en-GB" altLang="en-US"/>
              <a:t>. </a:t>
            </a:r>
          </a:p>
        </p:txBody>
      </p:sp>
      <p:sp>
        <p:nvSpPr>
          <p:cNvPr id="26628" name="Slide Number Placeholder 3">
            <a:extLst>
              <a:ext uri="{FF2B5EF4-FFF2-40B4-BE49-F238E27FC236}">
                <a16:creationId xmlns:a16="http://schemas.microsoft.com/office/drawing/2014/main" id="{693BEBF5-269C-4C0E-BE0C-034FA301DB1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065F019-F5FD-4EE6-85CE-DF445A5DCEFE}" type="slidenum">
              <a:rPr lang="en-GB" altLang="en-US">
                <a:latin typeface="Calibri" panose="020F0502020204030204" pitchFamily="34" charset="0"/>
              </a:rPr>
              <a:pPr/>
              <a:t>3</a:t>
            </a:fld>
            <a:endParaRPr lang="en-GB"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F277CD54-782D-4F92-B996-6BE6AC909DF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31D8253B-7E1B-4495-918B-3990F9A6A96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8676" name="Slide Number Placeholder 3">
            <a:extLst>
              <a:ext uri="{FF2B5EF4-FFF2-40B4-BE49-F238E27FC236}">
                <a16:creationId xmlns:a16="http://schemas.microsoft.com/office/drawing/2014/main" id="{9059355D-72AA-46FE-B432-80BA963CA8A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8A1DA94-E06F-48BB-BA80-63D1ED18ACF4}" type="slidenum">
              <a:rPr lang="en-GB" altLang="en-US">
                <a:latin typeface="Calibri" panose="020F0502020204030204" pitchFamily="34" charset="0"/>
              </a:rPr>
              <a:pPr/>
              <a:t>4</a:t>
            </a:fld>
            <a:endParaRPr lang="en-GB"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E95FD906-431E-4451-A617-62A742B39DE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5E61B3BC-BC1A-4F8F-AF7C-1A60C50984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An argument is strong when it is difficult to find any weaknesses in the comment being given. To take a very simple example, we might suggest that ‘Tall people are more intelligent than short people’ and we might support this idea by giving examples of a few tall people who are indeed very intelligent, but it would not be difficult to find many tall people who are not intelligent or to find short people who ARE intelligent.  </a:t>
            </a:r>
          </a:p>
        </p:txBody>
      </p:sp>
      <p:sp>
        <p:nvSpPr>
          <p:cNvPr id="32772" name="Slide Number Placeholder 3">
            <a:extLst>
              <a:ext uri="{FF2B5EF4-FFF2-40B4-BE49-F238E27FC236}">
                <a16:creationId xmlns:a16="http://schemas.microsoft.com/office/drawing/2014/main" id="{412FAE17-6797-4F97-B0C1-2B3B9B9A360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B81EFF2-76E3-47D0-A644-8A5058061804}" type="slidenum">
              <a:rPr lang="en-GB" altLang="en-US">
                <a:latin typeface="Calibri" panose="020F0502020204030204" pitchFamily="34" charset="0"/>
              </a:rPr>
              <a:pPr/>
              <a:t>7</a:t>
            </a:fld>
            <a:endParaRPr lang="en-GB"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07C3B5CF-6AEF-41A5-9D46-60EDA2DAB1C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DE2DBC26-CFB0-483F-8780-C89BE16213B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An example of the last point would be, say, the relationship between age and wisdom….wisdom is not caused by age nor age by wisdom, but there can be a relationship. </a:t>
            </a:r>
          </a:p>
          <a:p>
            <a:pPr eaLnBrk="1" hangingPunct="1">
              <a:spcBef>
                <a:spcPct val="0"/>
              </a:spcBef>
            </a:pPr>
            <a:r>
              <a:rPr lang="en-GB" altLang="en-US" dirty="0"/>
              <a:t>Some more developed notes on these 3 points: -</a:t>
            </a:r>
          </a:p>
          <a:p>
            <a:pPr eaLnBrk="1" hangingPunct="1">
              <a:spcBef>
                <a:spcPct val="0"/>
              </a:spcBef>
            </a:pPr>
            <a:endParaRPr lang="en-GB" altLang="en-US" dirty="0"/>
          </a:p>
          <a:p>
            <a:pPr eaLnBrk="1" hangingPunct="1">
              <a:spcBef>
                <a:spcPct val="0"/>
              </a:spcBef>
            </a:pPr>
            <a:r>
              <a:rPr lang="en-GB" altLang="en-US" b="1" dirty="0"/>
              <a:t>Be sure not to omit any relevant information</a:t>
            </a:r>
            <a:endParaRPr lang="en-GB" altLang="en-US" dirty="0"/>
          </a:p>
          <a:p>
            <a:pPr eaLnBrk="1" hangingPunct="1">
              <a:spcBef>
                <a:spcPct val="0"/>
              </a:spcBef>
            </a:pPr>
            <a:r>
              <a:rPr lang="en-US" altLang="en-US" dirty="0"/>
              <a:t>If I am writing about the possibility of a relationship between two ideas, then I will need to include information relating to the issues covered in the question. I need to ensure that I can show what I mean by the two ideas, why the issue of this relationship is important, whether there is any information which suggests that the two ideas might be related (or not!),  and why different sources of information might come to different conclusions – if indeed they do. Finally, I would also be expected to refer to any major credible sources of information, including major theories and ideas in the area.</a:t>
            </a:r>
            <a:endParaRPr lang="en-GB" altLang="en-US" dirty="0"/>
          </a:p>
          <a:p>
            <a:pPr eaLnBrk="1" hangingPunct="1">
              <a:spcBef>
                <a:spcPct val="0"/>
              </a:spcBef>
            </a:pPr>
            <a:r>
              <a:rPr lang="en-US" altLang="en-US" dirty="0"/>
              <a:t>For example, if I wanted to show in my essay that physical height was related to physical strength, it would be silly of me to forget to include some content on either height or strength. I would also need to define the two concepts, say why I thought they might be related, the evidence that said  they were not (if any existed), and give some rationale for why this question was important.</a:t>
            </a:r>
            <a:endParaRPr lang="en-GB" altLang="en-US" dirty="0"/>
          </a:p>
          <a:p>
            <a:pPr eaLnBrk="1" hangingPunct="1">
              <a:spcBef>
                <a:spcPct val="0"/>
              </a:spcBef>
            </a:pPr>
            <a:r>
              <a:rPr lang="en-US" altLang="en-US" dirty="0"/>
              <a:t> </a:t>
            </a:r>
            <a:endParaRPr lang="en-GB" altLang="en-US" dirty="0"/>
          </a:p>
          <a:p>
            <a:pPr eaLnBrk="1" hangingPunct="1">
              <a:spcBef>
                <a:spcPct val="0"/>
              </a:spcBef>
            </a:pPr>
            <a:r>
              <a:rPr lang="en-GB" altLang="en-US" b="1" dirty="0"/>
              <a:t>Making a logical argument  and recognising assumptions</a:t>
            </a:r>
            <a:endParaRPr lang="en-GB" altLang="en-US" dirty="0"/>
          </a:p>
          <a:p>
            <a:pPr eaLnBrk="1" hangingPunct="1">
              <a:spcBef>
                <a:spcPct val="0"/>
              </a:spcBef>
            </a:pPr>
            <a:r>
              <a:rPr lang="en-US" altLang="en-US" dirty="0"/>
              <a:t>If we are to understand whether what someone says is correct or not, then we need to understand that people sometimes make statements which may or may not have some assumptions built into them, and which may or may not be logical.</a:t>
            </a:r>
            <a:endParaRPr lang="en-GB" altLang="en-US" dirty="0"/>
          </a:p>
          <a:p>
            <a:pPr eaLnBrk="1" hangingPunct="1">
              <a:spcBef>
                <a:spcPct val="0"/>
              </a:spcBef>
            </a:pPr>
            <a:r>
              <a:rPr lang="en-US" altLang="en-US" dirty="0"/>
              <a:t> </a:t>
            </a:r>
            <a:endParaRPr lang="en-GB" altLang="en-US" dirty="0"/>
          </a:p>
          <a:p>
            <a:pPr eaLnBrk="1" hangingPunct="1">
              <a:spcBef>
                <a:spcPct val="0"/>
              </a:spcBef>
            </a:pPr>
            <a:r>
              <a:rPr lang="en-GB" altLang="en-US" b="1" dirty="0"/>
              <a:t>Logic, relationships and causation</a:t>
            </a:r>
            <a:endParaRPr lang="en-GB" altLang="en-US" dirty="0"/>
          </a:p>
          <a:p>
            <a:pPr eaLnBrk="1" hangingPunct="1">
              <a:spcBef>
                <a:spcPct val="0"/>
              </a:spcBef>
            </a:pPr>
            <a:r>
              <a:rPr lang="en-US" altLang="en-US" dirty="0"/>
              <a:t>Simple logic looks at how items seem to relate to each other. In the example above, performance is measured against degree results. If the two items vary with each other, there is said to be a relationship between them – i.e. a correlation.</a:t>
            </a:r>
            <a:endParaRPr lang="en-GB" altLang="en-US" dirty="0"/>
          </a:p>
          <a:p>
            <a:pPr eaLnBrk="1" hangingPunct="1">
              <a:spcBef>
                <a:spcPct val="0"/>
              </a:spcBef>
            </a:pPr>
            <a:r>
              <a:rPr lang="en-US" altLang="en-US" b="1" dirty="0"/>
              <a:t>Definition</a:t>
            </a:r>
            <a:r>
              <a:rPr lang="en-US" altLang="en-US" dirty="0"/>
              <a:t>:</a:t>
            </a:r>
            <a:endParaRPr lang="en-GB" altLang="en-US" dirty="0"/>
          </a:p>
          <a:p>
            <a:pPr eaLnBrk="1" hangingPunct="1">
              <a:spcBef>
                <a:spcPct val="0"/>
              </a:spcBef>
            </a:pPr>
            <a:r>
              <a:rPr lang="en-US" altLang="en-US" dirty="0"/>
              <a:t> </a:t>
            </a:r>
            <a:endParaRPr lang="en-GB" altLang="en-US" dirty="0"/>
          </a:p>
          <a:p>
            <a:pPr eaLnBrk="1" hangingPunct="1">
              <a:spcBef>
                <a:spcPct val="0"/>
              </a:spcBef>
            </a:pPr>
            <a:r>
              <a:rPr lang="en-US" altLang="en-US" dirty="0"/>
              <a:t>Correlation = a statistical relationship where two items are seen to vary at the same time. </a:t>
            </a:r>
            <a:endParaRPr lang="en-GB" altLang="en-US" dirty="0"/>
          </a:p>
          <a:p>
            <a:pPr eaLnBrk="1" hangingPunct="1">
              <a:spcBef>
                <a:spcPct val="0"/>
              </a:spcBef>
            </a:pPr>
            <a:r>
              <a:rPr lang="en-US" altLang="en-US" dirty="0"/>
              <a:t> </a:t>
            </a:r>
            <a:endParaRPr lang="en-GB" altLang="en-US" dirty="0"/>
          </a:p>
          <a:p>
            <a:pPr eaLnBrk="1" hangingPunct="1">
              <a:spcBef>
                <a:spcPct val="0"/>
              </a:spcBef>
            </a:pPr>
            <a:r>
              <a:rPr lang="en-US" altLang="en-US" dirty="0"/>
              <a:t> </a:t>
            </a:r>
            <a:endParaRPr lang="en-GB" altLang="en-US" dirty="0"/>
          </a:p>
          <a:p>
            <a:pPr eaLnBrk="1" hangingPunct="1">
              <a:spcBef>
                <a:spcPct val="0"/>
              </a:spcBef>
            </a:pPr>
            <a:r>
              <a:rPr lang="en-US" altLang="en-US" dirty="0"/>
              <a:t>If the values of both items increase or decrease at the same time, then the correlation is positive. </a:t>
            </a:r>
            <a:endParaRPr lang="en-GB" altLang="en-US" dirty="0"/>
          </a:p>
          <a:p>
            <a:pPr eaLnBrk="1" hangingPunct="1">
              <a:spcBef>
                <a:spcPct val="0"/>
              </a:spcBef>
            </a:pPr>
            <a:r>
              <a:rPr lang="en-US" altLang="en-US" dirty="0"/>
              <a:t>If the value of one item increases at the same time that the other value decreases, then the correlation is negative.</a:t>
            </a:r>
            <a:endParaRPr lang="en-GB" altLang="en-US" dirty="0"/>
          </a:p>
          <a:p>
            <a:pPr eaLnBrk="1" hangingPunct="1">
              <a:spcBef>
                <a:spcPct val="0"/>
              </a:spcBef>
            </a:pPr>
            <a:r>
              <a:rPr lang="en-US" altLang="en-US" dirty="0"/>
              <a:t>If the values do not seem to vary at the same time, then there is said to be no correlation.</a:t>
            </a:r>
            <a:endParaRPr lang="en-GB" altLang="en-US" dirty="0"/>
          </a:p>
          <a:p>
            <a:pPr eaLnBrk="1" hangingPunct="1">
              <a:spcBef>
                <a:spcPct val="0"/>
              </a:spcBef>
            </a:pPr>
            <a:r>
              <a:rPr lang="en-US" altLang="en-US" dirty="0"/>
              <a:t>A strong correlation is usually seen as a rating greater than 0.5 or -0.5. A weak correlation is seen as 0.5 to -0.5.</a:t>
            </a:r>
            <a:endParaRPr lang="en-GB" altLang="en-US" dirty="0"/>
          </a:p>
          <a:p>
            <a:pPr eaLnBrk="1" hangingPunct="1">
              <a:spcBef>
                <a:spcPct val="0"/>
              </a:spcBef>
            </a:pPr>
            <a:r>
              <a:rPr lang="en-US" altLang="en-US" dirty="0"/>
              <a:t>However, just because there appears to be a correlation (i.e. the two items vary together) does not mean that one item </a:t>
            </a:r>
            <a:r>
              <a:rPr lang="en-US" altLang="en-US" i="1" dirty="0"/>
              <a:t>causes</a:t>
            </a:r>
            <a:r>
              <a:rPr lang="en-US" altLang="en-US" dirty="0"/>
              <a:t> the other. That is one of the mistakes that is being made by the employer above. The employer is assuming that a degree classification leads to success in the work.</a:t>
            </a:r>
            <a:endParaRPr lang="en-GB" altLang="en-US" dirty="0"/>
          </a:p>
          <a:p>
            <a:pPr eaLnBrk="1" hangingPunct="1">
              <a:spcBef>
                <a:spcPct val="0"/>
              </a:spcBef>
            </a:pPr>
            <a:r>
              <a:rPr lang="en-US" altLang="en-US" b="1" dirty="0"/>
              <a:t>Definition and discussion</a:t>
            </a:r>
            <a:r>
              <a:rPr lang="en-US" altLang="en-US" dirty="0"/>
              <a:t>:</a:t>
            </a:r>
            <a:endParaRPr lang="en-GB" altLang="en-US" dirty="0"/>
          </a:p>
          <a:p>
            <a:pPr eaLnBrk="1" hangingPunct="1">
              <a:spcBef>
                <a:spcPct val="0"/>
              </a:spcBef>
            </a:pPr>
            <a:r>
              <a:rPr lang="en-US" altLang="en-US" dirty="0"/>
              <a:t> </a:t>
            </a:r>
            <a:endParaRPr lang="en-GB" altLang="en-US" dirty="0"/>
          </a:p>
          <a:p>
            <a:pPr eaLnBrk="1" hangingPunct="1">
              <a:spcBef>
                <a:spcPct val="0"/>
              </a:spcBef>
            </a:pPr>
            <a:r>
              <a:rPr lang="en-US" altLang="en-US" i="1" dirty="0"/>
              <a:t>Causality</a:t>
            </a:r>
            <a:r>
              <a:rPr lang="en-US" altLang="en-US" dirty="0"/>
              <a:t>: the cause of a change in one item is caused by the change in another. </a:t>
            </a:r>
            <a:endParaRPr lang="en-GB" altLang="en-US" dirty="0"/>
          </a:p>
          <a:p>
            <a:pPr eaLnBrk="1" hangingPunct="1">
              <a:spcBef>
                <a:spcPct val="0"/>
              </a:spcBef>
            </a:pPr>
            <a:r>
              <a:rPr lang="en-US" altLang="en-US" dirty="0"/>
              <a:t> </a:t>
            </a:r>
            <a:endParaRPr lang="en-GB" altLang="en-US" dirty="0"/>
          </a:p>
          <a:p>
            <a:pPr eaLnBrk="1" hangingPunct="1">
              <a:spcBef>
                <a:spcPct val="0"/>
              </a:spcBef>
            </a:pPr>
            <a:r>
              <a:rPr lang="en-US" altLang="en-US" dirty="0"/>
              <a:t>When two things vary together, one could be said to </a:t>
            </a:r>
            <a:r>
              <a:rPr lang="en-US" altLang="en-US" i="1" dirty="0"/>
              <a:t>cause</a:t>
            </a:r>
            <a:r>
              <a:rPr lang="en-US" altLang="en-US" dirty="0"/>
              <a:t> the other. This is an incorrect assumption. In fact they could just be varying together for a short period of time, or there could be a third factor that it causing them both to vary.</a:t>
            </a:r>
            <a:endParaRPr lang="en-GB" altLang="en-US" dirty="0"/>
          </a:p>
          <a:p>
            <a:pPr eaLnBrk="1" hangingPunct="1">
              <a:spcBef>
                <a:spcPct val="0"/>
              </a:spcBef>
            </a:pPr>
            <a:r>
              <a:rPr lang="en-US" altLang="en-US" dirty="0"/>
              <a:t>However, even without the idea of causality, the employer is still making a second error. The second mistake relates to the number of employers being examined. If the employer had looked at 500 employees and found that all of the best employees (200) had a first-class degree, then maybe their conclusion might have been more logical and credible.</a:t>
            </a:r>
            <a:endParaRPr lang="en-GB" altLang="en-US" dirty="0"/>
          </a:p>
          <a:p>
            <a:pPr eaLnBrk="1" hangingPunct="1">
              <a:spcBef>
                <a:spcPct val="0"/>
              </a:spcBef>
            </a:pPr>
            <a:r>
              <a:rPr lang="en-US" altLang="en-US" dirty="0"/>
              <a:t>In addition, the logic was flawed in another way: the employer’s conclusion was not correct because </a:t>
            </a:r>
            <a:r>
              <a:rPr lang="en-US" altLang="en-US" i="1" dirty="0"/>
              <a:t>he had not proved that the opposite was NOT true.</a:t>
            </a:r>
            <a:endParaRPr lang="en-GB" altLang="en-US" dirty="0"/>
          </a:p>
          <a:p>
            <a:pPr eaLnBrk="1" hangingPunct="1">
              <a:spcBef>
                <a:spcPct val="0"/>
              </a:spcBef>
            </a:pPr>
            <a:r>
              <a:rPr lang="en-US" altLang="en-US" dirty="0"/>
              <a:t>Whilst the employer did check that the higher performers had a higher level of degree, they did not check whether any of the lower performers had a first-class degree. If any of the lower performers had possessed a first-class degree, then the argument that performance and degree classification were linked would be weakened.</a:t>
            </a:r>
            <a:endParaRPr lang="en-GB" altLang="en-US" dirty="0"/>
          </a:p>
          <a:p>
            <a:pPr eaLnBrk="1" hangingPunct="1">
              <a:spcBef>
                <a:spcPct val="0"/>
              </a:spcBef>
            </a:pPr>
            <a:endParaRPr lang="en-GB" altLang="en-US" dirty="0"/>
          </a:p>
        </p:txBody>
      </p:sp>
      <p:sp>
        <p:nvSpPr>
          <p:cNvPr id="34820" name="Slide Number Placeholder 3">
            <a:extLst>
              <a:ext uri="{FF2B5EF4-FFF2-40B4-BE49-F238E27FC236}">
                <a16:creationId xmlns:a16="http://schemas.microsoft.com/office/drawing/2014/main" id="{1597BE5A-E4C3-4ABF-A1FE-0C517E07C8A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A90151D-AE86-4003-A231-44D25E64D79D}" type="slidenum">
              <a:rPr lang="en-GB" altLang="en-US">
                <a:latin typeface="Calibri" panose="020F0502020204030204" pitchFamily="34" charset="0"/>
              </a:rPr>
              <a:pPr/>
              <a:t>8</a:t>
            </a:fld>
            <a:endParaRPr lang="en-GB"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Assumption:</a:t>
            </a:r>
          </a:p>
          <a:p>
            <a:r>
              <a:rPr lang="en-GB" dirty="0"/>
              <a:t>A thing that is accepted as true or as certain to happen, without proof.</a:t>
            </a:r>
          </a:p>
          <a:p>
            <a:r>
              <a:rPr lang="en-GB" i="1" dirty="0"/>
              <a:t>‘they made certain assumptions about the market’</a:t>
            </a:r>
            <a:endParaRPr lang="en-GB" dirty="0"/>
          </a:p>
          <a:p>
            <a:r>
              <a:rPr lang="en-GB" dirty="0"/>
              <a:t>with clause </a:t>
            </a:r>
            <a:r>
              <a:rPr lang="en-GB" i="1" dirty="0"/>
              <a:t>‘we're working on the assumption that the time of death was after midnight’ (Oxford Dictionaries, 2019)</a:t>
            </a:r>
            <a:endParaRPr lang="en-GB" dirty="0"/>
          </a:p>
          <a:p>
            <a:endParaRPr lang="en-GB" dirty="0"/>
          </a:p>
        </p:txBody>
      </p:sp>
      <p:sp>
        <p:nvSpPr>
          <p:cNvPr id="4" name="Slide Number Placeholder 3"/>
          <p:cNvSpPr>
            <a:spLocks noGrp="1"/>
          </p:cNvSpPr>
          <p:nvPr>
            <p:ph type="sldNum" sz="quarter" idx="5"/>
          </p:nvPr>
        </p:nvSpPr>
        <p:spPr/>
        <p:txBody>
          <a:bodyPr/>
          <a:lstStyle/>
          <a:p>
            <a:pPr>
              <a:defRPr/>
            </a:pPr>
            <a:fld id="{7A0665C4-1F78-42B0-9A5D-428A33D14171}" type="slidenum">
              <a:rPr lang="en-GB" altLang="en-US" smtClean="0"/>
              <a:pPr>
                <a:defRPr/>
              </a:pPr>
              <a:t>10</a:t>
            </a:fld>
            <a:endParaRPr lang="en-GB" altLang="en-US"/>
          </a:p>
        </p:txBody>
      </p:sp>
    </p:spTree>
    <p:extLst>
      <p:ext uri="{BB962C8B-B14F-4D97-AF65-F5344CB8AC3E}">
        <p14:creationId xmlns:p14="http://schemas.microsoft.com/office/powerpoint/2010/main" val="2381604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Activity – 10 minutes. </a:t>
            </a:r>
          </a:p>
        </p:txBody>
      </p:sp>
      <p:sp>
        <p:nvSpPr>
          <p:cNvPr id="4" name="Slide Number Placeholder 3"/>
          <p:cNvSpPr>
            <a:spLocks noGrp="1"/>
          </p:cNvSpPr>
          <p:nvPr>
            <p:ph type="sldNum" sz="quarter" idx="5"/>
          </p:nvPr>
        </p:nvSpPr>
        <p:spPr/>
        <p:txBody>
          <a:bodyPr/>
          <a:lstStyle/>
          <a:p>
            <a:pPr>
              <a:defRPr/>
            </a:pPr>
            <a:fld id="{7A0665C4-1F78-42B0-9A5D-428A33D14171}" type="slidenum">
              <a:rPr lang="en-GB" altLang="en-US" smtClean="0"/>
              <a:pPr>
                <a:defRPr/>
              </a:pPr>
              <a:t>11</a:t>
            </a:fld>
            <a:endParaRPr lang="en-GB" altLang="en-US"/>
          </a:p>
        </p:txBody>
      </p:sp>
    </p:spTree>
    <p:extLst>
      <p:ext uri="{BB962C8B-B14F-4D97-AF65-F5344CB8AC3E}">
        <p14:creationId xmlns:p14="http://schemas.microsoft.com/office/powerpoint/2010/main" val="9148613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71D70439-B31D-417C-9F5D-72320F2AE3A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940D7F74-D3BD-487C-9B8B-4F773B3E0C9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a:t>California State University…</a:t>
            </a:r>
          </a:p>
          <a:p>
            <a:pPr eaLnBrk="1" hangingPunct="1">
              <a:spcBef>
                <a:spcPct val="0"/>
              </a:spcBef>
            </a:pPr>
            <a:r>
              <a:rPr lang="en-US" altLang="en-US" b="1"/>
              <a:t>Currency:</a:t>
            </a:r>
            <a:r>
              <a:rPr lang="en-US" altLang="en-US"/>
              <a:t> The timeliness of the information.  When was the information published or posted?  Has the information been revised or updated?  Does your topic require current information, or will older sources work as well?  Are the links functional? </a:t>
            </a:r>
          </a:p>
          <a:p>
            <a:pPr eaLnBrk="1" hangingPunct="1">
              <a:spcBef>
                <a:spcPct val="0"/>
              </a:spcBef>
            </a:pPr>
            <a:r>
              <a:rPr lang="en-US" altLang="en-US" b="1"/>
              <a:t>Relevance: </a:t>
            </a:r>
            <a:r>
              <a:rPr lang="en-US" altLang="en-US"/>
              <a:t>The importance of the information for your needs. Does the information relate to your topic or answer your question?  Who is the intended audience?  Is the information at an appropriate level (i.e. not too elementary or advanced for your needs)?  Have you looked at a variety of sources before determining this is one you will use? Would you be comfortable citing this source in your research paper?  </a:t>
            </a:r>
          </a:p>
          <a:p>
            <a:pPr eaLnBrk="1" hangingPunct="1">
              <a:spcBef>
                <a:spcPct val="0"/>
              </a:spcBef>
            </a:pPr>
            <a:r>
              <a:rPr lang="en-US" altLang="en-US" b="1"/>
              <a:t>Authority: </a:t>
            </a:r>
            <a:r>
              <a:rPr lang="en-US" altLang="en-US"/>
              <a:t>The source of the information.  Who is the author/publisher/source/sponsor?  What are the author's credentials or organizational affiliations?  Is the author qualified to write on the topic?  Is there contact information, such as a publisher or email address?  Does the URL reveal anything about the author or source?    examples: .com .edu .gov .org .net  </a:t>
            </a:r>
          </a:p>
          <a:p>
            <a:pPr eaLnBrk="1" hangingPunct="1">
              <a:spcBef>
                <a:spcPct val="0"/>
              </a:spcBef>
            </a:pPr>
            <a:r>
              <a:rPr lang="en-US" altLang="en-US" b="1"/>
              <a:t>Accuracy: </a:t>
            </a:r>
            <a:r>
              <a:rPr lang="en-US" altLang="en-US"/>
              <a:t>The reliability, truthfulness and correctness of the content. Where does the information come from?  Is the information supported by evidence?  Has the information been reviewed or refereed?  Can you verify any of the information in another source or from personal knowledge?  Does the language or tone seem unbiased and free of emotion? Are there spelling, grammar or typographical errors?  </a:t>
            </a:r>
          </a:p>
          <a:p>
            <a:pPr eaLnBrk="1" hangingPunct="1">
              <a:spcBef>
                <a:spcPct val="0"/>
              </a:spcBef>
            </a:pPr>
            <a:r>
              <a:rPr lang="en-US" altLang="en-US" b="1"/>
              <a:t>Purpose: </a:t>
            </a:r>
            <a:r>
              <a:rPr lang="en-US" altLang="en-US"/>
              <a:t>The reason the information exists. What is the purpose of the information? Is it to inform, teach, sell, entertain or persuade?  Do the authors/sponsors make their intentions or purpose clear?  Is the information fact, opinion or propaganda?  Does the point of view appear objective and impartial? Are there political, ideological, cultural, religious, institutional or personal biases?</a:t>
            </a:r>
            <a:endParaRPr lang="en-GB" altLang="en-US"/>
          </a:p>
        </p:txBody>
      </p:sp>
      <p:sp>
        <p:nvSpPr>
          <p:cNvPr id="39940" name="Slide Number Placeholder 3">
            <a:extLst>
              <a:ext uri="{FF2B5EF4-FFF2-40B4-BE49-F238E27FC236}">
                <a16:creationId xmlns:a16="http://schemas.microsoft.com/office/drawing/2014/main" id="{38E456DA-1589-42E0-A6E8-E18F5E9E123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BBDE384-2858-4350-900A-72E8138A82D6}" type="slidenum">
              <a:rPr lang="en-GB" altLang="en-US">
                <a:latin typeface="Calibri" panose="020F0502020204030204" pitchFamily="34" charset="0"/>
              </a:rPr>
              <a:pPr/>
              <a:t>12</a:t>
            </a:fld>
            <a:endParaRPr lang="en-GB" altLang="en-US">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479E4E7F-E884-4604-B6BC-A718DB1A5C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655870B4-D37D-4749-8913-4D670A4A236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40964" name="Slide Number Placeholder 3">
            <a:extLst>
              <a:ext uri="{FF2B5EF4-FFF2-40B4-BE49-F238E27FC236}">
                <a16:creationId xmlns:a16="http://schemas.microsoft.com/office/drawing/2014/main" id="{90994FA0-450D-4A52-8BE2-303DE309BCF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4E5338A-7379-4595-89FB-CCBB85DCB7FF}" type="slidenum">
              <a:rPr lang="en-GB" altLang="en-US">
                <a:latin typeface="Calibri" panose="020F0502020204030204" pitchFamily="34" charset="0"/>
              </a:rPr>
              <a:pPr/>
              <a:t>14</a:t>
            </a:fld>
            <a:endParaRPr lang="en-GB" altLang="en-US">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2C49731-3202-4ED4-A5FC-2F9551AA9FB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56098F61-DFD4-4D88-B172-A1A6B36D618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This is a model to encourage students to make use of as it is easy to commit to memory.</a:t>
            </a:r>
          </a:p>
        </p:txBody>
      </p:sp>
      <p:sp>
        <p:nvSpPr>
          <p:cNvPr id="44036" name="Slide Number Placeholder 3">
            <a:extLst>
              <a:ext uri="{FF2B5EF4-FFF2-40B4-BE49-F238E27FC236}">
                <a16:creationId xmlns:a16="http://schemas.microsoft.com/office/drawing/2014/main" id="{60C406F2-3175-4AE5-B2E2-84B95EB766D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1B29404-9550-47E8-994C-8E7D2F062FE5}" type="slidenum">
              <a:rPr lang="en-GB" altLang="en-US">
                <a:solidFill>
                  <a:srgbClr val="000000"/>
                </a:solidFill>
                <a:latin typeface="Calibri" panose="020F0502020204030204" pitchFamily="34" charset="0"/>
              </a:rPr>
              <a:pPr/>
              <a:t>16</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5D631ECD-5A8B-4B09-823A-975092A629C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35A33AC3-D364-4D47-A873-45F4E8A2035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Example: Walk a mile in my shoes – have you heard this phrase?  What does it mean?  “See and experience things from MY perspective”.</a:t>
            </a:r>
          </a:p>
        </p:txBody>
      </p:sp>
      <p:sp>
        <p:nvSpPr>
          <p:cNvPr id="47108" name="Slide Number Placeholder 3">
            <a:extLst>
              <a:ext uri="{FF2B5EF4-FFF2-40B4-BE49-F238E27FC236}">
                <a16:creationId xmlns:a16="http://schemas.microsoft.com/office/drawing/2014/main" id="{0722C728-DCC5-4622-ABC3-B1075547845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A28C88E-9689-46D7-BA20-B0B02AAF8229}" type="slidenum">
              <a:rPr lang="en-GB" altLang="en-US">
                <a:solidFill>
                  <a:srgbClr val="000000"/>
                </a:solidFill>
                <a:latin typeface="Calibri" panose="020F0502020204030204" pitchFamily="34" charset="0"/>
              </a:rPr>
              <a:pPr/>
              <a:t>18</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5B0A0B1E-38C4-4909-A41A-BABF4621F83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CFF99722-2B73-47D8-9C28-6F3C30C449E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Confirmation bias?  What is this?  “The tendency to interpret new evidence as confirmation of one’s existing beliefs or theories”.  Any examples?</a:t>
            </a:r>
          </a:p>
        </p:txBody>
      </p:sp>
      <p:sp>
        <p:nvSpPr>
          <p:cNvPr id="50180" name="Slide Number Placeholder 3">
            <a:extLst>
              <a:ext uri="{FF2B5EF4-FFF2-40B4-BE49-F238E27FC236}">
                <a16:creationId xmlns:a16="http://schemas.microsoft.com/office/drawing/2014/main" id="{89635A0F-81DB-4DA3-8CC7-5622999A6B6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3353849-E1D4-480A-9B05-B70059370BF0}" type="slidenum">
              <a:rPr lang="en-GB" altLang="en-US">
                <a:solidFill>
                  <a:srgbClr val="000000"/>
                </a:solidFill>
                <a:latin typeface="Calibri" panose="020F0502020204030204" pitchFamily="34" charset="0"/>
              </a:rPr>
              <a:pPr/>
              <a:t>20</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FB6D8C80-9AD5-417B-A0D7-F832818B304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668249E9-AB91-48BF-B449-F7706DEA829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In the last year of your degree, we will look at Emotional Intelligence – Not I.Q. but E.Q.</a:t>
            </a:r>
          </a:p>
        </p:txBody>
      </p:sp>
      <p:sp>
        <p:nvSpPr>
          <p:cNvPr id="53252" name="Slide Number Placeholder 3">
            <a:extLst>
              <a:ext uri="{FF2B5EF4-FFF2-40B4-BE49-F238E27FC236}">
                <a16:creationId xmlns:a16="http://schemas.microsoft.com/office/drawing/2014/main" id="{045E6396-CA68-46AD-9699-54D4234D90C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504709F-58B2-48EB-98F8-A74D7A96FEBE}" type="slidenum">
              <a:rPr lang="en-GB" altLang="en-US">
                <a:solidFill>
                  <a:srgbClr val="000000"/>
                </a:solidFill>
                <a:latin typeface="Calibri" panose="020F0502020204030204" pitchFamily="34" charset="0"/>
              </a:rPr>
              <a:pPr/>
              <a:t>22</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A0665C4-1F78-42B0-9A5D-428A33D14171}" type="slidenum">
              <a:rPr lang="en-GB" altLang="en-US" smtClean="0"/>
              <a:pPr>
                <a:defRPr/>
              </a:pPr>
              <a:t>23</a:t>
            </a:fld>
            <a:endParaRPr lang="en-GB" altLang="en-US"/>
          </a:p>
        </p:txBody>
      </p:sp>
    </p:spTree>
    <p:extLst>
      <p:ext uri="{BB962C8B-B14F-4D97-AF65-F5344CB8AC3E}">
        <p14:creationId xmlns:p14="http://schemas.microsoft.com/office/powerpoint/2010/main" val="5549814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6167229D-EC71-4895-98CE-DF0839E7019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BA0E0D83-ECB1-425B-AD9C-DDDBDAC1BF3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Note: You still need the emotional resilience and robustness to see it through….critical thinking tells you what you need to do….you still need to do it!  This is where great leaders earn their corn,</a:t>
            </a:r>
          </a:p>
        </p:txBody>
      </p:sp>
      <p:sp>
        <p:nvSpPr>
          <p:cNvPr id="56324" name="Slide Number Placeholder 3">
            <a:extLst>
              <a:ext uri="{FF2B5EF4-FFF2-40B4-BE49-F238E27FC236}">
                <a16:creationId xmlns:a16="http://schemas.microsoft.com/office/drawing/2014/main" id="{03014E4D-5234-4918-914A-ED6791A5B9E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99CA829-DB77-4761-8C87-CD1BB45FAD81}" type="slidenum">
              <a:rPr lang="en-GB" altLang="en-US">
                <a:solidFill>
                  <a:srgbClr val="000000"/>
                </a:solidFill>
                <a:latin typeface="Calibri" panose="020F0502020204030204" pitchFamily="34" charset="0"/>
              </a:rPr>
              <a:pPr/>
              <a:t>24</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B9972BB6-F874-4FBA-A4DC-D72388CD962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A83A3D97-DE68-427C-B334-63A4C37AE33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Give each delegate a copy of the Critical Reading Handout – Antibiotics.  Allow the group 20 minutes to read and answer the questions before leading a plenary discussion to discuss their findings.  Challenge their answers, and hold them up to scrutiny using RED model, as well as the Critical Thinking whilst Reading guidelines…..plus the students’ own suggestions for reading critically!  Draw out the learning!  Use flipchart to capture any key points or issues, including unanswered questions.</a:t>
            </a:r>
          </a:p>
        </p:txBody>
      </p:sp>
      <p:sp>
        <p:nvSpPr>
          <p:cNvPr id="58372" name="Slide Number Placeholder 3">
            <a:extLst>
              <a:ext uri="{FF2B5EF4-FFF2-40B4-BE49-F238E27FC236}">
                <a16:creationId xmlns:a16="http://schemas.microsoft.com/office/drawing/2014/main" id="{AB74E4BC-CACF-4DF4-9C27-3F294E7BA3D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A391C8A-7CCE-4250-83CA-D12D4963356A}" type="slidenum">
              <a:rPr lang="en-GB" altLang="en-US">
                <a:solidFill>
                  <a:srgbClr val="000000"/>
                </a:solidFill>
                <a:latin typeface="Calibri" panose="020F0502020204030204" pitchFamily="34" charset="0"/>
              </a:rPr>
              <a:pPr/>
              <a:t>25</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015B809C-1087-4894-B415-C6480B7B2DD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ED923755-19BB-4261-9551-633B46DC1DD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Socratic questioning is “disciplined questioning that can be used to pursue thought in many directions and for many purposes, including: to explore complex ideas, to get to the truth of things, to open up issues and problems, to uncover assumptions, to analyse concepts, to distinguish what we know from what we don’t know, to follow logical implications of thought or to control the discussion.  Socratic questioning is usually systematic, disciplined, deep and usually focuses on fundamental concepts, principles, theories, issues or problems.  Used in teaching and Psychology…..also coaching?</a:t>
            </a:r>
          </a:p>
        </p:txBody>
      </p:sp>
      <p:sp>
        <p:nvSpPr>
          <p:cNvPr id="60420" name="Slide Number Placeholder 3">
            <a:extLst>
              <a:ext uri="{FF2B5EF4-FFF2-40B4-BE49-F238E27FC236}">
                <a16:creationId xmlns:a16="http://schemas.microsoft.com/office/drawing/2014/main" id="{E719246E-7FDF-4CFF-88B5-28262CBDC38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36FA9C8-AF31-4130-B77F-B221AC98260B}" type="slidenum">
              <a:rPr lang="en-GB" altLang="en-US">
                <a:solidFill>
                  <a:srgbClr val="000000"/>
                </a:solidFill>
                <a:latin typeface="Calibri" panose="020F0502020204030204" pitchFamily="34" charset="0"/>
              </a:rPr>
              <a:pPr/>
              <a:t>26</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655004B6-26DF-4AFC-8F9D-39A9CABD0E7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294FD476-5906-428F-8ADC-890213F3692C}"/>
              </a:ext>
            </a:extLst>
          </p:cNvPr>
          <p:cNvSpPr>
            <a:spLocks noGrp="1"/>
          </p:cNvSpPr>
          <p:nvPr>
            <p:ph type="body" idx="1"/>
          </p:nvPr>
        </p:nvSpPr>
        <p:spPr/>
        <p:txBody>
          <a:bodyPr/>
          <a:lstStyle/>
          <a:p>
            <a:pPr eaLnBrk="1" fontAlgn="auto" hangingPunct="1">
              <a:spcBef>
                <a:spcPts val="0"/>
              </a:spcBef>
              <a:spcAft>
                <a:spcPts val="0"/>
              </a:spcAft>
              <a:defRPr/>
            </a:pPr>
            <a:r>
              <a:rPr lang="en-GB" b="1" dirty="0">
                <a:solidFill>
                  <a:prstClr val="black"/>
                </a:solidFill>
              </a:rPr>
              <a:t>Formulating Questions</a:t>
            </a:r>
          </a:p>
          <a:p>
            <a:pPr eaLnBrk="1" fontAlgn="auto" hangingPunct="1">
              <a:spcBef>
                <a:spcPts val="0"/>
              </a:spcBef>
              <a:spcAft>
                <a:spcPts val="0"/>
              </a:spcAft>
              <a:defRPr/>
            </a:pPr>
            <a:r>
              <a:rPr lang="en-GB" dirty="0">
                <a:solidFill>
                  <a:prstClr val="black"/>
                </a:solidFill>
              </a:rPr>
              <a:t>The character of the questions we ask greatly influences the appropriateness of the answers we develop. If we ask short sighted questions should we be surprised if we develop short sighted answers? I would think not.</a:t>
            </a:r>
          </a:p>
          <a:p>
            <a:pPr eaLnBrk="1" fontAlgn="auto" hangingPunct="1">
              <a:spcBef>
                <a:spcPts val="0"/>
              </a:spcBef>
              <a:spcAft>
                <a:spcPts val="0"/>
              </a:spcAft>
              <a:defRPr/>
            </a:pPr>
            <a:endParaRPr lang="en-GB" dirty="0">
              <a:solidFill>
                <a:prstClr val="black"/>
              </a:solidFill>
            </a:endParaRPr>
          </a:p>
          <a:p>
            <a:pPr eaLnBrk="1" fontAlgn="auto" hangingPunct="1">
              <a:spcBef>
                <a:spcPts val="0"/>
              </a:spcBef>
              <a:spcAft>
                <a:spcPts val="0"/>
              </a:spcAft>
              <a:defRPr/>
            </a:pPr>
            <a:r>
              <a:rPr lang="en-GB" dirty="0">
                <a:solidFill>
                  <a:prstClr val="black"/>
                </a:solidFill>
              </a:rPr>
              <a:t>The following diagram provides a perspective on the relation of data, information, knowledge, and wisdom. As we describe situations and seek understanding further up this path we develop a foundation for subsequently more effective actions. Actions which are more likely to produce the desired results, and less likely to simply create more problems to be solved.</a:t>
            </a:r>
          </a:p>
          <a:p>
            <a:pPr eaLnBrk="1" fontAlgn="auto" hangingPunct="1">
              <a:spcBef>
                <a:spcPts val="0"/>
              </a:spcBef>
              <a:spcAft>
                <a:spcPts val="0"/>
              </a:spcAft>
              <a:defRPr/>
            </a:pPr>
            <a:endParaRPr lang="en-GB" dirty="0">
              <a:solidFill>
                <a:prstClr val="black"/>
              </a:solidFill>
            </a:endParaRPr>
          </a:p>
          <a:p>
            <a:pPr eaLnBrk="1" fontAlgn="auto" hangingPunct="1">
              <a:spcBef>
                <a:spcPts val="0"/>
              </a:spcBef>
              <a:spcAft>
                <a:spcPts val="0"/>
              </a:spcAft>
              <a:defRPr/>
            </a:pPr>
            <a:r>
              <a:rPr lang="en-GB" dirty="0">
                <a:solidFill>
                  <a:prstClr val="black"/>
                </a:solidFill>
              </a:rPr>
              <a:t>To improve the character of the questions we ask it is important to transcend the levels in the above diagram. If we ask questions that allow data to be an answer that is what we will get. If we ask questions regarding relations, i.e. cause and effect, then we will find, or make up, causes as answers to the questions we pose. When we finally reach the level of asking questions that cause us to seek out and understand the patterns responsible for the situations we consider we finally arrive at answers that represent knowledge. Finally when we ask questions which cause us to seek the underlying fundamental principles that are responsible for the patterns represented in the knowledge we are finally in a position to develop answers that represent wisdom.</a:t>
            </a:r>
          </a:p>
          <a:p>
            <a:pPr eaLnBrk="1" fontAlgn="auto" hangingPunct="1">
              <a:spcBef>
                <a:spcPts val="0"/>
              </a:spcBef>
              <a:spcAft>
                <a:spcPts val="0"/>
              </a:spcAft>
              <a:defRPr/>
            </a:pPr>
            <a:endParaRPr lang="en-GB" dirty="0">
              <a:solidFill>
                <a:prstClr val="black"/>
              </a:solidFill>
            </a:endParaRPr>
          </a:p>
          <a:p>
            <a:pPr eaLnBrk="1" fontAlgn="auto" hangingPunct="1">
              <a:spcBef>
                <a:spcPts val="0"/>
              </a:spcBef>
              <a:spcAft>
                <a:spcPts val="0"/>
              </a:spcAft>
              <a:defRPr/>
            </a:pPr>
            <a:r>
              <a:rPr lang="en-GB" dirty="0">
                <a:solidFill>
                  <a:prstClr val="black"/>
                </a:solidFill>
              </a:rPr>
              <a:t>How you ask questions is a choice. Make of it what you will.</a:t>
            </a:r>
          </a:p>
          <a:p>
            <a:pPr eaLnBrk="1" fontAlgn="auto" hangingPunct="1">
              <a:spcBef>
                <a:spcPts val="0"/>
              </a:spcBef>
              <a:spcAft>
                <a:spcPts val="0"/>
              </a:spcAft>
              <a:defRPr/>
            </a:pPr>
            <a:endParaRPr lang="en-GB" dirty="0">
              <a:solidFill>
                <a:prstClr val="black"/>
              </a:solidFill>
            </a:endParaRPr>
          </a:p>
          <a:p>
            <a:pPr eaLnBrk="1" fontAlgn="auto" hangingPunct="1">
              <a:spcBef>
                <a:spcPts val="0"/>
              </a:spcBef>
              <a:spcAft>
                <a:spcPts val="0"/>
              </a:spcAft>
              <a:defRPr/>
            </a:pPr>
            <a:r>
              <a:rPr lang="en-GB" dirty="0">
                <a:solidFill>
                  <a:prstClr val="black"/>
                </a:solidFill>
              </a:rPr>
              <a:t>As such, when posing questions think about the manner in which the situation has developed over time. Think about the relationships between the components that make up the situation, and how have these relationships developed over time. Consider the following as two alternative perspectives on the same situation.</a:t>
            </a:r>
          </a:p>
          <a:p>
            <a:pPr eaLnBrk="1" fontAlgn="auto" hangingPunct="1">
              <a:spcBef>
                <a:spcPts val="0"/>
              </a:spcBef>
              <a:spcAft>
                <a:spcPts val="0"/>
              </a:spcAft>
              <a:defRPr/>
            </a:pPr>
            <a:endParaRPr lang="en-GB" dirty="0">
              <a:solidFill>
                <a:prstClr val="black"/>
              </a:solidFill>
            </a:endParaRPr>
          </a:p>
          <a:p>
            <a:pPr marL="241539" indent="-241539" eaLnBrk="1" fontAlgn="auto" hangingPunct="1">
              <a:spcBef>
                <a:spcPts val="0"/>
              </a:spcBef>
              <a:spcAft>
                <a:spcPts val="0"/>
              </a:spcAft>
              <a:buFont typeface="+mj-lt"/>
              <a:buAutoNum type="arabicPeriod"/>
              <a:defRPr/>
            </a:pPr>
            <a:r>
              <a:rPr lang="en-GB" dirty="0">
                <a:solidFill>
                  <a:prstClr val="black"/>
                </a:solidFill>
              </a:rPr>
              <a:t>Sales are down.</a:t>
            </a:r>
          </a:p>
          <a:p>
            <a:pPr marL="241539" indent="-241539" eaLnBrk="1" fontAlgn="auto" hangingPunct="1">
              <a:spcBef>
                <a:spcPts val="0"/>
              </a:spcBef>
              <a:spcAft>
                <a:spcPts val="0"/>
              </a:spcAft>
              <a:buFont typeface="+mj-lt"/>
              <a:buAutoNum type="arabicPeriod"/>
              <a:defRPr/>
            </a:pPr>
            <a:endParaRPr lang="en-GB" dirty="0">
              <a:solidFill>
                <a:prstClr val="black"/>
              </a:solidFill>
            </a:endParaRPr>
          </a:p>
          <a:p>
            <a:pPr marL="241539" indent="-241539" eaLnBrk="1" fontAlgn="auto" hangingPunct="1">
              <a:spcBef>
                <a:spcPts val="0"/>
              </a:spcBef>
              <a:spcAft>
                <a:spcPts val="0"/>
              </a:spcAft>
              <a:buFont typeface="+mj-lt"/>
              <a:buAutoNum type="arabicPeriod"/>
              <a:defRPr/>
            </a:pPr>
            <a:endParaRPr lang="en-GB" dirty="0">
              <a:solidFill>
                <a:prstClr val="black"/>
              </a:solidFill>
            </a:endParaRPr>
          </a:p>
          <a:p>
            <a:pPr marL="241539" indent="-241539" eaLnBrk="1" fontAlgn="auto" hangingPunct="1">
              <a:spcBef>
                <a:spcPts val="0"/>
              </a:spcBef>
              <a:spcAft>
                <a:spcPts val="0"/>
              </a:spcAft>
              <a:buFont typeface="+mj-lt"/>
              <a:buAutoNum type="arabicPeriod"/>
              <a:defRPr/>
            </a:pPr>
            <a:r>
              <a:rPr lang="en-GB" dirty="0">
                <a:solidFill>
                  <a:prstClr val="black"/>
                </a:solidFill>
              </a:rPr>
              <a:t>As monthly sales volumes were somewhat less than desirable a rebate program was implemented. The rebate program seemed to work as shortly after its implementation sales began to increase. When sales reached an acceptable level the rebate program was discontinued. After some time sales began to decline again. Another rebate program was implemented but did not seem to have the same level of effect on sales as the previous program. With higher levels of rebate sales were returned to an acceptable level. Now that the rebate program has been stopped sales are again down and we're uncertain as to whether implementing another rebate program is an appropriate action. </a:t>
            </a:r>
          </a:p>
          <a:p>
            <a:pPr eaLnBrk="1" fontAlgn="auto" hangingPunct="1">
              <a:spcBef>
                <a:spcPts val="0"/>
              </a:spcBef>
              <a:spcAft>
                <a:spcPts val="0"/>
              </a:spcAft>
              <a:defRPr/>
            </a:pPr>
            <a:endParaRPr lang="en-GB" dirty="0">
              <a:solidFill>
                <a:prstClr val="black"/>
              </a:solidFill>
            </a:endParaRPr>
          </a:p>
          <a:p>
            <a:pPr eaLnBrk="1" fontAlgn="auto" hangingPunct="1">
              <a:spcBef>
                <a:spcPts val="0"/>
              </a:spcBef>
              <a:spcAft>
                <a:spcPts val="0"/>
              </a:spcAft>
              <a:defRPr/>
            </a:pPr>
            <a:r>
              <a:rPr lang="en-GB" dirty="0">
                <a:solidFill>
                  <a:prstClr val="black"/>
                </a:solidFill>
              </a:rPr>
              <a:t>Items 1 and 2 both describe the same current state, "Sales are down." In an attempt to determine an appropriate course of action for the future, which set of information do you think provides you with the best starting point from which to develop an answer? The answer to this question should be rather obvious.</a:t>
            </a:r>
          </a:p>
          <a:p>
            <a:pPr eaLnBrk="1" fontAlgn="auto" hangingPunct="1">
              <a:spcBef>
                <a:spcPts val="0"/>
              </a:spcBef>
              <a:spcAft>
                <a:spcPts val="0"/>
              </a:spcAft>
              <a:defRPr/>
            </a:pPr>
            <a:endParaRPr lang="en-GB" dirty="0">
              <a:solidFill>
                <a:prstClr val="black"/>
              </a:solidFill>
            </a:endParaRPr>
          </a:p>
          <a:p>
            <a:pPr eaLnBrk="1" fontAlgn="auto" hangingPunct="1">
              <a:spcBef>
                <a:spcPts val="0"/>
              </a:spcBef>
              <a:spcAft>
                <a:spcPts val="0"/>
              </a:spcAft>
              <a:defRPr/>
            </a:pPr>
            <a:endParaRPr lang="en-GB" dirty="0">
              <a:solidFill>
                <a:prstClr val="black"/>
              </a:solidFill>
            </a:endParaRPr>
          </a:p>
          <a:p>
            <a:pPr eaLnBrk="1" fontAlgn="auto" hangingPunct="1">
              <a:spcBef>
                <a:spcPts val="0"/>
              </a:spcBef>
              <a:spcAft>
                <a:spcPts val="0"/>
              </a:spcAft>
              <a:defRPr/>
            </a:pPr>
            <a:endParaRPr lang="en-GB" dirty="0"/>
          </a:p>
        </p:txBody>
      </p:sp>
      <p:sp>
        <p:nvSpPr>
          <p:cNvPr id="62468" name="Slide Number Placeholder 3">
            <a:extLst>
              <a:ext uri="{FF2B5EF4-FFF2-40B4-BE49-F238E27FC236}">
                <a16:creationId xmlns:a16="http://schemas.microsoft.com/office/drawing/2014/main" id="{9C4C1B94-4546-45C4-B194-E971BF2C9C9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EA68B8A-16AA-4D7D-97E9-C2EC4C43A2D8}" type="slidenum">
              <a:rPr lang="en-GB" altLang="en-US">
                <a:solidFill>
                  <a:srgbClr val="000000"/>
                </a:solidFill>
                <a:latin typeface="Calibri" panose="020F0502020204030204" pitchFamily="34" charset="0"/>
              </a:rPr>
              <a:pPr/>
              <a:t>27</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BFBDB12E-5D7E-452D-A6D6-4E695C84442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679F1D64-0E76-4FB5-816A-C276BC98D7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dirty="0"/>
              <a:t>Probing underlying concepts</a:t>
            </a:r>
          </a:p>
          <a:p>
            <a:pPr eaLnBrk="1" hangingPunct="1">
              <a:spcBef>
                <a:spcPct val="0"/>
              </a:spcBef>
            </a:pPr>
            <a:r>
              <a:rPr lang="en-GB" altLang="en-US" dirty="0"/>
              <a:t>Get them to think more about what exactly they are asking or thinking about. Prove the concepts behind their argument. Basic 'tell me more' questions that get them to go deeper. </a:t>
            </a:r>
          </a:p>
          <a:p>
            <a:pPr eaLnBrk="1" hangingPunct="1">
              <a:spcBef>
                <a:spcPct val="0"/>
              </a:spcBef>
            </a:pPr>
            <a:r>
              <a:rPr lang="en-GB" altLang="en-US" dirty="0"/>
              <a:t>Here are some useful examples: </a:t>
            </a:r>
          </a:p>
          <a:p>
            <a:pPr eaLnBrk="1" hangingPunct="1">
              <a:spcBef>
                <a:spcPct val="0"/>
              </a:spcBef>
              <a:buFontTx/>
              <a:buChar char="•"/>
            </a:pPr>
            <a:r>
              <a:rPr lang="en-GB" altLang="en-US" i="1" dirty="0"/>
              <a:t>Why are you saying that? </a:t>
            </a:r>
            <a:endParaRPr lang="en-GB" altLang="en-US" dirty="0"/>
          </a:p>
          <a:p>
            <a:pPr eaLnBrk="1" hangingPunct="1">
              <a:spcBef>
                <a:spcPct val="0"/>
              </a:spcBef>
              <a:buFontTx/>
              <a:buChar char="•"/>
            </a:pPr>
            <a:r>
              <a:rPr lang="en-GB" altLang="en-US" i="1" dirty="0"/>
              <a:t>What exactly does this mean? </a:t>
            </a:r>
            <a:endParaRPr lang="en-GB" altLang="en-US" dirty="0"/>
          </a:p>
          <a:p>
            <a:pPr eaLnBrk="1" hangingPunct="1">
              <a:spcBef>
                <a:spcPct val="0"/>
              </a:spcBef>
              <a:buFontTx/>
              <a:buChar char="•"/>
            </a:pPr>
            <a:r>
              <a:rPr lang="en-GB" altLang="en-US" i="1" dirty="0"/>
              <a:t>What do we already know about this? </a:t>
            </a:r>
            <a:endParaRPr lang="en-GB" altLang="en-US" dirty="0"/>
          </a:p>
          <a:p>
            <a:pPr eaLnBrk="1" hangingPunct="1">
              <a:spcBef>
                <a:spcPct val="0"/>
              </a:spcBef>
              <a:buFontTx/>
              <a:buChar char="•"/>
            </a:pPr>
            <a:r>
              <a:rPr lang="en-GB" altLang="en-US" i="1" dirty="0"/>
              <a:t>Can you give me an example?</a:t>
            </a:r>
            <a:r>
              <a:rPr lang="en-GB" altLang="en-US" dirty="0"/>
              <a:t> </a:t>
            </a:r>
          </a:p>
          <a:p>
            <a:pPr eaLnBrk="1" hangingPunct="1">
              <a:spcBef>
                <a:spcPct val="0"/>
              </a:spcBef>
              <a:buFontTx/>
              <a:buChar char="•"/>
            </a:pPr>
            <a:r>
              <a:rPr lang="en-GB" altLang="en-US" i="1" dirty="0"/>
              <a:t>Are you saying ... or ... ?</a:t>
            </a:r>
            <a:r>
              <a:rPr lang="en-GB" altLang="en-US" dirty="0"/>
              <a:t> </a:t>
            </a:r>
          </a:p>
          <a:p>
            <a:pPr eaLnBrk="1" hangingPunct="1">
              <a:spcBef>
                <a:spcPct val="0"/>
              </a:spcBef>
            </a:pPr>
            <a:r>
              <a:rPr lang="en-GB" altLang="en-US" b="1" dirty="0"/>
              <a:t>Probing assumptions</a:t>
            </a:r>
          </a:p>
          <a:p>
            <a:pPr eaLnBrk="1" hangingPunct="1">
              <a:spcBef>
                <a:spcPct val="0"/>
              </a:spcBef>
            </a:pPr>
            <a:r>
              <a:rPr lang="en-GB" altLang="en-US" dirty="0"/>
              <a:t>Probing of assumptions makes them think about the presuppositions and unquestioned beliefs on which they are founding their argument. Dig into that reasoning rather than assuming it is a given. People often use un-thought-through or weakly understood supports for their arguments. </a:t>
            </a:r>
          </a:p>
          <a:p>
            <a:pPr eaLnBrk="1" hangingPunct="1">
              <a:spcBef>
                <a:spcPct val="0"/>
              </a:spcBef>
            </a:pPr>
            <a:r>
              <a:rPr lang="en-GB" altLang="en-US" dirty="0"/>
              <a:t>Here are some useful examples: </a:t>
            </a:r>
          </a:p>
          <a:p>
            <a:pPr eaLnBrk="1" hangingPunct="1">
              <a:spcBef>
                <a:spcPct val="0"/>
              </a:spcBef>
              <a:buFontTx/>
              <a:buChar char="•"/>
            </a:pPr>
            <a:r>
              <a:rPr lang="en-GB" altLang="en-US" i="1" dirty="0"/>
              <a:t>What else could we assume? </a:t>
            </a:r>
            <a:endParaRPr lang="en-GB" altLang="en-US" dirty="0"/>
          </a:p>
          <a:p>
            <a:pPr eaLnBrk="1" hangingPunct="1">
              <a:spcBef>
                <a:spcPct val="0"/>
              </a:spcBef>
              <a:buFontTx/>
              <a:buChar char="•"/>
            </a:pPr>
            <a:r>
              <a:rPr lang="en-GB" altLang="en-US" i="1" dirty="0"/>
              <a:t>You seem to be assuming ... ?</a:t>
            </a:r>
            <a:r>
              <a:rPr lang="en-GB" altLang="en-US" dirty="0"/>
              <a:t> </a:t>
            </a:r>
          </a:p>
          <a:p>
            <a:pPr eaLnBrk="1" hangingPunct="1">
              <a:spcBef>
                <a:spcPct val="0"/>
              </a:spcBef>
              <a:buFontTx/>
              <a:buChar char="•"/>
            </a:pPr>
            <a:r>
              <a:rPr lang="en-GB" altLang="en-US" i="1" dirty="0"/>
              <a:t>How did you choose those assumptions?</a:t>
            </a:r>
            <a:r>
              <a:rPr lang="en-GB" altLang="en-US" dirty="0"/>
              <a:t> </a:t>
            </a:r>
          </a:p>
          <a:p>
            <a:pPr eaLnBrk="1" hangingPunct="1">
              <a:spcBef>
                <a:spcPct val="0"/>
              </a:spcBef>
              <a:buFontTx/>
              <a:buChar char="•"/>
            </a:pPr>
            <a:r>
              <a:rPr lang="en-GB" altLang="en-US" i="1" dirty="0"/>
              <a:t>Please explain why/how ... ?</a:t>
            </a:r>
            <a:r>
              <a:rPr lang="en-GB" altLang="en-US" dirty="0"/>
              <a:t> </a:t>
            </a:r>
          </a:p>
          <a:p>
            <a:pPr eaLnBrk="1" hangingPunct="1">
              <a:spcBef>
                <a:spcPct val="0"/>
              </a:spcBef>
              <a:buFontTx/>
              <a:buChar char="•"/>
            </a:pPr>
            <a:r>
              <a:rPr lang="en-GB" altLang="en-US" i="1" dirty="0"/>
              <a:t>How can you verify or disprove that assumption? </a:t>
            </a:r>
            <a:endParaRPr lang="en-GB" altLang="en-US" dirty="0"/>
          </a:p>
          <a:p>
            <a:pPr eaLnBrk="1" hangingPunct="1">
              <a:spcBef>
                <a:spcPct val="0"/>
              </a:spcBef>
              <a:buFontTx/>
              <a:buChar char="•"/>
            </a:pPr>
            <a:r>
              <a:rPr lang="en-GB" altLang="en-US" i="1" dirty="0"/>
              <a:t>What would happen if ... ?</a:t>
            </a:r>
            <a:r>
              <a:rPr lang="en-GB" altLang="en-US" dirty="0"/>
              <a:t> </a:t>
            </a:r>
          </a:p>
          <a:p>
            <a:pPr eaLnBrk="1" hangingPunct="1">
              <a:spcBef>
                <a:spcPct val="0"/>
              </a:spcBef>
              <a:buFontTx/>
              <a:buChar char="•"/>
            </a:pPr>
            <a:r>
              <a:rPr lang="en-GB" altLang="en-US" i="1" dirty="0"/>
              <a:t>Do you agree or disagree with ... ?</a:t>
            </a:r>
            <a:r>
              <a:rPr lang="en-GB" altLang="en-US" dirty="0"/>
              <a:t> </a:t>
            </a:r>
          </a:p>
          <a:p>
            <a:pPr eaLnBrk="1" hangingPunct="1">
              <a:spcBef>
                <a:spcPct val="0"/>
              </a:spcBef>
            </a:pPr>
            <a:r>
              <a:rPr lang="en-GB" altLang="en-US" b="1" dirty="0"/>
              <a:t>Probing the evidence</a:t>
            </a:r>
          </a:p>
          <a:p>
            <a:pPr eaLnBrk="1" hangingPunct="1">
              <a:spcBef>
                <a:spcPct val="0"/>
              </a:spcBef>
            </a:pPr>
            <a:r>
              <a:rPr lang="en-GB" altLang="en-US" dirty="0"/>
              <a:t>When they </a:t>
            </a:r>
            <a:r>
              <a:rPr lang="en-GB" altLang="en-US" dirty="0" err="1"/>
              <a:t>desribe</a:t>
            </a:r>
            <a:r>
              <a:rPr lang="en-GB" altLang="en-US" dirty="0"/>
              <a:t> the evidence behind the arguments, prove if those are fact are fiction. Facts are stubborn things. People often use weak, refutable evidence to support for their arguments. </a:t>
            </a:r>
          </a:p>
          <a:p>
            <a:pPr eaLnBrk="1" hangingPunct="1">
              <a:spcBef>
                <a:spcPct val="0"/>
              </a:spcBef>
            </a:pPr>
            <a:r>
              <a:rPr lang="en-GB" altLang="en-US" dirty="0"/>
              <a:t>Here are some useful examples: </a:t>
            </a:r>
          </a:p>
          <a:p>
            <a:pPr eaLnBrk="1" hangingPunct="1">
              <a:spcBef>
                <a:spcPct val="0"/>
              </a:spcBef>
              <a:buFontTx/>
              <a:buChar char="•"/>
            </a:pPr>
            <a:r>
              <a:rPr lang="en-GB" altLang="en-US" i="1" dirty="0"/>
              <a:t>Why is that happening? </a:t>
            </a:r>
            <a:endParaRPr lang="en-GB" altLang="en-US" dirty="0"/>
          </a:p>
          <a:p>
            <a:pPr eaLnBrk="1" hangingPunct="1">
              <a:spcBef>
                <a:spcPct val="0"/>
              </a:spcBef>
              <a:buFontTx/>
              <a:buChar char="•"/>
            </a:pPr>
            <a:r>
              <a:rPr lang="en-GB" altLang="en-US" i="1" dirty="0"/>
              <a:t>How do you know this?</a:t>
            </a:r>
            <a:r>
              <a:rPr lang="en-GB" altLang="en-US" dirty="0"/>
              <a:t> </a:t>
            </a:r>
          </a:p>
          <a:p>
            <a:pPr eaLnBrk="1" hangingPunct="1">
              <a:spcBef>
                <a:spcPct val="0"/>
              </a:spcBef>
              <a:buFontTx/>
              <a:buChar char="•"/>
            </a:pPr>
            <a:r>
              <a:rPr lang="en-GB" altLang="en-US" i="1" dirty="0"/>
              <a:t>Show me ... ?</a:t>
            </a:r>
            <a:r>
              <a:rPr lang="en-GB" altLang="en-US" dirty="0"/>
              <a:t> </a:t>
            </a:r>
          </a:p>
          <a:p>
            <a:pPr eaLnBrk="1" hangingPunct="1">
              <a:spcBef>
                <a:spcPct val="0"/>
              </a:spcBef>
              <a:buFontTx/>
              <a:buChar char="•"/>
            </a:pPr>
            <a:r>
              <a:rPr lang="en-GB" altLang="en-US" i="1" dirty="0"/>
              <a:t>Can you give me an example of that? </a:t>
            </a:r>
            <a:endParaRPr lang="en-GB" altLang="en-US" dirty="0"/>
          </a:p>
          <a:p>
            <a:pPr eaLnBrk="1" hangingPunct="1">
              <a:spcBef>
                <a:spcPct val="0"/>
              </a:spcBef>
              <a:buFontTx/>
              <a:buChar char="•"/>
            </a:pPr>
            <a:r>
              <a:rPr lang="en-GB" altLang="en-US" i="1" dirty="0"/>
              <a:t>What do you think causes ... ? </a:t>
            </a:r>
            <a:endParaRPr lang="en-GB" altLang="en-US" dirty="0"/>
          </a:p>
          <a:p>
            <a:pPr eaLnBrk="1" hangingPunct="1">
              <a:spcBef>
                <a:spcPct val="0"/>
              </a:spcBef>
              <a:buFontTx/>
              <a:buChar char="•"/>
            </a:pPr>
            <a:r>
              <a:rPr lang="en-GB" altLang="en-US" i="1" dirty="0"/>
              <a:t>What is the nature of this?</a:t>
            </a:r>
            <a:r>
              <a:rPr lang="en-GB" altLang="en-US" dirty="0"/>
              <a:t> </a:t>
            </a:r>
          </a:p>
          <a:p>
            <a:pPr eaLnBrk="1" hangingPunct="1">
              <a:spcBef>
                <a:spcPct val="0"/>
              </a:spcBef>
              <a:buFontTx/>
              <a:buChar char="•"/>
            </a:pPr>
            <a:r>
              <a:rPr lang="en-GB" altLang="en-US" i="1" dirty="0"/>
              <a:t>Are these reasons good enough?</a:t>
            </a:r>
            <a:r>
              <a:rPr lang="en-GB" altLang="en-US" dirty="0"/>
              <a:t> </a:t>
            </a:r>
          </a:p>
          <a:p>
            <a:pPr eaLnBrk="1" hangingPunct="1">
              <a:spcBef>
                <a:spcPct val="0"/>
              </a:spcBef>
              <a:buFontTx/>
              <a:buChar char="•"/>
            </a:pPr>
            <a:r>
              <a:rPr lang="en-GB" altLang="en-US" i="1" dirty="0"/>
              <a:t>How can I be sure of what you are saying? </a:t>
            </a:r>
            <a:endParaRPr lang="en-GB" altLang="en-US" dirty="0"/>
          </a:p>
          <a:p>
            <a:pPr eaLnBrk="1" hangingPunct="1">
              <a:spcBef>
                <a:spcPct val="0"/>
              </a:spcBef>
              <a:buFontTx/>
              <a:buChar char="•"/>
            </a:pPr>
            <a:r>
              <a:rPr lang="en-GB" altLang="en-US" i="1" dirty="0"/>
              <a:t>Why is ... happening? </a:t>
            </a:r>
            <a:endParaRPr lang="en-GB" altLang="en-US" dirty="0"/>
          </a:p>
          <a:p>
            <a:pPr eaLnBrk="1" hangingPunct="1">
              <a:spcBef>
                <a:spcPct val="0"/>
              </a:spcBef>
              <a:buFontTx/>
              <a:buChar char="•"/>
            </a:pPr>
            <a:r>
              <a:rPr lang="en-GB" altLang="en-US" i="1" dirty="0"/>
              <a:t>What evidence is there to support what you are saying?</a:t>
            </a:r>
            <a:r>
              <a:rPr lang="en-GB" altLang="en-US" dirty="0"/>
              <a:t> </a:t>
            </a:r>
          </a:p>
          <a:p>
            <a:pPr eaLnBrk="1" hangingPunct="1">
              <a:spcBef>
                <a:spcPct val="0"/>
              </a:spcBef>
              <a:buFontTx/>
              <a:buChar char="•"/>
            </a:pPr>
            <a:r>
              <a:rPr lang="en-GB" altLang="en-US" i="1" dirty="0"/>
              <a:t>On what authority are you basing your argument?</a:t>
            </a:r>
            <a:r>
              <a:rPr lang="en-GB" altLang="en-US" dirty="0"/>
              <a:t> </a:t>
            </a:r>
          </a:p>
          <a:p>
            <a:pPr eaLnBrk="1" hangingPunct="1">
              <a:spcBef>
                <a:spcPct val="0"/>
              </a:spcBef>
            </a:pPr>
            <a:r>
              <a:rPr lang="en-GB" altLang="en-US" b="1" dirty="0"/>
              <a:t>Questioning underling position</a:t>
            </a:r>
          </a:p>
          <a:p>
            <a:pPr eaLnBrk="1" hangingPunct="1">
              <a:spcBef>
                <a:spcPct val="0"/>
              </a:spcBef>
            </a:pPr>
            <a:r>
              <a:rPr lang="en-GB" altLang="en-US" dirty="0"/>
              <a:t>If arguments are  given from a particular position you can try not attack the arguments directly but attack the underlying foundation -- the position on which they are explicitly or implicitly based. It is important that there might be  other, equally valid, viewpoints. </a:t>
            </a:r>
          </a:p>
          <a:p>
            <a:pPr eaLnBrk="1" hangingPunct="1">
              <a:spcBef>
                <a:spcPct val="0"/>
              </a:spcBef>
            </a:pPr>
            <a:r>
              <a:rPr lang="en-GB" altLang="en-US" dirty="0"/>
              <a:t>Here are some useful examples: </a:t>
            </a:r>
          </a:p>
          <a:p>
            <a:pPr eaLnBrk="1" hangingPunct="1">
              <a:spcBef>
                <a:spcPct val="0"/>
              </a:spcBef>
              <a:buFontTx/>
              <a:buChar char="•"/>
            </a:pPr>
            <a:r>
              <a:rPr lang="en-GB" altLang="en-US" i="1" dirty="0"/>
              <a:t>Does this approach is reasonable, justifiable?</a:t>
            </a:r>
            <a:r>
              <a:rPr lang="en-GB" altLang="en-US" dirty="0"/>
              <a:t> </a:t>
            </a:r>
          </a:p>
          <a:p>
            <a:pPr eaLnBrk="1" hangingPunct="1">
              <a:spcBef>
                <a:spcPct val="0"/>
              </a:spcBef>
              <a:buFontTx/>
              <a:buChar char="•"/>
            </a:pPr>
            <a:r>
              <a:rPr lang="en-GB" altLang="en-US" i="1" dirty="0"/>
              <a:t>What alternative ways of looking at this are there? </a:t>
            </a:r>
            <a:endParaRPr lang="en-GB" altLang="en-US" dirty="0"/>
          </a:p>
          <a:p>
            <a:pPr eaLnBrk="1" hangingPunct="1">
              <a:spcBef>
                <a:spcPct val="0"/>
              </a:spcBef>
              <a:buFontTx/>
              <a:buChar char="•"/>
            </a:pPr>
            <a:r>
              <a:rPr lang="en-GB" altLang="en-US" i="1" dirty="0"/>
              <a:t>Why it is ... necessary? </a:t>
            </a:r>
            <a:endParaRPr lang="en-GB" altLang="en-US" dirty="0"/>
          </a:p>
          <a:p>
            <a:pPr eaLnBrk="1" hangingPunct="1">
              <a:spcBef>
                <a:spcPct val="0"/>
              </a:spcBef>
              <a:buFontTx/>
              <a:buChar char="•"/>
            </a:pPr>
            <a:r>
              <a:rPr lang="en-GB" altLang="en-US" i="1" dirty="0"/>
              <a:t>Who benefits from this? </a:t>
            </a:r>
            <a:endParaRPr lang="en-GB" altLang="en-US" dirty="0"/>
          </a:p>
          <a:p>
            <a:pPr eaLnBrk="1" hangingPunct="1">
              <a:spcBef>
                <a:spcPct val="0"/>
              </a:spcBef>
              <a:buFontTx/>
              <a:buChar char="•"/>
            </a:pPr>
            <a:r>
              <a:rPr lang="en-GB" altLang="en-US" i="1" dirty="0"/>
              <a:t>Why is it better than ...? </a:t>
            </a:r>
            <a:endParaRPr lang="en-GB" altLang="en-US" dirty="0"/>
          </a:p>
          <a:p>
            <a:pPr eaLnBrk="1" hangingPunct="1">
              <a:spcBef>
                <a:spcPct val="0"/>
              </a:spcBef>
              <a:buFontTx/>
              <a:buChar char="•"/>
            </a:pPr>
            <a:r>
              <a:rPr lang="en-GB" altLang="en-US" i="1" dirty="0"/>
              <a:t>What are the strengths and weaknesses of...? </a:t>
            </a:r>
            <a:endParaRPr lang="en-GB" altLang="en-US" dirty="0"/>
          </a:p>
          <a:p>
            <a:pPr eaLnBrk="1" hangingPunct="1">
              <a:spcBef>
                <a:spcPct val="0"/>
              </a:spcBef>
              <a:buFontTx/>
              <a:buChar char="•"/>
            </a:pPr>
            <a:r>
              <a:rPr lang="en-GB" altLang="en-US" i="1" dirty="0"/>
              <a:t>What are similarities between ... and ... ?</a:t>
            </a:r>
            <a:r>
              <a:rPr lang="en-GB" altLang="en-US" dirty="0"/>
              <a:t> </a:t>
            </a:r>
          </a:p>
          <a:p>
            <a:pPr eaLnBrk="1" hangingPunct="1">
              <a:spcBef>
                <a:spcPct val="0"/>
              </a:spcBef>
              <a:buFontTx/>
              <a:buChar char="•"/>
            </a:pPr>
            <a:r>
              <a:rPr lang="en-GB" altLang="en-US" i="1" dirty="0"/>
              <a:t>What are differences between ... and ... ? </a:t>
            </a:r>
            <a:r>
              <a:rPr lang="en-GB" altLang="en-US" dirty="0"/>
              <a:t>  </a:t>
            </a:r>
          </a:p>
          <a:p>
            <a:pPr eaLnBrk="1" hangingPunct="1">
              <a:spcBef>
                <a:spcPct val="0"/>
              </a:spcBef>
              <a:buFontTx/>
              <a:buChar char="•"/>
            </a:pPr>
            <a:r>
              <a:rPr lang="en-GB" altLang="en-US" i="1" dirty="0"/>
              <a:t>How could you look another way at this?</a:t>
            </a:r>
            <a:r>
              <a:rPr lang="en-GB" altLang="en-US" dirty="0"/>
              <a:t> </a:t>
            </a:r>
          </a:p>
          <a:p>
            <a:pPr eaLnBrk="1" hangingPunct="1">
              <a:spcBef>
                <a:spcPct val="0"/>
              </a:spcBef>
            </a:pPr>
            <a:r>
              <a:rPr lang="en-GB" altLang="en-US" b="1" dirty="0"/>
              <a:t>Probe implications and consequences</a:t>
            </a:r>
          </a:p>
          <a:p>
            <a:pPr eaLnBrk="1" hangingPunct="1">
              <a:spcBef>
                <a:spcPct val="0"/>
              </a:spcBef>
            </a:pPr>
            <a:r>
              <a:rPr lang="en-GB" altLang="en-US" dirty="0"/>
              <a:t>The argument that they give may have logical implications/consequences that can be predicted. Do these make sense? Are they desirable?. Here are some useful examples: </a:t>
            </a:r>
          </a:p>
          <a:p>
            <a:pPr eaLnBrk="1" hangingPunct="1">
              <a:spcBef>
                <a:spcPct val="0"/>
              </a:spcBef>
              <a:buFontTx/>
              <a:buChar char="•"/>
            </a:pPr>
            <a:r>
              <a:rPr lang="en-GB" altLang="en-US" i="1" dirty="0"/>
              <a:t>Then what would happen?</a:t>
            </a:r>
            <a:r>
              <a:rPr lang="en-GB" altLang="en-US" dirty="0"/>
              <a:t> </a:t>
            </a:r>
          </a:p>
          <a:p>
            <a:pPr eaLnBrk="1" hangingPunct="1">
              <a:spcBef>
                <a:spcPct val="0"/>
              </a:spcBef>
              <a:buFontTx/>
              <a:buChar char="•"/>
            </a:pPr>
            <a:r>
              <a:rPr lang="en-GB" altLang="en-US" i="1" dirty="0"/>
              <a:t>What are the consequences of that assumption? </a:t>
            </a:r>
            <a:endParaRPr lang="en-GB" altLang="en-US" dirty="0"/>
          </a:p>
          <a:p>
            <a:pPr eaLnBrk="1" hangingPunct="1">
              <a:spcBef>
                <a:spcPct val="0"/>
              </a:spcBef>
              <a:buFontTx/>
              <a:buChar char="•"/>
            </a:pPr>
            <a:r>
              <a:rPr lang="en-GB" altLang="en-US" i="1" dirty="0"/>
              <a:t>How could ... be used to ... ? </a:t>
            </a:r>
            <a:endParaRPr lang="en-GB" altLang="en-US" dirty="0"/>
          </a:p>
          <a:p>
            <a:pPr eaLnBrk="1" hangingPunct="1">
              <a:spcBef>
                <a:spcPct val="0"/>
              </a:spcBef>
              <a:buFontTx/>
              <a:buChar char="•"/>
            </a:pPr>
            <a:r>
              <a:rPr lang="en-GB" altLang="en-US" i="1" dirty="0"/>
              <a:t>What are the implications of ... ? </a:t>
            </a:r>
            <a:endParaRPr lang="en-GB" altLang="en-US" dirty="0"/>
          </a:p>
          <a:p>
            <a:pPr eaLnBrk="1" hangingPunct="1">
              <a:spcBef>
                <a:spcPct val="0"/>
              </a:spcBef>
              <a:buFontTx/>
              <a:buChar char="•"/>
            </a:pPr>
            <a:r>
              <a:rPr lang="en-GB" altLang="en-US" i="1" dirty="0"/>
              <a:t>How does ... fit with what we learned before? </a:t>
            </a:r>
            <a:endParaRPr lang="en-GB" altLang="en-US" dirty="0"/>
          </a:p>
          <a:p>
            <a:pPr eaLnBrk="1" hangingPunct="1">
              <a:spcBef>
                <a:spcPct val="0"/>
              </a:spcBef>
              <a:buFontTx/>
              <a:buChar char="•"/>
            </a:pPr>
            <a:r>
              <a:rPr lang="en-GB" altLang="en-US" i="1" dirty="0"/>
              <a:t>Why is ... important? </a:t>
            </a:r>
            <a:endParaRPr lang="en-GB" altLang="en-US" dirty="0"/>
          </a:p>
          <a:p>
            <a:pPr eaLnBrk="1" hangingPunct="1">
              <a:spcBef>
                <a:spcPct val="0"/>
              </a:spcBef>
              <a:buFontTx/>
              <a:buChar char="•"/>
            </a:pPr>
            <a:r>
              <a:rPr lang="en-GB" altLang="en-US" i="1" dirty="0"/>
              <a:t>Why this approach is considered to be the best ... ? </a:t>
            </a:r>
            <a:endParaRPr lang="en-GB" altLang="en-US" dirty="0"/>
          </a:p>
          <a:p>
            <a:pPr eaLnBrk="1" hangingPunct="1">
              <a:spcBef>
                <a:spcPct val="0"/>
              </a:spcBef>
            </a:pPr>
            <a:r>
              <a:rPr lang="en-GB" altLang="en-US" b="1" dirty="0"/>
              <a:t>Questions about the question</a:t>
            </a:r>
          </a:p>
          <a:p>
            <a:pPr eaLnBrk="1" hangingPunct="1">
              <a:spcBef>
                <a:spcPct val="0"/>
              </a:spcBef>
            </a:pPr>
            <a:r>
              <a:rPr lang="en-GB" altLang="en-US" dirty="0"/>
              <a:t>Sometimes it is useful to become reflexive about the whole thing, turning the question in on itself.  </a:t>
            </a:r>
          </a:p>
          <a:p>
            <a:pPr eaLnBrk="1" hangingPunct="1">
              <a:spcBef>
                <a:spcPct val="0"/>
              </a:spcBef>
            </a:pPr>
            <a:r>
              <a:rPr lang="en-GB" altLang="en-US" dirty="0"/>
              <a:t>Here are some useful examples: </a:t>
            </a:r>
          </a:p>
          <a:p>
            <a:pPr eaLnBrk="1" hangingPunct="1">
              <a:spcBef>
                <a:spcPct val="0"/>
              </a:spcBef>
              <a:buFontTx/>
              <a:buChar char="•"/>
            </a:pPr>
            <a:r>
              <a:rPr lang="en-GB" altLang="en-US" i="1" dirty="0"/>
              <a:t>What was the point of asking that question? </a:t>
            </a:r>
            <a:endParaRPr lang="en-GB" altLang="en-US" dirty="0"/>
          </a:p>
          <a:p>
            <a:pPr eaLnBrk="1" hangingPunct="1">
              <a:spcBef>
                <a:spcPct val="0"/>
              </a:spcBef>
              <a:buFontTx/>
              <a:buChar char="•"/>
            </a:pPr>
            <a:r>
              <a:rPr lang="en-GB" altLang="en-US" i="1" dirty="0"/>
              <a:t>Why do you think I asked this question?</a:t>
            </a:r>
            <a:r>
              <a:rPr lang="en-GB" altLang="en-US" dirty="0"/>
              <a:t> </a:t>
            </a:r>
          </a:p>
          <a:p>
            <a:pPr eaLnBrk="1" hangingPunct="1">
              <a:spcBef>
                <a:spcPct val="0"/>
              </a:spcBef>
              <a:buFontTx/>
              <a:buChar char="•"/>
            </a:pPr>
            <a:r>
              <a:rPr lang="en-GB" altLang="en-US" i="1" dirty="0"/>
              <a:t>What does that mean? </a:t>
            </a:r>
            <a:endParaRPr lang="en-GB" altLang="en-US" dirty="0"/>
          </a:p>
        </p:txBody>
      </p:sp>
      <p:sp>
        <p:nvSpPr>
          <p:cNvPr id="64516" name="Slide Number Placeholder 3">
            <a:extLst>
              <a:ext uri="{FF2B5EF4-FFF2-40B4-BE49-F238E27FC236}">
                <a16:creationId xmlns:a16="http://schemas.microsoft.com/office/drawing/2014/main" id="{F0863BA1-B4F2-4250-AE75-B71EC70B58E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DD51D3D-C192-47D0-8AA7-1CADCF351796}" type="slidenum">
              <a:rPr lang="en-GB" altLang="en-US">
                <a:solidFill>
                  <a:srgbClr val="000000"/>
                </a:solidFill>
                <a:latin typeface="Calibri" panose="020F0502020204030204" pitchFamily="34" charset="0"/>
              </a:rPr>
              <a:pPr/>
              <a:t>28</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BAFE2283-BBD5-4D3E-8032-39E774466DE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8A0BFC27-1837-4812-8024-B84203AA79D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u="sng"/>
              <a:t>Reliability</a:t>
            </a:r>
          </a:p>
          <a:p>
            <a:pPr eaLnBrk="1" hangingPunct="1">
              <a:spcBef>
                <a:spcPct val="0"/>
              </a:spcBef>
            </a:pPr>
            <a:r>
              <a:rPr lang="en-GB" altLang="en-US"/>
              <a:t>Depends on how consistent the findings are with other research. </a:t>
            </a:r>
          </a:p>
        </p:txBody>
      </p:sp>
      <p:sp>
        <p:nvSpPr>
          <p:cNvPr id="66564" name="Slide Number Placeholder 3">
            <a:extLst>
              <a:ext uri="{FF2B5EF4-FFF2-40B4-BE49-F238E27FC236}">
                <a16:creationId xmlns:a16="http://schemas.microsoft.com/office/drawing/2014/main" id="{7081A9F9-1302-4C2B-82E1-7096341D62E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2AC3A7B-DF24-4163-89F7-BF6C3801A6A4}" type="slidenum">
              <a:rPr lang="en-GB" altLang="en-US">
                <a:solidFill>
                  <a:srgbClr val="000000"/>
                </a:solidFill>
                <a:latin typeface="Calibri" panose="020F0502020204030204" pitchFamily="34" charset="0"/>
              </a:rPr>
              <a:pPr/>
              <a:t>29</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30906970-C645-4BAA-B245-8A5EB0D5E51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6A111400-1D83-42FB-909F-DBFD5C488E36}"/>
              </a:ext>
            </a:extLst>
          </p:cNvPr>
          <p:cNvSpPr>
            <a:spLocks noGrp="1"/>
          </p:cNvSpPr>
          <p:nvPr>
            <p:ph type="body" idx="1"/>
          </p:nvPr>
        </p:nvSpPr>
        <p:spPr/>
        <p:txBody>
          <a:bodyPr/>
          <a:lstStyle/>
          <a:p>
            <a:pPr marL="241539" indent="-241539" eaLnBrk="1" fontAlgn="auto" hangingPunct="1">
              <a:spcBef>
                <a:spcPts val="0"/>
              </a:spcBef>
              <a:spcAft>
                <a:spcPts val="0"/>
              </a:spcAft>
              <a:buFont typeface="+mj-lt"/>
              <a:buAutoNum type="arabicPeriod"/>
              <a:defRPr/>
            </a:pPr>
            <a:r>
              <a:rPr lang="en-GB" sz="1700" dirty="0"/>
              <a:t>Study a number of theories by themselves, without applying them to workplace situations </a:t>
            </a:r>
          </a:p>
          <a:p>
            <a:pPr eaLnBrk="1" fontAlgn="auto" hangingPunct="1">
              <a:spcBef>
                <a:spcPts val="0"/>
              </a:spcBef>
              <a:spcAft>
                <a:spcPts val="0"/>
              </a:spcAft>
              <a:defRPr/>
            </a:pPr>
            <a:r>
              <a:rPr lang="en-GB" sz="1700" dirty="0"/>
              <a:t>	</a:t>
            </a:r>
          </a:p>
          <a:p>
            <a:pPr eaLnBrk="1" fontAlgn="auto" hangingPunct="1">
              <a:spcBef>
                <a:spcPts val="0"/>
              </a:spcBef>
              <a:spcAft>
                <a:spcPts val="0"/>
              </a:spcAft>
              <a:defRPr/>
            </a:pPr>
            <a:r>
              <a:rPr lang="en-GB" sz="1700" dirty="0"/>
              <a:t>2.  Explain the situation with each theory in turn</a:t>
            </a:r>
          </a:p>
          <a:p>
            <a:pPr eaLnBrk="1" fontAlgn="auto" hangingPunct="1">
              <a:spcBef>
                <a:spcPts val="0"/>
              </a:spcBef>
              <a:spcAft>
                <a:spcPts val="0"/>
              </a:spcAft>
              <a:defRPr/>
            </a:pPr>
            <a:r>
              <a:rPr lang="en-GB" sz="1700" dirty="0"/>
              <a:t>	</a:t>
            </a:r>
            <a:r>
              <a:rPr lang="en-GB" sz="1700" i="1" dirty="0">
                <a:solidFill>
                  <a:schemeClr val="accent3">
                    <a:lumMod val="75000"/>
                  </a:schemeClr>
                </a:solidFill>
              </a:rPr>
              <a:t>You may use a leadership or organisational structure or behavioural  theory to explain the situation in the workplace</a:t>
            </a:r>
          </a:p>
          <a:p>
            <a:pPr eaLnBrk="1" fontAlgn="auto" hangingPunct="1">
              <a:spcBef>
                <a:spcPts val="0"/>
              </a:spcBef>
              <a:spcAft>
                <a:spcPts val="0"/>
              </a:spcAft>
              <a:defRPr/>
            </a:pPr>
            <a:endParaRPr lang="en-GB" sz="1700" i="1" dirty="0">
              <a:solidFill>
                <a:schemeClr val="accent3">
                  <a:lumMod val="75000"/>
                </a:schemeClr>
              </a:solidFill>
            </a:endParaRPr>
          </a:p>
          <a:p>
            <a:pPr eaLnBrk="1" fontAlgn="auto" hangingPunct="1">
              <a:spcBef>
                <a:spcPts val="0"/>
              </a:spcBef>
              <a:spcAft>
                <a:spcPts val="0"/>
              </a:spcAft>
              <a:defRPr/>
            </a:pPr>
            <a:r>
              <a:rPr lang="en-GB" sz="1700" dirty="0"/>
              <a:t>3.  Develop connections between different theoretical perspectives</a:t>
            </a:r>
          </a:p>
          <a:p>
            <a:pPr lvl="1" eaLnBrk="1" fontAlgn="auto" hangingPunct="1">
              <a:spcBef>
                <a:spcPts val="0"/>
              </a:spcBef>
              <a:spcAft>
                <a:spcPts val="0"/>
              </a:spcAft>
              <a:defRPr/>
            </a:pPr>
            <a:r>
              <a:rPr lang="en-GB" sz="1700" i="1" dirty="0">
                <a:solidFill>
                  <a:schemeClr val="accent3">
                    <a:lumMod val="75000"/>
                  </a:schemeClr>
                </a:solidFill>
              </a:rPr>
              <a:t>	You will see how, for example, theories complement each other and provide a richer explanation e .g. leadership motivation, organisation design</a:t>
            </a:r>
          </a:p>
          <a:p>
            <a:pPr lvl="1" eaLnBrk="1" fontAlgn="auto" hangingPunct="1">
              <a:spcBef>
                <a:spcPts val="0"/>
              </a:spcBef>
              <a:spcAft>
                <a:spcPts val="0"/>
              </a:spcAft>
              <a:defRPr/>
            </a:pPr>
            <a:endParaRPr lang="en-GB" sz="1700" i="1" dirty="0">
              <a:solidFill>
                <a:schemeClr val="accent3">
                  <a:lumMod val="75000"/>
                </a:schemeClr>
              </a:solidFill>
            </a:endParaRPr>
          </a:p>
          <a:p>
            <a:pPr eaLnBrk="1" fontAlgn="auto" hangingPunct="1">
              <a:spcBef>
                <a:spcPts val="0"/>
              </a:spcBef>
              <a:spcAft>
                <a:spcPts val="0"/>
              </a:spcAft>
              <a:defRPr/>
            </a:pPr>
            <a:r>
              <a:rPr lang="en-GB" sz="1700" dirty="0"/>
              <a:t>4.  Check to ensure that all relevant theoretical models have been applied</a:t>
            </a:r>
          </a:p>
          <a:p>
            <a:pPr lvl="1" eaLnBrk="1" fontAlgn="auto" hangingPunct="1">
              <a:spcBef>
                <a:spcPts val="0"/>
              </a:spcBef>
              <a:spcAft>
                <a:spcPts val="0"/>
              </a:spcAft>
              <a:defRPr/>
            </a:pPr>
            <a:r>
              <a:rPr lang="en-GB" sz="1700" i="1" dirty="0">
                <a:solidFill>
                  <a:schemeClr val="accent3">
                    <a:lumMod val="75000"/>
                  </a:schemeClr>
                </a:solidFill>
              </a:rPr>
              <a:t>	This stem increases the completeness and accuracy of your diagnosis. As you grow in experience and competence you will learn better which theories to use</a:t>
            </a:r>
          </a:p>
          <a:p>
            <a:pPr eaLnBrk="1" fontAlgn="auto" hangingPunct="1">
              <a:spcBef>
                <a:spcPts val="0"/>
              </a:spcBef>
              <a:spcAft>
                <a:spcPts val="0"/>
              </a:spcAft>
              <a:defRPr/>
            </a:pPr>
            <a:endParaRPr lang="en-GB" dirty="0"/>
          </a:p>
        </p:txBody>
      </p:sp>
      <p:sp>
        <p:nvSpPr>
          <p:cNvPr id="70660" name="Slide Number Placeholder 3">
            <a:extLst>
              <a:ext uri="{FF2B5EF4-FFF2-40B4-BE49-F238E27FC236}">
                <a16:creationId xmlns:a16="http://schemas.microsoft.com/office/drawing/2014/main" id="{7B4E62D3-16C5-406A-9B70-DEDDCF0490E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A5CB18D-8C9E-45E3-8449-ACF221522681}" type="slidenum">
              <a:rPr lang="en-GB" altLang="en-US">
                <a:solidFill>
                  <a:srgbClr val="000000"/>
                </a:solidFill>
                <a:latin typeface="Calibri" panose="020F0502020204030204" pitchFamily="34" charset="0"/>
              </a:rPr>
              <a:pPr/>
              <a:t>32</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50DC4B24-EC09-401D-9A28-5807A1351AE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096891C8-C88E-4D93-AB04-1EA96045C70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Tutor to use whatever method they prefer to conduct a ‘draw’ where each student will have ‘2’ theorists to prepare a report on – approx. 500 words – ready for a group discussion and review at the next session.  Make a note of ‘who’ has ‘which theorist.  Several students can have the same theorist – it only adds to the debate, and it is critical thinking we are interested in….not necessarily the individual theories. </a:t>
            </a:r>
          </a:p>
        </p:txBody>
      </p:sp>
      <p:sp>
        <p:nvSpPr>
          <p:cNvPr id="73732" name="Slide Number Placeholder 3">
            <a:extLst>
              <a:ext uri="{FF2B5EF4-FFF2-40B4-BE49-F238E27FC236}">
                <a16:creationId xmlns:a16="http://schemas.microsoft.com/office/drawing/2014/main" id="{9EE66784-0F85-470B-AF05-AE9C681E9AF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309FD93-C60F-4073-BC02-A495C0E5EC12}" type="slidenum">
              <a:rPr lang="en-GB" altLang="en-US">
                <a:solidFill>
                  <a:srgbClr val="000000"/>
                </a:solidFill>
                <a:latin typeface="Calibri" panose="020F0502020204030204" pitchFamily="34" charset="0"/>
              </a:rPr>
              <a:pPr/>
              <a:t>34</a:t>
            </a:fld>
            <a:endParaRPr lang="en-GB" altLang="en-US">
              <a:solidFill>
                <a:srgbClr val="000000"/>
              </a:solidFill>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9421D8D-379D-4C6F-955F-EFF825EA882D}"/>
              </a:ext>
            </a:extLst>
          </p:cNvPr>
          <p:cNvSpPr>
            <a:spLocks noGrp="1"/>
          </p:cNvSpPr>
          <p:nvPr>
            <p:ph type="dt" sz="half" idx="10"/>
          </p:nvPr>
        </p:nvSpPr>
        <p:spPr/>
        <p:txBody>
          <a:bodyPr/>
          <a:lstStyle>
            <a:lvl1pPr>
              <a:defRPr/>
            </a:lvl1pPr>
          </a:lstStyle>
          <a:p>
            <a:pPr>
              <a:defRPr/>
            </a:pPr>
            <a:fld id="{ECAA3AD8-202D-4525-B470-0E835CFD8E6D}" type="datetimeFigureOut">
              <a:rPr lang="en-GB"/>
              <a:pPr>
                <a:defRPr/>
              </a:pPr>
              <a:t>15/02/2019</a:t>
            </a:fld>
            <a:endParaRPr lang="en-GB"/>
          </a:p>
        </p:txBody>
      </p:sp>
      <p:sp>
        <p:nvSpPr>
          <p:cNvPr id="5" name="Footer Placeholder 4">
            <a:extLst>
              <a:ext uri="{FF2B5EF4-FFF2-40B4-BE49-F238E27FC236}">
                <a16:creationId xmlns:a16="http://schemas.microsoft.com/office/drawing/2014/main" id="{0BB9B20B-6089-43BF-BC1D-D9BB78ED22A3}"/>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F34034EB-3DA7-4D29-A5FC-9DC9BABD6187}"/>
              </a:ext>
            </a:extLst>
          </p:cNvPr>
          <p:cNvSpPr>
            <a:spLocks noGrp="1"/>
          </p:cNvSpPr>
          <p:nvPr>
            <p:ph type="sldNum" sz="quarter" idx="12"/>
          </p:nvPr>
        </p:nvSpPr>
        <p:spPr/>
        <p:txBody>
          <a:bodyPr/>
          <a:lstStyle>
            <a:lvl1pPr>
              <a:defRPr/>
            </a:lvl1pPr>
          </a:lstStyle>
          <a:p>
            <a:pPr>
              <a:defRPr/>
            </a:pPr>
            <a:fld id="{B8FFC11F-DC6C-4190-928F-7778A8867E1D}" type="slidenum">
              <a:rPr lang="en-GB" altLang="en-US"/>
              <a:pPr>
                <a:defRPr/>
              </a:pPr>
              <a:t>‹#›</a:t>
            </a:fld>
            <a:endParaRPr lang="en-GB" altLang="en-US"/>
          </a:p>
        </p:txBody>
      </p:sp>
    </p:spTree>
    <p:extLst>
      <p:ext uri="{BB962C8B-B14F-4D97-AF65-F5344CB8AC3E}">
        <p14:creationId xmlns:p14="http://schemas.microsoft.com/office/powerpoint/2010/main" val="21045347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4E0B44-61B7-4A98-930A-D1A9F68E2087}"/>
              </a:ext>
            </a:extLst>
          </p:cNvPr>
          <p:cNvSpPr>
            <a:spLocks noGrp="1"/>
          </p:cNvSpPr>
          <p:nvPr>
            <p:ph type="dt" sz="half" idx="10"/>
          </p:nvPr>
        </p:nvSpPr>
        <p:spPr/>
        <p:txBody>
          <a:bodyPr/>
          <a:lstStyle>
            <a:lvl1pPr>
              <a:defRPr/>
            </a:lvl1pPr>
          </a:lstStyle>
          <a:p>
            <a:pPr>
              <a:defRPr/>
            </a:pPr>
            <a:fld id="{9B2E1EBE-0133-47DE-88AD-F9A13E23CF9D}" type="datetimeFigureOut">
              <a:rPr lang="en-GB"/>
              <a:pPr>
                <a:defRPr/>
              </a:pPr>
              <a:t>15/02/2019</a:t>
            </a:fld>
            <a:endParaRPr lang="en-GB"/>
          </a:p>
        </p:txBody>
      </p:sp>
      <p:sp>
        <p:nvSpPr>
          <p:cNvPr id="5" name="Footer Placeholder 4">
            <a:extLst>
              <a:ext uri="{FF2B5EF4-FFF2-40B4-BE49-F238E27FC236}">
                <a16:creationId xmlns:a16="http://schemas.microsoft.com/office/drawing/2014/main" id="{51F7091D-36B2-4666-A06B-966E973986A1}"/>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A450CF1-4044-4CAE-8119-3FC77BA599B1}"/>
              </a:ext>
            </a:extLst>
          </p:cNvPr>
          <p:cNvSpPr>
            <a:spLocks noGrp="1"/>
          </p:cNvSpPr>
          <p:nvPr>
            <p:ph type="sldNum" sz="quarter" idx="12"/>
          </p:nvPr>
        </p:nvSpPr>
        <p:spPr/>
        <p:txBody>
          <a:bodyPr/>
          <a:lstStyle>
            <a:lvl1pPr>
              <a:defRPr/>
            </a:lvl1pPr>
          </a:lstStyle>
          <a:p>
            <a:pPr>
              <a:defRPr/>
            </a:pPr>
            <a:fld id="{4CD8DE63-CAD2-4AFB-A001-A0ACB4F1825E}" type="slidenum">
              <a:rPr lang="en-GB" altLang="en-US"/>
              <a:pPr>
                <a:defRPr/>
              </a:pPr>
              <a:t>‹#›</a:t>
            </a:fld>
            <a:endParaRPr lang="en-GB" altLang="en-US"/>
          </a:p>
        </p:txBody>
      </p:sp>
    </p:spTree>
    <p:extLst>
      <p:ext uri="{BB962C8B-B14F-4D97-AF65-F5344CB8AC3E}">
        <p14:creationId xmlns:p14="http://schemas.microsoft.com/office/powerpoint/2010/main" val="25966165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5DD28DC4-E97B-49F2-909F-93E6B1A77BB6}"/>
              </a:ext>
            </a:extLst>
          </p:cNvPr>
          <p:cNvSpPr>
            <a:spLocks noGrp="1"/>
          </p:cNvSpPr>
          <p:nvPr>
            <p:ph type="dt" sz="half" idx="10"/>
          </p:nvPr>
        </p:nvSpPr>
        <p:spPr/>
        <p:txBody>
          <a:bodyPr/>
          <a:lstStyle>
            <a:lvl1pPr>
              <a:defRPr/>
            </a:lvl1pPr>
          </a:lstStyle>
          <a:p>
            <a:pPr>
              <a:defRPr/>
            </a:pPr>
            <a:fld id="{A2E11EC1-EDB5-4001-AFB1-53FC5B871D2A}" type="datetimeFigureOut">
              <a:rPr lang="en-GB"/>
              <a:pPr>
                <a:defRPr/>
              </a:pPr>
              <a:t>15/02/2019</a:t>
            </a:fld>
            <a:endParaRPr lang="en-GB"/>
          </a:p>
        </p:txBody>
      </p:sp>
      <p:sp>
        <p:nvSpPr>
          <p:cNvPr id="5" name="Footer Placeholder 4">
            <a:extLst>
              <a:ext uri="{FF2B5EF4-FFF2-40B4-BE49-F238E27FC236}">
                <a16:creationId xmlns:a16="http://schemas.microsoft.com/office/drawing/2014/main" id="{E4FE08A6-DFF4-4B03-86EE-8576A7ED54B1}"/>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F3838E9-E1D3-48FD-A9D3-FBFA5F9E09D2}"/>
              </a:ext>
            </a:extLst>
          </p:cNvPr>
          <p:cNvSpPr>
            <a:spLocks noGrp="1"/>
          </p:cNvSpPr>
          <p:nvPr>
            <p:ph type="sldNum" sz="quarter" idx="12"/>
          </p:nvPr>
        </p:nvSpPr>
        <p:spPr/>
        <p:txBody>
          <a:bodyPr/>
          <a:lstStyle>
            <a:lvl1pPr>
              <a:defRPr/>
            </a:lvl1pPr>
          </a:lstStyle>
          <a:p>
            <a:pPr>
              <a:defRPr/>
            </a:pPr>
            <a:fld id="{F746670A-C0C6-41B9-9D81-0589B5F42004}" type="slidenum">
              <a:rPr lang="en-GB" altLang="en-US"/>
              <a:pPr>
                <a:defRPr/>
              </a:pPr>
              <a:t>‹#›</a:t>
            </a:fld>
            <a:endParaRPr lang="en-GB" altLang="en-US"/>
          </a:p>
        </p:txBody>
      </p:sp>
    </p:spTree>
    <p:extLst>
      <p:ext uri="{BB962C8B-B14F-4D97-AF65-F5344CB8AC3E}">
        <p14:creationId xmlns:p14="http://schemas.microsoft.com/office/powerpoint/2010/main" val="10465813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AB65E536-DB73-4B14-9E83-E567F83A73D3}"/>
              </a:ext>
            </a:extLst>
          </p:cNvPr>
          <p:cNvSpPr>
            <a:spLocks noGrp="1"/>
          </p:cNvSpPr>
          <p:nvPr>
            <p:ph type="dt" sz="half" idx="10"/>
          </p:nvPr>
        </p:nvSpPr>
        <p:spPr/>
        <p:txBody>
          <a:bodyPr/>
          <a:lstStyle>
            <a:lvl1pPr>
              <a:defRPr/>
            </a:lvl1pPr>
          </a:lstStyle>
          <a:p>
            <a:pPr>
              <a:defRPr/>
            </a:pPr>
            <a:fld id="{C83A962D-C319-400D-9A18-A6A9EFFDD590}" type="datetimeFigureOut">
              <a:rPr lang="en-GB"/>
              <a:pPr>
                <a:defRPr/>
              </a:pPr>
              <a:t>15/02/2019</a:t>
            </a:fld>
            <a:endParaRPr lang="en-GB"/>
          </a:p>
        </p:txBody>
      </p:sp>
      <p:sp>
        <p:nvSpPr>
          <p:cNvPr id="6" name="Footer Placeholder 4">
            <a:extLst>
              <a:ext uri="{FF2B5EF4-FFF2-40B4-BE49-F238E27FC236}">
                <a16:creationId xmlns:a16="http://schemas.microsoft.com/office/drawing/2014/main" id="{FABCB27A-BB2A-4F2F-B3D6-57D58077D2E6}"/>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2FF35DAE-23CC-4BCE-83D2-C6C7E564B4D2}"/>
              </a:ext>
            </a:extLst>
          </p:cNvPr>
          <p:cNvSpPr>
            <a:spLocks noGrp="1"/>
          </p:cNvSpPr>
          <p:nvPr>
            <p:ph type="sldNum" sz="quarter" idx="12"/>
          </p:nvPr>
        </p:nvSpPr>
        <p:spPr/>
        <p:txBody>
          <a:bodyPr/>
          <a:lstStyle>
            <a:lvl1pPr>
              <a:defRPr/>
            </a:lvl1pPr>
          </a:lstStyle>
          <a:p>
            <a:pPr>
              <a:defRPr/>
            </a:pPr>
            <a:fld id="{DCA4B511-6C5A-4B50-A56A-E1663A0E3706}" type="slidenum">
              <a:rPr lang="en-GB" altLang="en-US"/>
              <a:pPr>
                <a:defRPr/>
              </a:pPr>
              <a:t>‹#›</a:t>
            </a:fld>
            <a:endParaRPr lang="en-GB" altLang="en-US"/>
          </a:p>
        </p:txBody>
      </p:sp>
    </p:spTree>
    <p:extLst>
      <p:ext uri="{BB962C8B-B14F-4D97-AF65-F5344CB8AC3E}">
        <p14:creationId xmlns:p14="http://schemas.microsoft.com/office/powerpoint/2010/main" val="40244787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4FEE6007-28F3-41C5-A173-A5D27A85BD05}"/>
              </a:ext>
            </a:extLst>
          </p:cNvPr>
          <p:cNvSpPr>
            <a:spLocks noGrp="1"/>
          </p:cNvSpPr>
          <p:nvPr>
            <p:ph type="dt" sz="half" idx="10"/>
          </p:nvPr>
        </p:nvSpPr>
        <p:spPr/>
        <p:txBody>
          <a:bodyPr/>
          <a:lstStyle>
            <a:lvl1pPr>
              <a:defRPr/>
            </a:lvl1pPr>
          </a:lstStyle>
          <a:p>
            <a:pPr>
              <a:defRPr/>
            </a:pPr>
            <a:fld id="{1ED5646D-C8EC-4114-B87C-F9E853AFA79E}" type="datetimeFigureOut">
              <a:rPr lang="en-GB"/>
              <a:pPr>
                <a:defRPr/>
              </a:pPr>
              <a:t>15/02/2019</a:t>
            </a:fld>
            <a:endParaRPr lang="en-GB"/>
          </a:p>
        </p:txBody>
      </p:sp>
      <p:sp>
        <p:nvSpPr>
          <p:cNvPr id="8" name="Footer Placeholder 4">
            <a:extLst>
              <a:ext uri="{FF2B5EF4-FFF2-40B4-BE49-F238E27FC236}">
                <a16:creationId xmlns:a16="http://schemas.microsoft.com/office/drawing/2014/main" id="{6FB9C5B6-EF9F-4F27-AAA5-487526EFA44D}"/>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6BF359C2-5A15-4A3A-91A9-315CCB96A9E5}"/>
              </a:ext>
            </a:extLst>
          </p:cNvPr>
          <p:cNvSpPr>
            <a:spLocks noGrp="1"/>
          </p:cNvSpPr>
          <p:nvPr>
            <p:ph type="sldNum" sz="quarter" idx="12"/>
          </p:nvPr>
        </p:nvSpPr>
        <p:spPr/>
        <p:txBody>
          <a:bodyPr/>
          <a:lstStyle>
            <a:lvl1pPr>
              <a:defRPr/>
            </a:lvl1pPr>
          </a:lstStyle>
          <a:p>
            <a:pPr>
              <a:defRPr/>
            </a:pPr>
            <a:fld id="{42335D71-C75A-4679-B9E8-953F6EF50C03}" type="slidenum">
              <a:rPr lang="en-GB" altLang="en-US"/>
              <a:pPr>
                <a:defRPr/>
              </a:pPr>
              <a:t>‹#›</a:t>
            </a:fld>
            <a:endParaRPr lang="en-GB" altLang="en-US"/>
          </a:p>
        </p:txBody>
      </p:sp>
    </p:spTree>
    <p:extLst>
      <p:ext uri="{BB962C8B-B14F-4D97-AF65-F5344CB8AC3E}">
        <p14:creationId xmlns:p14="http://schemas.microsoft.com/office/powerpoint/2010/main" val="28317802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F16FF98D-02D1-44E1-9111-816C0FD248C8}"/>
              </a:ext>
            </a:extLst>
          </p:cNvPr>
          <p:cNvSpPr>
            <a:spLocks noGrp="1"/>
          </p:cNvSpPr>
          <p:nvPr>
            <p:ph type="dt" sz="half" idx="10"/>
          </p:nvPr>
        </p:nvSpPr>
        <p:spPr/>
        <p:txBody>
          <a:bodyPr/>
          <a:lstStyle>
            <a:lvl1pPr>
              <a:defRPr/>
            </a:lvl1pPr>
          </a:lstStyle>
          <a:p>
            <a:pPr>
              <a:defRPr/>
            </a:pPr>
            <a:fld id="{685BC5EA-3E9C-49EE-A05A-F3C4613BFBF0}" type="datetimeFigureOut">
              <a:rPr lang="en-GB"/>
              <a:pPr>
                <a:defRPr/>
              </a:pPr>
              <a:t>15/02/2019</a:t>
            </a:fld>
            <a:endParaRPr lang="en-GB"/>
          </a:p>
        </p:txBody>
      </p:sp>
      <p:sp>
        <p:nvSpPr>
          <p:cNvPr id="4" name="Footer Placeholder 4">
            <a:extLst>
              <a:ext uri="{FF2B5EF4-FFF2-40B4-BE49-F238E27FC236}">
                <a16:creationId xmlns:a16="http://schemas.microsoft.com/office/drawing/2014/main" id="{0496F70E-093B-477D-84FE-7A25B6EB9A16}"/>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30B4FB32-532A-47DE-A434-28DEDBA96E28}"/>
              </a:ext>
            </a:extLst>
          </p:cNvPr>
          <p:cNvSpPr>
            <a:spLocks noGrp="1"/>
          </p:cNvSpPr>
          <p:nvPr>
            <p:ph type="sldNum" sz="quarter" idx="12"/>
          </p:nvPr>
        </p:nvSpPr>
        <p:spPr/>
        <p:txBody>
          <a:bodyPr/>
          <a:lstStyle>
            <a:lvl1pPr>
              <a:defRPr/>
            </a:lvl1pPr>
          </a:lstStyle>
          <a:p>
            <a:pPr>
              <a:defRPr/>
            </a:pPr>
            <a:fld id="{8E5F7E1C-88FA-4E17-8138-C5B828211B9B}" type="slidenum">
              <a:rPr lang="en-GB" altLang="en-US"/>
              <a:pPr>
                <a:defRPr/>
              </a:pPr>
              <a:t>‹#›</a:t>
            </a:fld>
            <a:endParaRPr lang="en-GB" altLang="en-US"/>
          </a:p>
        </p:txBody>
      </p:sp>
    </p:spTree>
    <p:extLst>
      <p:ext uri="{BB962C8B-B14F-4D97-AF65-F5344CB8AC3E}">
        <p14:creationId xmlns:p14="http://schemas.microsoft.com/office/powerpoint/2010/main" val="2993833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0F0843C-C552-46B1-9037-0B432B76E5A0}"/>
              </a:ext>
            </a:extLst>
          </p:cNvPr>
          <p:cNvSpPr>
            <a:spLocks noGrp="1"/>
          </p:cNvSpPr>
          <p:nvPr>
            <p:ph type="dt" sz="half" idx="10"/>
          </p:nvPr>
        </p:nvSpPr>
        <p:spPr/>
        <p:txBody>
          <a:bodyPr/>
          <a:lstStyle>
            <a:lvl1pPr>
              <a:defRPr/>
            </a:lvl1pPr>
          </a:lstStyle>
          <a:p>
            <a:pPr>
              <a:defRPr/>
            </a:pPr>
            <a:fld id="{9B8FD268-6504-478E-9650-DA4B174E6CAE}" type="datetimeFigureOut">
              <a:rPr lang="en-GB"/>
              <a:pPr>
                <a:defRPr/>
              </a:pPr>
              <a:t>15/02/2019</a:t>
            </a:fld>
            <a:endParaRPr lang="en-GB"/>
          </a:p>
        </p:txBody>
      </p:sp>
      <p:sp>
        <p:nvSpPr>
          <p:cNvPr id="3" name="Footer Placeholder 4">
            <a:extLst>
              <a:ext uri="{FF2B5EF4-FFF2-40B4-BE49-F238E27FC236}">
                <a16:creationId xmlns:a16="http://schemas.microsoft.com/office/drawing/2014/main" id="{6BF59BD9-6436-439A-8B5F-FAB7FE8AE5AE}"/>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EFC48FEB-4D9F-45B6-BFD7-30EB4B288FAD}"/>
              </a:ext>
            </a:extLst>
          </p:cNvPr>
          <p:cNvSpPr>
            <a:spLocks noGrp="1"/>
          </p:cNvSpPr>
          <p:nvPr>
            <p:ph type="sldNum" sz="quarter" idx="12"/>
          </p:nvPr>
        </p:nvSpPr>
        <p:spPr/>
        <p:txBody>
          <a:bodyPr/>
          <a:lstStyle>
            <a:lvl1pPr>
              <a:defRPr/>
            </a:lvl1pPr>
          </a:lstStyle>
          <a:p>
            <a:pPr>
              <a:defRPr/>
            </a:pPr>
            <a:fld id="{5041A27C-B399-4D60-A5B8-26B6200B9E8B}" type="slidenum">
              <a:rPr lang="en-GB" altLang="en-US"/>
              <a:pPr>
                <a:defRPr/>
              </a:pPr>
              <a:t>‹#›</a:t>
            </a:fld>
            <a:endParaRPr lang="en-GB" altLang="en-US"/>
          </a:p>
        </p:txBody>
      </p:sp>
    </p:spTree>
    <p:extLst>
      <p:ext uri="{BB962C8B-B14F-4D97-AF65-F5344CB8AC3E}">
        <p14:creationId xmlns:p14="http://schemas.microsoft.com/office/powerpoint/2010/main" val="26583046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a:ext uri="{FF2B5EF4-FFF2-40B4-BE49-F238E27FC236}">
                <a16:creationId xmlns:a16="http://schemas.microsoft.com/office/drawing/2014/main" id="{0C87D6A5-6483-4315-930F-8697F0EACBAC}"/>
              </a:ext>
            </a:extLst>
          </p:cNvPr>
          <p:cNvSpPr>
            <a:spLocks noGrp="1"/>
          </p:cNvSpPr>
          <p:nvPr>
            <p:ph type="dt" sz="half" idx="10"/>
          </p:nvPr>
        </p:nvSpPr>
        <p:spPr/>
        <p:txBody>
          <a:bodyPr/>
          <a:lstStyle>
            <a:lvl1pPr>
              <a:defRPr/>
            </a:lvl1pPr>
          </a:lstStyle>
          <a:p>
            <a:pPr>
              <a:defRPr/>
            </a:pPr>
            <a:fld id="{8EB73C9C-D815-4268-8B93-E06F8857E641}" type="datetimeFigureOut">
              <a:rPr lang="en-GB"/>
              <a:pPr>
                <a:defRPr/>
              </a:pPr>
              <a:t>15/02/2019</a:t>
            </a:fld>
            <a:endParaRPr lang="en-GB"/>
          </a:p>
        </p:txBody>
      </p:sp>
      <p:sp>
        <p:nvSpPr>
          <p:cNvPr id="6" name="Footer Placeholder 4">
            <a:extLst>
              <a:ext uri="{FF2B5EF4-FFF2-40B4-BE49-F238E27FC236}">
                <a16:creationId xmlns:a16="http://schemas.microsoft.com/office/drawing/2014/main" id="{633412A9-7C00-4F2A-B162-8EFC9AE12967}"/>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28A490B1-1103-4058-920C-1EF9D10D2872}"/>
              </a:ext>
            </a:extLst>
          </p:cNvPr>
          <p:cNvSpPr>
            <a:spLocks noGrp="1"/>
          </p:cNvSpPr>
          <p:nvPr>
            <p:ph type="sldNum" sz="quarter" idx="12"/>
          </p:nvPr>
        </p:nvSpPr>
        <p:spPr/>
        <p:txBody>
          <a:bodyPr/>
          <a:lstStyle>
            <a:lvl1pPr>
              <a:defRPr/>
            </a:lvl1pPr>
          </a:lstStyle>
          <a:p>
            <a:pPr>
              <a:defRPr/>
            </a:pPr>
            <a:fld id="{0CDABF9E-FB37-4A95-9043-E7FD2FA74025}" type="slidenum">
              <a:rPr lang="en-GB" altLang="en-US"/>
              <a:pPr>
                <a:defRPr/>
              </a:pPr>
              <a:t>‹#›</a:t>
            </a:fld>
            <a:endParaRPr lang="en-GB" altLang="en-US"/>
          </a:p>
        </p:txBody>
      </p:sp>
    </p:spTree>
    <p:extLst>
      <p:ext uri="{BB962C8B-B14F-4D97-AF65-F5344CB8AC3E}">
        <p14:creationId xmlns:p14="http://schemas.microsoft.com/office/powerpoint/2010/main" val="16849181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a:ext uri="{FF2B5EF4-FFF2-40B4-BE49-F238E27FC236}">
                <a16:creationId xmlns:a16="http://schemas.microsoft.com/office/drawing/2014/main" id="{427E3A27-26A9-44F6-BDAB-A7AA1399CCC9}"/>
              </a:ext>
            </a:extLst>
          </p:cNvPr>
          <p:cNvSpPr>
            <a:spLocks noGrp="1"/>
          </p:cNvSpPr>
          <p:nvPr>
            <p:ph type="dt" sz="half" idx="10"/>
          </p:nvPr>
        </p:nvSpPr>
        <p:spPr/>
        <p:txBody>
          <a:bodyPr/>
          <a:lstStyle>
            <a:lvl1pPr>
              <a:defRPr/>
            </a:lvl1pPr>
          </a:lstStyle>
          <a:p>
            <a:pPr>
              <a:defRPr/>
            </a:pPr>
            <a:fld id="{67AB12B2-B583-49E2-8461-0AE821A4C0A4}" type="datetimeFigureOut">
              <a:rPr lang="en-GB"/>
              <a:pPr>
                <a:defRPr/>
              </a:pPr>
              <a:t>15/02/2019</a:t>
            </a:fld>
            <a:endParaRPr lang="en-GB"/>
          </a:p>
        </p:txBody>
      </p:sp>
      <p:sp>
        <p:nvSpPr>
          <p:cNvPr id="6" name="Footer Placeholder 4">
            <a:extLst>
              <a:ext uri="{FF2B5EF4-FFF2-40B4-BE49-F238E27FC236}">
                <a16:creationId xmlns:a16="http://schemas.microsoft.com/office/drawing/2014/main" id="{B82BA39F-52D0-4D42-8E4D-330300AC54D7}"/>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E05B4A9B-36B1-4B13-9F93-D0FF1F6B0491}"/>
              </a:ext>
            </a:extLst>
          </p:cNvPr>
          <p:cNvSpPr>
            <a:spLocks noGrp="1"/>
          </p:cNvSpPr>
          <p:nvPr>
            <p:ph type="sldNum" sz="quarter" idx="12"/>
          </p:nvPr>
        </p:nvSpPr>
        <p:spPr/>
        <p:txBody>
          <a:bodyPr/>
          <a:lstStyle>
            <a:lvl1pPr>
              <a:defRPr/>
            </a:lvl1pPr>
          </a:lstStyle>
          <a:p>
            <a:pPr>
              <a:defRPr/>
            </a:pPr>
            <a:fld id="{C6692DED-7A30-43E1-B184-3F14DFF5B453}" type="slidenum">
              <a:rPr lang="en-GB" altLang="en-US"/>
              <a:pPr>
                <a:defRPr/>
              </a:pPr>
              <a:t>‹#›</a:t>
            </a:fld>
            <a:endParaRPr lang="en-GB" altLang="en-US"/>
          </a:p>
        </p:txBody>
      </p:sp>
    </p:spTree>
    <p:extLst>
      <p:ext uri="{BB962C8B-B14F-4D97-AF65-F5344CB8AC3E}">
        <p14:creationId xmlns:p14="http://schemas.microsoft.com/office/powerpoint/2010/main" val="9474958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65F1C-F1DD-40AA-B29A-37C633A54C4E}"/>
              </a:ext>
            </a:extLst>
          </p:cNvPr>
          <p:cNvSpPr>
            <a:spLocks noGrp="1"/>
          </p:cNvSpPr>
          <p:nvPr>
            <p:ph type="dt" sz="half" idx="10"/>
          </p:nvPr>
        </p:nvSpPr>
        <p:spPr/>
        <p:txBody>
          <a:bodyPr/>
          <a:lstStyle>
            <a:lvl1pPr>
              <a:defRPr/>
            </a:lvl1pPr>
          </a:lstStyle>
          <a:p>
            <a:pPr>
              <a:defRPr/>
            </a:pPr>
            <a:fld id="{271B81FA-82D7-4A22-987E-E63B4B0B368E}" type="datetimeFigureOut">
              <a:rPr lang="en-GB"/>
              <a:pPr>
                <a:defRPr/>
              </a:pPr>
              <a:t>15/02/2019</a:t>
            </a:fld>
            <a:endParaRPr lang="en-GB"/>
          </a:p>
        </p:txBody>
      </p:sp>
      <p:sp>
        <p:nvSpPr>
          <p:cNvPr id="5" name="Footer Placeholder 4">
            <a:extLst>
              <a:ext uri="{FF2B5EF4-FFF2-40B4-BE49-F238E27FC236}">
                <a16:creationId xmlns:a16="http://schemas.microsoft.com/office/drawing/2014/main" id="{1340C0D4-42C1-49AE-9C21-0FBD46BC5206}"/>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1884436-A9B2-4D49-A504-3186311AEAC8}"/>
              </a:ext>
            </a:extLst>
          </p:cNvPr>
          <p:cNvSpPr>
            <a:spLocks noGrp="1"/>
          </p:cNvSpPr>
          <p:nvPr>
            <p:ph type="sldNum" sz="quarter" idx="12"/>
          </p:nvPr>
        </p:nvSpPr>
        <p:spPr/>
        <p:txBody>
          <a:bodyPr/>
          <a:lstStyle>
            <a:lvl1pPr>
              <a:defRPr/>
            </a:lvl1pPr>
          </a:lstStyle>
          <a:p>
            <a:pPr>
              <a:defRPr/>
            </a:pPr>
            <a:fld id="{E99BFC06-C85B-4EA7-B741-ADE6CEA9F897}" type="slidenum">
              <a:rPr lang="en-GB" altLang="en-US"/>
              <a:pPr>
                <a:defRPr/>
              </a:pPr>
              <a:t>‹#›</a:t>
            </a:fld>
            <a:endParaRPr lang="en-GB" altLang="en-US"/>
          </a:p>
        </p:txBody>
      </p:sp>
    </p:spTree>
    <p:extLst>
      <p:ext uri="{BB962C8B-B14F-4D97-AF65-F5344CB8AC3E}">
        <p14:creationId xmlns:p14="http://schemas.microsoft.com/office/powerpoint/2010/main" val="18876990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4C449F-A293-498F-96B4-08D178621ADE}"/>
              </a:ext>
            </a:extLst>
          </p:cNvPr>
          <p:cNvSpPr>
            <a:spLocks noGrp="1"/>
          </p:cNvSpPr>
          <p:nvPr>
            <p:ph type="dt" sz="half" idx="10"/>
          </p:nvPr>
        </p:nvSpPr>
        <p:spPr/>
        <p:txBody>
          <a:bodyPr/>
          <a:lstStyle>
            <a:lvl1pPr>
              <a:defRPr/>
            </a:lvl1pPr>
          </a:lstStyle>
          <a:p>
            <a:pPr>
              <a:defRPr/>
            </a:pPr>
            <a:fld id="{662E95D8-6FEC-438D-BFC2-33E78C2AC890}" type="datetimeFigureOut">
              <a:rPr lang="en-GB"/>
              <a:pPr>
                <a:defRPr/>
              </a:pPr>
              <a:t>15/02/2019</a:t>
            </a:fld>
            <a:endParaRPr lang="en-GB"/>
          </a:p>
        </p:txBody>
      </p:sp>
      <p:sp>
        <p:nvSpPr>
          <p:cNvPr id="5" name="Footer Placeholder 4">
            <a:extLst>
              <a:ext uri="{FF2B5EF4-FFF2-40B4-BE49-F238E27FC236}">
                <a16:creationId xmlns:a16="http://schemas.microsoft.com/office/drawing/2014/main" id="{89442780-A419-4D1B-B1C1-B9A66330F004}"/>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B60A94A8-F69B-4253-947F-73B071365BD8}"/>
              </a:ext>
            </a:extLst>
          </p:cNvPr>
          <p:cNvSpPr>
            <a:spLocks noGrp="1"/>
          </p:cNvSpPr>
          <p:nvPr>
            <p:ph type="sldNum" sz="quarter" idx="12"/>
          </p:nvPr>
        </p:nvSpPr>
        <p:spPr/>
        <p:txBody>
          <a:bodyPr/>
          <a:lstStyle>
            <a:lvl1pPr>
              <a:defRPr/>
            </a:lvl1pPr>
          </a:lstStyle>
          <a:p>
            <a:pPr>
              <a:defRPr/>
            </a:pPr>
            <a:fld id="{222B26EC-D6A7-4454-B217-A0536B60D288}" type="slidenum">
              <a:rPr lang="en-GB" altLang="en-US"/>
              <a:pPr>
                <a:defRPr/>
              </a:pPr>
              <a:t>‹#›</a:t>
            </a:fld>
            <a:endParaRPr lang="en-GB" altLang="en-US"/>
          </a:p>
        </p:txBody>
      </p:sp>
    </p:spTree>
    <p:extLst>
      <p:ext uri="{BB962C8B-B14F-4D97-AF65-F5344CB8AC3E}">
        <p14:creationId xmlns:p14="http://schemas.microsoft.com/office/powerpoint/2010/main" val="4092500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6" descr="Celestia-R1---OverlayTitleHD.png">
            <a:extLst>
              <a:ext uri="{FF2B5EF4-FFF2-40B4-BE49-F238E27FC236}">
                <a16:creationId xmlns:a16="http://schemas.microsoft.com/office/drawing/2014/main" id="{D682A203-7CFD-478F-B99C-782ACFF71E2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8825"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3962399" y="1964267"/>
            <a:ext cx="7197726" cy="2421464"/>
          </a:xfrm>
        </p:spPr>
        <p:txBody>
          <a:bodyPr anchor="b"/>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5" name="Date Placeholder 3">
            <a:extLst>
              <a:ext uri="{FF2B5EF4-FFF2-40B4-BE49-F238E27FC236}">
                <a16:creationId xmlns:a16="http://schemas.microsoft.com/office/drawing/2014/main" id="{0AB54E20-A2FD-457C-AADA-6EA2F4D71F61}"/>
              </a:ext>
            </a:extLst>
          </p:cNvPr>
          <p:cNvSpPr>
            <a:spLocks noGrp="1"/>
          </p:cNvSpPr>
          <p:nvPr>
            <p:ph type="dt" sz="half" idx="10"/>
          </p:nvPr>
        </p:nvSpPr>
        <p:spPr>
          <a:xfrm>
            <a:off x="8932863" y="5870575"/>
            <a:ext cx="1600200" cy="377825"/>
          </a:xfrm>
        </p:spPr>
        <p:txBody>
          <a:bodyPr/>
          <a:lstStyle>
            <a:lvl1pPr>
              <a:defRPr/>
            </a:lvl1pPr>
          </a:lstStyle>
          <a:p>
            <a:pPr>
              <a:defRPr/>
            </a:pPr>
            <a:fld id="{0EC39DD5-92B3-4FBD-86CE-33760657D74E}" type="datetime5">
              <a:rPr lang="en-GB"/>
              <a:pPr>
                <a:defRPr/>
              </a:pPr>
              <a:t>15-Feb-19</a:t>
            </a:fld>
            <a:endParaRPr lang="en-GB"/>
          </a:p>
        </p:txBody>
      </p:sp>
      <p:sp>
        <p:nvSpPr>
          <p:cNvPr id="6" name="Footer Placeholder 4">
            <a:extLst>
              <a:ext uri="{FF2B5EF4-FFF2-40B4-BE49-F238E27FC236}">
                <a16:creationId xmlns:a16="http://schemas.microsoft.com/office/drawing/2014/main" id="{972164F5-9DA9-46DA-ABEB-0EE6849E9CD9}"/>
              </a:ext>
            </a:extLst>
          </p:cNvPr>
          <p:cNvSpPr>
            <a:spLocks noGrp="1"/>
          </p:cNvSpPr>
          <p:nvPr>
            <p:ph type="ftr" sz="quarter" idx="11"/>
          </p:nvPr>
        </p:nvSpPr>
        <p:spPr>
          <a:xfrm>
            <a:off x="3962400" y="5870575"/>
            <a:ext cx="4894263" cy="377825"/>
          </a:xfrm>
        </p:spPr>
        <p:txBody>
          <a:bodyPr/>
          <a:lstStyle>
            <a:lvl1pPr>
              <a:defRPr/>
            </a:lvl1pPr>
          </a:lstStyle>
          <a:p>
            <a:pPr>
              <a:defRPr/>
            </a:pPr>
            <a:r>
              <a:rPr lang="en-GB"/>
              <a:t>                             </a:t>
            </a:r>
            <a:endParaRPr lang="en-GB" dirty="0"/>
          </a:p>
        </p:txBody>
      </p:sp>
      <p:sp>
        <p:nvSpPr>
          <p:cNvPr id="7" name="Slide Number Placeholder 5">
            <a:extLst>
              <a:ext uri="{FF2B5EF4-FFF2-40B4-BE49-F238E27FC236}">
                <a16:creationId xmlns:a16="http://schemas.microsoft.com/office/drawing/2014/main" id="{36B74A46-D74D-4902-B797-A89ABCBC1E84}"/>
              </a:ext>
            </a:extLst>
          </p:cNvPr>
          <p:cNvSpPr>
            <a:spLocks noGrp="1"/>
          </p:cNvSpPr>
          <p:nvPr>
            <p:ph type="sldNum" sz="quarter" idx="12"/>
          </p:nvPr>
        </p:nvSpPr>
        <p:spPr>
          <a:xfrm>
            <a:off x="10609263" y="5870575"/>
            <a:ext cx="550862" cy="377825"/>
          </a:xfrm>
        </p:spPr>
        <p:txBody>
          <a:bodyPr/>
          <a:lstStyle>
            <a:lvl1pPr>
              <a:defRPr smtClean="0"/>
            </a:lvl1pPr>
          </a:lstStyle>
          <a:p>
            <a:pPr>
              <a:defRPr/>
            </a:pPr>
            <a:fld id="{437BACC9-8BA2-4E10-8097-1DE5DAEF2A85}" type="slidenum">
              <a:rPr lang="en-GB" altLang="en-US"/>
              <a:pPr>
                <a:defRPr/>
              </a:pPr>
              <a:t>‹#›</a:t>
            </a:fld>
            <a:endParaRPr lang="en-GB" altLang="en-US"/>
          </a:p>
        </p:txBody>
      </p:sp>
    </p:spTree>
    <p:extLst>
      <p:ext uri="{BB962C8B-B14F-4D97-AF65-F5344CB8AC3E}">
        <p14:creationId xmlns:p14="http://schemas.microsoft.com/office/powerpoint/2010/main" val="1285736852"/>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4" name="Picture 6" descr="Celestia-R1---OverlayContentHD.png">
            <a:extLst>
              <a:ext uri="{FF2B5EF4-FFF2-40B4-BE49-F238E27FC236}">
                <a16:creationId xmlns:a16="http://schemas.microsoft.com/office/drawing/2014/main" id="{37AB8CBF-56BB-4E7E-9ED6-A3D16B16B41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8825"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6E312E69-6690-4E70-AC04-AA6BE02F2944}"/>
              </a:ext>
            </a:extLst>
          </p:cNvPr>
          <p:cNvSpPr>
            <a:spLocks noGrp="1"/>
          </p:cNvSpPr>
          <p:nvPr>
            <p:ph type="dt" sz="half" idx="10"/>
          </p:nvPr>
        </p:nvSpPr>
        <p:spPr/>
        <p:txBody>
          <a:bodyPr/>
          <a:lstStyle>
            <a:lvl1pPr>
              <a:defRPr/>
            </a:lvl1pPr>
          </a:lstStyle>
          <a:p>
            <a:pPr>
              <a:defRPr/>
            </a:pPr>
            <a:fld id="{4541BC17-1F50-45FC-875C-1BD8D7F41D4F}" type="datetime5">
              <a:rPr lang="en-GB"/>
              <a:pPr>
                <a:defRPr/>
              </a:pPr>
              <a:t>15-Feb-19</a:t>
            </a:fld>
            <a:endParaRPr lang="en-GB"/>
          </a:p>
        </p:txBody>
      </p:sp>
      <p:sp>
        <p:nvSpPr>
          <p:cNvPr id="6" name="Footer Placeholder 4">
            <a:extLst>
              <a:ext uri="{FF2B5EF4-FFF2-40B4-BE49-F238E27FC236}">
                <a16:creationId xmlns:a16="http://schemas.microsoft.com/office/drawing/2014/main" id="{E238C242-A279-4414-BD11-B44FD4B2EE88}"/>
              </a:ext>
            </a:extLst>
          </p:cNvPr>
          <p:cNvSpPr>
            <a:spLocks noGrp="1"/>
          </p:cNvSpPr>
          <p:nvPr>
            <p:ph type="ftr" sz="quarter" idx="11"/>
          </p:nvPr>
        </p:nvSpPr>
        <p:spPr/>
        <p:txBody>
          <a:bodyPr/>
          <a:lstStyle>
            <a:lvl1pPr>
              <a:defRPr/>
            </a:lvl1pPr>
          </a:lstStyle>
          <a:p>
            <a:pPr>
              <a:defRPr/>
            </a:pPr>
            <a:r>
              <a:rPr lang="en-GB"/>
              <a:t>                             </a:t>
            </a:r>
          </a:p>
        </p:txBody>
      </p:sp>
      <p:sp>
        <p:nvSpPr>
          <p:cNvPr id="7" name="Slide Number Placeholder 5">
            <a:extLst>
              <a:ext uri="{FF2B5EF4-FFF2-40B4-BE49-F238E27FC236}">
                <a16:creationId xmlns:a16="http://schemas.microsoft.com/office/drawing/2014/main" id="{D3DC391D-B500-44F6-842A-386695A972C3}"/>
              </a:ext>
            </a:extLst>
          </p:cNvPr>
          <p:cNvSpPr>
            <a:spLocks noGrp="1"/>
          </p:cNvSpPr>
          <p:nvPr>
            <p:ph type="sldNum" sz="quarter" idx="12"/>
          </p:nvPr>
        </p:nvSpPr>
        <p:spPr/>
        <p:txBody>
          <a:bodyPr/>
          <a:lstStyle>
            <a:lvl1pPr>
              <a:defRPr smtClean="0"/>
            </a:lvl1pPr>
          </a:lstStyle>
          <a:p>
            <a:pPr>
              <a:defRPr/>
            </a:pPr>
            <a:fld id="{D727B321-A977-4B41-A9A0-12FD3E938F6C}" type="slidenum">
              <a:rPr lang="en-GB" altLang="en-US"/>
              <a:pPr>
                <a:defRPr/>
              </a:pPr>
              <a:t>‹#›</a:t>
            </a:fld>
            <a:endParaRPr lang="en-GB" altLang="en-US"/>
          </a:p>
        </p:txBody>
      </p:sp>
    </p:spTree>
    <p:extLst>
      <p:ext uri="{BB962C8B-B14F-4D97-AF65-F5344CB8AC3E}">
        <p14:creationId xmlns:p14="http://schemas.microsoft.com/office/powerpoint/2010/main" val="30943841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4" name="Picture 6" descr="Celestia-R1---OverlayContentHD.png">
            <a:extLst>
              <a:ext uri="{FF2B5EF4-FFF2-40B4-BE49-F238E27FC236}">
                <a16:creationId xmlns:a16="http://schemas.microsoft.com/office/drawing/2014/main" id="{6765938D-410B-4AC0-B5BF-9FDE1647EFC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8825"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Date Placeholder 3">
            <a:extLst>
              <a:ext uri="{FF2B5EF4-FFF2-40B4-BE49-F238E27FC236}">
                <a16:creationId xmlns:a16="http://schemas.microsoft.com/office/drawing/2014/main" id="{2BFFABC6-98AA-4A8F-8CEB-05D32328E9C1}"/>
              </a:ext>
            </a:extLst>
          </p:cNvPr>
          <p:cNvSpPr>
            <a:spLocks noGrp="1"/>
          </p:cNvSpPr>
          <p:nvPr>
            <p:ph type="dt" sz="half" idx="10"/>
          </p:nvPr>
        </p:nvSpPr>
        <p:spPr/>
        <p:txBody>
          <a:bodyPr/>
          <a:lstStyle>
            <a:lvl1pPr>
              <a:defRPr/>
            </a:lvl1pPr>
          </a:lstStyle>
          <a:p>
            <a:pPr>
              <a:defRPr/>
            </a:pPr>
            <a:fld id="{3B0F6BED-F80C-424F-B29C-8BC6DF3DC0DF}" type="datetime5">
              <a:rPr lang="en-GB"/>
              <a:pPr>
                <a:defRPr/>
              </a:pPr>
              <a:t>15-Feb-19</a:t>
            </a:fld>
            <a:endParaRPr lang="en-GB"/>
          </a:p>
        </p:txBody>
      </p:sp>
      <p:sp>
        <p:nvSpPr>
          <p:cNvPr id="6" name="Footer Placeholder 4">
            <a:extLst>
              <a:ext uri="{FF2B5EF4-FFF2-40B4-BE49-F238E27FC236}">
                <a16:creationId xmlns:a16="http://schemas.microsoft.com/office/drawing/2014/main" id="{59F1EAE7-34CA-480C-9322-A2AA548B59F1}"/>
              </a:ext>
            </a:extLst>
          </p:cNvPr>
          <p:cNvSpPr>
            <a:spLocks noGrp="1"/>
          </p:cNvSpPr>
          <p:nvPr>
            <p:ph type="ftr" sz="quarter" idx="11"/>
          </p:nvPr>
        </p:nvSpPr>
        <p:spPr/>
        <p:txBody>
          <a:bodyPr/>
          <a:lstStyle>
            <a:lvl1pPr>
              <a:defRPr/>
            </a:lvl1pPr>
          </a:lstStyle>
          <a:p>
            <a:pPr>
              <a:defRPr/>
            </a:pPr>
            <a:r>
              <a:rPr lang="en-GB"/>
              <a:t>                             </a:t>
            </a:r>
          </a:p>
        </p:txBody>
      </p:sp>
      <p:sp>
        <p:nvSpPr>
          <p:cNvPr id="7" name="Slide Number Placeholder 5">
            <a:extLst>
              <a:ext uri="{FF2B5EF4-FFF2-40B4-BE49-F238E27FC236}">
                <a16:creationId xmlns:a16="http://schemas.microsoft.com/office/drawing/2014/main" id="{9B3A8CA5-9977-4D48-B014-4EC092FB8272}"/>
              </a:ext>
            </a:extLst>
          </p:cNvPr>
          <p:cNvSpPr>
            <a:spLocks noGrp="1"/>
          </p:cNvSpPr>
          <p:nvPr>
            <p:ph type="sldNum" sz="quarter" idx="12"/>
          </p:nvPr>
        </p:nvSpPr>
        <p:spPr/>
        <p:txBody>
          <a:bodyPr/>
          <a:lstStyle>
            <a:lvl1pPr>
              <a:defRPr smtClean="0"/>
            </a:lvl1pPr>
          </a:lstStyle>
          <a:p>
            <a:pPr>
              <a:defRPr/>
            </a:pPr>
            <a:fld id="{E1981ECF-2ABF-4865-8FE4-7F41E38E9C2C}" type="slidenum">
              <a:rPr lang="en-GB" altLang="en-US"/>
              <a:pPr>
                <a:defRPr/>
              </a:pPr>
              <a:t>‹#›</a:t>
            </a:fld>
            <a:endParaRPr lang="en-GB" altLang="en-US"/>
          </a:p>
        </p:txBody>
      </p:sp>
    </p:spTree>
    <p:extLst>
      <p:ext uri="{BB962C8B-B14F-4D97-AF65-F5344CB8AC3E}">
        <p14:creationId xmlns:p14="http://schemas.microsoft.com/office/powerpoint/2010/main" val="21778803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5" name="Picture 6" descr="Celestia-R1---OverlayContentHD.png">
            <a:extLst>
              <a:ext uri="{FF2B5EF4-FFF2-40B4-BE49-F238E27FC236}">
                <a16:creationId xmlns:a16="http://schemas.microsoft.com/office/drawing/2014/main" id="{A6805FB8-94AF-45D6-82E4-151075C36CF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8825"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Date Placeholder 4">
            <a:extLst>
              <a:ext uri="{FF2B5EF4-FFF2-40B4-BE49-F238E27FC236}">
                <a16:creationId xmlns:a16="http://schemas.microsoft.com/office/drawing/2014/main" id="{435277AF-372C-49D0-9FBA-755E6B2DA4D1}"/>
              </a:ext>
            </a:extLst>
          </p:cNvPr>
          <p:cNvSpPr>
            <a:spLocks noGrp="1"/>
          </p:cNvSpPr>
          <p:nvPr>
            <p:ph type="dt" sz="half" idx="10"/>
          </p:nvPr>
        </p:nvSpPr>
        <p:spPr/>
        <p:txBody>
          <a:bodyPr/>
          <a:lstStyle>
            <a:lvl1pPr>
              <a:defRPr/>
            </a:lvl1pPr>
          </a:lstStyle>
          <a:p>
            <a:pPr>
              <a:defRPr/>
            </a:pPr>
            <a:fld id="{AD10D16E-F6BC-4A05-9F9D-3417B2A8F8AF}" type="datetime5">
              <a:rPr lang="en-GB"/>
              <a:pPr>
                <a:defRPr/>
              </a:pPr>
              <a:t>15-Feb-19</a:t>
            </a:fld>
            <a:endParaRPr lang="en-GB"/>
          </a:p>
        </p:txBody>
      </p:sp>
      <p:sp>
        <p:nvSpPr>
          <p:cNvPr id="7" name="Footer Placeholder 5">
            <a:extLst>
              <a:ext uri="{FF2B5EF4-FFF2-40B4-BE49-F238E27FC236}">
                <a16:creationId xmlns:a16="http://schemas.microsoft.com/office/drawing/2014/main" id="{8FD8453A-A5A7-4328-A1DC-7E371527DD33}"/>
              </a:ext>
            </a:extLst>
          </p:cNvPr>
          <p:cNvSpPr>
            <a:spLocks noGrp="1"/>
          </p:cNvSpPr>
          <p:nvPr>
            <p:ph type="ftr" sz="quarter" idx="11"/>
          </p:nvPr>
        </p:nvSpPr>
        <p:spPr/>
        <p:txBody>
          <a:bodyPr/>
          <a:lstStyle>
            <a:lvl1pPr>
              <a:defRPr/>
            </a:lvl1pPr>
          </a:lstStyle>
          <a:p>
            <a:pPr>
              <a:defRPr/>
            </a:pPr>
            <a:r>
              <a:rPr lang="en-GB"/>
              <a:t>                             </a:t>
            </a:r>
          </a:p>
        </p:txBody>
      </p:sp>
      <p:sp>
        <p:nvSpPr>
          <p:cNvPr id="8" name="Slide Number Placeholder 6">
            <a:extLst>
              <a:ext uri="{FF2B5EF4-FFF2-40B4-BE49-F238E27FC236}">
                <a16:creationId xmlns:a16="http://schemas.microsoft.com/office/drawing/2014/main" id="{608C522C-3984-4982-9E9C-C84CD2909467}"/>
              </a:ext>
            </a:extLst>
          </p:cNvPr>
          <p:cNvSpPr>
            <a:spLocks noGrp="1"/>
          </p:cNvSpPr>
          <p:nvPr>
            <p:ph type="sldNum" sz="quarter" idx="12"/>
          </p:nvPr>
        </p:nvSpPr>
        <p:spPr/>
        <p:txBody>
          <a:bodyPr/>
          <a:lstStyle>
            <a:lvl1pPr>
              <a:defRPr smtClean="0"/>
            </a:lvl1pPr>
          </a:lstStyle>
          <a:p>
            <a:pPr>
              <a:defRPr/>
            </a:pPr>
            <a:fld id="{A6E182A1-A360-4984-B875-44C45A01EFA2}" type="slidenum">
              <a:rPr lang="en-GB" altLang="en-US"/>
              <a:pPr>
                <a:defRPr/>
              </a:pPr>
              <a:t>‹#›</a:t>
            </a:fld>
            <a:endParaRPr lang="en-GB" altLang="en-US"/>
          </a:p>
        </p:txBody>
      </p:sp>
    </p:spTree>
    <p:extLst>
      <p:ext uri="{BB962C8B-B14F-4D97-AF65-F5344CB8AC3E}">
        <p14:creationId xmlns:p14="http://schemas.microsoft.com/office/powerpoint/2010/main" val="580000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849CB9F-7AB8-4030-8233-664102309024}"/>
              </a:ext>
            </a:extLst>
          </p:cNvPr>
          <p:cNvSpPr>
            <a:spLocks noGrp="1"/>
          </p:cNvSpPr>
          <p:nvPr>
            <p:ph type="dt" sz="half" idx="10"/>
          </p:nvPr>
        </p:nvSpPr>
        <p:spPr/>
        <p:txBody>
          <a:bodyPr/>
          <a:lstStyle>
            <a:lvl1pPr>
              <a:defRPr/>
            </a:lvl1pPr>
          </a:lstStyle>
          <a:p>
            <a:pPr>
              <a:defRPr/>
            </a:pPr>
            <a:fld id="{3C1C2606-BF23-4028-B52C-7658F1B0677D}" type="datetime5">
              <a:rPr lang="en-GB"/>
              <a:pPr>
                <a:defRPr/>
              </a:pPr>
              <a:t>15-Feb-19</a:t>
            </a:fld>
            <a:endParaRPr lang="en-GB"/>
          </a:p>
        </p:txBody>
      </p:sp>
      <p:sp>
        <p:nvSpPr>
          <p:cNvPr id="8" name="Footer Placeholder 7">
            <a:extLst>
              <a:ext uri="{FF2B5EF4-FFF2-40B4-BE49-F238E27FC236}">
                <a16:creationId xmlns:a16="http://schemas.microsoft.com/office/drawing/2014/main" id="{5E04CCC8-4DD9-4890-A2F2-C66E29B1F05A}"/>
              </a:ext>
            </a:extLst>
          </p:cNvPr>
          <p:cNvSpPr>
            <a:spLocks noGrp="1"/>
          </p:cNvSpPr>
          <p:nvPr>
            <p:ph type="ftr" sz="quarter" idx="11"/>
          </p:nvPr>
        </p:nvSpPr>
        <p:spPr/>
        <p:txBody>
          <a:bodyPr/>
          <a:lstStyle>
            <a:lvl1pPr>
              <a:defRPr/>
            </a:lvl1pPr>
          </a:lstStyle>
          <a:p>
            <a:pPr>
              <a:defRPr/>
            </a:pPr>
            <a:r>
              <a:rPr lang="en-GB"/>
              <a:t>                             </a:t>
            </a:r>
          </a:p>
        </p:txBody>
      </p:sp>
      <p:sp>
        <p:nvSpPr>
          <p:cNvPr id="9" name="Slide Number Placeholder 8">
            <a:extLst>
              <a:ext uri="{FF2B5EF4-FFF2-40B4-BE49-F238E27FC236}">
                <a16:creationId xmlns:a16="http://schemas.microsoft.com/office/drawing/2014/main" id="{4D21F09B-0AFC-4022-8E0E-D82B596AE6E4}"/>
              </a:ext>
            </a:extLst>
          </p:cNvPr>
          <p:cNvSpPr>
            <a:spLocks noGrp="1"/>
          </p:cNvSpPr>
          <p:nvPr>
            <p:ph type="sldNum" sz="quarter" idx="12"/>
          </p:nvPr>
        </p:nvSpPr>
        <p:spPr/>
        <p:txBody>
          <a:bodyPr/>
          <a:lstStyle>
            <a:lvl1pPr>
              <a:defRPr smtClean="0"/>
            </a:lvl1pPr>
          </a:lstStyle>
          <a:p>
            <a:pPr>
              <a:defRPr/>
            </a:pPr>
            <a:fld id="{804B6261-7F67-4C7D-B1B7-B9226A1FB724}" type="slidenum">
              <a:rPr lang="en-GB" altLang="en-US"/>
              <a:pPr>
                <a:defRPr/>
              </a:pPr>
              <a:t>‹#›</a:t>
            </a:fld>
            <a:endParaRPr lang="en-GB" altLang="en-US"/>
          </a:p>
        </p:txBody>
      </p:sp>
    </p:spTree>
    <p:extLst>
      <p:ext uri="{BB962C8B-B14F-4D97-AF65-F5344CB8AC3E}">
        <p14:creationId xmlns:p14="http://schemas.microsoft.com/office/powerpoint/2010/main" val="825239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3" name="Picture 6" descr="Celestia-R1---OverlayContentHD.png">
            <a:extLst>
              <a:ext uri="{FF2B5EF4-FFF2-40B4-BE49-F238E27FC236}">
                <a16:creationId xmlns:a16="http://schemas.microsoft.com/office/drawing/2014/main" id="{D7C7111E-961B-4855-817E-5EA428EE094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8825"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US"/>
              <a:t>Click to edit Master title style</a:t>
            </a:r>
            <a:endParaRPr lang="en-US" dirty="0"/>
          </a:p>
        </p:txBody>
      </p:sp>
      <p:sp>
        <p:nvSpPr>
          <p:cNvPr id="4" name="Date Placeholder 2">
            <a:extLst>
              <a:ext uri="{FF2B5EF4-FFF2-40B4-BE49-F238E27FC236}">
                <a16:creationId xmlns:a16="http://schemas.microsoft.com/office/drawing/2014/main" id="{81D730A6-1B8B-4025-8C0B-99CC4F407AF4}"/>
              </a:ext>
            </a:extLst>
          </p:cNvPr>
          <p:cNvSpPr>
            <a:spLocks noGrp="1"/>
          </p:cNvSpPr>
          <p:nvPr>
            <p:ph type="dt" sz="half" idx="10"/>
          </p:nvPr>
        </p:nvSpPr>
        <p:spPr/>
        <p:txBody>
          <a:bodyPr/>
          <a:lstStyle>
            <a:lvl1pPr>
              <a:defRPr/>
            </a:lvl1pPr>
          </a:lstStyle>
          <a:p>
            <a:pPr>
              <a:defRPr/>
            </a:pPr>
            <a:fld id="{001369D6-0D20-499F-9382-4FF02E80C38F}" type="datetime5">
              <a:rPr lang="en-GB"/>
              <a:pPr>
                <a:defRPr/>
              </a:pPr>
              <a:t>15-Feb-19</a:t>
            </a:fld>
            <a:endParaRPr lang="en-GB"/>
          </a:p>
        </p:txBody>
      </p:sp>
      <p:sp>
        <p:nvSpPr>
          <p:cNvPr id="5" name="Footer Placeholder 3">
            <a:extLst>
              <a:ext uri="{FF2B5EF4-FFF2-40B4-BE49-F238E27FC236}">
                <a16:creationId xmlns:a16="http://schemas.microsoft.com/office/drawing/2014/main" id="{4FB2EFA6-CE61-4B35-92B3-9DB5FCC1C145}"/>
              </a:ext>
            </a:extLst>
          </p:cNvPr>
          <p:cNvSpPr>
            <a:spLocks noGrp="1"/>
          </p:cNvSpPr>
          <p:nvPr>
            <p:ph type="ftr" sz="quarter" idx="11"/>
          </p:nvPr>
        </p:nvSpPr>
        <p:spPr/>
        <p:txBody>
          <a:bodyPr/>
          <a:lstStyle>
            <a:lvl1pPr>
              <a:defRPr/>
            </a:lvl1pPr>
          </a:lstStyle>
          <a:p>
            <a:pPr>
              <a:defRPr/>
            </a:pPr>
            <a:r>
              <a:rPr lang="en-GB"/>
              <a:t>                             </a:t>
            </a:r>
          </a:p>
        </p:txBody>
      </p:sp>
      <p:sp>
        <p:nvSpPr>
          <p:cNvPr id="6" name="Slide Number Placeholder 4">
            <a:extLst>
              <a:ext uri="{FF2B5EF4-FFF2-40B4-BE49-F238E27FC236}">
                <a16:creationId xmlns:a16="http://schemas.microsoft.com/office/drawing/2014/main" id="{B829D6BC-3F5C-4A9E-AA0D-EDE1916A5F11}"/>
              </a:ext>
            </a:extLst>
          </p:cNvPr>
          <p:cNvSpPr>
            <a:spLocks noGrp="1"/>
          </p:cNvSpPr>
          <p:nvPr>
            <p:ph type="sldNum" sz="quarter" idx="12"/>
          </p:nvPr>
        </p:nvSpPr>
        <p:spPr/>
        <p:txBody>
          <a:bodyPr/>
          <a:lstStyle>
            <a:lvl1pPr>
              <a:defRPr smtClean="0"/>
            </a:lvl1pPr>
          </a:lstStyle>
          <a:p>
            <a:pPr>
              <a:defRPr/>
            </a:pPr>
            <a:fld id="{D39A0FEE-95B2-4739-A29E-B3745D51B071}" type="slidenum">
              <a:rPr lang="en-GB" altLang="en-US"/>
              <a:pPr>
                <a:defRPr/>
              </a:pPr>
              <a:t>‹#›</a:t>
            </a:fld>
            <a:endParaRPr lang="en-GB" altLang="en-US"/>
          </a:p>
        </p:txBody>
      </p:sp>
    </p:spTree>
    <p:extLst>
      <p:ext uri="{BB962C8B-B14F-4D97-AF65-F5344CB8AC3E}">
        <p14:creationId xmlns:p14="http://schemas.microsoft.com/office/powerpoint/2010/main" val="18051943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2" name="Picture 6" descr="Celestia-R1---OverlayContentHD.png">
            <a:extLst>
              <a:ext uri="{FF2B5EF4-FFF2-40B4-BE49-F238E27FC236}">
                <a16:creationId xmlns:a16="http://schemas.microsoft.com/office/drawing/2014/main" id="{66260264-08E9-42C6-AB43-1CB9BB7ED3F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8825"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Date Placeholder 1">
            <a:extLst>
              <a:ext uri="{FF2B5EF4-FFF2-40B4-BE49-F238E27FC236}">
                <a16:creationId xmlns:a16="http://schemas.microsoft.com/office/drawing/2014/main" id="{0A947B09-1F60-4C9D-81D0-F244C6831865}"/>
              </a:ext>
            </a:extLst>
          </p:cNvPr>
          <p:cNvSpPr>
            <a:spLocks noGrp="1"/>
          </p:cNvSpPr>
          <p:nvPr>
            <p:ph type="dt" sz="half" idx="10"/>
          </p:nvPr>
        </p:nvSpPr>
        <p:spPr/>
        <p:txBody>
          <a:bodyPr/>
          <a:lstStyle>
            <a:lvl1pPr>
              <a:defRPr/>
            </a:lvl1pPr>
          </a:lstStyle>
          <a:p>
            <a:pPr>
              <a:defRPr/>
            </a:pPr>
            <a:fld id="{05A79762-2CBF-4CAB-B039-CB4159F27A39}" type="datetime5">
              <a:rPr lang="en-GB"/>
              <a:pPr>
                <a:defRPr/>
              </a:pPr>
              <a:t>15-Feb-19</a:t>
            </a:fld>
            <a:endParaRPr lang="en-GB"/>
          </a:p>
        </p:txBody>
      </p:sp>
      <p:sp>
        <p:nvSpPr>
          <p:cNvPr id="4" name="Footer Placeholder 2">
            <a:extLst>
              <a:ext uri="{FF2B5EF4-FFF2-40B4-BE49-F238E27FC236}">
                <a16:creationId xmlns:a16="http://schemas.microsoft.com/office/drawing/2014/main" id="{920BD4CB-C729-475E-B938-3C281016E889}"/>
              </a:ext>
            </a:extLst>
          </p:cNvPr>
          <p:cNvSpPr>
            <a:spLocks noGrp="1"/>
          </p:cNvSpPr>
          <p:nvPr>
            <p:ph type="ftr" sz="quarter" idx="11"/>
          </p:nvPr>
        </p:nvSpPr>
        <p:spPr/>
        <p:txBody>
          <a:bodyPr/>
          <a:lstStyle>
            <a:lvl1pPr>
              <a:defRPr/>
            </a:lvl1pPr>
          </a:lstStyle>
          <a:p>
            <a:pPr>
              <a:defRPr/>
            </a:pPr>
            <a:r>
              <a:rPr lang="en-GB"/>
              <a:t>                             </a:t>
            </a:r>
          </a:p>
        </p:txBody>
      </p:sp>
      <p:sp>
        <p:nvSpPr>
          <p:cNvPr id="5" name="Slide Number Placeholder 3">
            <a:extLst>
              <a:ext uri="{FF2B5EF4-FFF2-40B4-BE49-F238E27FC236}">
                <a16:creationId xmlns:a16="http://schemas.microsoft.com/office/drawing/2014/main" id="{3E2177D3-A3AA-4229-8B71-EB2905D3AA86}"/>
              </a:ext>
            </a:extLst>
          </p:cNvPr>
          <p:cNvSpPr>
            <a:spLocks noGrp="1"/>
          </p:cNvSpPr>
          <p:nvPr>
            <p:ph type="sldNum" sz="quarter" idx="12"/>
          </p:nvPr>
        </p:nvSpPr>
        <p:spPr/>
        <p:txBody>
          <a:bodyPr/>
          <a:lstStyle>
            <a:lvl1pPr>
              <a:defRPr smtClean="0"/>
            </a:lvl1pPr>
          </a:lstStyle>
          <a:p>
            <a:pPr>
              <a:defRPr/>
            </a:pPr>
            <a:fld id="{EDA0D43C-23D7-444F-9A9F-ED4BD7A01E8D}" type="slidenum">
              <a:rPr lang="en-GB" altLang="en-US"/>
              <a:pPr>
                <a:defRPr/>
              </a:pPr>
              <a:t>‹#›</a:t>
            </a:fld>
            <a:endParaRPr lang="en-GB" altLang="en-US"/>
          </a:p>
        </p:txBody>
      </p:sp>
    </p:spTree>
    <p:extLst>
      <p:ext uri="{BB962C8B-B14F-4D97-AF65-F5344CB8AC3E}">
        <p14:creationId xmlns:p14="http://schemas.microsoft.com/office/powerpoint/2010/main" val="12591272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5" name="Picture 6" descr="Celestia-R1---OverlayContentHD.png">
            <a:extLst>
              <a:ext uri="{FF2B5EF4-FFF2-40B4-BE49-F238E27FC236}">
                <a16:creationId xmlns:a16="http://schemas.microsoft.com/office/drawing/2014/main" id="{647545F7-4DAD-4EC6-A21D-0F0407910D7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8825"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685800" y="2074333"/>
            <a:ext cx="3680885" cy="13716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Date Placeholder 4">
            <a:extLst>
              <a:ext uri="{FF2B5EF4-FFF2-40B4-BE49-F238E27FC236}">
                <a16:creationId xmlns:a16="http://schemas.microsoft.com/office/drawing/2014/main" id="{7F39BF61-C58B-4918-86F5-99E673E4833E}"/>
              </a:ext>
            </a:extLst>
          </p:cNvPr>
          <p:cNvSpPr>
            <a:spLocks noGrp="1"/>
          </p:cNvSpPr>
          <p:nvPr>
            <p:ph type="dt" sz="half" idx="10"/>
          </p:nvPr>
        </p:nvSpPr>
        <p:spPr/>
        <p:txBody>
          <a:bodyPr/>
          <a:lstStyle>
            <a:lvl1pPr>
              <a:defRPr/>
            </a:lvl1pPr>
          </a:lstStyle>
          <a:p>
            <a:pPr>
              <a:defRPr/>
            </a:pPr>
            <a:fld id="{28308EB4-2106-46FA-8FCC-5E1C4A9EC67E}" type="datetime5">
              <a:rPr lang="en-GB"/>
              <a:pPr>
                <a:defRPr/>
              </a:pPr>
              <a:t>15-Feb-19</a:t>
            </a:fld>
            <a:endParaRPr lang="en-GB"/>
          </a:p>
        </p:txBody>
      </p:sp>
      <p:sp>
        <p:nvSpPr>
          <p:cNvPr id="7" name="Footer Placeholder 5">
            <a:extLst>
              <a:ext uri="{FF2B5EF4-FFF2-40B4-BE49-F238E27FC236}">
                <a16:creationId xmlns:a16="http://schemas.microsoft.com/office/drawing/2014/main" id="{6008987C-42F0-41AF-9B66-A764DD751016}"/>
              </a:ext>
            </a:extLst>
          </p:cNvPr>
          <p:cNvSpPr>
            <a:spLocks noGrp="1"/>
          </p:cNvSpPr>
          <p:nvPr>
            <p:ph type="ftr" sz="quarter" idx="11"/>
          </p:nvPr>
        </p:nvSpPr>
        <p:spPr/>
        <p:txBody>
          <a:bodyPr/>
          <a:lstStyle>
            <a:lvl1pPr>
              <a:defRPr/>
            </a:lvl1pPr>
          </a:lstStyle>
          <a:p>
            <a:pPr>
              <a:defRPr/>
            </a:pPr>
            <a:r>
              <a:rPr lang="en-GB"/>
              <a:t>                             </a:t>
            </a:r>
          </a:p>
        </p:txBody>
      </p:sp>
      <p:sp>
        <p:nvSpPr>
          <p:cNvPr id="8" name="Slide Number Placeholder 6">
            <a:extLst>
              <a:ext uri="{FF2B5EF4-FFF2-40B4-BE49-F238E27FC236}">
                <a16:creationId xmlns:a16="http://schemas.microsoft.com/office/drawing/2014/main" id="{2C2DAD70-6AF0-4EA3-985B-1FEB9C6BB84F}"/>
              </a:ext>
            </a:extLst>
          </p:cNvPr>
          <p:cNvSpPr>
            <a:spLocks noGrp="1"/>
          </p:cNvSpPr>
          <p:nvPr>
            <p:ph type="sldNum" sz="quarter" idx="12"/>
          </p:nvPr>
        </p:nvSpPr>
        <p:spPr/>
        <p:txBody>
          <a:bodyPr/>
          <a:lstStyle>
            <a:lvl1pPr>
              <a:defRPr smtClean="0"/>
            </a:lvl1pPr>
          </a:lstStyle>
          <a:p>
            <a:pPr>
              <a:defRPr/>
            </a:pPr>
            <a:fld id="{AD5DBCEA-61C3-406E-8C38-9A632E0F0EE5}" type="slidenum">
              <a:rPr lang="en-GB" altLang="en-US"/>
              <a:pPr>
                <a:defRPr/>
              </a:pPr>
              <a:t>‹#›</a:t>
            </a:fld>
            <a:endParaRPr lang="en-GB" altLang="en-US"/>
          </a:p>
        </p:txBody>
      </p:sp>
    </p:spTree>
    <p:extLst>
      <p:ext uri="{BB962C8B-B14F-4D97-AF65-F5344CB8AC3E}">
        <p14:creationId xmlns:p14="http://schemas.microsoft.com/office/powerpoint/2010/main" val="326906999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5" name="Picture 6" descr="Celestia-R1---OverlayContentHD.png">
            <a:extLst>
              <a:ext uri="{FF2B5EF4-FFF2-40B4-BE49-F238E27FC236}">
                <a16:creationId xmlns:a16="http://schemas.microsoft.com/office/drawing/2014/main" id="{B46D3560-BF61-4F4F-94EF-7239A5EC6E6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8825"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685800" y="1600200"/>
            <a:ext cx="6164653" cy="1371600"/>
          </a:xfrm>
        </p:spPr>
        <p:txBody>
          <a:bodyPr anchor="b"/>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Date Placeholder 4">
            <a:extLst>
              <a:ext uri="{FF2B5EF4-FFF2-40B4-BE49-F238E27FC236}">
                <a16:creationId xmlns:a16="http://schemas.microsoft.com/office/drawing/2014/main" id="{14197715-3E05-4CFC-9CB8-0C08120E84F8}"/>
              </a:ext>
            </a:extLst>
          </p:cNvPr>
          <p:cNvSpPr>
            <a:spLocks noGrp="1"/>
          </p:cNvSpPr>
          <p:nvPr>
            <p:ph type="dt" sz="half" idx="10"/>
          </p:nvPr>
        </p:nvSpPr>
        <p:spPr/>
        <p:txBody>
          <a:bodyPr/>
          <a:lstStyle>
            <a:lvl1pPr>
              <a:defRPr/>
            </a:lvl1pPr>
          </a:lstStyle>
          <a:p>
            <a:pPr>
              <a:defRPr/>
            </a:pPr>
            <a:fld id="{6FB1698C-6BBB-4020-BA11-276D8D3E9E6F}" type="datetime5">
              <a:rPr lang="en-GB"/>
              <a:pPr>
                <a:defRPr/>
              </a:pPr>
              <a:t>15-Feb-19</a:t>
            </a:fld>
            <a:endParaRPr lang="en-GB"/>
          </a:p>
        </p:txBody>
      </p:sp>
      <p:sp>
        <p:nvSpPr>
          <p:cNvPr id="7" name="Footer Placeholder 5">
            <a:extLst>
              <a:ext uri="{FF2B5EF4-FFF2-40B4-BE49-F238E27FC236}">
                <a16:creationId xmlns:a16="http://schemas.microsoft.com/office/drawing/2014/main" id="{A8DEAE67-2F9E-436D-9F3F-0B5A87E557E0}"/>
              </a:ext>
            </a:extLst>
          </p:cNvPr>
          <p:cNvSpPr>
            <a:spLocks noGrp="1"/>
          </p:cNvSpPr>
          <p:nvPr>
            <p:ph type="ftr" sz="quarter" idx="11"/>
          </p:nvPr>
        </p:nvSpPr>
        <p:spPr/>
        <p:txBody>
          <a:bodyPr/>
          <a:lstStyle>
            <a:lvl1pPr>
              <a:defRPr/>
            </a:lvl1pPr>
          </a:lstStyle>
          <a:p>
            <a:pPr>
              <a:defRPr/>
            </a:pPr>
            <a:r>
              <a:rPr lang="en-GB"/>
              <a:t>                             </a:t>
            </a:r>
          </a:p>
        </p:txBody>
      </p:sp>
      <p:sp>
        <p:nvSpPr>
          <p:cNvPr id="8" name="Slide Number Placeholder 6">
            <a:extLst>
              <a:ext uri="{FF2B5EF4-FFF2-40B4-BE49-F238E27FC236}">
                <a16:creationId xmlns:a16="http://schemas.microsoft.com/office/drawing/2014/main" id="{58FBBD7B-6B14-4E63-A9BF-D592BDF4BB18}"/>
              </a:ext>
            </a:extLst>
          </p:cNvPr>
          <p:cNvSpPr>
            <a:spLocks noGrp="1"/>
          </p:cNvSpPr>
          <p:nvPr>
            <p:ph type="sldNum" sz="quarter" idx="12"/>
          </p:nvPr>
        </p:nvSpPr>
        <p:spPr/>
        <p:txBody>
          <a:bodyPr/>
          <a:lstStyle>
            <a:lvl1pPr>
              <a:defRPr smtClean="0"/>
            </a:lvl1pPr>
          </a:lstStyle>
          <a:p>
            <a:pPr>
              <a:defRPr/>
            </a:pPr>
            <a:fld id="{36E17951-8C83-4A8E-A2B1-503FDF5957DD}" type="slidenum">
              <a:rPr lang="en-GB" altLang="en-US"/>
              <a:pPr>
                <a:defRPr/>
              </a:pPr>
              <a:t>‹#›</a:t>
            </a:fld>
            <a:endParaRPr lang="en-GB" altLang="en-US"/>
          </a:p>
        </p:txBody>
      </p:sp>
    </p:spTree>
    <p:extLst>
      <p:ext uri="{BB962C8B-B14F-4D97-AF65-F5344CB8AC3E}">
        <p14:creationId xmlns:p14="http://schemas.microsoft.com/office/powerpoint/2010/main" val="30866808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5" name="Picture 6" descr="Celestia-R1---OverlayContentHD.png">
            <a:extLst>
              <a:ext uri="{FF2B5EF4-FFF2-40B4-BE49-F238E27FC236}">
                <a16:creationId xmlns:a16="http://schemas.microsoft.com/office/drawing/2014/main" id="{338AABD4-1429-47D4-ADE9-02CDA930271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8825"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685800" y="4732865"/>
            <a:ext cx="10131427" cy="566738"/>
          </a:xfrm>
        </p:spPr>
        <p:txBody>
          <a:bodyPr anchor="b"/>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Date Placeholder 4">
            <a:extLst>
              <a:ext uri="{FF2B5EF4-FFF2-40B4-BE49-F238E27FC236}">
                <a16:creationId xmlns:a16="http://schemas.microsoft.com/office/drawing/2014/main" id="{8222C24F-9123-4B20-BEA4-1A348E409449}"/>
              </a:ext>
            </a:extLst>
          </p:cNvPr>
          <p:cNvSpPr>
            <a:spLocks noGrp="1"/>
          </p:cNvSpPr>
          <p:nvPr>
            <p:ph type="dt" sz="half" idx="10"/>
          </p:nvPr>
        </p:nvSpPr>
        <p:spPr/>
        <p:txBody>
          <a:bodyPr/>
          <a:lstStyle>
            <a:lvl1pPr>
              <a:defRPr/>
            </a:lvl1pPr>
          </a:lstStyle>
          <a:p>
            <a:pPr>
              <a:defRPr/>
            </a:pPr>
            <a:fld id="{A4CE4FD5-3B9E-46B8-AC2B-E00E5C003A76}" type="datetime5">
              <a:rPr lang="en-GB"/>
              <a:pPr>
                <a:defRPr/>
              </a:pPr>
              <a:t>15-Feb-19</a:t>
            </a:fld>
            <a:endParaRPr lang="en-GB"/>
          </a:p>
        </p:txBody>
      </p:sp>
      <p:sp>
        <p:nvSpPr>
          <p:cNvPr id="7" name="Footer Placeholder 5">
            <a:extLst>
              <a:ext uri="{FF2B5EF4-FFF2-40B4-BE49-F238E27FC236}">
                <a16:creationId xmlns:a16="http://schemas.microsoft.com/office/drawing/2014/main" id="{4CDCD584-60D2-4AE1-AB8E-1728DB46E3A6}"/>
              </a:ext>
            </a:extLst>
          </p:cNvPr>
          <p:cNvSpPr>
            <a:spLocks noGrp="1"/>
          </p:cNvSpPr>
          <p:nvPr>
            <p:ph type="ftr" sz="quarter" idx="11"/>
          </p:nvPr>
        </p:nvSpPr>
        <p:spPr/>
        <p:txBody>
          <a:bodyPr/>
          <a:lstStyle>
            <a:lvl1pPr>
              <a:defRPr/>
            </a:lvl1pPr>
          </a:lstStyle>
          <a:p>
            <a:pPr>
              <a:defRPr/>
            </a:pPr>
            <a:r>
              <a:rPr lang="en-GB"/>
              <a:t>                             </a:t>
            </a:r>
          </a:p>
        </p:txBody>
      </p:sp>
      <p:sp>
        <p:nvSpPr>
          <p:cNvPr id="8" name="Slide Number Placeholder 6">
            <a:extLst>
              <a:ext uri="{FF2B5EF4-FFF2-40B4-BE49-F238E27FC236}">
                <a16:creationId xmlns:a16="http://schemas.microsoft.com/office/drawing/2014/main" id="{88CAE9AD-F876-4CEE-98E1-A645B5205C4E}"/>
              </a:ext>
            </a:extLst>
          </p:cNvPr>
          <p:cNvSpPr>
            <a:spLocks noGrp="1"/>
          </p:cNvSpPr>
          <p:nvPr>
            <p:ph type="sldNum" sz="quarter" idx="12"/>
          </p:nvPr>
        </p:nvSpPr>
        <p:spPr/>
        <p:txBody>
          <a:bodyPr/>
          <a:lstStyle>
            <a:lvl1pPr>
              <a:defRPr smtClean="0"/>
            </a:lvl1pPr>
          </a:lstStyle>
          <a:p>
            <a:pPr>
              <a:defRPr/>
            </a:pPr>
            <a:fld id="{8CE456AB-021E-4F44-B21D-0410EB57AA61}" type="slidenum">
              <a:rPr lang="en-GB" altLang="en-US"/>
              <a:pPr>
                <a:defRPr/>
              </a:pPr>
              <a:t>‹#›</a:t>
            </a:fld>
            <a:endParaRPr lang="en-GB" altLang="en-US"/>
          </a:p>
        </p:txBody>
      </p:sp>
    </p:spTree>
    <p:extLst>
      <p:ext uri="{BB962C8B-B14F-4D97-AF65-F5344CB8AC3E}">
        <p14:creationId xmlns:p14="http://schemas.microsoft.com/office/powerpoint/2010/main" val="4263756370"/>
      </p:ext>
    </p:extLst>
  </p:cSld>
  <p:clrMapOvr>
    <a:masterClrMapping/>
  </p:clrMapOvr>
  <p:hf hdr="0" dt="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4" name="Picture 6" descr="Celestia-R1---OverlayContentHD.png">
            <a:extLst>
              <a:ext uri="{FF2B5EF4-FFF2-40B4-BE49-F238E27FC236}">
                <a16:creationId xmlns:a16="http://schemas.microsoft.com/office/drawing/2014/main" id="{EC46C9BE-10AB-4818-91F6-2B000DF6C20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8825"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685801" y="609601"/>
            <a:ext cx="10131427" cy="3124199"/>
          </a:xfrm>
        </p:spPr>
        <p:txBody>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Date Placeholder 3">
            <a:extLst>
              <a:ext uri="{FF2B5EF4-FFF2-40B4-BE49-F238E27FC236}">
                <a16:creationId xmlns:a16="http://schemas.microsoft.com/office/drawing/2014/main" id="{199E5E33-2A71-4181-9179-53F525092117}"/>
              </a:ext>
            </a:extLst>
          </p:cNvPr>
          <p:cNvSpPr>
            <a:spLocks noGrp="1"/>
          </p:cNvSpPr>
          <p:nvPr>
            <p:ph type="dt" sz="half" idx="10"/>
          </p:nvPr>
        </p:nvSpPr>
        <p:spPr/>
        <p:txBody>
          <a:bodyPr/>
          <a:lstStyle>
            <a:lvl1pPr>
              <a:defRPr/>
            </a:lvl1pPr>
          </a:lstStyle>
          <a:p>
            <a:pPr>
              <a:defRPr/>
            </a:pPr>
            <a:fld id="{A4CE4FD5-3B9E-46B8-AC2B-E00E5C003A76}" type="datetime5">
              <a:rPr lang="en-GB"/>
              <a:pPr>
                <a:defRPr/>
              </a:pPr>
              <a:t>15-Feb-19</a:t>
            </a:fld>
            <a:endParaRPr lang="en-GB"/>
          </a:p>
        </p:txBody>
      </p:sp>
      <p:sp>
        <p:nvSpPr>
          <p:cNvPr id="6" name="Footer Placeholder 4">
            <a:extLst>
              <a:ext uri="{FF2B5EF4-FFF2-40B4-BE49-F238E27FC236}">
                <a16:creationId xmlns:a16="http://schemas.microsoft.com/office/drawing/2014/main" id="{144BF68E-ACA4-43F7-B064-C41195A3690A}"/>
              </a:ext>
            </a:extLst>
          </p:cNvPr>
          <p:cNvSpPr>
            <a:spLocks noGrp="1"/>
          </p:cNvSpPr>
          <p:nvPr>
            <p:ph type="ftr" sz="quarter" idx="11"/>
          </p:nvPr>
        </p:nvSpPr>
        <p:spPr/>
        <p:txBody>
          <a:bodyPr/>
          <a:lstStyle>
            <a:lvl1pPr>
              <a:defRPr/>
            </a:lvl1pPr>
          </a:lstStyle>
          <a:p>
            <a:pPr>
              <a:defRPr/>
            </a:pPr>
            <a:r>
              <a:rPr lang="en-GB"/>
              <a:t>                             </a:t>
            </a:r>
          </a:p>
        </p:txBody>
      </p:sp>
      <p:sp>
        <p:nvSpPr>
          <p:cNvPr id="7" name="Slide Number Placeholder 5">
            <a:extLst>
              <a:ext uri="{FF2B5EF4-FFF2-40B4-BE49-F238E27FC236}">
                <a16:creationId xmlns:a16="http://schemas.microsoft.com/office/drawing/2014/main" id="{B8727A49-3A53-477C-938A-7A36D59843DC}"/>
              </a:ext>
            </a:extLst>
          </p:cNvPr>
          <p:cNvSpPr>
            <a:spLocks noGrp="1"/>
          </p:cNvSpPr>
          <p:nvPr>
            <p:ph type="sldNum" sz="quarter" idx="12"/>
          </p:nvPr>
        </p:nvSpPr>
        <p:spPr/>
        <p:txBody>
          <a:bodyPr/>
          <a:lstStyle>
            <a:lvl1pPr>
              <a:defRPr smtClean="0"/>
            </a:lvl1pPr>
          </a:lstStyle>
          <a:p>
            <a:pPr>
              <a:defRPr/>
            </a:pPr>
            <a:fld id="{1495B728-B5A8-4813-8B87-7C2531818A6F}" type="slidenum">
              <a:rPr lang="en-GB" altLang="en-US"/>
              <a:pPr>
                <a:defRPr/>
              </a:pPr>
              <a:t>‹#›</a:t>
            </a:fld>
            <a:endParaRPr lang="en-GB" altLang="en-US"/>
          </a:p>
        </p:txBody>
      </p:sp>
    </p:spTree>
    <p:extLst>
      <p:ext uri="{BB962C8B-B14F-4D97-AF65-F5344CB8AC3E}">
        <p14:creationId xmlns:p14="http://schemas.microsoft.com/office/powerpoint/2010/main" val="95536775"/>
      </p:ext>
    </p:extLst>
  </p:cSld>
  <p:clrMapOvr>
    <a:masterClrMapping/>
  </p:clrMapOvr>
  <p:hf hd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5" name="Picture 6" descr="Celestia-R1---OverlayContentHD.png">
            <a:extLst>
              <a:ext uri="{FF2B5EF4-FFF2-40B4-BE49-F238E27FC236}">
                <a16:creationId xmlns:a16="http://schemas.microsoft.com/office/drawing/2014/main" id="{6DF94B93-6627-4CC7-B275-6DC83B0D831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8825"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EA1DFC04-167F-4520-AE45-C6BA6DD28B24}"/>
              </a:ext>
            </a:extLst>
          </p:cNvPr>
          <p:cNvSpPr txBox="1"/>
          <p:nvPr/>
        </p:nvSpPr>
        <p:spPr>
          <a:xfrm>
            <a:off x="10237788" y="2743200"/>
            <a:ext cx="609600" cy="584200"/>
          </a:xfrm>
          <a:prstGeom prst="rect">
            <a:avLst/>
          </a:prstGeom>
        </p:spPr>
        <p:txBody>
          <a:bodyPr anchor="ct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eaLnBrk="1" fontAlgn="auto" hangingPunct="1">
              <a:spcAft>
                <a:spcPts val="0"/>
              </a:spcAft>
              <a:defRPr/>
            </a:pPr>
            <a:r>
              <a:rPr lang="en-US" sz="8000" dirty="0">
                <a:effectLst/>
                <a:latin typeface="+mn-lt"/>
                <a:cs typeface="+mn-cs"/>
              </a:rPr>
              <a:t>”</a:t>
            </a:r>
          </a:p>
        </p:txBody>
      </p:sp>
      <p:sp>
        <p:nvSpPr>
          <p:cNvPr id="7" name="TextBox 6">
            <a:extLst>
              <a:ext uri="{FF2B5EF4-FFF2-40B4-BE49-F238E27FC236}">
                <a16:creationId xmlns:a16="http://schemas.microsoft.com/office/drawing/2014/main" id="{5AA8BCF7-8EF3-4749-8369-AB6F68078DE1}"/>
              </a:ext>
            </a:extLst>
          </p:cNvPr>
          <p:cNvSpPr txBox="1"/>
          <p:nvPr/>
        </p:nvSpPr>
        <p:spPr>
          <a:xfrm>
            <a:off x="488950" y="823913"/>
            <a:ext cx="609600" cy="584200"/>
          </a:xfrm>
          <a:prstGeom prst="rect">
            <a:avLst/>
          </a:prstGeom>
        </p:spPr>
        <p:txBody>
          <a:bodyPr anchor="ct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eaLnBrk="1" fontAlgn="auto" hangingPunct="1">
              <a:spcAft>
                <a:spcPts val="0"/>
              </a:spcAft>
              <a:defRPr/>
            </a:pPr>
            <a:r>
              <a:rPr lang="en-US" sz="8000" dirty="0">
                <a:effectLst/>
                <a:latin typeface="+mn-lt"/>
                <a:cs typeface="+mn-cs"/>
              </a:rPr>
              <a:t>“</a:t>
            </a:r>
          </a:p>
        </p:txBody>
      </p:sp>
      <p:sp>
        <p:nvSpPr>
          <p:cNvPr id="2" name="Title 1"/>
          <p:cNvSpPr>
            <a:spLocks noGrp="1"/>
          </p:cNvSpPr>
          <p:nvPr>
            <p:ph type="title"/>
          </p:nvPr>
        </p:nvSpPr>
        <p:spPr>
          <a:xfrm>
            <a:off x="992267" y="609601"/>
            <a:ext cx="9550399" cy="2743199"/>
          </a:xfrm>
        </p:spPr>
        <p:txBody>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7465" y="4343400"/>
            <a:ext cx="10152367" cy="1447800"/>
          </a:xfrm>
        </p:spPr>
        <p:txBody>
          <a:bodyP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8" name="Date Placeholder 3">
            <a:extLst>
              <a:ext uri="{FF2B5EF4-FFF2-40B4-BE49-F238E27FC236}">
                <a16:creationId xmlns:a16="http://schemas.microsoft.com/office/drawing/2014/main" id="{AA89505B-C291-410B-94CA-1DA86BEB12DC}"/>
              </a:ext>
            </a:extLst>
          </p:cNvPr>
          <p:cNvSpPr>
            <a:spLocks noGrp="1"/>
          </p:cNvSpPr>
          <p:nvPr>
            <p:ph type="dt" sz="half" idx="14"/>
          </p:nvPr>
        </p:nvSpPr>
        <p:spPr/>
        <p:txBody>
          <a:bodyPr/>
          <a:lstStyle>
            <a:lvl1pPr>
              <a:defRPr/>
            </a:lvl1pPr>
          </a:lstStyle>
          <a:p>
            <a:pPr>
              <a:defRPr/>
            </a:pPr>
            <a:fld id="{A4CE4FD5-3B9E-46B8-AC2B-E00E5C003A76}" type="datetime5">
              <a:rPr lang="en-GB"/>
              <a:pPr>
                <a:defRPr/>
              </a:pPr>
              <a:t>15-Feb-19</a:t>
            </a:fld>
            <a:endParaRPr lang="en-GB"/>
          </a:p>
        </p:txBody>
      </p:sp>
      <p:sp>
        <p:nvSpPr>
          <p:cNvPr id="9" name="Footer Placeholder 4">
            <a:extLst>
              <a:ext uri="{FF2B5EF4-FFF2-40B4-BE49-F238E27FC236}">
                <a16:creationId xmlns:a16="http://schemas.microsoft.com/office/drawing/2014/main" id="{66A8AF76-5EBF-44F7-A8B9-6472BD641642}"/>
              </a:ext>
            </a:extLst>
          </p:cNvPr>
          <p:cNvSpPr>
            <a:spLocks noGrp="1"/>
          </p:cNvSpPr>
          <p:nvPr>
            <p:ph type="ftr" sz="quarter" idx="15"/>
          </p:nvPr>
        </p:nvSpPr>
        <p:spPr/>
        <p:txBody>
          <a:bodyPr/>
          <a:lstStyle>
            <a:lvl1pPr>
              <a:defRPr/>
            </a:lvl1pPr>
          </a:lstStyle>
          <a:p>
            <a:pPr>
              <a:defRPr/>
            </a:pPr>
            <a:r>
              <a:rPr lang="en-GB"/>
              <a:t>                             </a:t>
            </a:r>
          </a:p>
        </p:txBody>
      </p:sp>
      <p:sp>
        <p:nvSpPr>
          <p:cNvPr id="11" name="Slide Number Placeholder 5">
            <a:extLst>
              <a:ext uri="{FF2B5EF4-FFF2-40B4-BE49-F238E27FC236}">
                <a16:creationId xmlns:a16="http://schemas.microsoft.com/office/drawing/2014/main" id="{9CAF481D-B0C5-4E32-8473-070C4250A181}"/>
              </a:ext>
            </a:extLst>
          </p:cNvPr>
          <p:cNvSpPr>
            <a:spLocks noGrp="1"/>
          </p:cNvSpPr>
          <p:nvPr>
            <p:ph type="sldNum" sz="quarter" idx="16"/>
          </p:nvPr>
        </p:nvSpPr>
        <p:spPr/>
        <p:txBody>
          <a:bodyPr/>
          <a:lstStyle>
            <a:lvl1pPr>
              <a:defRPr smtClean="0"/>
            </a:lvl1pPr>
          </a:lstStyle>
          <a:p>
            <a:pPr>
              <a:defRPr/>
            </a:pPr>
            <a:fld id="{75F97681-7250-4624-90AA-B686C51E72DD}" type="slidenum">
              <a:rPr lang="en-GB" altLang="en-US"/>
              <a:pPr>
                <a:defRPr/>
              </a:pPr>
              <a:t>‹#›</a:t>
            </a:fld>
            <a:endParaRPr lang="en-GB" altLang="en-US"/>
          </a:p>
        </p:txBody>
      </p:sp>
    </p:spTree>
    <p:extLst>
      <p:ext uri="{BB962C8B-B14F-4D97-AF65-F5344CB8AC3E}">
        <p14:creationId xmlns:p14="http://schemas.microsoft.com/office/powerpoint/2010/main" val="4104588871"/>
      </p:ext>
    </p:extLst>
  </p:cSld>
  <p:clrMapOvr>
    <a:masterClrMapping/>
  </p:clrMapOvr>
  <p:hf hdr="0" dt="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4" name="Picture 6" descr="Celestia-R1---OverlayContentHD.png">
            <a:extLst>
              <a:ext uri="{FF2B5EF4-FFF2-40B4-BE49-F238E27FC236}">
                <a16:creationId xmlns:a16="http://schemas.microsoft.com/office/drawing/2014/main" id="{741D26F8-46E9-46FD-8E76-A7440787970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8825"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685802" y="3308581"/>
            <a:ext cx="10131425" cy="1468800"/>
          </a:xfrm>
        </p:spPr>
        <p:txBody>
          <a:bodyPr anchor="b"/>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Date Placeholder 3">
            <a:extLst>
              <a:ext uri="{FF2B5EF4-FFF2-40B4-BE49-F238E27FC236}">
                <a16:creationId xmlns:a16="http://schemas.microsoft.com/office/drawing/2014/main" id="{411A99A5-A2E8-40D6-9E73-4D7CDC9A01EC}"/>
              </a:ext>
            </a:extLst>
          </p:cNvPr>
          <p:cNvSpPr>
            <a:spLocks noGrp="1"/>
          </p:cNvSpPr>
          <p:nvPr>
            <p:ph type="dt" sz="half" idx="10"/>
          </p:nvPr>
        </p:nvSpPr>
        <p:spPr/>
        <p:txBody>
          <a:bodyPr/>
          <a:lstStyle>
            <a:lvl1pPr>
              <a:defRPr/>
            </a:lvl1pPr>
          </a:lstStyle>
          <a:p>
            <a:pPr>
              <a:defRPr/>
            </a:pPr>
            <a:fld id="{A4CE4FD5-3B9E-46B8-AC2B-E00E5C003A76}" type="datetime5">
              <a:rPr lang="en-GB"/>
              <a:pPr>
                <a:defRPr/>
              </a:pPr>
              <a:t>15-Feb-19</a:t>
            </a:fld>
            <a:endParaRPr lang="en-GB"/>
          </a:p>
        </p:txBody>
      </p:sp>
      <p:sp>
        <p:nvSpPr>
          <p:cNvPr id="6" name="Footer Placeholder 4">
            <a:extLst>
              <a:ext uri="{FF2B5EF4-FFF2-40B4-BE49-F238E27FC236}">
                <a16:creationId xmlns:a16="http://schemas.microsoft.com/office/drawing/2014/main" id="{E78AE1DE-DC63-484D-98D8-DAC1E8409683}"/>
              </a:ext>
            </a:extLst>
          </p:cNvPr>
          <p:cNvSpPr>
            <a:spLocks noGrp="1"/>
          </p:cNvSpPr>
          <p:nvPr>
            <p:ph type="ftr" sz="quarter" idx="11"/>
          </p:nvPr>
        </p:nvSpPr>
        <p:spPr/>
        <p:txBody>
          <a:bodyPr/>
          <a:lstStyle>
            <a:lvl1pPr>
              <a:defRPr/>
            </a:lvl1pPr>
          </a:lstStyle>
          <a:p>
            <a:pPr>
              <a:defRPr/>
            </a:pPr>
            <a:r>
              <a:rPr lang="en-GB"/>
              <a:t>                             </a:t>
            </a:r>
          </a:p>
        </p:txBody>
      </p:sp>
      <p:sp>
        <p:nvSpPr>
          <p:cNvPr id="7" name="Slide Number Placeholder 5">
            <a:extLst>
              <a:ext uri="{FF2B5EF4-FFF2-40B4-BE49-F238E27FC236}">
                <a16:creationId xmlns:a16="http://schemas.microsoft.com/office/drawing/2014/main" id="{672474D2-26B7-4592-BDDC-6EF345C772CC}"/>
              </a:ext>
            </a:extLst>
          </p:cNvPr>
          <p:cNvSpPr>
            <a:spLocks noGrp="1"/>
          </p:cNvSpPr>
          <p:nvPr>
            <p:ph type="sldNum" sz="quarter" idx="12"/>
          </p:nvPr>
        </p:nvSpPr>
        <p:spPr/>
        <p:txBody>
          <a:bodyPr/>
          <a:lstStyle>
            <a:lvl1pPr>
              <a:defRPr smtClean="0"/>
            </a:lvl1pPr>
          </a:lstStyle>
          <a:p>
            <a:pPr>
              <a:defRPr/>
            </a:pPr>
            <a:fld id="{77C41A56-41B1-447A-8DF4-AEAC23103922}" type="slidenum">
              <a:rPr lang="en-GB" altLang="en-US"/>
              <a:pPr>
                <a:defRPr/>
              </a:pPr>
              <a:t>‹#›</a:t>
            </a:fld>
            <a:endParaRPr lang="en-GB" altLang="en-US"/>
          </a:p>
        </p:txBody>
      </p:sp>
    </p:spTree>
    <p:extLst>
      <p:ext uri="{BB962C8B-B14F-4D97-AF65-F5344CB8AC3E}">
        <p14:creationId xmlns:p14="http://schemas.microsoft.com/office/powerpoint/2010/main" val="2192119988"/>
      </p:ext>
    </p:extLst>
  </p:cSld>
  <p:clrMapOvr>
    <a:masterClrMapping/>
  </p:clrMapOvr>
  <p:hf hdr="0" dt="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5" name="Picture 6" descr="Celestia-R1---OverlayContentHD.png">
            <a:extLst>
              <a:ext uri="{FF2B5EF4-FFF2-40B4-BE49-F238E27FC236}">
                <a16:creationId xmlns:a16="http://schemas.microsoft.com/office/drawing/2014/main" id="{6B342DC4-447E-4EC6-B7A0-A51D5407638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8825"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728A8C28-7189-48CD-B4AF-B36AD713762F}"/>
              </a:ext>
            </a:extLst>
          </p:cNvPr>
          <p:cNvSpPr txBox="1"/>
          <p:nvPr/>
        </p:nvSpPr>
        <p:spPr>
          <a:xfrm>
            <a:off x="10237788" y="2743200"/>
            <a:ext cx="609600" cy="584200"/>
          </a:xfrm>
          <a:prstGeom prst="rect">
            <a:avLst/>
          </a:prstGeom>
        </p:spPr>
        <p:txBody>
          <a:bodyPr anchor="ct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eaLnBrk="1" fontAlgn="auto" hangingPunct="1">
              <a:spcAft>
                <a:spcPts val="0"/>
              </a:spcAft>
              <a:defRPr/>
            </a:pPr>
            <a:r>
              <a:rPr lang="en-US" sz="8000" dirty="0">
                <a:effectLst/>
                <a:latin typeface="+mn-lt"/>
                <a:cs typeface="+mn-cs"/>
              </a:rPr>
              <a:t>”</a:t>
            </a:r>
          </a:p>
        </p:txBody>
      </p:sp>
      <p:sp>
        <p:nvSpPr>
          <p:cNvPr id="7" name="TextBox 6">
            <a:extLst>
              <a:ext uri="{FF2B5EF4-FFF2-40B4-BE49-F238E27FC236}">
                <a16:creationId xmlns:a16="http://schemas.microsoft.com/office/drawing/2014/main" id="{E7124E53-0925-4D12-A382-98674E3E1143}"/>
              </a:ext>
            </a:extLst>
          </p:cNvPr>
          <p:cNvSpPr txBox="1"/>
          <p:nvPr/>
        </p:nvSpPr>
        <p:spPr>
          <a:xfrm>
            <a:off x="488950" y="823913"/>
            <a:ext cx="609600" cy="584200"/>
          </a:xfrm>
          <a:prstGeom prst="rect">
            <a:avLst/>
          </a:prstGeom>
        </p:spPr>
        <p:txBody>
          <a:bodyPr anchor="ct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eaLnBrk="1" fontAlgn="auto" hangingPunct="1">
              <a:spcAft>
                <a:spcPts val="0"/>
              </a:spcAft>
              <a:defRPr/>
            </a:pPr>
            <a:r>
              <a:rPr lang="en-US" sz="8000" dirty="0">
                <a:effectLst/>
                <a:latin typeface="+mn-lt"/>
                <a:cs typeface="+mn-cs"/>
              </a:rPr>
              <a:t>“</a:t>
            </a:r>
          </a:p>
        </p:txBody>
      </p:sp>
      <p:sp>
        <p:nvSpPr>
          <p:cNvPr id="16" name="Title 1"/>
          <p:cNvSpPr>
            <a:spLocks noGrp="1"/>
          </p:cNvSpPr>
          <p:nvPr>
            <p:ph type="title"/>
          </p:nvPr>
        </p:nvSpPr>
        <p:spPr>
          <a:xfrm>
            <a:off x="992267" y="609601"/>
            <a:ext cx="9550399" cy="2743199"/>
          </a:xfrm>
        </p:spPr>
        <p:txBody>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rtlCol="0" anchor="b">
            <a:normAutofit/>
          </a:bodyPr>
          <a:lstStyle>
            <a:lvl1pPr>
              <a:buNone/>
              <a:defRPr lang="en-US" sz="2400" b="0" cap="none" dirty="0">
                <a:ln w="3175" cmpd="sng">
                  <a:noFill/>
                </a:ln>
                <a:solidFill>
                  <a:schemeClr val="tx1"/>
                </a:solidFill>
                <a:effectLst/>
              </a:defRPr>
            </a:lvl1pPr>
          </a:lstStyle>
          <a:p>
            <a:pPr lvl="0"/>
            <a:r>
              <a:rPr lang="en-US"/>
              <a:t>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8" name="Date Placeholder 3">
            <a:extLst>
              <a:ext uri="{FF2B5EF4-FFF2-40B4-BE49-F238E27FC236}">
                <a16:creationId xmlns:a16="http://schemas.microsoft.com/office/drawing/2014/main" id="{080CC27C-C1F6-40AA-B322-DC335F1E3BC3}"/>
              </a:ext>
            </a:extLst>
          </p:cNvPr>
          <p:cNvSpPr>
            <a:spLocks noGrp="1"/>
          </p:cNvSpPr>
          <p:nvPr>
            <p:ph type="dt" sz="half" idx="14"/>
          </p:nvPr>
        </p:nvSpPr>
        <p:spPr/>
        <p:txBody>
          <a:bodyPr/>
          <a:lstStyle>
            <a:lvl1pPr>
              <a:defRPr/>
            </a:lvl1pPr>
          </a:lstStyle>
          <a:p>
            <a:pPr>
              <a:defRPr/>
            </a:pPr>
            <a:fld id="{A4CE4FD5-3B9E-46B8-AC2B-E00E5C003A76}" type="datetime5">
              <a:rPr lang="en-GB"/>
              <a:pPr>
                <a:defRPr/>
              </a:pPr>
              <a:t>15-Feb-19</a:t>
            </a:fld>
            <a:endParaRPr lang="en-GB"/>
          </a:p>
        </p:txBody>
      </p:sp>
      <p:sp>
        <p:nvSpPr>
          <p:cNvPr id="9" name="Footer Placeholder 4">
            <a:extLst>
              <a:ext uri="{FF2B5EF4-FFF2-40B4-BE49-F238E27FC236}">
                <a16:creationId xmlns:a16="http://schemas.microsoft.com/office/drawing/2014/main" id="{B06BA16A-D438-41E1-9A0E-B9F359BEA705}"/>
              </a:ext>
            </a:extLst>
          </p:cNvPr>
          <p:cNvSpPr>
            <a:spLocks noGrp="1"/>
          </p:cNvSpPr>
          <p:nvPr>
            <p:ph type="ftr" sz="quarter" idx="15"/>
          </p:nvPr>
        </p:nvSpPr>
        <p:spPr/>
        <p:txBody>
          <a:bodyPr/>
          <a:lstStyle>
            <a:lvl1pPr>
              <a:defRPr/>
            </a:lvl1pPr>
          </a:lstStyle>
          <a:p>
            <a:pPr>
              <a:defRPr/>
            </a:pPr>
            <a:r>
              <a:rPr lang="en-GB"/>
              <a:t>                             </a:t>
            </a:r>
          </a:p>
        </p:txBody>
      </p:sp>
      <p:sp>
        <p:nvSpPr>
          <p:cNvPr id="11" name="Slide Number Placeholder 5">
            <a:extLst>
              <a:ext uri="{FF2B5EF4-FFF2-40B4-BE49-F238E27FC236}">
                <a16:creationId xmlns:a16="http://schemas.microsoft.com/office/drawing/2014/main" id="{5B8A1990-03DB-4284-8C73-4A0116F265C7}"/>
              </a:ext>
            </a:extLst>
          </p:cNvPr>
          <p:cNvSpPr>
            <a:spLocks noGrp="1"/>
          </p:cNvSpPr>
          <p:nvPr>
            <p:ph type="sldNum" sz="quarter" idx="16"/>
          </p:nvPr>
        </p:nvSpPr>
        <p:spPr/>
        <p:txBody>
          <a:bodyPr/>
          <a:lstStyle>
            <a:lvl1pPr>
              <a:defRPr smtClean="0"/>
            </a:lvl1pPr>
          </a:lstStyle>
          <a:p>
            <a:pPr>
              <a:defRPr/>
            </a:pPr>
            <a:fld id="{334B7EEB-3E43-498C-AF69-E4C4E0005381}" type="slidenum">
              <a:rPr lang="en-GB" altLang="en-US"/>
              <a:pPr>
                <a:defRPr/>
              </a:pPr>
              <a:t>‹#›</a:t>
            </a:fld>
            <a:endParaRPr lang="en-GB" altLang="en-US"/>
          </a:p>
        </p:txBody>
      </p:sp>
    </p:spTree>
    <p:extLst>
      <p:ext uri="{BB962C8B-B14F-4D97-AF65-F5344CB8AC3E}">
        <p14:creationId xmlns:p14="http://schemas.microsoft.com/office/powerpoint/2010/main" val="395035453"/>
      </p:ext>
    </p:extLst>
  </p:cSld>
  <p:clrMapOvr>
    <a:masterClrMapping/>
  </p:clrMapOvr>
  <p:hf hdr="0" dt="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5" name="Picture 6" descr="Celestia-R1---OverlayContentHD.png">
            <a:extLst>
              <a:ext uri="{FF2B5EF4-FFF2-40B4-BE49-F238E27FC236}">
                <a16:creationId xmlns:a16="http://schemas.microsoft.com/office/drawing/2014/main" id="{17ABB1BC-2734-4A15-AA85-48737118424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8825"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685801" y="609601"/>
            <a:ext cx="10131427" cy="2743199"/>
          </a:xfrm>
        </p:spPr>
        <p:txBody>
          <a:bodyPr/>
          <a:lstStyle>
            <a:lvl1pPr>
              <a:defRPr lang="en-US" b="0" dirty="0"/>
            </a:lvl1pPr>
          </a:lstStyle>
          <a:p>
            <a:pPr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rtlCol="0" anchor="b">
            <a:normAutofit/>
          </a:bodyPr>
          <a:lstStyle>
            <a:lvl1pPr>
              <a:buNone/>
              <a:defRPr lang="en-US" sz="2800" b="0" cap="none" dirty="0">
                <a:ln w="3175" cmpd="sng">
                  <a:noFill/>
                </a:ln>
                <a:solidFill>
                  <a:schemeClr val="tx1"/>
                </a:solidFill>
                <a:effectLst/>
              </a:defRPr>
            </a:lvl1pPr>
          </a:lstStyle>
          <a:p>
            <a:pPr lvl="0"/>
            <a:r>
              <a:rPr lang="en-US"/>
              <a:t>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6" name="Date Placeholder 3">
            <a:extLst>
              <a:ext uri="{FF2B5EF4-FFF2-40B4-BE49-F238E27FC236}">
                <a16:creationId xmlns:a16="http://schemas.microsoft.com/office/drawing/2014/main" id="{0614178C-C0F7-4EAD-9875-ADA99FB064F5}"/>
              </a:ext>
            </a:extLst>
          </p:cNvPr>
          <p:cNvSpPr>
            <a:spLocks noGrp="1"/>
          </p:cNvSpPr>
          <p:nvPr>
            <p:ph type="dt" sz="half" idx="14"/>
          </p:nvPr>
        </p:nvSpPr>
        <p:spPr/>
        <p:txBody>
          <a:bodyPr/>
          <a:lstStyle>
            <a:lvl1pPr>
              <a:defRPr/>
            </a:lvl1pPr>
          </a:lstStyle>
          <a:p>
            <a:pPr>
              <a:defRPr/>
            </a:pPr>
            <a:fld id="{A4CE4FD5-3B9E-46B8-AC2B-E00E5C003A76}" type="datetime5">
              <a:rPr lang="en-GB"/>
              <a:pPr>
                <a:defRPr/>
              </a:pPr>
              <a:t>15-Feb-19</a:t>
            </a:fld>
            <a:endParaRPr lang="en-GB"/>
          </a:p>
        </p:txBody>
      </p:sp>
      <p:sp>
        <p:nvSpPr>
          <p:cNvPr id="7" name="Footer Placeholder 4">
            <a:extLst>
              <a:ext uri="{FF2B5EF4-FFF2-40B4-BE49-F238E27FC236}">
                <a16:creationId xmlns:a16="http://schemas.microsoft.com/office/drawing/2014/main" id="{DF03EF52-60BD-41DE-BDC2-E452C8D78CDF}"/>
              </a:ext>
            </a:extLst>
          </p:cNvPr>
          <p:cNvSpPr>
            <a:spLocks noGrp="1"/>
          </p:cNvSpPr>
          <p:nvPr>
            <p:ph type="ftr" sz="quarter" idx="15"/>
          </p:nvPr>
        </p:nvSpPr>
        <p:spPr/>
        <p:txBody>
          <a:bodyPr/>
          <a:lstStyle>
            <a:lvl1pPr>
              <a:defRPr/>
            </a:lvl1pPr>
          </a:lstStyle>
          <a:p>
            <a:pPr>
              <a:defRPr/>
            </a:pPr>
            <a:r>
              <a:rPr lang="en-GB"/>
              <a:t>                             </a:t>
            </a:r>
          </a:p>
        </p:txBody>
      </p:sp>
      <p:sp>
        <p:nvSpPr>
          <p:cNvPr id="8" name="Slide Number Placeholder 5">
            <a:extLst>
              <a:ext uri="{FF2B5EF4-FFF2-40B4-BE49-F238E27FC236}">
                <a16:creationId xmlns:a16="http://schemas.microsoft.com/office/drawing/2014/main" id="{B001E4C8-B006-4FAF-97E6-29E34365E917}"/>
              </a:ext>
            </a:extLst>
          </p:cNvPr>
          <p:cNvSpPr>
            <a:spLocks noGrp="1"/>
          </p:cNvSpPr>
          <p:nvPr>
            <p:ph type="sldNum" sz="quarter" idx="16"/>
          </p:nvPr>
        </p:nvSpPr>
        <p:spPr/>
        <p:txBody>
          <a:bodyPr/>
          <a:lstStyle>
            <a:lvl1pPr>
              <a:defRPr smtClean="0"/>
            </a:lvl1pPr>
          </a:lstStyle>
          <a:p>
            <a:pPr>
              <a:defRPr/>
            </a:pPr>
            <a:fld id="{E7336F24-0C82-4CE2-AE6C-85C625127DAF}" type="slidenum">
              <a:rPr lang="en-GB" altLang="en-US"/>
              <a:pPr>
                <a:defRPr/>
              </a:pPr>
              <a:t>‹#›</a:t>
            </a:fld>
            <a:endParaRPr lang="en-GB" altLang="en-US"/>
          </a:p>
        </p:txBody>
      </p:sp>
    </p:spTree>
    <p:extLst>
      <p:ext uri="{BB962C8B-B14F-4D97-AF65-F5344CB8AC3E}">
        <p14:creationId xmlns:p14="http://schemas.microsoft.com/office/powerpoint/2010/main" val="218265994"/>
      </p:ext>
    </p:extLst>
  </p:cSld>
  <p:clrMapOvr>
    <a:masterClrMapping/>
  </p:clrMapOvr>
  <p:hf hdr="0" dt="0"/>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4" name="Picture 6" descr="Celestia-R1---OverlayContentHD.png">
            <a:extLst>
              <a:ext uri="{FF2B5EF4-FFF2-40B4-BE49-F238E27FC236}">
                <a16:creationId xmlns:a16="http://schemas.microsoft.com/office/drawing/2014/main" id="{FE428E61-2932-4C57-9676-262DF78E187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8825"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
        <p:nvSpPr>
          <p:cNvPr id="5" name="Date Placeholder 3">
            <a:extLst>
              <a:ext uri="{FF2B5EF4-FFF2-40B4-BE49-F238E27FC236}">
                <a16:creationId xmlns:a16="http://schemas.microsoft.com/office/drawing/2014/main" id="{E586B6CD-1CE5-49FB-BF09-9676C2FD8B6E}"/>
              </a:ext>
            </a:extLst>
          </p:cNvPr>
          <p:cNvSpPr>
            <a:spLocks noGrp="1"/>
          </p:cNvSpPr>
          <p:nvPr>
            <p:ph type="dt" sz="half" idx="10"/>
          </p:nvPr>
        </p:nvSpPr>
        <p:spPr/>
        <p:txBody>
          <a:bodyPr/>
          <a:lstStyle>
            <a:lvl1pPr>
              <a:defRPr/>
            </a:lvl1pPr>
          </a:lstStyle>
          <a:p>
            <a:pPr>
              <a:defRPr/>
            </a:pPr>
            <a:fld id="{371B3C8B-7ED9-4493-8A6B-D76E746B111A}" type="datetime5">
              <a:rPr lang="en-GB"/>
              <a:pPr>
                <a:defRPr/>
              </a:pPr>
              <a:t>15-Feb-19</a:t>
            </a:fld>
            <a:endParaRPr lang="en-GB"/>
          </a:p>
        </p:txBody>
      </p:sp>
      <p:sp>
        <p:nvSpPr>
          <p:cNvPr id="6" name="Footer Placeholder 4">
            <a:extLst>
              <a:ext uri="{FF2B5EF4-FFF2-40B4-BE49-F238E27FC236}">
                <a16:creationId xmlns:a16="http://schemas.microsoft.com/office/drawing/2014/main" id="{CAD45238-739E-4E21-88F0-1EBF6FF7FC1B}"/>
              </a:ext>
            </a:extLst>
          </p:cNvPr>
          <p:cNvSpPr>
            <a:spLocks noGrp="1"/>
          </p:cNvSpPr>
          <p:nvPr>
            <p:ph type="ftr" sz="quarter" idx="11"/>
          </p:nvPr>
        </p:nvSpPr>
        <p:spPr/>
        <p:txBody>
          <a:bodyPr/>
          <a:lstStyle>
            <a:lvl1pPr>
              <a:defRPr/>
            </a:lvl1pPr>
          </a:lstStyle>
          <a:p>
            <a:pPr>
              <a:defRPr/>
            </a:pPr>
            <a:r>
              <a:rPr lang="en-GB"/>
              <a:t>                             </a:t>
            </a:r>
          </a:p>
        </p:txBody>
      </p:sp>
      <p:sp>
        <p:nvSpPr>
          <p:cNvPr id="7" name="Slide Number Placeholder 5">
            <a:extLst>
              <a:ext uri="{FF2B5EF4-FFF2-40B4-BE49-F238E27FC236}">
                <a16:creationId xmlns:a16="http://schemas.microsoft.com/office/drawing/2014/main" id="{15D48ACC-4BC7-480F-8B60-FE8EB3FDAE74}"/>
              </a:ext>
            </a:extLst>
          </p:cNvPr>
          <p:cNvSpPr>
            <a:spLocks noGrp="1"/>
          </p:cNvSpPr>
          <p:nvPr>
            <p:ph type="sldNum" sz="quarter" idx="12"/>
          </p:nvPr>
        </p:nvSpPr>
        <p:spPr/>
        <p:txBody>
          <a:bodyPr/>
          <a:lstStyle>
            <a:lvl1pPr>
              <a:defRPr smtClean="0"/>
            </a:lvl1pPr>
          </a:lstStyle>
          <a:p>
            <a:pPr>
              <a:defRPr/>
            </a:pPr>
            <a:fld id="{109F8C74-FC77-45DC-8D79-D2C928C2B2DD}" type="slidenum">
              <a:rPr lang="en-GB" altLang="en-US"/>
              <a:pPr>
                <a:defRPr/>
              </a:pPr>
              <a:t>‹#›</a:t>
            </a:fld>
            <a:endParaRPr lang="en-GB" altLang="en-US"/>
          </a:p>
        </p:txBody>
      </p:sp>
    </p:spTree>
    <p:extLst>
      <p:ext uri="{BB962C8B-B14F-4D97-AF65-F5344CB8AC3E}">
        <p14:creationId xmlns:p14="http://schemas.microsoft.com/office/powerpoint/2010/main" val="298027837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4" name="Picture 6" descr="Celestia-R1---OverlayContentHD.png">
            <a:extLst>
              <a:ext uri="{FF2B5EF4-FFF2-40B4-BE49-F238E27FC236}">
                <a16:creationId xmlns:a16="http://schemas.microsoft.com/office/drawing/2014/main" id="{80239A6A-BB3A-4BDE-AC68-30FA82262C4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8825"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C1DB14B0-12FE-4094-B334-E971E53257EC}"/>
              </a:ext>
            </a:extLst>
          </p:cNvPr>
          <p:cNvSpPr>
            <a:spLocks noGrp="1"/>
          </p:cNvSpPr>
          <p:nvPr>
            <p:ph type="dt" sz="half" idx="10"/>
          </p:nvPr>
        </p:nvSpPr>
        <p:spPr/>
        <p:txBody>
          <a:bodyPr/>
          <a:lstStyle>
            <a:lvl1pPr>
              <a:defRPr/>
            </a:lvl1pPr>
          </a:lstStyle>
          <a:p>
            <a:pPr>
              <a:defRPr/>
            </a:pPr>
            <a:fld id="{94C7EBF1-574C-46DB-928B-87DE1B51D72F}" type="datetime5">
              <a:rPr lang="en-GB"/>
              <a:pPr>
                <a:defRPr/>
              </a:pPr>
              <a:t>15-Feb-19</a:t>
            </a:fld>
            <a:endParaRPr lang="en-GB"/>
          </a:p>
        </p:txBody>
      </p:sp>
      <p:sp>
        <p:nvSpPr>
          <p:cNvPr id="6" name="Footer Placeholder 4">
            <a:extLst>
              <a:ext uri="{FF2B5EF4-FFF2-40B4-BE49-F238E27FC236}">
                <a16:creationId xmlns:a16="http://schemas.microsoft.com/office/drawing/2014/main" id="{E17D1D5C-9360-478D-AEB7-8494BDE0D025}"/>
              </a:ext>
            </a:extLst>
          </p:cNvPr>
          <p:cNvSpPr>
            <a:spLocks noGrp="1"/>
          </p:cNvSpPr>
          <p:nvPr>
            <p:ph type="ftr" sz="quarter" idx="11"/>
          </p:nvPr>
        </p:nvSpPr>
        <p:spPr/>
        <p:txBody>
          <a:bodyPr/>
          <a:lstStyle>
            <a:lvl1pPr>
              <a:defRPr/>
            </a:lvl1pPr>
          </a:lstStyle>
          <a:p>
            <a:pPr>
              <a:defRPr/>
            </a:pPr>
            <a:r>
              <a:rPr lang="en-GB"/>
              <a:t>                             </a:t>
            </a:r>
          </a:p>
        </p:txBody>
      </p:sp>
      <p:sp>
        <p:nvSpPr>
          <p:cNvPr id="7" name="Slide Number Placeholder 5">
            <a:extLst>
              <a:ext uri="{FF2B5EF4-FFF2-40B4-BE49-F238E27FC236}">
                <a16:creationId xmlns:a16="http://schemas.microsoft.com/office/drawing/2014/main" id="{5893AFB8-95A1-447D-AA62-ABED4259A6AE}"/>
              </a:ext>
            </a:extLst>
          </p:cNvPr>
          <p:cNvSpPr>
            <a:spLocks noGrp="1"/>
          </p:cNvSpPr>
          <p:nvPr>
            <p:ph type="sldNum" sz="quarter" idx="12"/>
          </p:nvPr>
        </p:nvSpPr>
        <p:spPr/>
        <p:txBody>
          <a:bodyPr/>
          <a:lstStyle>
            <a:lvl1pPr>
              <a:defRPr smtClean="0"/>
            </a:lvl1pPr>
          </a:lstStyle>
          <a:p>
            <a:pPr>
              <a:defRPr/>
            </a:pPr>
            <a:fld id="{6CE025CE-D062-4F20-AD63-88460330F92A}" type="slidenum">
              <a:rPr lang="en-GB" altLang="en-US"/>
              <a:pPr>
                <a:defRPr/>
              </a:pPr>
              <a:t>‹#›</a:t>
            </a:fld>
            <a:endParaRPr lang="en-GB" altLang="en-US"/>
          </a:p>
        </p:txBody>
      </p:sp>
    </p:spTree>
    <p:extLst>
      <p:ext uri="{BB962C8B-B14F-4D97-AF65-F5344CB8AC3E}">
        <p14:creationId xmlns:p14="http://schemas.microsoft.com/office/powerpoint/2010/main" val="543674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1">
          <a:gsLst>
            <a:gs pos="0">
              <a:srgbClr val="EDEDED"/>
            </a:gs>
            <a:gs pos="74001">
              <a:srgbClr val="B5D2EC"/>
            </a:gs>
            <a:gs pos="83000">
              <a:srgbClr val="B5D2EC"/>
            </a:gs>
            <a:gs pos="100000">
              <a:srgbClr val="FBE5D6"/>
            </a:gs>
          </a:gsLst>
          <a:lin ang="5400000" scaled="1"/>
        </a:gra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133306E2-803A-42A8-8977-67353F9AA730}"/>
              </a:ext>
            </a:extLst>
          </p:cNvPr>
          <p:cNvSpPr>
            <a:spLocks noGrp="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F23244E-7968-44F3-A0EC-C091AE4BEC4B}"/>
              </a:ext>
            </a:extLst>
          </p:cNvPr>
          <p:cNvSpPr>
            <a:spLocks noGrp="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3B5A71FE-BBFA-4550-BCED-B1BD9C012CF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schemeClr val="tx1">
                    <a:tint val="75000"/>
                  </a:schemeClr>
                </a:solidFill>
                <a:latin typeface="+mn-lt"/>
                <a:cs typeface="+mn-cs"/>
              </a:defRPr>
            </a:lvl1pPr>
          </a:lstStyle>
          <a:p>
            <a:pPr>
              <a:defRPr/>
            </a:pPr>
            <a:fld id="{7E7E0876-CDF5-49E3-AC76-BF981E808154}" type="datetimeFigureOut">
              <a:rPr lang="en-GB"/>
              <a:pPr>
                <a:defRPr/>
              </a:pPr>
              <a:t>15/02/2019</a:t>
            </a:fld>
            <a:endParaRPr lang="en-GB"/>
          </a:p>
        </p:txBody>
      </p:sp>
      <p:sp>
        <p:nvSpPr>
          <p:cNvPr id="5" name="Footer Placeholder 4">
            <a:extLst>
              <a:ext uri="{FF2B5EF4-FFF2-40B4-BE49-F238E27FC236}">
                <a16:creationId xmlns:a16="http://schemas.microsoft.com/office/drawing/2014/main" id="{46A6B5BD-0FF1-4386-95BD-F000D3B0E9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EA2DB7BA-F444-445F-BA4C-DA7B62AEEACC}"/>
              </a:ext>
            </a:extLst>
          </p:cNvPr>
          <p:cNvSpPr>
            <a:spLocks noGrp="1"/>
          </p:cNvSpPr>
          <p:nvPr>
            <p:ph type="sldNum" sz="quarter" idx="4"/>
          </p:nvPr>
        </p:nvSpPr>
        <p:spPr>
          <a:xfrm>
            <a:off x="8610600" y="6356350"/>
            <a:ext cx="27432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Calibri" panose="020F0502020204030204" pitchFamily="34" charset="0"/>
              </a:defRPr>
            </a:lvl1pPr>
          </a:lstStyle>
          <a:p>
            <a:pPr>
              <a:defRPr/>
            </a:pPr>
            <a:fld id="{92ED8BC6-CE1A-4D23-8E00-C03987AAAE4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63" r:id="rId6"/>
    <p:sldLayoutId id="2147483764" r:id="rId7"/>
    <p:sldLayoutId id="2147483765" r:id="rId8"/>
    <p:sldLayoutId id="2147483766" r:id="rId9"/>
    <p:sldLayoutId id="2147483767" r:id="rId10"/>
    <p:sldLayoutId id="2147483768" r:id="rId1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rotWithShape="1">
          <a:gsLst>
            <a:gs pos="0">
              <a:srgbClr val="D9F0EB"/>
            </a:gs>
            <a:gs pos="74001">
              <a:srgbClr val="DAA8E3"/>
            </a:gs>
            <a:gs pos="83000">
              <a:srgbClr val="DAA8E3"/>
            </a:gs>
            <a:gs pos="100000">
              <a:srgbClr val="DAE5F6"/>
            </a:gs>
          </a:gsLst>
          <a:lin ang="5400000" scaled="1"/>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197858E-9D78-491D-9156-DB62B6EBA933}"/>
              </a:ext>
            </a:extLst>
          </p:cNvPr>
          <p:cNvSpPr>
            <a:spLocks noGrp="1"/>
          </p:cNvSpPr>
          <p:nvPr>
            <p:ph type="title"/>
          </p:nvPr>
        </p:nvSpPr>
        <p:spPr>
          <a:xfrm>
            <a:off x="685800" y="609600"/>
            <a:ext cx="10131425" cy="1455738"/>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2051" name="Text Placeholder 2">
            <a:extLst>
              <a:ext uri="{FF2B5EF4-FFF2-40B4-BE49-F238E27FC236}">
                <a16:creationId xmlns:a16="http://schemas.microsoft.com/office/drawing/2014/main" id="{E5212A93-F4C9-4385-B044-622014B52316}"/>
              </a:ext>
            </a:extLst>
          </p:cNvPr>
          <p:cNvSpPr>
            <a:spLocks noGrp="1"/>
          </p:cNvSpPr>
          <p:nvPr>
            <p:ph type="body" idx="1"/>
          </p:nvPr>
        </p:nvSpPr>
        <p:spPr bwMode="auto">
          <a:xfrm>
            <a:off x="685800" y="2141538"/>
            <a:ext cx="10131425" cy="3649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ECEDA3E8-9BF6-4102-AAA7-33FF312DF288}"/>
              </a:ext>
            </a:extLst>
          </p:cNvPr>
          <p:cNvSpPr>
            <a:spLocks noGrp="1"/>
          </p:cNvSpPr>
          <p:nvPr>
            <p:ph type="dt" sz="half" idx="2"/>
          </p:nvPr>
        </p:nvSpPr>
        <p:spPr>
          <a:xfrm>
            <a:off x="8589963" y="5870575"/>
            <a:ext cx="1600200" cy="377825"/>
          </a:xfrm>
          <a:prstGeom prst="rect">
            <a:avLst/>
          </a:prstGeom>
        </p:spPr>
        <p:txBody>
          <a:bodyPr vert="horz" lIns="91440" tIns="45720" rIns="91440" bIns="45720" rtlCol="0" anchor="ctr"/>
          <a:lstStyle>
            <a:lvl1pPr algn="r" eaLnBrk="1" fontAlgn="auto" hangingPunct="1">
              <a:spcBef>
                <a:spcPts val="0"/>
              </a:spcBef>
              <a:spcAft>
                <a:spcPts val="0"/>
              </a:spcAft>
              <a:defRPr sz="1000" b="0" i="0">
                <a:solidFill>
                  <a:schemeClr val="tx1"/>
                </a:solidFill>
                <a:effectLst/>
                <a:latin typeface="+mn-lt"/>
                <a:cs typeface="+mn-cs"/>
              </a:defRPr>
            </a:lvl1pPr>
          </a:lstStyle>
          <a:p>
            <a:pPr>
              <a:defRPr/>
            </a:pPr>
            <a:fld id="{1232CC5C-D1A9-47AC-86DD-CC01C2D5989B}" type="datetimeFigureOut">
              <a:rPr lang="en-GB"/>
              <a:pPr>
                <a:defRPr/>
              </a:pPr>
              <a:t>15/02/2019</a:t>
            </a:fld>
            <a:endParaRPr lang="en-GB"/>
          </a:p>
        </p:txBody>
      </p:sp>
      <p:sp>
        <p:nvSpPr>
          <p:cNvPr id="5" name="Footer Placeholder 4">
            <a:extLst>
              <a:ext uri="{FF2B5EF4-FFF2-40B4-BE49-F238E27FC236}">
                <a16:creationId xmlns:a16="http://schemas.microsoft.com/office/drawing/2014/main" id="{08391514-3DBC-420C-B71A-69518AA708E1}"/>
              </a:ext>
            </a:extLst>
          </p:cNvPr>
          <p:cNvSpPr>
            <a:spLocks noGrp="1"/>
          </p:cNvSpPr>
          <p:nvPr>
            <p:ph type="ftr" sz="quarter" idx="3"/>
          </p:nvPr>
        </p:nvSpPr>
        <p:spPr>
          <a:xfrm>
            <a:off x="685800" y="5870575"/>
            <a:ext cx="7827963" cy="377825"/>
          </a:xfrm>
          <a:prstGeom prst="rect">
            <a:avLst/>
          </a:prstGeom>
        </p:spPr>
        <p:txBody>
          <a:bodyPr vert="horz" lIns="91440" tIns="45720" rIns="91440" bIns="45720" rtlCol="0" anchor="ctr"/>
          <a:lstStyle>
            <a:lvl1pPr algn="l" eaLnBrk="1" fontAlgn="auto" hangingPunct="1">
              <a:spcBef>
                <a:spcPts val="0"/>
              </a:spcBef>
              <a:spcAft>
                <a:spcPts val="0"/>
              </a:spcAft>
              <a:defRPr sz="1000" b="0" i="0">
                <a:solidFill>
                  <a:schemeClr val="tx1"/>
                </a:solidFill>
                <a:effectLst/>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088A62A8-630A-4D9F-A01F-3481798211D3}"/>
              </a:ext>
            </a:extLst>
          </p:cNvPr>
          <p:cNvSpPr>
            <a:spLocks noGrp="1"/>
          </p:cNvSpPr>
          <p:nvPr>
            <p:ph type="sldNum" sz="quarter" idx="4"/>
          </p:nvPr>
        </p:nvSpPr>
        <p:spPr>
          <a:xfrm>
            <a:off x="10266363" y="5870575"/>
            <a:ext cx="550862" cy="3778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000" smtClean="0">
                <a:latin typeface="Calibri" panose="020F0502020204030204" pitchFamily="34" charset="0"/>
              </a:defRPr>
            </a:lvl1pPr>
          </a:lstStyle>
          <a:p>
            <a:pPr>
              <a:defRPr/>
            </a:pPr>
            <a:fld id="{7DA8D595-EEA4-4D79-AC68-A964970E972F}" type="slidenum">
              <a:rPr lang="en-GB" altLang="en-US"/>
              <a:pPr>
                <a:defRPr/>
              </a:pPr>
              <a:t>‹#›</a:t>
            </a:fld>
            <a:endParaRPr lang="en-GB" altLang="en-US"/>
          </a:p>
        </p:txBody>
      </p:sp>
    </p:spTree>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 id="2147483780" r:id="rId12"/>
    <p:sldLayoutId id="2147483781" r:id="rId13"/>
    <p:sldLayoutId id="2147483782" r:id="rId14"/>
    <p:sldLayoutId id="2147483783" r:id="rId15"/>
    <p:sldLayoutId id="2147483784" r:id="rId16"/>
    <p:sldLayoutId id="2147483785" r:id="rId17"/>
  </p:sldLayoutIdLst>
  <p:txStyles>
    <p:titleStyle>
      <a:lvl1pPr algn="l" defTabSz="457200" rtl="0" eaLnBrk="0" fontAlgn="base" hangingPunct="0">
        <a:spcBef>
          <a:spcPct val="0"/>
        </a:spcBef>
        <a:spcAft>
          <a:spcPct val="0"/>
        </a:spcAft>
        <a:defRPr sz="3600" kern="1200" cap="all">
          <a:ln w="3175" cmpd="sng">
            <a:noFill/>
          </a:ln>
          <a:solidFill>
            <a:schemeClr val="tx1"/>
          </a:solidFill>
          <a:latin typeface="+mj-lt"/>
          <a:ea typeface="+mj-ea"/>
          <a:cs typeface="+mj-cs"/>
        </a:defRPr>
      </a:lvl1pPr>
      <a:lvl2pPr algn="l" defTabSz="457200" rtl="0" eaLnBrk="0" fontAlgn="base" hangingPunct="0">
        <a:spcBef>
          <a:spcPct val="0"/>
        </a:spcBef>
        <a:spcAft>
          <a:spcPct val="0"/>
        </a:spcAft>
        <a:defRPr sz="3600">
          <a:solidFill>
            <a:schemeClr val="tx1"/>
          </a:solidFill>
          <a:latin typeface="Calibri Light" panose="020F0302020204030204" pitchFamily="34" charset="0"/>
        </a:defRPr>
      </a:lvl2pPr>
      <a:lvl3pPr algn="l" defTabSz="457200" rtl="0" eaLnBrk="0" fontAlgn="base" hangingPunct="0">
        <a:spcBef>
          <a:spcPct val="0"/>
        </a:spcBef>
        <a:spcAft>
          <a:spcPct val="0"/>
        </a:spcAft>
        <a:defRPr sz="3600">
          <a:solidFill>
            <a:schemeClr val="tx1"/>
          </a:solidFill>
          <a:latin typeface="Calibri Light" panose="020F0302020204030204" pitchFamily="34" charset="0"/>
        </a:defRPr>
      </a:lvl3pPr>
      <a:lvl4pPr algn="l" defTabSz="457200" rtl="0" eaLnBrk="0" fontAlgn="base" hangingPunct="0">
        <a:spcBef>
          <a:spcPct val="0"/>
        </a:spcBef>
        <a:spcAft>
          <a:spcPct val="0"/>
        </a:spcAft>
        <a:defRPr sz="3600">
          <a:solidFill>
            <a:schemeClr val="tx1"/>
          </a:solidFill>
          <a:latin typeface="Calibri Light" panose="020F0302020204030204" pitchFamily="34" charset="0"/>
        </a:defRPr>
      </a:lvl4pPr>
      <a:lvl5pPr algn="l" defTabSz="457200" rtl="0" eaLnBrk="0" fontAlgn="base" hangingPunct="0">
        <a:spcBef>
          <a:spcPct val="0"/>
        </a:spcBef>
        <a:spcAft>
          <a:spcPct val="0"/>
        </a:spcAft>
        <a:defRPr sz="3600">
          <a:solidFill>
            <a:schemeClr val="tx1"/>
          </a:solidFill>
          <a:latin typeface="Calibri Light" panose="020F030202020403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0" fontAlgn="base" hangingPunct="0">
        <a:spcBef>
          <a:spcPct val="0"/>
        </a:spcBef>
        <a:spcAft>
          <a:spcPts val="1000"/>
        </a:spcAft>
        <a:buClr>
          <a:schemeClr val="tx1"/>
        </a:buClr>
        <a:buSzPct val="100000"/>
        <a:buFont typeface="Arial" panose="020B0604020202020204" pitchFamily="34" charset="0"/>
        <a:buChar char="•"/>
        <a:defRPr kern="1200">
          <a:solidFill>
            <a:schemeClr val="tx1"/>
          </a:solidFill>
          <a:latin typeface="+mn-lt"/>
          <a:ea typeface="+mn-ea"/>
          <a:cs typeface="+mn-cs"/>
        </a:defRPr>
      </a:lvl1pPr>
      <a:lvl2pPr marL="742950" indent="-285750" algn="l" defTabSz="457200" rtl="0" eaLnBrk="0" fontAlgn="base" hangingPunct="0">
        <a:spcBef>
          <a:spcPct val="0"/>
        </a:spcBef>
        <a:spcAft>
          <a:spcPts val="1000"/>
        </a:spcAft>
        <a:buClr>
          <a:schemeClr val="tx1"/>
        </a:buClr>
        <a:buSzPct val="100000"/>
        <a:buFont typeface="Arial" panose="020B0604020202020204" pitchFamily="34" charset="0"/>
        <a:buChar char="•"/>
        <a:defRPr sz="1600" kern="1200">
          <a:solidFill>
            <a:schemeClr val="tx1"/>
          </a:solidFill>
          <a:latin typeface="+mn-lt"/>
          <a:ea typeface="+mn-ea"/>
          <a:cs typeface="+mn-cs"/>
        </a:defRPr>
      </a:lvl2pPr>
      <a:lvl3pPr marL="1200150" indent="-285750" algn="l" defTabSz="457200" rtl="0" eaLnBrk="0" fontAlgn="base" hangingPunct="0">
        <a:spcBef>
          <a:spcPct val="0"/>
        </a:spcBef>
        <a:spcAft>
          <a:spcPts val="1000"/>
        </a:spcAft>
        <a:buClr>
          <a:schemeClr val="tx1"/>
        </a:buClr>
        <a:buSzPct val="100000"/>
        <a:buFont typeface="Arial" panose="020B0604020202020204" pitchFamily="34" charset="0"/>
        <a:buChar char="•"/>
        <a:defRPr sz="1400" kern="1200">
          <a:solidFill>
            <a:schemeClr val="tx1"/>
          </a:solidFill>
          <a:latin typeface="+mn-lt"/>
          <a:ea typeface="+mn-ea"/>
          <a:cs typeface="+mn-cs"/>
        </a:defRPr>
      </a:lvl3pPr>
      <a:lvl4pPr marL="1543050" indent="-171450" algn="l" defTabSz="457200" rtl="0" eaLnBrk="0" fontAlgn="base" hangingPunct="0">
        <a:spcBef>
          <a:spcPct val="0"/>
        </a:spcBef>
        <a:spcAft>
          <a:spcPts val="1000"/>
        </a:spcAft>
        <a:buClr>
          <a:schemeClr val="tx1"/>
        </a:buClr>
        <a:buSzPct val="100000"/>
        <a:buFont typeface="Arial" panose="020B0604020202020204" pitchFamily="34" charset="0"/>
        <a:buChar char="•"/>
        <a:defRPr sz="1200" kern="1200">
          <a:solidFill>
            <a:schemeClr val="tx1"/>
          </a:solidFill>
          <a:latin typeface="+mn-lt"/>
          <a:ea typeface="+mn-ea"/>
          <a:cs typeface="+mn-cs"/>
        </a:defRPr>
      </a:lvl4pPr>
      <a:lvl5pPr marL="2000250" indent="-171450" algn="l" defTabSz="457200" rtl="0" eaLnBrk="0" fontAlgn="base" hangingPunct="0">
        <a:spcBef>
          <a:spcPct val="0"/>
        </a:spcBef>
        <a:spcAft>
          <a:spcPts val="1000"/>
        </a:spcAft>
        <a:buClr>
          <a:schemeClr val="tx1"/>
        </a:buClr>
        <a:buSzPct val="100000"/>
        <a:buFont typeface="Arial" panose="020B0604020202020204" pitchFamily="34" charset="0"/>
        <a:buChar char="•"/>
        <a:defRPr sz="1200" kern="1200">
          <a:solidFill>
            <a:schemeClr val="tx1"/>
          </a:solidFill>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ved=2ahUKEwjTzqOks47eAhURyRoKHXjPAOgQjRx6BAgBEAU&amp;url=https://www.lynda.com/Business-Software-tutorials/Learning-Speed-Reading/171055-2.html&amp;psig=AOvVaw0QZzAQsimY2cylAec-bLbR&amp;ust=1539897476883330" TargetMode="External"/><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hyperlink" Target="http://www.google.com/url?sa=i&amp;rct=j&amp;q=&amp;esrc=s&amp;source=images&amp;cd=&amp;cad=rja&amp;uact=8&amp;ved=2ahUKEwilkduYrI7eAhWK4YUKHTYgCI8QjRx6BAgBEAU&amp;url=http://www.murorikiunga.com/reading-books-is-a-sure-way-of-curing-stress/&amp;psig=AOvVaw0rPSOmjwNwgkgivyXADunI&amp;ust=1539895571415010" TargetMode="External"/><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iwiaHrrI7eAhUK2xoKHYzzCGcQjRx6BAgBEAU&amp;url=https://www.huffingtonpost.com/robert-e-slavin/show-me-the-evidence_b_6523004.html&amp;psig=AOvVaw189BgG9z79T9Zh2OiFiY7h&amp;ust=1539895747325336" TargetMode="External"/><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jG-9yXrY7eAhXkzIUKHRquAlsQjRx6BAgBEAU&amp;url=https://www.qcs.co.uk/useful-guides/cqc-new-fundamental-standards-part-4-evidence-gathering/&amp;psig=AOvVaw189BgG9z79T9Zh2OiFiY7h&amp;ust=1539895747325336" TargetMode="External"/><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17.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8.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google.com/url?sa=i&amp;rct=j&amp;q=&amp;esrc=s&amp;source=images&amp;cd=&amp;cad=rja&amp;uact=8&amp;ved=2ahUKEwi-puGlo47eAhUMWBoKHeeGDnYQjRx6BAgBEAU&amp;url=https://crossexamined.org/identity-argument-soul/&amp;psig=AOvVaw3uJVcdSHIQexW_h03Dmoi1&amp;ust=1539893151733865"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jCycjko47eAhWnz4UKHRmnBpAQjRx6BAgBEAU&amp;url=https://patch.com/georgia/woodstock/the-art-of-discussion-aka-argumentation&amp;psig=AOvVaw3uJVcdSHIQexW_h03Dmoi1&amp;ust=1539893151733865"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23.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im_bKdpI7eAhUnyYUKHfjDCn4QjRx6BAgBEAU&amp;url=https://conicherep.com/2018/06/12/y-si-no-sale-la-ley-nada-se-termina/&amp;psig=AOvVaw1WBUKKCVEbgMPqd08w68_h&amp;ust=1539893426120070"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4.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iTrdvbpI7eAhVRvxoKHQaOAsMQjRx6BAgBEAU&amp;url=https://fr.123rf.com/photo_37116731_probl%C3%A8me-de-communication-illustration-3d-avec-personnage-de-dessin-anim%C3%A9.html&amp;psig=AOvVaw1WBUKKCVEbgMPqd08w68_h&amp;ust=1539893426120070"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25.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jfz_Okq47eAhUC0RoKHWYBAUEQjRx6BAgBEAU&amp;url=https://www.netdoctor.co.uk/medicines/a5573/antibiotics/&amp;psig=AOvVaw3YZ_915nez47UeQuVg8EgA&amp;ust=1539895328294026"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26.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1.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www.google.com/url?sa=i&amp;rct=j&amp;q=&amp;esrc=s&amp;source=images&amp;cd=&amp;cad=rja&amp;uact=8&amp;ved=2ahUKEwiR2NvYso7eAhVF0RoKHU6nAhUQjRx6BAgBEAU&amp;url=https://www.musicnotes.com/sheet-music/artist/the-theorist&amp;psig=AOvVaw3q-7akGvXLJx_elryELN5X&amp;ust=1539897307915015"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33.jpeg"/></Relationships>
</file>

<file path=ppt/slides/_rels/slide3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www.valuescentre.com/our-products/products-individuals/personal-values-assessment-pv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5F133412-6377-4822-9356-0C023812E5EB}"/>
              </a:ext>
            </a:extLst>
          </p:cNvPr>
          <p:cNvSpPr>
            <a:spLocks noGrp="1"/>
          </p:cNvSpPr>
          <p:nvPr>
            <p:ph type="ctrTitle"/>
          </p:nvPr>
        </p:nvSpPr>
        <p:spPr>
          <a:xfrm>
            <a:off x="1919288" y="2565400"/>
            <a:ext cx="6624637" cy="3816350"/>
          </a:xfrm>
        </p:spPr>
        <p:txBody>
          <a:bodyPr>
            <a:normAutofit fontScale="90000"/>
          </a:bodyPr>
          <a:lstStyle/>
          <a:p>
            <a:pPr algn="ctr" eaLnBrk="1" fontAlgn="auto" hangingPunct="1">
              <a:spcAft>
                <a:spcPts val="0"/>
              </a:spcAft>
              <a:defRPr/>
            </a:pPr>
            <a:br>
              <a:rPr lang="en-GB" altLang="en-US" sz="4000" b="1" i="1" dirty="0"/>
            </a:br>
            <a:br>
              <a:rPr lang="en-GB" altLang="en-US" sz="4000" i="1" dirty="0"/>
            </a:br>
            <a:r>
              <a:rPr lang="en-GB" altLang="en-US" sz="4000" b="1" i="1" dirty="0">
                <a:solidFill>
                  <a:schemeClr val="bg1"/>
                </a:solidFill>
              </a:rPr>
              <a:t>BA Leadership &amp; Management Skills for the Workplace</a:t>
            </a:r>
            <a:br>
              <a:rPr lang="en-GB" altLang="en-US" sz="4000" dirty="0"/>
            </a:br>
            <a:br>
              <a:rPr lang="en-GB" altLang="en-US" sz="4000" dirty="0"/>
            </a:br>
            <a:r>
              <a:rPr lang="en-GB" altLang="en-US" sz="4000" b="1" dirty="0">
                <a:solidFill>
                  <a:srgbClr val="0070C0"/>
                </a:solidFill>
              </a:rPr>
              <a:t>Module: BMSK5001 </a:t>
            </a:r>
            <a:br>
              <a:rPr lang="en-GB" altLang="en-US" sz="4000" b="1" dirty="0">
                <a:solidFill>
                  <a:srgbClr val="0070C0"/>
                </a:solidFill>
              </a:rPr>
            </a:br>
            <a:br>
              <a:rPr lang="en-GB" altLang="en-US" sz="4000" dirty="0"/>
            </a:br>
            <a:r>
              <a:rPr lang="en-GB" sz="4000" b="1" dirty="0">
                <a:solidFill>
                  <a:schemeClr val="bg1"/>
                </a:solidFill>
              </a:rPr>
              <a:t>Developing Workplace Critical Thinking</a:t>
            </a:r>
            <a:br>
              <a:rPr lang="en-GB" sz="4000" b="1" dirty="0">
                <a:solidFill>
                  <a:schemeClr val="bg1"/>
                </a:solidFill>
              </a:rPr>
            </a:br>
            <a:r>
              <a:rPr lang="en-GB" sz="3100" b="1" dirty="0">
                <a:solidFill>
                  <a:schemeClr val="bg1"/>
                </a:solidFill>
              </a:rPr>
              <a:t>Week 3</a:t>
            </a:r>
            <a:br>
              <a:rPr lang="en-GB" sz="3100" b="1" dirty="0">
                <a:solidFill>
                  <a:schemeClr val="bg1"/>
                </a:solidFill>
              </a:rPr>
            </a:br>
            <a:br>
              <a:rPr lang="en-GB" altLang="en-US" sz="2000" dirty="0"/>
            </a:br>
            <a:br>
              <a:rPr lang="en-GB" altLang="en-US" sz="4000" dirty="0"/>
            </a:br>
            <a:endParaRPr lang="en-GB" altLang="en-US" sz="2800" dirty="0"/>
          </a:p>
        </p:txBody>
      </p:sp>
      <p:pic>
        <p:nvPicPr>
          <p:cNvPr id="21507" name="Picture 1" descr="TSD_logo2010">
            <a:extLst>
              <a:ext uri="{FF2B5EF4-FFF2-40B4-BE49-F238E27FC236}">
                <a16:creationId xmlns:a16="http://schemas.microsoft.com/office/drawing/2014/main" id="{95DC8BA0-3BD1-48CC-A31B-6A75BEA3BF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88388" y="5949950"/>
            <a:ext cx="173037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F1297-0639-4BF5-9415-B25ED9FA0DD9}"/>
              </a:ext>
            </a:extLst>
          </p:cNvPr>
          <p:cNvSpPr>
            <a:spLocks noGrp="1"/>
          </p:cNvSpPr>
          <p:nvPr>
            <p:ph type="title"/>
          </p:nvPr>
        </p:nvSpPr>
        <p:spPr/>
        <p:txBody>
          <a:bodyPr/>
          <a:lstStyle/>
          <a:p>
            <a:pPr eaLnBrk="1" fontAlgn="auto" hangingPunct="1">
              <a:spcAft>
                <a:spcPts val="0"/>
              </a:spcAft>
              <a:defRPr/>
            </a:pPr>
            <a:r>
              <a:rPr lang="en-GB" dirty="0">
                <a:solidFill>
                  <a:schemeClr val="accent1">
                    <a:lumMod val="50000"/>
                  </a:schemeClr>
                </a:solidFill>
              </a:rPr>
              <a:t>This week</a:t>
            </a:r>
          </a:p>
        </p:txBody>
      </p:sp>
      <p:sp>
        <p:nvSpPr>
          <p:cNvPr id="3" name="Content Placeholder 2">
            <a:extLst>
              <a:ext uri="{FF2B5EF4-FFF2-40B4-BE49-F238E27FC236}">
                <a16:creationId xmlns:a16="http://schemas.microsoft.com/office/drawing/2014/main" id="{D7272B6C-66EC-4D89-9958-9789087B7297}"/>
              </a:ext>
            </a:extLst>
          </p:cNvPr>
          <p:cNvSpPr>
            <a:spLocks noGrp="1"/>
          </p:cNvSpPr>
          <p:nvPr>
            <p:ph idx="1"/>
          </p:nvPr>
        </p:nvSpPr>
        <p:spPr>
          <a:xfrm>
            <a:off x="685800" y="1138238"/>
            <a:ext cx="10131425" cy="3649662"/>
          </a:xfrm>
        </p:spPr>
        <p:txBody>
          <a:bodyPr rtlCol="0">
            <a:normAutofit/>
          </a:bodyPr>
          <a:lstStyle/>
          <a:p>
            <a:pPr eaLnBrk="1" fontAlgn="auto" hangingPunct="1">
              <a:spcBef>
                <a:spcPts val="0"/>
              </a:spcBef>
              <a:buFont typeface="Arial"/>
              <a:buChar char="•"/>
              <a:defRPr/>
            </a:pPr>
            <a:r>
              <a:rPr lang="en-GB" b="1" dirty="0">
                <a:solidFill>
                  <a:schemeClr val="bg1">
                    <a:lumMod val="75000"/>
                    <a:lumOff val="25000"/>
                  </a:schemeClr>
                </a:solidFill>
              </a:rPr>
              <a:t>Critical reading continued </a:t>
            </a:r>
          </a:p>
          <a:p>
            <a:pPr eaLnBrk="1" fontAlgn="auto" hangingPunct="1">
              <a:spcBef>
                <a:spcPts val="0"/>
              </a:spcBef>
              <a:buFont typeface="Arial"/>
              <a:buChar char="•"/>
              <a:defRPr/>
            </a:pPr>
            <a:r>
              <a:rPr lang="en-GB" b="1" dirty="0">
                <a:solidFill>
                  <a:schemeClr val="bg1">
                    <a:lumMod val="75000"/>
                    <a:lumOff val="25000"/>
                  </a:schemeClr>
                </a:solidFill>
              </a:rPr>
              <a:t>Pearson’s RED Model</a:t>
            </a:r>
          </a:p>
          <a:p>
            <a:pPr eaLnBrk="1" fontAlgn="auto" hangingPunct="1">
              <a:spcBef>
                <a:spcPts val="0"/>
              </a:spcBef>
              <a:buFont typeface="Arial"/>
              <a:buChar char="•"/>
              <a:defRPr/>
            </a:pPr>
            <a:r>
              <a:rPr lang="en-GB" b="1" dirty="0">
                <a:solidFill>
                  <a:schemeClr val="bg1">
                    <a:lumMod val="75000"/>
                    <a:lumOff val="25000"/>
                  </a:schemeClr>
                </a:solidFill>
              </a:rPr>
              <a:t>Socratic Questions</a:t>
            </a:r>
          </a:p>
          <a:p>
            <a:pPr eaLnBrk="1" fontAlgn="auto" hangingPunct="1">
              <a:spcBef>
                <a:spcPts val="0"/>
              </a:spcBef>
              <a:buFont typeface="Arial"/>
              <a:buChar char="•"/>
              <a:defRPr/>
            </a:pPr>
            <a:endParaRPr lang="en-GB" b="1" dirty="0">
              <a:solidFill>
                <a:schemeClr val="bg1">
                  <a:lumMod val="75000"/>
                  <a:lumOff val="25000"/>
                </a:schemeClr>
              </a:solidFill>
            </a:endParaRPr>
          </a:p>
        </p:txBody>
      </p:sp>
      <p:pic>
        <p:nvPicPr>
          <p:cNvPr id="23556" name="Picture 3">
            <a:extLst>
              <a:ext uri="{FF2B5EF4-FFF2-40B4-BE49-F238E27FC236}">
                <a16:creationId xmlns:a16="http://schemas.microsoft.com/office/drawing/2014/main" id="{07422CE5-3763-4A0C-88CB-5A5063C25B9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211638" y="1138238"/>
            <a:ext cx="7027862" cy="421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2245A-F7AF-49B1-B4FB-F8C9FD20AF25}"/>
              </a:ext>
            </a:extLst>
          </p:cNvPr>
          <p:cNvSpPr>
            <a:spLocks noGrp="1"/>
          </p:cNvSpPr>
          <p:nvPr>
            <p:ph type="title"/>
          </p:nvPr>
        </p:nvSpPr>
        <p:spPr/>
        <p:txBody>
          <a:bodyPr/>
          <a:lstStyle/>
          <a:p>
            <a:pPr eaLnBrk="1" fontAlgn="auto" hangingPunct="1">
              <a:spcAft>
                <a:spcPts val="0"/>
              </a:spcAft>
              <a:defRPr/>
            </a:pPr>
            <a:r>
              <a:rPr lang="en-GB" dirty="0">
                <a:solidFill>
                  <a:srgbClr val="00B050"/>
                </a:solidFill>
                <a:effectLst>
                  <a:outerShdw blurRad="38100" dist="38100" dir="2700000" algn="tl">
                    <a:srgbClr val="000000">
                      <a:alpha val="43137"/>
                    </a:srgbClr>
                  </a:outerShdw>
                </a:effectLst>
                <a:latin typeface="Arial Rounded MT Bold" panose="020F0704030504030204" pitchFamily="34" charset="0"/>
              </a:rPr>
              <a:t>What is critical reading?</a:t>
            </a:r>
          </a:p>
        </p:txBody>
      </p:sp>
      <p:sp>
        <p:nvSpPr>
          <p:cNvPr id="3" name="Content Placeholder 2">
            <a:extLst>
              <a:ext uri="{FF2B5EF4-FFF2-40B4-BE49-F238E27FC236}">
                <a16:creationId xmlns:a16="http://schemas.microsoft.com/office/drawing/2014/main" id="{4D94DB68-2A76-4216-AF92-DCE4DDC04A46}"/>
              </a:ext>
            </a:extLst>
          </p:cNvPr>
          <p:cNvSpPr>
            <a:spLocks noGrp="1"/>
          </p:cNvSpPr>
          <p:nvPr>
            <p:ph idx="1"/>
          </p:nvPr>
        </p:nvSpPr>
        <p:spPr>
          <a:xfrm>
            <a:off x="609600" y="1470025"/>
            <a:ext cx="10972800" cy="3917950"/>
          </a:xfrm>
        </p:spPr>
        <p:txBody>
          <a:bodyPr/>
          <a:lstStyle/>
          <a:p>
            <a:pPr eaLnBrk="1" hangingPunct="1"/>
            <a:r>
              <a:rPr lang="en-GB" altLang="en-US">
                <a:solidFill>
                  <a:srgbClr val="7030A0"/>
                </a:solidFill>
              </a:rPr>
              <a:t>Understanding the </a:t>
            </a:r>
            <a:r>
              <a:rPr lang="en-GB" altLang="en-US">
                <a:solidFill>
                  <a:srgbClr val="FF0000"/>
                </a:solidFill>
              </a:rPr>
              <a:t>content</a:t>
            </a:r>
            <a:r>
              <a:rPr lang="en-GB" altLang="en-US">
                <a:solidFill>
                  <a:srgbClr val="7030A0"/>
                </a:solidFill>
              </a:rPr>
              <a:t> of a text</a:t>
            </a:r>
          </a:p>
          <a:p>
            <a:pPr eaLnBrk="1" hangingPunct="1"/>
            <a:r>
              <a:rPr lang="en-GB" altLang="en-US">
                <a:solidFill>
                  <a:srgbClr val="0070C0"/>
                </a:solidFill>
              </a:rPr>
              <a:t>Understanding how the topic matter is </a:t>
            </a:r>
            <a:r>
              <a:rPr lang="en-GB" altLang="en-US">
                <a:solidFill>
                  <a:srgbClr val="FF0000"/>
                </a:solidFill>
              </a:rPr>
              <a:t>developed</a:t>
            </a:r>
          </a:p>
          <a:p>
            <a:pPr eaLnBrk="1" hangingPunct="1"/>
            <a:r>
              <a:rPr lang="en-GB" altLang="en-US">
                <a:solidFill>
                  <a:srgbClr val="00B050"/>
                </a:solidFill>
              </a:rPr>
              <a:t>Does the text ask for our </a:t>
            </a:r>
            <a:r>
              <a:rPr lang="en-GB" altLang="en-US">
                <a:solidFill>
                  <a:srgbClr val="FF0000"/>
                </a:solidFill>
              </a:rPr>
              <a:t>sympathy</a:t>
            </a:r>
            <a:r>
              <a:rPr lang="en-GB" altLang="en-US">
                <a:solidFill>
                  <a:srgbClr val="00B050"/>
                </a:solidFill>
              </a:rPr>
              <a:t> with the idea, statement or notion?</a:t>
            </a:r>
          </a:p>
          <a:p>
            <a:pPr eaLnBrk="1" hangingPunct="1"/>
            <a:r>
              <a:rPr lang="en-GB" altLang="en-US">
                <a:solidFill>
                  <a:srgbClr val="002060"/>
                </a:solidFill>
              </a:rPr>
              <a:t>Does it give </a:t>
            </a:r>
            <a:r>
              <a:rPr lang="en-GB" altLang="en-US">
                <a:solidFill>
                  <a:srgbClr val="FF0000"/>
                </a:solidFill>
              </a:rPr>
              <a:t>examples</a:t>
            </a:r>
            <a:r>
              <a:rPr lang="en-GB" altLang="en-US">
                <a:solidFill>
                  <a:srgbClr val="002060"/>
                </a:solidFill>
              </a:rPr>
              <a:t>  of the topic matter?</a:t>
            </a:r>
          </a:p>
          <a:p>
            <a:pPr eaLnBrk="1" hangingPunct="1"/>
            <a:r>
              <a:rPr lang="en-GB" altLang="en-US">
                <a:solidFill>
                  <a:srgbClr val="7030A0"/>
                </a:solidFill>
              </a:rPr>
              <a:t>Does it </a:t>
            </a:r>
            <a:r>
              <a:rPr lang="en-GB" altLang="en-US">
                <a:solidFill>
                  <a:srgbClr val="FF0000"/>
                </a:solidFill>
              </a:rPr>
              <a:t>argue</a:t>
            </a:r>
            <a:r>
              <a:rPr lang="en-GB" altLang="en-US">
                <a:solidFill>
                  <a:srgbClr val="7030A0"/>
                </a:solidFill>
              </a:rPr>
              <a:t> the point or use a contrast to clarify the point?</a:t>
            </a:r>
          </a:p>
          <a:p>
            <a:pPr eaLnBrk="1" hangingPunct="1"/>
            <a:r>
              <a:rPr lang="en-GB" altLang="en-US">
                <a:solidFill>
                  <a:srgbClr val="0070C0"/>
                </a:solidFill>
              </a:rPr>
              <a:t>Does it </a:t>
            </a:r>
            <a:r>
              <a:rPr lang="en-GB" altLang="en-US">
                <a:solidFill>
                  <a:srgbClr val="FF0000"/>
                </a:solidFill>
              </a:rPr>
              <a:t>achieve</a:t>
            </a:r>
            <a:r>
              <a:rPr lang="en-GB" altLang="en-US">
                <a:solidFill>
                  <a:srgbClr val="0070C0"/>
                </a:solidFill>
              </a:rPr>
              <a:t> what it sets out to do?</a:t>
            </a:r>
          </a:p>
          <a:p>
            <a:pPr eaLnBrk="1" hangingPunct="1"/>
            <a:endParaRPr lang="en-GB" altLang="en-US"/>
          </a:p>
        </p:txBody>
      </p:sp>
      <p:pic>
        <p:nvPicPr>
          <p:cNvPr id="25604" name="Picture 2" descr="Image result for reading">
            <a:hlinkClick r:id="rId3"/>
            <a:extLst>
              <a:ext uri="{FF2B5EF4-FFF2-40B4-BE49-F238E27FC236}">
                <a16:creationId xmlns:a16="http://schemas.microsoft.com/office/drawing/2014/main" id="{A939B80F-B56E-43F8-8E2C-E18106229F5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64475" y="2143125"/>
            <a:ext cx="3819525" cy="2147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7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75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75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75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75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75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AB291-59F1-4928-B079-780328E30B40}"/>
              </a:ext>
            </a:extLst>
          </p:cNvPr>
          <p:cNvSpPr>
            <a:spLocks noGrp="1"/>
          </p:cNvSpPr>
          <p:nvPr>
            <p:ph type="title"/>
          </p:nvPr>
        </p:nvSpPr>
        <p:spPr>
          <a:xfrm>
            <a:off x="554038" y="373063"/>
            <a:ext cx="10972800" cy="1143000"/>
          </a:xfrm>
        </p:spPr>
        <p:txBody>
          <a:bodyPr>
            <a:noAutofit/>
          </a:bodyPr>
          <a:lstStyle/>
          <a:p>
            <a:pPr algn="ctr" eaLnBrk="1" fontAlgn="auto" hangingPunct="1">
              <a:spcAft>
                <a:spcPts val="0"/>
              </a:spcAft>
              <a:defRPr/>
            </a:pPr>
            <a:r>
              <a:rPr lang="en-GB" sz="3800" dirty="0">
                <a:solidFill>
                  <a:schemeClr val="accent1">
                    <a:lumMod val="75000"/>
                  </a:schemeClr>
                </a:solidFill>
                <a:effectLst>
                  <a:outerShdw blurRad="38100" dist="38100" dir="2700000" algn="tl">
                    <a:srgbClr val="000000">
                      <a:alpha val="43137"/>
                    </a:srgbClr>
                  </a:outerShdw>
                </a:effectLst>
              </a:rPr>
              <a:t>You can read a text in at least three different ways</a:t>
            </a:r>
          </a:p>
        </p:txBody>
      </p:sp>
      <p:sp>
        <p:nvSpPr>
          <p:cNvPr id="3" name="Content Placeholder 2">
            <a:extLst>
              <a:ext uri="{FF2B5EF4-FFF2-40B4-BE49-F238E27FC236}">
                <a16:creationId xmlns:a16="http://schemas.microsoft.com/office/drawing/2014/main" id="{08E386A6-ADEC-49C8-B06D-EEF8CC6BA711}"/>
              </a:ext>
            </a:extLst>
          </p:cNvPr>
          <p:cNvSpPr>
            <a:spLocks noGrp="1"/>
          </p:cNvSpPr>
          <p:nvPr>
            <p:ph idx="1"/>
          </p:nvPr>
        </p:nvSpPr>
        <p:spPr>
          <a:xfrm>
            <a:off x="600075" y="1138238"/>
            <a:ext cx="10972800" cy="4525962"/>
          </a:xfrm>
        </p:spPr>
        <p:txBody>
          <a:bodyPr rtlCol="0">
            <a:normAutofit/>
          </a:bodyPr>
          <a:lstStyle/>
          <a:p>
            <a:pPr marL="0" indent="0" eaLnBrk="1" fontAlgn="auto" hangingPunct="1">
              <a:spcBef>
                <a:spcPts val="0"/>
              </a:spcBef>
              <a:buFont typeface="Arial"/>
              <a:buNone/>
              <a:defRPr/>
            </a:pPr>
            <a:r>
              <a:rPr lang="en-GB" sz="2000" b="1" u="sng" dirty="0">
                <a:solidFill>
                  <a:srgbClr val="0070C0"/>
                </a:solidFill>
              </a:rPr>
              <a:t>Comprehension</a:t>
            </a:r>
          </a:p>
          <a:p>
            <a:pPr marL="0" indent="0" eaLnBrk="1" fontAlgn="auto" hangingPunct="1">
              <a:spcBef>
                <a:spcPts val="0"/>
              </a:spcBef>
              <a:buFont typeface="Arial"/>
              <a:buNone/>
              <a:defRPr/>
            </a:pPr>
            <a:r>
              <a:rPr lang="en-GB" dirty="0">
                <a:solidFill>
                  <a:srgbClr val="0070C0"/>
                </a:solidFill>
              </a:rPr>
              <a:t>Read to find out what the </a:t>
            </a:r>
            <a:r>
              <a:rPr lang="en-GB" dirty="0">
                <a:solidFill>
                  <a:schemeClr val="accent1">
                    <a:lumMod val="75000"/>
                  </a:schemeClr>
                </a:solidFill>
              </a:rPr>
              <a:t>text</a:t>
            </a:r>
            <a:r>
              <a:rPr lang="en-GB" dirty="0">
                <a:solidFill>
                  <a:srgbClr val="0070C0"/>
                </a:solidFill>
              </a:rPr>
              <a:t> </a:t>
            </a:r>
            <a:r>
              <a:rPr lang="en-GB" b="1" u="sng" dirty="0">
                <a:solidFill>
                  <a:srgbClr val="0070C0"/>
                </a:solidFill>
              </a:rPr>
              <a:t>says</a:t>
            </a:r>
            <a:r>
              <a:rPr lang="en-GB" dirty="0">
                <a:solidFill>
                  <a:srgbClr val="0070C0"/>
                </a:solidFill>
              </a:rPr>
              <a:t>. </a:t>
            </a:r>
          </a:p>
          <a:p>
            <a:pPr marL="0" indent="0" eaLnBrk="1" fontAlgn="auto" hangingPunct="1">
              <a:spcBef>
                <a:spcPts val="0"/>
              </a:spcBef>
              <a:buFont typeface="Arial"/>
              <a:buNone/>
              <a:defRPr/>
            </a:pPr>
            <a:r>
              <a:rPr lang="en-GB" dirty="0">
                <a:solidFill>
                  <a:srgbClr val="0070C0"/>
                </a:solidFill>
              </a:rPr>
              <a:t>Ask yourself: What are the </a:t>
            </a:r>
            <a:r>
              <a:rPr lang="en-GB" dirty="0">
                <a:solidFill>
                  <a:schemeClr val="accent1">
                    <a:lumMod val="75000"/>
                  </a:schemeClr>
                </a:solidFill>
              </a:rPr>
              <a:t>main ideas </a:t>
            </a:r>
            <a:r>
              <a:rPr lang="en-GB" dirty="0">
                <a:solidFill>
                  <a:srgbClr val="0070C0"/>
                </a:solidFill>
              </a:rPr>
              <a:t>of the text?</a:t>
            </a:r>
          </a:p>
          <a:p>
            <a:pPr marL="0" indent="0" eaLnBrk="1" fontAlgn="auto" hangingPunct="1">
              <a:spcBef>
                <a:spcPts val="0"/>
              </a:spcBef>
              <a:buFont typeface="Arial"/>
              <a:buNone/>
              <a:defRPr/>
            </a:pPr>
            <a:r>
              <a:rPr lang="en-GB" sz="2000" b="1" u="sng" dirty="0">
                <a:solidFill>
                  <a:srgbClr val="7030A0"/>
                </a:solidFill>
              </a:rPr>
              <a:t>Analysis</a:t>
            </a:r>
          </a:p>
          <a:p>
            <a:pPr marL="0" indent="0" eaLnBrk="1" fontAlgn="auto" hangingPunct="1">
              <a:spcBef>
                <a:spcPts val="0"/>
              </a:spcBef>
              <a:buFont typeface="Arial"/>
              <a:buNone/>
              <a:defRPr/>
            </a:pPr>
            <a:r>
              <a:rPr lang="en-GB" dirty="0">
                <a:solidFill>
                  <a:srgbClr val="7030A0"/>
                </a:solidFill>
              </a:rPr>
              <a:t>Read to see what the </a:t>
            </a:r>
            <a:r>
              <a:rPr lang="en-GB" dirty="0">
                <a:solidFill>
                  <a:schemeClr val="bg2">
                    <a:lumMod val="60000"/>
                    <a:lumOff val="40000"/>
                  </a:schemeClr>
                </a:solidFill>
              </a:rPr>
              <a:t>text </a:t>
            </a:r>
            <a:r>
              <a:rPr lang="en-GB" b="1" u="sng" dirty="0">
                <a:solidFill>
                  <a:schemeClr val="bg2">
                    <a:lumMod val="60000"/>
                    <a:lumOff val="40000"/>
                  </a:schemeClr>
                </a:solidFill>
              </a:rPr>
              <a:t>does</a:t>
            </a:r>
            <a:r>
              <a:rPr lang="en-GB" dirty="0">
                <a:solidFill>
                  <a:srgbClr val="7030A0"/>
                </a:solidFill>
              </a:rPr>
              <a:t>. </a:t>
            </a:r>
          </a:p>
          <a:p>
            <a:pPr marL="0" indent="0" eaLnBrk="1" fontAlgn="auto" hangingPunct="1">
              <a:spcBef>
                <a:spcPts val="0"/>
              </a:spcBef>
              <a:buFont typeface="Arial"/>
              <a:buNone/>
              <a:defRPr/>
            </a:pPr>
            <a:r>
              <a:rPr lang="en-GB" dirty="0">
                <a:solidFill>
                  <a:srgbClr val="7030A0"/>
                </a:solidFill>
              </a:rPr>
              <a:t>Ask yourself: how is the information presented?</a:t>
            </a:r>
          </a:p>
          <a:p>
            <a:pPr marL="0" indent="0" eaLnBrk="1" fontAlgn="auto" hangingPunct="1">
              <a:spcBef>
                <a:spcPts val="0"/>
              </a:spcBef>
              <a:buFont typeface="Arial"/>
              <a:buNone/>
              <a:defRPr/>
            </a:pPr>
            <a:r>
              <a:rPr lang="en-GB" sz="2000" b="1" u="sng" dirty="0">
                <a:solidFill>
                  <a:srgbClr val="00B050"/>
                </a:solidFill>
              </a:rPr>
              <a:t>Interpretation</a:t>
            </a:r>
          </a:p>
          <a:p>
            <a:pPr marL="0" indent="0" eaLnBrk="1" fontAlgn="auto" hangingPunct="1">
              <a:spcBef>
                <a:spcPts val="0"/>
              </a:spcBef>
              <a:buFont typeface="Arial"/>
              <a:buNone/>
              <a:defRPr/>
            </a:pPr>
            <a:r>
              <a:rPr lang="en-GB" dirty="0">
                <a:solidFill>
                  <a:srgbClr val="00B050"/>
                </a:solidFill>
              </a:rPr>
              <a:t>Read to find out what the </a:t>
            </a:r>
            <a:r>
              <a:rPr lang="en-GB" dirty="0">
                <a:solidFill>
                  <a:schemeClr val="bg2">
                    <a:lumMod val="60000"/>
                    <a:lumOff val="40000"/>
                  </a:schemeClr>
                </a:solidFill>
              </a:rPr>
              <a:t>text </a:t>
            </a:r>
            <a:r>
              <a:rPr lang="en-GB" b="1" u="sng" dirty="0">
                <a:solidFill>
                  <a:schemeClr val="bg2">
                    <a:lumMod val="60000"/>
                    <a:lumOff val="40000"/>
                  </a:schemeClr>
                </a:solidFill>
              </a:rPr>
              <a:t>means</a:t>
            </a:r>
            <a:r>
              <a:rPr lang="en-GB" dirty="0">
                <a:solidFill>
                  <a:schemeClr val="bg2">
                    <a:lumMod val="60000"/>
                    <a:lumOff val="40000"/>
                  </a:schemeClr>
                </a:solidFill>
              </a:rPr>
              <a:t> </a:t>
            </a:r>
            <a:r>
              <a:rPr lang="en-GB" dirty="0">
                <a:solidFill>
                  <a:srgbClr val="00B050"/>
                </a:solidFill>
              </a:rPr>
              <a:t>in a broader context.</a:t>
            </a:r>
          </a:p>
          <a:p>
            <a:pPr marL="0" indent="0" eaLnBrk="1" fontAlgn="auto" hangingPunct="1">
              <a:spcBef>
                <a:spcPts val="0"/>
              </a:spcBef>
              <a:buFont typeface="Arial"/>
              <a:buNone/>
              <a:defRPr/>
            </a:pPr>
            <a:r>
              <a:rPr lang="en-GB" dirty="0">
                <a:solidFill>
                  <a:srgbClr val="00B050"/>
                </a:solidFill>
              </a:rPr>
              <a:t>Ask yourself: What is the text saying? </a:t>
            </a:r>
          </a:p>
        </p:txBody>
      </p:sp>
      <p:pic>
        <p:nvPicPr>
          <p:cNvPr id="27652" name="Picture 2" descr="Image result for reading">
            <a:hlinkClick r:id="rId3"/>
            <a:extLst>
              <a:ext uri="{FF2B5EF4-FFF2-40B4-BE49-F238E27FC236}">
                <a16:creationId xmlns:a16="http://schemas.microsoft.com/office/drawing/2014/main" id="{CDA537BA-6237-481E-98A2-092643CB3FE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15213" y="2046288"/>
            <a:ext cx="3538537" cy="265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801CD-5FDE-4BCC-8C22-18E965C83E7B}"/>
              </a:ext>
            </a:extLst>
          </p:cNvPr>
          <p:cNvSpPr>
            <a:spLocks noGrp="1"/>
          </p:cNvSpPr>
          <p:nvPr>
            <p:ph type="title"/>
          </p:nvPr>
        </p:nvSpPr>
        <p:spPr>
          <a:xfrm>
            <a:off x="685800" y="230188"/>
            <a:ext cx="10131425" cy="1457325"/>
          </a:xfrm>
        </p:spPr>
        <p:txBody>
          <a:bodyPr/>
          <a:lstStyle/>
          <a:p>
            <a:pPr algn="ctr" eaLnBrk="1" fontAlgn="auto" hangingPunct="1">
              <a:spcAft>
                <a:spcPts val="0"/>
              </a:spcAft>
              <a:defRPr/>
            </a:pPr>
            <a:r>
              <a:rPr lang="en-GB" sz="3200" dirty="0">
                <a:solidFill>
                  <a:schemeClr val="accent1">
                    <a:lumMod val="50000"/>
                  </a:schemeClr>
                </a:solidFill>
                <a:effectLst>
                  <a:outerShdw blurRad="38100" dist="38100" dir="2700000" algn="tl">
                    <a:srgbClr val="000000">
                      <a:alpha val="43137"/>
                    </a:srgbClr>
                  </a:outerShdw>
                </a:effectLst>
                <a:latin typeface="Arial Rounded MT Bold" panose="020F0704030504030204" pitchFamily="34" charset="0"/>
              </a:rPr>
              <a:t>Steps for making a critical evaluation of what you have read: </a:t>
            </a:r>
          </a:p>
        </p:txBody>
      </p:sp>
      <p:sp>
        <p:nvSpPr>
          <p:cNvPr id="3" name="Content Placeholder 2">
            <a:extLst>
              <a:ext uri="{FF2B5EF4-FFF2-40B4-BE49-F238E27FC236}">
                <a16:creationId xmlns:a16="http://schemas.microsoft.com/office/drawing/2014/main" id="{665A2B5C-A195-4034-8FA3-B90BAB0195E6}"/>
              </a:ext>
            </a:extLst>
          </p:cNvPr>
          <p:cNvSpPr>
            <a:spLocks noGrp="1"/>
          </p:cNvSpPr>
          <p:nvPr>
            <p:ph sz="half" idx="1"/>
          </p:nvPr>
        </p:nvSpPr>
        <p:spPr>
          <a:xfrm>
            <a:off x="609600" y="1638300"/>
            <a:ext cx="6807200" cy="3733800"/>
          </a:xfrm>
        </p:spPr>
        <p:txBody>
          <a:bodyPr rtlCol="0">
            <a:noAutofit/>
          </a:bodyPr>
          <a:lstStyle/>
          <a:p>
            <a:pPr eaLnBrk="1" fontAlgn="auto" hangingPunct="1">
              <a:spcBef>
                <a:spcPts val="0"/>
              </a:spcBef>
              <a:buFont typeface="+mj-lt"/>
              <a:buAutoNum type="arabicPeriod"/>
              <a:defRPr/>
            </a:pPr>
            <a:r>
              <a:rPr lang="en-GB" sz="2000" dirty="0">
                <a:solidFill>
                  <a:srgbClr val="7030A0"/>
                </a:solidFill>
                <a:ea typeface="Tahoma" panose="020B0604030504040204" pitchFamily="34" charset="0"/>
                <a:cs typeface="Tahoma" panose="020B0604030504040204" pitchFamily="34" charset="0"/>
              </a:rPr>
              <a:t>What is the writer’s argument? </a:t>
            </a:r>
          </a:p>
          <a:p>
            <a:pPr eaLnBrk="1" fontAlgn="auto" hangingPunct="1">
              <a:spcBef>
                <a:spcPts val="0"/>
              </a:spcBef>
              <a:buFont typeface="+mj-lt"/>
              <a:buAutoNum type="arabicPeriod"/>
              <a:defRPr/>
            </a:pPr>
            <a:endParaRPr lang="en-GB" sz="2000" dirty="0">
              <a:ea typeface="Tahoma" panose="020B0604030504040204" pitchFamily="34" charset="0"/>
              <a:cs typeface="Tahoma" panose="020B0604030504040204" pitchFamily="34" charset="0"/>
            </a:endParaRPr>
          </a:p>
          <a:p>
            <a:pPr eaLnBrk="1" fontAlgn="auto" hangingPunct="1">
              <a:spcBef>
                <a:spcPts val="0"/>
              </a:spcBef>
              <a:buFont typeface="+mj-lt"/>
              <a:buAutoNum type="arabicPeriod"/>
              <a:defRPr/>
            </a:pPr>
            <a:r>
              <a:rPr lang="en-GB" sz="2000" dirty="0">
                <a:solidFill>
                  <a:srgbClr val="002060"/>
                </a:solidFill>
                <a:ea typeface="Tahoma" panose="020B0604030504040204" pitchFamily="34" charset="0"/>
                <a:cs typeface="Tahoma" panose="020B0604030504040204" pitchFamily="34" charset="0"/>
              </a:rPr>
              <a:t>What are the main points/ideas that support that argument? </a:t>
            </a:r>
          </a:p>
          <a:p>
            <a:pPr marL="514350" indent="-514350" eaLnBrk="1" fontAlgn="auto" hangingPunct="1">
              <a:spcBef>
                <a:spcPts val="0"/>
              </a:spcBef>
              <a:buFont typeface="+mj-lt"/>
              <a:buAutoNum type="arabicPeriod"/>
              <a:defRPr/>
            </a:pPr>
            <a:endParaRPr lang="en-GB" sz="2000" dirty="0">
              <a:ea typeface="Tahoma" panose="020B0604030504040204" pitchFamily="34" charset="0"/>
              <a:cs typeface="Tahoma" panose="020B0604030504040204" pitchFamily="34" charset="0"/>
            </a:endParaRPr>
          </a:p>
          <a:p>
            <a:pPr eaLnBrk="1" fontAlgn="auto" hangingPunct="1">
              <a:spcBef>
                <a:spcPts val="0"/>
              </a:spcBef>
              <a:buFont typeface="+mj-lt"/>
              <a:buAutoNum type="arabicPeriod"/>
              <a:defRPr/>
            </a:pPr>
            <a:r>
              <a:rPr lang="en-GB" sz="2000" dirty="0">
                <a:solidFill>
                  <a:srgbClr val="0070C0"/>
                </a:solidFill>
                <a:ea typeface="Tahoma" panose="020B0604030504040204" pitchFamily="34" charset="0"/>
                <a:cs typeface="Tahoma" panose="020B0604030504040204" pitchFamily="34" charset="0"/>
              </a:rPr>
              <a:t>Does the writer attempt to address their stated point of view? What point of view? Is it successful? </a:t>
            </a:r>
          </a:p>
          <a:p>
            <a:pPr marL="0" indent="0" eaLnBrk="1" fontAlgn="auto" hangingPunct="1">
              <a:spcBef>
                <a:spcPts val="0"/>
              </a:spcBef>
              <a:buFont typeface="Arial"/>
              <a:buNone/>
              <a:defRPr/>
            </a:pPr>
            <a:endParaRPr lang="en-GB" sz="1400" dirty="0">
              <a:latin typeface="Tahoma" panose="020B0604030504040204" pitchFamily="34" charset="0"/>
              <a:ea typeface="Tahoma" panose="020B0604030504040204" pitchFamily="34" charset="0"/>
              <a:cs typeface="Tahoma" panose="020B0604030504040204" pitchFamily="34" charset="0"/>
            </a:endParaRPr>
          </a:p>
        </p:txBody>
      </p:sp>
      <p:sp>
        <p:nvSpPr>
          <p:cNvPr id="4" name="Content Placeholder 3">
            <a:extLst>
              <a:ext uri="{FF2B5EF4-FFF2-40B4-BE49-F238E27FC236}">
                <a16:creationId xmlns:a16="http://schemas.microsoft.com/office/drawing/2014/main" id="{EDDAB20F-FF77-4813-8C6D-77F9891F3B2D}"/>
              </a:ext>
            </a:extLst>
          </p:cNvPr>
          <p:cNvSpPr>
            <a:spLocks noGrp="1"/>
          </p:cNvSpPr>
          <p:nvPr>
            <p:ph sz="half" idx="2"/>
          </p:nvPr>
        </p:nvSpPr>
        <p:spPr>
          <a:xfrm>
            <a:off x="7924800" y="1624013"/>
            <a:ext cx="3556000" cy="4114800"/>
          </a:xfrm>
        </p:spPr>
        <p:txBody>
          <a:bodyPr rtlCol="0">
            <a:normAutofit fontScale="92500" lnSpcReduction="10000"/>
          </a:bodyPr>
          <a:lstStyle/>
          <a:p>
            <a:pPr eaLnBrk="1" fontAlgn="auto" hangingPunct="1">
              <a:spcBef>
                <a:spcPts val="0"/>
              </a:spcBef>
              <a:buFont typeface="Arial"/>
              <a:buChar char="•"/>
              <a:defRPr/>
            </a:pPr>
            <a:r>
              <a:rPr lang="en-GB" sz="2000" dirty="0">
                <a:solidFill>
                  <a:srgbClr val="7030A0"/>
                </a:solidFill>
              </a:rPr>
              <a:t>Argument</a:t>
            </a:r>
            <a:br>
              <a:rPr lang="en-GB" sz="2000" dirty="0"/>
            </a:br>
            <a:endParaRPr lang="en-GB" sz="2000" dirty="0"/>
          </a:p>
          <a:p>
            <a:pPr eaLnBrk="1" fontAlgn="auto" hangingPunct="1">
              <a:spcBef>
                <a:spcPts val="0"/>
              </a:spcBef>
              <a:buFont typeface="Arial"/>
              <a:buChar char="•"/>
              <a:defRPr/>
            </a:pPr>
            <a:r>
              <a:rPr lang="en-GB" sz="2000" dirty="0">
                <a:solidFill>
                  <a:srgbClr val="002060"/>
                </a:solidFill>
              </a:rPr>
              <a:t>Support</a:t>
            </a:r>
          </a:p>
          <a:p>
            <a:pPr marL="0" indent="0" eaLnBrk="1" fontAlgn="auto" hangingPunct="1">
              <a:spcBef>
                <a:spcPts val="0"/>
              </a:spcBef>
              <a:buFont typeface="Arial"/>
              <a:buNone/>
              <a:defRPr/>
            </a:pPr>
            <a:endParaRPr lang="en-GB" sz="2000" dirty="0"/>
          </a:p>
          <a:p>
            <a:pPr eaLnBrk="1" fontAlgn="auto" hangingPunct="1">
              <a:spcBef>
                <a:spcPts val="0"/>
              </a:spcBef>
              <a:buFont typeface="Arial"/>
              <a:buChar char="•"/>
              <a:defRPr/>
            </a:pPr>
            <a:r>
              <a:rPr lang="en-GB" sz="2000" dirty="0">
                <a:solidFill>
                  <a:srgbClr val="0070C0"/>
                </a:solidFill>
              </a:rPr>
              <a:t>Question?</a:t>
            </a:r>
          </a:p>
          <a:p>
            <a:pPr eaLnBrk="1" fontAlgn="auto" hangingPunct="1">
              <a:spcBef>
                <a:spcPts val="0"/>
              </a:spcBef>
              <a:buFont typeface="Arial"/>
              <a:buChar char="•"/>
              <a:defRPr/>
            </a:pPr>
            <a:endParaRPr lang="en-GB" sz="2000" dirty="0"/>
          </a:p>
          <a:p>
            <a:pPr eaLnBrk="1" fontAlgn="auto" hangingPunct="1">
              <a:spcBef>
                <a:spcPts val="0"/>
              </a:spcBef>
              <a:buFont typeface="Arial"/>
              <a:buChar char="•"/>
              <a:defRPr/>
            </a:pPr>
            <a:r>
              <a:rPr lang="en-GB" sz="2000" dirty="0">
                <a:solidFill>
                  <a:srgbClr val="7030A0"/>
                </a:solidFill>
              </a:rPr>
              <a:t>Logical</a:t>
            </a:r>
          </a:p>
          <a:p>
            <a:pPr eaLnBrk="1" fontAlgn="auto" hangingPunct="1">
              <a:spcBef>
                <a:spcPts val="0"/>
              </a:spcBef>
              <a:buFont typeface="Arial"/>
              <a:buChar char="•"/>
              <a:defRPr/>
            </a:pPr>
            <a:endParaRPr lang="en-GB" sz="2000" dirty="0"/>
          </a:p>
          <a:p>
            <a:pPr eaLnBrk="1" fontAlgn="auto" hangingPunct="1">
              <a:spcBef>
                <a:spcPts val="0"/>
              </a:spcBef>
              <a:buFont typeface="Arial"/>
              <a:buChar char="•"/>
              <a:defRPr/>
            </a:pPr>
            <a:r>
              <a:rPr lang="en-GB" sz="2000" dirty="0">
                <a:solidFill>
                  <a:srgbClr val="002060"/>
                </a:solidFill>
              </a:rPr>
              <a:t>Evidence</a:t>
            </a:r>
          </a:p>
          <a:p>
            <a:pPr eaLnBrk="1" fontAlgn="auto" hangingPunct="1">
              <a:spcBef>
                <a:spcPts val="0"/>
              </a:spcBef>
              <a:buFont typeface="Arial"/>
              <a:buChar char="•"/>
              <a:defRPr/>
            </a:pPr>
            <a:endParaRPr lang="en-GB" sz="2000" dirty="0"/>
          </a:p>
          <a:p>
            <a:pPr eaLnBrk="1" fontAlgn="auto" hangingPunct="1">
              <a:spcBef>
                <a:spcPts val="0"/>
              </a:spcBef>
              <a:buFont typeface="Arial"/>
              <a:buChar char="•"/>
              <a:defRPr/>
            </a:pPr>
            <a:r>
              <a:rPr lang="en-GB" sz="2000" dirty="0">
                <a:solidFill>
                  <a:srgbClr val="0070C0"/>
                </a:solidFill>
              </a:rPr>
              <a:t>Assumptions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56CA1-073F-41FC-ADC5-695F4D9A5578}"/>
              </a:ext>
            </a:extLst>
          </p:cNvPr>
          <p:cNvSpPr>
            <a:spLocks noGrp="1"/>
          </p:cNvSpPr>
          <p:nvPr>
            <p:ph type="title"/>
          </p:nvPr>
        </p:nvSpPr>
        <p:spPr/>
        <p:txBody>
          <a:bodyPr/>
          <a:lstStyle/>
          <a:p>
            <a:pPr algn="ctr" eaLnBrk="1" fontAlgn="auto" hangingPunct="1">
              <a:spcAft>
                <a:spcPts val="0"/>
              </a:spcAft>
              <a:defRPr/>
            </a:pPr>
            <a:r>
              <a:rPr lang="en-GB" sz="3200" dirty="0">
                <a:solidFill>
                  <a:schemeClr val="bg2">
                    <a:lumMod val="60000"/>
                    <a:lumOff val="40000"/>
                  </a:schemeClr>
                </a:solidFill>
                <a:effectLst>
                  <a:outerShdw blurRad="38100" dist="38100" dir="2700000" algn="tl">
                    <a:srgbClr val="000000">
                      <a:alpha val="43137"/>
                    </a:srgbClr>
                  </a:outerShdw>
                </a:effectLst>
                <a:latin typeface="Arial Rounded MT Bold" panose="020F0704030504030204" pitchFamily="34" charset="0"/>
              </a:rPr>
              <a:t>Steps for making a critical evaluation of what you have read: </a:t>
            </a:r>
          </a:p>
        </p:txBody>
      </p:sp>
      <p:sp>
        <p:nvSpPr>
          <p:cNvPr id="3" name="Content Placeholder 2">
            <a:extLst>
              <a:ext uri="{FF2B5EF4-FFF2-40B4-BE49-F238E27FC236}">
                <a16:creationId xmlns:a16="http://schemas.microsoft.com/office/drawing/2014/main" id="{2A05FD58-F045-44C5-93AB-C81C87E3F6B4}"/>
              </a:ext>
            </a:extLst>
          </p:cNvPr>
          <p:cNvSpPr>
            <a:spLocks noGrp="1"/>
          </p:cNvSpPr>
          <p:nvPr>
            <p:ph sz="half" idx="1"/>
          </p:nvPr>
        </p:nvSpPr>
        <p:spPr>
          <a:xfrm>
            <a:off x="609600" y="1447800"/>
            <a:ext cx="6807200" cy="4525963"/>
          </a:xfrm>
        </p:spPr>
        <p:txBody>
          <a:bodyPr rtlCol="0">
            <a:noAutofit/>
          </a:bodyPr>
          <a:lstStyle/>
          <a:p>
            <a:pPr marL="514350" indent="-514350" eaLnBrk="1" fontAlgn="auto" hangingPunct="1">
              <a:spcBef>
                <a:spcPts val="0"/>
              </a:spcBef>
              <a:buFont typeface="+mj-lt"/>
              <a:buAutoNum type="arabicPeriod"/>
              <a:defRPr/>
            </a:pPr>
            <a:endParaRPr lang="en-GB" sz="1400" dirty="0">
              <a:latin typeface="Tahoma" panose="020B0604030504040204" pitchFamily="34" charset="0"/>
              <a:ea typeface="Tahoma" panose="020B0604030504040204" pitchFamily="34" charset="0"/>
              <a:cs typeface="Tahoma" panose="020B0604030504040204" pitchFamily="34" charset="0"/>
            </a:endParaRPr>
          </a:p>
          <a:p>
            <a:pPr eaLnBrk="1" fontAlgn="auto" hangingPunct="1">
              <a:spcBef>
                <a:spcPts val="0"/>
              </a:spcBef>
              <a:buFont typeface="+mj-lt"/>
              <a:buAutoNum type="arabicPeriod"/>
              <a:defRPr/>
            </a:pPr>
            <a:r>
              <a:rPr lang="en-GB" sz="1600" dirty="0">
                <a:solidFill>
                  <a:srgbClr val="00B050"/>
                </a:solidFill>
                <a:ea typeface="Tahoma" panose="020B0604030504040204" pitchFamily="34" charset="0"/>
                <a:cs typeface="Tahoma" panose="020B0604030504040204" pitchFamily="34" charset="0"/>
              </a:rPr>
              <a:t>Are the main points </a:t>
            </a:r>
            <a:r>
              <a:rPr lang="en-GB" sz="1600" dirty="0">
                <a:solidFill>
                  <a:srgbClr val="FF0000"/>
                </a:solidFill>
                <a:ea typeface="Tahoma" panose="020B0604030504040204" pitchFamily="34" charset="0"/>
                <a:cs typeface="Tahoma" panose="020B0604030504040204" pitchFamily="34" charset="0"/>
              </a:rPr>
              <a:t>directly and logically linked to the argument </a:t>
            </a:r>
            <a:r>
              <a:rPr lang="en-GB" sz="1600" dirty="0">
                <a:solidFill>
                  <a:srgbClr val="00B050"/>
                </a:solidFill>
                <a:ea typeface="Tahoma" panose="020B0604030504040204" pitchFamily="34" charset="0"/>
                <a:cs typeface="Tahoma" panose="020B0604030504040204" pitchFamily="34" charset="0"/>
              </a:rPr>
              <a:t>and therefore, the question? If so, give examples and explain how they are linked. If not, give examples and explain why they are not linked. </a:t>
            </a:r>
          </a:p>
          <a:p>
            <a:pPr eaLnBrk="1" fontAlgn="auto" hangingPunct="1">
              <a:spcBef>
                <a:spcPts val="0"/>
              </a:spcBef>
              <a:buFont typeface="+mj-lt"/>
              <a:buAutoNum type="arabicPeriod"/>
              <a:defRPr/>
            </a:pPr>
            <a:endParaRPr lang="en-GB" sz="1600" dirty="0">
              <a:ea typeface="Tahoma" panose="020B0604030504040204" pitchFamily="34" charset="0"/>
              <a:cs typeface="Tahoma" panose="020B0604030504040204" pitchFamily="34" charset="0"/>
            </a:endParaRPr>
          </a:p>
          <a:p>
            <a:pPr eaLnBrk="1" fontAlgn="auto" hangingPunct="1">
              <a:spcBef>
                <a:spcPts val="0"/>
              </a:spcBef>
              <a:buFont typeface="+mj-lt"/>
              <a:buAutoNum type="arabicPeriod"/>
              <a:defRPr/>
            </a:pPr>
            <a:r>
              <a:rPr lang="en-GB" sz="1600" dirty="0">
                <a:solidFill>
                  <a:srgbClr val="7030A0"/>
                </a:solidFill>
                <a:ea typeface="Tahoma" panose="020B0604030504040204" pitchFamily="34" charset="0"/>
                <a:cs typeface="Tahoma" panose="020B0604030504040204" pitchFamily="34" charset="0"/>
              </a:rPr>
              <a:t>What kinds of </a:t>
            </a:r>
            <a:r>
              <a:rPr lang="en-GB" sz="1600" dirty="0">
                <a:solidFill>
                  <a:srgbClr val="FF0000"/>
                </a:solidFill>
                <a:ea typeface="Tahoma" panose="020B0604030504040204" pitchFamily="34" charset="0"/>
                <a:cs typeface="Tahoma" panose="020B0604030504040204" pitchFamily="34" charset="0"/>
              </a:rPr>
              <a:t>evidence</a:t>
            </a:r>
            <a:r>
              <a:rPr lang="en-GB" sz="1600" dirty="0">
                <a:solidFill>
                  <a:srgbClr val="7030A0"/>
                </a:solidFill>
                <a:ea typeface="Tahoma" panose="020B0604030504040204" pitchFamily="34" charset="0"/>
                <a:cs typeface="Tahoma" panose="020B0604030504040204" pitchFamily="34" charset="0"/>
              </a:rPr>
              <a:t> does the author present to support these points? (Quality and quantity) Consider—is the evidence provided relevant, reliable and believable? Where does it come from? </a:t>
            </a:r>
          </a:p>
          <a:p>
            <a:pPr eaLnBrk="1" fontAlgn="auto" hangingPunct="1">
              <a:spcBef>
                <a:spcPts val="0"/>
              </a:spcBef>
              <a:buFont typeface="+mj-lt"/>
              <a:buAutoNum type="arabicPeriod"/>
              <a:defRPr/>
            </a:pPr>
            <a:endParaRPr lang="en-GB" sz="1600" dirty="0">
              <a:ea typeface="Tahoma" panose="020B0604030504040204" pitchFamily="34" charset="0"/>
              <a:cs typeface="Tahoma" panose="020B0604030504040204" pitchFamily="34" charset="0"/>
            </a:endParaRPr>
          </a:p>
          <a:p>
            <a:pPr eaLnBrk="1" fontAlgn="auto" hangingPunct="1">
              <a:spcBef>
                <a:spcPts val="0"/>
              </a:spcBef>
              <a:buFont typeface="+mj-lt"/>
              <a:buAutoNum type="arabicPeriod"/>
              <a:defRPr/>
            </a:pPr>
            <a:r>
              <a:rPr lang="en-GB" sz="1600" dirty="0">
                <a:solidFill>
                  <a:srgbClr val="0070C0"/>
                </a:solidFill>
                <a:ea typeface="Tahoma" panose="020B0604030504040204" pitchFamily="34" charset="0"/>
                <a:cs typeface="Tahoma" panose="020B0604030504040204" pitchFamily="34" charset="0"/>
              </a:rPr>
              <a:t>Are there </a:t>
            </a:r>
            <a:r>
              <a:rPr lang="en-GB" sz="1600" dirty="0">
                <a:solidFill>
                  <a:srgbClr val="FF0000"/>
                </a:solidFill>
                <a:ea typeface="Tahoma" panose="020B0604030504040204" pitchFamily="34" charset="0"/>
                <a:cs typeface="Tahoma" panose="020B0604030504040204" pitchFamily="34" charset="0"/>
              </a:rPr>
              <a:t>hidden assumptions </a:t>
            </a:r>
            <a:r>
              <a:rPr lang="en-GB" sz="1600" dirty="0">
                <a:solidFill>
                  <a:srgbClr val="0070C0"/>
                </a:solidFill>
                <a:ea typeface="Tahoma" panose="020B0604030504040204" pitchFamily="34" charset="0"/>
                <a:cs typeface="Tahoma" panose="020B0604030504040204" pitchFamily="34" charset="0"/>
              </a:rPr>
              <a:t>that lie behind the evidence presented? What are they? Are the assumptions believable? Explain why/why not. </a:t>
            </a:r>
          </a:p>
        </p:txBody>
      </p:sp>
      <p:sp>
        <p:nvSpPr>
          <p:cNvPr id="4" name="Content Placeholder 3">
            <a:extLst>
              <a:ext uri="{FF2B5EF4-FFF2-40B4-BE49-F238E27FC236}">
                <a16:creationId xmlns:a16="http://schemas.microsoft.com/office/drawing/2014/main" id="{1CBB3D31-55F4-4124-A9E8-A5F640467573}"/>
              </a:ext>
            </a:extLst>
          </p:cNvPr>
          <p:cNvSpPr>
            <a:spLocks noGrp="1"/>
          </p:cNvSpPr>
          <p:nvPr>
            <p:ph sz="half" idx="2"/>
          </p:nvPr>
        </p:nvSpPr>
        <p:spPr>
          <a:xfrm>
            <a:off x="8026400" y="2062163"/>
            <a:ext cx="3556000" cy="3962400"/>
          </a:xfrm>
        </p:spPr>
        <p:txBody>
          <a:bodyPr rtlCol="0">
            <a:normAutofit fontScale="92500" lnSpcReduction="20000"/>
          </a:bodyPr>
          <a:lstStyle/>
          <a:p>
            <a:pPr eaLnBrk="1" fontAlgn="auto" hangingPunct="1">
              <a:spcBef>
                <a:spcPts val="0"/>
              </a:spcBef>
              <a:buFont typeface="Arial"/>
              <a:buChar char="•"/>
              <a:defRPr/>
            </a:pPr>
            <a:r>
              <a:rPr lang="en-GB" sz="2000" dirty="0">
                <a:solidFill>
                  <a:srgbClr val="7030A0"/>
                </a:solidFill>
              </a:rPr>
              <a:t>Argument</a:t>
            </a:r>
            <a:br>
              <a:rPr lang="en-GB" sz="2000" dirty="0"/>
            </a:br>
            <a:endParaRPr lang="en-GB" sz="2000" dirty="0"/>
          </a:p>
          <a:p>
            <a:pPr eaLnBrk="1" fontAlgn="auto" hangingPunct="1">
              <a:spcBef>
                <a:spcPts val="0"/>
              </a:spcBef>
              <a:buFont typeface="Arial"/>
              <a:buChar char="•"/>
              <a:defRPr/>
            </a:pPr>
            <a:r>
              <a:rPr lang="en-GB" sz="2000" dirty="0">
                <a:solidFill>
                  <a:srgbClr val="002060"/>
                </a:solidFill>
              </a:rPr>
              <a:t>Support</a:t>
            </a:r>
          </a:p>
          <a:p>
            <a:pPr marL="0" indent="0" eaLnBrk="1" fontAlgn="auto" hangingPunct="1">
              <a:spcBef>
                <a:spcPts val="0"/>
              </a:spcBef>
              <a:buFont typeface="Arial"/>
              <a:buNone/>
              <a:defRPr/>
            </a:pPr>
            <a:endParaRPr lang="en-GB" sz="2000" dirty="0"/>
          </a:p>
          <a:p>
            <a:pPr eaLnBrk="1" fontAlgn="auto" hangingPunct="1">
              <a:spcBef>
                <a:spcPts val="0"/>
              </a:spcBef>
              <a:buFont typeface="Arial"/>
              <a:buChar char="•"/>
              <a:defRPr/>
            </a:pPr>
            <a:r>
              <a:rPr lang="en-GB" sz="2000" dirty="0">
                <a:solidFill>
                  <a:srgbClr val="0070C0"/>
                </a:solidFill>
              </a:rPr>
              <a:t>Question?</a:t>
            </a:r>
          </a:p>
          <a:p>
            <a:pPr eaLnBrk="1" fontAlgn="auto" hangingPunct="1">
              <a:spcBef>
                <a:spcPts val="0"/>
              </a:spcBef>
              <a:buFont typeface="Arial"/>
              <a:buChar char="•"/>
              <a:defRPr/>
            </a:pPr>
            <a:endParaRPr lang="en-GB" sz="2000" dirty="0"/>
          </a:p>
          <a:p>
            <a:pPr eaLnBrk="1" fontAlgn="auto" hangingPunct="1">
              <a:spcBef>
                <a:spcPts val="0"/>
              </a:spcBef>
              <a:buFont typeface="Arial"/>
              <a:buChar char="•"/>
              <a:defRPr/>
            </a:pPr>
            <a:r>
              <a:rPr lang="en-GB" sz="2000" dirty="0">
                <a:solidFill>
                  <a:srgbClr val="7030A0"/>
                </a:solidFill>
              </a:rPr>
              <a:t>Logical</a:t>
            </a:r>
          </a:p>
          <a:p>
            <a:pPr eaLnBrk="1" fontAlgn="auto" hangingPunct="1">
              <a:spcBef>
                <a:spcPts val="0"/>
              </a:spcBef>
              <a:buFont typeface="Arial"/>
              <a:buChar char="•"/>
              <a:defRPr/>
            </a:pPr>
            <a:endParaRPr lang="en-GB" sz="2000" dirty="0"/>
          </a:p>
          <a:p>
            <a:pPr eaLnBrk="1" fontAlgn="auto" hangingPunct="1">
              <a:spcBef>
                <a:spcPts val="0"/>
              </a:spcBef>
              <a:buFont typeface="Arial"/>
              <a:buChar char="•"/>
              <a:defRPr/>
            </a:pPr>
            <a:r>
              <a:rPr lang="en-GB" sz="2000" dirty="0"/>
              <a:t>Evidence</a:t>
            </a:r>
          </a:p>
          <a:p>
            <a:pPr eaLnBrk="1" fontAlgn="auto" hangingPunct="1">
              <a:spcBef>
                <a:spcPts val="0"/>
              </a:spcBef>
              <a:buFont typeface="Arial"/>
              <a:buChar char="•"/>
              <a:defRPr/>
            </a:pPr>
            <a:endParaRPr lang="en-GB" sz="2000" dirty="0"/>
          </a:p>
          <a:p>
            <a:pPr eaLnBrk="1" fontAlgn="auto" hangingPunct="1">
              <a:spcBef>
                <a:spcPts val="0"/>
              </a:spcBef>
              <a:buFont typeface="Arial"/>
              <a:buChar char="•"/>
              <a:defRPr/>
            </a:pPr>
            <a:r>
              <a:rPr lang="en-GB" sz="2000" dirty="0">
                <a:solidFill>
                  <a:srgbClr val="0070C0"/>
                </a:solidFill>
              </a:rPr>
              <a:t>Assumptions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DCAFC-C8A3-48A9-A08A-F98FA9696EAC}"/>
              </a:ext>
            </a:extLst>
          </p:cNvPr>
          <p:cNvSpPr>
            <a:spLocks noGrp="1"/>
          </p:cNvSpPr>
          <p:nvPr>
            <p:ph type="title"/>
          </p:nvPr>
        </p:nvSpPr>
        <p:spPr/>
        <p:txBody>
          <a:bodyPr/>
          <a:lstStyle/>
          <a:p>
            <a:pPr eaLnBrk="1" fontAlgn="auto" hangingPunct="1">
              <a:spcAft>
                <a:spcPts val="0"/>
              </a:spcAft>
              <a:defRPr/>
            </a:pPr>
            <a:r>
              <a:rPr lang="en-US" b="1" dirty="0">
                <a:solidFill>
                  <a:schemeClr val="bg2">
                    <a:lumMod val="60000"/>
                    <a:lumOff val="40000"/>
                  </a:schemeClr>
                </a:solidFill>
              </a:rPr>
              <a:t>Demonstrating Critical Thinking</a:t>
            </a:r>
          </a:p>
        </p:txBody>
      </p:sp>
      <p:sp>
        <p:nvSpPr>
          <p:cNvPr id="3" name="Content Placeholder 2">
            <a:extLst>
              <a:ext uri="{FF2B5EF4-FFF2-40B4-BE49-F238E27FC236}">
                <a16:creationId xmlns:a16="http://schemas.microsoft.com/office/drawing/2014/main" id="{A0C3C693-456D-4840-853C-319517F6C474}"/>
              </a:ext>
            </a:extLst>
          </p:cNvPr>
          <p:cNvSpPr>
            <a:spLocks noGrp="1"/>
          </p:cNvSpPr>
          <p:nvPr>
            <p:ph idx="1"/>
          </p:nvPr>
        </p:nvSpPr>
        <p:spPr/>
        <p:txBody>
          <a:bodyPr rtlCol="0">
            <a:normAutofit/>
          </a:bodyPr>
          <a:lstStyle/>
          <a:p>
            <a:pPr eaLnBrk="1" fontAlgn="auto" hangingPunct="1">
              <a:spcBef>
                <a:spcPts val="1350"/>
              </a:spcBef>
              <a:buFont typeface="Arial"/>
              <a:buNone/>
              <a:defRPr/>
            </a:pPr>
            <a:r>
              <a:rPr lang="en-US" sz="2400" dirty="0"/>
              <a:t>A </a:t>
            </a:r>
            <a:r>
              <a:rPr lang="en-US" sz="2400" b="1" dirty="0">
                <a:solidFill>
                  <a:schemeClr val="accent1">
                    <a:lumMod val="75000"/>
                  </a:schemeClr>
                </a:solidFill>
              </a:rPr>
              <a:t>strong argument</a:t>
            </a:r>
            <a:r>
              <a:rPr lang="en-US" sz="2400" dirty="0"/>
              <a:t>, based on evidence:</a:t>
            </a:r>
          </a:p>
          <a:p>
            <a:pPr eaLnBrk="1" fontAlgn="auto" hangingPunct="1">
              <a:spcBef>
                <a:spcPts val="1350"/>
              </a:spcBef>
              <a:buFont typeface="Arial"/>
              <a:buNone/>
              <a:defRPr/>
            </a:pPr>
            <a:endParaRPr lang="en-US" sz="2400" dirty="0"/>
          </a:p>
          <a:p>
            <a:pPr lvl="1" eaLnBrk="1" fontAlgn="auto" hangingPunct="1">
              <a:spcBef>
                <a:spcPts val="1350"/>
              </a:spcBef>
              <a:buFont typeface="Arial"/>
              <a:buChar char="•"/>
              <a:defRPr/>
            </a:pPr>
            <a:r>
              <a:rPr lang="en-US" sz="2400" dirty="0">
                <a:solidFill>
                  <a:srgbClr val="0070C0"/>
                </a:solidFill>
              </a:rPr>
              <a:t>How much evidence? </a:t>
            </a:r>
          </a:p>
          <a:p>
            <a:pPr lvl="1" eaLnBrk="1" fontAlgn="auto" hangingPunct="1">
              <a:spcBef>
                <a:spcPts val="1350"/>
              </a:spcBef>
              <a:buFont typeface="Arial"/>
              <a:buChar char="•"/>
              <a:defRPr/>
            </a:pPr>
            <a:r>
              <a:rPr lang="en-US" sz="2400" dirty="0">
                <a:solidFill>
                  <a:srgbClr val="7030A0"/>
                </a:solidFill>
              </a:rPr>
              <a:t>Quality of the evidence? </a:t>
            </a:r>
          </a:p>
          <a:p>
            <a:pPr lvl="1" eaLnBrk="1" fontAlgn="auto" hangingPunct="1">
              <a:spcBef>
                <a:spcPts val="1350"/>
              </a:spcBef>
              <a:buFont typeface="Arial"/>
              <a:buChar char="•"/>
              <a:defRPr/>
            </a:pPr>
            <a:r>
              <a:rPr lang="en-US" sz="2400" dirty="0">
                <a:solidFill>
                  <a:srgbClr val="002060"/>
                </a:solidFill>
              </a:rPr>
              <a:t>Any contradictory evidence?</a:t>
            </a:r>
          </a:p>
        </p:txBody>
      </p:sp>
      <p:pic>
        <p:nvPicPr>
          <p:cNvPr id="31748" name="Picture 2" descr="Image result for evidence">
            <a:hlinkClick r:id="rId3"/>
            <a:extLst>
              <a:ext uri="{FF2B5EF4-FFF2-40B4-BE49-F238E27FC236}">
                <a16:creationId xmlns:a16="http://schemas.microsoft.com/office/drawing/2014/main" id="{00C935FA-0F96-4822-8260-853E07784B5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77175" y="2309813"/>
            <a:ext cx="2857500" cy="32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75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75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75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9C92F-2866-42A3-B30C-A13285487DA1}"/>
              </a:ext>
            </a:extLst>
          </p:cNvPr>
          <p:cNvSpPr>
            <a:spLocks noGrp="1"/>
          </p:cNvSpPr>
          <p:nvPr>
            <p:ph type="title"/>
          </p:nvPr>
        </p:nvSpPr>
        <p:spPr/>
        <p:txBody>
          <a:bodyPr/>
          <a:lstStyle/>
          <a:p>
            <a:pPr eaLnBrk="1" fontAlgn="auto" hangingPunct="1">
              <a:spcAft>
                <a:spcPts val="0"/>
              </a:spcAft>
              <a:defRPr/>
            </a:pPr>
            <a:r>
              <a:rPr lang="en-US" b="1" dirty="0">
                <a:solidFill>
                  <a:schemeClr val="accent1">
                    <a:lumMod val="50000"/>
                  </a:schemeClr>
                </a:solidFill>
              </a:rPr>
              <a:t>Quality evidence:</a:t>
            </a:r>
          </a:p>
        </p:txBody>
      </p:sp>
      <p:sp>
        <p:nvSpPr>
          <p:cNvPr id="3" name="Content Placeholder 2">
            <a:extLst>
              <a:ext uri="{FF2B5EF4-FFF2-40B4-BE49-F238E27FC236}">
                <a16:creationId xmlns:a16="http://schemas.microsoft.com/office/drawing/2014/main" id="{2F939130-CB83-41F4-8E56-0CB9EFA20A5B}"/>
              </a:ext>
            </a:extLst>
          </p:cNvPr>
          <p:cNvSpPr>
            <a:spLocks noGrp="1"/>
          </p:cNvSpPr>
          <p:nvPr>
            <p:ph idx="1"/>
          </p:nvPr>
        </p:nvSpPr>
        <p:spPr>
          <a:xfrm>
            <a:off x="463550" y="1938338"/>
            <a:ext cx="10131425" cy="3649662"/>
          </a:xfrm>
        </p:spPr>
        <p:txBody>
          <a:bodyPr rtlCol="0">
            <a:normAutofit/>
          </a:bodyPr>
          <a:lstStyle/>
          <a:p>
            <a:pPr eaLnBrk="1" fontAlgn="auto" hangingPunct="1">
              <a:spcBef>
                <a:spcPts val="1350"/>
              </a:spcBef>
              <a:buFont typeface="Arial"/>
              <a:buChar char="•"/>
              <a:defRPr/>
            </a:pPr>
            <a:r>
              <a:rPr lang="en-US" sz="2400" dirty="0"/>
              <a:t>… </a:t>
            </a:r>
            <a:r>
              <a:rPr lang="en-US" sz="2400" dirty="0">
                <a:solidFill>
                  <a:srgbClr val="002060"/>
                </a:solidFill>
              </a:rPr>
              <a:t>does not </a:t>
            </a:r>
            <a:r>
              <a:rPr lang="en-US" sz="2400" b="1" dirty="0">
                <a:solidFill>
                  <a:schemeClr val="accent4">
                    <a:lumMod val="50000"/>
                  </a:schemeClr>
                </a:solidFill>
              </a:rPr>
              <a:t>omit relevant </a:t>
            </a:r>
            <a:r>
              <a:rPr lang="en-US" sz="2400" dirty="0">
                <a:solidFill>
                  <a:srgbClr val="002060"/>
                </a:solidFill>
              </a:rPr>
              <a:t>information</a:t>
            </a:r>
          </a:p>
          <a:p>
            <a:pPr eaLnBrk="1" fontAlgn="auto" hangingPunct="1">
              <a:spcBef>
                <a:spcPts val="1350"/>
              </a:spcBef>
              <a:buFont typeface="Arial"/>
              <a:buChar char="•"/>
              <a:defRPr/>
            </a:pPr>
            <a:r>
              <a:rPr lang="en-US" sz="2400" dirty="0">
                <a:solidFill>
                  <a:srgbClr val="7030A0"/>
                </a:solidFill>
              </a:rPr>
              <a:t>… </a:t>
            </a:r>
            <a:r>
              <a:rPr lang="en-US" sz="2400" b="1" dirty="0" err="1">
                <a:solidFill>
                  <a:schemeClr val="accent4">
                    <a:lumMod val="50000"/>
                  </a:schemeClr>
                </a:solidFill>
              </a:rPr>
              <a:t>recognises</a:t>
            </a:r>
            <a:r>
              <a:rPr lang="en-US" sz="2400" dirty="0">
                <a:solidFill>
                  <a:srgbClr val="7030A0"/>
                </a:solidFill>
              </a:rPr>
              <a:t> the </a:t>
            </a:r>
            <a:r>
              <a:rPr lang="en-US" sz="2400" b="1" dirty="0">
                <a:solidFill>
                  <a:schemeClr val="accent4">
                    <a:lumMod val="50000"/>
                  </a:schemeClr>
                </a:solidFill>
              </a:rPr>
              <a:t>assumptions</a:t>
            </a:r>
            <a:r>
              <a:rPr lang="en-US" sz="2400" dirty="0">
                <a:solidFill>
                  <a:srgbClr val="7030A0"/>
                </a:solidFill>
              </a:rPr>
              <a:t> built into statements that others make</a:t>
            </a:r>
          </a:p>
          <a:p>
            <a:pPr eaLnBrk="1" fontAlgn="auto" hangingPunct="1">
              <a:spcBef>
                <a:spcPts val="1350"/>
              </a:spcBef>
              <a:buFont typeface="Arial"/>
              <a:buChar char="•"/>
              <a:defRPr/>
            </a:pPr>
            <a:r>
              <a:rPr lang="en-US" sz="2400" dirty="0">
                <a:solidFill>
                  <a:srgbClr val="0070C0"/>
                </a:solidFill>
              </a:rPr>
              <a:t>… understands that a </a:t>
            </a:r>
            <a:r>
              <a:rPr lang="en-US" sz="2400" b="1" dirty="0">
                <a:solidFill>
                  <a:schemeClr val="accent4">
                    <a:lumMod val="50000"/>
                  </a:schemeClr>
                </a:solidFill>
              </a:rPr>
              <a:t>relationship</a:t>
            </a:r>
            <a:r>
              <a:rPr lang="en-US" sz="2400" dirty="0">
                <a:solidFill>
                  <a:srgbClr val="0070C0"/>
                </a:solidFill>
              </a:rPr>
              <a:t> between two items does not necessarily mean that one item causes the other</a:t>
            </a:r>
          </a:p>
        </p:txBody>
      </p:sp>
      <p:pic>
        <p:nvPicPr>
          <p:cNvPr id="33796" name="Picture 2" descr="Image result for evidence">
            <a:hlinkClick r:id="rId3"/>
            <a:extLst>
              <a:ext uri="{FF2B5EF4-FFF2-40B4-BE49-F238E27FC236}">
                <a16:creationId xmlns:a16="http://schemas.microsoft.com/office/drawing/2014/main" id="{077C3BAA-C361-44E9-A477-DA3731A58A9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37713" y="731838"/>
            <a:ext cx="1990725" cy="229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7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75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75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118D221-CEAC-4490-B68C-AC9B0D1F997E}"/>
              </a:ext>
            </a:extLst>
          </p:cNvPr>
          <p:cNvSpPr>
            <a:spLocks noGrp="1"/>
          </p:cNvSpPr>
          <p:nvPr>
            <p:ph type="title"/>
          </p:nvPr>
        </p:nvSpPr>
        <p:spPr>
          <a:xfrm>
            <a:off x="12700" y="293688"/>
            <a:ext cx="10515600" cy="733425"/>
          </a:xfrm>
        </p:spPr>
        <p:txBody>
          <a:bodyPr/>
          <a:lstStyle/>
          <a:p>
            <a:pPr algn="ctr" eaLnBrk="1" fontAlgn="auto" hangingPunct="1">
              <a:spcAft>
                <a:spcPts val="0"/>
              </a:spcAft>
              <a:defRPr/>
            </a:pPr>
            <a:r>
              <a:rPr lang="en-US" b="1" dirty="0">
                <a:solidFill>
                  <a:srgbClr val="C00000"/>
                </a:solidFill>
              </a:rPr>
              <a:t>Weak and Strong Arguments</a:t>
            </a:r>
          </a:p>
        </p:txBody>
      </p:sp>
      <p:pic>
        <p:nvPicPr>
          <p:cNvPr id="35843" name="Picture 4">
            <a:extLst>
              <a:ext uri="{FF2B5EF4-FFF2-40B4-BE49-F238E27FC236}">
                <a16:creationId xmlns:a16="http://schemas.microsoft.com/office/drawing/2014/main" id="{3C36DA7F-8E38-428D-AF35-3C4EAC60C4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 y="1347788"/>
            <a:ext cx="8128000" cy="3814762"/>
          </a:xfrm>
          <a:prstGeom prst="rect">
            <a:avLst/>
          </a:prstGeom>
          <a:noFill/>
          <a:ln w="9525">
            <a:solidFill>
              <a:schemeClr val="accent1"/>
            </a:solidFill>
            <a:miter lim="800000"/>
            <a:headEnd/>
            <a:tailEnd/>
          </a:ln>
          <a:extLst>
            <a:ext uri="{909E8E84-426E-40DD-AFC4-6F175D3DCCD1}">
              <a14:hiddenFill xmlns:a14="http://schemas.microsoft.com/office/drawing/2010/main">
                <a:solidFill>
                  <a:srgbClr val="FFFFFF"/>
                </a:solidFill>
              </a14:hiddenFill>
            </a:ext>
          </a:extLst>
        </p:spPr>
      </p:pic>
      <p:pic>
        <p:nvPicPr>
          <p:cNvPr id="35844" name="Picture 1">
            <a:extLst>
              <a:ext uri="{FF2B5EF4-FFF2-40B4-BE49-F238E27FC236}">
                <a16:creationId xmlns:a16="http://schemas.microsoft.com/office/drawing/2014/main" id="{DC4FAD06-0665-4D67-8F2D-3E42749DE56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525000" y="1347788"/>
            <a:ext cx="1993900" cy="156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5" name="Picture 2">
            <a:extLst>
              <a:ext uri="{FF2B5EF4-FFF2-40B4-BE49-F238E27FC236}">
                <a16:creationId xmlns:a16="http://schemas.microsoft.com/office/drawing/2014/main" id="{356F140C-3687-4098-B916-8ABCBBF7BF42}"/>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525000" y="3048000"/>
            <a:ext cx="2006600" cy="211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82E77-F3C9-4EFA-984D-6F9282AF68C8}"/>
              </a:ext>
            </a:extLst>
          </p:cNvPr>
          <p:cNvSpPr>
            <a:spLocks noGrp="1"/>
          </p:cNvSpPr>
          <p:nvPr>
            <p:ph type="title"/>
          </p:nvPr>
        </p:nvSpPr>
        <p:spPr>
          <a:xfrm>
            <a:off x="647700" y="762000"/>
            <a:ext cx="10131425" cy="1455738"/>
          </a:xfrm>
        </p:spPr>
        <p:txBody>
          <a:bodyPr/>
          <a:lstStyle/>
          <a:p>
            <a:pPr eaLnBrk="1" hangingPunct="1">
              <a:defRPr/>
            </a:pPr>
            <a:r>
              <a:rPr lang="en-GB" dirty="0">
                <a:solidFill>
                  <a:schemeClr val="accent2">
                    <a:lumMod val="75000"/>
                  </a:schemeClr>
                </a:solidFill>
              </a:rPr>
              <a:t>Facts or assumptions?</a:t>
            </a:r>
            <a:br>
              <a:rPr lang="en-GB" dirty="0">
                <a:solidFill>
                  <a:schemeClr val="accent2">
                    <a:lumMod val="75000"/>
                  </a:schemeClr>
                </a:solidFill>
              </a:rPr>
            </a:br>
            <a:endParaRPr lang="en-GB" dirty="0">
              <a:solidFill>
                <a:schemeClr val="accent2">
                  <a:lumMod val="75000"/>
                </a:schemeClr>
              </a:solidFill>
            </a:endParaRPr>
          </a:p>
        </p:txBody>
      </p:sp>
      <p:sp>
        <p:nvSpPr>
          <p:cNvPr id="5" name="Rectangle 4">
            <a:extLst>
              <a:ext uri="{FF2B5EF4-FFF2-40B4-BE49-F238E27FC236}">
                <a16:creationId xmlns:a16="http://schemas.microsoft.com/office/drawing/2014/main" id="{2C2316FD-2C8B-468E-98B2-0313307C87CB}"/>
              </a:ext>
            </a:extLst>
          </p:cNvPr>
          <p:cNvSpPr/>
          <p:nvPr/>
        </p:nvSpPr>
        <p:spPr>
          <a:xfrm>
            <a:off x="647700" y="2114550"/>
            <a:ext cx="8216900" cy="2862263"/>
          </a:xfrm>
          <a:prstGeom prst="rect">
            <a:avLst/>
          </a:prstGeom>
        </p:spPr>
        <p:txBody>
          <a:bodyPr>
            <a:spAutoFit/>
          </a:bodyPr>
          <a:lstStyle/>
          <a:p>
            <a:pPr eaLnBrk="1" hangingPunct="1">
              <a:defRPr/>
            </a:pPr>
            <a:r>
              <a:rPr lang="en-GB" dirty="0">
                <a:solidFill>
                  <a:schemeClr val="accent6">
                    <a:lumMod val="75000"/>
                  </a:schemeClr>
                </a:solidFill>
              </a:rPr>
              <a:t>Tobacco is the single biggest avoidable cause of cancer in the world</a:t>
            </a:r>
          </a:p>
          <a:p>
            <a:pPr eaLnBrk="1" hangingPunct="1">
              <a:defRPr/>
            </a:pPr>
            <a:endParaRPr lang="en-GB" dirty="0">
              <a:solidFill>
                <a:schemeClr val="accent6">
                  <a:lumMod val="75000"/>
                </a:schemeClr>
              </a:solidFill>
            </a:endParaRPr>
          </a:p>
          <a:p>
            <a:pPr eaLnBrk="1" hangingPunct="1">
              <a:defRPr/>
            </a:pPr>
            <a:r>
              <a:rPr lang="en-GB" dirty="0">
                <a:solidFill>
                  <a:schemeClr val="accent6">
                    <a:lumMod val="75000"/>
                  </a:schemeClr>
                </a:solidFill>
              </a:rPr>
              <a:t>Short people are likely to live longer </a:t>
            </a:r>
          </a:p>
          <a:p>
            <a:pPr eaLnBrk="1" hangingPunct="1">
              <a:defRPr/>
            </a:pPr>
            <a:endParaRPr lang="en-GB" dirty="0">
              <a:solidFill>
                <a:schemeClr val="accent6">
                  <a:lumMod val="75000"/>
                </a:schemeClr>
              </a:solidFill>
            </a:endParaRPr>
          </a:p>
          <a:p>
            <a:pPr eaLnBrk="1" hangingPunct="1">
              <a:defRPr/>
            </a:pPr>
            <a:r>
              <a:rPr lang="en-GB" dirty="0">
                <a:solidFill>
                  <a:schemeClr val="accent6">
                    <a:lumMod val="75000"/>
                  </a:schemeClr>
                </a:solidFill>
              </a:rPr>
              <a:t>In most of the sports people of African descendant dominate. </a:t>
            </a:r>
          </a:p>
          <a:p>
            <a:pPr eaLnBrk="1" hangingPunct="1">
              <a:defRPr/>
            </a:pPr>
            <a:endParaRPr lang="en-GB" dirty="0">
              <a:solidFill>
                <a:schemeClr val="accent6">
                  <a:lumMod val="75000"/>
                </a:schemeClr>
              </a:solidFill>
            </a:endParaRPr>
          </a:p>
          <a:p>
            <a:pPr eaLnBrk="1" hangingPunct="1">
              <a:defRPr/>
            </a:pPr>
            <a:r>
              <a:rPr lang="en-GB" dirty="0">
                <a:solidFill>
                  <a:schemeClr val="accent6">
                    <a:lumMod val="75000"/>
                  </a:schemeClr>
                </a:solidFill>
              </a:rPr>
              <a:t>Chimpanzees and humans are remarkably similar, sharing about 99 percent of our DNA.</a:t>
            </a:r>
          </a:p>
          <a:p>
            <a:pPr eaLnBrk="1" hangingPunct="1">
              <a:defRPr/>
            </a:pPr>
            <a:endParaRPr lang="en-GB" dirty="0">
              <a:solidFill>
                <a:schemeClr val="accent6">
                  <a:lumMod val="75000"/>
                </a:schemeClr>
              </a:solidFill>
            </a:endParaRPr>
          </a:p>
          <a:p>
            <a:pPr eaLnBrk="1" hangingPunct="1">
              <a:defRPr/>
            </a:pPr>
            <a:endParaRPr lang="en-GB" dirty="0">
              <a:solidFill>
                <a:schemeClr val="accent6">
                  <a:lumMod val="75000"/>
                </a:schemeClr>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E5A2E-C441-441D-9AED-0AE5164E92DA}"/>
              </a:ext>
            </a:extLst>
          </p:cNvPr>
          <p:cNvSpPr>
            <a:spLocks noGrp="1"/>
          </p:cNvSpPr>
          <p:nvPr>
            <p:ph type="title"/>
          </p:nvPr>
        </p:nvSpPr>
        <p:spPr>
          <a:xfrm>
            <a:off x="804069" y="180623"/>
            <a:ext cx="10131425" cy="1455738"/>
          </a:xfrm>
        </p:spPr>
        <p:txBody>
          <a:bodyPr/>
          <a:lstStyle/>
          <a:p>
            <a:pPr algn="ctr" eaLnBrk="1" fontAlgn="auto" hangingPunct="1">
              <a:spcAft>
                <a:spcPts val="0"/>
              </a:spcAft>
              <a:defRPr/>
            </a:pPr>
            <a:r>
              <a:rPr lang="en-US" b="1" dirty="0">
                <a:solidFill>
                  <a:schemeClr val="bg2">
                    <a:lumMod val="60000"/>
                    <a:lumOff val="40000"/>
                  </a:schemeClr>
                </a:solidFill>
              </a:rPr>
              <a:t>Credibility of Evidence – Activity (10 minutes)</a:t>
            </a:r>
          </a:p>
        </p:txBody>
      </p:sp>
      <p:graphicFrame>
        <p:nvGraphicFramePr>
          <p:cNvPr id="5" name="Table 4">
            <a:extLst>
              <a:ext uri="{FF2B5EF4-FFF2-40B4-BE49-F238E27FC236}">
                <a16:creationId xmlns:a16="http://schemas.microsoft.com/office/drawing/2014/main" id="{691C5E65-1A5A-4908-A64F-B98397892BAB}"/>
              </a:ext>
            </a:extLst>
          </p:cNvPr>
          <p:cNvGraphicFramePr>
            <a:graphicFrameLocks noGrp="1"/>
          </p:cNvGraphicFramePr>
          <p:nvPr>
            <p:extLst>
              <p:ext uri="{D42A27DB-BD31-4B8C-83A1-F6EECF244321}">
                <p14:modId xmlns:p14="http://schemas.microsoft.com/office/powerpoint/2010/main" val="3536787360"/>
              </p:ext>
            </p:extLst>
          </p:nvPr>
        </p:nvGraphicFramePr>
        <p:xfrm>
          <a:off x="1458912" y="1636361"/>
          <a:ext cx="8821738" cy="4523105"/>
        </p:xfrm>
        <a:graphic>
          <a:graphicData uri="http://schemas.openxmlformats.org/drawingml/2006/table">
            <a:tbl>
              <a:tblPr firstRow="1" firstCol="1" bandRow="1">
                <a:tableStyleId>{5C22544A-7EE6-4342-B048-85BDC9FD1C3A}</a:tableStyleId>
              </a:tblPr>
              <a:tblGrid>
                <a:gridCol w="4410869">
                  <a:extLst>
                    <a:ext uri="{9D8B030D-6E8A-4147-A177-3AD203B41FA5}">
                      <a16:colId xmlns:a16="http://schemas.microsoft.com/office/drawing/2014/main" val="20000"/>
                    </a:ext>
                  </a:extLst>
                </a:gridCol>
                <a:gridCol w="4410869">
                  <a:extLst>
                    <a:ext uri="{9D8B030D-6E8A-4147-A177-3AD203B41FA5}">
                      <a16:colId xmlns:a16="http://schemas.microsoft.com/office/drawing/2014/main" val="20001"/>
                    </a:ext>
                  </a:extLst>
                </a:gridCol>
              </a:tblGrid>
              <a:tr h="3371497">
                <a:tc>
                  <a:txBody>
                    <a:bodyPr/>
                    <a:lstStyle/>
                    <a:p>
                      <a:pPr marL="342900" marR="0" lvl="0" indent="-342900" hangingPunct="0">
                        <a:lnSpc>
                          <a:spcPct val="150000"/>
                        </a:lnSpc>
                        <a:spcBef>
                          <a:spcPts val="0"/>
                        </a:spcBef>
                        <a:spcAft>
                          <a:spcPts val="0"/>
                        </a:spcAft>
                        <a:buFont typeface="Symbol" panose="05050102010706020507" pitchFamily="18" charset="2"/>
                        <a:buChar char=""/>
                      </a:pPr>
                      <a:r>
                        <a:rPr lang="en-GB" sz="2000" dirty="0">
                          <a:solidFill>
                            <a:schemeClr val="accent1">
                              <a:lumMod val="50000"/>
                            </a:schemeClr>
                          </a:solidFill>
                          <a:effectLst/>
                        </a:rPr>
                        <a:t>Journal articles</a:t>
                      </a:r>
                      <a:endParaRPr lang="en-US" sz="20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2000" dirty="0">
                          <a:solidFill>
                            <a:schemeClr val="accent1">
                              <a:lumMod val="50000"/>
                            </a:schemeClr>
                          </a:solidFill>
                          <a:effectLst/>
                        </a:rPr>
                        <a:t>Textbooks</a:t>
                      </a:r>
                      <a:endParaRPr lang="en-US" sz="20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2000" dirty="0">
                          <a:solidFill>
                            <a:schemeClr val="accent1">
                              <a:lumMod val="50000"/>
                            </a:schemeClr>
                          </a:solidFill>
                          <a:effectLst/>
                        </a:rPr>
                        <a:t>Lectures</a:t>
                      </a:r>
                      <a:endParaRPr lang="en-US" sz="20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2000" dirty="0">
                          <a:solidFill>
                            <a:schemeClr val="accent1">
                              <a:lumMod val="50000"/>
                            </a:schemeClr>
                          </a:solidFill>
                          <a:effectLst/>
                        </a:rPr>
                        <a:t>Discussions with tutors</a:t>
                      </a:r>
                      <a:endParaRPr lang="en-US" sz="20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2000" dirty="0">
                          <a:solidFill>
                            <a:schemeClr val="accent1">
                              <a:lumMod val="50000"/>
                            </a:schemeClr>
                          </a:solidFill>
                          <a:effectLst/>
                        </a:rPr>
                        <a:t>Discussions with business leaders</a:t>
                      </a:r>
                      <a:endParaRPr lang="en-US" sz="20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2000" dirty="0">
                          <a:solidFill>
                            <a:schemeClr val="accent1">
                              <a:lumMod val="50000"/>
                            </a:schemeClr>
                          </a:solidFill>
                          <a:effectLst/>
                        </a:rPr>
                        <a:t>TV – ‘factual’/documentary/news</a:t>
                      </a:r>
                      <a:endParaRPr lang="en-US" sz="20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2000" dirty="0">
                          <a:solidFill>
                            <a:schemeClr val="accent1">
                              <a:lumMod val="50000"/>
                            </a:schemeClr>
                          </a:solidFill>
                          <a:effectLst/>
                        </a:rPr>
                        <a:t>Study guides (i.e. short booklets about the essentials you need to know, typically brief and with bullet points)</a:t>
                      </a:r>
                      <a:endParaRPr lang="en-US" sz="2000" dirty="0">
                        <a:solidFill>
                          <a:schemeClr val="accent1">
                            <a:lumMod val="50000"/>
                          </a:schemeClr>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9" marR="68589" marT="0" marB="0">
                    <a:solidFill>
                      <a:schemeClr val="accent1">
                        <a:lumMod val="20000"/>
                        <a:lumOff val="80000"/>
                      </a:schemeClr>
                    </a:solidFill>
                  </a:tcPr>
                </a:tc>
                <a:tc>
                  <a:txBody>
                    <a:bodyPr/>
                    <a:lstStyle/>
                    <a:p>
                      <a:pPr marL="342900" marR="0" lvl="0" indent="-342900" hangingPunct="0">
                        <a:lnSpc>
                          <a:spcPct val="150000"/>
                        </a:lnSpc>
                        <a:spcBef>
                          <a:spcPts val="0"/>
                        </a:spcBef>
                        <a:spcAft>
                          <a:spcPts val="0"/>
                        </a:spcAft>
                        <a:buFont typeface="Symbol" panose="05050102010706020507" pitchFamily="18" charset="2"/>
                        <a:buChar char=""/>
                      </a:pPr>
                      <a:r>
                        <a:rPr lang="en-GB" sz="2000" dirty="0">
                          <a:solidFill>
                            <a:schemeClr val="accent1">
                              <a:lumMod val="50000"/>
                            </a:schemeClr>
                          </a:solidFill>
                          <a:effectLst/>
                        </a:rPr>
                        <a:t>Discussions with other students</a:t>
                      </a:r>
                      <a:endParaRPr lang="en-US" sz="20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2000" dirty="0">
                          <a:solidFill>
                            <a:schemeClr val="accent1">
                              <a:lumMod val="50000"/>
                            </a:schemeClr>
                          </a:solidFill>
                          <a:effectLst/>
                        </a:rPr>
                        <a:t>Wikipedia</a:t>
                      </a:r>
                      <a:endParaRPr lang="en-US" sz="20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2000" dirty="0">
                          <a:solidFill>
                            <a:schemeClr val="accent1">
                              <a:lumMod val="50000"/>
                            </a:schemeClr>
                          </a:solidFill>
                          <a:effectLst/>
                        </a:rPr>
                        <a:t>Common sense</a:t>
                      </a:r>
                      <a:endParaRPr lang="en-US" sz="20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2000" dirty="0">
                          <a:solidFill>
                            <a:schemeClr val="accent1">
                              <a:lumMod val="50000"/>
                            </a:schemeClr>
                          </a:solidFill>
                          <a:effectLst/>
                        </a:rPr>
                        <a:t>Popular magazines</a:t>
                      </a:r>
                      <a:endParaRPr lang="en-US" sz="20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2000" dirty="0">
                          <a:solidFill>
                            <a:schemeClr val="accent1">
                              <a:lumMod val="50000"/>
                            </a:schemeClr>
                          </a:solidFill>
                          <a:effectLst/>
                        </a:rPr>
                        <a:t>TV – ‘popular’ programmes</a:t>
                      </a:r>
                      <a:endParaRPr lang="en-US" sz="20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2000" dirty="0">
                          <a:solidFill>
                            <a:schemeClr val="accent1">
                              <a:lumMod val="50000"/>
                            </a:schemeClr>
                          </a:solidFill>
                          <a:effectLst/>
                        </a:rPr>
                        <a:t>Blogs</a:t>
                      </a:r>
                      <a:endParaRPr lang="en-US" sz="20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2000" dirty="0">
                          <a:solidFill>
                            <a:schemeClr val="accent1">
                              <a:lumMod val="50000"/>
                            </a:schemeClr>
                          </a:solidFill>
                          <a:effectLst/>
                        </a:rPr>
                        <a:t>Comments on Facebook, Weibo, etc.</a:t>
                      </a:r>
                      <a:endParaRPr lang="en-US" sz="20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2000" dirty="0">
                          <a:solidFill>
                            <a:schemeClr val="accent1">
                              <a:lumMod val="50000"/>
                            </a:schemeClr>
                          </a:solidFill>
                          <a:effectLst/>
                        </a:rPr>
                        <a:t>Rumours and opinions</a:t>
                      </a:r>
                      <a:endParaRPr lang="en-US" sz="2000" dirty="0">
                        <a:solidFill>
                          <a:schemeClr val="accent1">
                            <a:lumMod val="50000"/>
                          </a:schemeClr>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9" marR="68589" marT="0" marB="0">
                    <a:solidFill>
                      <a:schemeClr val="accent1">
                        <a:lumMod val="20000"/>
                        <a:lumOff val="80000"/>
                      </a:schemeClr>
                    </a:solidFill>
                  </a:tcPr>
                </a:tc>
                <a:extLst>
                  <a:ext uri="{0D108BD9-81ED-4DB2-BD59-A6C34878D82A}">
                    <a16:rowId xmlns:a16="http://schemas.microsoft.com/office/drawing/2014/main" val="10000"/>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191FC-E020-4C32-B2CB-73137C4E369B}"/>
              </a:ext>
            </a:extLst>
          </p:cNvPr>
          <p:cNvSpPr>
            <a:spLocks noGrp="1"/>
          </p:cNvSpPr>
          <p:nvPr>
            <p:ph type="title"/>
          </p:nvPr>
        </p:nvSpPr>
        <p:spPr>
          <a:xfrm>
            <a:off x="260350" y="573088"/>
            <a:ext cx="10131425" cy="1455737"/>
          </a:xfrm>
        </p:spPr>
        <p:txBody>
          <a:bodyPr/>
          <a:lstStyle/>
          <a:p>
            <a:pPr algn="ctr" eaLnBrk="1" fontAlgn="auto" hangingPunct="1">
              <a:spcAft>
                <a:spcPts val="0"/>
              </a:spcAft>
              <a:defRPr/>
            </a:pPr>
            <a:r>
              <a:rPr lang="en-US" b="1" dirty="0">
                <a:solidFill>
                  <a:schemeClr val="bg2">
                    <a:lumMod val="60000"/>
                    <a:lumOff val="40000"/>
                  </a:schemeClr>
                </a:solidFill>
              </a:rPr>
              <a:t>Qualities of good sources:</a:t>
            </a:r>
          </a:p>
        </p:txBody>
      </p:sp>
      <p:sp>
        <p:nvSpPr>
          <p:cNvPr id="3" name="Content Placeholder 2">
            <a:extLst>
              <a:ext uri="{FF2B5EF4-FFF2-40B4-BE49-F238E27FC236}">
                <a16:creationId xmlns:a16="http://schemas.microsoft.com/office/drawing/2014/main" id="{E0799BEF-E27F-41F7-8AC7-205F611C79BF}"/>
              </a:ext>
            </a:extLst>
          </p:cNvPr>
          <p:cNvSpPr>
            <a:spLocks noGrp="1"/>
          </p:cNvSpPr>
          <p:nvPr>
            <p:ph idx="1"/>
          </p:nvPr>
        </p:nvSpPr>
        <p:spPr>
          <a:xfrm>
            <a:off x="425450" y="2057400"/>
            <a:ext cx="4572000" cy="3505200"/>
          </a:xfrm>
        </p:spPr>
        <p:txBody>
          <a:bodyPr/>
          <a:lstStyle/>
          <a:p>
            <a:pPr eaLnBrk="1" hangingPunct="1"/>
            <a:r>
              <a:rPr lang="en-US" altLang="en-US" sz="2400">
                <a:solidFill>
                  <a:srgbClr val="0070C0"/>
                </a:solidFill>
              </a:rPr>
              <a:t>Authenticity</a:t>
            </a:r>
          </a:p>
          <a:p>
            <a:pPr eaLnBrk="1" hangingPunct="1"/>
            <a:r>
              <a:rPr lang="en-US" altLang="en-US" sz="2400">
                <a:solidFill>
                  <a:srgbClr val="002060"/>
                </a:solidFill>
              </a:rPr>
              <a:t>Validity</a:t>
            </a:r>
          </a:p>
          <a:p>
            <a:pPr eaLnBrk="1" hangingPunct="1"/>
            <a:r>
              <a:rPr lang="en-US" altLang="en-US" sz="2400">
                <a:solidFill>
                  <a:srgbClr val="7030A0"/>
                </a:solidFill>
              </a:rPr>
              <a:t>Currently relevant</a:t>
            </a:r>
          </a:p>
          <a:p>
            <a:pPr eaLnBrk="1" hangingPunct="1"/>
            <a:r>
              <a:rPr lang="en-US" altLang="en-US" sz="2400">
                <a:solidFill>
                  <a:srgbClr val="C00000"/>
                </a:solidFill>
              </a:rPr>
              <a:t>Reliable</a:t>
            </a:r>
          </a:p>
          <a:p>
            <a:pPr eaLnBrk="1" hangingPunct="1"/>
            <a:r>
              <a:rPr lang="en-US" altLang="en-US" sz="2400">
                <a:solidFill>
                  <a:srgbClr val="0070C0"/>
                </a:solidFill>
              </a:rPr>
              <a:t>Sample sizes</a:t>
            </a:r>
          </a:p>
          <a:p>
            <a:pPr eaLnBrk="1" hangingPunct="1"/>
            <a:r>
              <a:rPr lang="en-US" altLang="en-US" sz="2400">
                <a:solidFill>
                  <a:srgbClr val="002060"/>
                </a:solidFill>
              </a:rPr>
              <a:t>Few generalisations</a:t>
            </a:r>
          </a:p>
          <a:p>
            <a:pPr eaLnBrk="1" hangingPunct="1"/>
            <a:r>
              <a:rPr lang="en-US" altLang="en-US" sz="2400">
                <a:solidFill>
                  <a:srgbClr val="7030A0"/>
                </a:solidFill>
              </a:rPr>
              <a:t>Facts, not opinions</a:t>
            </a:r>
          </a:p>
        </p:txBody>
      </p:sp>
      <p:sp>
        <p:nvSpPr>
          <p:cNvPr id="4" name="TextBox 3">
            <a:extLst>
              <a:ext uri="{FF2B5EF4-FFF2-40B4-BE49-F238E27FC236}">
                <a16:creationId xmlns:a16="http://schemas.microsoft.com/office/drawing/2014/main" id="{092B510F-97CF-43D1-A8E6-6242012984AA}"/>
              </a:ext>
            </a:extLst>
          </p:cNvPr>
          <p:cNvSpPr txBox="1"/>
          <p:nvPr/>
        </p:nvSpPr>
        <p:spPr>
          <a:xfrm>
            <a:off x="6875463" y="2144713"/>
            <a:ext cx="4368800" cy="3602037"/>
          </a:xfrm>
          <a:prstGeom prst="rect">
            <a:avLst/>
          </a:prstGeom>
          <a:noFill/>
        </p:spPr>
        <p:txBody>
          <a:bodyPr>
            <a:spAutoFit/>
          </a:bodyPr>
          <a:lstStyle/>
          <a:p>
            <a:pPr eaLnBrk="1" fontAlgn="auto" hangingPunct="1">
              <a:spcBef>
                <a:spcPts val="0"/>
              </a:spcBef>
              <a:spcAft>
                <a:spcPts val="0"/>
              </a:spcAft>
              <a:defRPr/>
            </a:pPr>
            <a:r>
              <a:rPr lang="en-GB" sz="2400" b="1" dirty="0">
                <a:latin typeface="+mn-lt"/>
                <a:cs typeface="+mn-cs"/>
              </a:rPr>
              <a:t>The C.R.A.A.P. Test</a:t>
            </a:r>
          </a:p>
          <a:p>
            <a:pPr eaLnBrk="1" fontAlgn="auto" hangingPunct="1">
              <a:spcBef>
                <a:spcPts val="0"/>
              </a:spcBef>
              <a:spcAft>
                <a:spcPts val="0"/>
              </a:spcAft>
              <a:defRPr/>
            </a:pPr>
            <a:endParaRPr lang="en-GB" sz="2400" dirty="0">
              <a:latin typeface="+mn-lt"/>
              <a:cs typeface="+mn-cs"/>
            </a:endParaRPr>
          </a:p>
          <a:p>
            <a:pPr marL="342900" indent="-342900" eaLnBrk="1" fontAlgn="auto" hangingPunct="1">
              <a:lnSpc>
                <a:spcPct val="150000"/>
              </a:lnSpc>
              <a:spcBef>
                <a:spcPts val="0"/>
              </a:spcBef>
              <a:spcAft>
                <a:spcPts val="0"/>
              </a:spcAft>
              <a:buFont typeface="Arial" panose="020B0604020202020204" pitchFamily="34" charset="0"/>
              <a:buChar char="•"/>
              <a:defRPr/>
            </a:pPr>
            <a:r>
              <a:rPr lang="en-GB" sz="2400" dirty="0">
                <a:solidFill>
                  <a:srgbClr val="C00000"/>
                </a:solidFill>
                <a:latin typeface="+mn-lt"/>
                <a:cs typeface="+mn-cs"/>
              </a:rPr>
              <a:t>Currency</a:t>
            </a:r>
          </a:p>
          <a:p>
            <a:pPr marL="342900" indent="-342900" eaLnBrk="1" fontAlgn="auto" hangingPunct="1">
              <a:lnSpc>
                <a:spcPct val="150000"/>
              </a:lnSpc>
              <a:spcBef>
                <a:spcPts val="0"/>
              </a:spcBef>
              <a:spcAft>
                <a:spcPts val="0"/>
              </a:spcAft>
              <a:buFont typeface="Arial" panose="020B0604020202020204" pitchFamily="34" charset="0"/>
              <a:buChar char="•"/>
              <a:defRPr/>
            </a:pPr>
            <a:r>
              <a:rPr lang="en-GB" sz="2400" dirty="0">
                <a:solidFill>
                  <a:srgbClr val="0070C0"/>
                </a:solidFill>
                <a:latin typeface="+mn-lt"/>
                <a:cs typeface="+mn-cs"/>
              </a:rPr>
              <a:t>Relevance</a:t>
            </a:r>
          </a:p>
          <a:p>
            <a:pPr marL="342900" indent="-342900" eaLnBrk="1" fontAlgn="auto" hangingPunct="1">
              <a:lnSpc>
                <a:spcPct val="150000"/>
              </a:lnSpc>
              <a:spcBef>
                <a:spcPts val="0"/>
              </a:spcBef>
              <a:spcAft>
                <a:spcPts val="0"/>
              </a:spcAft>
              <a:buFont typeface="Arial" panose="020B0604020202020204" pitchFamily="34" charset="0"/>
              <a:buChar char="•"/>
              <a:defRPr/>
            </a:pPr>
            <a:r>
              <a:rPr lang="en-GB" sz="2400" dirty="0">
                <a:solidFill>
                  <a:srgbClr val="002060"/>
                </a:solidFill>
                <a:latin typeface="+mn-lt"/>
                <a:cs typeface="+mn-cs"/>
              </a:rPr>
              <a:t>Authority</a:t>
            </a:r>
          </a:p>
          <a:p>
            <a:pPr marL="342900" indent="-342900" eaLnBrk="1" fontAlgn="auto" hangingPunct="1">
              <a:lnSpc>
                <a:spcPct val="150000"/>
              </a:lnSpc>
              <a:spcBef>
                <a:spcPts val="0"/>
              </a:spcBef>
              <a:spcAft>
                <a:spcPts val="0"/>
              </a:spcAft>
              <a:buFont typeface="Arial" panose="020B0604020202020204" pitchFamily="34" charset="0"/>
              <a:buChar char="•"/>
              <a:defRPr/>
            </a:pPr>
            <a:r>
              <a:rPr lang="en-GB" sz="2400" dirty="0">
                <a:solidFill>
                  <a:srgbClr val="7030A0"/>
                </a:solidFill>
                <a:latin typeface="+mn-lt"/>
                <a:cs typeface="+mn-cs"/>
              </a:rPr>
              <a:t>Accuracy</a:t>
            </a:r>
          </a:p>
          <a:p>
            <a:pPr marL="342900" indent="-342900" eaLnBrk="1" fontAlgn="auto" hangingPunct="1">
              <a:lnSpc>
                <a:spcPct val="150000"/>
              </a:lnSpc>
              <a:spcBef>
                <a:spcPts val="0"/>
              </a:spcBef>
              <a:spcAft>
                <a:spcPts val="0"/>
              </a:spcAft>
              <a:buFont typeface="Arial" panose="020B0604020202020204" pitchFamily="34" charset="0"/>
              <a:buChar char="•"/>
              <a:defRPr/>
            </a:pPr>
            <a:r>
              <a:rPr lang="en-GB" sz="2400" dirty="0">
                <a:solidFill>
                  <a:srgbClr val="0070C0"/>
                </a:solidFill>
                <a:latin typeface="+mn-lt"/>
                <a:cs typeface="+mn-cs"/>
              </a:rPr>
              <a:t>Purpose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7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75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75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75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75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75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75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1000"/>
                                        <p:tgtEl>
                                          <p:spTgt spid="3">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nodeType="clickEffect">
                                  <p:stCondLst>
                                    <p:cond delay="750"/>
                                  </p:stCondLst>
                                  <p:childTnLst>
                                    <p:set>
                                      <p:cBhvr>
                                        <p:cTn id="41" dur="1" fill="hold">
                                          <p:stCondLst>
                                            <p:cond delay="0"/>
                                          </p:stCondLst>
                                        </p:cTn>
                                        <p:tgtEl>
                                          <p:spTgt spid="4">
                                            <p:txEl>
                                              <p:pRg st="0" end="0"/>
                                            </p:txEl>
                                          </p:spTgt>
                                        </p:tgtEl>
                                        <p:attrNameLst>
                                          <p:attrName>style.visibility</p:attrName>
                                        </p:attrNameLst>
                                      </p:cBhvr>
                                      <p:to>
                                        <p:strVal val="visible"/>
                                      </p:to>
                                    </p:set>
                                    <p:animEffect transition="in" filter="fade">
                                      <p:cBhvr>
                                        <p:cTn id="42" dur="1000"/>
                                        <p:tgtEl>
                                          <p:spTgt spid="4">
                                            <p:txEl>
                                              <p:pRg st="0" end="0"/>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10" presetClass="entr" presetSubtype="0" fill="hold" nodeType="clickEffect">
                                  <p:stCondLst>
                                    <p:cond delay="750"/>
                                  </p:stCondLst>
                                  <p:childTnLst>
                                    <p:set>
                                      <p:cBhvr>
                                        <p:cTn id="46" dur="1" fill="hold">
                                          <p:stCondLst>
                                            <p:cond delay="0"/>
                                          </p:stCondLst>
                                        </p:cTn>
                                        <p:tgtEl>
                                          <p:spTgt spid="4">
                                            <p:txEl>
                                              <p:pRg st="2" end="2"/>
                                            </p:txEl>
                                          </p:spTgt>
                                        </p:tgtEl>
                                        <p:attrNameLst>
                                          <p:attrName>style.visibility</p:attrName>
                                        </p:attrNameLst>
                                      </p:cBhvr>
                                      <p:to>
                                        <p:strVal val="visible"/>
                                      </p:to>
                                    </p:set>
                                    <p:animEffect transition="in" filter="fade">
                                      <p:cBhvr>
                                        <p:cTn id="47" dur="1000"/>
                                        <p:tgtEl>
                                          <p:spTgt spid="4">
                                            <p:txEl>
                                              <p:pRg st="2" end="2"/>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10" presetClass="entr" presetSubtype="0" fill="hold" nodeType="clickEffect">
                                  <p:stCondLst>
                                    <p:cond delay="750"/>
                                  </p:stCondLst>
                                  <p:childTnLst>
                                    <p:set>
                                      <p:cBhvr>
                                        <p:cTn id="51" dur="1" fill="hold">
                                          <p:stCondLst>
                                            <p:cond delay="0"/>
                                          </p:stCondLst>
                                        </p:cTn>
                                        <p:tgtEl>
                                          <p:spTgt spid="4">
                                            <p:txEl>
                                              <p:pRg st="3" end="3"/>
                                            </p:txEl>
                                          </p:spTgt>
                                        </p:tgtEl>
                                        <p:attrNameLst>
                                          <p:attrName>style.visibility</p:attrName>
                                        </p:attrNameLst>
                                      </p:cBhvr>
                                      <p:to>
                                        <p:strVal val="visible"/>
                                      </p:to>
                                    </p:set>
                                    <p:animEffect transition="in" filter="fade">
                                      <p:cBhvr>
                                        <p:cTn id="52" dur="1000"/>
                                        <p:tgtEl>
                                          <p:spTgt spid="4">
                                            <p:txEl>
                                              <p:pRg st="3" end="3"/>
                                            </p:txEl>
                                          </p:spTgt>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10" presetClass="entr" presetSubtype="0" fill="hold" nodeType="clickEffect">
                                  <p:stCondLst>
                                    <p:cond delay="750"/>
                                  </p:stCondLst>
                                  <p:childTnLst>
                                    <p:set>
                                      <p:cBhvr>
                                        <p:cTn id="56" dur="1" fill="hold">
                                          <p:stCondLst>
                                            <p:cond delay="0"/>
                                          </p:stCondLst>
                                        </p:cTn>
                                        <p:tgtEl>
                                          <p:spTgt spid="4">
                                            <p:txEl>
                                              <p:pRg st="4" end="4"/>
                                            </p:txEl>
                                          </p:spTgt>
                                        </p:tgtEl>
                                        <p:attrNameLst>
                                          <p:attrName>style.visibility</p:attrName>
                                        </p:attrNameLst>
                                      </p:cBhvr>
                                      <p:to>
                                        <p:strVal val="visible"/>
                                      </p:to>
                                    </p:set>
                                    <p:animEffect transition="in" filter="fade">
                                      <p:cBhvr>
                                        <p:cTn id="57" dur="1000"/>
                                        <p:tgtEl>
                                          <p:spTgt spid="4">
                                            <p:txEl>
                                              <p:pRg st="4" end="4"/>
                                            </p:txEl>
                                          </p:spTgt>
                                        </p:tgtEl>
                                      </p:cBhvr>
                                    </p:animEffect>
                                  </p:childTnLst>
                                </p:cTn>
                              </p:par>
                            </p:childTnLst>
                          </p:cTn>
                        </p:par>
                      </p:childTnLst>
                    </p:cTn>
                  </p:par>
                  <p:par>
                    <p:cTn id="58" fill="hold" nodeType="clickPar">
                      <p:stCondLst>
                        <p:cond delay="indefinite"/>
                      </p:stCondLst>
                      <p:childTnLst>
                        <p:par>
                          <p:cTn id="59" fill="hold" nodeType="withGroup">
                            <p:stCondLst>
                              <p:cond delay="0"/>
                            </p:stCondLst>
                            <p:childTnLst>
                              <p:par>
                                <p:cTn id="60" presetID="10" presetClass="entr" presetSubtype="0" fill="hold" nodeType="clickEffect">
                                  <p:stCondLst>
                                    <p:cond delay="750"/>
                                  </p:stCondLst>
                                  <p:childTnLst>
                                    <p:set>
                                      <p:cBhvr>
                                        <p:cTn id="61" dur="1" fill="hold">
                                          <p:stCondLst>
                                            <p:cond delay="0"/>
                                          </p:stCondLst>
                                        </p:cTn>
                                        <p:tgtEl>
                                          <p:spTgt spid="4">
                                            <p:txEl>
                                              <p:pRg st="5" end="5"/>
                                            </p:txEl>
                                          </p:spTgt>
                                        </p:tgtEl>
                                        <p:attrNameLst>
                                          <p:attrName>style.visibility</p:attrName>
                                        </p:attrNameLst>
                                      </p:cBhvr>
                                      <p:to>
                                        <p:strVal val="visible"/>
                                      </p:to>
                                    </p:set>
                                    <p:animEffect transition="in" filter="fade">
                                      <p:cBhvr>
                                        <p:cTn id="62" dur="1000"/>
                                        <p:tgtEl>
                                          <p:spTgt spid="4">
                                            <p:txEl>
                                              <p:pRg st="5" end="5"/>
                                            </p:txEl>
                                          </p:spTgt>
                                        </p:tgtEl>
                                      </p:cBhvr>
                                    </p:animEffect>
                                  </p:childTnLst>
                                </p:cTn>
                              </p:par>
                            </p:childTnLst>
                          </p:cTn>
                        </p:par>
                      </p:childTnLst>
                    </p:cTn>
                  </p:par>
                  <p:par>
                    <p:cTn id="63" fill="hold" nodeType="clickPar">
                      <p:stCondLst>
                        <p:cond delay="indefinite"/>
                      </p:stCondLst>
                      <p:childTnLst>
                        <p:par>
                          <p:cTn id="64" fill="hold" nodeType="withGroup">
                            <p:stCondLst>
                              <p:cond delay="0"/>
                            </p:stCondLst>
                            <p:childTnLst>
                              <p:par>
                                <p:cTn id="65" presetID="10" presetClass="entr" presetSubtype="0" fill="hold" nodeType="clickEffect">
                                  <p:stCondLst>
                                    <p:cond delay="750"/>
                                  </p:stCondLst>
                                  <p:childTnLst>
                                    <p:set>
                                      <p:cBhvr>
                                        <p:cTn id="66" dur="1" fill="hold">
                                          <p:stCondLst>
                                            <p:cond delay="0"/>
                                          </p:stCondLst>
                                        </p:cTn>
                                        <p:tgtEl>
                                          <p:spTgt spid="4">
                                            <p:txEl>
                                              <p:pRg st="6" end="6"/>
                                            </p:txEl>
                                          </p:spTgt>
                                        </p:tgtEl>
                                        <p:attrNameLst>
                                          <p:attrName>style.visibility</p:attrName>
                                        </p:attrNameLst>
                                      </p:cBhvr>
                                      <p:to>
                                        <p:strVal val="visible"/>
                                      </p:to>
                                    </p:set>
                                    <p:animEffect transition="in" filter="fade">
                                      <p:cBhvr>
                                        <p:cTn id="67" dur="10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F22AAC6-16A8-4926-B360-0A01F689E7AB}"/>
              </a:ext>
            </a:extLst>
          </p:cNvPr>
          <p:cNvSpPr>
            <a:spLocks noGrp="1"/>
          </p:cNvSpPr>
          <p:nvPr>
            <p:ph type="title"/>
          </p:nvPr>
        </p:nvSpPr>
        <p:spPr>
          <a:xfrm>
            <a:off x="838200" y="914400"/>
            <a:ext cx="10515600" cy="4532313"/>
          </a:xfrm>
        </p:spPr>
        <p:txBody>
          <a:bodyPr/>
          <a:lstStyle/>
          <a:p>
            <a:pPr algn="ctr" eaLnBrk="1" fontAlgn="auto" hangingPunct="1">
              <a:spcAft>
                <a:spcPts val="0"/>
              </a:spcAft>
              <a:defRPr/>
            </a:pPr>
            <a:r>
              <a:rPr lang="en-US" dirty="0">
                <a:solidFill>
                  <a:srgbClr val="002060"/>
                </a:solidFill>
              </a:rPr>
              <a:t>‘</a:t>
            </a:r>
            <a:r>
              <a:rPr lang="en-GB" dirty="0">
                <a:solidFill>
                  <a:srgbClr val="002060"/>
                </a:solidFill>
              </a:rPr>
              <a:t>Identifying </a:t>
            </a:r>
            <a:r>
              <a:rPr lang="en-GB" u="sng" dirty="0">
                <a:solidFill>
                  <a:srgbClr val="002060"/>
                </a:solidFill>
              </a:rPr>
              <a:t>assumptions</a:t>
            </a:r>
            <a:r>
              <a:rPr lang="en-GB" dirty="0">
                <a:solidFill>
                  <a:srgbClr val="002060"/>
                </a:solidFill>
              </a:rPr>
              <a:t> and </a:t>
            </a:r>
            <a:r>
              <a:rPr lang="en-GB" u="sng" dirty="0">
                <a:solidFill>
                  <a:srgbClr val="002060"/>
                </a:solidFill>
              </a:rPr>
              <a:t>strengths/weaknesses in arguments </a:t>
            </a:r>
            <a:r>
              <a:rPr lang="en-GB" dirty="0">
                <a:solidFill>
                  <a:srgbClr val="002060"/>
                </a:solidFill>
              </a:rPr>
              <a:t>from others and yourself is important in ensuring that those arguments are </a:t>
            </a:r>
            <a:r>
              <a:rPr lang="en-GB" u="sng" dirty="0">
                <a:solidFill>
                  <a:srgbClr val="002060"/>
                </a:solidFill>
              </a:rPr>
              <a:t>credible</a:t>
            </a:r>
            <a:r>
              <a:rPr lang="en-GB" dirty="0">
                <a:solidFill>
                  <a:srgbClr val="002060"/>
                </a:solidFill>
              </a:rPr>
              <a:t> and based on </a:t>
            </a:r>
            <a:r>
              <a:rPr lang="en-GB" u="sng" dirty="0">
                <a:solidFill>
                  <a:srgbClr val="002060"/>
                </a:solidFill>
              </a:rPr>
              <a:t>good evidence</a:t>
            </a:r>
            <a:r>
              <a:rPr lang="en-GB" dirty="0">
                <a:solidFill>
                  <a:srgbClr val="002060"/>
                </a:solidFill>
              </a:rPr>
              <a:t>’.</a:t>
            </a:r>
            <a:endParaRPr lang="en-US" dirty="0">
              <a:solidFill>
                <a:srgbClr val="002060"/>
              </a:solidFill>
            </a:endParaRPr>
          </a:p>
        </p:txBody>
      </p:sp>
      <p:sp>
        <p:nvSpPr>
          <p:cNvPr id="40963" name="TextBox 1">
            <a:extLst>
              <a:ext uri="{FF2B5EF4-FFF2-40B4-BE49-F238E27FC236}">
                <a16:creationId xmlns:a16="http://schemas.microsoft.com/office/drawing/2014/main" id="{02455296-6546-4BE7-B0D1-D5DE0308F96A}"/>
              </a:ext>
            </a:extLst>
          </p:cNvPr>
          <p:cNvSpPr txBox="1">
            <a:spLocks noChangeArrowheads="1"/>
          </p:cNvSpPr>
          <p:nvPr/>
        </p:nvSpPr>
        <p:spPr bwMode="auto">
          <a:xfrm>
            <a:off x="2646363" y="530225"/>
            <a:ext cx="4525962" cy="76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4400" b="1">
                <a:latin typeface="Calibri" panose="020F0502020204030204" pitchFamily="34" charset="0"/>
              </a:rPr>
              <a:t>Key Learning Point</a:t>
            </a:r>
          </a:p>
        </p:txBody>
      </p:sp>
      <p:pic>
        <p:nvPicPr>
          <p:cNvPr id="40964" name="Picture 4">
            <a:extLst>
              <a:ext uri="{FF2B5EF4-FFF2-40B4-BE49-F238E27FC236}">
                <a16:creationId xmlns:a16="http://schemas.microsoft.com/office/drawing/2014/main" id="{27F8040C-9388-4B10-8449-2B4CF97A691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545638" y="4324350"/>
            <a:ext cx="2265362" cy="1360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65" name="Picture 7">
            <a:extLst>
              <a:ext uri="{FF2B5EF4-FFF2-40B4-BE49-F238E27FC236}">
                <a16:creationId xmlns:a16="http://schemas.microsoft.com/office/drawing/2014/main" id="{079B779E-3D04-4517-8F3E-B2C6D6C37B7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3200" y="84138"/>
            <a:ext cx="2265363" cy="1360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75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9874" name="Picture 2">
            <a:extLst>
              <a:ext uri="{FF2B5EF4-FFF2-40B4-BE49-F238E27FC236}">
                <a16:creationId xmlns:a16="http://schemas.microsoft.com/office/drawing/2014/main" id="{4F720452-9765-4A8A-A70E-6C301131B4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97238" y="36513"/>
            <a:ext cx="8894762" cy="6821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D18E7335-46DF-46B0-BBF1-42FFAFC4BE24}"/>
              </a:ext>
            </a:extLst>
          </p:cNvPr>
          <p:cNvSpPr txBox="1">
            <a:spLocks noChangeArrowheads="1"/>
          </p:cNvSpPr>
          <p:nvPr/>
        </p:nvSpPr>
        <p:spPr bwMode="auto">
          <a:xfrm>
            <a:off x="195263" y="1536700"/>
            <a:ext cx="2843212" cy="1014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000">
                <a:solidFill>
                  <a:srgbClr val="00B050"/>
                </a:solidFill>
                <a:latin typeface="Calibri" panose="020F0502020204030204" pitchFamily="34" charset="0"/>
              </a:rPr>
              <a:t>Identify the main </a:t>
            </a:r>
          </a:p>
          <a:p>
            <a:pPr eaLnBrk="1" hangingPunct="1"/>
            <a:r>
              <a:rPr lang="en-GB" altLang="en-US" sz="2000">
                <a:solidFill>
                  <a:srgbClr val="00B050"/>
                </a:solidFill>
                <a:latin typeface="Calibri" panose="020F0502020204030204" pitchFamily="34" charset="0"/>
              </a:rPr>
              <a:t>conclusion and reasons precisely</a:t>
            </a:r>
          </a:p>
        </p:txBody>
      </p:sp>
      <p:sp>
        <p:nvSpPr>
          <p:cNvPr id="3" name="TextBox 2">
            <a:extLst>
              <a:ext uri="{FF2B5EF4-FFF2-40B4-BE49-F238E27FC236}">
                <a16:creationId xmlns:a16="http://schemas.microsoft.com/office/drawing/2014/main" id="{A3EF4B77-2B7A-47AD-A25D-5B402BD0196D}"/>
              </a:ext>
            </a:extLst>
          </p:cNvPr>
          <p:cNvSpPr txBox="1">
            <a:spLocks noChangeArrowheads="1"/>
          </p:cNvSpPr>
          <p:nvPr/>
        </p:nvSpPr>
        <p:spPr bwMode="auto">
          <a:xfrm>
            <a:off x="222250" y="2655888"/>
            <a:ext cx="2520950" cy="1938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000" b="1">
                <a:solidFill>
                  <a:srgbClr val="FFC000"/>
                </a:solidFill>
                <a:latin typeface="Calibri" panose="020F0502020204030204" pitchFamily="34" charset="0"/>
              </a:rPr>
              <a:t>Look for some general statements that support this conclusion</a:t>
            </a:r>
            <a:r>
              <a:rPr lang="en-GB" altLang="en-US" sz="2000" b="1" i="1">
                <a:solidFill>
                  <a:srgbClr val="FFC000"/>
                </a:solidFill>
                <a:latin typeface="Calibri" panose="020F0502020204030204" pitchFamily="34" charset="0"/>
              </a:rPr>
              <a:t>. </a:t>
            </a:r>
          </a:p>
          <a:p>
            <a:pPr eaLnBrk="1" hangingPunct="1"/>
            <a:r>
              <a:rPr lang="en-GB" altLang="en-US" sz="2000" b="1" i="1">
                <a:solidFill>
                  <a:srgbClr val="FFC000"/>
                </a:solidFill>
                <a:latin typeface="Calibri" panose="020F0502020204030204" pitchFamily="34" charset="0"/>
              </a:rPr>
              <a:t>(These will probably be the reasons)</a:t>
            </a:r>
          </a:p>
        </p:txBody>
      </p:sp>
      <p:sp>
        <p:nvSpPr>
          <p:cNvPr id="7" name="TextBox 6">
            <a:extLst>
              <a:ext uri="{FF2B5EF4-FFF2-40B4-BE49-F238E27FC236}">
                <a16:creationId xmlns:a16="http://schemas.microsoft.com/office/drawing/2014/main" id="{BD679308-6EC0-475D-BEEA-0CC553DC9F8B}"/>
              </a:ext>
            </a:extLst>
          </p:cNvPr>
          <p:cNvSpPr txBox="1">
            <a:spLocks noChangeArrowheads="1"/>
          </p:cNvSpPr>
          <p:nvPr/>
        </p:nvSpPr>
        <p:spPr bwMode="auto">
          <a:xfrm>
            <a:off x="157163" y="4621213"/>
            <a:ext cx="252095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000">
                <a:solidFill>
                  <a:srgbClr val="0070C0"/>
                </a:solidFill>
                <a:latin typeface="Calibri" panose="020F0502020204030204" pitchFamily="34" charset="0"/>
              </a:rPr>
              <a:t>Specific examples or statistics will probably </a:t>
            </a:r>
          </a:p>
          <a:p>
            <a:pPr eaLnBrk="1" hangingPunct="1"/>
            <a:r>
              <a:rPr lang="en-GB" altLang="en-US" sz="2000">
                <a:solidFill>
                  <a:srgbClr val="0070C0"/>
                </a:solidFill>
                <a:latin typeface="Calibri" panose="020F0502020204030204" pitchFamily="34" charset="0"/>
              </a:rPr>
              <a:t>be the evidence which support the reasons.</a:t>
            </a:r>
          </a:p>
        </p:txBody>
      </p:sp>
      <p:sp>
        <p:nvSpPr>
          <p:cNvPr id="9" name="Footer Placeholder 8">
            <a:extLst>
              <a:ext uri="{FF2B5EF4-FFF2-40B4-BE49-F238E27FC236}">
                <a16:creationId xmlns:a16="http://schemas.microsoft.com/office/drawing/2014/main" id="{EF27A65C-8DF7-418D-A194-57E1917080AF}"/>
              </a:ext>
            </a:extLst>
          </p:cNvPr>
          <p:cNvSpPr>
            <a:spLocks noGrp="1"/>
          </p:cNvSpPr>
          <p:nvPr>
            <p:ph type="ftr" sz="quarter" idx="11"/>
          </p:nvPr>
        </p:nvSpPr>
        <p:spPr>
          <a:xfrm>
            <a:off x="1703388" y="6477000"/>
            <a:ext cx="7969250" cy="274638"/>
          </a:xfrm>
        </p:spPr>
        <p:txBody>
          <a:bodyPr/>
          <a:lstStyle/>
          <a:p>
            <a:pPr>
              <a:defRPr/>
            </a:pPr>
            <a:r>
              <a:rPr lang="en-GB"/>
              <a:t>                             </a:t>
            </a:r>
          </a:p>
        </p:txBody>
      </p:sp>
      <p:sp>
        <p:nvSpPr>
          <p:cNvPr id="39943" name="Slide Number Placeholder 9">
            <a:extLst>
              <a:ext uri="{FF2B5EF4-FFF2-40B4-BE49-F238E27FC236}">
                <a16:creationId xmlns:a16="http://schemas.microsoft.com/office/drawing/2014/main" id="{8435EF89-1064-45A2-98E7-538AF50B3BF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0399432-FD54-4A8F-9346-F37032D8D904}" type="slidenum">
              <a:rPr lang="en-GB" altLang="en-US">
                <a:solidFill>
                  <a:srgbClr val="3F4052"/>
                </a:solidFill>
                <a:latin typeface="Constantia" panose="02030602050306030303" pitchFamily="18" charset="0"/>
              </a:rPr>
              <a:pPr/>
              <a:t>14</a:t>
            </a:fld>
            <a:endParaRPr lang="en-GB" altLang="en-US">
              <a:solidFill>
                <a:srgbClr val="3F4052"/>
              </a:solidFill>
              <a:latin typeface="Constantia" panose="02030602050306030303" pitchFamily="18" charset="0"/>
            </a:endParaRPr>
          </a:p>
        </p:txBody>
      </p:sp>
      <p:pic>
        <p:nvPicPr>
          <p:cNvPr id="39944" name="Picture 2">
            <a:extLst>
              <a:ext uri="{FF2B5EF4-FFF2-40B4-BE49-F238E27FC236}">
                <a16:creationId xmlns:a16="http://schemas.microsoft.com/office/drawing/2014/main" id="{50F121E2-9B60-476F-95F5-5B843ACAABD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31950" y="984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10">
            <a:extLst>
              <a:ext uri="{FF2B5EF4-FFF2-40B4-BE49-F238E27FC236}">
                <a16:creationId xmlns:a16="http://schemas.microsoft.com/office/drawing/2014/main" id="{9C5D5DEA-C04B-4742-A9E6-98DA5D92EA03}"/>
              </a:ext>
            </a:extLst>
          </p:cNvPr>
          <p:cNvSpPr txBox="1">
            <a:spLocks noChangeArrowheads="1"/>
          </p:cNvSpPr>
          <p:nvPr/>
        </p:nvSpPr>
        <p:spPr bwMode="auto">
          <a:xfrm>
            <a:off x="182563" y="950913"/>
            <a:ext cx="2843212" cy="400050"/>
          </a:xfrm>
          <a:prstGeom prst="rect">
            <a:avLst/>
          </a:prstGeom>
          <a:noFill/>
          <a:ln>
            <a:noFill/>
          </a:ln>
          <a:extLst/>
        </p:spPr>
        <p:txBody>
          <a:bodyPr>
            <a:spAutoFit/>
          </a:bodyPr>
          <a:lstStyle>
            <a:lvl1pPr eaLnBrk="0" hangingPunct="0">
              <a:defRPr>
                <a:solidFill>
                  <a:schemeClr val="tx1"/>
                </a:solidFill>
                <a:latin typeface="Calibri" pitchFamily="34" charset="0"/>
                <a:cs typeface="Arial" pitchFamily="34" charset="0"/>
              </a:defRPr>
            </a:lvl1pPr>
            <a:lvl2pPr marL="742950" indent="-285750" eaLnBrk="0" hangingPunct="0">
              <a:defRPr>
                <a:solidFill>
                  <a:schemeClr val="tx1"/>
                </a:solidFill>
                <a:latin typeface="Calibri" pitchFamily="34" charset="0"/>
                <a:cs typeface="Arial" pitchFamily="34" charset="0"/>
              </a:defRPr>
            </a:lvl2pPr>
            <a:lvl3pPr marL="1143000" indent="-228600" eaLnBrk="0" hangingPunct="0">
              <a:defRPr>
                <a:solidFill>
                  <a:schemeClr val="tx1"/>
                </a:solidFill>
                <a:latin typeface="Calibri" pitchFamily="34" charset="0"/>
                <a:cs typeface="Arial" pitchFamily="34" charset="0"/>
              </a:defRPr>
            </a:lvl3pPr>
            <a:lvl4pPr marL="1600200" indent="-228600" eaLnBrk="0" hangingPunct="0">
              <a:defRPr>
                <a:solidFill>
                  <a:schemeClr val="tx1"/>
                </a:solidFill>
                <a:latin typeface="Calibri" pitchFamily="34" charset="0"/>
                <a:cs typeface="Arial" pitchFamily="34" charset="0"/>
              </a:defRPr>
            </a:lvl4pPr>
            <a:lvl5pPr marL="2057400" indent="-228600" eaLnBrk="0" hangingPunct="0">
              <a:defRPr>
                <a:solidFill>
                  <a:schemeClr val="tx1"/>
                </a:solidFill>
                <a:latin typeface="Calibri" pitchFamily="34" charset="0"/>
                <a:cs typeface="Arial" pitchFamily="34" charset="0"/>
              </a:defRPr>
            </a:lvl5pPr>
            <a:lvl6pPr marL="2514600" indent="-228600" eaLnBrk="0" fontAlgn="base" hangingPunct="0">
              <a:spcBef>
                <a:spcPct val="0"/>
              </a:spcBef>
              <a:spcAft>
                <a:spcPct val="0"/>
              </a:spcAft>
              <a:defRPr>
                <a:solidFill>
                  <a:schemeClr val="tx1"/>
                </a:solidFill>
                <a:latin typeface="Calibri" pitchFamily="34" charset="0"/>
                <a:cs typeface="Arial" pitchFamily="34" charset="0"/>
              </a:defRPr>
            </a:lvl6pPr>
            <a:lvl7pPr marL="2971800" indent="-228600" eaLnBrk="0" fontAlgn="base" hangingPunct="0">
              <a:spcBef>
                <a:spcPct val="0"/>
              </a:spcBef>
              <a:spcAft>
                <a:spcPct val="0"/>
              </a:spcAft>
              <a:defRPr>
                <a:solidFill>
                  <a:schemeClr val="tx1"/>
                </a:solidFill>
                <a:latin typeface="Calibri" pitchFamily="34" charset="0"/>
                <a:cs typeface="Arial" pitchFamily="34" charset="0"/>
              </a:defRPr>
            </a:lvl7pPr>
            <a:lvl8pPr marL="3429000" indent="-228600" eaLnBrk="0" fontAlgn="base" hangingPunct="0">
              <a:spcBef>
                <a:spcPct val="0"/>
              </a:spcBef>
              <a:spcAft>
                <a:spcPct val="0"/>
              </a:spcAft>
              <a:defRPr>
                <a:solidFill>
                  <a:schemeClr val="tx1"/>
                </a:solidFill>
                <a:latin typeface="Calibri" pitchFamily="34" charset="0"/>
                <a:cs typeface="Arial" pitchFamily="34" charset="0"/>
              </a:defRPr>
            </a:lvl8pPr>
            <a:lvl9pPr marL="3886200" indent="-228600" eaLnBrk="0" fontAlgn="base" hangingPunct="0">
              <a:spcBef>
                <a:spcPct val="0"/>
              </a:spcBef>
              <a:spcAft>
                <a:spcPct val="0"/>
              </a:spcAft>
              <a:defRPr>
                <a:solidFill>
                  <a:schemeClr val="tx1"/>
                </a:solidFill>
                <a:latin typeface="Calibri" pitchFamily="34" charset="0"/>
                <a:cs typeface="Arial" pitchFamily="34" charset="0"/>
              </a:defRPr>
            </a:lvl9pPr>
          </a:lstStyle>
          <a:p>
            <a:pPr eaLnBrk="1" fontAlgn="auto" hangingPunct="1">
              <a:spcBef>
                <a:spcPts val="0"/>
              </a:spcBef>
              <a:spcAft>
                <a:spcPts val="0"/>
              </a:spcAft>
              <a:defRPr/>
            </a:pPr>
            <a:r>
              <a:rPr lang="en-GB" altLang="en-US" sz="2000" b="1" dirty="0">
                <a:effectLst>
                  <a:outerShdw blurRad="38100" dist="38100" dir="2700000" algn="tl">
                    <a:srgbClr val="000000">
                      <a:alpha val="43137"/>
                    </a:srgbClr>
                  </a:outerShdw>
                </a:effectLst>
              </a:rPr>
              <a:t>In Pairs </a:t>
            </a:r>
            <a:r>
              <a:rPr lang="en-GB" altLang="en-US" sz="2000" dirty="0"/>
              <a:t>– 10 </a:t>
            </a:r>
            <a:r>
              <a:rPr lang="en-GB" altLang="en-US" sz="2000" dirty="0" err="1"/>
              <a:t>mins</a:t>
            </a:r>
            <a:endParaRPr lang="en-GB" altLang="en-US" sz="2000" dirty="0"/>
          </a:p>
        </p:txBody>
      </p:sp>
      <p:sp>
        <p:nvSpPr>
          <p:cNvPr id="39946" name="TextBox 11">
            <a:extLst>
              <a:ext uri="{FF2B5EF4-FFF2-40B4-BE49-F238E27FC236}">
                <a16:creationId xmlns:a16="http://schemas.microsoft.com/office/drawing/2014/main" id="{F86DC381-5045-40CA-B7F9-4EF47D2B9849}"/>
              </a:ext>
            </a:extLst>
          </p:cNvPr>
          <p:cNvSpPr txBox="1">
            <a:spLocks noChangeArrowheads="1"/>
          </p:cNvSpPr>
          <p:nvPr/>
        </p:nvSpPr>
        <p:spPr bwMode="auto">
          <a:xfrm>
            <a:off x="9912350" y="6588125"/>
            <a:ext cx="7207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a:solidFill>
                  <a:srgbClr val="FF0000"/>
                </a:solidFill>
                <a:latin typeface="Constantia" panose="02030602050306030303" pitchFamily="18" charset="0"/>
              </a:rPr>
              <a:t>HO</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9"/>
                                          </p:stCondLst>
                                        </p:cTn>
                                        <p:tgtEl>
                                          <p:spTgt spid="7987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9"/>
                                          </p:stCondLst>
                                        </p:cTn>
                                        <p:tgtEl>
                                          <p:spTgt spid="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02B7C62-D82B-42D2-B98B-DE044CE3ABAF}"/>
              </a:ext>
            </a:extLst>
          </p:cNvPr>
          <p:cNvSpPr txBox="1">
            <a:spLocks/>
          </p:cNvSpPr>
          <p:nvPr/>
        </p:nvSpPr>
        <p:spPr>
          <a:xfrm>
            <a:off x="1593850" y="1908175"/>
            <a:ext cx="8229600" cy="1143000"/>
          </a:xfrm>
          <a:prstGeom prst="rect">
            <a:avLst/>
          </a:prstGeom>
        </p:spPr>
        <p:txBody>
          <a:bodyPr anchor="ct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auto">
              <a:spcAft>
                <a:spcPts val="0"/>
              </a:spcAft>
              <a:defRPr/>
            </a:pPr>
            <a:r>
              <a:rPr lang="en-GB" sz="3600" b="1" dirty="0">
                <a:latin typeface="Arial" panose="020B0604020202020204" pitchFamily="34" charset="0"/>
                <a:cs typeface="Arial" panose="020B0604020202020204" pitchFamily="34" charset="0"/>
              </a:rPr>
              <a:t>Pearson's </a:t>
            </a:r>
            <a:r>
              <a:rPr lang="en-GB" sz="3600" b="1" dirty="0">
                <a:solidFill>
                  <a:srgbClr val="FF0000"/>
                </a:solidFill>
                <a:latin typeface="Arial" panose="020B0604020202020204" pitchFamily="34" charset="0"/>
                <a:cs typeface="Arial" panose="020B0604020202020204" pitchFamily="34" charset="0"/>
              </a:rPr>
              <a:t>RED</a:t>
            </a:r>
            <a:r>
              <a:rPr lang="en-GB" sz="3600" b="1" dirty="0">
                <a:latin typeface="Arial" panose="020B0604020202020204" pitchFamily="34" charset="0"/>
                <a:cs typeface="Arial" panose="020B0604020202020204" pitchFamily="34" charset="0"/>
              </a:rPr>
              <a:t> Critical Thinking Model </a:t>
            </a:r>
            <a:r>
              <a:rPr lang="en-GB" sz="2200" dirty="0">
                <a:latin typeface="Arial" panose="020B0604020202020204" pitchFamily="34" charset="0"/>
                <a:cs typeface="Arial" panose="020B0604020202020204" pitchFamily="34" charset="0"/>
              </a:rPr>
              <a:t>http://www.thinkwatson.com/think-red/red-critical-thinking-model</a:t>
            </a:r>
          </a:p>
        </p:txBody>
      </p:sp>
      <p:pic>
        <p:nvPicPr>
          <p:cNvPr id="41987" name="Picture 4">
            <a:extLst>
              <a:ext uri="{FF2B5EF4-FFF2-40B4-BE49-F238E27FC236}">
                <a16:creationId xmlns:a16="http://schemas.microsoft.com/office/drawing/2014/main" id="{B1EC2A4D-E046-4D24-AD21-DDB24353828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378325" y="3197225"/>
            <a:ext cx="2952750" cy="283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479B1-603B-46C7-AF81-12F4DE5C5987}"/>
              </a:ext>
            </a:extLst>
          </p:cNvPr>
          <p:cNvSpPr>
            <a:spLocks noGrp="1"/>
          </p:cNvSpPr>
          <p:nvPr>
            <p:ph type="title"/>
          </p:nvPr>
        </p:nvSpPr>
        <p:spPr>
          <a:xfrm>
            <a:off x="1847850" y="354013"/>
            <a:ext cx="8229600" cy="1143000"/>
          </a:xfrm>
        </p:spPr>
        <p:txBody>
          <a:bodyPr rtlCol="0">
            <a:normAutofit/>
          </a:bodyPr>
          <a:lstStyle/>
          <a:p>
            <a:pPr algn="ctr" eaLnBrk="1" fontAlgn="auto" hangingPunct="1">
              <a:spcAft>
                <a:spcPts val="0"/>
              </a:spcAft>
              <a:defRPr/>
            </a:pPr>
            <a:r>
              <a:rPr lang="en-GB" sz="3600" b="1" dirty="0">
                <a:solidFill>
                  <a:schemeClr val="accent5">
                    <a:lumMod val="75000"/>
                  </a:schemeClr>
                </a:solidFill>
                <a:latin typeface="Arial" panose="020B0604020202020204" pitchFamily="34" charset="0"/>
                <a:cs typeface="Arial" panose="020B0604020202020204" pitchFamily="34" charset="0"/>
              </a:rPr>
              <a:t>Pearson's </a:t>
            </a:r>
            <a:r>
              <a:rPr lang="en-GB" sz="3600" b="1" dirty="0">
                <a:solidFill>
                  <a:srgbClr val="FF0000"/>
                </a:solidFill>
                <a:latin typeface="Arial" panose="020B0604020202020204" pitchFamily="34" charset="0"/>
                <a:cs typeface="Arial" panose="020B0604020202020204" pitchFamily="34" charset="0"/>
              </a:rPr>
              <a:t>RED</a:t>
            </a:r>
            <a:r>
              <a:rPr lang="en-GB" sz="3600" b="1" dirty="0">
                <a:solidFill>
                  <a:schemeClr val="accent5">
                    <a:lumMod val="75000"/>
                  </a:schemeClr>
                </a:solidFill>
                <a:latin typeface="Arial" panose="020B0604020202020204" pitchFamily="34" charset="0"/>
                <a:cs typeface="Arial" panose="020B0604020202020204" pitchFamily="34" charset="0"/>
              </a:rPr>
              <a:t> Critical Thinking Model</a:t>
            </a:r>
          </a:p>
        </p:txBody>
      </p:sp>
      <p:sp>
        <p:nvSpPr>
          <p:cNvPr id="35843" name="Footer Placeholder 3">
            <a:extLst>
              <a:ext uri="{FF2B5EF4-FFF2-40B4-BE49-F238E27FC236}">
                <a16:creationId xmlns:a16="http://schemas.microsoft.com/office/drawing/2014/main" id="{171A40E1-8FFD-4E81-B750-A7FB29326E37}"/>
              </a:ext>
            </a:extLst>
          </p:cNvPr>
          <p:cNvSpPr>
            <a:spLocks noGrp="1"/>
          </p:cNvSpPr>
          <p:nvPr>
            <p:ph type="ftr" sz="quarter" idx="11"/>
          </p:nvPr>
        </p:nvSpPr>
        <p:spPr bwMode="auto">
          <a:xfrm>
            <a:off x="1703388" y="6477000"/>
            <a:ext cx="7969250"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43012" name="Slide Number Placeholder 4">
            <a:extLst>
              <a:ext uri="{FF2B5EF4-FFF2-40B4-BE49-F238E27FC236}">
                <a16:creationId xmlns:a16="http://schemas.microsoft.com/office/drawing/2014/main" id="{949D5135-886D-42EB-84F2-5FAA7DE671B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C64D4B88-3A0A-473E-A6D8-D64C6472797F}" type="slidenum">
              <a:rPr lang="en-GB" altLang="en-US" sz="1200">
                <a:solidFill>
                  <a:srgbClr val="898989"/>
                </a:solidFill>
              </a:rPr>
              <a:pPr>
                <a:lnSpc>
                  <a:spcPct val="100000"/>
                </a:lnSpc>
                <a:spcBef>
                  <a:spcPct val="0"/>
                </a:spcBef>
                <a:buFontTx/>
                <a:buNone/>
              </a:pPr>
              <a:t>16</a:t>
            </a:fld>
            <a:endParaRPr lang="en-GB" altLang="en-US" sz="1200">
              <a:solidFill>
                <a:srgbClr val="898989"/>
              </a:solidFill>
            </a:endParaRPr>
          </a:p>
        </p:txBody>
      </p:sp>
      <p:pic>
        <p:nvPicPr>
          <p:cNvPr id="43013" name="Picture 2" descr="http://www.thinkwatson.com/wp-content/uploads/mainimage-redmodel.png">
            <a:extLst>
              <a:ext uri="{FF2B5EF4-FFF2-40B4-BE49-F238E27FC236}">
                <a16:creationId xmlns:a16="http://schemas.microsoft.com/office/drawing/2014/main" id="{4E3FA833-322B-4473-99F7-EF0BF4733A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73275" y="1617663"/>
            <a:ext cx="7777163" cy="4608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A9479E59-9188-4FC6-A2FF-75D2A7482460}"/>
              </a:ext>
            </a:extLst>
          </p:cNvPr>
          <p:cNvSpPr>
            <a:spLocks noGrp="1"/>
          </p:cNvSpPr>
          <p:nvPr>
            <p:ph type="title"/>
          </p:nvPr>
        </p:nvSpPr>
        <p:spPr>
          <a:xfrm>
            <a:off x="1443038" y="336550"/>
            <a:ext cx="8229600" cy="1143000"/>
          </a:xfrm>
        </p:spPr>
        <p:txBody>
          <a:bodyPr/>
          <a:lstStyle/>
          <a:p>
            <a:pPr algn="ctr" eaLnBrk="1" hangingPunct="1"/>
            <a:r>
              <a:rPr lang="en-GB" altLang="en-US" sz="3600" b="1">
                <a:solidFill>
                  <a:srgbClr val="002060"/>
                </a:solidFill>
                <a:latin typeface="Arial" panose="020B0604020202020204" pitchFamily="34" charset="0"/>
                <a:cs typeface="Arial" panose="020B0604020202020204" pitchFamily="34" charset="0"/>
              </a:rPr>
              <a:t>Pearson's</a:t>
            </a:r>
            <a:r>
              <a:rPr lang="en-GB" altLang="en-US" sz="3600" b="1">
                <a:latin typeface="Arial" panose="020B0604020202020204" pitchFamily="34" charset="0"/>
                <a:cs typeface="Arial" panose="020B0604020202020204" pitchFamily="34" charset="0"/>
              </a:rPr>
              <a:t> </a:t>
            </a:r>
            <a:r>
              <a:rPr lang="en-GB" altLang="en-US" sz="3600" b="1">
                <a:solidFill>
                  <a:srgbClr val="FF0000"/>
                </a:solidFill>
                <a:latin typeface="Arial" panose="020B0604020202020204" pitchFamily="34" charset="0"/>
                <a:cs typeface="Arial" panose="020B0604020202020204" pitchFamily="34" charset="0"/>
              </a:rPr>
              <a:t>RED</a:t>
            </a:r>
            <a:r>
              <a:rPr lang="en-GB" altLang="en-US" sz="3600" b="1">
                <a:latin typeface="Arial" panose="020B0604020202020204" pitchFamily="34" charset="0"/>
                <a:cs typeface="Arial" panose="020B0604020202020204" pitchFamily="34" charset="0"/>
              </a:rPr>
              <a:t> </a:t>
            </a:r>
            <a:r>
              <a:rPr lang="en-GB" altLang="en-US" sz="3600" b="1">
                <a:solidFill>
                  <a:srgbClr val="002060"/>
                </a:solidFill>
                <a:latin typeface="Arial" panose="020B0604020202020204" pitchFamily="34" charset="0"/>
                <a:cs typeface="Arial" panose="020B0604020202020204" pitchFamily="34" charset="0"/>
              </a:rPr>
              <a:t>Critical Thinking Model </a:t>
            </a:r>
            <a:endParaRPr lang="en-GB" altLang="en-US" sz="2200">
              <a:solidFill>
                <a:srgbClr val="002060"/>
              </a:solidFill>
              <a:latin typeface="Arial" panose="020B0604020202020204" pitchFamily="34" charset="0"/>
              <a:cs typeface="Arial" panose="020B0604020202020204" pitchFamily="34" charset="0"/>
            </a:endParaRPr>
          </a:p>
        </p:txBody>
      </p:sp>
      <p:sp>
        <p:nvSpPr>
          <p:cNvPr id="36867" name="Footer Placeholder 3">
            <a:extLst>
              <a:ext uri="{FF2B5EF4-FFF2-40B4-BE49-F238E27FC236}">
                <a16:creationId xmlns:a16="http://schemas.microsoft.com/office/drawing/2014/main" id="{ABCDCC44-1E71-4643-AD47-67EAB5365D92}"/>
              </a:ext>
            </a:extLst>
          </p:cNvPr>
          <p:cNvSpPr>
            <a:spLocks noGrp="1"/>
          </p:cNvSpPr>
          <p:nvPr>
            <p:ph type="ftr" sz="quarter" idx="11"/>
          </p:nvPr>
        </p:nvSpPr>
        <p:spPr bwMode="auto">
          <a:xfrm>
            <a:off x="1703388" y="6477000"/>
            <a:ext cx="7969250"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45060" name="Slide Number Placeholder 4">
            <a:extLst>
              <a:ext uri="{FF2B5EF4-FFF2-40B4-BE49-F238E27FC236}">
                <a16:creationId xmlns:a16="http://schemas.microsoft.com/office/drawing/2014/main" id="{B0DD9923-A1D3-4463-9921-95E5DD85766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2E61CA86-AF59-4084-8816-8CB4EAF3B344}" type="slidenum">
              <a:rPr lang="en-GB" altLang="en-US" sz="1200">
                <a:solidFill>
                  <a:srgbClr val="898989"/>
                </a:solidFill>
              </a:rPr>
              <a:pPr>
                <a:lnSpc>
                  <a:spcPct val="100000"/>
                </a:lnSpc>
                <a:spcBef>
                  <a:spcPct val="0"/>
                </a:spcBef>
                <a:buFontTx/>
                <a:buNone/>
              </a:pPr>
              <a:t>17</a:t>
            </a:fld>
            <a:endParaRPr lang="en-GB" altLang="en-US" sz="1200">
              <a:solidFill>
                <a:srgbClr val="898989"/>
              </a:solidFill>
            </a:endParaRPr>
          </a:p>
        </p:txBody>
      </p:sp>
      <p:sp>
        <p:nvSpPr>
          <p:cNvPr id="3" name="Rectangle 2">
            <a:extLst>
              <a:ext uri="{FF2B5EF4-FFF2-40B4-BE49-F238E27FC236}">
                <a16:creationId xmlns:a16="http://schemas.microsoft.com/office/drawing/2014/main" id="{6EA718AA-59B0-4905-81ED-E9FC630FA72B}"/>
              </a:ext>
            </a:extLst>
          </p:cNvPr>
          <p:cNvSpPr/>
          <p:nvPr/>
        </p:nvSpPr>
        <p:spPr>
          <a:xfrm>
            <a:off x="504825" y="1585913"/>
            <a:ext cx="7483475" cy="4770437"/>
          </a:xfrm>
          <a:prstGeom prst="rect">
            <a:avLst/>
          </a:prstGeom>
        </p:spPr>
        <p:txBody>
          <a:bodyPr>
            <a:spAutoFit/>
          </a:bodyPr>
          <a:lstStyle/>
          <a:p>
            <a:pPr eaLnBrk="1" fontAlgn="auto" hangingPunct="1">
              <a:spcBef>
                <a:spcPts val="0"/>
              </a:spcBef>
              <a:spcAft>
                <a:spcPts val="0"/>
              </a:spcAft>
              <a:defRPr/>
            </a:pPr>
            <a:r>
              <a:rPr lang="en-GB" sz="2800" b="1" dirty="0">
                <a:solidFill>
                  <a:schemeClr val="accent3">
                    <a:lumMod val="50000"/>
                  </a:schemeClr>
                </a:solidFill>
                <a:cs typeface="+mn-cs"/>
              </a:rPr>
              <a:t>Recognise Assumptions</a:t>
            </a:r>
          </a:p>
          <a:p>
            <a:pPr eaLnBrk="1" fontAlgn="auto" hangingPunct="1">
              <a:spcBef>
                <a:spcPts val="0"/>
              </a:spcBef>
              <a:spcAft>
                <a:spcPts val="0"/>
              </a:spcAft>
              <a:defRPr/>
            </a:pPr>
            <a:endParaRPr lang="en-GB" sz="800" b="1" dirty="0">
              <a:solidFill>
                <a:prstClr val="black"/>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rgbClr val="002060"/>
                </a:solidFill>
                <a:cs typeface="+mn-cs"/>
              </a:rPr>
              <a:t>This is the ability to </a:t>
            </a:r>
            <a:r>
              <a:rPr lang="en-GB" sz="2800" b="1" dirty="0">
                <a:solidFill>
                  <a:schemeClr val="accent2">
                    <a:lumMod val="75000"/>
                  </a:schemeClr>
                </a:solidFill>
                <a:cs typeface="+mn-cs"/>
              </a:rPr>
              <a:t>separate</a:t>
            </a:r>
            <a:r>
              <a:rPr lang="en-GB" sz="2800" dirty="0">
                <a:solidFill>
                  <a:srgbClr val="002060"/>
                </a:solidFill>
                <a:cs typeface="+mn-cs"/>
              </a:rPr>
              <a:t> </a:t>
            </a:r>
            <a:r>
              <a:rPr lang="en-GB" sz="2800" b="1" dirty="0">
                <a:solidFill>
                  <a:schemeClr val="accent1">
                    <a:lumMod val="75000"/>
                  </a:schemeClr>
                </a:solidFill>
                <a:cs typeface="+mn-cs"/>
              </a:rPr>
              <a:t>fact</a:t>
            </a:r>
            <a:r>
              <a:rPr lang="en-GB" sz="2800" dirty="0">
                <a:solidFill>
                  <a:srgbClr val="002060"/>
                </a:solidFill>
                <a:cs typeface="+mn-cs"/>
              </a:rPr>
              <a:t> from </a:t>
            </a:r>
            <a:r>
              <a:rPr lang="en-GB" sz="2800" b="1" dirty="0">
                <a:solidFill>
                  <a:schemeClr val="accent1">
                    <a:lumMod val="75000"/>
                  </a:schemeClr>
                </a:solidFill>
                <a:cs typeface="+mn-cs"/>
              </a:rPr>
              <a:t>opinion</a:t>
            </a:r>
          </a:p>
          <a:p>
            <a:pPr marL="171450" indent="-171450" eaLnBrk="1" fontAlgn="auto" hangingPunct="1">
              <a:spcBef>
                <a:spcPts val="0"/>
              </a:spcBef>
              <a:spcAft>
                <a:spcPts val="0"/>
              </a:spcAft>
              <a:buFont typeface="Arial" panose="020B0604020202020204" pitchFamily="34" charset="0"/>
              <a:buChar char="•"/>
              <a:defRPr/>
            </a:pPr>
            <a:endParaRPr lang="en-GB" sz="800" dirty="0">
              <a:solidFill>
                <a:srgbClr val="002060"/>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rgbClr val="002060"/>
                </a:solidFill>
                <a:cs typeface="+mn-cs"/>
              </a:rPr>
              <a:t>It is deceptively easy to listen to a comment or presentation and </a:t>
            </a:r>
            <a:r>
              <a:rPr lang="en-GB" sz="2800" b="1" dirty="0">
                <a:solidFill>
                  <a:schemeClr val="accent6">
                    <a:lumMod val="75000"/>
                  </a:schemeClr>
                </a:solidFill>
                <a:cs typeface="+mn-cs"/>
              </a:rPr>
              <a:t>assume</a:t>
            </a:r>
            <a:r>
              <a:rPr lang="en-GB" sz="2800" dirty="0">
                <a:solidFill>
                  <a:srgbClr val="002060"/>
                </a:solidFill>
                <a:cs typeface="+mn-cs"/>
              </a:rPr>
              <a:t> the information presented is </a:t>
            </a:r>
            <a:r>
              <a:rPr lang="en-GB" sz="2800" b="1" dirty="0">
                <a:solidFill>
                  <a:schemeClr val="accent6">
                    <a:lumMod val="75000"/>
                  </a:schemeClr>
                </a:solidFill>
                <a:cs typeface="+mn-cs"/>
              </a:rPr>
              <a:t>true</a:t>
            </a:r>
            <a:r>
              <a:rPr lang="en-GB" sz="2800" dirty="0">
                <a:solidFill>
                  <a:srgbClr val="002060"/>
                </a:solidFill>
                <a:cs typeface="+mn-cs"/>
              </a:rPr>
              <a:t> even though </a:t>
            </a:r>
            <a:r>
              <a:rPr lang="en-GB" sz="2800" b="1" dirty="0">
                <a:solidFill>
                  <a:schemeClr val="accent6">
                    <a:lumMod val="75000"/>
                  </a:schemeClr>
                </a:solidFill>
                <a:cs typeface="+mn-cs"/>
              </a:rPr>
              <a:t>no evidence </a:t>
            </a:r>
            <a:r>
              <a:rPr lang="en-GB" sz="2800" dirty="0">
                <a:solidFill>
                  <a:srgbClr val="002060"/>
                </a:solidFill>
                <a:cs typeface="+mn-cs"/>
              </a:rPr>
              <a:t>was given to back it up </a:t>
            </a:r>
          </a:p>
          <a:p>
            <a:pPr marL="171450" indent="-171450" eaLnBrk="1" fontAlgn="auto" hangingPunct="1">
              <a:spcBef>
                <a:spcPts val="0"/>
              </a:spcBef>
              <a:spcAft>
                <a:spcPts val="0"/>
              </a:spcAft>
              <a:buFont typeface="Arial" panose="020B0604020202020204" pitchFamily="34" charset="0"/>
              <a:buChar char="•"/>
              <a:defRPr/>
            </a:pPr>
            <a:endParaRPr lang="en-GB" sz="800" dirty="0">
              <a:solidFill>
                <a:srgbClr val="002060"/>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rgbClr val="002060"/>
                </a:solidFill>
                <a:cs typeface="+mn-cs"/>
              </a:rPr>
              <a:t>Noticing and </a:t>
            </a:r>
            <a:r>
              <a:rPr lang="en-GB" sz="2800" b="1" dirty="0">
                <a:solidFill>
                  <a:schemeClr val="accent4">
                    <a:lumMod val="40000"/>
                    <a:lumOff val="60000"/>
                  </a:schemeClr>
                </a:solidFill>
                <a:cs typeface="+mn-cs"/>
              </a:rPr>
              <a:t>questioning assumptions </a:t>
            </a:r>
            <a:r>
              <a:rPr lang="en-GB" sz="2800" dirty="0">
                <a:solidFill>
                  <a:srgbClr val="002060"/>
                </a:solidFill>
                <a:cs typeface="+mn-cs"/>
              </a:rPr>
              <a:t>helps to reveal information </a:t>
            </a:r>
            <a:r>
              <a:rPr lang="en-GB" sz="2800" b="1" dirty="0">
                <a:solidFill>
                  <a:schemeClr val="accent4">
                    <a:lumMod val="40000"/>
                    <a:lumOff val="60000"/>
                  </a:schemeClr>
                </a:solidFill>
                <a:cs typeface="+mn-cs"/>
              </a:rPr>
              <a:t>gaps</a:t>
            </a:r>
            <a:r>
              <a:rPr lang="en-GB" sz="2800" dirty="0">
                <a:solidFill>
                  <a:srgbClr val="002060"/>
                </a:solidFill>
                <a:cs typeface="+mn-cs"/>
              </a:rPr>
              <a:t> or unfounded logic</a:t>
            </a:r>
          </a:p>
        </p:txBody>
      </p:sp>
      <p:pic>
        <p:nvPicPr>
          <p:cNvPr id="45062" name="Picture 6">
            <a:extLst>
              <a:ext uri="{FF2B5EF4-FFF2-40B4-BE49-F238E27FC236}">
                <a16:creationId xmlns:a16="http://schemas.microsoft.com/office/drawing/2014/main" id="{0549EDBE-0C10-4645-B90D-84D4680E5F6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931275" y="2911475"/>
            <a:ext cx="2193925" cy="219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3"/>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4AF8ECEF-4A76-448F-BC0F-70AF6C0CB5F6}"/>
              </a:ext>
            </a:extLst>
          </p:cNvPr>
          <p:cNvSpPr>
            <a:spLocks noGrp="1"/>
          </p:cNvSpPr>
          <p:nvPr>
            <p:ph type="title"/>
          </p:nvPr>
        </p:nvSpPr>
        <p:spPr>
          <a:xfrm>
            <a:off x="1573213" y="431800"/>
            <a:ext cx="8229600" cy="1143000"/>
          </a:xfrm>
        </p:spPr>
        <p:txBody>
          <a:bodyPr/>
          <a:lstStyle/>
          <a:p>
            <a:pPr algn="ctr" eaLnBrk="1" hangingPunct="1"/>
            <a:r>
              <a:rPr lang="en-GB" altLang="en-US" sz="3600" b="1">
                <a:solidFill>
                  <a:srgbClr val="002060"/>
                </a:solidFill>
                <a:latin typeface="Arial" panose="020B0604020202020204" pitchFamily="34" charset="0"/>
                <a:cs typeface="Arial" panose="020B0604020202020204" pitchFamily="34" charset="0"/>
              </a:rPr>
              <a:t>Pearson's</a:t>
            </a:r>
            <a:r>
              <a:rPr lang="en-GB" altLang="en-US" sz="3600" b="1">
                <a:latin typeface="Arial" panose="020B0604020202020204" pitchFamily="34" charset="0"/>
                <a:cs typeface="Arial" panose="020B0604020202020204" pitchFamily="34" charset="0"/>
              </a:rPr>
              <a:t> </a:t>
            </a:r>
            <a:r>
              <a:rPr lang="en-GB" altLang="en-US" sz="3600" b="1">
                <a:solidFill>
                  <a:srgbClr val="FF0000"/>
                </a:solidFill>
                <a:latin typeface="Arial" panose="020B0604020202020204" pitchFamily="34" charset="0"/>
                <a:cs typeface="Arial" panose="020B0604020202020204" pitchFamily="34" charset="0"/>
              </a:rPr>
              <a:t>RED</a:t>
            </a:r>
            <a:r>
              <a:rPr lang="en-GB" altLang="en-US" sz="3600" b="1">
                <a:latin typeface="Arial" panose="020B0604020202020204" pitchFamily="34" charset="0"/>
                <a:cs typeface="Arial" panose="020B0604020202020204" pitchFamily="34" charset="0"/>
              </a:rPr>
              <a:t> </a:t>
            </a:r>
            <a:r>
              <a:rPr lang="en-GB" altLang="en-US" sz="3600" b="1">
                <a:solidFill>
                  <a:srgbClr val="002060"/>
                </a:solidFill>
                <a:latin typeface="Arial" panose="020B0604020202020204" pitchFamily="34" charset="0"/>
                <a:cs typeface="Arial" panose="020B0604020202020204" pitchFamily="34" charset="0"/>
              </a:rPr>
              <a:t>Critical Thinking Model</a:t>
            </a:r>
            <a:endParaRPr lang="en-GB" altLang="en-US" sz="2200">
              <a:solidFill>
                <a:srgbClr val="002060"/>
              </a:solidFill>
              <a:latin typeface="Arial" panose="020B0604020202020204" pitchFamily="34" charset="0"/>
              <a:cs typeface="Arial" panose="020B0604020202020204" pitchFamily="34" charset="0"/>
            </a:endParaRPr>
          </a:p>
        </p:txBody>
      </p:sp>
      <p:sp>
        <p:nvSpPr>
          <p:cNvPr id="37891" name="Footer Placeholder 3">
            <a:extLst>
              <a:ext uri="{FF2B5EF4-FFF2-40B4-BE49-F238E27FC236}">
                <a16:creationId xmlns:a16="http://schemas.microsoft.com/office/drawing/2014/main" id="{E336A1FA-FD71-41D6-ADF8-6BCF12604EEE}"/>
              </a:ext>
            </a:extLst>
          </p:cNvPr>
          <p:cNvSpPr>
            <a:spLocks noGrp="1"/>
          </p:cNvSpPr>
          <p:nvPr>
            <p:ph type="ftr" sz="quarter" idx="11"/>
          </p:nvPr>
        </p:nvSpPr>
        <p:spPr bwMode="auto">
          <a:xfrm>
            <a:off x="1703388" y="6477000"/>
            <a:ext cx="7969250"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46084" name="Slide Number Placeholder 4">
            <a:extLst>
              <a:ext uri="{FF2B5EF4-FFF2-40B4-BE49-F238E27FC236}">
                <a16:creationId xmlns:a16="http://schemas.microsoft.com/office/drawing/2014/main" id="{FBDB6D51-40A9-4412-9441-5FDD045286D8}"/>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F30B65CB-ACB4-4441-95F7-78943A739D48}" type="slidenum">
              <a:rPr lang="en-GB" altLang="en-US" sz="1200">
                <a:solidFill>
                  <a:srgbClr val="898989"/>
                </a:solidFill>
              </a:rPr>
              <a:pPr>
                <a:lnSpc>
                  <a:spcPct val="100000"/>
                </a:lnSpc>
                <a:spcBef>
                  <a:spcPct val="0"/>
                </a:spcBef>
                <a:buFontTx/>
                <a:buNone/>
              </a:pPr>
              <a:t>18</a:t>
            </a:fld>
            <a:endParaRPr lang="en-GB" altLang="en-US" sz="1200">
              <a:solidFill>
                <a:srgbClr val="898989"/>
              </a:solidFill>
            </a:endParaRPr>
          </a:p>
        </p:txBody>
      </p:sp>
      <p:sp>
        <p:nvSpPr>
          <p:cNvPr id="3" name="Rectangle 2">
            <a:extLst>
              <a:ext uri="{FF2B5EF4-FFF2-40B4-BE49-F238E27FC236}">
                <a16:creationId xmlns:a16="http://schemas.microsoft.com/office/drawing/2014/main" id="{12B8C79A-91BE-4D9B-82C2-1EE5419C7745}"/>
              </a:ext>
            </a:extLst>
          </p:cNvPr>
          <p:cNvSpPr/>
          <p:nvPr/>
        </p:nvSpPr>
        <p:spPr>
          <a:xfrm>
            <a:off x="558800" y="1641475"/>
            <a:ext cx="10706100" cy="2185988"/>
          </a:xfrm>
          <a:prstGeom prst="rect">
            <a:avLst/>
          </a:prstGeom>
        </p:spPr>
        <p:txBody>
          <a:bodyPr>
            <a:spAutoFit/>
          </a:bodyPr>
          <a:lstStyle/>
          <a:p>
            <a:pPr algn="ctr" eaLnBrk="1" fontAlgn="auto" hangingPunct="1">
              <a:spcBef>
                <a:spcPts val="0"/>
              </a:spcBef>
              <a:spcAft>
                <a:spcPts val="0"/>
              </a:spcAft>
              <a:defRPr/>
            </a:pPr>
            <a:r>
              <a:rPr lang="en-GB" sz="2800" b="1" dirty="0">
                <a:solidFill>
                  <a:srgbClr val="FFC000"/>
                </a:solidFill>
                <a:cs typeface="+mn-cs"/>
              </a:rPr>
              <a:t>Recognise Assumptions</a:t>
            </a:r>
          </a:p>
          <a:p>
            <a:pPr eaLnBrk="1" fontAlgn="auto" hangingPunct="1">
              <a:spcBef>
                <a:spcPts val="0"/>
              </a:spcBef>
              <a:spcAft>
                <a:spcPts val="0"/>
              </a:spcAft>
              <a:defRPr/>
            </a:pPr>
            <a:endParaRPr lang="en-GB" sz="2400" dirty="0">
              <a:solidFill>
                <a:prstClr val="black"/>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rgbClr val="002060"/>
                </a:solidFill>
                <a:cs typeface="+mn-cs"/>
              </a:rPr>
              <a:t>Taking it a step further, when we examine assumptions through the </a:t>
            </a:r>
            <a:r>
              <a:rPr lang="en-GB" sz="2800" b="1" dirty="0">
                <a:solidFill>
                  <a:schemeClr val="accent4">
                    <a:lumMod val="40000"/>
                    <a:lumOff val="60000"/>
                  </a:schemeClr>
                </a:solidFill>
                <a:cs typeface="+mn-cs"/>
              </a:rPr>
              <a:t>eyes of different people </a:t>
            </a:r>
            <a:r>
              <a:rPr lang="en-GB" sz="2800" dirty="0">
                <a:solidFill>
                  <a:srgbClr val="002060"/>
                </a:solidFill>
                <a:cs typeface="+mn-cs"/>
              </a:rPr>
              <a:t>(e.g., the viewpoint of different stakeholders), the end result is a richer perspective on a topic.</a:t>
            </a:r>
          </a:p>
        </p:txBody>
      </p:sp>
      <p:pic>
        <p:nvPicPr>
          <p:cNvPr id="46086" name="Picture 7">
            <a:extLst>
              <a:ext uri="{FF2B5EF4-FFF2-40B4-BE49-F238E27FC236}">
                <a16:creationId xmlns:a16="http://schemas.microsoft.com/office/drawing/2014/main" id="{A4F97D6E-602F-4DB8-808D-4CD18CFE718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211513" y="3948113"/>
            <a:ext cx="4953000" cy="2135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3"/>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B9E66B84-90AD-42EE-A670-40F511AD9655}"/>
              </a:ext>
            </a:extLst>
          </p:cNvPr>
          <p:cNvSpPr>
            <a:spLocks noGrp="1"/>
          </p:cNvSpPr>
          <p:nvPr>
            <p:ph type="title"/>
          </p:nvPr>
        </p:nvSpPr>
        <p:spPr>
          <a:xfrm>
            <a:off x="1416050" y="53975"/>
            <a:ext cx="8229600" cy="1143000"/>
          </a:xfrm>
        </p:spPr>
        <p:txBody>
          <a:bodyPr/>
          <a:lstStyle/>
          <a:p>
            <a:pPr algn="ctr" eaLnBrk="1" hangingPunct="1"/>
            <a:r>
              <a:rPr lang="en-GB" altLang="en-US" sz="3600" b="1">
                <a:latin typeface="Arial" panose="020B0604020202020204" pitchFamily="34" charset="0"/>
                <a:cs typeface="Arial" panose="020B0604020202020204" pitchFamily="34" charset="0"/>
              </a:rPr>
              <a:t>Pearson's </a:t>
            </a:r>
            <a:r>
              <a:rPr lang="en-GB" altLang="en-US" sz="3600" b="1">
                <a:solidFill>
                  <a:srgbClr val="FF0000"/>
                </a:solidFill>
                <a:latin typeface="Arial" panose="020B0604020202020204" pitchFamily="34" charset="0"/>
                <a:cs typeface="Arial" panose="020B0604020202020204" pitchFamily="34" charset="0"/>
              </a:rPr>
              <a:t>RED</a:t>
            </a:r>
            <a:r>
              <a:rPr lang="en-GB" altLang="en-US" sz="3600" b="1">
                <a:latin typeface="Arial" panose="020B0604020202020204" pitchFamily="34" charset="0"/>
                <a:cs typeface="Arial" panose="020B0604020202020204" pitchFamily="34" charset="0"/>
              </a:rPr>
              <a:t> Critical Thinking Model</a:t>
            </a:r>
            <a:endParaRPr lang="en-GB" altLang="en-US" sz="2200">
              <a:latin typeface="Arial" panose="020B0604020202020204" pitchFamily="34" charset="0"/>
              <a:cs typeface="Arial" panose="020B0604020202020204" pitchFamily="34" charset="0"/>
            </a:endParaRPr>
          </a:p>
        </p:txBody>
      </p:sp>
      <p:sp>
        <p:nvSpPr>
          <p:cNvPr id="38915" name="Footer Placeholder 3">
            <a:extLst>
              <a:ext uri="{FF2B5EF4-FFF2-40B4-BE49-F238E27FC236}">
                <a16:creationId xmlns:a16="http://schemas.microsoft.com/office/drawing/2014/main" id="{CD39CFE7-12EC-4756-B7C3-49FCF1F50F3E}"/>
              </a:ext>
            </a:extLst>
          </p:cNvPr>
          <p:cNvSpPr>
            <a:spLocks noGrp="1"/>
          </p:cNvSpPr>
          <p:nvPr>
            <p:ph type="ftr" sz="quarter" idx="11"/>
          </p:nvPr>
        </p:nvSpPr>
        <p:spPr bwMode="auto">
          <a:xfrm>
            <a:off x="1703388" y="6477000"/>
            <a:ext cx="7969250"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48132" name="Slide Number Placeholder 4">
            <a:extLst>
              <a:ext uri="{FF2B5EF4-FFF2-40B4-BE49-F238E27FC236}">
                <a16:creationId xmlns:a16="http://schemas.microsoft.com/office/drawing/2014/main" id="{C1A84F9E-DE15-4568-BBAD-C6F5F8A02BD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5310018F-FF87-491B-AF9C-0314D5EE82CB}" type="slidenum">
              <a:rPr lang="en-GB" altLang="en-US" sz="1200">
                <a:solidFill>
                  <a:srgbClr val="898989"/>
                </a:solidFill>
              </a:rPr>
              <a:pPr>
                <a:lnSpc>
                  <a:spcPct val="100000"/>
                </a:lnSpc>
                <a:spcBef>
                  <a:spcPct val="0"/>
                </a:spcBef>
                <a:buFontTx/>
                <a:buNone/>
              </a:pPr>
              <a:t>19</a:t>
            </a:fld>
            <a:endParaRPr lang="en-GB" altLang="en-US" sz="1200">
              <a:solidFill>
                <a:srgbClr val="898989"/>
              </a:solidFill>
            </a:endParaRPr>
          </a:p>
        </p:txBody>
      </p:sp>
      <p:sp>
        <p:nvSpPr>
          <p:cNvPr id="3" name="Rectangle 2">
            <a:extLst>
              <a:ext uri="{FF2B5EF4-FFF2-40B4-BE49-F238E27FC236}">
                <a16:creationId xmlns:a16="http://schemas.microsoft.com/office/drawing/2014/main" id="{8FF068E6-F33D-4FDA-842A-7A7348CE5312}"/>
              </a:ext>
            </a:extLst>
          </p:cNvPr>
          <p:cNvSpPr/>
          <p:nvPr/>
        </p:nvSpPr>
        <p:spPr>
          <a:xfrm>
            <a:off x="279400" y="1341438"/>
            <a:ext cx="8661400" cy="4524375"/>
          </a:xfrm>
          <a:prstGeom prst="rect">
            <a:avLst/>
          </a:prstGeom>
        </p:spPr>
        <p:txBody>
          <a:bodyPr>
            <a:spAutoFit/>
          </a:bodyPr>
          <a:lstStyle/>
          <a:p>
            <a:pPr eaLnBrk="1" fontAlgn="auto" hangingPunct="1">
              <a:spcBef>
                <a:spcPts val="0"/>
              </a:spcBef>
              <a:spcAft>
                <a:spcPts val="0"/>
              </a:spcAft>
              <a:defRPr/>
            </a:pPr>
            <a:r>
              <a:rPr lang="en-GB" sz="2800" b="1" dirty="0">
                <a:solidFill>
                  <a:srgbClr val="FFC000"/>
                </a:solidFill>
                <a:cs typeface="+mn-cs"/>
              </a:rPr>
              <a:t>Recognise Assumptions</a:t>
            </a:r>
          </a:p>
          <a:p>
            <a:pPr eaLnBrk="1" fontAlgn="auto" hangingPunct="1">
              <a:spcBef>
                <a:spcPts val="0"/>
              </a:spcBef>
              <a:spcAft>
                <a:spcPts val="0"/>
              </a:spcAft>
              <a:defRPr/>
            </a:pPr>
            <a:endParaRPr lang="en-GB" sz="2000" dirty="0">
              <a:solidFill>
                <a:prstClr val="black"/>
              </a:solidFill>
              <a:cs typeface="+mn-cs"/>
            </a:endParaRPr>
          </a:p>
          <a:p>
            <a:pPr eaLnBrk="1" fontAlgn="auto" hangingPunct="1">
              <a:spcBef>
                <a:spcPts val="0"/>
              </a:spcBef>
              <a:spcAft>
                <a:spcPts val="0"/>
              </a:spcAft>
              <a:defRPr/>
            </a:pPr>
            <a:r>
              <a:rPr lang="en-GB" sz="2800" b="1" i="1" dirty="0">
                <a:solidFill>
                  <a:srgbClr val="002060"/>
                </a:solidFill>
                <a:cs typeface="+mn-cs"/>
              </a:rPr>
              <a:t>How to use it</a:t>
            </a:r>
            <a:r>
              <a:rPr lang="en-GB" sz="2800" i="1" dirty="0">
                <a:solidFill>
                  <a:srgbClr val="002060"/>
                </a:solidFill>
                <a:cs typeface="+mn-cs"/>
              </a:rPr>
              <a:t>:</a:t>
            </a:r>
            <a:r>
              <a:rPr lang="en-GB" sz="2800" dirty="0">
                <a:solidFill>
                  <a:srgbClr val="002060"/>
                </a:solidFill>
                <a:cs typeface="+mn-cs"/>
              </a:rPr>
              <a:t> </a:t>
            </a:r>
          </a:p>
          <a:p>
            <a:pPr eaLnBrk="1" fontAlgn="auto" hangingPunct="1">
              <a:spcBef>
                <a:spcPts val="0"/>
              </a:spcBef>
              <a:spcAft>
                <a:spcPts val="0"/>
              </a:spcAft>
              <a:defRPr/>
            </a:pPr>
            <a:endParaRPr lang="en-GB" sz="800" dirty="0">
              <a:solidFill>
                <a:srgbClr val="002060"/>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rgbClr val="002060"/>
                </a:solidFill>
                <a:cs typeface="+mn-cs"/>
              </a:rPr>
              <a:t>When you’re gathering information, listening to what people say, or assessing a situation, think about what </a:t>
            </a:r>
            <a:r>
              <a:rPr lang="en-GB" sz="2800" b="1" dirty="0">
                <a:solidFill>
                  <a:schemeClr val="accent1">
                    <a:lumMod val="75000"/>
                  </a:schemeClr>
                </a:solidFill>
                <a:cs typeface="+mn-cs"/>
              </a:rPr>
              <a:t>assumptions</a:t>
            </a:r>
            <a:r>
              <a:rPr lang="en-GB" sz="2800" dirty="0">
                <a:solidFill>
                  <a:srgbClr val="002060"/>
                </a:solidFill>
                <a:cs typeface="+mn-cs"/>
              </a:rPr>
              <a:t> you have going in</a:t>
            </a:r>
          </a:p>
          <a:p>
            <a:pPr marL="171450" indent="-171450" eaLnBrk="1" fontAlgn="auto" hangingPunct="1">
              <a:spcBef>
                <a:spcPts val="0"/>
              </a:spcBef>
              <a:spcAft>
                <a:spcPts val="0"/>
              </a:spcAft>
              <a:buFont typeface="Arial" panose="020B0604020202020204" pitchFamily="34" charset="0"/>
              <a:buChar char="•"/>
              <a:defRPr/>
            </a:pPr>
            <a:endParaRPr lang="en-GB" sz="800" dirty="0">
              <a:solidFill>
                <a:srgbClr val="002060"/>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rgbClr val="002060"/>
                </a:solidFill>
                <a:cs typeface="+mn-cs"/>
              </a:rPr>
              <a:t>Perhaps you assume that a trusted co-worker is providing reliable information – but is there really evidence to back that up? Learn to see gaps in logic, and opinion disguised as fact</a:t>
            </a:r>
          </a:p>
        </p:txBody>
      </p:sp>
      <p:pic>
        <p:nvPicPr>
          <p:cNvPr id="48134" name="Picture 7">
            <a:extLst>
              <a:ext uri="{FF2B5EF4-FFF2-40B4-BE49-F238E27FC236}">
                <a16:creationId xmlns:a16="http://schemas.microsoft.com/office/drawing/2014/main" id="{218F0A60-98E1-44DA-89DA-D6F705C9FE7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286875" y="2814638"/>
            <a:ext cx="2533650" cy="2157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3"/>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id="{986CFBBB-5C37-497D-A16D-B52AE79FA889}"/>
              </a:ext>
            </a:extLst>
          </p:cNvPr>
          <p:cNvSpPr>
            <a:spLocks noGrp="1"/>
          </p:cNvSpPr>
          <p:nvPr>
            <p:ph type="title"/>
          </p:nvPr>
        </p:nvSpPr>
        <p:spPr>
          <a:xfrm>
            <a:off x="1416050" y="82550"/>
            <a:ext cx="8229600" cy="1143000"/>
          </a:xfrm>
        </p:spPr>
        <p:txBody>
          <a:bodyPr/>
          <a:lstStyle/>
          <a:p>
            <a:pPr algn="ctr" eaLnBrk="1" hangingPunct="1"/>
            <a:r>
              <a:rPr lang="en-GB" altLang="en-US" sz="3600" b="1">
                <a:latin typeface="Arial" panose="020B0604020202020204" pitchFamily="34" charset="0"/>
                <a:cs typeface="Arial" panose="020B0604020202020204" pitchFamily="34" charset="0"/>
              </a:rPr>
              <a:t>Pearson's </a:t>
            </a:r>
            <a:r>
              <a:rPr lang="en-GB" altLang="en-US" sz="3600" b="1">
                <a:solidFill>
                  <a:srgbClr val="FF0000"/>
                </a:solidFill>
                <a:latin typeface="Arial" panose="020B0604020202020204" pitchFamily="34" charset="0"/>
                <a:cs typeface="Arial" panose="020B0604020202020204" pitchFamily="34" charset="0"/>
              </a:rPr>
              <a:t>RED</a:t>
            </a:r>
            <a:r>
              <a:rPr lang="en-GB" altLang="en-US" sz="3600" b="1">
                <a:latin typeface="Arial" panose="020B0604020202020204" pitchFamily="34" charset="0"/>
                <a:cs typeface="Arial" panose="020B0604020202020204" pitchFamily="34" charset="0"/>
              </a:rPr>
              <a:t> Critical Thinking Model </a:t>
            </a:r>
            <a:endParaRPr lang="en-GB" altLang="en-US" sz="2200">
              <a:latin typeface="Arial" panose="020B0604020202020204" pitchFamily="34" charset="0"/>
              <a:cs typeface="Arial" panose="020B0604020202020204" pitchFamily="34" charset="0"/>
            </a:endParaRPr>
          </a:p>
        </p:txBody>
      </p:sp>
      <p:sp>
        <p:nvSpPr>
          <p:cNvPr id="39939" name="Footer Placeholder 3">
            <a:extLst>
              <a:ext uri="{FF2B5EF4-FFF2-40B4-BE49-F238E27FC236}">
                <a16:creationId xmlns:a16="http://schemas.microsoft.com/office/drawing/2014/main" id="{B14FB7CB-2A63-42A2-8F80-F00252D40508}"/>
              </a:ext>
            </a:extLst>
          </p:cNvPr>
          <p:cNvSpPr>
            <a:spLocks noGrp="1"/>
          </p:cNvSpPr>
          <p:nvPr>
            <p:ph type="ftr" sz="quarter" idx="11"/>
          </p:nvPr>
        </p:nvSpPr>
        <p:spPr bwMode="auto">
          <a:xfrm>
            <a:off x="1703388" y="6477000"/>
            <a:ext cx="7969250"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49156" name="Slide Number Placeholder 4">
            <a:extLst>
              <a:ext uri="{FF2B5EF4-FFF2-40B4-BE49-F238E27FC236}">
                <a16:creationId xmlns:a16="http://schemas.microsoft.com/office/drawing/2014/main" id="{C5B83B05-0F6C-4ECC-9E0A-0E0AB957742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2C6EED9C-D9FA-4A25-ABEE-4F35832FEA1C}" type="slidenum">
              <a:rPr lang="en-GB" altLang="en-US" sz="1200">
                <a:solidFill>
                  <a:srgbClr val="898989"/>
                </a:solidFill>
              </a:rPr>
              <a:pPr>
                <a:lnSpc>
                  <a:spcPct val="100000"/>
                </a:lnSpc>
                <a:spcBef>
                  <a:spcPct val="0"/>
                </a:spcBef>
                <a:buFontTx/>
                <a:buNone/>
              </a:pPr>
              <a:t>20</a:t>
            </a:fld>
            <a:endParaRPr lang="en-GB" altLang="en-US" sz="1200">
              <a:solidFill>
                <a:srgbClr val="898989"/>
              </a:solidFill>
            </a:endParaRPr>
          </a:p>
        </p:txBody>
      </p:sp>
      <p:sp>
        <p:nvSpPr>
          <p:cNvPr id="7" name="Rectangle 6">
            <a:extLst>
              <a:ext uri="{FF2B5EF4-FFF2-40B4-BE49-F238E27FC236}">
                <a16:creationId xmlns:a16="http://schemas.microsoft.com/office/drawing/2014/main" id="{7BBA44D6-17FD-4F90-A297-93E7FCE7403D}"/>
              </a:ext>
            </a:extLst>
          </p:cNvPr>
          <p:cNvSpPr/>
          <p:nvPr/>
        </p:nvSpPr>
        <p:spPr>
          <a:xfrm>
            <a:off x="249238" y="1225550"/>
            <a:ext cx="9396412" cy="4770438"/>
          </a:xfrm>
          <a:prstGeom prst="rect">
            <a:avLst/>
          </a:prstGeom>
        </p:spPr>
        <p:txBody>
          <a:bodyPr>
            <a:spAutoFit/>
          </a:bodyPr>
          <a:lstStyle/>
          <a:p>
            <a:pPr eaLnBrk="1" fontAlgn="auto" hangingPunct="1">
              <a:spcBef>
                <a:spcPts val="0"/>
              </a:spcBef>
              <a:spcAft>
                <a:spcPts val="0"/>
              </a:spcAft>
              <a:defRPr/>
            </a:pPr>
            <a:r>
              <a:rPr lang="en-GB" sz="2800" b="1" dirty="0">
                <a:solidFill>
                  <a:srgbClr val="C00000"/>
                </a:solidFill>
                <a:cs typeface="+mn-cs"/>
              </a:rPr>
              <a:t>Evaluate</a:t>
            </a:r>
            <a:r>
              <a:rPr lang="en-GB" sz="2800" b="1" dirty="0">
                <a:solidFill>
                  <a:schemeClr val="accent1">
                    <a:lumMod val="50000"/>
                  </a:schemeClr>
                </a:solidFill>
                <a:cs typeface="+mn-cs"/>
              </a:rPr>
              <a:t> Arguments</a:t>
            </a:r>
          </a:p>
          <a:p>
            <a:pPr eaLnBrk="1" fontAlgn="auto" hangingPunct="1">
              <a:spcBef>
                <a:spcPts val="0"/>
              </a:spcBef>
              <a:spcAft>
                <a:spcPts val="0"/>
              </a:spcAft>
              <a:defRPr/>
            </a:pPr>
            <a:endParaRPr lang="en-GB" sz="800" b="1" dirty="0">
              <a:solidFill>
                <a:prstClr val="black"/>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chemeClr val="accent5">
                    <a:lumMod val="75000"/>
                  </a:schemeClr>
                </a:solidFill>
                <a:cs typeface="+mn-cs"/>
              </a:rPr>
              <a:t>The art of evaluating arguments entails </a:t>
            </a:r>
            <a:r>
              <a:rPr lang="en-GB" sz="2800" b="1" dirty="0">
                <a:solidFill>
                  <a:schemeClr val="accent2">
                    <a:lumMod val="60000"/>
                    <a:lumOff val="40000"/>
                  </a:schemeClr>
                </a:solidFill>
                <a:cs typeface="+mn-cs"/>
              </a:rPr>
              <a:t>analysing information objectively and accurately</a:t>
            </a:r>
            <a:r>
              <a:rPr lang="en-GB" sz="2800" dirty="0">
                <a:solidFill>
                  <a:schemeClr val="accent5">
                    <a:lumMod val="75000"/>
                  </a:schemeClr>
                </a:solidFill>
                <a:cs typeface="+mn-cs"/>
              </a:rPr>
              <a:t>, </a:t>
            </a:r>
            <a:r>
              <a:rPr lang="en-GB" sz="2800" b="1" dirty="0">
                <a:solidFill>
                  <a:schemeClr val="accent6">
                    <a:lumMod val="75000"/>
                  </a:schemeClr>
                </a:solidFill>
                <a:cs typeface="+mn-cs"/>
              </a:rPr>
              <a:t>questioning the quality of supporting evidence</a:t>
            </a:r>
            <a:r>
              <a:rPr lang="en-GB" sz="2800" dirty="0">
                <a:solidFill>
                  <a:schemeClr val="accent5">
                    <a:lumMod val="75000"/>
                  </a:schemeClr>
                </a:solidFill>
                <a:cs typeface="+mn-cs"/>
              </a:rPr>
              <a:t>, and understanding how emotion influences the situation</a:t>
            </a:r>
          </a:p>
          <a:p>
            <a:pPr marL="171450" indent="-171450" eaLnBrk="1" fontAlgn="auto" hangingPunct="1">
              <a:spcBef>
                <a:spcPts val="0"/>
              </a:spcBef>
              <a:spcAft>
                <a:spcPts val="0"/>
              </a:spcAft>
              <a:buFont typeface="Arial" panose="020B0604020202020204" pitchFamily="34" charset="0"/>
              <a:buChar char="•"/>
              <a:defRPr/>
            </a:pPr>
            <a:endParaRPr lang="en-GB" sz="800" dirty="0">
              <a:solidFill>
                <a:schemeClr val="accent5">
                  <a:lumMod val="75000"/>
                </a:schemeClr>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chemeClr val="accent5">
                    <a:lumMod val="75000"/>
                  </a:schemeClr>
                </a:solidFill>
                <a:cs typeface="+mn-cs"/>
              </a:rPr>
              <a:t>Common barriers include </a:t>
            </a:r>
            <a:r>
              <a:rPr lang="en-GB" sz="2800" b="1" dirty="0">
                <a:solidFill>
                  <a:srgbClr val="7030A0"/>
                </a:solidFill>
                <a:cs typeface="+mn-cs"/>
              </a:rPr>
              <a:t>confirmation bias</a:t>
            </a:r>
            <a:r>
              <a:rPr lang="en-GB" sz="2800" dirty="0">
                <a:solidFill>
                  <a:schemeClr val="accent5">
                    <a:lumMod val="75000"/>
                  </a:schemeClr>
                </a:solidFill>
                <a:cs typeface="+mn-cs"/>
              </a:rPr>
              <a:t>, or allowing emotions-yours or others-to get in the way of objective evaluation</a:t>
            </a:r>
          </a:p>
          <a:p>
            <a:pPr marL="171450" indent="-171450" eaLnBrk="1" fontAlgn="auto" hangingPunct="1">
              <a:spcBef>
                <a:spcPts val="0"/>
              </a:spcBef>
              <a:spcAft>
                <a:spcPts val="0"/>
              </a:spcAft>
              <a:buFont typeface="Arial" panose="020B0604020202020204" pitchFamily="34" charset="0"/>
              <a:buChar char="•"/>
              <a:defRPr/>
            </a:pPr>
            <a:endParaRPr lang="en-GB" sz="800" dirty="0">
              <a:solidFill>
                <a:schemeClr val="accent5">
                  <a:lumMod val="75000"/>
                </a:schemeClr>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chemeClr val="accent5">
                    <a:lumMod val="75000"/>
                  </a:schemeClr>
                </a:solidFill>
                <a:cs typeface="+mn-cs"/>
              </a:rPr>
              <a:t>People may quickly come to a conclusion simply to avoid </a:t>
            </a:r>
            <a:r>
              <a:rPr lang="en-GB" sz="2800" b="1" dirty="0">
                <a:solidFill>
                  <a:srgbClr val="00B0F0"/>
                </a:solidFill>
                <a:cs typeface="+mn-cs"/>
              </a:rPr>
              <a:t>conflict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2" end="2"/>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4" end="4"/>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bldLvl="3"/>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C9553763-7684-41D1-9220-8DBF97D63113}"/>
              </a:ext>
            </a:extLst>
          </p:cNvPr>
          <p:cNvSpPr>
            <a:spLocks noGrp="1"/>
          </p:cNvSpPr>
          <p:nvPr>
            <p:ph type="title"/>
          </p:nvPr>
        </p:nvSpPr>
        <p:spPr>
          <a:xfrm>
            <a:off x="692150" y="82550"/>
            <a:ext cx="10474325" cy="1143000"/>
          </a:xfrm>
        </p:spPr>
        <p:txBody>
          <a:bodyPr/>
          <a:lstStyle/>
          <a:p>
            <a:pPr algn="ctr" eaLnBrk="1" hangingPunct="1"/>
            <a:r>
              <a:rPr lang="en-GB" altLang="en-US" sz="3600" b="1">
                <a:latin typeface="Arial" panose="020B0604020202020204" pitchFamily="34" charset="0"/>
                <a:cs typeface="Arial" panose="020B0604020202020204" pitchFamily="34" charset="0"/>
              </a:rPr>
              <a:t>Pearson's </a:t>
            </a:r>
            <a:r>
              <a:rPr lang="en-GB" altLang="en-US" sz="3600" b="1">
                <a:solidFill>
                  <a:srgbClr val="FF0000"/>
                </a:solidFill>
                <a:latin typeface="Arial" panose="020B0604020202020204" pitchFamily="34" charset="0"/>
                <a:cs typeface="Arial" panose="020B0604020202020204" pitchFamily="34" charset="0"/>
              </a:rPr>
              <a:t>RED</a:t>
            </a:r>
            <a:r>
              <a:rPr lang="en-GB" altLang="en-US" sz="3600" b="1">
                <a:latin typeface="Arial" panose="020B0604020202020204" pitchFamily="34" charset="0"/>
                <a:cs typeface="Arial" panose="020B0604020202020204" pitchFamily="34" charset="0"/>
              </a:rPr>
              <a:t> Critical Thinking Model</a:t>
            </a:r>
            <a:endParaRPr lang="en-GB" altLang="en-US" sz="2200">
              <a:latin typeface="Arial" panose="020B0604020202020204" pitchFamily="34" charset="0"/>
              <a:cs typeface="Arial" panose="020B0604020202020204" pitchFamily="34" charset="0"/>
            </a:endParaRPr>
          </a:p>
        </p:txBody>
      </p:sp>
      <p:sp>
        <p:nvSpPr>
          <p:cNvPr id="40963" name="Footer Placeholder 3">
            <a:extLst>
              <a:ext uri="{FF2B5EF4-FFF2-40B4-BE49-F238E27FC236}">
                <a16:creationId xmlns:a16="http://schemas.microsoft.com/office/drawing/2014/main" id="{9E268209-6628-4063-85E9-77625A8FE0EB}"/>
              </a:ext>
            </a:extLst>
          </p:cNvPr>
          <p:cNvSpPr>
            <a:spLocks noGrp="1"/>
          </p:cNvSpPr>
          <p:nvPr>
            <p:ph type="ftr" sz="quarter" idx="11"/>
          </p:nvPr>
        </p:nvSpPr>
        <p:spPr bwMode="auto">
          <a:xfrm>
            <a:off x="1703388" y="6477000"/>
            <a:ext cx="7969250"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51204" name="Slide Number Placeholder 4">
            <a:extLst>
              <a:ext uri="{FF2B5EF4-FFF2-40B4-BE49-F238E27FC236}">
                <a16:creationId xmlns:a16="http://schemas.microsoft.com/office/drawing/2014/main" id="{908AD629-3283-4A32-9949-965EDEB81B1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F8CAAB63-39DE-466E-9BF0-B84780B16138}" type="slidenum">
              <a:rPr lang="en-GB" altLang="en-US" sz="1200">
                <a:solidFill>
                  <a:srgbClr val="898989"/>
                </a:solidFill>
              </a:rPr>
              <a:pPr>
                <a:lnSpc>
                  <a:spcPct val="100000"/>
                </a:lnSpc>
                <a:spcBef>
                  <a:spcPct val="0"/>
                </a:spcBef>
                <a:buFontTx/>
                <a:buNone/>
              </a:pPr>
              <a:t>21</a:t>
            </a:fld>
            <a:endParaRPr lang="en-GB" altLang="en-US" sz="1200">
              <a:solidFill>
                <a:srgbClr val="898989"/>
              </a:solidFill>
            </a:endParaRPr>
          </a:p>
        </p:txBody>
      </p:sp>
      <p:sp>
        <p:nvSpPr>
          <p:cNvPr id="7" name="Rectangle 6">
            <a:extLst>
              <a:ext uri="{FF2B5EF4-FFF2-40B4-BE49-F238E27FC236}">
                <a16:creationId xmlns:a16="http://schemas.microsoft.com/office/drawing/2014/main" id="{6D362CE4-A6BD-495B-A2A3-6958C7C74E82}"/>
              </a:ext>
            </a:extLst>
          </p:cNvPr>
          <p:cNvSpPr/>
          <p:nvPr/>
        </p:nvSpPr>
        <p:spPr>
          <a:xfrm>
            <a:off x="542925" y="1428750"/>
            <a:ext cx="7200900" cy="2554288"/>
          </a:xfrm>
          <a:prstGeom prst="rect">
            <a:avLst/>
          </a:prstGeom>
        </p:spPr>
        <p:txBody>
          <a:bodyPr>
            <a:spAutoFit/>
          </a:bodyPr>
          <a:lstStyle/>
          <a:p>
            <a:pPr eaLnBrk="1" fontAlgn="auto" hangingPunct="1">
              <a:spcBef>
                <a:spcPts val="0"/>
              </a:spcBef>
              <a:spcAft>
                <a:spcPts val="0"/>
              </a:spcAft>
              <a:defRPr/>
            </a:pPr>
            <a:r>
              <a:rPr lang="en-GB" sz="2800" b="1" dirty="0">
                <a:solidFill>
                  <a:srgbClr val="70AD47">
                    <a:lumMod val="75000"/>
                  </a:srgbClr>
                </a:solidFill>
                <a:cs typeface="+mn-cs"/>
              </a:rPr>
              <a:t>Evaluate Arguments</a:t>
            </a:r>
          </a:p>
          <a:p>
            <a:pPr eaLnBrk="1" fontAlgn="auto" hangingPunct="1">
              <a:spcBef>
                <a:spcPts val="0"/>
              </a:spcBef>
              <a:spcAft>
                <a:spcPts val="0"/>
              </a:spcAft>
              <a:defRPr/>
            </a:pPr>
            <a:endParaRPr lang="en-GB" sz="2000" b="1" dirty="0">
              <a:solidFill>
                <a:prstClr val="black"/>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rgbClr val="002060"/>
                </a:solidFill>
                <a:cs typeface="+mn-cs"/>
              </a:rPr>
              <a:t>Being able to </a:t>
            </a:r>
            <a:r>
              <a:rPr lang="en-GB" sz="2800" dirty="0">
                <a:solidFill>
                  <a:srgbClr val="FF0000"/>
                </a:solidFill>
                <a:cs typeface="+mn-cs"/>
              </a:rPr>
              <a:t>remain objective </a:t>
            </a:r>
            <a:r>
              <a:rPr lang="en-GB" sz="2800" dirty="0">
                <a:solidFill>
                  <a:srgbClr val="002060"/>
                </a:solidFill>
                <a:cs typeface="+mn-cs"/>
              </a:rPr>
              <a:t>and sort through the validity of different positions helps people draw more accurate </a:t>
            </a:r>
            <a:r>
              <a:rPr lang="en-GB" sz="2800" dirty="0">
                <a:solidFill>
                  <a:srgbClr val="FF0000"/>
                </a:solidFill>
                <a:cs typeface="+mn-cs"/>
              </a:rPr>
              <a:t>conclusions</a:t>
            </a:r>
            <a:r>
              <a:rPr lang="en-GB" sz="2800" dirty="0">
                <a:solidFill>
                  <a:srgbClr val="002060"/>
                </a:solidFill>
                <a:cs typeface="+mn-cs"/>
              </a:rPr>
              <a:t>.</a:t>
            </a:r>
          </a:p>
        </p:txBody>
      </p:sp>
      <p:pic>
        <p:nvPicPr>
          <p:cNvPr id="51206" name="Picture 2" descr="Image result for argument">
            <a:hlinkClick r:id="rId2"/>
            <a:extLst>
              <a:ext uri="{FF2B5EF4-FFF2-40B4-BE49-F238E27FC236}">
                <a16:creationId xmlns:a16="http://schemas.microsoft.com/office/drawing/2014/main" id="{B3C089B7-4568-4DAC-8C2E-0A31B22733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5846" t="15907" r="13272" b="11371"/>
          <a:stretch>
            <a:fillRect/>
          </a:stretch>
        </p:blipFill>
        <p:spPr bwMode="auto">
          <a:xfrm>
            <a:off x="7897813" y="1635125"/>
            <a:ext cx="3776662" cy="2027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bldLvl="3"/>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BA21FAE5-DA1E-4041-B08A-E01B80370928}"/>
              </a:ext>
            </a:extLst>
          </p:cNvPr>
          <p:cNvSpPr>
            <a:spLocks noGrp="1"/>
          </p:cNvSpPr>
          <p:nvPr>
            <p:ph type="title"/>
          </p:nvPr>
        </p:nvSpPr>
        <p:spPr>
          <a:xfrm>
            <a:off x="138113" y="82550"/>
            <a:ext cx="11214100" cy="1143000"/>
          </a:xfrm>
        </p:spPr>
        <p:txBody>
          <a:bodyPr/>
          <a:lstStyle/>
          <a:p>
            <a:pPr algn="ctr" eaLnBrk="1" hangingPunct="1"/>
            <a:r>
              <a:rPr lang="en-GB" altLang="en-US" sz="3600" b="1">
                <a:latin typeface="Arial" panose="020B0604020202020204" pitchFamily="34" charset="0"/>
                <a:cs typeface="Arial" panose="020B0604020202020204" pitchFamily="34" charset="0"/>
              </a:rPr>
              <a:t>Pearson's </a:t>
            </a:r>
            <a:r>
              <a:rPr lang="en-GB" altLang="en-US" sz="3600" b="1">
                <a:solidFill>
                  <a:srgbClr val="FF0000"/>
                </a:solidFill>
                <a:latin typeface="Arial" panose="020B0604020202020204" pitchFamily="34" charset="0"/>
                <a:cs typeface="Arial" panose="020B0604020202020204" pitchFamily="34" charset="0"/>
              </a:rPr>
              <a:t>RED</a:t>
            </a:r>
            <a:r>
              <a:rPr lang="en-GB" altLang="en-US" sz="3600" b="1">
                <a:latin typeface="Arial" panose="020B0604020202020204" pitchFamily="34" charset="0"/>
                <a:cs typeface="Arial" panose="020B0604020202020204" pitchFamily="34" charset="0"/>
              </a:rPr>
              <a:t> Critical Thinking Model</a:t>
            </a:r>
            <a:endParaRPr lang="en-GB" altLang="en-US" sz="2200">
              <a:latin typeface="Arial" panose="020B0604020202020204" pitchFamily="34" charset="0"/>
              <a:cs typeface="Arial" panose="020B0604020202020204" pitchFamily="34" charset="0"/>
            </a:endParaRPr>
          </a:p>
        </p:txBody>
      </p:sp>
      <p:sp>
        <p:nvSpPr>
          <p:cNvPr id="41987" name="Footer Placeholder 3">
            <a:extLst>
              <a:ext uri="{FF2B5EF4-FFF2-40B4-BE49-F238E27FC236}">
                <a16:creationId xmlns:a16="http://schemas.microsoft.com/office/drawing/2014/main" id="{D962E221-B8E3-47BD-8245-CEBEF05063A1}"/>
              </a:ext>
            </a:extLst>
          </p:cNvPr>
          <p:cNvSpPr>
            <a:spLocks noGrp="1"/>
          </p:cNvSpPr>
          <p:nvPr>
            <p:ph type="ftr" sz="quarter" idx="11"/>
          </p:nvPr>
        </p:nvSpPr>
        <p:spPr bwMode="auto">
          <a:xfrm>
            <a:off x="1703388" y="6477000"/>
            <a:ext cx="7969250"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52228" name="Slide Number Placeholder 4">
            <a:extLst>
              <a:ext uri="{FF2B5EF4-FFF2-40B4-BE49-F238E27FC236}">
                <a16:creationId xmlns:a16="http://schemas.microsoft.com/office/drawing/2014/main" id="{5A1D83BF-32A5-46FE-8F1E-D53AE400663B}"/>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37740136-066A-4445-B93D-90ADBFDF42EA}" type="slidenum">
              <a:rPr lang="en-GB" altLang="en-US" sz="1200">
                <a:solidFill>
                  <a:srgbClr val="898989"/>
                </a:solidFill>
              </a:rPr>
              <a:pPr>
                <a:lnSpc>
                  <a:spcPct val="100000"/>
                </a:lnSpc>
                <a:spcBef>
                  <a:spcPct val="0"/>
                </a:spcBef>
                <a:buFontTx/>
                <a:buNone/>
              </a:pPr>
              <a:t>22</a:t>
            </a:fld>
            <a:endParaRPr lang="en-GB" altLang="en-US" sz="1200">
              <a:solidFill>
                <a:srgbClr val="898989"/>
              </a:solidFill>
            </a:endParaRPr>
          </a:p>
        </p:txBody>
      </p:sp>
      <p:sp>
        <p:nvSpPr>
          <p:cNvPr id="7" name="Rectangle 6">
            <a:extLst>
              <a:ext uri="{FF2B5EF4-FFF2-40B4-BE49-F238E27FC236}">
                <a16:creationId xmlns:a16="http://schemas.microsoft.com/office/drawing/2014/main" id="{B58FF9F3-F85F-43FC-880F-964F2DFF1C2E}"/>
              </a:ext>
            </a:extLst>
          </p:cNvPr>
          <p:cNvSpPr/>
          <p:nvPr/>
        </p:nvSpPr>
        <p:spPr>
          <a:xfrm>
            <a:off x="769938" y="1074738"/>
            <a:ext cx="7200900" cy="5402262"/>
          </a:xfrm>
          <a:prstGeom prst="rect">
            <a:avLst/>
          </a:prstGeom>
        </p:spPr>
        <p:txBody>
          <a:bodyPr>
            <a:spAutoFit/>
          </a:bodyPr>
          <a:lstStyle/>
          <a:p>
            <a:pPr eaLnBrk="1" fontAlgn="auto" hangingPunct="1">
              <a:spcBef>
                <a:spcPts val="0"/>
              </a:spcBef>
              <a:spcAft>
                <a:spcPts val="0"/>
              </a:spcAft>
              <a:defRPr/>
            </a:pPr>
            <a:r>
              <a:rPr lang="en-GB" sz="2800" b="1" dirty="0">
                <a:solidFill>
                  <a:srgbClr val="70AD47">
                    <a:lumMod val="75000"/>
                  </a:srgbClr>
                </a:solidFill>
                <a:cs typeface="+mn-cs"/>
              </a:rPr>
              <a:t>Evaluate Arguments</a:t>
            </a:r>
          </a:p>
          <a:p>
            <a:pPr eaLnBrk="1" fontAlgn="auto" hangingPunct="1">
              <a:spcBef>
                <a:spcPts val="0"/>
              </a:spcBef>
              <a:spcAft>
                <a:spcPts val="0"/>
              </a:spcAft>
              <a:defRPr/>
            </a:pPr>
            <a:endParaRPr lang="en-GB" sz="2000" b="1" dirty="0">
              <a:solidFill>
                <a:prstClr val="black"/>
              </a:solidFill>
              <a:cs typeface="+mn-cs"/>
            </a:endParaRPr>
          </a:p>
          <a:p>
            <a:pPr eaLnBrk="1" fontAlgn="auto" hangingPunct="1">
              <a:spcBef>
                <a:spcPts val="0"/>
              </a:spcBef>
              <a:spcAft>
                <a:spcPts val="0"/>
              </a:spcAft>
              <a:defRPr/>
            </a:pPr>
            <a:r>
              <a:rPr lang="en-GB" sz="2800" b="1" i="1" dirty="0">
                <a:solidFill>
                  <a:srgbClr val="002060"/>
                </a:solidFill>
                <a:cs typeface="+mn-cs"/>
              </a:rPr>
              <a:t>How to use it</a:t>
            </a:r>
            <a:r>
              <a:rPr lang="en-GB" sz="2800" i="1" dirty="0">
                <a:solidFill>
                  <a:srgbClr val="002060"/>
                </a:solidFill>
                <a:cs typeface="+mn-cs"/>
              </a:rPr>
              <a:t>: </a:t>
            </a:r>
          </a:p>
          <a:p>
            <a:pPr eaLnBrk="1" fontAlgn="auto" hangingPunct="1">
              <a:spcBef>
                <a:spcPts val="0"/>
              </a:spcBef>
              <a:spcAft>
                <a:spcPts val="0"/>
              </a:spcAft>
              <a:defRPr/>
            </a:pPr>
            <a:endParaRPr lang="en-GB" sz="800" i="1" dirty="0">
              <a:solidFill>
                <a:srgbClr val="002060"/>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rgbClr val="002060"/>
                </a:solidFill>
                <a:cs typeface="+mn-cs"/>
              </a:rPr>
              <a:t>We often have problems sorting through conflicting information because we unknowingly let our </a:t>
            </a:r>
            <a:r>
              <a:rPr lang="en-GB" sz="2800" b="1" dirty="0">
                <a:solidFill>
                  <a:srgbClr val="00B050"/>
                </a:solidFill>
                <a:cs typeface="+mn-cs"/>
              </a:rPr>
              <a:t>emotions</a:t>
            </a:r>
            <a:r>
              <a:rPr lang="en-GB" sz="2800" dirty="0">
                <a:solidFill>
                  <a:srgbClr val="002060"/>
                </a:solidFill>
                <a:cs typeface="+mn-cs"/>
              </a:rPr>
              <a:t> get in the way, or because – like just about everyone – we sometimes </a:t>
            </a:r>
            <a:r>
              <a:rPr lang="en-GB" sz="2800" b="1" dirty="0">
                <a:solidFill>
                  <a:srgbClr val="00B050"/>
                </a:solidFill>
                <a:cs typeface="+mn-cs"/>
              </a:rPr>
              <a:t>only hear what we want to hear</a:t>
            </a:r>
            <a:endParaRPr lang="en-GB" sz="900" b="1" dirty="0">
              <a:solidFill>
                <a:srgbClr val="00B050"/>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rgbClr val="002060"/>
                </a:solidFill>
                <a:cs typeface="+mn-cs"/>
              </a:rPr>
              <a:t>Learn how to push all that aside, and analyse information accurately and objectively</a:t>
            </a:r>
          </a:p>
        </p:txBody>
      </p:sp>
      <p:pic>
        <p:nvPicPr>
          <p:cNvPr id="52230" name="Picture 2" descr="Related image">
            <a:hlinkClick r:id="rId3"/>
            <a:extLst>
              <a:ext uri="{FF2B5EF4-FFF2-40B4-BE49-F238E27FC236}">
                <a16:creationId xmlns:a16="http://schemas.microsoft.com/office/drawing/2014/main" id="{13F08D5B-2BDC-4718-9C83-B45E6CE84BC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48650" y="2254250"/>
            <a:ext cx="3173413" cy="383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2" end="2"/>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4" end="4"/>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bldLvl="3"/>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DD24B687-4F3D-4915-88E3-BB11928E18AB}"/>
              </a:ext>
            </a:extLst>
          </p:cNvPr>
          <p:cNvSpPr>
            <a:spLocks noGrp="1"/>
          </p:cNvSpPr>
          <p:nvPr>
            <p:ph type="title"/>
          </p:nvPr>
        </p:nvSpPr>
        <p:spPr>
          <a:xfrm>
            <a:off x="268288" y="82550"/>
            <a:ext cx="11350625" cy="1143000"/>
          </a:xfrm>
        </p:spPr>
        <p:txBody>
          <a:bodyPr/>
          <a:lstStyle/>
          <a:p>
            <a:pPr algn="ctr" eaLnBrk="1" hangingPunct="1"/>
            <a:r>
              <a:rPr lang="en-GB" altLang="en-US" sz="3600" b="1">
                <a:latin typeface="Arial" panose="020B0604020202020204" pitchFamily="34" charset="0"/>
                <a:cs typeface="Arial" panose="020B0604020202020204" pitchFamily="34" charset="0"/>
              </a:rPr>
              <a:t>Pearson's </a:t>
            </a:r>
            <a:r>
              <a:rPr lang="en-GB" altLang="en-US" sz="3600" b="1">
                <a:solidFill>
                  <a:srgbClr val="FF0000"/>
                </a:solidFill>
                <a:latin typeface="Arial" panose="020B0604020202020204" pitchFamily="34" charset="0"/>
                <a:cs typeface="Arial" panose="020B0604020202020204" pitchFamily="34" charset="0"/>
              </a:rPr>
              <a:t>RED</a:t>
            </a:r>
            <a:r>
              <a:rPr lang="en-GB" altLang="en-US" sz="3600" b="1">
                <a:latin typeface="Arial" panose="020B0604020202020204" pitchFamily="34" charset="0"/>
                <a:cs typeface="Arial" panose="020B0604020202020204" pitchFamily="34" charset="0"/>
              </a:rPr>
              <a:t> Critical Thinking Model</a:t>
            </a:r>
            <a:endParaRPr lang="en-GB" altLang="en-US" sz="2200">
              <a:latin typeface="Arial" panose="020B0604020202020204" pitchFamily="34" charset="0"/>
              <a:cs typeface="Arial" panose="020B0604020202020204" pitchFamily="34" charset="0"/>
            </a:endParaRPr>
          </a:p>
        </p:txBody>
      </p:sp>
      <p:sp>
        <p:nvSpPr>
          <p:cNvPr id="43011" name="Footer Placeholder 3">
            <a:extLst>
              <a:ext uri="{FF2B5EF4-FFF2-40B4-BE49-F238E27FC236}">
                <a16:creationId xmlns:a16="http://schemas.microsoft.com/office/drawing/2014/main" id="{26B5527A-0A63-4A43-9DE2-0A19B0E25EFB}"/>
              </a:ext>
            </a:extLst>
          </p:cNvPr>
          <p:cNvSpPr>
            <a:spLocks noGrp="1"/>
          </p:cNvSpPr>
          <p:nvPr>
            <p:ph type="ftr" sz="quarter" idx="11"/>
          </p:nvPr>
        </p:nvSpPr>
        <p:spPr bwMode="auto">
          <a:xfrm>
            <a:off x="1703388" y="6477000"/>
            <a:ext cx="7969250"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54276" name="Slide Number Placeholder 4">
            <a:extLst>
              <a:ext uri="{FF2B5EF4-FFF2-40B4-BE49-F238E27FC236}">
                <a16:creationId xmlns:a16="http://schemas.microsoft.com/office/drawing/2014/main" id="{F33AC0A1-2C09-45E2-A30F-37FBC44EC76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D1D5C300-A676-4061-8445-A346F768A1F0}" type="slidenum">
              <a:rPr lang="en-GB" altLang="en-US" sz="1200">
                <a:solidFill>
                  <a:srgbClr val="898989"/>
                </a:solidFill>
              </a:rPr>
              <a:pPr>
                <a:lnSpc>
                  <a:spcPct val="100000"/>
                </a:lnSpc>
                <a:spcBef>
                  <a:spcPct val="0"/>
                </a:spcBef>
                <a:buFontTx/>
                <a:buNone/>
              </a:pPr>
              <a:t>23</a:t>
            </a:fld>
            <a:endParaRPr lang="en-GB" altLang="en-US" sz="1200">
              <a:solidFill>
                <a:srgbClr val="898989"/>
              </a:solidFill>
            </a:endParaRPr>
          </a:p>
        </p:txBody>
      </p:sp>
      <p:sp>
        <p:nvSpPr>
          <p:cNvPr id="3" name="Rectangle 2">
            <a:extLst>
              <a:ext uri="{FF2B5EF4-FFF2-40B4-BE49-F238E27FC236}">
                <a16:creationId xmlns:a16="http://schemas.microsoft.com/office/drawing/2014/main" id="{4490BD0B-ABD3-4664-9D3B-B545CDBADD67}"/>
              </a:ext>
            </a:extLst>
          </p:cNvPr>
          <p:cNvSpPr/>
          <p:nvPr/>
        </p:nvSpPr>
        <p:spPr>
          <a:xfrm>
            <a:off x="209550" y="1112838"/>
            <a:ext cx="8221663" cy="4217987"/>
          </a:xfrm>
          <a:prstGeom prst="rect">
            <a:avLst/>
          </a:prstGeom>
        </p:spPr>
        <p:txBody>
          <a:bodyPr>
            <a:spAutoFit/>
          </a:bodyPr>
          <a:lstStyle/>
          <a:p>
            <a:pPr eaLnBrk="1" fontAlgn="auto" hangingPunct="1">
              <a:spcBef>
                <a:spcPts val="0"/>
              </a:spcBef>
              <a:spcAft>
                <a:spcPts val="0"/>
              </a:spcAft>
              <a:defRPr/>
            </a:pPr>
            <a:r>
              <a:rPr lang="en-GB" sz="2800" b="1" dirty="0">
                <a:solidFill>
                  <a:srgbClr val="FF0000"/>
                </a:solidFill>
                <a:cs typeface="+mn-cs"/>
              </a:rPr>
              <a:t>Draw Conclusions</a:t>
            </a:r>
          </a:p>
          <a:p>
            <a:pPr eaLnBrk="1" fontAlgn="auto" hangingPunct="1">
              <a:spcBef>
                <a:spcPts val="0"/>
              </a:spcBef>
              <a:spcAft>
                <a:spcPts val="0"/>
              </a:spcAft>
              <a:defRPr/>
            </a:pPr>
            <a:endParaRPr lang="en-GB" sz="800" dirty="0">
              <a:solidFill>
                <a:prstClr val="black"/>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rgbClr val="002060"/>
                </a:solidFill>
                <a:cs typeface="+mn-cs"/>
              </a:rPr>
              <a:t>People who possess this skill are able to bring diverse information together to arrive at conclusions that </a:t>
            </a:r>
            <a:r>
              <a:rPr lang="en-GB" sz="2800" b="1" dirty="0">
                <a:solidFill>
                  <a:srgbClr val="0070C0"/>
                </a:solidFill>
                <a:cs typeface="+mn-cs"/>
              </a:rPr>
              <a:t>logically</a:t>
            </a:r>
            <a:r>
              <a:rPr lang="en-GB" sz="2800" dirty="0">
                <a:solidFill>
                  <a:srgbClr val="002060"/>
                </a:solidFill>
                <a:cs typeface="+mn-cs"/>
              </a:rPr>
              <a:t> follow from the available </a:t>
            </a:r>
            <a:r>
              <a:rPr lang="en-GB" sz="2800" b="1" dirty="0">
                <a:solidFill>
                  <a:srgbClr val="0070C0"/>
                </a:solidFill>
                <a:cs typeface="+mn-cs"/>
              </a:rPr>
              <a:t>evidence</a:t>
            </a:r>
            <a:r>
              <a:rPr lang="en-GB" sz="2800" dirty="0">
                <a:solidFill>
                  <a:srgbClr val="002060"/>
                </a:solidFill>
                <a:cs typeface="+mn-cs"/>
              </a:rPr>
              <a:t>.</a:t>
            </a:r>
          </a:p>
          <a:p>
            <a:pPr marL="171450" indent="-171450" eaLnBrk="1" fontAlgn="auto" hangingPunct="1">
              <a:spcBef>
                <a:spcPts val="0"/>
              </a:spcBef>
              <a:spcAft>
                <a:spcPts val="0"/>
              </a:spcAft>
              <a:buFont typeface="Arial" panose="020B0604020202020204" pitchFamily="34" charset="0"/>
              <a:buChar char="•"/>
              <a:defRPr/>
            </a:pPr>
            <a:endParaRPr lang="en-GB" sz="800" dirty="0">
              <a:solidFill>
                <a:srgbClr val="002060"/>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rgbClr val="002060"/>
                </a:solidFill>
                <a:cs typeface="+mn-cs"/>
              </a:rPr>
              <a:t>Furthermore, they will change their position when the evidence warrants doing so. They are often characterized as having </a:t>
            </a:r>
            <a:r>
              <a:rPr lang="en-GB" sz="2800" b="1" dirty="0">
                <a:solidFill>
                  <a:srgbClr val="0070C0"/>
                </a:solidFill>
                <a:cs typeface="+mn-cs"/>
              </a:rPr>
              <a:t>"good judgement"</a:t>
            </a:r>
            <a:endParaRPr lang="en-GB" sz="2800" dirty="0">
              <a:solidFill>
                <a:srgbClr val="002060"/>
              </a:solidFill>
              <a:cs typeface="+mn-cs"/>
            </a:endParaRPr>
          </a:p>
        </p:txBody>
      </p:sp>
      <p:pic>
        <p:nvPicPr>
          <p:cNvPr id="54278" name="Picture 2" descr="Related image">
            <a:hlinkClick r:id="rId3"/>
            <a:extLst>
              <a:ext uri="{FF2B5EF4-FFF2-40B4-BE49-F238E27FC236}">
                <a16:creationId xmlns:a16="http://schemas.microsoft.com/office/drawing/2014/main" id="{C8895A52-8979-49AF-B934-B88B5045CA7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29650" y="2057400"/>
            <a:ext cx="3267075"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3"/>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197E920F-A65A-442B-B04D-B28C65100897}"/>
              </a:ext>
            </a:extLst>
          </p:cNvPr>
          <p:cNvSpPr>
            <a:spLocks noGrp="1"/>
          </p:cNvSpPr>
          <p:nvPr>
            <p:ph type="title"/>
          </p:nvPr>
        </p:nvSpPr>
        <p:spPr>
          <a:xfrm>
            <a:off x="379413" y="82550"/>
            <a:ext cx="9266237" cy="1143000"/>
          </a:xfrm>
        </p:spPr>
        <p:txBody>
          <a:bodyPr/>
          <a:lstStyle/>
          <a:p>
            <a:pPr algn="ctr" eaLnBrk="1" hangingPunct="1"/>
            <a:r>
              <a:rPr lang="en-GB" altLang="en-US" sz="3600" b="1">
                <a:latin typeface="Arial" panose="020B0604020202020204" pitchFamily="34" charset="0"/>
                <a:cs typeface="Arial" panose="020B0604020202020204" pitchFamily="34" charset="0"/>
              </a:rPr>
              <a:t>Pearson's </a:t>
            </a:r>
            <a:r>
              <a:rPr lang="en-GB" altLang="en-US" sz="3600" b="1">
                <a:solidFill>
                  <a:srgbClr val="FF0000"/>
                </a:solidFill>
                <a:latin typeface="Arial" panose="020B0604020202020204" pitchFamily="34" charset="0"/>
                <a:cs typeface="Arial" panose="020B0604020202020204" pitchFamily="34" charset="0"/>
              </a:rPr>
              <a:t>RED</a:t>
            </a:r>
            <a:r>
              <a:rPr lang="en-GB" altLang="en-US" sz="3600" b="1">
                <a:latin typeface="Arial" panose="020B0604020202020204" pitchFamily="34" charset="0"/>
                <a:cs typeface="Arial" panose="020B0604020202020204" pitchFamily="34" charset="0"/>
              </a:rPr>
              <a:t> Critical Thinking Model</a:t>
            </a:r>
            <a:endParaRPr lang="en-GB" altLang="en-US" sz="2200">
              <a:latin typeface="Arial" panose="020B0604020202020204" pitchFamily="34" charset="0"/>
              <a:cs typeface="Arial" panose="020B0604020202020204" pitchFamily="34" charset="0"/>
            </a:endParaRPr>
          </a:p>
        </p:txBody>
      </p:sp>
      <p:sp>
        <p:nvSpPr>
          <p:cNvPr id="44035" name="Footer Placeholder 3">
            <a:extLst>
              <a:ext uri="{FF2B5EF4-FFF2-40B4-BE49-F238E27FC236}">
                <a16:creationId xmlns:a16="http://schemas.microsoft.com/office/drawing/2014/main" id="{319EEF41-3E6B-463A-99A8-F99EC68B3FD0}"/>
              </a:ext>
            </a:extLst>
          </p:cNvPr>
          <p:cNvSpPr>
            <a:spLocks noGrp="1"/>
          </p:cNvSpPr>
          <p:nvPr>
            <p:ph type="ftr" sz="quarter" idx="11"/>
          </p:nvPr>
        </p:nvSpPr>
        <p:spPr bwMode="auto">
          <a:xfrm>
            <a:off x="1703388" y="6477000"/>
            <a:ext cx="7969250"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55300" name="Slide Number Placeholder 4">
            <a:extLst>
              <a:ext uri="{FF2B5EF4-FFF2-40B4-BE49-F238E27FC236}">
                <a16:creationId xmlns:a16="http://schemas.microsoft.com/office/drawing/2014/main" id="{5A7DA068-32E7-4A88-BF0B-6D88DC0769D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EEB65D82-DC0D-4B06-A451-479993661E26}" type="slidenum">
              <a:rPr lang="en-GB" altLang="en-US" sz="1200">
                <a:solidFill>
                  <a:srgbClr val="898989"/>
                </a:solidFill>
              </a:rPr>
              <a:pPr>
                <a:lnSpc>
                  <a:spcPct val="100000"/>
                </a:lnSpc>
                <a:spcBef>
                  <a:spcPct val="0"/>
                </a:spcBef>
                <a:buFontTx/>
                <a:buNone/>
              </a:pPr>
              <a:t>24</a:t>
            </a:fld>
            <a:endParaRPr lang="en-GB" altLang="en-US" sz="1200">
              <a:solidFill>
                <a:srgbClr val="898989"/>
              </a:solidFill>
            </a:endParaRPr>
          </a:p>
        </p:txBody>
      </p:sp>
      <p:sp>
        <p:nvSpPr>
          <p:cNvPr id="3" name="Rectangle 2">
            <a:extLst>
              <a:ext uri="{FF2B5EF4-FFF2-40B4-BE49-F238E27FC236}">
                <a16:creationId xmlns:a16="http://schemas.microsoft.com/office/drawing/2014/main" id="{B1A5D1F3-8D89-4505-BB55-400317095174}"/>
              </a:ext>
            </a:extLst>
          </p:cNvPr>
          <p:cNvSpPr/>
          <p:nvPr/>
        </p:nvSpPr>
        <p:spPr>
          <a:xfrm>
            <a:off x="495300" y="1244600"/>
            <a:ext cx="7519988" cy="3124200"/>
          </a:xfrm>
          <a:prstGeom prst="rect">
            <a:avLst/>
          </a:prstGeom>
        </p:spPr>
        <p:txBody>
          <a:bodyPr>
            <a:spAutoFit/>
          </a:bodyPr>
          <a:lstStyle/>
          <a:p>
            <a:pPr eaLnBrk="1" fontAlgn="auto" hangingPunct="1">
              <a:spcBef>
                <a:spcPts val="0"/>
              </a:spcBef>
              <a:spcAft>
                <a:spcPts val="0"/>
              </a:spcAft>
              <a:defRPr/>
            </a:pPr>
            <a:r>
              <a:rPr lang="en-GB" sz="2800" b="1" dirty="0">
                <a:solidFill>
                  <a:srgbClr val="00B050"/>
                </a:solidFill>
                <a:cs typeface="+mn-cs"/>
              </a:rPr>
              <a:t>Draw Conclusions</a:t>
            </a:r>
          </a:p>
          <a:p>
            <a:pPr eaLnBrk="1" fontAlgn="auto" hangingPunct="1">
              <a:spcBef>
                <a:spcPts val="0"/>
              </a:spcBef>
              <a:spcAft>
                <a:spcPts val="0"/>
              </a:spcAft>
              <a:defRPr/>
            </a:pPr>
            <a:endParaRPr lang="en-GB" sz="2000" dirty="0">
              <a:solidFill>
                <a:prstClr val="black"/>
              </a:solidFill>
              <a:cs typeface="+mn-cs"/>
            </a:endParaRPr>
          </a:p>
          <a:p>
            <a:pPr eaLnBrk="1" fontAlgn="auto" hangingPunct="1">
              <a:spcBef>
                <a:spcPts val="0"/>
              </a:spcBef>
              <a:spcAft>
                <a:spcPts val="0"/>
              </a:spcAft>
              <a:defRPr/>
            </a:pPr>
            <a:r>
              <a:rPr lang="en-GB" sz="2800" b="1" i="1" dirty="0">
                <a:solidFill>
                  <a:srgbClr val="002060"/>
                </a:solidFill>
                <a:cs typeface="+mn-cs"/>
              </a:rPr>
              <a:t>How to use it:</a:t>
            </a:r>
            <a:r>
              <a:rPr lang="en-GB" sz="2800" b="1" dirty="0">
                <a:solidFill>
                  <a:srgbClr val="002060"/>
                </a:solidFill>
                <a:cs typeface="+mn-cs"/>
              </a:rPr>
              <a:t> </a:t>
            </a:r>
          </a:p>
          <a:p>
            <a:pPr eaLnBrk="1" fontAlgn="auto" hangingPunct="1">
              <a:spcBef>
                <a:spcPts val="0"/>
              </a:spcBef>
              <a:spcAft>
                <a:spcPts val="0"/>
              </a:spcAft>
              <a:defRPr/>
            </a:pPr>
            <a:endParaRPr lang="en-GB" sz="900" dirty="0">
              <a:solidFill>
                <a:srgbClr val="002060"/>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rgbClr val="002060"/>
                </a:solidFill>
                <a:cs typeface="+mn-cs"/>
              </a:rPr>
              <a:t>This is the payoff. When you think critically, the true picture becomes clear, and you can make the tough decision, or solve a difficult problem</a:t>
            </a:r>
          </a:p>
        </p:txBody>
      </p:sp>
      <p:pic>
        <p:nvPicPr>
          <p:cNvPr id="55302" name="Picture 2" descr="Related image">
            <a:hlinkClick r:id="rId3"/>
            <a:extLst>
              <a:ext uri="{FF2B5EF4-FFF2-40B4-BE49-F238E27FC236}">
                <a16:creationId xmlns:a16="http://schemas.microsoft.com/office/drawing/2014/main" id="{90ACFABB-6C64-4C6D-9754-3098E0ECC63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63050" y="1543050"/>
            <a:ext cx="2112963" cy="280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3"/>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713F7616-49E9-4A4C-9C97-26656BC0E8C0}"/>
              </a:ext>
            </a:extLst>
          </p:cNvPr>
          <p:cNvSpPr>
            <a:spLocks noGrp="1" noChangeArrowheads="1"/>
          </p:cNvSpPr>
          <p:nvPr>
            <p:ph type="title"/>
          </p:nvPr>
        </p:nvSpPr>
        <p:spPr>
          <a:xfrm>
            <a:off x="1905000" y="344488"/>
            <a:ext cx="8229600" cy="1143000"/>
          </a:xfrm>
        </p:spPr>
        <p:txBody>
          <a:bodyPr/>
          <a:lstStyle/>
          <a:p>
            <a:pPr eaLnBrk="1" hangingPunct="1"/>
            <a:r>
              <a:rPr lang="en-GB" altLang="en-US" sz="3600" b="1">
                <a:latin typeface="Arial" panose="020B0604020202020204" pitchFamily="34" charset="0"/>
                <a:cs typeface="Arial" panose="020B0604020202020204" pitchFamily="34" charset="0"/>
              </a:rPr>
              <a:t>Critical Thinking: Reading Critically</a:t>
            </a:r>
          </a:p>
        </p:txBody>
      </p:sp>
      <p:sp>
        <p:nvSpPr>
          <p:cNvPr id="57347" name="Rectangle 3">
            <a:extLst>
              <a:ext uri="{FF2B5EF4-FFF2-40B4-BE49-F238E27FC236}">
                <a16:creationId xmlns:a16="http://schemas.microsoft.com/office/drawing/2014/main" id="{49E48AD2-823B-4DE7-AA98-2ABD91D155BC}"/>
              </a:ext>
            </a:extLst>
          </p:cNvPr>
          <p:cNvSpPr>
            <a:spLocks noGrp="1" noChangeArrowheads="1"/>
          </p:cNvSpPr>
          <p:nvPr>
            <p:ph idx="1"/>
          </p:nvPr>
        </p:nvSpPr>
        <p:spPr>
          <a:xfrm>
            <a:off x="2279650" y="1582738"/>
            <a:ext cx="8137525" cy="5113337"/>
          </a:xfrm>
        </p:spPr>
        <p:txBody>
          <a:bodyPr/>
          <a:lstStyle/>
          <a:p>
            <a:pPr marL="0" indent="0" eaLnBrk="1" hangingPunct="1">
              <a:lnSpc>
                <a:spcPct val="80000"/>
              </a:lnSpc>
              <a:buFont typeface="Arial" panose="020B0604020202020204" pitchFamily="34" charset="0"/>
              <a:buNone/>
            </a:pPr>
            <a:endParaRPr lang="en-GB" altLang="en-US" sz="2000" i="1">
              <a:latin typeface="Arial" panose="020B0604020202020204" pitchFamily="34" charset="0"/>
              <a:cs typeface="Arial" panose="020B0604020202020204" pitchFamily="34" charset="0"/>
            </a:endParaRPr>
          </a:p>
          <a:p>
            <a:pPr marL="0" indent="0" algn="ctr" eaLnBrk="1" hangingPunct="1">
              <a:lnSpc>
                <a:spcPct val="80000"/>
              </a:lnSpc>
              <a:buFont typeface="Arial" panose="020B0604020202020204" pitchFamily="34" charset="0"/>
              <a:buNone/>
            </a:pPr>
            <a:r>
              <a:rPr lang="en-GB" altLang="en-US" b="1">
                <a:solidFill>
                  <a:srgbClr val="0070C0"/>
                </a:solidFill>
                <a:latin typeface="Arial" panose="020B0604020202020204" pitchFamily="34" charset="0"/>
                <a:cs typeface="Arial" panose="020B0604020202020204" pitchFamily="34" charset="0"/>
              </a:rPr>
              <a:t>Exercise: In Pairs – 20 mins</a:t>
            </a:r>
          </a:p>
          <a:p>
            <a:pPr marL="0" indent="0" algn="ctr" eaLnBrk="1" hangingPunct="1">
              <a:lnSpc>
                <a:spcPct val="80000"/>
              </a:lnSpc>
              <a:buFont typeface="Arial" panose="020B0604020202020204" pitchFamily="34" charset="0"/>
              <a:buNone/>
            </a:pPr>
            <a:endParaRPr lang="en-GB" altLang="en-US">
              <a:latin typeface="Arial" panose="020B0604020202020204" pitchFamily="34" charset="0"/>
              <a:cs typeface="Arial" panose="020B0604020202020204" pitchFamily="34" charset="0"/>
            </a:endParaRPr>
          </a:p>
          <a:p>
            <a:pPr marL="0" indent="0" algn="ctr" eaLnBrk="1" hangingPunct="1">
              <a:lnSpc>
                <a:spcPct val="80000"/>
              </a:lnSpc>
              <a:buFont typeface="Arial" panose="020B0604020202020204" pitchFamily="34" charset="0"/>
              <a:buNone/>
            </a:pPr>
            <a:r>
              <a:rPr lang="en-GB" altLang="en-US">
                <a:solidFill>
                  <a:srgbClr val="7030A0"/>
                </a:solidFill>
                <a:latin typeface="Arial" panose="020B0604020202020204" pitchFamily="34" charset="0"/>
                <a:cs typeface="Arial" panose="020B0604020202020204" pitchFamily="34" charset="0"/>
              </a:rPr>
              <a:t>Read the </a:t>
            </a:r>
            <a:r>
              <a:rPr lang="en-GB" altLang="en-US" i="1">
                <a:solidFill>
                  <a:srgbClr val="7030A0"/>
                </a:solidFill>
                <a:latin typeface="Arial" panose="020B0604020202020204" pitchFamily="34" charset="0"/>
                <a:cs typeface="Arial" panose="020B0604020202020204" pitchFamily="34" charset="0"/>
              </a:rPr>
              <a:t>‘Antibiotics on trial’ </a:t>
            </a:r>
            <a:r>
              <a:rPr lang="en-GB" altLang="en-US">
                <a:solidFill>
                  <a:srgbClr val="7030A0"/>
                </a:solidFill>
                <a:latin typeface="Arial" panose="020B0604020202020204" pitchFamily="34" charset="0"/>
                <a:cs typeface="Arial" panose="020B0604020202020204" pitchFamily="34" charset="0"/>
              </a:rPr>
              <a:t>article and answer all the questions</a:t>
            </a:r>
          </a:p>
          <a:p>
            <a:pPr marL="0" indent="0" eaLnBrk="1" hangingPunct="1">
              <a:lnSpc>
                <a:spcPct val="80000"/>
              </a:lnSpc>
              <a:buFont typeface="Arial" panose="020B0604020202020204" pitchFamily="34" charset="0"/>
              <a:buNone/>
            </a:pPr>
            <a:endParaRPr lang="en-GB" altLang="en-US" sz="2000" i="1">
              <a:latin typeface="Arial" panose="020B0604020202020204" pitchFamily="34" charset="0"/>
              <a:cs typeface="Arial" panose="020B0604020202020204" pitchFamily="34" charset="0"/>
            </a:endParaRPr>
          </a:p>
          <a:p>
            <a:pPr marL="0" indent="0" eaLnBrk="1" hangingPunct="1">
              <a:lnSpc>
                <a:spcPct val="80000"/>
              </a:lnSpc>
              <a:buFont typeface="Arial" panose="020B0604020202020204" pitchFamily="34" charset="0"/>
              <a:buNone/>
            </a:pPr>
            <a:endParaRPr lang="en-GB" altLang="en-US" sz="2000" i="1">
              <a:latin typeface="Arial" panose="020B0604020202020204" pitchFamily="34" charset="0"/>
              <a:cs typeface="Arial" panose="020B0604020202020204" pitchFamily="34" charset="0"/>
            </a:endParaRPr>
          </a:p>
        </p:txBody>
      </p:sp>
      <p:sp>
        <p:nvSpPr>
          <p:cNvPr id="45060" name="Footer Placeholder 1">
            <a:extLst>
              <a:ext uri="{FF2B5EF4-FFF2-40B4-BE49-F238E27FC236}">
                <a16:creationId xmlns:a16="http://schemas.microsoft.com/office/drawing/2014/main" id="{D0F79D32-BFF6-4FB7-9D7D-6BA60D66E389}"/>
              </a:ext>
            </a:extLst>
          </p:cNvPr>
          <p:cNvSpPr>
            <a:spLocks noGrp="1"/>
          </p:cNvSpPr>
          <p:nvPr>
            <p:ph type="ftr" sz="quarter" idx="11"/>
          </p:nvPr>
        </p:nvSpPr>
        <p:spPr bwMode="auto">
          <a:xfrm>
            <a:off x="1774825" y="6477000"/>
            <a:ext cx="7897813"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57349" name="Slide Number Placeholder 2">
            <a:extLst>
              <a:ext uri="{FF2B5EF4-FFF2-40B4-BE49-F238E27FC236}">
                <a16:creationId xmlns:a16="http://schemas.microsoft.com/office/drawing/2014/main" id="{581E2E35-D91E-4FC0-AB35-110BEE84056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31F2F614-636B-410D-8651-179F7AD7CDA3}" type="slidenum">
              <a:rPr lang="en-GB" altLang="en-US" sz="1200">
                <a:solidFill>
                  <a:srgbClr val="898989"/>
                </a:solidFill>
              </a:rPr>
              <a:pPr>
                <a:lnSpc>
                  <a:spcPct val="100000"/>
                </a:lnSpc>
                <a:spcBef>
                  <a:spcPct val="0"/>
                </a:spcBef>
                <a:buFontTx/>
                <a:buNone/>
              </a:pPr>
              <a:t>25</a:t>
            </a:fld>
            <a:endParaRPr lang="en-GB" altLang="en-US" sz="1200">
              <a:solidFill>
                <a:srgbClr val="898989"/>
              </a:solidFill>
            </a:endParaRPr>
          </a:p>
        </p:txBody>
      </p:sp>
      <p:pic>
        <p:nvPicPr>
          <p:cNvPr id="57350" name="Picture 2" descr="Image result for antibiotics">
            <a:hlinkClick r:id="rId3"/>
            <a:extLst>
              <a:ext uri="{FF2B5EF4-FFF2-40B4-BE49-F238E27FC236}">
                <a16:creationId xmlns:a16="http://schemas.microsoft.com/office/drawing/2014/main" id="{2BB1E8AF-B874-4B82-9192-FAC87D85D7E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32213" y="3767138"/>
            <a:ext cx="5743575" cy="2871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1A477CF4-326B-4D3C-AA79-0C12A5A6323F}"/>
              </a:ext>
            </a:extLst>
          </p:cNvPr>
          <p:cNvSpPr>
            <a:spLocks noGrp="1"/>
          </p:cNvSpPr>
          <p:nvPr>
            <p:ph type="title"/>
          </p:nvPr>
        </p:nvSpPr>
        <p:spPr>
          <a:xfrm>
            <a:off x="1703388" y="274638"/>
            <a:ext cx="8507412" cy="1143000"/>
          </a:xfrm>
        </p:spPr>
        <p:txBody>
          <a:bodyPr/>
          <a:lstStyle/>
          <a:p>
            <a:pPr eaLnBrk="1" hangingPunct="1"/>
            <a:r>
              <a:rPr lang="en-GB" altLang="en-US" sz="3200" b="1">
                <a:latin typeface="Arial" panose="020B0604020202020204" pitchFamily="34" charset="0"/>
                <a:cs typeface="Arial" panose="020B0604020202020204" pitchFamily="34" charset="0"/>
              </a:rPr>
              <a:t>Techniques to Encourage Critical Thinking</a:t>
            </a:r>
          </a:p>
        </p:txBody>
      </p:sp>
      <p:graphicFrame>
        <p:nvGraphicFramePr>
          <p:cNvPr id="3" name="Content Placeholder 2">
            <a:extLst>
              <a:ext uri="{FF2B5EF4-FFF2-40B4-BE49-F238E27FC236}">
                <a16:creationId xmlns:a16="http://schemas.microsoft.com/office/drawing/2014/main" id="{9D4CBFF2-4D15-450E-B7AB-A5F53EFB503A}"/>
              </a:ext>
            </a:extLst>
          </p:cNvPr>
          <p:cNvGraphicFramePr>
            <a:graphicFrameLocks noGrp="1"/>
          </p:cNvGraphicFramePr>
          <p:nvPr>
            <p:ph idx="1"/>
          </p:nvPr>
        </p:nvGraphicFramePr>
        <p:xfrm>
          <a:off x="2351088" y="2052638"/>
          <a:ext cx="6711950" cy="41957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6084" name="Footer Placeholder 3">
            <a:extLst>
              <a:ext uri="{FF2B5EF4-FFF2-40B4-BE49-F238E27FC236}">
                <a16:creationId xmlns:a16="http://schemas.microsoft.com/office/drawing/2014/main" id="{2027513B-B8C3-4DEA-814B-6E59FEEE6E9D}"/>
              </a:ext>
            </a:extLst>
          </p:cNvPr>
          <p:cNvSpPr>
            <a:spLocks noGrp="1"/>
          </p:cNvSpPr>
          <p:nvPr>
            <p:ph type="ftr" sz="quarter" idx="11"/>
          </p:nvPr>
        </p:nvSpPr>
        <p:spPr bwMode="auto">
          <a:xfrm>
            <a:off x="1703388" y="6477000"/>
            <a:ext cx="7969250"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59397" name="Slide Number Placeholder 4">
            <a:extLst>
              <a:ext uri="{FF2B5EF4-FFF2-40B4-BE49-F238E27FC236}">
                <a16:creationId xmlns:a16="http://schemas.microsoft.com/office/drawing/2014/main" id="{B33FC4E0-19DE-49BA-A037-F885A242AC6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047828DB-7204-49F2-93AD-C5A89CBE9F25}" type="slidenum">
              <a:rPr lang="en-GB" altLang="en-US" sz="1200">
                <a:solidFill>
                  <a:srgbClr val="898989"/>
                </a:solidFill>
              </a:rPr>
              <a:pPr>
                <a:lnSpc>
                  <a:spcPct val="100000"/>
                </a:lnSpc>
                <a:spcBef>
                  <a:spcPct val="0"/>
                </a:spcBef>
                <a:buFontTx/>
                <a:buNone/>
              </a:pPr>
              <a:t>26</a:t>
            </a:fld>
            <a:endParaRPr lang="en-GB" altLang="en-US" sz="1200">
              <a:solidFill>
                <a:srgbClr val="898989"/>
              </a:solidFill>
            </a:endParaRPr>
          </a:p>
        </p:txBody>
      </p:sp>
      <p:pic>
        <p:nvPicPr>
          <p:cNvPr id="59398" name="Picture 2">
            <a:extLst>
              <a:ext uri="{FF2B5EF4-FFF2-40B4-BE49-F238E27FC236}">
                <a16:creationId xmlns:a16="http://schemas.microsoft.com/office/drawing/2014/main" id="{D5001BC7-E1E1-4B07-971A-1F159B6395E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86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9EC073D5-0546-4B80-AC30-912581A38F91}"/>
              </a:ext>
            </a:extLst>
          </p:cNvPr>
          <p:cNvSpPr>
            <a:spLocks noGrp="1"/>
          </p:cNvSpPr>
          <p:nvPr>
            <p:ph type="title"/>
          </p:nvPr>
        </p:nvSpPr>
        <p:spPr>
          <a:xfrm>
            <a:off x="1735138" y="-15875"/>
            <a:ext cx="8229600" cy="1143000"/>
          </a:xfrm>
        </p:spPr>
        <p:txBody>
          <a:bodyPr/>
          <a:lstStyle/>
          <a:p>
            <a:pPr algn="ctr" eaLnBrk="1" hangingPunct="1"/>
            <a:r>
              <a:rPr lang="en-GB" altLang="en-US" sz="3600" b="1">
                <a:latin typeface="Arial" panose="020B0604020202020204" pitchFamily="34" charset="0"/>
                <a:cs typeface="Arial" panose="020B0604020202020204" pitchFamily="34" charset="0"/>
              </a:rPr>
              <a:t>Formulating Questions</a:t>
            </a:r>
          </a:p>
        </p:txBody>
      </p:sp>
      <p:pic>
        <p:nvPicPr>
          <p:cNvPr id="61443" name="Content Placeholder 3">
            <a:extLst>
              <a:ext uri="{FF2B5EF4-FFF2-40B4-BE49-F238E27FC236}">
                <a16:creationId xmlns:a16="http://schemas.microsoft.com/office/drawing/2014/main" id="{8876A913-A540-496B-836E-42775761379F}"/>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2014538" y="1641475"/>
            <a:ext cx="8162925" cy="4184650"/>
          </a:xfrm>
        </p:spPr>
      </p:pic>
      <p:sp>
        <p:nvSpPr>
          <p:cNvPr id="47108" name="Footer Placeholder 2">
            <a:extLst>
              <a:ext uri="{FF2B5EF4-FFF2-40B4-BE49-F238E27FC236}">
                <a16:creationId xmlns:a16="http://schemas.microsoft.com/office/drawing/2014/main" id="{DDCC8385-F421-4D99-997E-1E14054A04BA}"/>
              </a:ext>
            </a:extLst>
          </p:cNvPr>
          <p:cNvSpPr>
            <a:spLocks noGrp="1"/>
          </p:cNvSpPr>
          <p:nvPr>
            <p:ph type="ftr" sz="quarter" idx="11"/>
          </p:nvPr>
        </p:nvSpPr>
        <p:spPr bwMode="auto">
          <a:xfrm>
            <a:off x="1774825" y="6477000"/>
            <a:ext cx="7897813"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61445" name="Slide Number Placeholder 3">
            <a:extLst>
              <a:ext uri="{FF2B5EF4-FFF2-40B4-BE49-F238E27FC236}">
                <a16:creationId xmlns:a16="http://schemas.microsoft.com/office/drawing/2014/main" id="{5C43349F-6058-41F7-9F59-FB1028AC983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F2A85D9E-303E-4E2B-A37E-CF87172478F1}" type="slidenum">
              <a:rPr lang="en-GB" altLang="en-US" sz="1200">
                <a:solidFill>
                  <a:srgbClr val="898989"/>
                </a:solidFill>
              </a:rPr>
              <a:pPr>
                <a:lnSpc>
                  <a:spcPct val="100000"/>
                </a:lnSpc>
                <a:spcBef>
                  <a:spcPct val="0"/>
                </a:spcBef>
                <a:buFontTx/>
                <a:buNone/>
              </a:pPr>
              <a:t>27</a:t>
            </a:fld>
            <a:endParaRPr lang="en-GB" altLang="en-US" sz="1200">
              <a:solidFill>
                <a:srgbClr val="898989"/>
              </a:solidFil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a:extLst>
              <a:ext uri="{FF2B5EF4-FFF2-40B4-BE49-F238E27FC236}">
                <a16:creationId xmlns:a16="http://schemas.microsoft.com/office/drawing/2014/main" id="{3E3B1DC6-1AF9-4F71-9CBA-1790A129A258}"/>
              </a:ext>
            </a:extLst>
          </p:cNvPr>
          <p:cNvSpPr>
            <a:spLocks noGrp="1"/>
          </p:cNvSpPr>
          <p:nvPr>
            <p:ph type="title"/>
          </p:nvPr>
        </p:nvSpPr>
        <p:spPr>
          <a:xfrm>
            <a:off x="1774825" y="423863"/>
            <a:ext cx="8229600" cy="1143000"/>
          </a:xfrm>
        </p:spPr>
        <p:txBody>
          <a:bodyPr/>
          <a:lstStyle/>
          <a:p>
            <a:pPr eaLnBrk="1" hangingPunct="1"/>
            <a:r>
              <a:rPr lang="en-GB" altLang="en-US" sz="3600" b="1">
                <a:latin typeface="Arial" panose="020B0604020202020204" pitchFamily="34" charset="0"/>
                <a:cs typeface="Arial" panose="020B0604020202020204" pitchFamily="34" charset="0"/>
              </a:rPr>
              <a:t>Six Types of Socratic Questions</a:t>
            </a:r>
            <a:br>
              <a:rPr lang="en-GB" altLang="en-US" sz="3600" b="1">
                <a:latin typeface="Arial" panose="020B0604020202020204" pitchFamily="34" charset="0"/>
                <a:cs typeface="Arial" panose="020B0604020202020204" pitchFamily="34" charset="0"/>
              </a:rPr>
            </a:br>
            <a:endParaRPr lang="en-GB" altLang="en-US" sz="3600" b="1">
              <a:latin typeface="Arial" panose="020B0604020202020204" pitchFamily="34" charset="0"/>
              <a:cs typeface="Arial" panose="020B0604020202020204" pitchFamily="34" charset="0"/>
            </a:endParaRPr>
          </a:p>
        </p:txBody>
      </p:sp>
      <p:graphicFrame>
        <p:nvGraphicFramePr>
          <p:cNvPr id="2" name="Content Placeholder 1">
            <a:extLst>
              <a:ext uri="{FF2B5EF4-FFF2-40B4-BE49-F238E27FC236}">
                <a16:creationId xmlns:a16="http://schemas.microsoft.com/office/drawing/2014/main" id="{28D5C678-F3F9-482F-9C57-E10FB5F3EB3B}"/>
              </a:ext>
            </a:extLst>
          </p:cNvPr>
          <p:cNvGraphicFramePr>
            <a:graphicFrameLocks noGrp="1"/>
          </p:cNvGraphicFramePr>
          <p:nvPr>
            <p:ph idx="1"/>
            <p:extLst>
              <p:ext uri="{D42A27DB-BD31-4B8C-83A1-F6EECF244321}">
                <p14:modId xmlns:p14="http://schemas.microsoft.com/office/powerpoint/2010/main" val="1914777594"/>
              </p:ext>
            </p:extLst>
          </p:nvPr>
        </p:nvGraphicFramePr>
        <p:xfrm>
          <a:off x="1565681" y="1131987"/>
          <a:ext cx="9075738" cy="540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8132" name="Footer Placeholder 2">
            <a:extLst>
              <a:ext uri="{FF2B5EF4-FFF2-40B4-BE49-F238E27FC236}">
                <a16:creationId xmlns:a16="http://schemas.microsoft.com/office/drawing/2014/main" id="{0B29D0E3-F859-4FF1-B785-2FE0DF4FEA59}"/>
              </a:ext>
            </a:extLst>
          </p:cNvPr>
          <p:cNvSpPr>
            <a:spLocks noGrp="1"/>
          </p:cNvSpPr>
          <p:nvPr>
            <p:ph type="ftr" sz="quarter" idx="1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63493" name="Slide Number Placeholder 3">
            <a:extLst>
              <a:ext uri="{FF2B5EF4-FFF2-40B4-BE49-F238E27FC236}">
                <a16:creationId xmlns:a16="http://schemas.microsoft.com/office/drawing/2014/main" id="{FDD2D35E-D18E-44F7-9909-5809F91AA7A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A7888DFA-9377-4F56-A8C5-87191817120F}" type="slidenum">
              <a:rPr lang="en-GB" altLang="en-US" sz="1200">
                <a:solidFill>
                  <a:srgbClr val="000000"/>
                </a:solidFill>
              </a:rPr>
              <a:pPr>
                <a:lnSpc>
                  <a:spcPct val="100000"/>
                </a:lnSpc>
                <a:spcBef>
                  <a:spcPct val="0"/>
                </a:spcBef>
                <a:buFontTx/>
                <a:buNone/>
              </a:pPr>
              <a:t>28</a:t>
            </a:fld>
            <a:endParaRPr lang="en-GB" altLang="en-US" sz="1200">
              <a:solidFill>
                <a:srgbClr val="000000"/>
              </a:solidFill>
            </a:endParaRPr>
          </a:p>
        </p:txBody>
      </p:sp>
      <p:pic>
        <p:nvPicPr>
          <p:cNvPr id="63494" name="Picture 2">
            <a:extLst>
              <a:ext uri="{FF2B5EF4-FFF2-40B4-BE49-F238E27FC236}">
                <a16:creationId xmlns:a16="http://schemas.microsoft.com/office/drawing/2014/main" id="{AB8E34E4-DEC6-4230-A120-6C040474996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86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1">
            <a:extLst>
              <a:ext uri="{FF2B5EF4-FFF2-40B4-BE49-F238E27FC236}">
                <a16:creationId xmlns:a16="http://schemas.microsoft.com/office/drawing/2014/main" id="{B629DA85-99FD-479A-A29E-B4818B9965AC}"/>
              </a:ext>
            </a:extLst>
          </p:cNvPr>
          <p:cNvSpPr>
            <a:spLocks noGrp="1"/>
          </p:cNvSpPr>
          <p:nvPr>
            <p:ph type="title"/>
          </p:nvPr>
        </p:nvSpPr>
        <p:spPr/>
        <p:txBody>
          <a:bodyPr/>
          <a:lstStyle/>
          <a:p>
            <a:pPr algn="ctr" eaLnBrk="1" hangingPunct="1"/>
            <a:r>
              <a:rPr lang="en-GB" altLang="en-US" sz="3600" b="1">
                <a:latin typeface="Arial" panose="020B0604020202020204" pitchFamily="34" charset="0"/>
                <a:cs typeface="Arial" panose="020B0604020202020204" pitchFamily="34" charset="0"/>
              </a:rPr>
              <a:t>Valid &amp; Authentic ?</a:t>
            </a:r>
          </a:p>
        </p:txBody>
      </p:sp>
      <p:graphicFrame>
        <p:nvGraphicFramePr>
          <p:cNvPr id="3" name="Content Placeholder 2">
            <a:extLst>
              <a:ext uri="{FF2B5EF4-FFF2-40B4-BE49-F238E27FC236}">
                <a16:creationId xmlns:a16="http://schemas.microsoft.com/office/drawing/2014/main" id="{F2A9C652-30CB-4649-A2E6-0CF5409BB479}"/>
              </a:ext>
            </a:extLst>
          </p:cNvPr>
          <p:cNvGraphicFramePr>
            <a:graphicFrameLocks noGrp="1"/>
          </p:cNvGraphicFramePr>
          <p:nvPr>
            <p:ph idx="1"/>
          </p:nvPr>
        </p:nvGraphicFramePr>
        <p:xfrm>
          <a:off x="1631504" y="1480127"/>
          <a:ext cx="8968234" cy="5069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9156" name="Footer Placeholder 3">
            <a:extLst>
              <a:ext uri="{FF2B5EF4-FFF2-40B4-BE49-F238E27FC236}">
                <a16:creationId xmlns:a16="http://schemas.microsoft.com/office/drawing/2014/main" id="{580AA6C4-7D55-40A5-A7BE-A766AE352FB9}"/>
              </a:ext>
            </a:extLst>
          </p:cNvPr>
          <p:cNvSpPr>
            <a:spLocks noGrp="1"/>
          </p:cNvSpPr>
          <p:nvPr>
            <p:ph type="ftr" sz="quarter" idx="11"/>
          </p:nvPr>
        </p:nvSpPr>
        <p:spPr bwMode="auto">
          <a:xfrm>
            <a:off x="1631950" y="6477000"/>
            <a:ext cx="8040688"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65541" name="Slide Number Placeholder 4">
            <a:extLst>
              <a:ext uri="{FF2B5EF4-FFF2-40B4-BE49-F238E27FC236}">
                <a16:creationId xmlns:a16="http://schemas.microsoft.com/office/drawing/2014/main" id="{26A7F5B5-D5A1-4042-A06E-9C8680E89DC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9F68BA5F-9249-4539-A5D0-BEB5D756B414}" type="slidenum">
              <a:rPr lang="en-GB" altLang="en-US" sz="1200">
                <a:solidFill>
                  <a:srgbClr val="898989"/>
                </a:solidFill>
              </a:rPr>
              <a:pPr>
                <a:lnSpc>
                  <a:spcPct val="100000"/>
                </a:lnSpc>
                <a:spcBef>
                  <a:spcPct val="0"/>
                </a:spcBef>
                <a:buFontTx/>
                <a:buNone/>
              </a:pPr>
              <a:t>29</a:t>
            </a:fld>
            <a:endParaRPr lang="en-GB" altLang="en-US" sz="1200">
              <a:solidFill>
                <a:srgbClr val="898989"/>
              </a:solidFil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1">
            <a:extLst>
              <a:ext uri="{FF2B5EF4-FFF2-40B4-BE49-F238E27FC236}">
                <a16:creationId xmlns:a16="http://schemas.microsoft.com/office/drawing/2014/main" id="{669ECDA4-CC34-4E83-AE28-85C9C5A74874}"/>
              </a:ext>
            </a:extLst>
          </p:cNvPr>
          <p:cNvSpPr>
            <a:spLocks noGrp="1"/>
          </p:cNvSpPr>
          <p:nvPr>
            <p:ph type="title"/>
          </p:nvPr>
        </p:nvSpPr>
        <p:spPr>
          <a:xfrm>
            <a:off x="1703388" y="260350"/>
            <a:ext cx="8518525" cy="1143000"/>
          </a:xfrm>
        </p:spPr>
        <p:txBody>
          <a:bodyPr/>
          <a:lstStyle/>
          <a:p>
            <a:pPr algn="ctr" eaLnBrk="1" hangingPunct="1"/>
            <a:r>
              <a:rPr lang="en-GB" altLang="en-US" sz="3600" b="1">
                <a:latin typeface="Arial" panose="020B0604020202020204" pitchFamily="34" charset="0"/>
                <a:cs typeface="Arial" panose="020B0604020202020204" pitchFamily="34" charset="0"/>
              </a:rPr>
              <a:t>Critical Analytical Thinking </a:t>
            </a:r>
            <a:r>
              <a:rPr lang="en-GB" altLang="en-US" sz="3600">
                <a:latin typeface="Arial" panose="020B0604020202020204" pitchFamily="34" charset="0"/>
                <a:cs typeface="Arial" panose="020B0604020202020204" pitchFamily="34" charset="0"/>
              </a:rPr>
              <a:t>- Checklist</a:t>
            </a:r>
          </a:p>
        </p:txBody>
      </p:sp>
      <p:sp>
        <p:nvSpPr>
          <p:cNvPr id="3" name="Content Placeholder 2">
            <a:extLst>
              <a:ext uri="{FF2B5EF4-FFF2-40B4-BE49-F238E27FC236}">
                <a16:creationId xmlns:a16="http://schemas.microsoft.com/office/drawing/2014/main" id="{D94F6E00-AECA-46E8-AE41-1D76020EA40D}"/>
              </a:ext>
            </a:extLst>
          </p:cNvPr>
          <p:cNvSpPr>
            <a:spLocks noGrp="1"/>
          </p:cNvSpPr>
          <p:nvPr>
            <p:ph idx="1"/>
          </p:nvPr>
        </p:nvSpPr>
        <p:spPr>
          <a:xfrm>
            <a:off x="2230438" y="1412875"/>
            <a:ext cx="8113712" cy="3887788"/>
          </a:xfrm>
        </p:spPr>
        <p:txBody>
          <a:bodyPr/>
          <a:lstStyle/>
          <a:p>
            <a:pPr eaLnBrk="1" hangingPunct="1"/>
            <a:r>
              <a:rPr lang="en-GB" altLang="en-US">
                <a:solidFill>
                  <a:srgbClr val="7030A0"/>
                </a:solidFill>
                <a:latin typeface="Arial" panose="020B0604020202020204" pitchFamily="34" charset="0"/>
                <a:cs typeface="Arial" panose="020B0604020202020204" pitchFamily="34" charset="0"/>
              </a:rPr>
              <a:t>What is the main line of reasoning (the main argument)?</a:t>
            </a:r>
          </a:p>
          <a:p>
            <a:pPr eaLnBrk="1" hangingPunct="1"/>
            <a:r>
              <a:rPr lang="en-GB" altLang="en-US">
                <a:solidFill>
                  <a:srgbClr val="0070C0"/>
                </a:solidFill>
                <a:latin typeface="Arial" panose="020B0604020202020204" pitchFamily="34" charset="0"/>
                <a:cs typeface="Arial" panose="020B0604020202020204" pitchFamily="34" charset="0"/>
              </a:rPr>
              <a:t>Is the line of reasoning clear, both in the introduction and in the conclusion?</a:t>
            </a:r>
          </a:p>
          <a:p>
            <a:pPr eaLnBrk="1" hangingPunct="1"/>
            <a:r>
              <a:rPr lang="en-GB" altLang="en-US">
                <a:solidFill>
                  <a:srgbClr val="002060"/>
                </a:solidFill>
                <a:latin typeface="Arial" panose="020B0604020202020204" pitchFamily="34" charset="0"/>
                <a:cs typeface="Arial" panose="020B0604020202020204" pitchFamily="34" charset="0"/>
              </a:rPr>
              <a:t>What is the key evidence used to support the line of argument?  </a:t>
            </a:r>
          </a:p>
          <a:p>
            <a:pPr eaLnBrk="1" hangingPunct="1"/>
            <a:r>
              <a:rPr lang="en-GB" altLang="en-US">
                <a:solidFill>
                  <a:srgbClr val="00B050"/>
                </a:solidFill>
                <a:latin typeface="Arial" panose="020B0604020202020204" pitchFamily="34" charset="0"/>
                <a:cs typeface="Arial" panose="020B0604020202020204" pitchFamily="34" charset="0"/>
              </a:rPr>
              <a:t>Is the evidence presented in a way that develops the argument and leads clearly to the conclusion?</a:t>
            </a:r>
          </a:p>
          <a:p>
            <a:pPr eaLnBrk="1" hangingPunct="1"/>
            <a:r>
              <a:rPr lang="en-GB" altLang="en-US">
                <a:solidFill>
                  <a:srgbClr val="7030A0"/>
                </a:solidFill>
                <a:latin typeface="Arial" panose="020B0604020202020204" pitchFamily="34" charset="0"/>
                <a:cs typeface="Arial" panose="020B0604020202020204" pitchFamily="34" charset="0"/>
              </a:rPr>
              <a:t>When was the evidence produced?  Is it up to date?  Is it still relevant?</a:t>
            </a:r>
          </a:p>
        </p:txBody>
      </p:sp>
      <p:sp>
        <p:nvSpPr>
          <p:cNvPr id="50180" name="Footer Placeholder 4">
            <a:extLst>
              <a:ext uri="{FF2B5EF4-FFF2-40B4-BE49-F238E27FC236}">
                <a16:creationId xmlns:a16="http://schemas.microsoft.com/office/drawing/2014/main" id="{439B3A2A-5617-4FFE-B1B1-A59BC25536BB}"/>
              </a:ext>
            </a:extLst>
          </p:cNvPr>
          <p:cNvSpPr>
            <a:spLocks noGrp="1"/>
          </p:cNvSpPr>
          <p:nvPr>
            <p:ph type="ftr" sz="quarter" idx="11"/>
          </p:nvPr>
        </p:nvSpPr>
        <p:spPr bwMode="auto">
          <a:xfrm>
            <a:off x="1558925" y="6477000"/>
            <a:ext cx="8113713"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67589" name="Slide Number Placeholder 5">
            <a:extLst>
              <a:ext uri="{FF2B5EF4-FFF2-40B4-BE49-F238E27FC236}">
                <a16:creationId xmlns:a16="http://schemas.microsoft.com/office/drawing/2014/main" id="{9053F248-CED4-49C9-92B0-C1D6994327B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8DBDAE41-0A2D-4F64-AADB-BA5A38E53A26}" type="slidenum">
              <a:rPr lang="en-GB" altLang="en-US" sz="1200">
                <a:solidFill>
                  <a:srgbClr val="898989"/>
                </a:solidFill>
              </a:rPr>
              <a:pPr>
                <a:lnSpc>
                  <a:spcPct val="100000"/>
                </a:lnSpc>
                <a:spcBef>
                  <a:spcPct val="0"/>
                </a:spcBef>
                <a:buFontTx/>
                <a:buNone/>
              </a:pPr>
              <a:t>30</a:t>
            </a:fld>
            <a:endParaRPr lang="en-GB" altLang="en-US" sz="12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a:extLst>
              <a:ext uri="{FF2B5EF4-FFF2-40B4-BE49-F238E27FC236}">
                <a16:creationId xmlns:a16="http://schemas.microsoft.com/office/drawing/2014/main" id="{E02E6C04-9DAB-40F9-B8D7-8F5F2749633D}"/>
              </a:ext>
            </a:extLst>
          </p:cNvPr>
          <p:cNvSpPr>
            <a:spLocks noGrp="1"/>
          </p:cNvSpPr>
          <p:nvPr>
            <p:ph type="title"/>
          </p:nvPr>
        </p:nvSpPr>
        <p:spPr>
          <a:xfrm>
            <a:off x="1774825" y="274638"/>
            <a:ext cx="8435975" cy="1143000"/>
          </a:xfrm>
        </p:spPr>
        <p:txBody>
          <a:bodyPr/>
          <a:lstStyle/>
          <a:p>
            <a:pPr algn="ctr" eaLnBrk="1" hangingPunct="1"/>
            <a:r>
              <a:rPr lang="en-GB" altLang="en-US" sz="3600" b="1">
                <a:latin typeface="Arial" panose="020B0604020202020204" pitchFamily="34" charset="0"/>
                <a:cs typeface="Arial" panose="020B0604020202020204" pitchFamily="34" charset="0"/>
              </a:rPr>
              <a:t>Critical Analytical Thinking </a:t>
            </a:r>
            <a:r>
              <a:rPr lang="en-GB" altLang="en-US" sz="3600">
                <a:latin typeface="Arial" panose="020B0604020202020204" pitchFamily="34" charset="0"/>
                <a:cs typeface="Arial" panose="020B0604020202020204" pitchFamily="34" charset="0"/>
              </a:rPr>
              <a:t>- Checklist</a:t>
            </a:r>
          </a:p>
        </p:txBody>
      </p:sp>
      <p:sp>
        <p:nvSpPr>
          <p:cNvPr id="3" name="Content Placeholder 2">
            <a:extLst>
              <a:ext uri="{FF2B5EF4-FFF2-40B4-BE49-F238E27FC236}">
                <a16:creationId xmlns:a16="http://schemas.microsoft.com/office/drawing/2014/main" id="{090B3768-E950-400F-8EDB-7083064357B1}"/>
              </a:ext>
            </a:extLst>
          </p:cNvPr>
          <p:cNvSpPr>
            <a:spLocks noGrp="1"/>
          </p:cNvSpPr>
          <p:nvPr>
            <p:ph idx="1"/>
          </p:nvPr>
        </p:nvSpPr>
        <p:spPr>
          <a:xfrm>
            <a:off x="2135188" y="1412875"/>
            <a:ext cx="8281987" cy="4525963"/>
          </a:xfrm>
        </p:spPr>
        <p:txBody>
          <a:bodyPr/>
          <a:lstStyle/>
          <a:p>
            <a:pPr eaLnBrk="1" hangingPunct="1"/>
            <a:r>
              <a:rPr lang="en-GB" altLang="en-US">
                <a:solidFill>
                  <a:srgbClr val="7030A0"/>
                </a:solidFill>
                <a:latin typeface="Arial" panose="020B0604020202020204" pitchFamily="34" charset="0"/>
                <a:cs typeface="Arial" panose="020B0604020202020204" pitchFamily="34" charset="0"/>
              </a:rPr>
              <a:t>Is there sufficient evidence to prove the case?  Is the evidence relevant?  What might be missing?</a:t>
            </a:r>
            <a:endParaRPr lang="en-GB" altLang="en-US" sz="600">
              <a:solidFill>
                <a:srgbClr val="7030A0"/>
              </a:solidFill>
              <a:latin typeface="Arial" panose="020B0604020202020204" pitchFamily="34" charset="0"/>
              <a:cs typeface="Arial" panose="020B0604020202020204" pitchFamily="34" charset="0"/>
            </a:endParaRPr>
          </a:p>
          <a:p>
            <a:pPr eaLnBrk="1" hangingPunct="1"/>
            <a:r>
              <a:rPr lang="en-GB" altLang="en-US">
                <a:solidFill>
                  <a:srgbClr val="0070C0"/>
                </a:solidFill>
                <a:latin typeface="Arial" panose="020B0604020202020204" pitchFamily="34" charset="0"/>
                <a:cs typeface="Arial" panose="020B0604020202020204" pitchFamily="34" charset="0"/>
              </a:rPr>
              <a:t>What (if any) would have been a better order in which to present the evidence, so as to strengthen the line of reasoning?</a:t>
            </a:r>
            <a:endParaRPr lang="en-GB" altLang="en-US" sz="600">
              <a:solidFill>
                <a:srgbClr val="0070C0"/>
              </a:solidFill>
              <a:latin typeface="Arial" panose="020B0604020202020204" pitchFamily="34" charset="0"/>
              <a:cs typeface="Arial" panose="020B0604020202020204" pitchFamily="34" charset="0"/>
            </a:endParaRPr>
          </a:p>
          <a:p>
            <a:pPr eaLnBrk="1" hangingPunct="1"/>
            <a:r>
              <a:rPr lang="en-GB" altLang="en-US">
                <a:solidFill>
                  <a:srgbClr val="002060"/>
                </a:solidFill>
                <a:latin typeface="Arial" panose="020B0604020202020204" pitchFamily="34" charset="0"/>
                <a:cs typeface="Arial" panose="020B0604020202020204" pitchFamily="34" charset="0"/>
              </a:rPr>
              <a:t>Are there any examples of flawed reasoning?  Attempts to persuade the reader through an appeal to the emotions?   Is evidence interpreted and used correctly?</a:t>
            </a:r>
            <a:endParaRPr lang="en-GB" altLang="en-US" sz="600">
              <a:solidFill>
                <a:srgbClr val="002060"/>
              </a:solidFill>
              <a:latin typeface="Arial" panose="020B0604020202020204" pitchFamily="34" charset="0"/>
              <a:cs typeface="Arial" panose="020B0604020202020204" pitchFamily="34" charset="0"/>
            </a:endParaRPr>
          </a:p>
          <a:p>
            <a:pPr eaLnBrk="1" hangingPunct="1"/>
            <a:r>
              <a:rPr lang="en-GB" altLang="en-US">
                <a:solidFill>
                  <a:srgbClr val="00B050"/>
                </a:solidFill>
                <a:latin typeface="Arial" panose="020B0604020202020204" pitchFamily="34" charset="0"/>
                <a:cs typeface="Arial" panose="020B0604020202020204" pitchFamily="34" charset="0"/>
              </a:rPr>
              <a:t>Has the writer given sufficient consideration to alternative points of view? </a:t>
            </a:r>
          </a:p>
        </p:txBody>
      </p:sp>
      <p:sp>
        <p:nvSpPr>
          <p:cNvPr id="51204" name="Footer Placeholder 4">
            <a:extLst>
              <a:ext uri="{FF2B5EF4-FFF2-40B4-BE49-F238E27FC236}">
                <a16:creationId xmlns:a16="http://schemas.microsoft.com/office/drawing/2014/main" id="{65E936EA-E65A-4ECB-A5C2-E7C48CD8A56B}"/>
              </a:ext>
            </a:extLst>
          </p:cNvPr>
          <p:cNvSpPr>
            <a:spLocks noGrp="1"/>
          </p:cNvSpPr>
          <p:nvPr>
            <p:ph type="ftr" sz="quarter" idx="11"/>
          </p:nvPr>
        </p:nvSpPr>
        <p:spPr bwMode="auto">
          <a:xfrm>
            <a:off x="1558925" y="6477000"/>
            <a:ext cx="8113713"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68613" name="Slide Number Placeholder 5">
            <a:extLst>
              <a:ext uri="{FF2B5EF4-FFF2-40B4-BE49-F238E27FC236}">
                <a16:creationId xmlns:a16="http://schemas.microsoft.com/office/drawing/2014/main" id="{41CC0E49-0EFC-4781-9375-F938F4679D7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83E4C794-8B2D-41FE-A007-3B0A818D0D60}" type="slidenum">
              <a:rPr lang="en-GB" altLang="en-US" sz="1200">
                <a:solidFill>
                  <a:srgbClr val="898989"/>
                </a:solidFill>
              </a:rPr>
              <a:pPr>
                <a:lnSpc>
                  <a:spcPct val="100000"/>
                </a:lnSpc>
                <a:spcBef>
                  <a:spcPct val="0"/>
                </a:spcBef>
                <a:buFontTx/>
                <a:buNone/>
              </a:pPr>
              <a:t>31</a:t>
            </a:fld>
            <a:endParaRPr lang="en-GB" altLang="en-US" sz="12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a:extLst>
              <a:ext uri="{FF2B5EF4-FFF2-40B4-BE49-F238E27FC236}">
                <a16:creationId xmlns:a16="http://schemas.microsoft.com/office/drawing/2014/main" id="{E775887C-DA08-43A3-8B91-4AF168B4FED2}"/>
              </a:ext>
            </a:extLst>
          </p:cNvPr>
          <p:cNvSpPr>
            <a:spLocks noGrp="1"/>
          </p:cNvSpPr>
          <p:nvPr>
            <p:ph type="title"/>
          </p:nvPr>
        </p:nvSpPr>
        <p:spPr/>
        <p:txBody>
          <a:bodyPr/>
          <a:lstStyle/>
          <a:p>
            <a:pPr eaLnBrk="1" hangingPunct="1"/>
            <a:r>
              <a:rPr lang="en-GB" altLang="en-US" sz="3600" b="1">
                <a:latin typeface="Arial" panose="020B0604020202020204" pitchFamily="34" charset="0"/>
                <a:cs typeface="Arial" panose="020B0604020202020204" pitchFamily="34" charset="0"/>
              </a:rPr>
              <a:t>Diagnostic Stages</a:t>
            </a:r>
          </a:p>
        </p:txBody>
      </p:sp>
      <p:sp>
        <p:nvSpPr>
          <p:cNvPr id="52227" name="Footer Placeholder 4">
            <a:extLst>
              <a:ext uri="{FF2B5EF4-FFF2-40B4-BE49-F238E27FC236}">
                <a16:creationId xmlns:a16="http://schemas.microsoft.com/office/drawing/2014/main" id="{9F09D4AF-ECF1-4C8C-9CA5-8AEE5FBB03FD}"/>
              </a:ext>
            </a:extLst>
          </p:cNvPr>
          <p:cNvSpPr>
            <a:spLocks noGrp="1"/>
          </p:cNvSpPr>
          <p:nvPr>
            <p:ph type="ftr" sz="quarter" idx="1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69636" name="Slide Number Placeholder 5">
            <a:extLst>
              <a:ext uri="{FF2B5EF4-FFF2-40B4-BE49-F238E27FC236}">
                <a16:creationId xmlns:a16="http://schemas.microsoft.com/office/drawing/2014/main" id="{79C7DEA6-E4CE-42A8-8590-42358D663E3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2A65FD6E-BA20-4F45-8CFE-B68ABB18CA63}" type="slidenum">
              <a:rPr lang="en-GB" altLang="en-US" sz="1200">
                <a:solidFill>
                  <a:srgbClr val="898989"/>
                </a:solidFill>
              </a:rPr>
              <a:pPr>
                <a:lnSpc>
                  <a:spcPct val="100000"/>
                </a:lnSpc>
                <a:spcBef>
                  <a:spcPct val="0"/>
                </a:spcBef>
                <a:buFontTx/>
                <a:buNone/>
              </a:pPr>
              <a:t>32</a:t>
            </a:fld>
            <a:endParaRPr lang="en-GB" altLang="en-US" sz="1200">
              <a:solidFill>
                <a:srgbClr val="898989"/>
              </a:solidFill>
            </a:endParaRPr>
          </a:p>
        </p:txBody>
      </p:sp>
      <p:graphicFrame>
        <p:nvGraphicFramePr>
          <p:cNvPr id="4" name="Content Placeholder 3">
            <a:extLst>
              <a:ext uri="{FF2B5EF4-FFF2-40B4-BE49-F238E27FC236}">
                <a16:creationId xmlns:a16="http://schemas.microsoft.com/office/drawing/2014/main" id="{5B84ABE9-F98C-4CBC-849A-7866B3D03A16}"/>
              </a:ext>
            </a:extLst>
          </p:cNvPr>
          <p:cNvGraphicFramePr>
            <a:graphicFrameLocks noGrp="1"/>
          </p:cNvGraphicFramePr>
          <p:nvPr>
            <p:ph idx="4294967295"/>
          </p:nvPr>
        </p:nvGraphicFramePr>
        <p:xfrm>
          <a:off x="1487488" y="1196975"/>
          <a:ext cx="9180513" cy="5626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9638" name="TextBox 3">
            <a:extLst>
              <a:ext uri="{FF2B5EF4-FFF2-40B4-BE49-F238E27FC236}">
                <a16:creationId xmlns:a16="http://schemas.microsoft.com/office/drawing/2014/main" id="{090FA8AF-7D1E-4D9F-8F45-6D95FA95D691}"/>
              </a:ext>
            </a:extLst>
          </p:cNvPr>
          <p:cNvSpPr txBox="1">
            <a:spLocks noChangeArrowheads="1"/>
          </p:cNvSpPr>
          <p:nvPr/>
        </p:nvSpPr>
        <p:spPr bwMode="auto">
          <a:xfrm>
            <a:off x="8543925" y="6462713"/>
            <a:ext cx="223202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2000" i="1">
                <a:solidFill>
                  <a:srgbClr val="000000"/>
                </a:solidFill>
                <a:latin typeface="Arial" panose="020B0604020202020204" pitchFamily="34" charset="0"/>
              </a:rPr>
              <a:t>(Gordon 1996)</a:t>
            </a:r>
          </a:p>
        </p:txBody>
      </p:sp>
      <p:pic>
        <p:nvPicPr>
          <p:cNvPr id="69639" name="Picture 2">
            <a:extLst>
              <a:ext uri="{FF2B5EF4-FFF2-40B4-BE49-F238E27FC236}">
                <a16:creationId xmlns:a16="http://schemas.microsoft.com/office/drawing/2014/main" id="{5F6688F2-E81E-403E-A64B-F27608100F8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91625" y="60325"/>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C8B387C8-FCF9-45A9-8B94-51B47688F8CF}"/>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dgm id="{113E7D8A-F418-43A8-8F8E-6436933E428F}"/>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graphicEl>
                                              <a:dgm id="{435CB6A5-137F-4D4D-BECC-3526F5CFAE79}"/>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graphicEl>
                                              <a:dgm id="{4A801ABD-972A-49D4-B0CA-98BA4CACE73D}"/>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graphicEl>
                                              <a:dgm id="{554C77A2-229E-489C-A1EA-BC4E8E450CB8}"/>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graphicEl>
                                              <a:dgm id="{0565BAA5-6CEB-49F5-B3C9-8D3949E2C3B8}"/>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
                                            <p:graphicEl>
                                              <a:dgm id="{E93A83B2-7F3A-4EEC-A879-D450909703B4}"/>
                                            </p:graphic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
                                            <p:graphicEl>
                                              <a:dgm id="{EA1DB7B7-1B9A-4DD5-8FF9-2758E15FD721}"/>
                                            </p:graphic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4">
                                            <p:graphicEl>
                                              <a:dgm id="{F56CBD41-9467-4EDE-B15C-D5F3E74F49CC}"/>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a:extLst>
              <a:ext uri="{FF2B5EF4-FFF2-40B4-BE49-F238E27FC236}">
                <a16:creationId xmlns:a16="http://schemas.microsoft.com/office/drawing/2014/main" id="{41FCB504-34D1-46A8-BCB3-240B5481DC1E}"/>
              </a:ext>
            </a:extLst>
          </p:cNvPr>
          <p:cNvSpPr>
            <a:spLocks noGrp="1"/>
          </p:cNvSpPr>
          <p:nvPr>
            <p:ph type="title"/>
          </p:nvPr>
        </p:nvSpPr>
        <p:spPr>
          <a:xfrm>
            <a:off x="2640013" y="304800"/>
            <a:ext cx="6275387" cy="1143000"/>
          </a:xfrm>
        </p:spPr>
        <p:txBody>
          <a:bodyPr/>
          <a:lstStyle/>
          <a:p>
            <a:pPr eaLnBrk="1" hangingPunct="1"/>
            <a:r>
              <a:rPr lang="en-GB" altLang="en-US" sz="3600" b="1">
                <a:latin typeface="Arial" panose="020B0604020202020204" pitchFamily="34" charset="0"/>
                <a:cs typeface="Arial" panose="020B0604020202020204" pitchFamily="34" charset="0"/>
              </a:rPr>
              <a:t>Preparation for Research</a:t>
            </a:r>
            <a:endParaRPr lang="en-GB" altLang="en-US" sz="3600"/>
          </a:p>
        </p:txBody>
      </p:sp>
      <p:sp>
        <p:nvSpPr>
          <p:cNvPr id="71683" name="Content Placeholder 2">
            <a:extLst>
              <a:ext uri="{FF2B5EF4-FFF2-40B4-BE49-F238E27FC236}">
                <a16:creationId xmlns:a16="http://schemas.microsoft.com/office/drawing/2014/main" id="{B343B69F-69AA-4C79-8D13-A2A5E22CB47C}"/>
              </a:ext>
            </a:extLst>
          </p:cNvPr>
          <p:cNvSpPr>
            <a:spLocks noGrp="1"/>
          </p:cNvSpPr>
          <p:nvPr>
            <p:ph idx="1"/>
          </p:nvPr>
        </p:nvSpPr>
        <p:spPr>
          <a:xfrm>
            <a:off x="1117600" y="1433513"/>
            <a:ext cx="9218613" cy="4525962"/>
          </a:xfrm>
        </p:spPr>
        <p:txBody>
          <a:bodyPr/>
          <a:lstStyle/>
          <a:p>
            <a:pPr eaLnBrk="1" hangingPunct="1"/>
            <a:r>
              <a:rPr lang="en-GB" altLang="en-US">
                <a:solidFill>
                  <a:srgbClr val="7030A0"/>
                </a:solidFill>
                <a:latin typeface="Arial" panose="020B0604020202020204" pitchFamily="34" charset="0"/>
                <a:cs typeface="Arial" panose="020B0604020202020204" pitchFamily="34" charset="0"/>
              </a:rPr>
              <a:t>Select </a:t>
            </a:r>
            <a:r>
              <a:rPr lang="en-GB" altLang="en-US" b="1" i="1" u="sng">
                <a:solidFill>
                  <a:srgbClr val="7030A0"/>
                </a:solidFill>
                <a:latin typeface="Arial" panose="020B0604020202020204" pitchFamily="34" charset="0"/>
                <a:cs typeface="Arial" panose="020B0604020202020204" pitchFamily="34" charset="0"/>
              </a:rPr>
              <a:t>A </a:t>
            </a:r>
            <a:r>
              <a:rPr lang="en-GB" altLang="en-US">
                <a:solidFill>
                  <a:srgbClr val="7030A0"/>
                </a:solidFill>
                <a:latin typeface="Arial" panose="020B0604020202020204" pitchFamily="34" charset="0"/>
                <a:cs typeface="Arial" panose="020B0604020202020204" pitchFamily="34" charset="0"/>
              </a:rPr>
              <a:t>theorist</a:t>
            </a:r>
          </a:p>
          <a:p>
            <a:pPr eaLnBrk="1" hangingPunct="1"/>
            <a:r>
              <a:rPr lang="en-GB" altLang="en-US">
                <a:solidFill>
                  <a:srgbClr val="0070C0"/>
                </a:solidFill>
                <a:latin typeface="Arial" panose="020B0604020202020204" pitchFamily="34" charset="0"/>
                <a:cs typeface="Arial" panose="020B0604020202020204" pitchFamily="34" charset="0"/>
              </a:rPr>
              <a:t>Write a report on a  theory (from each theorist), explain its relation to you in your workplace, or state why it doesn’t relate to you. </a:t>
            </a:r>
            <a:r>
              <a:rPr lang="en-GB" altLang="en-US" i="1">
                <a:solidFill>
                  <a:srgbClr val="0070C0"/>
                </a:solidFill>
                <a:latin typeface="Arial" panose="020B0604020202020204" pitchFamily="34" charset="0"/>
                <a:cs typeface="Arial" panose="020B0604020202020204" pitchFamily="34" charset="0"/>
              </a:rPr>
              <a:t>Supply references</a:t>
            </a:r>
            <a:r>
              <a:rPr lang="en-GB" altLang="en-US">
                <a:solidFill>
                  <a:srgbClr val="0070C0"/>
                </a:solidFill>
                <a:latin typeface="Arial" panose="020B0604020202020204" pitchFamily="34" charset="0"/>
                <a:cs typeface="Arial" panose="020B0604020202020204" pitchFamily="34" charset="0"/>
              </a:rPr>
              <a:t> in your report.</a:t>
            </a:r>
          </a:p>
          <a:p>
            <a:pPr eaLnBrk="1" hangingPunct="1"/>
            <a:r>
              <a:rPr lang="en-GB" altLang="en-US">
                <a:solidFill>
                  <a:srgbClr val="002060"/>
                </a:solidFill>
                <a:latin typeface="Arial" panose="020B0604020202020204" pitchFamily="34" charset="0"/>
                <a:cs typeface="Arial" panose="020B0604020202020204" pitchFamily="34" charset="0"/>
              </a:rPr>
              <a:t>How could this fit in with your assignment? </a:t>
            </a:r>
          </a:p>
          <a:p>
            <a:pPr eaLnBrk="1" hangingPunct="1"/>
            <a:endParaRPr lang="en-GB" altLang="en-US"/>
          </a:p>
        </p:txBody>
      </p:sp>
      <p:sp>
        <p:nvSpPr>
          <p:cNvPr id="53252" name="Footer Placeholder 3">
            <a:extLst>
              <a:ext uri="{FF2B5EF4-FFF2-40B4-BE49-F238E27FC236}">
                <a16:creationId xmlns:a16="http://schemas.microsoft.com/office/drawing/2014/main" id="{9FE92D29-F9F3-41B6-8216-DE42D1B3901B}"/>
              </a:ext>
            </a:extLst>
          </p:cNvPr>
          <p:cNvSpPr>
            <a:spLocks noGrp="1"/>
          </p:cNvSpPr>
          <p:nvPr>
            <p:ph type="ftr" sz="quarter" idx="1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71685" name="Slide Number Placeholder 4">
            <a:extLst>
              <a:ext uri="{FF2B5EF4-FFF2-40B4-BE49-F238E27FC236}">
                <a16:creationId xmlns:a16="http://schemas.microsoft.com/office/drawing/2014/main" id="{A1989AF7-E689-4E5D-A3A7-411472AC95A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718B9224-0239-472A-89A3-A1BD65A5D240}" type="slidenum">
              <a:rPr lang="en-GB" altLang="en-US" sz="1200">
                <a:solidFill>
                  <a:srgbClr val="898989"/>
                </a:solidFill>
              </a:rPr>
              <a:pPr>
                <a:lnSpc>
                  <a:spcPct val="100000"/>
                </a:lnSpc>
                <a:spcBef>
                  <a:spcPct val="0"/>
                </a:spcBef>
                <a:buFontTx/>
                <a:buNone/>
              </a:pPr>
              <a:t>33</a:t>
            </a:fld>
            <a:endParaRPr lang="en-GB" altLang="en-US" sz="1200">
              <a:solidFill>
                <a:srgbClr val="898989"/>
              </a:solidFill>
            </a:endParaRPr>
          </a:p>
        </p:txBody>
      </p:sp>
      <p:pic>
        <p:nvPicPr>
          <p:cNvPr id="71686" name="Picture 2" descr="Image result for theorist">
            <a:hlinkClick r:id="rId2"/>
            <a:extLst>
              <a:ext uri="{FF2B5EF4-FFF2-40B4-BE49-F238E27FC236}">
                <a16:creationId xmlns:a16="http://schemas.microsoft.com/office/drawing/2014/main" id="{95ECF541-C3AC-422B-A374-0E6D4891F2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25675" y="4768850"/>
            <a:ext cx="6899275" cy="194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a:extLst>
              <a:ext uri="{FF2B5EF4-FFF2-40B4-BE49-F238E27FC236}">
                <a16:creationId xmlns:a16="http://schemas.microsoft.com/office/drawing/2014/main" id="{5EA3C7A1-9E1F-4460-89E6-3818EA0EECF2}"/>
              </a:ext>
            </a:extLst>
          </p:cNvPr>
          <p:cNvSpPr>
            <a:spLocks noGrp="1"/>
          </p:cNvSpPr>
          <p:nvPr>
            <p:ph type="title"/>
          </p:nvPr>
        </p:nvSpPr>
        <p:spPr/>
        <p:txBody>
          <a:bodyPr/>
          <a:lstStyle/>
          <a:p>
            <a:pPr eaLnBrk="1" hangingPunct="1"/>
            <a:r>
              <a:rPr lang="en-GB" altLang="en-US" sz="3600" b="1" dirty="0">
                <a:latin typeface="Arial" panose="020B0604020202020204" pitchFamily="34" charset="0"/>
                <a:cs typeface="Arial" panose="020B0604020202020204" pitchFamily="34" charset="0"/>
              </a:rPr>
              <a:t>Session on 11</a:t>
            </a:r>
            <a:r>
              <a:rPr lang="en-GB" altLang="en-US" sz="3600" b="1" baseline="30000" dirty="0">
                <a:latin typeface="Arial" panose="020B0604020202020204" pitchFamily="34" charset="0"/>
                <a:cs typeface="Arial" panose="020B0604020202020204" pitchFamily="34" charset="0"/>
              </a:rPr>
              <a:t>th</a:t>
            </a:r>
            <a:r>
              <a:rPr lang="en-GB" altLang="en-US" sz="3600" b="1" dirty="0">
                <a:latin typeface="Arial" panose="020B0604020202020204" pitchFamily="34" charset="0"/>
                <a:cs typeface="Arial" panose="020B0604020202020204" pitchFamily="34" charset="0"/>
              </a:rPr>
              <a:t> March </a:t>
            </a:r>
            <a:r>
              <a:rPr lang="en-GB" altLang="en-US" sz="3600" dirty="0">
                <a:latin typeface="Arial" panose="020B0604020202020204" pitchFamily="34" charset="0"/>
                <a:cs typeface="Arial" panose="020B0604020202020204" pitchFamily="34" charset="0"/>
              </a:rPr>
              <a:t>– </a:t>
            </a:r>
            <a:r>
              <a:rPr lang="en-GB" altLang="en-US" sz="3600" dirty="0">
                <a:solidFill>
                  <a:srgbClr val="7030A0"/>
                </a:solidFill>
                <a:latin typeface="Arial" panose="020B0604020202020204" pitchFamily="34" charset="0"/>
                <a:cs typeface="Arial" panose="020B0604020202020204" pitchFamily="34" charset="0"/>
              </a:rPr>
              <a:t>The ‘Theorists’ Draw!’</a:t>
            </a:r>
            <a:endParaRPr lang="en-GB" altLang="en-US" sz="3600" dirty="0">
              <a:solidFill>
                <a:srgbClr val="7030A0"/>
              </a:solidFill>
            </a:endParaRPr>
          </a:p>
        </p:txBody>
      </p:sp>
      <p:sp>
        <p:nvSpPr>
          <p:cNvPr id="54275" name="Footer Placeholder 3">
            <a:extLst>
              <a:ext uri="{FF2B5EF4-FFF2-40B4-BE49-F238E27FC236}">
                <a16:creationId xmlns:a16="http://schemas.microsoft.com/office/drawing/2014/main" id="{E5F41D09-93B0-4EDF-A44F-3F698304EAA4}"/>
              </a:ext>
            </a:extLst>
          </p:cNvPr>
          <p:cNvSpPr>
            <a:spLocks noGrp="1"/>
          </p:cNvSpPr>
          <p:nvPr>
            <p:ph type="ftr" sz="quarter" idx="1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72708" name="Slide Number Placeholder 4">
            <a:extLst>
              <a:ext uri="{FF2B5EF4-FFF2-40B4-BE49-F238E27FC236}">
                <a16:creationId xmlns:a16="http://schemas.microsoft.com/office/drawing/2014/main" id="{FE3D99E0-6293-486A-9ABE-7C7414D0D8F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5B8B8D8F-7E8F-411B-AA3D-856950ADD9A6}" type="slidenum">
              <a:rPr lang="en-GB" altLang="en-US" sz="1200">
                <a:solidFill>
                  <a:srgbClr val="898989"/>
                </a:solidFill>
              </a:rPr>
              <a:pPr>
                <a:lnSpc>
                  <a:spcPct val="100000"/>
                </a:lnSpc>
                <a:spcBef>
                  <a:spcPct val="0"/>
                </a:spcBef>
                <a:buFontTx/>
                <a:buNone/>
              </a:pPr>
              <a:t>34</a:t>
            </a:fld>
            <a:endParaRPr lang="en-GB" altLang="en-US" sz="1200">
              <a:solidFill>
                <a:srgbClr val="898989"/>
              </a:solidFill>
            </a:endParaRPr>
          </a:p>
        </p:txBody>
      </p:sp>
      <p:pic>
        <p:nvPicPr>
          <p:cNvPr id="72709" name="Picture 2">
            <a:extLst>
              <a:ext uri="{FF2B5EF4-FFF2-40B4-BE49-F238E27FC236}">
                <a16:creationId xmlns:a16="http://schemas.microsoft.com/office/drawing/2014/main" id="{5F827A25-3B8A-48F6-AD79-E7825D66C5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55138" y="30163"/>
            <a:ext cx="1312862"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7" name="Table 6">
            <a:extLst>
              <a:ext uri="{FF2B5EF4-FFF2-40B4-BE49-F238E27FC236}">
                <a16:creationId xmlns:a16="http://schemas.microsoft.com/office/drawing/2014/main" id="{52B10127-56C0-4C81-AFF7-C4DB5F776C09}"/>
              </a:ext>
            </a:extLst>
          </p:cNvPr>
          <p:cNvGraphicFramePr>
            <a:graphicFrameLocks noGrp="1"/>
          </p:cNvGraphicFramePr>
          <p:nvPr/>
        </p:nvGraphicFramePr>
        <p:xfrm>
          <a:off x="2208213" y="1685925"/>
          <a:ext cx="6096000" cy="4481512"/>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640216">
                <a:tc>
                  <a:txBody>
                    <a:bodyPr/>
                    <a:lstStyle/>
                    <a:p>
                      <a:pPr marL="342900" lvl="0" indent="-342900">
                        <a:lnSpc>
                          <a:spcPct val="200000"/>
                        </a:lnSpc>
                        <a:buFont typeface="Arial" panose="020B0604020202020204" pitchFamily="34" charset="0"/>
                        <a:buChar char="•"/>
                      </a:pPr>
                      <a:r>
                        <a:rPr lang="en-GB" altLang="en-US" sz="1800" dirty="0">
                          <a:solidFill>
                            <a:srgbClr val="FFFF00"/>
                          </a:solidFill>
                          <a:latin typeface="Arial" panose="020B0604020202020204" pitchFamily="34" charset="0"/>
                        </a:rPr>
                        <a:t>1.John Adair</a:t>
                      </a:r>
                      <a:endParaRPr lang="en-GB" sz="1800" dirty="0">
                        <a:solidFill>
                          <a:srgbClr val="FFFF00"/>
                        </a:solidFill>
                      </a:endParaRPr>
                    </a:p>
                  </a:txBody>
                  <a:tcPr marT="45730" marB="45730"/>
                </a:tc>
                <a:tc>
                  <a:txBody>
                    <a:bodyPr/>
                    <a:lstStyle/>
                    <a:p>
                      <a:pPr marL="342900" lvl="0" indent="-342900">
                        <a:lnSpc>
                          <a:spcPct val="200000"/>
                        </a:lnSpc>
                        <a:buFont typeface="Arial" panose="020B0604020202020204" pitchFamily="34" charset="0"/>
                        <a:buChar char="•"/>
                      </a:pPr>
                      <a:r>
                        <a:rPr lang="en-GB" altLang="en-US" sz="1800" dirty="0">
                          <a:solidFill>
                            <a:srgbClr val="FFFF00"/>
                          </a:solidFill>
                          <a:latin typeface="Arial" panose="020B0604020202020204" pitchFamily="34" charset="0"/>
                        </a:rPr>
                        <a:t>8.Frederick Herzberg</a:t>
                      </a:r>
                      <a:endParaRPr lang="en-GB" sz="1800" dirty="0">
                        <a:solidFill>
                          <a:srgbClr val="FFFF00"/>
                        </a:solidFill>
                      </a:endParaRPr>
                    </a:p>
                  </a:txBody>
                  <a:tcPr marT="45730" marB="45730"/>
                </a:tc>
                <a:extLst>
                  <a:ext uri="{0D108BD9-81ED-4DB2-BD59-A6C34878D82A}">
                    <a16:rowId xmlns:a16="http://schemas.microsoft.com/office/drawing/2014/main" val="10000"/>
                  </a:ext>
                </a:extLst>
              </a:tr>
              <a:tr h="640216">
                <a:tc>
                  <a:txBody>
                    <a:bodyPr/>
                    <a:lstStyle/>
                    <a:p>
                      <a:pPr marL="342900" lvl="0" indent="-342900">
                        <a:lnSpc>
                          <a:spcPct val="200000"/>
                        </a:lnSpc>
                        <a:buFont typeface="Arial" panose="020B0604020202020204" pitchFamily="34" charset="0"/>
                        <a:buChar char="•"/>
                      </a:pPr>
                      <a:r>
                        <a:rPr lang="en-GB" altLang="en-US" sz="1800" dirty="0">
                          <a:solidFill>
                            <a:schemeClr val="bg2">
                              <a:lumMod val="25000"/>
                            </a:schemeClr>
                          </a:solidFill>
                          <a:latin typeface="Arial" panose="020B0604020202020204" pitchFamily="34" charset="0"/>
                        </a:rPr>
                        <a:t>2.Charles Handy</a:t>
                      </a:r>
                      <a:endParaRPr lang="en-GB" sz="1800" dirty="0">
                        <a:solidFill>
                          <a:schemeClr val="bg2">
                            <a:lumMod val="25000"/>
                          </a:schemeClr>
                        </a:solidFill>
                      </a:endParaRPr>
                    </a:p>
                  </a:txBody>
                  <a:tcPr marT="45730" marB="45730"/>
                </a:tc>
                <a:tc>
                  <a:txBody>
                    <a:bodyPr/>
                    <a:lstStyle/>
                    <a:p>
                      <a:pPr marL="342900" lvl="0" indent="-342900">
                        <a:lnSpc>
                          <a:spcPct val="200000"/>
                        </a:lnSpc>
                        <a:buFont typeface="Arial" panose="020B0604020202020204" pitchFamily="34" charset="0"/>
                        <a:buChar char="•"/>
                      </a:pPr>
                      <a:r>
                        <a:rPr lang="en-GB" altLang="en-US" sz="1800" dirty="0">
                          <a:solidFill>
                            <a:schemeClr val="bg2">
                              <a:lumMod val="25000"/>
                            </a:schemeClr>
                          </a:solidFill>
                          <a:latin typeface="Arial" panose="020B0604020202020204" pitchFamily="34" charset="0"/>
                        </a:rPr>
                        <a:t>9.Rensis Likert </a:t>
                      </a:r>
                      <a:endParaRPr lang="en-GB" sz="1800" dirty="0">
                        <a:solidFill>
                          <a:schemeClr val="bg2">
                            <a:lumMod val="25000"/>
                          </a:schemeClr>
                        </a:solidFill>
                      </a:endParaRPr>
                    </a:p>
                  </a:txBody>
                  <a:tcPr marT="45730" marB="45730"/>
                </a:tc>
                <a:extLst>
                  <a:ext uri="{0D108BD9-81ED-4DB2-BD59-A6C34878D82A}">
                    <a16:rowId xmlns:a16="http://schemas.microsoft.com/office/drawing/2014/main" val="10001"/>
                  </a:ext>
                </a:extLst>
              </a:tr>
              <a:tr h="640216">
                <a:tc>
                  <a:txBody>
                    <a:bodyPr/>
                    <a:lstStyle/>
                    <a:p>
                      <a:pPr marL="342900" lvl="0" indent="-342900">
                        <a:lnSpc>
                          <a:spcPct val="200000"/>
                        </a:lnSpc>
                        <a:buFont typeface="Arial" panose="020B0604020202020204" pitchFamily="34" charset="0"/>
                        <a:buChar char="•"/>
                      </a:pPr>
                      <a:r>
                        <a:rPr lang="en-GB" altLang="en-US" sz="1800" dirty="0">
                          <a:solidFill>
                            <a:srgbClr val="FF0000"/>
                          </a:solidFill>
                          <a:latin typeface="Arial" panose="020B0604020202020204" pitchFamily="34" charset="0"/>
                        </a:rPr>
                        <a:t>3.Henry Mintzberg</a:t>
                      </a:r>
                      <a:endParaRPr lang="en-GB" sz="1800" dirty="0">
                        <a:solidFill>
                          <a:srgbClr val="FF0000"/>
                        </a:solidFill>
                      </a:endParaRPr>
                    </a:p>
                  </a:txBody>
                  <a:tcPr marT="45730" marB="45730"/>
                </a:tc>
                <a:tc>
                  <a:txBody>
                    <a:bodyPr/>
                    <a:lstStyle/>
                    <a:p>
                      <a:pPr marL="342900" lvl="0" indent="-342900">
                        <a:lnSpc>
                          <a:spcPct val="200000"/>
                        </a:lnSpc>
                        <a:buFont typeface="Arial" panose="020B0604020202020204" pitchFamily="34" charset="0"/>
                        <a:buChar char="•"/>
                      </a:pPr>
                      <a:r>
                        <a:rPr lang="en-GB" altLang="en-US" sz="1800" dirty="0">
                          <a:solidFill>
                            <a:srgbClr val="FF0000"/>
                          </a:solidFill>
                          <a:latin typeface="Arial" panose="020B0604020202020204" pitchFamily="34" charset="0"/>
                        </a:rPr>
                        <a:t>10.Edward de Bono</a:t>
                      </a:r>
                      <a:endParaRPr lang="en-GB" sz="1800" dirty="0">
                        <a:solidFill>
                          <a:srgbClr val="FF0000"/>
                        </a:solidFill>
                      </a:endParaRPr>
                    </a:p>
                  </a:txBody>
                  <a:tcPr marT="45730" marB="45730"/>
                </a:tc>
                <a:extLst>
                  <a:ext uri="{0D108BD9-81ED-4DB2-BD59-A6C34878D82A}">
                    <a16:rowId xmlns:a16="http://schemas.microsoft.com/office/drawing/2014/main" val="10002"/>
                  </a:ext>
                </a:extLst>
              </a:tr>
              <a:tr h="640216">
                <a:tc>
                  <a:txBody>
                    <a:bodyPr/>
                    <a:lstStyle/>
                    <a:p>
                      <a:pPr marL="342900" lvl="0" indent="-342900">
                        <a:lnSpc>
                          <a:spcPct val="200000"/>
                        </a:lnSpc>
                        <a:buFont typeface="Arial" panose="020B0604020202020204" pitchFamily="34" charset="0"/>
                        <a:buChar char="•"/>
                      </a:pPr>
                      <a:r>
                        <a:rPr lang="en-GB" altLang="en-US" sz="1800" dirty="0">
                          <a:solidFill>
                            <a:srgbClr val="002060"/>
                          </a:solidFill>
                          <a:latin typeface="Arial" panose="020B0604020202020204" pitchFamily="34" charset="0"/>
                        </a:rPr>
                        <a:t>4.Douglas McGregor</a:t>
                      </a:r>
                      <a:endParaRPr lang="en-GB" sz="1800" dirty="0">
                        <a:solidFill>
                          <a:srgbClr val="002060"/>
                        </a:solidFill>
                      </a:endParaRPr>
                    </a:p>
                  </a:txBody>
                  <a:tcPr marT="45730" marB="45730"/>
                </a:tc>
                <a:tc>
                  <a:txBody>
                    <a:bodyPr/>
                    <a:lstStyle/>
                    <a:p>
                      <a:pPr marL="342900" lvl="0" indent="-342900">
                        <a:lnSpc>
                          <a:spcPct val="200000"/>
                        </a:lnSpc>
                        <a:buFont typeface="Arial" panose="020B0604020202020204" pitchFamily="34" charset="0"/>
                        <a:buChar char="•"/>
                      </a:pPr>
                      <a:r>
                        <a:rPr lang="en-GB" altLang="en-US" sz="1800" dirty="0">
                          <a:solidFill>
                            <a:srgbClr val="002060"/>
                          </a:solidFill>
                          <a:latin typeface="Arial" panose="020B0604020202020204" pitchFamily="34" charset="0"/>
                        </a:rPr>
                        <a:t>11.Stephen Covey </a:t>
                      </a:r>
                      <a:endParaRPr lang="en-GB" sz="1800" dirty="0">
                        <a:solidFill>
                          <a:srgbClr val="002060"/>
                        </a:solidFill>
                      </a:endParaRPr>
                    </a:p>
                  </a:txBody>
                  <a:tcPr marT="45730" marB="45730"/>
                </a:tc>
                <a:extLst>
                  <a:ext uri="{0D108BD9-81ED-4DB2-BD59-A6C34878D82A}">
                    <a16:rowId xmlns:a16="http://schemas.microsoft.com/office/drawing/2014/main" val="10003"/>
                  </a:ext>
                </a:extLst>
              </a:tr>
              <a:tr h="640216">
                <a:tc>
                  <a:txBody>
                    <a:bodyPr/>
                    <a:lstStyle/>
                    <a:p>
                      <a:pPr marL="342900" lvl="0" indent="-342900">
                        <a:lnSpc>
                          <a:spcPct val="200000"/>
                        </a:lnSpc>
                        <a:buFont typeface="Arial" panose="020B0604020202020204" pitchFamily="34" charset="0"/>
                        <a:buChar char="•"/>
                      </a:pPr>
                      <a:r>
                        <a:rPr lang="en-GB" altLang="en-US" sz="1800" dirty="0">
                          <a:solidFill>
                            <a:srgbClr val="00B050"/>
                          </a:solidFill>
                          <a:latin typeface="Arial" panose="020B0604020202020204" pitchFamily="34" charset="0"/>
                        </a:rPr>
                        <a:t>5.Daniel Goleman</a:t>
                      </a:r>
                      <a:endParaRPr lang="en-GB" sz="1800" dirty="0">
                        <a:solidFill>
                          <a:srgbClr val="00B050"/>
                        </a:solidFill>
                      </a:endParaRPr>
                    </a:p>
                  </a:txBody>
                  <a:tcPr marT="45730" marB="45730"/>
                </a:tc>
                <a:tc>
                  <a:txBody>
                    <a:bodyPr/>
                    <a:lstStyle/>
                    <a:p>
                      <a:pPr marL="342900" lvl="0" indent="-342900">
                        <a:lnSpc>
                          <a:spcPct val="200000"/>
                        </a:lnSpc>
                        <a:buFont typeface="Arial" panose="020B0604020202020204" pitchFamily="34" charset="0"/>
                        <a:buChar char="•"/>
                      </a:pPr>
                      <a:r>
                        <a:rPr lang="en-GB" altLang="en-US" sz="1800" dirty="0">
                          <a:solidFill>
                            <a:srgbClr val="00B050"/>
                          </a:solidFill>
                          <a:latin typeface="Arial" panose="020B0604020202020204" pitchFamily="34" charset="0"/>
                        </a:rPr>
                        <a:t>12.W. Edwards Deming </a:t>
                      </a:r>
                      <a:endParaRPr lang="en-GB" sz="1800" dirty="0">
                        <a:solidFill>
                          <a:srgbClr val="00B050"/>
                        </a:solidFill>
                      </a:endParaRPr>
                    </a:p>
                  </a:txBody>
                  <a:tcPr marT="45730" marB="45730"/>
                </a:tc>
                <a:extLst>
                  <a:ext uri="{0D108BD9-81ED-4DB2-BD59-A6C34878D82A}">
                    <a16:rowId xmlns:a16="http://schemas.microsoft.com/office/drawing/2014/main" val="10004"/>
                  </a:ext>
                </a:extLst>
              </a:tr>
              <a:tr h="640216">
                <a:tc>
                  <a:txBody>
                    <a:bodyPr/>
                    <a:lstStyle/>
                    <a:p>
                      <a:pPr marL="342900" lvl="0" indent="-342900">
                        <a:lnSpc>
                          <a:spcPct val="200000"/>
                        </a:lnSpc>
                        <a:buFont typeface="Arial" panose="020B0604020202020204" pitchFamily="34" charset="0"/>
                        <a:buChar char="•"/>
                      </a:pPr>
                      <a:r>
                        <a:rPr lang="en-GB" altLang="en-US" sz="1800" dirty="0">
                          <a:solidFill>
                            <a:srgbClr val="0070C0"/>
                          </a:solidFill>
                          <a:latin typeface="Arial" panose="020B0604020202020204" pitchFamily="34" charset="0"/>
                        </a:rPr>
                        <a:t>6.Elton Mayo</a:t>
                      </a:r>
                      <a:endParaRPr lang="en-GB" sz="1800" dirty="0">
                        <a:solidFill>
                          <a:srgbClr val="0070C0"/>
                        </a:solidFill>
                      </a:endParaRPr>
                    </a:p>
                  </a:txBody>
                  <a:tcPr marT="45730" marB="45730"/>
                </a:tc>
                <a:tc>
                  <a:txBody>
                    <a:bodyPr/>
                    <a:lstStyle/>
                    <a:p>
                      <a:pPr marL="342900" lvl="0" indent="-342900">
                        <a:lnSpc>
                          <a:spcPct val="200000"/>
                        </a:lnSpc>
                        <a:buFont typeface="Arial" panose="020B0604020202020204" pitchFamily="34" charset="0"/>
                        <a:buChar char="•"/>
                      </a:pPr>
                      <a:r>
                        <a:rPr lang="en-GB" altLang="en-US" sz="1800" dirty="0">
                          <a:solidFill>
                            <a:srgbClr val="0070C0"/>
                          </a:solidFill>
                          <a:latin typeface="Arial" panose="020B0604020202020204" pitchFamily="34" charset="0"/>
                        </a:rPr>
                        <a:t>13.Reginald Revans </a:t>
                      </a:r>
                      <a:endParaRPr lang="en-GB" sz="1800" dirty="0">
                        <a:solidFill>
                          <a:srgbClr val="0070C0"/>
                        </a:solidFill>
                      </a:endParaRPr>
                    </a:p>
                  </a:txBody>
                  <a:tcPr marT="45730" marB="45730"/>
                </a:tc>
                <a:extLst>
                  <a:ext uri="{0D108BD9-81ED-4DB2-BD59-A6C34878D82A}">
                    <a16:rowId xmlns:a16="http://schemas.microsoft.com/office/drawing/2014/main" val="10005"/>
                  </a:ext>
                </a:extLst>
              </a:tr>
              <a:tr h="640216">
                <a:tc>
                  <a:txBody>
                    <a:bodyPr/>
                    <a:lstStyle/>
                    <a:p>
                      <a:pPr marL="342900" lvl="0" indent="-342900">
                        <a:lnSpc>
                          <a:spcPct val="200000"/>
                        </a:lnSpc>
                        <a:buFont typeface="Arial" panose="020B0604020202020204" pitchFamily="34" charset="0"/>
                        <a:buChar char="•"/>
                      </a:pPr>
                      <a:r>
                        <a:rPr lang="en-GB" altLang="en-US" sz="1800" dirty="0">
                          <a:solidFill>
                            <a:srgbClr val="7030A0"/>
                          </a:solidFill>
                          <a:latin typeface="Arial" panose="020B0604020202020204" pitchFamily="34" charset="0"/>
                        </a:rPr>
                        <a:t>7.Henri Fayol </a:t>
                      </a:r>
                      <a:endParaRPr lang="en-GB" sz="1800" dirty="0">
                        <a:solidFill>
                          <a:srgbClr val="7030A0"/>
                        </a:solidFill>
                      </a:endParaRPr>
                    </a:p>
                  </a:txBody>
                  <a:tcPr marT="45730" marB="45730"/>
                </a:tc>
                <a:tc>
                  <a:txBody>
                    <a:bodyPr/>
                    <a:lstStyle/>
                    <a:p>
                      <a:pPr marL="342900" lvl="0" indent="-342900">
                        <a:lnSpc>
                          <a:spcPct val="200000"/>
                        </a:lnSpc>
                        <a:buFont typeface="Arial" panose="020B0604020202020204" pitchFamily="34" charset="0"/>
                        <a:buChar char="•"/>
                      </a:pPr>
                      <a:r>
                        <a:rPr lang="en-GB" altLang="en-US" sz="1800" dirty="0">
                          <a:solidFill>
                            <a:srgbClr val="7030A0"/>
                          </a:solidFill>
                          <a:latin typeface="Arial" panose="020B0604020202020204" pitchFamily="34" charset="0"/>
                        </a:rPr>
                        <a:t>14.Max Weber</a:t>
                      </a:r>
                      <a:endParaRPr lang="en-GB" sz="1800" dirty="0">
                        <a:solidFill>
                          <a:srgbClr val="7030A0"/>
                        </a:solidFill>
                      </a:endParaRPr>
                    </a:p>
                  </a:txBody>
                  <a:tcPr marT="45730" marB="45730"/>
                </a:tc>
                <a:extLst>
                  <a:ext uri="{0D108BD9-81ED-4DB2-BD59-A6C34878D82A}">
                    <a16:rowId xmlns:a16="http://schemas.microsoft.com/office/drawing/2014/main" val="10006"/>
                  </a:ext>
                </a:extLst>
              </a:tr>
            </a:tbl>
          </a:graphicData>
        </a:graphic>
      </p:graphicFrame>
      <p:sp>
        <p:nvSpPr>
          <p:cNvPr id="72736" name="Rectangle 7">
            <a:extLst>
              <a:ext uri="{FF2B5EF4-FFF2-40B4-BE49-F238E27FC236}">
                <a16:creationId xmlns:a16="http://schemas.microsoft.com/office/drawing/2014/main" id="{3CBC9DA8-2F86-4703-96FA-A6ADF6A14C45}"/>
              </a:ext>
            </a:extLst>
          </p:cNvPr>
          <p:cNvSpPr>
            <a:spLocks noChangeArrowheads="1"/>
          </p:cNvSpPr>
          <p:nvPr/>
        </p:nvSpPr>
        <p:spPr bwMode="auto">
          <a:xfrm>
            <a:off x="3810000" y="2846388"/>
            <a:ext cx="4572000" cy="2030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1800">
                <a:solidFill>
                  <a:srgbClr val="000000"/>
                </a:solidFill>
                <a:latin typeface="Arial" panose="020B0604020202020204" pitchFamily="34" charset="0"/>
              </a:rPr>
              <a:t>		 	</a:t>
            </a:r>
          </a:p>
          <a:p>
            <a:pPr eaLnBrk="1" hangingPunct="1">
              <a:lnSpc>
                <a:spcPct val="100000"/>
              </a:lnSpc>
              <a:spcBef>
                <a:spcPct val="0"/>
              </a:spcBef>
              <a:buFontTx/>
              <a:buNone/>
            </a:pPr>
            <a:r>
              <a:rPr lang="en-GB" altLang="en-US" sz="1800">
                <a:solidFill>
                  <a:srgbClr val="000000"/>
                </a:solidFill>
                <a:latin typeface="Arial" panose="020B0604020202020204" pitchFamily="34" charset="0"/>
              </a:rPr>
              <a:t>	 	</a:t>
            </a:r>
          </a:p>
          <a:p>
            <a:pPr eaLnBrk="1" hangingPunct="1">
              <a:lnSpc>
                <a:spcPct val="100000"/>
              </a:lnSpc>
              <a:spcBef>
                <a:spcPct val="0"/>
              </a:spcBef>
              <a:buFontTx/>
              <a:buNone/>
            </a:pPr>
            <a:r>
              <a:rPr lang="en-GB" altLang="en-US" sz="1800">
                <a:solidFill>
                  <a:srgbClr val="000000"/>
                </a:solidFill>
                <a:latin typeface="Arial" panose="020B0604020202020204" pitchFamily="34" charset="0"/>
              </a:rPr>
              <a:t>	 	</a:t>
            </a:r>
          </a:p>
          <a:p>
            <a:pPr eaLnBrk="1" hangingPunct="1">
              <a:lnSpc>
                <a:spcPct val="100000"/>
              </a:lnSpc>
              <a:spcBef>
                <a:spcPct val="0"/>
              </a:spcBef>
              <a:buFontTx/>
              <a:buNone/>
            </a:pPr>
            <a:r>
              <a:rPr lang="en-GB" altLang="en-US" sz="1800">
                <a:solidFill>
                  <a:srgbClr val="000000"/>
                </a:solidFill>
                <a:latin typeface="Arial" panose="020B0604020202020204" pitchFamily="34" charset="0"/>
              </a:rPr>
              <a:t>	</a:t>
            </a:r>
          </a:p>
          <a:p>
            <a:pPr eaLnBrk="1" hangingPunct="1">
              <a:lnSpc>
                <a:spcPct val="100000"/>
              </a:lnSpc>
              <a:spcBef>
                <a:spcPct val="0"/>
              </a:spcBef>
              <a:buFontTx/>
              <a:buNone/>
            </a:pPr>
            <a:r>
              <a:rPr lang="en-GB" altLang="en-US" sz="1800">
                <a:solidFill>
                  <a:srgbClr val="000000"/>
                </a:solidFill>
                <a:latin typeface="Arial" panose="020B0604020202020204" pitchFamily="34" charset="0"/>
              </a:rPr>
              <a:t>		</a:t>
            </a:r>
          </a:p>
          <a:p>
            <a:pPr eaLnBrk="1" hangingPunct="1">
              <a:lnSpc>
                <a:spcPct val="100000"/>
              </a:lnSpc>
              <a:spcBef>
                <a:spcPct val="0"/>
              </a:spcBef>
              <a:buFontTx/>
              <a:buNone/>
            </a:pPr>
            <a:r>
              <a:rPr lang="en-GB" altLang="en-US" sz="1800">
                <a:solidFill>
                  <a:srgbClr val="000000"/>
                </a:solidFill>
                <a:latin typeface="Arial" panose="020B0604020202020204" pitchFamily="34" charset="0"/>
              </a:rPr>
              <a:t>			</a:t>
            </a:r>
          </a:p>
          <a:p>
            <a:pPr eaLnBrk="1" hangingPunct="1">
              <a:lnSpc>
                <a:spcPct val="100000"/>
              </a:lnSpc>
              <a:spcBef>
                <a:spcPct val="0"/>
              </a:spcBef>
              <a:buFontTx/>
              <a:buNone/>
            </a:pPr>
            <a:r>
              <a:rPr lang="en-GB" altLang="en-US" sz="1800">
                <a:solidFill>
                  <a:srgbClr val="000000"/>
                </a:solidFill>
                <a:latin typeface="Arial" panose="020B0604020202020204" pitchFamily="34" charset="0"/>
              </a:rPr>
              <a:t>			</a:t>
            </a:r>
            <a:endParaRPr lang="en-GB" altLang="en-US" sz="1800" b="1">
              <a:solidFill>
                <a:srgbClr val="000000"/>
              </a:solidFill>
              <a:latin typeface="Arial" panose="020B0604020202020204" pitchFamily="34" charset="0"/>
            </a:endParaRPr>
          </a:p>
        </p:txBody>
      </p:sp>
      <p:pic>
        <p:nvPicPr>
          <p:cNvPr id="72737" name="Picture 9">
            <a:extLst>
              <a:ext uri="{FF2B5EF4-FFF2-40B4-BE49-F238E27FC236}">
                <a16:creationId xmlns:a16="http://schemas.microsoft.com/office/drawing/2014/main" id="{6319C13F-883C-4715-B819-3F6E5A31008F}"/>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407400" y="2565400"/>
            <a:ext cx="2271713" cy="302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
            <a:extLst>
              <a:ext uri="{FF2B5EF4-FFF2-40B4-BE49-F238E27FC236}">
                <a16:creationId xmlns:a16="http://schemas.microsoft.com/office/drawing/2014/main" id="{E7334FF8-795C-4B42-9104-7F2A7A6B9377}"/>
              </a:ext>
            </a:extLst>
          </p:cNvPr>
          <p:cNvSpPr>
            <a:spLocks noGrp="1"/>
          </p:cNvSpPr>
          <p:nvPr>
            <p:ph type="title"/>
          </p:nvPr>
        </p:nvSpPr>
        <p:spPr/>
        <p:txBody>
          <a:bodyPr/>
          <a:lstStyle/>
          <a:p>
            <a:pPr eaLnBrk="1" hangingPunct="1"/>
            <a:r>
              <a:rPr lang="en-GB" altLang="en-US" sz="3600" b="1">
                <a:latin typeface="Arial" panose="020B0604020202020204" pitchFamily="34" charset="0"/>
                <a:cs typeface="Arial" panose="020B0604020202020204" pitchFamily="34" charset="0"/>
              </a:rPr>
              <a:t>Theorists</a:t>
            </a:r>
            <a:r>
              <a:rPr lang="en-GB" altLang="en-US" sz="3600">
                <a:latin typeface="Arial" panose="020B0604020202020204" pitchFamily="34" charset="0"/>
                <a:cs typeface="Arial" panose="020B0604020202020204" pitchFamily="34" charset="0"/>
              </a:rPr>
              <a:t> – Collate the following…</a:t>
            </a:r>
            <a:endParaRPr lang="en-GB" altLang="en-US" sz="3600"/>
          </a:p>
        </p:txBody>
      </p:sp>
      <p:sp>
        <p:nvSpPr>
          <p:cNvPr id="3" name="Content Placeholder 2">
            <a:extLst>
              <a:ext uri="{FF2B5EF4-FFF2-40B4-BE49-F238E27FC236}">
                <a16:creationId xmlns:a16="http://schemas.microsoft.com/office/drawing/2014/main" id="{5E61D5F8-C542-4996-A27B-8E98C71C7172}"/>
              </a:ext>
            </a:extLst>
          </p:cNvPr>
          <p:cNvSpPr>
            <a:spLocks noGrp="1"/>
          </p:cNvSpPr>
          <p:nvPr>
            <p:ph idx="1"/>
          </p:nvPr>
        </p:nvSpPr>
        <p:spPr/>
        <p:txBody>
          <a:bodyPr rtlCol="0">
            <a:normAutofit fontScale="92500" lnSpcReduction="20000"/>
          </a:bodyPr>
          <a:lstStyle/>
          <a:p>
            <a:pPr marL="457200" indent="-457200" eaLnBrk="1" fontAlgn="auto" hangingPunct="1">
              <a:spcAft>
                <a:spcPts val="600"/>
              </a:spcAft>
              <a:buFont typeface="Arial" panose="020B0604020202020204" pitchFamily="34" charset="0"/>
              <a:buAutoNum type="arabicPeriod"/>
              <a:defRPr/>
            </a:pPr>
            <a:r>
              <a:rPr lang="en-GB" altLang="en-US" dirty="0">
                <a:latin typeface="Arial" panose="020B0604020202020204" pitchFamily="34" charset="0"/>
                <a:cs typeface="Arial" panose="020B0604020202020204" pitchFamily="34" charset="0"/>
              </a:rPr>
              <a:t>Name of theorist</a:t>
            </a:r>
          </a:p>
          <a:p>
            <a:pPr marL="457200" indent="-457200" eaLnBrk="1" fontAlgn="auto" hangingPunct="1">
              <a:spcAft>
                <a:spcPts val="600"/>
              </a:spcAft>
              <a:buFont typeface="Arial" panose="020B0604020202020204" pitchFamily="34" charset="0"/>
              <a:buAutoNum type="arabicPeriod"/>
              <a:defRPr/>
            </a:pPr>
            <a:r>
              <a:rPr lang="en-GB" altLang="en-US" dirty="0">
                <a:solidFill>
                  <a:srgbClr val="FF0000"/>
                </a:solidFill>
                <a:latin typeface="Arial" panose="020B0604020202020204" pitchFamily="34" charset="0"/>
                <a:cs typeface="Arial" panose="020B0604020202020204" pitchFamily="34" charset="0"/>
              </a:rPr>
              <a:t>Brief background</a:t>
            </a:r>
          </a:p>
          <a:p>
            <a:pPr marL="457200" indent="-457200" eaLnBrk="1" fontAlgn="auto" hangingPunct="1">
              <a:spcAft>
                <a:spcPts val="600"/>
              </a:spcAft>
              <a:buFont typeface="Arial" panose="020B0604020202020204" pitchFamily="34" charset="0"/>
              <a:buAutoNum type="arabicPeriod"/>
              <a:defRPr/>
            </a:pPr>
            <a:r>
              <a:rPr lang="en-GB" altLang="en-US" dirty="0">
                <a:latin typeface="Arial" panose="020B0604020202020204" pitchFamily="34" charset="0"/>
                <a:cs typeface="Arial" panose="020B0604020202020204" pitchFamily="34" charset="0"/>
              </a:rPr>
              <a:t>Most famous theory</a:t>
            </a:r>
          </a:p>
          <a:p>
            <a:pPr marL="457200" indent="-457200" eaLnBrk="1" fontAlgn="auto" hangingPunct="1">
              <a:spcAft>
                <a:spcPts val="600"/>
              </a:spcAft>
              <a:buFont typeface="Arial" panose="020B0604020202020204" pitchFamily="34" charset="0"/>
              <a:buAutoNum type="arabicPeriod"/>
              <a:defRPr/>
            </a:pPr>
            <a:r>
              <a:rPr lang="en-GB" altLang="en-US" dirty="0">
                <a:solidFill>
                  <a:srgbClr val="7030A0"/>
                </a:solidFill>
                <a:latin typeface="Arial" panose="020B0604020202020204" pitchFamily="34" charset="0"/>
                <a:cs typeface="Arial" panose="020B0604020202020204" pitchFamily="34" charset="0"/>
              </a:rPr>
              <a:t>Other views, critiques etc</a:t>
            </a:r>
          </a:p>
          <a:p>
            <a:pPr marL="457200" indent="-457200" eaLnBrk="1" fontAlgn="auto" hangingPunct="1">
              <a:spcAft>
                <a:spcPts val="600"/>
              </a:spcAft>
              <a:buFont typeface="Arial" panose="020B0604020202020204" pitchFamily="34" charset="0"/>
              <a:buAutoNum type="arabicPeriod"/>
              <a:defRPr/>
            </a:pPr>
            <a:r>
              <a:rPr lang="en-GB" altLang="en-US" dirty="0">
                <a:latin typeface="Arial" panose="020B0604020202020204" pitchFamily="34" charset="0"/>
                <a:cs typeface="Arial" panose="020B0604020202020204" pitchFamily="34" charset="0"/>
              </a:rPr>
              <a:t>How useful in the workplace</a:t>
            </a:r>
          </a:p>
          <a:p>
            <a:pPr marL="457200" indent="-457200" eaLnBrk="1" fontAlgn="auto" hangingPunct="1">
              <a:spcAft>
                <a:spcPts val="600"/>
              </a:spcAft>
              <a:buFont typeface="Arial" panose="020B0604020202020204" pitchFamily="34" charset="0"/>
              <a:buAutoNum type="arabicPeriod"/>
              <a:defRPr/>
            </a:pPr>
            <a:r>
              <a:rPr lang="en-GB" altLang="en-US" dirty="0">
                <a:solidFill>
                  <a:srgbClr val="00B050"/>
                </a:solidFill>
                <a:latin typeface="Arial" panose="020B0604020202020204" pitchFamily="34" charset="0"/>
                <a:cs typeface="Arial" panose="020B0604020202020204" pitchFamily="34" charset="0"/>
              </a:rPr>
              <a:t>Give a practical example of how its been applied (positive or negative)</a:t>
            </a:r>
          </a:p>
          <a:p>
            <a:pPr marL="457200" indent="-457200" eaLnBrk="1" fontAlgn="auto" hangingPunct="1">
              <a:spcAft>
                <a:spcPts val="600"/>
              </a:spcAft>
              <a:buFont typeface="Arial" panose="020B0604020202020204" pitchFamily="34" charset="0"/>
              <a:buAutoNum type="arabicPeriod"/>
              <a:defRPr/>
            </a:pPr>
            <a:r>
              <a:rPr lang="en-GB" altLang="en-US" dirty="0">
                <a:latin typeface="Arial" panose="020B0604020202020204" pitchFamily="34" charset="0"/>
                <a:cs typeface="Arial" panose="020B0604020202020204" pitchFamily="34" charset="0"/>
              </a:rPr>
              <a:t>Your opinion</a:t>
            </a:r>
          </a:p>
          <a:p>
            <a:pPr marL="457200" indent="-457200" eaLnBrk="1" fontAlgn="auto" hangingPunct="1">
              <a:spcAft>
                <a:spcPts val="600"/>
              </a:spcAft>
              <a:buFont typeface="Arial" panose="020B0604020202020204" pitchFamily="34" charset="0"/>
              <a:buAutoNum type="arabicPeriod"/>
              <a:defRPr/>
            </a:pPr>
            <a:r>
              <a:rPr lang="en-GB" altLang="en-US" dirty="0">
                <a:solidFill>
                  <a:srgbClr val="0070C0"/>
                </a:solidFill>
                <a:latin typeface="Arial" panose="020B0604020202020204" pitchFamily="34" charset="0"/>
                <a:cs typeface="Arial" panose="020B0604020202020204" pitchFamily="34" charset="0"/>
              </a:rPr>
              <a:t>Referencing</a:t>
            </a:r>
            <a:endParaRPr lang="en-GB" dirty="0">
              <a:solidFill>
                <a:srgbClr val="0070C0"/>
              </a:solidFill>
            </a:endParaRPr>
          </a:p>
        </p:txBody>
      </p:sp>
      <p:sp>
        <p:nvSpPr>
          <p:cNvPr id="55300" name="Footer Placeholder 3">
            <a:extLst>
              <a:ext uri="{FF2B5EF4-FFF2-40B4-BE49-F238E27FC236}">
                <a16:creationId xmlns:a16="http://schemas.microsoft.com/office/drawing/2014/main" id="{F1F00C52-45EF-431D-AF23-23182F9B828F}"/>
              </a:ext>
            </a:extLst>
          </p:cNvPr>
          <p:cNvSpPr>
            <a:spLocks noGrp="1"/>
          </p:cNvSpPr>
          <p:nvPr>
            <p:ph type="ftr" sz="quarter" idx="1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74757" name="Slide Number Placeholder 4">
            <a:extLst>
              <a:ext uri="{FF2B5EF4-FFF2-40B4-BE49-F238E27FC236}">
                <a16:creationId xmlns:a16="http://schemas.microsoft.com/office/drawing/2014/main" id="{DC652E3F-70A8-48A5-AA6B-C6DC9801632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83543E6E-7252-48CD-98E9-23E02DB06129}" type="slidenum">
              <a:rPr lang="en-GB" altLang="en-US" sz="1200">
                <a:solidFill>
                  <a:srgbClr val="898989"/>
                </a:solidFill>
              </a:rPr>
              <a:pPr>
                <a:lnSpc>
                  <a:spcPct val="100000"/>
                </a:lnSpc>
                <a:spcBef>
                  <a:spcPct val="0"/>
                </a:spcBef>
                <a:buFontTx/>
                <a:buNone/>
              </a:pPr>
              <a:t>35</a:t>
            </a:fld>
            <a:endParaRPr lang="en-GB" altLang="en-US" sz="1200">
              <a:solidFill>
                <a:srgbClr val="898989"/>
              </a:solidFill>
            </a:endParaRPr>
          </a:p>
        </p:txBody>
      </p:sp>
      <p:pic>
        <p:nvPicPr>
          <p:cNvPr id="74758" name="Picture 2">
            <a:extLst>
              <a:ext uri="{FF2B5EF4-FFF2-40B4-BE49-F238E27FC236}">
                <a16:creationId xmlns:a16="http://schemas.microsoft.com/office/drawing/2014/main" id="{2AA030EB-22FC-4F21-BAD0-A1411C14D8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55138" y="11113"/>
            <a:ext cx="1312862"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4AC09-C449-4322-9F45-076C11CF75CD}"/>
              </a:ext>
            </a:extLst>
          </p:cNvPr>
          <p:cNvSpPr>
            <a:spLocks noGrp="1"/>
          </p:cNvSpPr>
          <p:nvPr>
            <p:ph type="title"/>
          </p:nvPr>
        </p:nvSpPr>
        <p:spPr/>
        <p:txBody>
          <a:bodyPr/>
          <a:lstStyle/>
          <a:p>
            <a:pPr algn="ctr"/>
            <a:r>
              <a:rPr lang="en-GB" b="1" dirty="0"/>
              <a:t>Personal Values Assessment – Homework for next week</a:t>
            </a:r>
          </a:p>
        </p:txBody>
      </p:sp>
      <p:sp>
        <p:nvSpPr>
          <p:cNvPr id="3" name="Content Placeholder 2">
            <a:extLst>
              <a:ext uri="{FF2B5EF4-FFF2-40B4-BE49-F238E27FC236}">
                <a16:creationId xmlns:a16="http://schemas.microsoft.com/office/drawing/2014/main" id="{8E9AE73E-93AD-4B23-930A-BE04800CC1CD}"/>
              </a:ext>
            </a:extLst>
          </p:cNvPr>
          <p:cNvSpPr>
            <a:spLocks noGrp="1"/>
          </p:cNvSpPr>
          <p:nvPr>
            <p:ph idx="1"/>
          </p:nvPr>
        </p:nvSpPr>
        <p:spPr/>
        <p:txBody>
          <a:bodyPr/>
          <a:lstStyle/>
          <a:p>
            <a:r>
              <a:rPr lang="en-GB" dirty="0">
                <a:hlinkClick r:id="rId2"/>
              </a:rPr>
              <a:t>https://www.valuescentre.com/our-products/products-individuals/personal-values-assessment-pva</a:t>
            </a:r>
            <a:endParaRPr lang="en-GB" dirty="0"/>
          </a:p>
          <a:p>
            <a:endParaRPr lang="en-GB" dirty="0"/>
          </a:p>
          <a:p>
            <a:r>
              <a:rPr lang="en-GB" dirty="0"/>
              <a:t>Please complete the above personal values statement and bring the results with you for next week’s session. </a:t>
            </a:r>
          </a:p>
          <a:p>
            <a:r>
              <a:rPr lang="en-GB" dirty="0"/>
              <a:t>Please also complete the accompanying short course called ‘Understanding your Personal Values’. </a:t>
            </a:r>
          </a:p>
        </p:txBody>
      </p:sp>
    </p:spTree>
    <p:extLst>
      <p:ext uri="{BB962C8B-B14F-4D97-AF65-F5344CB8AC3E}">
        <p14:creationId xmlns:p14="http://schemas.microsoft.com/office/powerpoint/2010/main" val="2359151083"/>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203</TotalTime>
  <Words>3715</Words>
  <Application>Microsoft Office PowerPoint</Application>
  <PresentationFormat>Widescreen</PresentationFormat>
  <Paragraphs>453</Paragraphs>
  <Slides>36</Slides>
  <Notes>22</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36</vt:i4>
      </vt:variant>
    </vt:vector>
  </HeadingPairs>
  <TitlesOfParts>
    <vt:vector size="46" baseType="lpstr">
      <vt:lpstr>Arial</vt:lpstr>
      <vt:lpstr>Arial Rounded MT Bold</vt:lpstr>
      <vt:lpstr>Calibri</vt:lpstr>
      <vt:lpstr>Calibri Light</vt:lpstr>
      <vt:lpstr>Constantia</vt:lpstr>
      <vt:lpstr>Symbol</vt:lpstr>
      <vt:lpstr>Tahoma</vt:lpstr>
      <vt:lpstr>Times New Roman</vt:lpstr>
      <vt:lpstr>Office Theme</vt:lpstr>
      <vt:lpstr>Celestial</vt:lpstr>
      <vt:lpstr>  BA Leadership &amp; Management Skills for the Workplace  Module: BMSK5001   Developing Workplace Critical Thinking Week 3   </vt:lpstr>
      <vt:lpstr>This week</vt:lpstr>
      <vt:lpstr>What is critical reading?</vt:lpstr>
      <vt:lpstr>You can read a text in at least three different ways</vt:lpstr>
      <vt:lpstr>Steps for making a critical evaluation of what you have read: </vt:lpstr>
      <vt:lpstr>Steps for making a critical evaluation of what you have read: </vt:lpstr>
      <vt:lpstr>Demonstrating Critical Thinking</vt:lpstr>
      <vt:lpstr>Quality evidence:</vt:lpstr>
      <vt:lpstr>Weak and Strong Arguments</vt:lpstr>
      <vt:lpstr>Facts or assumptions? </vt:lpstr>
      <vt:lpstr>Credibility of Evidence – Activity (10 minutes)</vt:lpstr>
      <vt:lpstr>Qualities of good sources:</vt:lpstr>
      <vt:lpstr>‘Identifying assumptions and strengths/weaknesses in arguments from others and yourself is important in ensuring that those arguments are credible and based on good evidence’.</vt:lpstr>
      <vt:lpstr>PowerPoint Presentation</vt:lpstr>
      <vt:lpstr>PowerPoint Presentation</vt:lpstr>
      <vt:lpstr>Pearson's RED Critical Thinking Model</vt:lpstr>
      <vt:lpstr>Pearson's RED Critical Thinking Model </vt:lpstr>
      <vt:lpstr>Pearson's RED Critical Thinking Model</vt:lpstr>
      <vt:lpstr>Pearson's RED Critical Thinking Model</vt:lpstr>
      <vt:lpstr>Pearson's RED Critical Thinking Model </vt:lpstr>
      <vt:lpstr>Pearson's RED Critical Thinking Model</vt:lpstr>
      <vt:lpstr>Pearson's RED Critical Thinking Model</vt:lpstr>
      <vt:lpstr>Pearson's RED Critical Thinking Model</vt:lpstr>
      <vt:lpstr>Pearson's RED Critical Thinking Model</vt:lpstr>
      <vt:lpstr>Critical Thinking: Reading Critically</vt:lpstr>
      <vt:lpstr>Techniques to Encourage Critical Thinking</vt:lpstr>
      <vt:lpstr>Formulating Questions</vt:lpstr>
      <vt:lpstr>Six Types of Socratic Questions </vt:lpstr>
      <vt:lpstr>Valid &amp; Authentic ?</vt:lpstr>
      <vt:lpstr>Critical Analytical Thinking - Checklist</vt:lpstr>
      <vt:lpstr>Critical Analytical Thinking - Checklist</vt:lpstr>
      <vt:lpstr>Diagnostic Stages</vt:lpstr>
      <vt:lpstr>Preparation for Research</vt:lpstr>
      <vt:lpstr>Session on 11th March – The ‘Theorists’ Draw!’</vt:lpstr>
      <vt:lpstr>Theorists – Collate the following…</vt:lpstr>
      <vt:lpstr>Personal Values Assessment – Homework for 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Leadership &amp; Management Skills for the Workplace  Module: BMSK5001   Developing Workplace Critical Thinking Week1</dc:title>
  <dc:creator>Shehla Khan</dc:creator>
  <cp:lastModifiedBy>Julie Thomas</cp:lastModifiedBy>
  <cp:revision>23</cp:revision>
  <cp:lastPrinted>2018-10-18T06:59:36Z</cp:lastPrinted>
  <dcterms:created xsi:type="dcterms:W3CDTF">2018-10-16T14:27:21Z</dcterms:created>
  <dcterms:modified xsi:type="dcterms:W3CDTF">2019-02-15T11:26:49Z</dcterms:modified>
</cp:coreProperties>
</file>