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0" r:id="rId4"/>
    <p:sldId id="261" r:id="rId5"/>
    <p:sldId id="266" r:id="rId6"/>
    <p:sldId id="268" r:id="rId7"/>
    <p:sldId id="269" r:id="rId8"/>
    <p:sldId id="262" r:id="rId9"/>
    <p:sldId id="263" r:id="rId10"/>
    <p:sldId id="267" r:id="rId11"/>
    <p:sldId id="270"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98C691-F0A7-A920-3861-AEA577449134}" v="91" dt="2026-07-17T12:57:40.578"/>
    <p1510:client id="{2133029B-9737-168E-BCCE-A90043983E69}" v="97" dt="2026-07-17T13:17:45.190"/>
    <p1510:client id="{DC420319-7B7B-2D7A-2A2D-C17CEC4CFCF0}" v="197" dt="2026-07-17T13:54:13.4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saretin Egharevba Okorocha (2505997)" userId="S::2505997@student.uwtsd.ac.uk::89061eff-e8d5-4cb3-a03e-4dc95deb3ba3" providerId="AD" clId="Web-{1B7AC611-4BDB-485C-0BDE-EE8AA0E3ACB8}"/>
    <pc:docChg chg="addSld delSld modSld modMainMaster">
      <pc:chgData name="Osaretin Egharevba Okorocha (2505997)" userId="S::2505997@student.uwtsd.ac.uk::89061eff-e8d5-4cb3-a03e-4dc95deb3ba3" providerId="AD" clId="Web-{1B7AC611-4BDB-485C-0BDE-EE8AA0E3ACB8}" dt="2026-07-13T01:30:49.095" v="627"/>
      <pc:docMkLst>
        <pc:docMk/>
      </pc:docMkLst>
      <pc:sldChg chg="addSp modSp mod setBg">
        <pc:chgData name="Osaretin Egharevba Okorocha (2505997)" userId="S::2505997@student.uwtsd.ac.uk::89061eff-e8d5-4cb3-a03e-4dc95deb3ba3" providerId="AD" clId="Web-{1B7AC611-4BDB-485C-0BDE-EE8AA0E3ACB8}" dt="2026-07-13T01:30:47.345" v="626"/>
        <pc:sldMkLst>
          <pc:docMk/>
          <pc:sldMk cId="109857222" sldId="256"/>
        </pc:sldMkLst>
        <pc:spChg chg="mod">
          <ac:chgData name="Osaretin Egharevba Okorocha (2505997)" userId="S::2505997@student.uwtsd.ac.uk::89061eff-e8d5-4cb3-a03e-4dc95deb3ba3" providerId="AD" clId="Web-{1B7AC611-4BDB-485C-0BDE-EE8AA0E3ACB8}" dt="2026-07-13T01:10:17.773" v="610" actId="20577"/>
          <ac:spMkLst>
            <pc:docMk/>
            <pc:sldMk cId="109857222" sldId="256"/>
            <ac:spMk id="2" creationId="{00000000-0000-0000-0000-000000000000}"/>
          </ac:spMkLst>
        </pc:spChg>
        <pc:spChg chg="mod">
          <ac:chgData name="Osaretin Egharevba Okorocha (2505997)" userId="S::2505997@student.uwtsd.ac.uk::89061eff-e8d5-4cb3-a03e-4dc95deb3ba3" providerId="AD" clId="Web-{1B7AC611-4BDB-485C-0BDE-EE8AA0E3ACB8}" dt="2026-07-12T23:23:25.634" v="46" actId="20577"/>
          <ac:spMkLst>
            <pc:docMk/>
            <pc:sldMk cId="109857222" sldId="256"/>
            <ac:spMk id="3" creationId="{00000000-0000-0000-0000-000000000000}"/>
          </ac:spMkLst>
        </pc:spChg>
        <pc:spChg chg="add">
          <ac:chgData name="Osaretin Egharevba Okorocha (2505997)" userId="S::2505997@student.uwtsd.ac.uk::89061eff-e8d5-4cb3-a03e-4dc95deb3ba3" providerId="AD" clId="Web-{1B7AC611-4BDB-485C-0BDE-EE8AA0E3ACB8}" dt="2026-07-12T23:19:36.424" v="15"/>
          <ac:spMkLst>
            <pc:docMk/>
            <pc:sldMk cId="109857222" sldId="256"/>
            <ac:spMk id="9" creationId="{ECC07320-C2CA-4E29-8481-9D9E143C7788}"/>
          </ac:spMkLst>
        </pc:spChg>
        <pc:picChg chg="add mod">
          <ac:chgData name="Osaretin Egharevba Okorocha (2505997)" userId="S::2505997@student.uwtsd.ac.uk::89061eff-e8d5-4cb3-a03e-4dc95deb3ba3" providerId="AD" clId="Web-{1B7AC611-4BDB-485C-0BDE-EE8AA0E3ACB8}" dt="2026-07-12T23:19:36.424" v="15"/>
          <ac:picMkLst>
            <pc:docMk/>
            <pc:sldMk cId="109857222" sldId="256"/>
            <ac:picMk id="4" creationId="{C09F4315-37EB-0B0E-D548-92C92EBCAB2C}"/>
          </ac:picMkLst>
        </pc:picChg>
      </pc:sldChg>
      <pc:sldChg chg="addSp delSp modSp new mod setBg">
        <pc:chgData name="Osaretin Egharevba Okorocha (2505997)" userId="S::2505997@student.uwtsd.ac.uk::89061eff-e8d5-4cb3-a03e-4dc95deb3ba3" providerId="AD" clId="Web-{1B7AC611-4BDB-485C-0BDE-EE8AA0E3ACB8}" dt="2026-07-13T01:30:47.345" v="626"/>
        <pc:sldMkLst>
          <pc:docMk/>
          <pc:sldMk cId="3464608288" sldId="258"/>
        </pc:sldMkLst>
        <pc:spChg chg="mod">
          <ac:chgData name="Osaretin Egharevba Okorocha (2505997)" userId="S::2505997@student.uwtsd.ac.uk::89061eff-e8d5-4cb3-a03e-4dc95deb3ba3" providerId="AD" clId="Web-{1B7AC611-4BDB-485C-0BDE-EE8AA0E3ACB8}" dt="2026-07-12T23:26:34.250" v="62"/>
          <ac:spMkLst>
            <pc:docMk/>
            <pc:sldMk cId="3464608288" sldId="258"/>
            <ac:spMk id="2" creationId="{BBE84C16-BE8A-FBEC-4F94-ECDC1333BC05}"/>
          </ac:spMkLst>
        </pc:spChg>
        <pc:graphicFrameChg chg="add">
          <ac:chgData name="Osaretin Egharevba Okorocha (2505997)" userId="S::2505997@student.uwtsd.ac.uk::89061eff-e8d5-4cb3-a03e-4dc95deb3ba3" providerId="AD" clId="Web-{1B7AC611-4BDB-485C-0BDE-EE8AA0E3ACB8}" dt="2026-07-12T23:26:34.296" v="63"/>
          <ac:graphicFrameMkLst>
            <pc:docMk/>
            <pc:sldMk cId="3464608288" sldId="258"/>
            <ac:graphicFrameMk id="30" creationId="{81572B9C-40D6-355A-0622-DDDD3A918346}"/>
          </ac:graphicFrameMkLst>
        </pc:graphicFrameChg>
      </pc:sldChg>
      <pc:sldChg chg="addSp delSp modSp new mod setBg">
        <pc:chgData name="Osaretin Egharevba Okorocha (2505997)" userId="S::2505997@student.uwtsd.ac.uk::89061eff-e8d5-4cb3-a03e-4dc95deb3ba3" providerId="AD" clId="Web-{1B7AC611-4BDB-485C-0BDE-EE8AA0E3ACB8}" dt="2026-07-13T01:30:49.095" v="627"/>
        <pc:sldMkLst>
          <pc:docMk/>
          <pc:sldMk cId="4279551749" sldId="260"/>
        </pc:sldMkLst>
        <pc:spChg chg="mod">
          <ac:chgData name="Osaretin Egharevba Okorocha (2505997)" userId="S::2505997@student.uwtsd.ac.uk::89061eff-e8d5-4cb3-a03e-4dc95deb3ba3" providerId="AD" clId="Web-{1B7AC611-4BDB-485C-0BDE-EE8AA0E3ACB8}" dt="2026-07-13T01:30:49.095" v="627"/>
          <ac:spMkLst>
            <pc:docMk/>
            <pc:sldMk cId="4279551749" sldId="260"/>
            <ac:spMk id="2" creationId="{DAA9DFD9-837A-E8A7-8B4C-E8044F538A57}"/>
          </ac:spMkLst>
        </pc:spChg>
        <pc:spChg chg="mod">
          <ac:chgData name="Osaretin Egharevba Okorocha (2505997)" userId="S::2505997@student.uwtsd.ac.uk::89061eff-e8d5-4cb3-a03e-4dc95deb3ba3" providerId="AD" clId="Web-{1B7AC611-4BDB-485C-0BDE-EE8AA0E3ACB8}" dt="2026-07-13T01:30:49.095" v="627"/>
          <ac:spMkLst>
            <pc:docMk/>
            <pc:sldMk cId="4279551749" sldId="260"/>
            <ac:spMk id="3" creationId="{7245A2D0-5C0B-8892-72D9-8422E35420AA}"/>
          </ac:spMkLst>
        </pc:spChg>
      </pc:sldChg>
      <pc:sldChg chg="modSp new mod">
        <pc:chgData name="Osaretin Egharevba Okorocha (2505997)" userId="S::2505997@student.uwtsd.ac.uk::89061eff-e8d5-4cb3-a03e-4dc95deb3ba3" providerId="AD" clId="Web-{1B7AC611-4BDB-485C-0BDE-EE8AA0E3ACB8}" dt="2026-07-13T01:30:47.345" v="626"/>
        <pc:sldMkLst>
          <pc:docMk/>
          <pc:sldMk cId="2573928924" sldId="261"/>
        </pc:sldMkLst>
        <pc:spChg chg="mod">
          <ac:chgData name="Osaretin Egharevba Okorocha (2505997)" userId="S::2505997@student.uwtsd.ac.uk::89061eff-e8d5-4cb3-a03e-4dc95deb3ba3" providerId="AD" clId="Web-{1B7AC611-4BDB-485C-0BDE-EE8AA0E3ACB8}" dt="2026-07-12T23:56:24.550" v="251" actId="20577"/>
          <ac:spMkLst>
            <pc:docMk/>
            <pc:sldMk cId="2573928924" sldId="261"/>
            <ac:spMk id="2" creationId="{6790D66E-20E6-CA93-17C1-F81D5B69B1B2}"/>
          </ac:spMkLst>
        </pc:spChg>
        <pc:spChg chg="mod">
          <ac:chgData name="Osaretin Egharevba Okorocha (2505997)" userId="S::2505997@student.uwtsd.ac.uk::89061eff-e8d5-4cb3-a03e-4dc95deb3ba3" providerId="AD" clId="Web-{1B7AC611-4BDB-485C-0BDE-EE8AA0E3ACB8}" dt="2026-07-13T01:00:21.746" v="440" actId="20577"/>
          <ac:spMkLst>
            <pc:docMk/>
            <pc:sldMk cId="2573928924" sldId="261"/>
            <ac:spMk id="3" creationId="{8D5BF74B-5131-4720-341C-08F47556CABC}"/>
          </ac:spMkLst>
        </pc:spChg>
      </pc:sldChg>
      <pc:sldChg chg="modSp new mod">
        <pc:chgData name="Osaretin Egharevba Okorocha (2505997)" userId="S::2505997@student.uwtsd.ac.uk::89061eff-e8d5-4cb3-a03e-4dc95deb3ba3" providerId="AD" clId="Web-{1B7AC611-4BDB-485C-0BDE-EE8AA0E3ACB8}" dt="2026-07-13T01:30:47.345" v="626"/>
        <pc:sldMkLst>
          <pc:docMk/>
          <pc:sldMk cId="970650145" sldId="262"/>
        </pc:sldMkLst>
        <pc:spChg chg="mod">
          <ac:chgData name="Osaretin Egharevba Okorocha (2505997)" userId="S::2505997@student.uwtsd.ac.uk::89061eff-e8d5-4cb3-a03e-4dc95deb3ba3" providerId="AD" clId="Web-{1B7AC611-4BDB-485C-0BDE-EE8AA0E3ACB8}" dt="2026-07-13T01:10:39.180" v="611" actId="20577"/>
          <ac:spMkLst>
            <pc:docMk/>
            <pc:sldMk cId="970650145" sldId="262"/>
            <ac:spMk id="2" creationId="{B1AE139C-30CF-0CD0-4200-3A8EC8F5C557}"/>
          </ac:spMkLst>
        </pc:spChg>
      </pc:sldChg>
      <pc:sldChg chg="modSp new mod">
        <pc:chgData name="Osaretin Egharevba Okorocha (2505997)" userId="S::2505997@student.uwtsd.ac.uk::89061eff-e8d5-4cb3-a03e-4dc95deb3ba3" providerId="AD" clId="Web-{1B7AC611-4BDB-485C-0BDE-EE8AA0E3ACB8}" dt="2026-07-13T01:30:47.345" v="626"/>
        <pc:sldMkLst>
          <pc:docMk/>
          <pc:sldMk cId="3153865195" sldId="263"/>
        </pc:sldMkLst>
        <pc:spChg chg="mod">
          <ac:chgData name="Osaretin Egharevba Okorocha (2505997)" userId="S::2505997@student.uwtsd.ac.uk::89061eff-e8d5-4cb3-a03e-4dc95deb3ba3" providerId="AD" clId="Web-{1B7AC611-4BDB-485C-0BDE-EE8AA0E3ACB8}" dt="2026-07-13T01:10:47.509" v="612" actId="20577"/>
          <ac:spMkLst>
            <pc:docMk/>
            <pc:sldMk cId="3153865195" sldId="263"/>
            <ac:spMk id="2" creationId="{D6D4F0AE-5270-7C34-C110-4D11D4A6A2EA}"/>
          </ac:spMkLst>
        </pc:spChg>
        <pc:spChg chg="mod">
          <ac:chgData name="Osaretin Egharevba Okorocha (2505997)" userId="S::2505997@student.uwtsd.ac.uk::89061eff-e8d5-4cb3-a03e-4dc95deb3ba3" providerId="AD" clId="Web-{1B7AC611-4BDB-485C-0BDE-EE8AA0E3ACB8}" dt="2026-07-13T00:52:09.762" v="382" actId="20577"/>
          <ac:spMkLst>
            <pc:docMk/>
            <pc:sldMk cId="3153865195" sldId="263"/>
            <ac:spMk id="3" creationId="{0CDA81FD-4753-256A-C541-1D51D26DB0C5}"/>
          </ac:spMkLst>
        </pc:spChg>
      </pc:sldChg>
      <pc:sldMasterChg chg="mod setBg modSldLayout">
        <pc:chgData name="Osaretin Egharevba Okorocha (2505997)" userId="S::2505997@student.uwtsd.ac.uk::89061eff-e8d5-4cb3-a03e-4dc95deb3ba3" providerId="AD" clId="Web-{1B7AC611-4BDB-485C-0BDE-EE8AA0E3ACB8}" dt="2026-07-13T01:30:47.345" v="626"/>
        <pc:sldMasterMkLst>
          <pc:docMk/>
          <pc:sldMasterMk cId="2460954070" sldId="2147483660"/>
        </pc:sldMasterMkLst>
        <pc:sldLayoutChg chg="mod">
          <pc:chgData name="Osaretin Egharevba Okorocha (2505997)" userId="S::2505997@student.uwtsd.ac.uk::89061eff-e8d5-4cb3-a03e-4dc95deb3ba3" providerId="AD" clId="Web-{1B7AC611-4BDB-485C-0BDE-EE8AA0E3ACB8}" dt="2026-07-13T01:30:47.345" v="626"/>
          <pc:sldLayoutMkLst>
            <pc:docMk/>
            <pc:sldMasterMk cId="2460954070" sldId="2147483660"/>
            <pc:sldLayoutMk cId="2385387890" sldId="2147483661"/>
          </pc:sldLayoutMkLst>
        </pc:sldLayoutChg>
        <pc:sldLayoutChg chg="mod">
          <pc:chgData name="Osaretin Egharevba Okorocha (2505997)" userId="S::2505997@student.uwtsd.ac.uk::89061eff-e8d5-4cb3-a03e-4dc95deb3ba3" providerId="AD" clId="Web-{1B7AC611-4BDB-485C-0BDE-EE8AA0E3ACB8}" dt="2026-07-13T01:30:47.345" v="626"/>
          <pc:sldLayoutMkLst>
            <pc:docMk/>
            <pc:sldMasterMk cId="2460954070" sldId="2147483660"/>
            <pc:sldLayoutMk cId="949138452" sldId="2147483662"/>
          </pc:sldLayoutMkLst>
        </pc:sldLayoutChg>
        <pc:sldLayoutChg chg="mod">
          <pc:chgData name="Osaretin Egharevba Okorocha (2505997)" userId="S::2505997@student.uwtsd.ac.uk::89061eff-e8d5-4cb3-a03e-4dc95deb3ba3" providerId="AD" clId="Web-{1B7AC611-4BDB-485C-0BDE-EE8AA0E3ACB8}" dt="2026-07-13T01:30:47.345" v="626"/>
          <pc:sldLayoutMkLst>
            <pc:docMk/>
            <pc:sldMasterMk cId="2460954070" sldId="2147483660"/>
            <pc:sldLayoutMk cId="2591524520" sldId="2147483663"/>
          </pc:sldLayoutMkLst>
        </pc:sldLayoutChg>
        <pc:sldLayoutChg chg="mod">
          <pc:chgData name="Osaretin Egharevba Okorocha (2505997)" userId="S::2505997@student.uwtsd.ac.uk::89061eff-e8d5-4cb3-a03e-4dc95deb3ba3" providerId="AD" clId="Web-{1B7AC611-4BDB-485C-0BDE-EE8AA0E3ACB8}" dt="2026-07-13T01:30:47.345" v="626"/>
          <pc:sldLayoutMkLst>
            <pc:docMk/>
            <pc:sldMasterMk cId="2460954070" sldId="2147483660"/>
            <pc:sldLayoutMk cId="1203092039" sldId="2147483664"/>
          </pc:sldLayoutMkLst>
        </pc:sldLayoutChg>
        <pc:sldLayoutChg chg="mod">
          <pc:chgData name="Osaretin Egharevba Okorocha (2505997)" userId="S::2505997@student.uwtsd.ac.uk::89061eff-e8d5-4cb3-a03e-4dc95deb3ba3" providerId="AD" clId="Web-{1B7AC611-4BDB-485C-0BDE-EE8AA0E3ACB8}" dt="2026-07-13T01:30:47.345" v="626"/>
          <pc:sldLayoutMkLst>
            <pc:docMk/>
            <pc:sldMasterMk cId="2460954070" sldId="2147483660"/>
            <pc:sldLayoutMk cId="3733172339" sldId="2147483665"/>
          </pc:sldLayoutMkLst>
        </pc:sldLayoutChg>
        <pc:sldLayoutChg chg="mod">
          <pc:chgData name="Osaretin Egharevba Okorocha (2505997)" userId="S::2505997@student.uwtsd.ac.uk::89061eff-e8d5-4cb3-a03e-4dc95deb3ba3" providerId="AD" clId="Web-{1B7AC611-4BDB-485C-0BDE-EE8AA0E3ACB8}" dt="2026-07-13T01:30:47.345" v="626"/>
          <pc:sldLayoutMkLst>
            <pc:docMk/>
            <pc:sldMasterMk cId="2460954070" sldId="2147483660"/>
            <pc:sldLayoutMk cId="3210312558" sldId="2147483666"/>
          </pc:sldLayoutMkLst>
        </pc:sldLayoutChg>
        <pc:sldLayoutChg chg="mod">
          <pc:chgData name="Osaretin Egharevba Okorocha (2505997)" userId="S::2505997@student.uwtsd.ac.uk::89061eff-e8d5-4cb3-a03e-4dc95deb3ba3" providerId="AD" clId="Web-{1B7AC611-4BDB-485C-0BDE-EE8AA0E3ACB8}" dt="2026-07-13T01:30:47.345" v="626"/>
          <pc:sldLayoutMkLst>
            <pc:docMk/>
            <pc:sldMasterMk cId="2460954070" sldId="2147483660"/>
            <pc:sldLayoutMk cId="3146388984" sldId="2147483667"/>
          </pc:sldLayoutMkLst>
        </pc:sldLayoutChg>
        <pc:sldLayoutChg chg="mod">
          <pc:chgData name="Osaretin Egharevba Okorocha (2505997)" userId="S::2505997@student.uwtsd.ac.uk::89061eff-e8d5-4cb3-a03e-4dc95deb3ba3" providerId="AD" clId="Web-{1B7AC611-4BDB-485C-0BDE-EE8AA0E3ACB8}" dt="2026-07-13T01:30:47.345" v="626"/>
          <pc:sldLayoutMkLst>
            <pc:docMk/>
            <pc:sldMasterMk cId="2460954070" sldId="2147483660"/>
            <pc:sldLayoutMk cId="3171841454" sldId="2147483668"/>
          </pc:sldLayoutMkLst>
        </pc:sldLayoutChg>
        <pc:sldLayoutChg chg="mod">
          <pc:chgData name="Osaretin Egharevba Okorocha (2505997)" userId="S::2505997@student.uwtsd.ac.uk::89061eff-e8d5-4cb3-a03e-4dc95deb3ba3" providerId="AD" clId="Web-{1B7AC611-4BDB-485C-0BDE-EE8AA0E3ACB8}" dt="2026-07-13T01:30:47.345" v="626"/>
          <pc:sldLayoutMkLst>
            <pc:docMk/>
            <pc:sldMasterMk cId="2460954070" sldId="2147483660"/>
            <pc:sldLayoutMk cId="1718958274" sldId="2147483669"/>
          </pc:sldLayoutMkLst>
        </pc:sldLayoutChg>
        <pc:sldLayoutChg chg="mod">
          <pc:chgData name="Osaretin Egharevba Okorocha (2505997)" userId="S::2505997@student.uwtsd.ac.uk::89061eff-e8d5-4cb3-a03e-4dc95deb3ba3" providerId="AD" clId="Web-{1B7AC611-4BDB-485C-0BDE-EE8AA0E3ACB8}" dt="2026-07-13T01:30:47.345" v="626"/>
          <pc:sldLayoutMkLst>
            <pc:docMk/>
            <pc:sldMasterMk cId="2460954070" sldId="2147483660"/>
            <pc:sldLayoutMk cId="2202905451" sldId="2147483670"/>
          </pc:sldLayoutMkLst>
        </pc:sldLayoutChg>
        <pc:sldLayoutChg chg="mod">
          <pc:chgData name="Osaretin Egharevba Okorocha (2505997)" userId="S::2505997@student.uwtsd.ac.uk::89061eff-e8d5-4cb3-a03e-4dc95deb3ba3" providerId="AD" clId="Web-{1B7AC611-4BDB-485C-0BDE-EE8AA0E3ACB8}" dt="2026-07-13T01:30:47.345" v="626"/>
          <pc:sldLayoutMkLst>
            <pc:docMk/>
            <pc:sldMasterMk cId="2460954070" sldId="2147483660"/>
            <pc:sldLayoutMk cId="3479445657" sldId="2147483671"/>
          </pc:sldLayoutMkLst>
        </pc:sldLayoutChg>
      </pc:sldMasterChg>
    </pc:docChg>
  </pc:docChgLst>
  <pc:docChgLst>
    <pc:chgData name="Osaretin Egharevba Okorocha (2505997)" userId="S::2505997@student.uwtsd.ac.uk::89061eff-e8d5-4cb3-a03e-4dc95deb3ba3" providerId="AD" clId="Web-{212CA49F-B910-B39D-3ECF-5BA936042D7A}"/>
    <pc:docChg chg="addSld">
      <pc:chgData name="Osaretin Egharevba Okorocha (2505997)" userId="S::2505997@student.uwtsd.ac.uk::89061eff-e8d5-4cb3-a03e-4dc95deb3ba3" providerId="AD" clId="Web-{212CA49F-B910-B39D-3ECF-5BA936042D7A}" dt="2026-07-13T22:31:10.753" v="0"/>
      <pc:docMkLst>
        <pc:docMk/>
      </pc:docMkLst>
      <pc:sldChg chg="new">
        <pc:chgData name="Osaretin Egharevba Okorocha (2505997)" userId="S::2505997@student.uwtsd.ac.uk::89061eff-e8d5-4cb3-a03e-4dc95deb3ba3" providerId="AD" clId="Web-{212CA49F-B910-B39D-3ECF-5BA936042D7A}" dt="2026-07-13T22:31:10.753" v="0"/>
        <pc:sldMkLst>
          <pc:docMk/>
          <pc:sldMk cId="638249975" sldId="266"/>
        </pc:sldMkLst>
      </pc:sldChg>
    </pc:docChg>
  </pc:docChgLst>
  <pc:docChgLst>
    <pc:chgData name="Osaretin Egharevba Okorocha (2505997)" userId="S::2505997@student.uwtsd.ac.uk::89061eff-e8d5-4cb3-a03e-4dc95deb3ba3" providerId="AD" clId="Web-{6E485F84-362A-EE5B-9395-895B8D6608D2}"/>
    <pc:docChg chg="addSld delSld modSld sldOrd">
      <pc:chgData name="Osaretin Egharevba Okorocha (2505997)" userId="S::2505997@student.uwtsd.ac.uk::89061eff-e8d5-4cb3-a03e-4dc95deb3ba3" providerId="AD" clId="Web-{6E485F84-362A-EE5B-9395-895B8D6608D2}" dt="2026-07-13T10:57:57.837" v="74"/>
      <pc:docMkLst>
        <pc:docMk/>
      </pc:docMkLst>
      <pc:sldChg chg="modSp ord">
        <pc:chgData name="Osaretin Egharevba Okorocha (2505997)" userId="S::2505997@student.uwtsd.ac.uk::89061eff-e8d5-4cb3-a03e-4dc95deb3ba3" providerId="AD" clId="Web-{6E485F84-362A-EE5B-9395-895B8D6608D2}" dt="2026-07-13T10:57:36.102" v="73" actId="20577"/>
        <pc:sldMkLst>
          <pc:docMk/>
          <pc:sldMk cId="970650145" sldId="262"/>
        </pc:sldMkLst>
      </pc:sldChg>
      <pc:sldChg chg="ord">
        <pc:chgData name="Osaretin Egharevba Okorocha (2505997)" userId="S::2505997@student.uwtsd.ac.uk::89061eff-e8d5-4cb3-a03e-4dc95deb3ba3" providerId="AD" clId="Web-{6E485F84-362A-EE5B-9395-895B8D6608D2}" dt="2026-07-13T10:50:34.748" v="9"/>
        <pc:sldMkLst>
          <pc:docMk/>
          <pc:sldMk cId="3153865195" sldId="263"/>
        </pc:sldMkLst>
      </pc:sldChg>
    </pc:docChg>
  </pc:docChgLst>
  <pc:docChgLst>
    <pc:chgData name="Osaretin Egharevba Okorocha (2505997)" userId="S::2505997@student.uwtsd.ac.uk::89061eff-e8d5-4cb3-a03e-4dc95deb3ba3" providerId="AD" clId="Web-{04DA1449-F0B9-4946-CD5D-BB16BD940808}"/>
    <pc:docChg chg="addSld">
      <pc:chgData name="Osaretin Egharevba Okorocha (2505997)" userId="S::2505997@student.uwtsd.ac.uk::89061eff-e8d5-4cb3-a03e-4dc95deb3ba3" providerId="AD" clId="Web-{04DA1449-F0B9-4946-CD5D-BB16BD940808}" dt="2026-07-13T10:52:55.156" v="0"/>
      <pc:docMkLst>
        <pc:docMk/>
      </pc:docMkLst>
    </pc:docChg>
  </pc:docChgLst>
  <pc:docChgLst>
    <pc:chgData name="Osaretin Egharevba Okorocha (2505997)" userId="S::2505997@student.uwtsd.ac.uk::89061eff-e8d5-4cb3-a03e-4dc95deb3ba3" providerId="AD" clId="Web-{2098C691-F0A7-A920-3861-AEA577449134}"/>
    <pc:docChg chg="addSld delSld modSld sldOrd">
      <pc:chgData name="Osaretin Egharevba Okorocha (2505997)" userId="S::2505997@student.uwtsd.ac.uk::89061eff-e8d5-4cb3-a03e-4dc95deb3ba3" providerId="AD" clId="Web-{2098C691-F0A7-A920-3861-AEA577449134}" dt="2026-07-17T12:57:40.578" v="70" actId="20577"/>
      <pc:docMkLst>
        <pc:docMk/>
      </pc:docMkLst>
      <pc:sldChg chg="addSp delSp modSp del">
        <pc:chgData name="Osaretin Egharevba Okorocha (2505997)" userId="S::2505997@student.uwtsd.ac.uk::89061eff-e8d5-4cb3-a03e-4dc95deb3ba3" providerId="AD" clId="Web-{2098C691-F0A7-A920-3861-AEA577449134}" dt="2026-07-17T12:51:25.173" v="41"/>
        <pc:sldMkLst>
          <pc:docMk/>
          <pc:sldMk cId="2842822946" sldId="265"/>
        </pc:sldMkLst>
        <pc:spChg chg="mod">
          <ac:chgData name="Osaretin Egharevba Okorocha (2505997)" userId="S::2505997@student.uwtsd.ac.uk::89061eff-e8d5-4cb3-a03e-4dc95deb3ba3" providerId="AD" clId="Web-{2098C691-F0A7-A920-3861-AEA577449134}" dt="2026-07-17T12:44:59.362" v="19"/>
          <ac:spMkLst>
            <pc:docMk/>
            <pc:sldMk cId="2842822946" sldId="265"/>
            <ac:spMk id="2" creationId="{923FF158-C59E-8DAB-6FEC-7FFD73267831}"/>
          </ac:spMkLst>
        </pc:spChg>
        <pc:spChg chg="mod">
          <ac:chgData name="Osaretin Egharevba Okorocha (2505997)" userId="S::2505997@student.uwtsd.ac.uk::89061eff-e8d5-4cb3-a03e-4dc95deb3ba3" providerId="AD" clId="Web-{2098C691-F0A7-A920-3861-AEA577449134}" dt="2026-07-17T12:48:26.557" v="20" actId="20577"/>
          <ac:spMkLst>
            <pc:docMk/>
            <pc:sldMk cId="2842822946" sldId="265"/>
            <ac:spMk id="3" creationId="{AC1A8901-A546-454E-AAD0-FC7F7874194F}"/>
          </ac:spMkLst>
        </pc:spChg>
        <pc:spChg chg="mod">
          <ac:chgData name="Osaretin Egharevba Okorocha (2505997)" userId="S::2505997@student.uwtsd.ac.uk::89061eff-e8d5-4cb3-a03e-4dc95deb3ba3" providerId="AD" clId="Web-{2098C691-F0A7-A920-3861-AEA577449134}" dt="2026-07-17T12:44:59.362" v="19"/>
          <ac:spMkLst>
            <pc:docMk/>
            <pc:sldMk cId="2842822946" sldId="265"/>
            <ac:spMk id="5" creationId="{DA433BBC-167F-42AA-0165-E24F2EEFA7DF}"/>
          </ac:spMkLst>
        </pc:spChg>
        <pc:spChg chg="del">
          <ac:chgData name="Osaretin Egharevba Okorocha (2505997)" userId="S::2505997@student.uwtsd.ac.uk::89061eff-e8d5-4cb3-a03e-4dc95deb3ba3" providerId="AD" clId="Web-{2098C691-F0A7-A920-3861-AEA577449134}" dt="2026-07-17T12:44:59.362" v="19"/>
          <ac:spMkLst>
            <pc:docMk/>
            <pc:sldMk cId="2842822946" sldId="265"/>
            <ac:spMk id="10" creationId="{9B6A81E7-2A43-4366-8431-1FA7A780A2E6}"/>
          </ac:spMkLst>
        </pc:spChg>
        <pc:spChg chg="del">
          <ac:chgData name="Osaretin Egharevba Okorocha (2505997)" userId="S::2505997@student.uwtsd.ac.uk::89061eff-e8d5-4cb3-a03e-4dc95deb3ba3" providerId="AD" clId="Web-{2098C691-F0A7-A920-3861-AEA577449134}" dt="2026-07-17T12:44:59.362" v="19"/>
          <ac:spMkLst>
            <pc:docMk/>
            <pc:sldMk cId="2842822946" sldId="265"/>
            <ac:spMk id="12" creationId="{D09B7001-6C15-47E8-8C3B-A6EB53C98D3A}"/>
          </ac:spMkLst>
        </pc:spChg>
        <pc:spChg chg="del">
          <ac:chgData name="Osaretin Egharevba Okorocha (2505997)" userId="S::2505997@student.uwtsd.ac.uk::89061eff-e8d5-4cb3-a03e-4dc95deb3ba3" providerId="AD" clId="Web-{2098C691-F0A7-A920-3861-AEA577449134}" dt="2026-07-17T12:44:59.362" v="19"/>
          <ac:spMkLst>
            <pc:docMk/>
            <pc:sldMk cId="2842822946" sldId="265"/>
            <ac:spMk id="14" creationId="{7D3D7337-C310-4B2B-BE2D-98E9D6EC0DC8}"/>
          </ac:spMkLst>
        </pc:spChg>
        <pc:spChg chg="add">
          <ac:chgData name="Osaretin Egharevba Okorocha (2505997)" userId="S::2505997@student.uwtsd.ac.uk::89061eff-e8d5-4cb3-a03e-4dc95deb3ba3" providerId="AD" clId="Web-{2098C691-F0A7-A920-3861-AEA577449134}" dt="2026-07-17T12:44:59.362" v="19"/>
          <ac:spMkLst>
            <pc:docMk/>
            <pc:sldMk cId="2842822946" sldId="265"/>
            <ac:spMk id="19" creationId="{3346177D-ADC4-4968-B747-5CFCD390B5B9}"/>
          </ac:spMkLst>
        </pc:spChg>
        <pc:spChg chg="add">
          <ac:chgData name="Osaretin Egharevba Okorocha (2505997)" userId="S::2505997@student.uwtsd.ac.uk::89061eff-e8d5-4cb3-a03e-4dc95deb3ba3" providerId="AD" clId="Web-{2098C691-F0A7-A920-3861-AEA577449134}" dt="2026-07-17T12:44:59.362" v="19"/>
          <ac:spMkLst>
            <pc:docMk/>
            <pc:sldMk cId="2842822946" sldId="265"/>
            <ac:spMk id="21" creationId="{0844A943-BF79-4FEA-ABB1-3BD54D236606}"/>
          </ac:spMkLst>
        </pc:spChg>
        <pc:spChg chg="add">
          <ac:chgData name="Osaretin Egharevba Okorocha (2505997)" userId="S::2505997@student.uwtsd.ac.uk::89061eff-e8d5-4cb3-a03e-4dc95deb3ba3" providerId="AD" clId="Web-{2098C691-F0A7-A920-3861-AEA577449134}" dt="2026-07-17T12:44:59.362" v="19"/>
          <ac:spMkLst>
            <pc:docMk/>
            <pc:sldMk cId="2842822946" sldId="265"/>
            <ac:spMk id="23" creationId="{6437CC72-F4A8-4DC3-AFAB-D22C482C8100}"/>
          </ac:spMkLst>
        </pc:spChg>
        <pc:picChg chg="mod ord">
          <ac:chgData name="Osaretin Egharevba Okorocha (2505997)" userId="S::2505997@student.uwtsd.ac.uk::89061eff-e8d5-4cb3-a03e-4dc95deb3ba3" providerId="AD" clId="Web-{2098C691-F0A7-A920-3861-AEA577449134}" dt="2026-07-17T12:44:59.362" v="19"/>
          <ac:picMkLst>
            <pc:docMk/>
            <pc:sldMk cId="2842822946" sldId="265"/>
            <ac:picMk id="4" creationId="{51CD9ACD-FB58-025E-F0F2-C6DE3DC2773C}"/>
          </ac:picMkLst>
        </pc:picChg>
      </pc:sldChg>
      <pc:sldChg chg="addSp modSp mod ord setBg">
        <pc:chgData name="Osaretin Egharevba Okorocha (2505997)" userId="S::2505997@student.uwtsd.ac.uk::89061eff-e8d5-4cb3-a03e-4dc95deb3ba3" providerId="AD" clId="Web-{2098C691-F0A7-A920-3861-AEA577449134}" dt="2026-07-17T12:40:47.336" v="18"/>
        <pc:sldMkLst>
          <pc:docMk/>
          <pc:sldMk cId="638249975" sldId="266"/>
        </pc:sldMkLst>
        <pc:spChg chg="mod">
          <ac:chgData name="Osaretin Egharevba Okorocha (2505997)" userId="S::2505997@student.uwtsd.ac.uk::89061eff-e8d5-4cb3-a03e-4dc95deb3ba3" providerId="AD" clId="Web-{2098C691-F0A7-A920-3861-AEA577449134}" dt="2026-07-17T12:39:38.631" v="15"/>
          <ac:spMkLst>
            <pc:docMk/>
            <pc:sldMk cId="638249975" sldId="266"/>
            <ac:spMk id="2" creationId="{ABCC4278-DDEC-7BB8-695B-8C48E5233770}"/>
          </ac:spMkLst>
        </pc:spChg>
        <pc:spChg chg="mod">
          <ac:chgData name="Osaretin Egharevba Okorocha (2505997)" userId="S::2505997@student.uwtsd.ac.uk::89061eff-e8d5-4cb3-a03e-4dc95deb3ba3" providerId="AD" clId="Web-{2098C691-F0A7-A920-3861-AEA577449134}" dt="2026-07-17T12:40:03.569" v="16" actId="20577"/>
          <ac:spMkLst>
            <pc:docMk/>
            <pc:sldMk cId="638249975" sldId="266"/>
            <ac:spMk id="3" creationId="{C7CA629A-F075-EC57-803D-23E43D2D4913}"/>
          </ac:spMkLst>
        </pc:spChg>
        <pc:spChg chg="add">
          <ac:chgData name="Osaretin Egharevba Okorocha (2505997)" userId="S::2505997@student.uwtsd.ac.uk::89061eff-e8d5-4cb3-a03e-4dc95deb3ba3" providerId="AD" clId="Web-{2098C691-F0A7-A920-3861-AEA577449134}" dt="2026-07-17T12:39:38.631" v="15"/>
          <ac:spMkLst>
            <pc:docMk/>
            <pc:sldMk cId="638249975" sldId="266"/>
            <ac:spMk id="10" creationId="{245A9F99-D9B1-4094-A2E2-B90AC1DB7B9C}"/>
          </ac:spMkLst>
        </pc:spChg>
        <pc:spChg chg="add">
          <ac:chgData name="Osaretin Egharevba Okorocha (2505997)" userId="S::2505997@student.uwtsd.ac.uk::89061eff-e8d5-4cb3-a03e-4dc95deb3ba3" providerId="AD" clId="Web-{2098C691-F0A7-A920-3861-AEA577449134}" dt="2026-07-17T12:39:38.631" v="15"/>
          <ac:spMkLst>
            <pc:docMk/>
            <pc:sldMk cId="638249975" sldId="266"/>
            <ac:spMk id="12" creationId="{B7FAF607-473A-4A43-A23D-BBFF5C4117BB}"/>
          </ac:spMkLst>
        </pc:spChg>
        <pc:grpChg chg="add">
          <ac:chgData name="Osaretin Egharevba Okorocha (2505997)" userId="S::2505997@student.uwtsd.ac.uk::89061eff-e8d5-4cb3-a03e-4dc95deb3ba3" providerId="AD" clId="Web-{2098C691-F0A7-A920-3861-AEA577449134}" dt="2026-07-17T12:39:38.631" v="15"/>
          <ac:grpSpMkLst>
            <pc:docMk/>
            <pc:sldMk cId="638249975" sldId="266"/>
            <ac:grpSpMk id="14" creationId="{C5F6476F-D303-44D3-B30F-1BA348F0F64A}"/>
          </ac:grpSpMkLst>
        </pc:grpChg>
        <pc:picChg chg="add">
          <ac:chgData name="Osaretin Egharevba Okorocha (2505997)" userId="S::2505997@student.uwtsd.ac.uk::89061eff-e8d5-4cb3-a03e-4dc95deb3ba3" providerId="AD" clId="Web-{2098C691-F0A7-A920-3861-AEA577449134}" dt="2026-07-17T12:39:38.631" v="15"/>
          <ac:picMkLst>
            <pc:docMk/>
            <pc:sldMk cId="638249975" sldId="266"/>
            <ac:picMk id="7" creationId="{045622F0-5385-EDB2-5398-DA1033E331AC}"/>
          </ac:picMkLst>
        </pc:picChg>
      </pc:sldChg>
      <pc:sldChg chg="addSp delSp modSp new">
        <pc:chgData name="Osaretin Egharevba Okorocha (2505997)" userId="S::2505997@student.uwtsd.ac.uk::89061eff-e8d5-4cb3-a03e-4dc95deb3ba3" providerId="AD" clId="Web-{2098C691-F0A7-A920-3861-AEA577449134}" dt="2026-07-17T12:50:20.733" v="40" actId="20577"/>
        <pc:sldMkLst>
          <pc:docMk/>
          <pc:sldMk cId="3659189205" sldId="267"/>
        </pc:sldMkLst>
        <pc:spChg chg="mod">
          <ac:chgData name="Osaretin Egharevba Okorocha (2505997)" userId="S::2505997@student.uwtsd.ac.uk::89061eff-e8d5-4cb3-a03e-4dc95deb3ba3" providerId="AD" clId="Web-{2098C691-F0A7-A920-3861-AEA577449134}" dt="2026-07-17T12:50:20.733" v="40" actId="20577"/>
          <ac:spMkLst>
            <pc:docMk/>
            <pc:sldMk cId="3659189205" sldId="267"/>
            <ac:spMk id="2" creationId="{95CBE525-AAB5-1D7D-4881-63A5FE8D5EFD}"/>
          </ac:spMkLst>
        </pc:spChg>
        <pc:spChg chg="del">
          <ac:chgData name="Osaretin Egharevba Okorocha (2505997)" userId="S::2505997@student.uwtsd.ac.uk::89061eff-e8d5-4cb3-a03e-4dc95deb3ba3" providerId="AD" clId="Web-{2098C691-F0A7-A920-3861-AEA577449134}" dt="2026-07-17T12:48:32.901" v="22"/>
          <ac:spMkLst>
            <pc:docMk/>
            <pc:sldMk cId="3659189205" sldId="267"/>
            <ac:spMk id="3" creationId="{1EC129FC-0D87-01D1-C807-DCAC5B82494D}"/>
          </ac:spMkLst>
        </pc:spChg>
        <pc:graphicFrameChg chg="add mod ord modGraphic">
          <ac:chgData name="Osaretin Egharevba Okorocha (2505997)" userId="S::2505997@student.uwtsd.ac.uk::89061eff-e8d5-4cb3-a03e-4dc95deb3ba3" providerId="AD" clId="Web-{2098C691-F0A7-A920-3861-AEA577449134}" dt="2026-07-17T12:49:39.653" v="30"/>
          <ac:graphicFrameMkLst>
            <pc:docMk/>
            <pc:sldMk cId="3659189205" sldId="267"/>
            <ac:graphicFrameMk id="5" creationId="{0FA53B2B-0555-2E45-3CC4-8A94A51697FD}"/>
          </ac:graphicFrameMkLst>
        </pc:graphicFrameChg>
      </pc:sldChg>
      <pc:sldChg chg="addSp modSp new mod ord setBg">
        <pc:chgData name="Osaretin Egharevba Okorocha (2505997)" userId="S::2505997@student.uwtsd.ac.uk::89061eff-e8d5-4cb3-a03e-4dc95deb3ba3" providerId="AD" clId="Web-{2098C691-F0A7-A920-3861-AEA577449134}" dt="2026-07-17T12:56:30.138" v="61"/>
        <pc:sldMkLst>
          <pc:docMk/>
          <pc:sldMk cId="3889445184" sldId="268"/>
        </pc:sldMkLst>
        <pc:spChg chg="mod">
          <ac:chgData name="Osaretin Egharevba Okorocha (2505997)" userId="S::2505997@student.uwtsd.ac.uk::89061eff-e8d5-4cb3-a03e-4dc95deb3ba3" providerId="AD" clId="Web-{2098C691-F0A7-A920-3861-AEA577449134}" dt="2026-07-17T12:56:10.606" v="58"/>
          <ac:spMkLst>
            <pc:docMk/>
            <pc:sldMk cId="3889445184" sldId="268"/>
            <ac:spMk id="2" creationId="{D5EC8FE1-9674-408C-FC7F-B73681ACD2B2}"/>
          </ac:spMkLst>
        </pc:spChg>
        <pc:spChg chg="mod">
          <ac:chgData name="Osaretin Egharevba Okorocha (2505997)" userId="S::2505997@student.uwtsd.ac.uk::89061eff-e8d5-4cb3-a03e-4dc95deb3ba3" providerId="AD" clId="Web-{2098C691-F0A7-A920-3861-AEA577449134}" dt="2026-07-17T12:56:22.778" v="60" actId="20577"/>
          <ac:spMkLst>
            <pc:docMk/>
            <pc:sldMk cId="3889445184" sldId="268"/>
            <ac:spMk id="3" creationId="{162E9F07-7A52-D099-787D-CC9D009222A3}"/>
          </ac:spMkLst>
        </pc:spChg>
        <pc:spChg chg="add">
          <ac:chgData name="Osaretin Egharevba Okorocha (2505997)" userId="S::2505997@student.uwtsd.ac.uk::89061eff-e8d5-4cb3-a03e-4dc95deb3ba3" providerId="AD" clId="Web-{2098C691-F0A7-A920-3861-AEA577449134}" dt="2026-07-17T12:56:10.606" v="58"/>
          <ac:spMkLst>
            <pc:docMk/>
            <pc:sldMk cId="3889445184" sldId="268"/>
            <ac:spMk id="8" creationId="{3AD318CC-E2A8-4E27-9548-A047A78999B1}"/>
          </ac:spMkLst>
        </pc:spChg>
        <pc:spChg chg="add">
          <ac:chgData name="Osaretin Egharevba Okorocha (2505997)" userId="S::2505997@student.uwtsd.ac.uk::89061eff-e8d5-4cb3-a03e-4dc95deb3ba3" providerId="AD" clId="Web-{2098C691-F0A7-A920-3861-AEA577449134}" dt="2026-07-17T12:56:10.606" v="58"/>
          <ac:spMkLst>
            <pc:docMk/>
            <pc:sldMk cId="3889445184" sldId="268"/>
            <ac:spMk id="14" creationId="{2C1BBA94-3F40-40AA-8BB9-E69E25E537C1}"/>
          </ac:spMkLst>
        </pc:spChg>
        <pc:grpChg chg="add">
          <ac:chgData name="Osaretin Egharevba Okorocha (2505997)" userId="S::2505997@student.uwtsd.ac.uk::89061eff-e8d5-4cb3-a03e-4dc95deb3ba3" providerId="AD" clId="Web-{2098C691-F0A7-A920-3861-AEA577449134}" dt="2026-07-17T12:56:10.606" v="58"/>
          <ac:grpSpMkLst>
            <pc:docMk/>
            <pc:sldMk cId="3889445184" sldId="268"/>
            <ac:grpSpMk id="10" creationId="{B14B560F-9DD7-4302-A60B-EBD3EF59B073}"/>
          </ac:grpSpMkLst>
        </pc:grpChg>
      </pc:sldChg>
      <pc:sldChg chg="modSp new">
        <pc:chgData name="Osaretin Egharevba Okorocha (2505997)" userId="S::2505997@student.uwtsd.ac.uk::89061eff-e8d5-4cb3-a03e-4dc95deb3ba3" providerId="AD" clId="Web-{2098C691-F0A7-A920-3861-AEA577449134}" dt="2026-07-17T12:57:40.578" v="70" actId="20577"/>
        <pc:sldMkLst>
          <pc:docMk/>
          <pc:sldMk cId="1978087378" sldId="269"/>
        </pc:sldMkLst>
        <pc:spChg chg="mod">
          <ac:chgData name="Osaretin Egharevba Okorocha (2505997)" userId="S::2505997@student.uwtsd.ac.uk::89061eff-e8d5-4cb3-a03e-4dc95deb3ba3" providerId="AD" clId="Web-{2098C691-F0A7-A920-3861-AEA577449134}" dt="2026-07-17T12:57:40.578" v="70" actId="20577"/>
          <ac:spMkLst>
            <pc:docMk/>
            <pc:sldMk cId="1978087378" sldId="269"/>
            <ac:spMk id="2" creationId="{2E5C7C23-393A-B943-FFA8-3D35F87D115F}"/>
          </ac:spMkLst>
        </pc:spChg>
        <pc:spChg chg="mod">
          <ac:chgData name="Osaretin Egharevba Okorocha (2505997)" userId="S::2505997@student.uwtsd.ac.uk::89061eff-e8d5-4cb3-a03e-4dc95deb3ba3" providerId="AD" clId="Web-{2098C691-F0A7-A920-3861-AEA577449134}" dt="2026-07-17T12:57:30.031" v="66" actId="20577"/>
          <ac:spMkLst>
            <pc:docMk/>
            <pc:sldMk cId="1978087378" sldId="269"/>
            <ac:spMk id="3" creationId="{CF6B620D-2941-3413-55C5-93EDF35E5E85}"/>
          </ac:spMkLst>
        </pc:spChg>
      </pc:sldChg>
    </pc:docChg>
  </pc:docChgLst>
  <pc:docChgLst>
    <pc:chgData name="Osaretin Egharevba Okorocha (2505997)" userId="S::2505997@student.uwtsd.ac.uk::89061eff-e8d5-4cb3-a03e-4dc95deb3ba3" providerId="AD" clId="Web-{2133029B-9737-168E-BCCE-A90043983E69}"/>
    <pc:docChg chg="addSld delSld modSld sldOrd">
      <pc:chgData name="Osaretin Egharevba Okorocha (2505997)" userId="S::2505997@student.uwtsd.ac.uk::89061eff-e8d5-4cb3-a03e-4dc95deb3ba3" providerId="AD" clId="Web-{2133029B-9737-168E-BCCE-A90043983E69}" dt="2026-07-17T13:17:45.190" v="99" actId="20577"/>
      <pc:docMkLst>
        <pc:docMk/>
      </pc:docMkLst>
      <pc:sldChg chg="addSp delSp modSp">
        <pc:chgData name="Osaretin Egharevba Okorocha (2505997)" userId="S::2505997@student.uwtsd.ac.uk::89061eff-e8d5-4cb3-a03e-4dc95deb3ba3" providerId="AD" clId="Web-{2133029B-9737-168E-BCCE-A90043983E69}" dt="2026-07-17T13:17:45.190" v="99" actId="20577"/>
        <pc:sldMkLst>
          <pc:docMk/>
          <pc:sldMk cId="4279551749" sldId="260"/>
        </pc:sldMkLst>
        <pc:spChg chg="mod">
          <ac:chgData name="Osaretin Egharevba Okorocha (2505997)" userId="S::2505997@student.uwtsd.ac.uk::89061eff-e8d5-4cb3-a03e-4dc95deb3ba3" providerId="AD" clId="Web-{2133029B-9737-168E-BCCE-A90043983E69}" dt="2026-07-17T13:08:08.886" v="79"/>
          <ac:spMkLst>
            <pc:docMk/>
            <pc:sldMk cId="4279551749" sldId="260"/>
            <ac:spMk id="2" creationId="{DAA9DFD9-837A-E8A7-8B4C-E8044F538A57}"/>
          </ac:spMkLst>
        </pc:spChg>
        <pc:spChg chg="mod">
          <ac:chgData name="Osaretin Egharevba Okorocha (2505997)" userId="S::2505997@student.uwtsd.ac.uk::89061eff-e8d5-4cb3-a03e-4dc95deb3ba3" providerId="AD" clId="Web-{2133029B-9737-168E-BCCE-A90043983E69}" dt="2026-07-17T13:17:45.190" v="99" actId="20577"/>
          <ac:spMkLst>
            <pc:docMk/>
            <pc:sldMk cId="4279551749" sldId="260"/>
            <ac:spMk id="3" creationId="{7245A2D0-5C0B-8892-72D9-8422E35420AA}"/>
          </ac:spMkLst>
        </pc:spChg>
        <pc:spChg chg="add del">
          <ac:chgData name="Osaretin Egharevba Okorocha (2505997)" userId="S::2505997@student.uwtsd.ac.uk::89061eff-e8d5-4cb3-a03e-4dc95deb3ba3" providerId="AD" clId="Web-{2133029B-9737-168E-BCCE-A90043983E69}" dt="2026-07-17T13:08:08.886" v="79"/>
          <ac:spMkLst>
            <pc:docMk/>
            <pc:sldMk cId="4279551749" sldId="260"/>
            <ac:spMk id="13" creationId="{3ECBE1F1-D69B-4AFA-ABD5-8E41720EF6DE}"/>
          </ac:spMkLst>
        </pc:spChg>
        <pc:spChg chg="add del">
          <ac:chgData name="Osaretin Egharevba Okorocha (2505997)" userId="S::2505997@student.uwtsd.ac.uk::89061eff-e8d5-4cb3-a03e-4dc95deb3ba3" providerId="AD" clId="Web-{2133029B-9737-168E-BCCE-A90043983E69}" dt="2026-07-17T13:08:08.886" v="79"/>
          <ac:spMkLst>
            <pc:docMk/>
            <pc:sldMk cId="4279551749" sldId="260"/>
            <ac:spMk id="15" creationId="{603A6265-E10C-4B85-9C20-E75FCAF9CC63}"/>
          </ac:spMkLst>
        </pc:spChg>
        <pc:spChg chg="add del">
          <ac:chgData name="Osaretin Egharevba Okorocha (2505997)" userId="S::2505997@student.uwtsd.ac.uk::89061eff-e8d5-4cb3-a03e-4dc95deb3ba3" providerId="AD" clId="Web-{2133029B-9737-168E-BCCE-A90043983E69}" dt="2026-07-17T13:08:08.886" v="79"/>
          <ac:spMkLst>
            <pc:docMk/>
            <pc:sldMk cId="4279551749" sldId="260"/>
            <ac:spMk id="20" creationId="{3AD318CC-E2A8-4E27-9548-A047A78999B1}"/>
          </ac:spMkLst>
        </pc:spChg>
        <pc:spChg chg="add del">
          <ac:chgData name="Osaretin Egharevba Okorocha (2505997)" userId="S::2505997@student.uwtsd.ac.uk::89061eff-e8d5-4cb3-a03e-4dc95deb3ba3" providerId="AD" clId="Web-{2133029B-9737-168E-BCCE-A90043983E69}" dt="2026-07-17T13:08:08.886" v="79"/>
          <ac:spMkLst>
            <pc:docMk/>
            <pc:sldMk cId="4279551749" sldId="260"/>
            <ac:spMk id="26" creationId="{2C1BBA94-3F40-40AA-8BB9-E69E25E537C1}"/>
          </ac:spMkLst>
        </pc:spChg>
        <pc:grpChg chg="add del">
          <ac:chgData name="Osaretin Egharevba Okorocha (2505997)" userId="S::2505997@student.uwtsd.ac.uk::89061eff-e8d5-4cb3-a03e-4dc95deb3ba3" providerId="AD" clId="Web-{2133029B-9737-168E-BCCE-A90043983E69}" dt="2026-07-17T13:08:08.886" v="79"/>
          <ac:grpSpMkLst>
            <pc:docMk/>
            <pc:sldMk cId="4279551749" sldId="260"/>
            <ac:grpSpMk id="22" creationId="{B14B560F-9DD7-4302-A60B-EBD3EF59B073}"/>
          </ac:grpSpMkLst>
        </pc:grpChg>
        <pc:picChg chg="add mod">
          <ac:chgData name="Osaretin Egharevba Okorocha (2505997)" userId="S::2505997@student.uwtsd.ac.uk::89061eff-e8d5-4cb3-a03e-4dc95deb3ba3" providerId="AD" clId="Web-{2133029B-9737-168E-BCCE-A90043983E69}" dt="2026-07-17T13:12:02.536" v="86" actId="14100"/>
          <ac:picMkLst>
            <pc:docMk/>
            <pc:sldMk cId="4279551749" sldId="260"/>
            <ac:picMk id="4" creationId="{95816CE3-0014-1AEA-3374-166C78A6AEF2}"/>
          </ac:picMkLst>
        </pc:picChg>
        <pc:picChg chg="del">
          <ac:chgData name="Osaretin Egharevba Okorocha (2505997)" userId="S::2505997@student.uwtsd.ac.uk::89061eff-e8d5-4cb3-a03e-4dc95deb3ba3" providerId="AD" clId="Web-{2133029B-9737-168E-BCCE-A90043983E69}" dt="2026-07-17T13:07:36.119" v="77"/>
          <ac:picMkLst>
            <pc:docMk/>
            <pc:sldMk cId="4279551749" sldId="260"/>
            <ac:picMk id="14" creationId="{DD0B096C-F26E-E551-8A66-57B20B52DF2C}"/>
          </ac:picMkLst>
        </pc:picChg>
      </pc:sldChg>
      <pc:sldChg chg="modSp">
        <pc:chgData name="Osaretin Egharevba Okorocha (2505997)" userId="S::2505997@student.uwtsd.ac.uk::89061eff-e8d5-4cb3-a03e-4dc95deb3ba3" providerId="AD" clId="Web-{2133029B-9737-168E-BCCE-A90043983E69}" dt="2026-07-17T12:58:59.222" v="8" actId="20577"/>
        <pc:sldMkLst>
          <pc:docMk/>
          <pc:sldMk cId="2573928924" sldId="261"/>
        </pc:sldMkLst>
        <pc:spChg chg="mod">
          <ac:chgData name="Osaretin Egharevba Okorocha (2505997)" userId="S::2505997@student.uwtsd.ac.uk::89061eff-e8d5-4cb3-a03e-4dc95deb3ba3" providerId="AD" clId="Web-{2133029B-9737-168E-BCCE-A90043983E69}" dt="2026-07-17T12:58:59.222" v="8" actId="20577"/>
          <ac:spMkLst>
            <pc:docMk/>
            <pc:sldMk cId="2573928924" sldId="261"/>
            <ac:spMk id="2" creationId="{6790D66E-20E6-CA93-17C1-F81D5B69B1B2}"/>
          </ac:spMkLst>
        </pc:spChg>
      </pc:sldChg>
      <pc:sldChg chg="modSp">
        <pc:chgData name="Osaretin Egharevba Okorocha (2505997)" userId="S::2505997@student.uwtsd.ac.uk::89061eff-e8d5-4cb3-a03e-4dc95deb3ba3" providerId="AD" clId="Web-{2133029B-9737-168E-BCCE-A90043983E69}" dt="2026-07-17T12:59:38.129" v="21" actId="20577"/>
        <pc:sldMkLst>
          <pc:docMk/>
          <pc:sldMk cId="3153865195" sldId="263"/>
        </pc:sldMkLst>
        <pc:spChg chg="mod">
          <ac:chgData name="Osaretin Egharevba Okorocha (2505997)" userId="S::2505997@student.uwtsd.ac.uk::89061eff-e8d5-4cb3-a03e-4dc95deb3ba3" providerId="AD" clId="Web-{2133029B-9737-168E-BCCE-A90043983E69}" dt="2026-07-17T12:59:38.129" v="21" actId="20577"/>
          <ac:spMkLst>
            <pc:docMk/>
            <pc:sldMk cId="3153865195" sldId="263"/>
            <ac:spMk id="2" creationId="{D6D4F0AE-5270-7C34-C110-4D11D4A6A2EA}"/>
          </ac:spMkLst>
        </pc:spChg>
      </pc:sldChg>
      <pc:sldChg chg="modSp">
        <pc:chgData name="Osaretin Egharevba Okorocha (2505997)" userId="S::2505997@student.uwtsd.ac.uk::89061eff-e8d5-4cb3-a03e-4dc95deb3ba3" providerId="AD" clId="Web-{2133029B-9737-168E-BCCE-A90043983E69}" dt="2026-07-17T12:59:20.988" v="20" actId="20577"/>
        <pc:sldMkLst>
          <pc:docMk/>
          <pc:sldMk cId="638249975" sldId="266"/>
        </pc:sldMkLst>
        <pc:spChg chg="mod">
          <ac:chgData name="Osaretin Egharevba Okorocha (2505997)" userId="S::2505997@student.uwtsd.ac.uk::89061eff-e8d5-4cb3-a03e-4dc95deb3ba3" providerId="AD" clId="Web-{2133029B-9737-168E-BCCE-A90043983E69}" dt="2026-07-17T12:59:20.988" v="20" actId="20577"/>
          <ac:spMkLst>
            <pc:docMk/>
            <pc:sldMk cId="638249975" sldId="266"/>
            <ac:spMk id="2" creationId="{ABCC4278-DDEC-7BB8-695B-8C48E5233770}"/>
          </ac:spMkLst>
        </pc:spChg>
      </pc:sldChg>
      <pc:sldChg chg="modSp">
        <pc:chgData name="Osaretin Egharevba Okorocha (2505997)" userId="S::2505997@student.uwtsd.ac.uk::89061eff-e8d5-4cb3-a03e-4dc95deb3ba3" providerId="AD" clId="Web-{2133029B-9737-168E-BCCE-A90043983E69}" dt="2026-07-17T12:59:53.239" v="23" actId="20577"/>
        <pc:sldMkLst>
          <pc:docMk/>
          <pc:sldMk cId="3659189205" sldId="267"/>
        </pc:sldMkLst>
        <pc:spChg chg="mod">
          <ac:chgData name="Osaretin Egharevba Okorocha (2505997)" userId="S::2505997@student.uwtsd.ac.uk::89061eff-e8d5-4cb3-a03e-4dc95deb3ba3" providerId="AD" clId="Web-{2133029B-9737-168E-BCCE-A90043983E69}" dt="2026-07-17T12:59:53.239" v="23" actId="20577"/>
          <ac:spMkLst>
            <pc:docMk/>
            <pc:sldMk cId="3659189205" sldId="267"/>
            <ac:spMk id="2" creationId="{95CBE525-AAB5-1D7D-4881-63A5FE8D5EFD}"/>
          </ac:spMkLst>
        </pc:spChg>
      </pc:sldChg>
      <pc:sldChg chg="addSp delSp modSp mod ord setBg">
        <pc:chgData name="Osaretin Egharevba Okorocha (2505997)" userId="S::2505997@student.uwtsd.ac.uk::89061eff-e8d5-4cb3-a03e-4dc95deb3ba3" providerId="AD" clId="Web-{2133029B-9737-168E-BCCE-A90043983E69}" dt="2026-07-17T13:02:05.198" v="73"/>
        <pc:sldMkLst>
          <pc:docMk/>
          <pc:sldMk cId="1978087378" sldId="269"/>
        </pc:sldMkLst>
        <pc:spChg chg="mod">
          <ac:chgData name="Osaretin Egharevba Okorocha (2505997)" userId="S::2505997@student.uwtsd.ac.uk::89061eff-e8d5-4cb3-a03e-4dc95deb3ba3" providerId="AD" clId="Web-{2133029B-9737-168E-BCCE-A90043983E69}" dt="2026-07-17T13:01:45.197" v="72" actId="20577"/>
          <ac:spMkLst>
            <pc:docMk/>
            <pc:sldMk cId="1978087378" sldId="269"/>
            <ac:spMk id="2" creationId="{2E5C7C23-393A-B943-FFA8-3D35F87D115F}"/>
          </ac:spMkLst>
        </pc:spChg>
        <pc:spChg chg="mod">
          <ac:chgData name="Osaretin Egharevba Okorocha (2505997)" userId="S::2505997@student.uwtsd.ac.uk::89061eff-e8d5-4cb3-a03e-4dc95deb3ba3" providerId="AD" clId="Web-{2133029B-9737-168E-BCCE-A90043983E69}" dt="2026-07-17T13:00:56.211" v="50"/>
          <ac:spMkLst>
            <pc:docMk/>
            <pc:sldMk cId="1978087378" sldId="269"/>
            <ac:spMk id="3" creationId="{CF6B620D-2941-3413-55C5-93EDF35E5E85}"/>
          </ac:spMkLst>
        </pc:spChg>
        <pc:spChg chg="add del">
          <ac:chgData name="Osaretin Egharevba Okorocha (2505997)" userId="S::2505997@student.uwtsd.ac.uk::89061eff-e8d5-4cb3-a03e-4dc95deb3ba3" providerId="AD" clId="Web-{2133029B-9737-168E-BCCE-A90043983E69}" dt="2026-07-17T13:00:56.195" v="49"/>
          <ac:spMkLst>
            <pc:docMk/>
            <pc:sldMk cId="1978087378" sldId="269"/>
            <ac:spMk id="10" creationId="{EDDBB197-D710-4A4F-A9CA-FD2177498BE8}"/>
          </ac:spMkLst>
        </pc:spChg>
        <pc:spChg chg="add del">
          <ac:chgData name="Osaretin Egharevba Okorocha (2505997)" userId="S::2505997@student.uwtsd.ac.uk::89061eff-e8d5-4cb3-a03e-4dc95deb3ba3" providerId="AD" clId="Web-{2133029B-9737-168E-BCCE-A90043983E69}" dt="2026-07-17T13:00:56.195" v="49"/>
          <ac:spMkLst>
            <pc:docMk/>
            <pc:sldMk cId="1978087378" sldId="269"/>
            <ac:spMk id="12" creationId="{975D1CFA-2CDB-4B64-BD9F-85744E8DA12F}"/>
          </ac:spMkLst>
        </pc:spChg>
        <pc:spChg chg="add">
          <ac:chgData name="Osaretin Egharevba Okorocha (2505997)" userId="S::2505997@student.uwtsd.ac.uk::89061eff-e8d5-4cb3-a03e-4dc95deb3ba3" providerId="AD" clId="Web-{2133029B-9737-168E-BCCE-A90043983E69}" dt="2026-07-17T13:00:56.211" v="50"/>
          <ac:spMkLst>
            <pc:docMk/>
            <pc:sldMk cId="1978087378" sldId="269"/>
            <ac:spMk id="20" creationId="{245A9F99-D9B1-4094-A2E2-B90AC1DB7B9C}"/>
          </ac:spMkLst>
        </pc:spChg>
        <pc:spChg chg="add">
          <ac:chgData name="Osaretin Egharevba Okorocha (2505997)" userId="S::2505997@student.uwtsd.ac.uk::89061eff-e8d5-4cb3-a03e-4dc95deb3ba3" providerId="AD" clId="Web-{2133029B-9737-168E-BCCE-A90043983E69}" dt="2026-07-17T13:00:56.211" v="50"/>
          <ac:spMkLst>
            <pc:docMk/>
            <pc:sldMk cId="1978087378" sldId="269"/>
            <ac:spMk id="21" creationId="{B7FAF607-473A-4A43-A23D-BBFF5C4117BB}"/>
          </ac:spMkLst>
        </pc:spChg>
        <pc:grpChg chg="add del">
          <ac:chgData name="Osaretin Egharevba Okorocha (2505997)" userId="S::2505997@student.uwtsd.ac.uk::89061eff-e8d5-4cb3-a03e-4dc95deb3ba3" providerId="AD" clId="Web-{2133029B-9737-168E-BCCE-A90043983E69}" dt="2026-07-17T13:00:56.195" v="49"/>
          <ac:grpSpMkLst>
            <pc:docMk/>
            <pc:sldMk cId="1978087378" sldId="269"/>
            <ac:grpSpMk id="14" creationId="{25EE5136-01F1-466C-962D-BA9B4C6757AA}"/>
          </ac:grpSpMkLst>
        </pc:grpChg>
        <pc:grpChg chg="add">
          <ac:chgData name="Osaretin Egharevba Okorocha (2505997)" userId="S::2505997@student.uwtsd.ac.uk::89061eff-e8d5-4cb3-a03e-4dc95deb3ba3" providerId="AD" clId="Web-{2133029B-9737-168E-BCCE-A90043983E69}" dt="2026-07-17T13:00:56.211" v="50"/>
          <ac:grpSpMkLst>
            <pc:docMk/>
            <pc:sldMk cId="1978087378" sldId="269"/>
            <ac:grpSpMk id="23" creationId="{C5F6476F-D303-44D3-B30F-1BA348F0F64A}"/>
          </ac:grpSpMkLst>
        </pc:grpChg>
        <pc:picChg chg="add del">
          <ac:chgData name="Osaretin Egharevba Okorocha (2505997)" userId="S::2505997@student.uwtsd.ac.uk::89061eff-e8d5-4cb3-a03e-4dc95deb3ba3" providerId="AD" clId="Web-{2133029B-9737-168E-BCCE-A90043983E69}" dt="2026-07-17T13:00:56.195" v="49"/>
          <ac:picMkLst>
            <pc:docMk/>
            <pc:sldMk cId="1978087378" sldId="269"/>
            <ac:picMk id="7" creationId="{BDE29F99-7C74-589C-3A7F-59F1F3F761FD}"/>
          </ac:picMkLst>
        </pc:picChg>
        <pc:picChg chg="add">
          <ac:chgData name="Osaretin Egharevba Okorocha (2505997)" userId="S::2505997@student.uwtsd.ac.uk::89061eff-e8d5-4cb3-a03e-4dc95deb3ba3" providerId="AD" clId="Web-{2133029B-9737-168E-BCCE-A90043983E69}" dt="2026-07-17T13:00:56.211" v="50"/>
          <ac:picMkLst>
            <pc:docMk/>
            <pc:sldMk cId="1978087378" sldId="269"/>
            <ac:picMk id="22" creationId="{CCF1719C-CD1C-30B9-8FFE-4965DE94629B}"/>
          </ac:picMkLst>
        </pc:picChg>
      </pc:sldChg>
      <pc:sldChg chg="modSp new del">
        <pc:chgData name="Osaretin Egharevba Okorocha (2505997)" userId="S::2505997@student.uwtsd.ac.uk::89061eff-e8d5-4cb3-a03e-4dc95deb3ba3" providerId="AD" clId="Web-{2133029B-9737-168E-BCCE-A90043983E69}" dt="2026-07-17T13:03:11.529" v="76"/>
        <pc:sldMkLst>
          <pc:docMk/>
          <pc:sldMk cId="928487892" sldId="270"/>
        </pc:sldMkLst>
        <pc:spChg chg="mod">
          <ac:chgData name="Osaretin Egharevba Okorocha (2505997)" userId="S::2505997@student.uwtsd.ac.uk::89061eff-e8d5-4cb3-a03e-4dc95deb3ba3" providerId="AD" clId="Web-{2133029B-9737-168E-BCCE-A90043983E69}" dt="2026-07-17T13:03:00.278" v="75" actId="20577"/>
          <ac:spMkLst>
            <pc:docMk/>
            <pc:sldMk cId="928487892" sldId="270"/>
            <ac:spMk id="3" creationId="{96F99C15-2F65-021C-7A4A-FC7481F2775A}"/>
          </ac:spMkLst>
        </pc:spChg>
      </pc:sldChg>
    </pc:docChg>
  </pc:docChgLst>
  <pc:docChgLst>
    <pc:chgData name="Osaretin Egharevba Okorocha (2505997)" userId="S::2505997@student.uwtsd.ac.uk::89061eff-e8d5-4cb3-a03e-4dc95deb3ba3" providerId="AD" clId="Web-{E6645FE3-80CC-6CDE-BECA-6C07F63CE5A8}"/>
    <pc:docChg chg="modSld">
      <pc:chgData name="Osaretin Egharevba Okorocha (2505997)" userId="S::2505997@student.uwtsd.ac.uk::89061eff-e8d5-4cb3-a03e-4dc95deb3ba3" providerId="AD" clId="Web-{E6645FE3-80CC-6CDE-BECA-6C07F63CE5A8}" dt="2026-07-13T16:06:16.312" v="14"/>
      <pc:docMkLst>
        <pc:docMk/>
      </pc:docMkLst>
      <pc:sldChg chg="addSp modSp mod setBg">
        <pc:chgData name="Osaretin Egharevba Okorocha (2505997)" userId="S::2505997@student.uwtsd.ac.uk::89061eff-e8d5-4cb3-a03e-4dc95deb3ba3" providerId="AD" clId="Web-{E6645FE3-80CC-6CDE-BECA-6C07F63CE5A8}" dt="2026-07-13T15:11:43.501" v="8"/>
        <pc:sldMkLst>
          <pc:docMk/>
          <pc:sldMk cId="4279551749" sldId="260"/>
        </pc:sldMkLst>
        <pc:spChg chg="mod">
          <ac:chgData name="Osaretin Egharevba Okorocha (2505997)" userId="S::2505997@student.uwtsd.ac.uk::89061eff-e8d5-4cb3-a03e-4dc95deb3ba3" providerId="AD" clId="Web-{E6645FE3-80CC-6CDE-BECA-6C07F63CE5A8}" dt="2026-07-13T15:11:43.501" v="8"/>
          <ac:spMkLst>
            <pc:docMk/>
            <pc:sldMk cId="4279551749" sldId="260"/>
            <ac:spMk id="2" creationId="{DAA9DFD9-837A-E8A7-8B4C-E8044F538A57}"/>
          </ac:spMkLst>
        </pc:spChg>
        <pc:spChg chg="mod">
          <ac:chgData name="Osaretin Egharevba Okorocha (2505997)" userId="S::2505997@student.uwtsd.ac.uk::89061eff-e8d5-4cb3-a03e-4dc95deb3ba3" providerId="AD" clId="Web-{E6645FE3-80CC-6CDE-BECA-6C07F63CE5A8}" dt="2026-07-13T15:11:43.501" v="8"/>
          <ac:spMkLst>
            <pc:docMk/>
            <pc:sldMk cId="4279551749" sldId="260"/>
            <ac:spMk id="3" creationId="{7245A2D0-5C0B-8892-72D9-8422E35420AA}"/>
          </ac:spMkLst>
        </pc:spChg>
        <pc:spChg chg="add">
          <ac:chgData name="Osaretin Egharevba Okorocha (2505997)" userId="S::2505997@student.uwtsd.ac.uk::89061eff-e8d5-4cb3-a03e-4dc95deb3ba3" providerId="AD" clId="Web-{E6645FE3-80CC-6CDE-BECA-6C07F63CE5A8}" dt="2026-07-13T15:11:43.501" v="8"/>
          <ac:spMkLst>
            <pc:docMk/>
            <pc:sldMk cId="4279551749" sldId="260"/>
            <ac:spMk id="13" creationId="{3ECBE1F1-D69B-4AFA-ABD5-8E41720EF6DE}"/>
          </ac:spMkLst>
        </pc:spChg>
        <pc:spChg chg="add">
          <ac:chgData name="Osaretin Egharevba Okorocha (2505997)" userId="S::2505997@student.uwtsd.ac.uk::89061eff-e8d5-4cb3-a03e-4dc95deb3ba3" providerId="AD" clId="Web-{E6645FE3-80CC-6CDE-BECA-6C07F63CE5A8}" dt="2026-07-13T15:11:43.501" v="8"/>
          <ac:spMkLst>
            <pc:docMk/>
            <pc:sldMk cId="4279551749" sldId="260"/>
            <ac:spMk id="15" creationId="{603A6265-E10C-4B85-9C20-E75FCAF9CC63}"/>
          </ac:spMkLst>
        </pc:spChg>
      </pc:sldChg>
      <pc:sldChg chg="addSp delSp modSp mod setBg">
        <pc:chgData name="Osaretin Egharevba Okorocha (2505997)" userId="S::2505997@student.uwtsd.ac.uk::89061eff-e8d5-4cb3-a03e-4dc95deb3ba3" providerId="AD" clId="Web-{E6645FE3-80CC-6CDE-BECA-6C07F63CE5A8}" dt="2026-07-13T15:08:04.383" v="2"/>
        <pc:sldMkLst>
          <pc:docMk/>
          <pc:sldMk cId="2573928924" sldId="261"/>
        </pc:sldMkLst>
        <pc:spChg chg="mod">
          <ac:chgData name="Osaretin Egharevba Okorocha (2505997)" userId="S::2505997@student.uwtsd.ac.uk::89061eff-e8d5-4cb3-a03e-4dc95deb3ba3" providerId="AD" clId="Web-{E6645FE3-80CC-6CDE-BECA-6C07F63CE5A8}" dt="2026-07-13T15:08:04.383" v="2"/>
          <ac:spMkLst>
            <pc:docMk/>
            <pc:sldMk cId="2573928924" sldId="261"/>
            <ac:spMk id="2" creationId="{6790D66E-20E6-CA93-17C1-F81D5B69B1B2}"/>
          </ac:spMkLst>
        </pc:spChg>
        <pc:spChg chg="mod">
          <ac:chgData name="Osaretin Egharevba Okorocha (2505997)" userId="S::2505997@student.uwtsd.ac.uk::89061eff-e8d5-4cb3-a03e-4dc95deb3ba3" providerId="AD" clId="Web-{E6645FE3-80CC-6CDE-BECA-6C07F63CE5A8}" dt="2026-07-13T15:08:04.383" v="2"/>
          <ac:spMkLst>
            <pc:docMk/>
            <pc:sldMk cId="2573928924" sldId="261"/>
            <ac:spMk id="3" creationId="{8D5BF74B-5131-4720-341C-08F47556CABC}"/>
          </ac:spMkLst>
        </pc:spChg>
        <pc:spChg chg="add">
          <ac:chgData name="Osaretin Egharevba Okorocha (2505997)" userId="S::2505997@student.uwtsd.ac.uk::89061eff-e8d5-4cb3-a03e-4dc95deb3ba3" providerId="AD" clId="Web-{E6645FE3-80CC-6CDE-BECA-6C07F63CE5A8}" dt="2026-07-13T15:08:04.383" v="2"/>
          <ac:spMkLst>
            <pc:docMk/>
            <pc:sldMk cId="2573928924" sldId="261"/>
            <ac:spMk id="13" creationId="{9F7D5CDA-D291-4307-BF55-1381FED29634}"/>
          </ac:spMkLst>
        </pc:spChg>
        <pc:picChg chg="add">
          <ac:chgData name="Osaretin Egharevba Okorocha (2505997)" userId="S::2505997@student.uwtsd.ac.uk::89061eff-e8d5-4cb3-a03e-4dc95deb3ba3" providerId="AD" clId="Web-{E6645FE3-80CC-6CDE-BECA-6C07F63CE5A8}" dt="2026-07-13T15:08:04.383" v="2"/>
          <ac:picMkLst>
            <pc:docMk/>
            <pc:sldMk cId="2573928924" sldId="261"/>
            <ac:picMk id="14" creationId="{0D3DC2F9-C168-07F4-2DFA-D6E1FE2DDA9C}"/>
          </ac:picMkLst>
        </pc:picChg>
      </pc:sldChg>
      <pc:sldChg chg="addSp delSp modSp mod setBg">
        <pc:chgData name="Osaretin Egharevba Okorocha (2505997)" userId="S::2505997@student.uwtsd.ac.uk::89061eff-e8d5-4cb3-a03e-4dc95deb3ba3" providerId="AD" clId="Web-{E6645FE3-80CC-6CDE-BECA-6C07F63CE5A8}" dt="2026-07-13T15:20:24.366" v="13"/>
        <pc:sldMkLst>
          <pc:docMk/>
          <pc:sldMk cId="970650145" sldId="262"/>
        </pc:sldMkLst>
        <pc:spChg chg="mod">
          <ac:chgData name="Osaretin Egharevba Okorocha (2505997)" userId="S::2505997@student.uwtsd.ac.uk::89061eff-e8d5-4cb3-a03e-4dc95deb3ba3" providerId="AD" clId="Web-{E6645FE3-80CC-6CDE-BECA-6C07F63CE5A8}" dt="2026-07-13T15:20:24.366" v="13"/>
          <ac:spMkLst>
            <pc:docMk/>
            <pc:sldMk cId="970650145" sldId="262"/>
            <ac:spMk id="2" creationId="{B1AE139C-30CF-0CD0-4200-3A8EC8F5C557}"/>
          </ac:spMkLst>
        </pc:spChg>
        <pc:spChg chg="add">
          <ac:chgData name="Osaretin Egharevba Okorocha (2505997)" userId="S::2505997@student.uwtsd.ac.uk::89061eff-e8d5-4cb3-a03e-4dc95deb3ba3" providerId="AD" clId="Web-{E6645FE3-80CC-6CDE-BECA-6C07F63CE5A8}" dt="2026-07-13T15:20:24.366" v="13"/>
          <ac:spMkLst>
            <pc:docMk/>
            <pc:sldMk cId="970650145" sldId="262"/>
            <ac:spMk id="8" creationId="{5C8908E2-EE49-44D2-9428-A28D2312A8D5}"/>
          </ac:spMkLst>
        </pc:spChg>
        <pc:spChg chg="add">
          <ac:chgData name="Osaretin Egharevba Okorocha (2505997)" userId="S::2505997@student.uwtsd.ac.uk::89061eff-e8d5-4cb3-a03e-4dc95deb3ba3" providerId="AD" clId="Web-{E6645FE3-80CC-6CDE-BECA-6C07F63CE5A8}" dt="2026-07-13T15:20:24.366" v="13"/>
          <ac:spMkLst>
            <pc:docMk/>
            <pc:sldMk cId="970650145" sldId="262"/>
            <ac:spMk id="14" creationId="{BD92035A-AA2F-4CD8-A556-1CE8BDEC75BD}"/>
          </ac:spMkLst>
        </pc:spChg>
        <pc:spChg chg="add">
          <ac:chgData name="Osaretin Egharevba Okorocha (2505997)" userId="S::2505997@student.uwtsd.ac.uk::89061eff-e8d5-4cb3-a03e-4dc95deb3ba3" providerId="AD" clId="Web-{E6645FE3-80CC-6CDE-BECA-6C07F63CE5A8}" dt="2026-07-13T15:20:24.366" v="13"/>
          <ac:spMkLst>
            <pc:docMk/>
            <pc:sldMk cId="970650145" sldId="262"/>
            <ac:spMk id="16" creationId="{ED888B23-07FA-482A-96DF-47E31AF1A603}"/>
          </ac:spMkLst>
        </pc:spChg>
        <pc:spChg chg="add">
          <ac:chgData name="Osaretin Egharevba Okorocha (2505997)" userId="S::2505997@student.uwtsd.ac.uk::89061eff-e8d5-4cb3-a03e-4dc95deb3ba3" providerId="AD" clId="Web-{E6645FE3-80CC-6CDE-BECA-6C07F63CE5A8}" dt="2026-07-13T15:20:24.366" v="13"/>
          <ac:spMkLst>
            <pc:docMk/>
            <pc:sldMk cId="970650145" sldId="262"/>
            <ac:spMk id="24" creationId="{F0390BFE-E303-1872-CA73-9589F32C0FC4}"/>
          </ac:spMkLst>
        </pc:spChg>
        <pc:grpChg chg="add">
          <ac:chgData name="Osaretin Egharevba Okorocha (2505997)" userId="S::2505997@student.uwtsd.ac.uk::89061eff-e8d5-4cb3-a03e-4dc95deb3ba3" providerId="AD" clId="Web-{E6645FE3-80CC-6CDE-BECA-6C07F63CE5A8}" dt="2026-07-13T15:20:24.366" v="13"/>
          <ac:grpSpMkLst>
            <pc:docMk/>
            <pc:sldMk cId="970650145" sldId="262"/>
            <ac:grpSpMk id="10" creationId="{5D1A9D8B-3117-4D9D-BDA4-DD81895098B0}"/>
          </ac:grpSpMkLst>
        </pc:grpChg>
      </pc:sldChg>
      <pc:sldChg chg="addSp modSp mod setBg">
        <pc:chgData name="Osaretin Egharevba Okorocha (2505997)" userId="S::2505997@student.uwtsd.ac.uk::89061eff-e8d5-4cb3-a03e-4dc95deb3ba3" providerId="AD" clId="Web-{E6645FE3-80CC-6CDE-BECA-6C07F63CE5A8}" dt="2026-07-13T16:06:16.312" v="14"/>
        <pc:sldMkLst>
          <pc:docMk/>
          <pc:sldMk cId="3153865195" sldId="263"/>
        </pc:sldMkLst>
        <pc:spChg chg="mod">
          <ac:chgData name="Osaretin Egharevba Okorocha (2505997)" userId="S::2505997@student.uwtsd.ac.uk::89061eff-e8d5-4cb3-a03e-4dc95deb3ba3" providerId="AD" clId="Web-{E6645FE3-80CC-6CDE-BECA-6C07F63CE5A8}" dt="2026-07-13T16:06:16.312" v="14"/>
          <ac:spMkLst>
            <pc:docMk/>
            <pc:sldMk cId="3153865195" sldId="263"/>
            <ac:spMk id="2" creationId="{D6D4F0AE-5270-7C34-C110-4D11D4A6A2EA}"/>
          </ac:spMkLst>
        </pc:spChg>
        <pc:spChg chg="mod">
          <ac:chgData name="Osaretin Egharevba Okorocha (2505997)" userId="S::2505997@student.uwtsd.ac.uk::89061eff-e8d5-4cb3-a03e-4dc95deb3ba3" providerId="AD" clId="Web-{E6645FE3-80CC-6CDE-BECA-6C07F63CE5A8}" dt="2026-07-13T16:06:16.312" v="14"/>
          <ac:spMkLst>
            <pc:docMk/>
            <pc:sldMk cId="3153865195" sldId="263"/>
            <ac:spMk id="3" creationId="{0CDA81FD-4753-256A-C541-1D51D26DB0C5}"/>
          </ac:spMkLst>
        </pc:spChg>
        <pc:spChg chg="add">
          <ac:chgData name="Osaretin Egharevba Okorocha (2505997)" userId="S::2505997@student.uwtsd.ac.uk::89061eff-e8d5-4cb3-a03e-4dc95deb3ba3" providerId="AD" clId="Web-{E6645FE3-80CC-6CDE-BECA-6C07F63CE5A8}" dt="2026-07-13T16:06:16.312" v="14"/>
          <ac:spMkLst>
            <pc:docMk/>
            <pc:sldMk cId="3153865195" sldId="263"/>
            <ac:spMk id="10" creationId="{245A9F99-D9B1-4094-A2E2-B90AC1DB7B9C}"/>
          </ac:spMkLst>
        </pc:spChg>
        <pc:spChg chg="add">
          <ac:chgData name="Osaretin Egharevba Okorocha (2505997)" userId="S::2505997@student.uwtsd.ac.uk::89061eff-e8d5-4cb3-a03e-4dc95deb3ba3" providerId="AD" clId="Web-{E6645FE3-80CC-6CDE-BECA-6C07F63CE5A8}" dt="2026-07-13T16:06:16.312" v="14"/>
          <ac:spMkLst>
            <pc:docMk/>
            <pc:sldMk cId="3153865195" sldId="263"/>
            <ac:spMk id="12" creationId="{B7FAF607-473A-4A43-A23D-BBFF5C4117BB}"/>
          </ac:spMkLst>
        </pc:spChg>
        <pc:grpChg chg="add">
          <ac:chgData name="Osaretin Egharevba Okorocha (2505997)" userId="S::2505997@student.uwtsd.ac.uk::89061eff-e8d5-4cb3-a03e-4dc95deb3ba3" providerId="AD" clId="Web-{E6645FE3-80CC-6CDE-BECA-6C07F63CE5A8}" dt="2026-07-13T16:06:16.312" v="14"/>
          <ac:grpSpMkLst>
            <pc:docMk/>
            <pc:sldMk cId="3153865195" sldId="263"/>
            <ac:grpSpMk id="14" creationId="{C5F6476F-D303-44D3-B30F-1BA348F0F64A}"/>
          </ac:grpSpMkLst>
        </pc:grpChg>
        <pc:picChg chg="add">
          <ac:chgData name="Osaretin Egharevba Okorocha (2505997)" userId="S::2505997@student.uwtsd.ac.uk::89061eff-e8d5-4cb3-a03e-4dc95deb3ba3" providerId="AD" clId="Web-{E6645FE3-80CC-6CDE-BECA-6C07F63CE5A8}" dt="2026-07-13T16:06:16.312" v="14"/>
          <ac:picMkLst>
            <pc:docMk/>
            <pc:sldMk cId="3153865195" sldId="263"/>
            <ac:picMk id="7" creationId="{2A8BF915-EE67-D84D-1DC6-A64D124999C3}"/>
          </ac:picMkLst>
        </pc:picChg>
      </pc:sldChg>
    </pc:docChg>
  </pc:docChgLst>
  <pc:docChgLst>
    <pc:chgData name="Osaretin Egharevba Okorocha (2505997)" userId="S::2505997@student.uwtsd.ac.uk::89061eff-e8d5-4cb3-a03e-4dc95deb3ba3" providerId="AD" clId="Web-{DC420319-7B7B-2D7A-2A2D-C17CEC4CFCF0}"/>
    <pc:docChg chg="addSld modSld">
      <pc:chgData name="Osaretin Egharevba Okorocha (2505997)" userId="S::2505997@student.uwtsd.ac.uk::89061eff-e8d5-4cb3-a03e-4dc95deb3ba3" providerId="AD" clId="Web-{DC420319-7B7B-2D7A-2A2D-C17CEC4CFCF0}" dt="2026-07-17T13:54:13.403" v="201" actId="14100"/>
      <pc:docMkLst>
        <pc:docMk/>
      </pc:docMkLst>
      <pc:sldChg chg="modSp">
        <pc:chgData name="Osaretin Egharevba Okorocha (2505997)" userId="S::2505997@student.uwtsd.ac.uk::89061eff-e8d5-4cb3-a03e-4dc95deb3ba3" providerId="AD" clId="Web-{DC420319-7B7B-2D7A-2A2D-C17CEC4CFCF0}" dt="2026-07-17T13:45:25.667" v="87" actId="20577"/>
        <pc:sldMkLst>
          <pc:docMk/>
          <pc:sldMk cId="4279551749" sldId="260"/>
        </pc:sldMkLst>
        <pc:spChg chg="mod">
          <ac:chgData name="Osaretin Egharevba Okorocha (2505997)" userId="S::2505997@student.uwtsd.ac.uk::89061eff-e8d5-4cb3-a03e-4dc95deb3ba3" providerId="AD" clId="Web-{DC420319-7B7B-2D7A-2A2D-C17CEC4CFCF0}" dt="2026-07-17T13:45:25.667" v="87" actId="20577"/>
          <ac:spMkLst>
            <pc:docMk/>
            <pc:sldMk cId="4279551749" sldId="260"/>
            <ac:spMk id="2" creationId="{DAA9DFD9-837A-E8A7-8B4C-E8044F538A57}"/>
          </ac:spMkLst>
        </pc:spChg>
        <pc:spChg chg="mod">
          <ac:chgData name="Osaretin Egharevba Okorocha (2505997)" userId="S::2505997@student.uwtsd.ac.uk::89061eff-e8d5-4cb3-a03e-4dc95deb3ba3" providerId="AD" clId="Web-{DC420319-7B7B-2D7A-2A2D-C17CEC4CFCF0}" dt="2026-07-17T13:41:28.550" v="46" actId="20577"/>
          <ac:spMkLst>
            <pc:docMk/>
            <pc:sldMk cId="4279551749" sldId="260"/>
            <ac:spMk id="3" creationId="{7245A2D0-5C0B-8892-72D9-8422E35420AA}"/>
          </ac:spMkLst>
        </pc:spChg>
      </pc:sldChg>
      <pc:sldChg chg="modSp">
        <pc:chgData name="Osaretin Egharevba Okorocha (2505997)" userId="S::2505997@student.uwtsd.ac.uk::89061eff-e8d5-4cb3-a03e-4dc95deb3ba3" providerId="AD" clId="Web-{DC420319-7B7B-2D7A-2A2D-C17CEC4CFCF0}" dt="2026-07-17T13:47:01.967" v="93" actId="20577"/>
        <pc:sldMkLst>
          <pc:docMk/>
          <pc:sldMk cId="2573928924" sldId="261"/>
        </pc:sldMkLst>
        <pc:spChg chg="mod">
          <ac:chgData name="Osaretin Egharevba Okorocha (2505997)" userId="S::2505997@student.uwtsd.ac.uk::89061eff-e8d5-4cb3-a03e-4dc95deb3ba3" providerId="AD" clId="Web-{DC420319-7B7B-2D7A-2A2D-C17CEC4CFCF0}" dt="2026-07-17T13:45:14.214" v="86" actId="20577"/>
          <ac:spMkLst>
            <pc:docMk/>
            <pc:sldMk cId="2573928924" sldId="261"/>
            <ac:spMk id="2" creationId="{6790D66E-20E6-CA93-17C1-F81D5B69B1B2}"/>
          </ac:spMkLst>
        </pc:spChg>
        <pc:spChg chg="mod">
          <ac:chgData name="Osaretin Egharevba Okorocha (2505997)" userId="S::2505997@student.uwtsd.ac.uk::89061eff-e8d5-4cb3-a03e-4dc95deb3ba3" providerId="AD" clId="Web-{DC420319-7B7B-2D7A-2A2D-C17CEC4CFCF0}" dt="2026-07-17T13:47:01.967" v="93" actId="20577"/>
          <ac:spMkLst>
            <pc:docMk/>
            <pc:sldMk cId="2573928924" sldId="261"/>
            <ac:spMk id="3" creationId="{8D5BF74B-5131-4720-341C-08F47556CABC}"/>
          </ac:spMkLst>
        </pc:spChg>
      </pc:sldChg>
      <pc:sldChg chg="modSp">
        <pc:chgData name="Osaretin Egharevba Okorocha (2505997)" userId="S::2505997@student.uwtsd.ac.uk::89061eff-e8d5-4cb3-a03e-4dc95deb3ba3" providerId="AD" clId="Web-{DC420319-7B7B-2D7A-2A2D-C17CEC4CFCF0}" dt="2026-07-17T13:46:42.154" v="92" actId="20577"/>
        <pc:sldMkLst>
          <pc:docMk/>
          <pc:sldMk cId="970650145" sldId="262"/>
        </pc:sldMkLst>
        <pc:spChg chg="mod">
          <ac:chgData name="Osaretin Egharevba Okorocha (2505997)" userId="S::2505997@student.uwtsd.ac.uk::89061eff-e8d5-4cb3-a03e-4dc95deb3ba3" providerId="AD" clId="Web-{DC420319-7B7B-2D7A-2A2D-C17CEC4CFCF0}" dt="2026-07-17T13:45:45.371" v="88" actId="20577"/>
          <ac:spMkLst>
            <pc:docMk/>
            <pc:sldMk cId="970650145" sldId="262"/>
            <ac:spMk id="2" creationId="{B1AE139C-30CF-0CD0-4200-3A8EC8F5C557}"/>
          </ac:spMkLst>
        </pc:spChg>
        <pc:spChg chg="mod">
          <ac:chgData name="Osaretin Egharevba Okorocha (2505997)" userId="S::2505997@student.uwtsd.ac.uk::89061eff-e8d5-4cb3-a03e-4dc95deb3ba3" providerId="AD" clId="Web-{DC420319-7B7B-2D7A-2A2D-C17CEC4CFCF0}" dt="2026-07-17T13:46:42.154" v="92" actId="20577"/>
          <ac:spMkLst>
            <pc:docMk/>
            <pc:sldMk cId="970650145" sldId="262"/>
            <ac:spMk id="24" creationId="{F0390BFE-E303-1872-CA73-9589F32C0FC4}"/>
          </ac:spMkLst>
        </pc:spChg>
      </pc:sldChg>
      <pc:sldChg chg="modSp">
        <pc:chgData name="Osaretin Egharevba Okorocha (2505997)" userId="S::2505997@student.uwtsd.ac.uk::89061eff-e8d5-4cb3-a03e-4dc95deb3ba3" providerId="AD" clId="Web-{DC420319-7B7B-2D7A-2A2D-C17CEC4CFCF0}" dt="2026-07-17T13:46:02.137" v="89" actId="20577"/>
        <pc:sldMkLst>
          <pc:docMk/>
          <pc:sldMk cId="3659189205" sldId="267"/>
        </pc:sldMkLst>
        <pc:spChg chg="mod">
          <ac:chgData name="Osaretin Egharevba Okorocha (2505997)" userId="S::2505997@student.uwtsd.ac.uk::89061eff-e8d5-4cb3-a03e-4dc95deb3ba3" providerId="AD" clId="Web-{DC420319-7B7B-2D7A-2A2D-C17CEC4CFCF0}" dt="2026-07-17T13:46:02.137" v="89" actId="20577"/>
          <ac:spMkLst>
            <pc:docMk/>
            <pc:sldMk cId="3659189205" sldId="267"/>
            <ac:spMk id="2" creationId="{95CBE525-AAB5-1D7D-4881-63A5FE8D5EFD}"/>
          </ac:spMkLst>
        </pc:spChg>
      </pc:sldChg>
      <pc:sldChg chg="modSp">
        <pc:chgData name="Osaretin Egharevba Okorocha (2505997)" userId="S::2505997@student.uwtsd.ac.uk::89061eff-e8d5-4cb3-a03e-4dc95deb3ba3" providerId="AD" clId="Web-{DC420319-7B7B-2D7A-2A2D-C17CEC4CFCF0}" dt="2026-07-17T13:44:50.916" v="84" actId="20577"/>
        <pc:sldMkLst>
          <pc:docMk/>
          <pc:sldMk cId="3889445184" sldId="268"/>
        </pc:sldMkLst>
        <pc:spChg chg="mod">
          <ac:chgData name="Osaretin Egharevba Okorocha (2505997)" userId="S::2505997@student.uwtsd.ac.uk::89061eff-e8d5-4cb3-a03e-4dc95deb3ba3" providerId="AD" clId="Web-{DC420319-7B7B-2D7A-2A2D-C17CEC4CFCF0}" dt="2026-07-17T13:44:50.916" v="84" actId="20577"/>
          <ac:spMkLst>
            <pc:docMk/>
            <pc:sldMk cId="3889445184" sldId="268"/>
            <ac:spMk id="2" creationId="{D5EC8FE1-9674-408C-FC7F-B73681ACD2B2}"/>
          </ac:spMkLst>
        </pc:spChg>
        <pc:spChg chg="mod">
          <ac:chgData name="Osaretin Egharevba Okorocha (2505997)" userId="S::2505997@student.uwtsd.ac.uk::89061eff-e8d5-4cb3-a03e-4dc95deb3ba3" providerId="AD" clId="Web-{DC420319-7B7B-2D7A-2A2D-C17CEC4CFCF0}" dt="2026-07-17T13:40:49.174" v="43" actId="20577"/>
          <ac:spMkLst>
            <pc:docMk/>
            <pc:sldMk cId="3889445184" sldId="268"/>
            <ac:spMk id="3" creationId="{162E9F07-7A52-D099-787D-CC9D009222A3}"/>
          </ac:spMkLst>
        </pc:spChg>
      </pc:sldChg>
      <pc:sldChg chg="addSp modSp new mod setBg">
        <pc:chgData name="Osaretin Egharevba Okorocha (2505997)" userId="S::2505997@student.uwtsd.ac.uk::89061eff-e8d5-4cb3-a03e-4dc95deb3ba3" providerId="AD" clId="Web-{DC420319-7B7B-2D7A-2A2D-C17CEC4CFCF0}" dt="2026-07-17T13:54:13.403" v="201" actId="14100"/>
        <pc:sldMkLst>
          <pc:docMk/>
          <pc:sldMk cId="2913299901" sldId="270"/>
        </pc:sldMkLst>
        <pc:spChg chg="mod">
          <ac:chgData name="Osaretin Egharevba Okorocha (2505997)" userId="S::2505997@student.uwtsd.ac.uk::89061eff-e8d5-4cb3-a03e-4dc95deb3ba3" providerId="AD" clId="Web-{DC420319-7B7B-2D7A-2A2D-C17CEC4CFCF0}" dt="2026-07-17T13:54:13.403" v="201" actId="14100"/>
          <ac:spMkLst>
            <pc:docMk/>
            <pc:sldMk cId="2913299901" sldId="270"/>
            <ac:spMk id="2" creationId="{198A3B06-89D0-9D91-B11D-2607E5613F84}"/>
          </ac:spMkLst>
        </pc:spChg>
        <pc:spChg chg="mod">
          <ac:chgData name="Osaretin Egharevba Okorocha (2505997)" userId="S::2505997@student.uwtsd.ac.uk::89061eff-e8d5-4cb3-a03e-4dc95deb3ba3" providerId="AD" clId="Web-{DC420319-7B7B-2D7A-2A2D-C17CEC4CFCF0}" dt="2026-07-17T13:53:53.512" v="198" actId="20577"/>
          <ac:spMkLst>
            <pc:docMk/>
            <pc:sldMk cId="2913299901" sldId="270"/>
            <ac:spMk id="3" creationId="{F29DFD98-5918-65A4-F571-B31C8B0F8B67}"/>
          </ac:spMkLst>
        </pc:spChg>
        <pc:spChg chg="add">
          <ac:chgData name="Osaretin Egharevba Okorocha (2505997)" userId="S::2505997@student.uwtsd.ac.uk::89061eff-e8d5-4cb3-a03e-4dc95deb3ba3" providerId="AD" clId="Web-{DC420319-7B7B-2D7A-2A2D-C17CEC4CFCF0}" dt="2026-07-17T13:42:05.817" v="47"/>
          <ac:spMkLst>
            <pc:docMk/>
            <pc:sldMk cId="2913299901" sldId="270"/>
            <ac:spMk id="9" creationId="{9F7D5CDA-D291-4307-BF55-1381FED29634}"/>
          </ac:spMkLst>
        </pc:spChg>
        <pc:picChg chg="add">
          <ac:chgData name="Osaretin Egharevba Okorocha (2505997)" userId="S::2505997@student.uwtsd.ac.uk::89061eff-e8d5-4cb3-a03e-4dc95deb3ba3" providerId="AD" clId="Web-{DC420319-7B7B-2D7A-2A2D-C17CEC4CFCF0}" dt="2026-07-17T13:42:05.817" v="47"/>
          <ac:picMkLst>
            <pc:docMk/>
            <pc:sldMk cId="2913299901" sldId="270"/>
            <ac:picMk id="5" creationId="{0857D4D9-619D-C318-B528-E28541906F4E}"/>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F77B73-BD85-4952-9679-9C74DE412A8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0E16FD8-BD67-4830-9688-BBB6B1796DCE}">
      <dgm:prSet/>
      <dgm:spPr/>
      <dgm:t>
        <a:bodyPr/>
        <a:lstStyle/>
        <a:p>
          <a:pPr>
            <a:lnSpc>
              <a:spcPct val="100000"/>
            </a:lnSpc>
          </a:pPr>
          <a:r>
            <a:rPr lang="en-GB" b="1"/>
            <a:t>Programme:             Certificate in Higher Education                                                                Business Skills for</a:t>
          </a:r>
          <a:endParaRPr lang="en-US"/>
        </a:p>
      </dgm:t>
    </dgm:pt>
    <dgm:pt modelId="{81FE80D0-5A79-4386-980B-1FF7F643812F}" type="parTrans" cxnId="{62F46ACE-9166-4E54-9BFD-F794C562A451}">
      <dgm:prSet/>
      <dgm:spPr/>
      <dgm:t>
        <a:bodyPr/>
        <a:lstStyle/>
        <a:p>
          <a:endParaRPr lang="en-US"/>
        </a:p>
      </dgm:t>
    </dgm:pt>
    <dgm:pt modelId="{EB2584DF-0AD6-46EA-9EC1-A6E8E0C42CA1}" type="sibTrans" cxnId="{62F46ACE-9166-4E54-9BFD-F794C562A451}">
      <dgm:prSet/>
      <dgm:spPr/>
      <dgm:t>
        <a:bodyPr/>
        <a:lstStyle/>
        <a:p>
          <a:endParaRPr lang="en-US"/>
        </a:p>
      </dgm:t>
    </dgm:pt>
    <dgm:pt modelId="{E2C7D496-22C1-4EAF-B177-D1C945EF6D2A}">
      <dgm:prSet/>
      <dgm:spPr/>
      <dgm:t>
        <a:bodyPr/>
        <a:lstStyle/>
        <a:p>
          <a:pPr>
            <a:lnSpc>
              <a:spcPct val="100000"/>
            </a:lnSpc>
          </a:pPr>
          <a:r>
            <a:rPr lang="en-GB" b="1"/>
            <a:t>the Workplace.</a:t>
          </a:r>
          <a:endParaRPr lang="en-US"/>
        </a:p>
      </dgm:t>
    </dgm:pt>
    <dgm:pt modelId="{25857EDB-67AD-4797-A14F-E6667B4A36BB}" type="parTrans" cxnId="{CC673A72-7A92-4E7B-AB70-B05AF3427E62}">
      <dgm:prSet/>
      <dgm:spPr/>
      <dgm:t>
        <a:bodyPr/>
        <a:lstStyle/>
        <a:p>
          <a:endParaRPr lang="en-US"/>
        </a:p>
      </dgm:t>
    </dgm:pt>
    <dgm:pt modelId="{F29CAC8C-C949-42AA-BA9E-F57B0DB8AD0E}" type="sibTrans" cxnId="{CC673A72-7A92-4E7B-AB70-B05AF3427E62}">
      <dgm:prSet/>
      <dgm:spPr/>
      <dgm:t>
        <a:bodyPr/>
        <a:lstStyle/>
        <a:p>
          <a:endParaRPr lang="en-US"/>
        </a:p>
      </dgm:t>
    </dgm:pt>
    <dgm:pt modelId="{BE40554B-DF05-4AC1-B520-A1190A64AED1}">
      <dgm:prSet/>
      <dgm:spPr/>
      <dgm:t>
        <a:bodyPr/>
        <a:lstStyle/>
        <a:p>
          <a:pPr>
            <a:lnSpc>
              <a:spcPct val="100000"/>
            </a:lnSpc>
          </a:pPr>
          <a:r>
            <a:rPr lang="en-GB" b="1"/>
            <a:t>Module:                     Enterprise and Entrepreneurship.</a:t>
          </a:r>
          <a:endParaRPr lang="en-US"/>
        </a:p>
      </dgm:t>
    </dgm:pt>
    <dgm:pt modelId="{99D1D095-ECF7-4327-9ED6-F1A5E2F53ACE}" type="parTrans" cxnId="{84C91EC7-3781-4CF7-BBD0-C055838D7212}">
      <dgm:prSet/>
      <dgm:spPr/>
      <dgm:t>
        <a:bodyPr/>
        <a:lstStyle/>
        <a:p>
          <a:endParaRPr lang="en-US"/>
        </a:p>
      </dgm:t>
    </dgm:pt>
    <dgm:pt modelId="{337796C4-CF2B-4104-B136-8D1F06EE593E}" type="sibTrans" cxnId="{84C91EC7-3781-4CF7-BBD0-C055838D7212}">
      <dgm:prSet/>
      <dgm:spPr/>
      <dgm:t>
        <a:bodyPr/>
        <a:lstStyle/>
        <a:p>
          <a:endParaRPr lang="en-US"/>
        </a:p>
      </dgm:t>
    </dgm:pt>
    <dgm:pt modelId="{5871ACD5-D60B-429F-9774-3BDD5F59E2F1}">
      <dgm:prSet/>
      <dgm:spPr/>
      <dgm:t>
        <a:bodyPr/>
        <a:lstStyle/>
        <a:p>
          <a:pPr>
            <a:lnSpc>
              <a:spcPct val="100000"/>
            </a:lnSpc>
          </a:pPr>
          <a:r>
            <a:rPr lang="en-GB" b="1"/>
            <a:t>Module code:            LCLM4006.  </a:t>
          </a:r>
          <a:endParaRPr lang="en-US"/>
        </a:p>
      </dgm:t>
    </dgm:pt>
    <dgm:pt modelId="{80907D31-3673-4C2B-B914-7AD350DD04D5}" type="parTrans" cxnId="{F4AF6A0D-16D4-4B39-A86E-79EB7459DADF}">
      <dgm:prSet/>
      <dgm:spPr/>
      <dgm:t>
        <a:bodyPr/>
        <a:lstStyle/>
        <a:p>
          <a:endParaRPr lang="en-US"/>
        </a:p>
      </dgm:t>
    </dgm:pt>
    <dgm:pt modelId="{D9B2B782-ADE7-404A-B113-6FDF8111C14E}" type="sibTrans" cxnId="{F4AF6A0D-16D4-4B39-A86E-79EB7459DADF}">
      <dgm:prSet/>
      <dgm:spPr/>
      <dgm:t>
        <a:bodyPr/>
        <a:lstStyle/>
        <a:p>
          <a:endParaRPr lang="en-US"/>
        </a:p>
      </dgm:t>
    </dgm:pt>
    <dgm:pt modelId="{9225F4F6-F55E-49A0-9F74-CC23E5AA9DA9}">
      <dgm:prSet/>
      <dgm:spPr/>
      <dgm:t>
        <a:bodyPr/>
        <a:lstStyle/>
        <a:p>
          <a:pPr>
            <a:lnSpc>
              <a:spcPct val="100000"/>
            </a:lnSpc>
          </a:pPr>
          <a:r>
            <a:rPr lang="en-GB" b="1"/>
            <a:t>Lecturer:                   Dr Chung Lai Johnny Wan.</a:t>
          </a:r>
          <a:endParaRPr lang="en-US"/>
        </a:p>
      </dgm:t>
    </dgm:pt>
    <dgm:pt modelId="{C5D94973-2506-4608-84A9-0EE4D05E0514}" type="parTrans" cxnId="{D94F4528-E960-45B0-9A01-014C424DD7B5}">
      <dgm:prSet/>
      <dgm:spPr/>
      <dgm:t>
        <a:bodyPr/>
        <a:lstStyle/>
        <a:p>
          <a:endParaRPr lang="en-US"/>
        </a:p>
      </dgm:t>
    </dgm:pt>
    <dgm:pt modelId="{A56948CF-F085-486A-B1F4-59B8BE013C4E}" type="sibTrans" cxnId="{D94F4528-E960-45B0-9A01-014C424DD7B5}">
      <dgm:prSet/>
      <dgm:spPr/>
      <dgm:t>
        <a:bodyPr/>
        <a:lstStyle/>
        <a:p>
          <a:endParaRPr lang="en-US"/>
        </a:p>
      </dgm:t>
    </dgm:pt>
    <dgm:pt modelId="{8CE4F00F-1D91-488A-B4C6-FA0879DD5FC7}">
      <dgm:prSet/>
      <dgm:spPr/>
      <dgm:t>
        <a:bodyPr/>
        <a:lstStyle/>
        <a:p>
          <a:pPr>
            <a:lnSpc>
              <a:spcPct val="100000"/>
            </a:lnSpc>
          </a:pPr>
          <a:r>
            <a:rPr lang="en-GB" b="1"/>
            <a:t>Title:                          Task 1: Individual Written Business Plan.</a:t>
          </a:r>
          <a:endParaRPr lang="en-US"/>
        </a:p>
      </dgm:t>
    </dgm:pt>
    <dgm:pt modelId="{D6453E10-F7F0-4708-BC72-C16F92B1C852}" type="parTrans" cxnId="{8DEF36CD-D41D-419F-9AAB-CE3EF7C55C92}">
      <dgm:prSet/>
      <dgm:spPr/>
      <dgm:t>
        <a:bodyPr/>
        <a:lstStyle/>
        <a:p>
          <a:endParaRPr lang="en-US"/>
        </a:p>
      </dgm:t>
    </dgm:pt>
    <dgm:pt modelId="{417063DA-286D-49D9-9519-F4ACEFE7568A}" type="sibTrans" cxnId="{8DEF36CD-D41D-419F-9AAB-CE3EF7C55C92}">
      <dgm:prSet/>
      <dgm:spPr/>
      <dgm:t>
        <a:bodyPr/>
        <a:lstStyle/>
        <a:p>
          <a:endParaRPr lang="en-US"/>
        </a:p>
      </dgm:t>
    </dgm:pt>
    <dgm:pt modelId="{AB7DF8F4-2948-4BCB-88B2-FB386E68F8EA}">
      <dgm:prSet/>
      <dgm:spPr/>
      <dgm:t>
        <a:bodyPr/>
        <a:lstStyle/>
        <a:p>
          <a:pPr>
            <a:lnSpc>
              <a:spcPct val="100000"/>
            </a:lnSpc>
          </a:pPr>
          <a:r>
            <a:rPr lang="en-GB" b="1"/>
            <a:t>Student name:          Osaretin Godspower Egharevba Okorocha.</a:t>
          </a:r>
          <a:endParaRPr lang="en-US"/>
        </a:p>
      </dgm:t>
    </dgm:pt>
    <dgm:pt modelId="{5DFE1197-4DAE-41E3-B4DA-BCEBE4F7F23B}" type="parTrans" cxnId="{D3958ABA-ED06-468F-9F81-7CC408BFFB4A}">
      <dgm:prSet/>
      <dgm:spPr/>
      <dgm:t>
        <a:bodyPr/>
        <a:lstStyle/>
        <a:p>
          <a:endParaRPr lang="en-US"/>
        </a:p>
      </dgm:t>
    </dgm:pt>
    <dgm:pt modelId="{BB9A8A95-DEEE-4B8A-BBD7-1A36C92B37FA}" type="sibTrans" cxnId="{D3958ABA-ED06-468F-9F81-7CC408BFFB4A}">
      <dgm:prSet/>
      <dgm:spPr/>
      <dgm:t>
        <a:bodyPr/>
        <a:lstStyle/>
        <a:p>
          <a:endParaRPr lang="en-US"/>
        </a:p>
      </dgm:t>
    </dgm:pt>
    <dgm:pt modelId="{6ABE7FFE-1FA0-41F5-B50C-B908B36010AF}">
      <dgm:prSet/>
      <dgm:spPr/>
      <dgm:t>
        <a:bodyPr/>
        <a:lstStyle/>
        <a:p>
          <a:pPr>
            <a:lnSpc>
              <a:spcPct val="100000"/>
            </a:lnSpc>
          </a:pPr>
          <a:r>
            <a:rPr lang="en-GB" b="1"/>
            <a:t>Student ID number:  2505997.</a:t>
          </a:r>
          <a:endParaRPr lang="en-US"/>
        </a:p>
      </dgm:t>
    </dgm:pt>
    <dgm:pt modelId="{AE7D35D5-6F23-4F14-82A0-EF8ECED26622}" type="parTrans" cxnId="{F23CCB45-2D8D-4C28-A630-A8F05E6E574E}">
      <dgm:prSet/>
      <dgm:spPr/>
      <dgm:t>
        <a:bodyPr/>
        <a:lstStyle/>
        <a:p>
          <a:endParaRPr lang="en-US"/>
        </a:p>
      </dgm:t>
    </dgm:pt>
    <dgm:pt modelId="{E502F5C7-C979-4971-869B-4A9A185CF41C}" type="sibTrans" cxnId="{F23CCB45-2D8D-4C28-A630-A8F05E6E574E}">
      <dgm:prSet/>
      <dgm:spPr/>
      <dgm:t>
        <a:bodyPr/>
        <a:lstStyle/>
        <a:p>
          <a:endParaRPr lang="en-US"/>
        </a:p>
      </dgm:t>
    </dgm:pt>
    <dgm:pt modelId="{DF4F4601-E181-4EA9-BE17-F854B74DB347}" type="pres">
      <dgm:prSet presAssocID="{E8F77B73-BD85-4952-9679-9C74DE412A82}" presName="root" presStyleCnt="0">
        <dgm:presLayoutVars>
          <dgm:dir/>
          <dgm:resizeHandles val="exact"/>
        </dgm:presLayoutVars>
      </dgm:prSet>
      <dgm:spPr/>
    </dgm:pt>
    <dgm:pt modelId="{23D5597F-4134-4D58-BAED-B5DDBA222C0D}" type="pres">
      <dgm:prSet presAssocID="{C0E16FD8-BD67-4830-9688-BBB6B1796DCE}" presName="compNode" presStyleCnt="0"/>
      <dgm:spPr/>
    </dgm:pt>
    <dgm:pt modelId="{AEF7B15B-2DA7-4E91-8E92-1E77209DD2FC}" type="pres">
      <dgm:prSet presAssocID="{C0E16FD8-BD67-4830-9688-BBB6B1796DCE}" presName="bgRect" presStyleLbl="bgShp" presStyleIdx="0" presStyleCnt="8"/>
      <dgm:spPr/>
    </dgm:pt>
    <dgm:pt modelId="{9A8E676E-99B0-4349-A562-4F534D55A47F}" type="pres">
      <dgm:prSet presAssocID="{C0E16FD8-BD67-4830-9688-BBB6B1796DCE}"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iploma Roll"/>
        </a:ext>
      </dgm:extLst>
    </dgm:pt>
    <dgm:pt modelId="{4672C9A9-E291-4E3E-A852-448314F2A76F}" type="pres">
      <dgm:prSet presAssocID="{C0E16FD8-BD67-4830-9688-BBB6B1796DCE}" presName="spaceRect" presStyleCnt="0"/>
      <dgm:spPr/>
    </dgm:pt>
    <dgm:pt modelId="{EE3F8AB0-F559-4D26-A90C-46F048BE5FBE}" type="pres">
      <dgm:prSet presAssocID="{C0E16FD8-BD67-4830-9688-BBB6B1796DCE}" presName="parTx" presStyleLbl="revTx" presStyleIdx="0" presStyleCnt="8">
        <dgm:presLayoutVars>
          <dgm:chMax val="0"/>
          <dgm:chPref val="0"/>
        </dgm:presLayoutVars>
      </dgm:prSet>
      <dgm:spPr/>
    </dgm:pt>
    <dgm:pt modelId="{4B24B759-ED4E-4D7D-9FBA-A0D2E259CE0E}" type="pres">
      <dgm:prSet presAssocID="{EB2584DF-0AD6-46EA-9EC1-A6E8E0C42CA1}" presName="sibTrans" presStyleCnt="0"/>
      <dgm:spPr/>
    </dgm:pt>
    <dgm:pt modelId="{D5B515F6-E205-4A59-B037-DDC07164A425}" type="pres">
      <dgm:prSet presAssocID="{E2C7D496-22C1-4EAF-B177-D1C945EF6D2A}" presName="compNode" presStyleCnt="0"/>
      <dgm:spPr/>
    </dgm:pt>
    <dgm:pt modelId="{67D0552A-2E23-4CED-907E-9D3C59179C47}" type="pres">
      <dgm:prSet presAssocID="{E2C7D496-22C1-4EAF-B177-D1C945EF6D2A}" presName="bgRect" presStyleLbl="bgShp" presStyleIdx="1" presStyleCnt="8"/>
      <dgm:spPr/>
    </dgm:pt>
    <dgm:pt modelId="{C0C20FD1-EFAC-45DB-A418-6D0FE5D73D9D}" type="pres">
      <dgm:prSet presAssocID="{E2C7D496-22C1-4EAF-B177-D1C945EF6D2A}"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struction Worker"/>
        </a:ext>
      </dgm:extLst>
    </dgm:pt>
    <dgm:pt modelId="{906E10B0-C2CC-4CB7-970D-E2470FE78A92}" type="pres">
      <dgm:prSet presAssocID="{E2C7D496-22C1-4EAF-B177-D1C945EF6D2A}" presName="spaceRect" presStyleCnt="0"/>
      <dgm:spPr/>
    </dgm:pt>
    <dgm:pt modelId="{03DD2381-5C0D-40B6-A9FA-9E866C3C2B26}" type="pres">
      <dgm:prSet presAssocID="{E2C7D496-22C1-4EAF-B177-D1C945EF6D2A}" presName="parTx" presStyleLbl="revTx" presStyleIdx="1" presStyleCnt="8">
        <dgm:presLayoutVars>
          <dgm:chMax val="0"/>
          <dgm:chPref val="0"/>
        </dgm:presLayoutVars>
      </dgm:prSet>
      <dgm:spPr/>
    </dgm:pt>
    <dgm:pt modelId="{DB3A826B-7A46-414D-B62F-12AEE36A3A2E}" type="pres">
      <dgm:prSet presAssocID="{F29CAC8C-C949-42AA-BA9E-F57B0DB8AD0E}" presName="sibTrans" presStyleCnt="0"/>
      <dgm:spPr/>
    </dgm:pt>
    <dgm:pt modelId="{632A9C63-9F1A-4EAD-AFF4-E9DC1E788BBB}" type="pres">
      <dgm:prSet presAssocID="{BE40554B-DF05-4AC1-B520-A1190A64AED1}" presName="compNode" presStyleCnt="0"/>
      <dgm:spPr/>
    </dgm:pt>
    <dgm:pt modelId="{5BD05040-504B-4810-B3A5-CA62EC7E24B3}" type="pres">
      <dgm:prSet presAssocID="{BE40554B-DF05-4AC1-B520-A1190A64AED1}" presName="bgRect" presStyleLbl="bgShp" presStyleIdx="2" presStyleCnt="8"/>
      <dgm:spPr/>
    </dgm:pt>
    <dgm:pt modelId="{B0DA5F85-03A2-4C12-8D2B-626DBE94271C}" type="pres">
      <dgm:prSet presAssocID="{BE40554B-DF05-4AC1-B520-A1190A64AED1}"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ight Bulb and Gear"/>
        </a:ext>
      </dgm:extLst>
    </dgm:pt>
    <dgm:pt modelId="{C68CE112-3715-4A13-85D8-CB4D8BBD6F46}" type="pres">
      <dgm:prSet presAssocID="{BE40554B-DF05-4AC1-B520-A1190A64AED1}" presName="spaceRect" presStyleCnt="0"/>
      <dgm:spPr/>
    </dgm:pt>
    <dgm:pt modelId="{7EC8E0ED-98E7-48A0-98D6-85BC3FE01F86}" type="pres">
      <dgm:prSet presAssocID="{BE40554B-DF05-4AC1-B520-A1190A64AED1}" presName="parTx" presStyleLbl="revTx" presStyleIdx="2" presStyleCnt="8">
        <dgm:presLayoutVars>
          <dgm:chMax val="0"/>
          <dgm:chPref val="0"/>
        </dgm:presLayoutVars>
      </dgm:prSet>
      <dgm:spPr/>
    </dgm:pt>
    <dgm:pt modelId="{84E65F4E-29AA-4BCB-9634-D65E1E6D0290}" type="pres">
      <dgm:prSet presAssocID="{337796C4-CF2B-4104-B136-8D1F06EE593E}" presName="sibTrans" presStyleCnt="0"/>
      <dgm:spPr/>
    </dgm:pt>
    <dgm:pt modelId="{82F32CE5-5B16-4BC6-BD65-BC04EB222390}" type="pres">
      <dgm:prSet presAssocID="{5871ACD5-D60B-429F-9774-3BDD5F59E2F1}" presName="compNode" presStyleCnt="0"/>
      <dgm:spPr/>
    </dgm:pt>
    <dgm:pt modelId="{68CE41A5-03F6-42E3-98E0-6080F378072B}" type="pres">
      <dgm:prSet presAssocID="{5871ACD5-D60B-429F-9774-3BDD5F59E2F1}" presName="bgRect" presStyleLbl="bgShp" presStyleIdx="3" presStyleCnt="8"/>
      <dgm:spPr/>
    </dgm:pt>
    <dgm:pt modelId="{07D4147A-91AA-4A8F-8B7F-FC521149A4A9}" type="pres">
      <dgm:prSet presAssocID="{5871ACD5-D60B-429F-9774-3BDD5F59E2F1}"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ogrammer"/>
        </a:ext>
      </dgm:extLst>
    </dgm:pt>
    <dgm:pt modelId="{145D86FC-01B7-4E88-8CD5-9FB52855ECC7}" type="pres">
      <dgm:prSet presAssocID="{5871ACD5-D60B-429F-9774-3BDD5F59E2F1}" presName="spaceRect" presStyleCnt="0"/>
      <dgm:spPr/>
    </dgm:pt>
    <dgm:pt modelId="{1A821CE4-7135-4E53-B314-3E783B7B345E}" type="pres">
      <dgm:prSet presAssocID="{5871ACD5-D60B-429F-9774-3BDD5F59E2F1}" presName="parTx" presStyleLbl="revTx" presStyleIdx="3" presStyleCnt="8">
        <dgm:presLayoutVars>
          <dgm:chMax val="0"/>
          <dgm:chPref val="0"/>
        </dgm:presLayoutVars>
      </dgm:prSet>
      <dgm:spPr/>
    </dgm:pt>
    <dgm:pt modelId="{2182E1BC-C43B-4973-A501-CF2BC85A66D4}" type="pres">
      <dgm:prSet presAssocID="{D9B2B782-ADE7-404A-B113-6FDF8111C14E}" presName="sibTrans" presStyleCnt="0"/>
      <dgm:spPr/>
    </dgm:pt>
    <dgm:pt modelId="{E1A0AC6C-0373-489C-ABC1-B6165692AD80}" type="pres">
      <dgm:prSet presAssocID="{9225F4F6-F55E-49A0-9F74-CC23E5AA9DA9}" presName="compNode" presStyleCnt="0"/>
      <dgm:spPr/>
    </dgm:pt>
    <dgm:pt modelId="{C7AB2C0A-7893-4842-95EE-899A7F15F859}" type="pres">
      <dgm:prSet presAssocID="{9225F4F6-F55E-49A0-9F74-CC23E5AA9DA9}" presName="bgRect" presStyleLbl="bgShp" presStyleIdx="4" presStyleCnt="8"/>
      <dgm:spPr/>
    </dgm:pt>
    <dgm:pt modelId="{C1435BD4-50FC-4141-9826-8EAB1689D42E}" type="pres">
      <dgm:prSet presAssocID="{9225F4F6-F55E-49A0-9F74-CC23E5AA9DA9}"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Lecturer"/>
        </a:ext>
      </dgm:extLst>
    </dgm:pt>
    <dgm:pt modelId="{03B79B67-6A8E-4BA2-AAC6-F8AE65DE03B7}" type="pres">
      <dgm:prSet presAssocID="{9225F4F6-F55E-49A0-9F74-CC23E5AA9DA9}" presName="spaceRect" presStyleCnt="0"/>
      <dgm:spPr/>
    </dgm:pt>
    <dgm:pt modelId="{1DA5C802-6E4B-48D4-BAF8-580293AEC5B0}" type="pres">
      <dgm:prSet presAssocID="{9225F4F6-F55E-49A0-9F74-CC23E5AA9DA9}" presName="parTx" presStyleLbl="revTx" presStyleIdx="4" presStyleCnt="8">
        <dgm:presLayoutVars>
          <dgm:chMax val="0"/>
          <dgm:chPref val="0"/>
        </dgm:presLayoutVars>
      </dgm:prSet>
      <dgm:spPr/>
    </dgm:pt>
    <dgm:pt modelId="{A0D627F6-A146-4018-9681-1BDA2A2E6704}" type="pres">
      <dgm:prSet presAssocID="{A56948CF-F085-486A-B1F4-59B8BE013C4E}" presName="sibTrans" presStyleCnt="0"/>
      <dgm:spPr/>
    </dgm:pt>
    <dgm:pt modelId="{44CBC8CD-B878-4C9A-87CB-E81A5D85BD9F}" type="pres">
      <dgm:prSet presAssocID="{8CE4F00F-1D91-488A-B4C6-FA0879DD5FC7}" presName="compNode" presStyleCnt="0"/>
      <dgm:spPr/>
    </dgm:pt>
    <dgm:pt modelId="{29DD92F0-63E8-4479-8BB9-F265FED969E9}" type="pres">
      <dgm:prSet presAssocID="{8CE4F00F-1D91-488A-B4C6-FA0879DD5FC7}" presName="bgRect" presStyleLbl="bgShp" presStyleIdx="5" presStyleCnt="8"/>
      <dgm:spPr/>
    </dgm:pt>
    <dgm:pt modelId="{CCE06BB9-FFBF-4D85-A20B-6EB2CE88C713}" type="pres">
      <dgm:prSet presAssocID="{8CE4F00F-1D91-488A-B4C6-FA0879DD5FC7}"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871BFE76-CC21-47DA-863B-907F140A7649}" type="pres">
      <dgm:prSet presAssocID="{8CE4F00F-1D91-488A-B4C6-FA0879DD5FC7}" presName="spaceRect" presStyleCnt="0"/>
      <dgm:spPr/>
    </dgm:pt>
    <dgm:pt modelId="{F4045C31-0DFB-4E96-ACA8-0F854168F6B7}" type="pres">
      <dgm:prSet presAssocID="{8CE4F00F-1D91-488A-B4C6-FA0879DD5FC7}" presName="parTx" presStyleLbl="revTx" presStyleIdx="5" presStyleCnt="8">
        <dgm:presLayoutVars>
          <dgm:chMax val="0"/>
          <dgm:chPref val="0"/>
        </dgm:presLayoutVars>
      </dgm:prSet>
      <dgm:spPr/>
    </dgm:pt>
    <dgm:pt modelId="{1159D9A3-9504-47C6-8B7B-1E24852A1157}" type="pres">
      <dgm:prSet presAssocID="{417063DA-286D-49D9-9519-F4ACEFE7568A}" presName="sibTrans" presStyleCnt="0"/>
      <dgm:spPr/>
    </dgm:pt>
    <dgm:pt modelId="{6A32A7ED-A939-4D7D-AB56-9C77D41CAA91}" type="pres">
      <dgm:prSet presAssocID="{AB7DF8F4-2948-4BCB-88B2-FB386E68F8EA}" presName="compNode" presStyleCnt="0"/>
      <dgm:spPr/>
    </dgm:pt>
    <dgm:pt modelId="{48EF1BE4-0CF0-410B-B413-6419D2130549}" type="pres">
      <dgm:prSet presAssocID="{AB7DF8F4-2948-4BCB-88B2-FB386E68F8EA}" presName="bgRect" presStyleLbl="bgShp" presStyleIdx="6" presStyleCnt="8"/>
      <dgm:spPr/>
    </dgm:pt>
    <dgm:pt modelId="{C7FC668F-0005-464C-BC6F-2DB3C6E4EAB2}" type="pres">
      <dgm:prSet presAssocID="{AB7DF8F4-2948-4BCB-88B2-FB386E68F8EA}"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Target Audience"/>
        </a:ext>
      </dgm:extLst>
    </dgm:pt>
    <dgm:pt modelId="{75751563-5D96-47F3-BA92-CDFF21DFE9FA}" type="pres">
      <dgm:prSet presAssocID="{AB7DF8F4-2948-4BCB-88B2-FB386E68F8EA}" presName="spaceRect" presStyleCnt="0"/>
      <dgm:spPr/>
    </dgm:pt>
    <dgm:pt modelId="{28E0E6F3-B353-49FC-8C74-784F304F3CD4}" type="pres">
      <dgm:prSet presAssocID="{AB7DF8F4-2948-4BCB-88B2-FB386E68F8EA}" presName="parTx" presStyleLbl="revTx" presStyleIdx="6" presStyleCnt="8">
        <dgm:presLayoutVars>
          <dgm:chMax val="0"/>
          <dgm:chPref val="0"/>
        </dgm:presLayoutVars>
      </dgm:prSet>
      <dgm:spPr/>
    </dgm:pt>
    <dgm:pt modelId="{BF4DEA73-75C0-4823-B03E-B12C1F8F657E}" type="pres">
      <dgm:prSet presAssocID="{BB9A8A95-DEEE-4B8A-BBD7-1A36C92B37FA}" presName="sibTrans" presStyleCnt="0"/>
      <dgm:spPr/>
    </dgm:pt>
    <dgm:pt modelId="{D4FB8406-CA4C-4708-A5BA-27641DC00775}" type="pres">
      <dgm:prSet presAssocID="{6ABE7FFE-1FA0-41F5-B50C-B908B36010AF}" presName="compNode" presStyleCnt="0"/>
      <dgm:spPr/>
    </dgm:pt>
    <dgm:pt modelId="{A3F91FA4-C1FA-4102-9212-D00A123E0C1A}" type="pres">
      <dgm:prSet presAssocID="{6ABE7FFE-1FA0-41F5-B50C-B908B36010AF}" presName="bgRect" presStyleLbl="bgShp" presStyleIdx="7" presStyleCnt="8"/>
      <dgm:spPr/>
    </dgm:pt>
    <dgm:pt modelId="{BBECBF88-9F9B-4259-A07C-8D8CCBC0F035}" type="pres">
      <dgm:prSet presAssocID="{6ABE7FFE-1FA0-41F5-B50C-B908B36010AF}"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mployee Badge"/>
        </a:ext>
      </dgm:extLst>
    </dgm:pt>
    <dgm:pt modelId="{923D984F-E568-477D-9F41-997530F97F54}" type="pres">
      <dgm:prSet presAssocID="{6ABE7FFE-1FA0-41F5-B50C-B908B36010AF}" presName="spaceRect" presStyleCnt="0"/>
      <dgm:spPr/>
    </dgm:pt>
    <dgm:pt modelId="{C36DC4C9-641A-4B4D-8CD3-5ADDE225DEC5}" type="pres">
      <dgm:prSet presAssocID="{6ABE7FFE-1FA0-41F5-B50C-B908B36010AF}" presName="parTx" presStyleLbl="revTx" presStyleIdx="7" presStyleCnt="8">
        <dgm:presLayoutVars>
          <dgm:chMax val="0"/>
          <dgm:chPref val="0"/>
        </dgm:presLayoutVars>
      </dgm:prSet>
      <dgm:spPr/>
    </dgm:pt>
  </dgm:ptLst>
  <dgm:cxnLst>
    <dgm:cxn modelId="{06754003-0F51-443F-AF09-23217BEA855C}" type="presOf" srcId="{E8F77B73-BD85-4952-9679-9C74DE412A82}" destId="{DF4F4601-E181-4EA9-BE17-F854B74DB347}" srcOrd="0" destOrd="0" presId="urn:microsoft.com/office/officeart/2018/2/layout/IconVerticalSolidList"/>
    <dgm:cxn modelId="{17772908-0EFB-46BE-BF9D-539E952D652C}" type="presOf" srcId="{C0E16FD8-BD67-4830-9688-BBB6B1796DCE}" destId="{EE3F8AB0-F559-4D26-A90C-46F048BE5FBE}" srcOrd="0" destOrd="0" presId="urn:microsoft.com/office/officeart/2018/2/layout/IconVerticalSolidList"/>
    <dgm:cxn modelId="{F4AF6A0D-16D4-4B39-A86E-79EB7459DADF}" srcId="{E8F77B73-BD85-4952-9679-9C74DE412A82}" destId="{5871ACD5-D60B-429F-9774-3BDD5F59E2F1}" srcOrd="3" destOrd="0" parTransId="{80907D31-3673-4C2B-B914-7AD350DD04D5}" sibTransId="{D9B2B782-ADE7-404A-B113-6FDF8111C14E}"/>
    <dgm:cxn modelId="{D94F4528-E960-45B0-9A01-014C424DD7B5}" srcId="{E8F77B73-BD85-4952-9679-9C74DE412A82}" destId="{9225F4F6-F55E-49A0-9F74-CC23E5AA9DA9}" srcOrd="4" destOrd="0" parTransId="{C5D94973-2506-4608-84A9-0EE4D05E0514}" sibTransId="{A56948CF-F085-486A-B1F4-59B8BE013C4E}"/>
    <dgm:cxn modelId="{FAF29F37-FA66-4D67-9551-47E0A618A3D5}" type="presOf" srcId="{AB7DF8F4-2948-4BCB-88B2-FB386E68F8EA}" destId="{28E0E6F3-B353-49FC-8C74-784F304F3CD4}" srcOrd="0" destOrd="0" presId="urn:microsoft.com/office/officeart/2018/2/layout/IconVerticalSolidList"/>
    <dgm:cxn modelId="{F23CCB45-2D8D-4C28-A630-A8F05E6E574E}" srcId="{E8F77B73-BD85-4952-9679-9C74DE412A82}" destId="{6ABE7FFE-1FA0-41F5-B50C-B908B36010AF}" srcOrd="7" destOrd="0" parTransId="{AE7D35D5-6F23-4F14-82A0-EF8ECED26622}" sibTransId="{E502F5C7-C979-4971-869B-4A9A185CF41C}"/>
    <dgm:cxn modelId="{64F75C4E-1A74-4CF6-8A30-E38B19077452}" type="presOf" srcId="{9225F4F6-F55E-49A0-9F74-CC23E5AA9DA9}" destId="{1DA5C802-6E4B-48D4-BAF8-580293AEC5B0}" srcOrd="0" destOrd="0" presId="urn:microsoft.com/office/officeart/2018/2/layout/IconVerticalSolidList"/>
    <dgm:cxn modelId="{CC673A72-7A92-4E7B-AB70-B05AF3427E62}" srcId="{E8F77B73-BD85-4952-9679-9C74DE412A82}" destId="{E2C7D496-22C1-4EAF-B177-D1C945EF6D2A}" srcOrd="1" destOrd="0" parTransId="{25857EDB-67AD-4797-A14F-E6667B4A36BB}" sibTransId="{F29CAC8C-C949-42AA-BA9E-F57B0DB8AD0E}"/>
    <dgm:cxn modelId="{6D5D0E7F-6A8D-44CC-A76C-C358CE4C9B8A}" type="presOf" srcId="{E2C7D496-22C1-4EAF-B177-D1C945EF6D2A}" destId="{03DD2381-5C0D-40B6-A9FA-9E866C3C2B26}" srcOrd="0" destOrd="0" presId="urn:microsoft.com/office/officeart/2018/2/layout/IconVerticalSolidList"/>
    <dgm:cxn modelId="{49860887-6B8F-4FE3-B190-111B9971BFA7}" type="presOf" srcId="{8CE4F00F-1D91-488A-B4C6-FA0879DD5FC7}" destId="{F4045C31-0DFB-4E96-ACA8-0F854168F6B7}" srcOrd="0" destOrd="0" presId="urn:microsoft.com/office/officeart/2018/2/layout/IconVerticalSolidList"/>
    <dgm:cxn modelId="{D3958ABA-ED06-468F-9F81-7CC408BFFB4A}" srcId="{E8F77B73-BD85-4952-9679-9C74DE412A82}" destId="{AB7DF8F4-2948-4BCB-88B2-FB386E68F8EA}" srcOrd="6" destOrd="0" parTransId="{5DFE1197-4DAE-41E3-B4DA-BCEBE4F7F23B}" sibTransId="{BB9A8A95-DEEE-4B8A-BBD7-1A36C92B37FA}"/>
    <dgm:cxn modelId="{F6366FC4-275C-4954-84A0-1A435CD4993D}" type="presOf" srcId="{5871ACD5-D60B-429F-9774-3BDD5F59E2F1}" destId="{1A821CE4-7135-4E53-B314-3E783B7B345E}" srcOrd="0" destOrd="0" presId="urn:microsoft.com/office/officeart/2018/2/layout/IconVerticalSolidList"/>
    <dgm:cxn modelId="{84C91EC7-3781-4CF7-BBD0-C055838D7212}" srcId="{E8F77B73-BD85-4952-9679-9C74DE412A82}" destId="{BE40554B-DF05-4AC1-B520-A1190A64AED1}" srcOrd="2" destOrd="0" parTransId="{99D1D095-ECF7-4327-9ED6-F1A5E2F53ACE}" sibTransId="{337796C4-CF2B-4104-B136-8D1F06EE593E}"/>
    <dgm:cxn modelId="{8DEF36CD-D41D-419F-9AAB-CE3EF7C55C92}" srcId="{E8F77B73-BD85-4952-9679-9C74DE412A82}" destId="{8CE4F00F-1D91-488A-B4C6-FA0879DD5FC7}" srcOrd="5" destOrd="0" parTransId="{D6453E10-F7F0-4708-BC72-C16F92B1C852}" sibTransId="{417063DA-286D-49D9-9519-F4ACEFE7568A}"/>
    <dgm:cxn modelId="{62F46ACE-9166-4E54-9BFD-F794C562A451}" srcId="{E8F77B73-BD85-4952-9679-9C74DE412A82}" destId="{C0E16FD8-BD67-4830-9688-BBB6B1796DCE}" srcOrd="0" destOrd="0" parTransId="{81FE80D0-5A79-4386-980B-1FF7F643812F}" sibTransId="{EB2584DF-0AD6-46EA-9EC1-A6E8E0C42CA1}"/>
    <dgm:cxn modelId="{4A69B2D7-2BB7-4FC8-9677-14EC4B119975}" type="presOf" srcId="{BE40554B-DF05-4AC1-B520-A1190A64AED1}" destId="{7EC8E0ED-98E7-48A0-98D6-85BC3FE01F86}" srcOrd="0" destOrd="0" presId="urn:microsoft.com/office/officeart/2018/2/layout/IconVerticalSolidList"/>
    <dgm:cxn modelId="{B0504CF0-AFBF-41B7-9E33-05FDB4993FCD}" type="presOf" srcId="{6ABE7FFE-1FA0-41F5-B50C-B908B36010AF}" destId="{C36DC4C9-641A-4B4D-8CD3-5ADDE225DEC5}" srcOrd="0" destOrd="0" presId="urn:microsoft.com/office/officeart/2018/2/layout/IconVerticalSolidList"/>
    <dgm:cxn modelId="{57C1C764-6EDD-4868-A640-26A6F20AC6D5}" type="presParOf" srcId="{DF4F4601-E181-4EA9-BE17-F854B74DB347}" destId="{23D5597F-4134-4D58-BAED-B5DDBA222C0D}" srcOrd="0" destOrd="0" presId="urn:microsoft.com/office/officeart/2018/2/layout/IconVerticalSolidList"/>
    <dgm:cxn modelId="{C4DD8A68-9A5F-468B-A26A-9856596E6F7E}" type="presParOf" srcId="{23D5597F-4134-4D58-BAED-B5DDBA222C0D}" destId="{AEF7B15B-2DA7-4E91-8E92-1E77209DD2FC}" srcOrd="0" destOrd="0" presId="urn:microsoft.com/office/officeart/2018/2/layout/IconVerticalSolidList"/>
    <dgm:cxn modelId="{B0F92369-B161-46C5-81BB-D8BD62DE61C5}" type="presParOf" srcId="{23D5597F-4134-4D58-BAED-B5DDBA222C0D}" destId="{9A8E676E-99B0-4349-A562-4F534D55A47F}" srcOrd="1" destOrd="0" presId="urn:microsoft.com/office/officeart/2018/2/layout/IconVerticalSolidList"/>
    <dgm:cxn modelId="{F71BB9F6-1AFE-4515-AC53-B6F6CCFAE987}" type="presParOf" srcId="{23D5597F-4134-4D58-BAED-B5DDBA222C0D}" destId="{4672C9A9-E291-4E3E-A852-448314F2A76F}" srcOrd="2" destOrd="0" presId="urn:microsoft.com/office/officeart/2018/2/layout/IconVerticalSolidList"/>
    <dgm:cxn modelId="{C4B70824-CEDE-41B5-8CFE-ADB03B0978D9}" type="presParOf" srcId="{23D5597F-4134-4D58-BAED-B5DDBA222C0D}" destId="{EE3F8AB0-F559-4D26-A90C-46F048BE5FBE}" srcOrd="3" destOrd="0" presId="urn:microsoft.com/office/officeart/2018/2/layout/IconVerticalSolidList"/>
    <dgm:cxn modelId="{655DFFCE-F155-48B1-8677-6776F0310682}" type="presParOf" srcId="{DF4F4601-E181-4EA9-BE17-F854B74DB347}" destId="{4B24B759-ED4E-4D7D-9FBA-A0D2E259CE0E}" srcOrd="1" destOrd="0" presId="urn:microsoft.com/office/officeart/2018/2/layout/IconVerticalSolidList"/>
    <dgm:cxn modelId="{69B98B1D-B3E2-4EE4-93E1-2835910D908F}" type="presParOf" srcId="{DF4F4601-E181-4EA9-BE17-F854B74DB347}" destId="{D5B515F6-E205-4A59-B037-DDC07164A425}" srcOrd="2" destOrd="0" presId="urn:microsoft.com/office/officeart/2018/2/layout/IconVerticalSolidList"/>
    <dgm:cxn modelId="{E9E1AFF5-E792-402A-9E6B-35842FE800E9}" type="presParOf" srcId="{D5B515F6-E205-4A59-B037-DDC07164A425}" destId="{67D0552A-2E23-4CED-907E-9D3C59179C47}" srcOrd="0" destOrd="0" presId="urn:microsoft.com/office/officeart/2018/2/layout/IconVerticalSolidList"/>
    <dgm:cxn modelId="{7E784AD3-2BD4-48E0-A94C-5E012F6C5F9B}" type="presParOf" srcId="{D5B515F6-E205-4A59-B037-DDC07164A425}" destId="{C0C20FD1-EFAC-45DB-A418-6D0FE5D73D9D}" srcOrd="1" destOrd="0" presId="urn:microsoft.com/office/officeart/2018/2/layout/IconVerticalSolidList"/>
    <dgm:cxn modelId="{64D02A04-02E0-4B2F-88F4-18DFDBBA8B0A}" type="presParOf" srcId="{D5B515F6-E205-4A59-B037-DDC07164A425}" destId="{906E10B0-C2CC-4CB7-970D-E2470FE78A92}" srcOrd="2" destOrd="0" presId="urn:microsoft.com/office/officeart/2018/2/layout/IconVerticalSolidList"/>
    <dgm:cxn modelId="{8AF67629-2950-40A1-8FE7-A302B049C818}" type="presParOf" srcId="{D5B515F6-E205-4A59-B037-DDC07164A425}" destId="{03DD2381-5C0D-40B6-A9FA-9E866C3C2B26}" srcOrd="3" destOrd="0" presId="urn:microsoft.com/office/officeart/2018/2/layout/IconVerticalSolidList"/>
    <dgm:cxn modelId="{D8CF68AB-8F23-4713-A7CA-AF70A5918A7D}" type="presParOf" srcId="{DF4F4601-E181-4EA9-BE17-F854B74DB347}" destId="{DB3A826B-7A46-414D-B62F-12AEE36A3A2E}" srcOrd="3" destOrd="0" presId="urn:microsoft.com/office/officeart/2018/2/layout/IconVerticalSolidList"/>
    <dgm:cxn modelId="{24EAD655-F772-4219-9A57-ED78759FD2C0}" type="presParOf" srcId="{DF4F4601-E181-4EA9-BE17-F854B74DB347}" destId="{632A9C63-9F1A-4EAD-AFF4-E9DC1E788BBB}" srcOrd="4" destOrd="0" presId="urn:microsoft.com/office/officeart/2018/2/layout/IconVerticalSolidList"/>
    <dgm:cxn modelId="{99B625A2-CF79-481D-86DC-992054123159}" type="presParOf" srcId="{632A9C63-9F1A-4EAD-AFF4-E9DC1E788BBB}" destId="{5BD05040-504B-4810-B3A5-CA62EC7E24B3}" srcOrd="0" destOrd="0" presId="urn:microsoft.com/office/officeart/2018/2/layout/IconVerticalSolidList"/>
    <dgm:cxn modelId="{A765A17F-DDA0-4F98-A4B8-2D2E7CB30976}" type="presParOf" srcId="{632A9C63-9F1A-4EAD-AFF4-E9DC1E788BBB}" destId="{B0DA5F85-03A2-4C12-8D2B-626DBE94271C}" srcOrd="1" destOrd="0" presId="urn:microsoft.com/office/officeart/2018/2/layout/IconVerticalSolidList"/>
    <dgm:cxn modelId="{C0FB4358-70B2-4A83-816F-98AEEEE564EE}" type="presParOf" srcId="{632A9C63-9F1A-4EAD-AFF4-E9DC1E788BBB}" destId="{C68CE112-3715-4A13-85D8-CB4D8BBD6F46}" srcOrd="2" destOrd="0" presId="urn:microsoft.com/office/officeart/2018/2/layout/IconVerticalSolidList"/>
    <dgm:cxn modelId="{8AD5B9F2-63A3-472E-A8A0-DC3B3570DB1F}" type="presParOf" srcId="{632A9C63-9F1A-4EAD-AFF4-E9DC1E788BBB}" destId="{7EC8E0ED-98E7-48A0-98D6-85BC3FE01F86}" srcOrd="3" destOrd="0" presId="urn:microsoft.com/office/officeart/2018/2/layout/IconVerticalSolidList"/>
    <dgm:cxn modelId="{CA6A7B75-F719-47B3-8AC8-10D70F65C2C5}" type="presParOf" srcId="{DF4F4601-E181-4EA9-BE17-F854B74DB347}" destId="{84E65F4E-29AA-4BCB-9634-D65E1E6D0290}" srcOrd="5" destOrd="0" presId="urn:microsoft.com/office/officeart/2018/2/layout/IconVerticalSolidList"/>
    <dgm:cxn modelId="{8ED0DBCF-7D65-4248-A89C-E1FB1770FAD7}" type="presParOf" srcId="{DF4F4601-E181-4EA9-BE17-F854B74DB347}" destId="{82F32CE5-5B16-4BC6-BD65-BC04EB222390}" srcOrd="6" destOrd="0" presId="urn:microsoft.com/office/officeart/2018/2/layout/IconVerticalSolidList"/>
    <dgm:cxn modelId="{95C2AA07-40E6-46B9-AA68-215BDC7567D2}" type="presParOf" srcId="{82F32CE5-5B16-4BC6-BD65-BC04EB222390}" destId="{68CE41A5-03F6-42E3-98E0-6080F378072B}" srcOrd="0" destOrd="0" presId="urn:microsoft.com/office/officeart/2018/2/layout/IconVerticalSolidList"/>
    <dgm:cxn modelId="{6DB524C3-6BBE-4766-A054-740780B9804A}" type="presParOf" srcId="{82F32CE5-5B16-4BC6-BD65-BC04EB222390}" destId="{07D4147A-91AA-4A8F-8B7F-FC521149A4A9}" srcOrd="1" destOrd="0" presId="urn:microsoft.com/office/officeart/2018/2/layout/IconVerticalSolidList"/>
    <dgm:cxn modelId="{1419D092-2144-4315-9D5A-7AADA854B235}" type="presParOf" srcId="{82F32CE5-5B16-4BC6-BD65-BC04EB222390}" destId="{145D86FC-01B7-4E88-8CD5-9FB52855ECC7}" srcOrd="2" destOrd="0" presId="urn:microsoft.com/office/officeart/2018/2/layout/IconVerticalSolidList"/>
    <dgm:cxn modelId="{984E0ED0-70F9-4373-AF9B-9E8A59FBEF72}" type="presParOf" srcId="{82F32CE5-5B16-4BC6-BD65-BC04EB222390}" destId="{1A821CE4-7135-4E53-B314-3E783B7B345E}" srcOrd="3" destOrd="0" presId="urn:microsoft.com/office/officeart/2018/2/layout/IconVerticalSolidList"/>
    <dgm:cxn modelId="{3DB2BFF8-FCF9-4B05-9262-FE33915A971B}" type="presParOf" srcId="{DF4F4601-E181-4EA9-BE17-F854B74DB347}" destId="{2182E1BC-C43B-4973-A501-CF2BC85A66D4}" srcOrd="7" destOrd="0" presId="urn:microsoft.com/office/officeart/2018/2/layout/IconVerticalSolidList"/>
    <dgm:cxn modelId="{6F98591A-7735-4BBD-A286-F322E610C0C1}" type="presParOf" srcId="{DF4F4601-E181-4EA9-BE17-F854B74DB347}" destId="{E1A0AC6C-0373-489C-ABC1-B6165692AD80}" srcOrd="8" destOrd="0" presId="urn:microsoft.com/office/officeart/2018/2/layout/IconVerticalSolidList"/>
    <dgm:cxn modelId="{900EEBAE-7FF1-4105-B007-450FBCEA7A4D}" type="presParOf" srcId="{E1A0AC6C-0373-489C-ABC1-B6165692AD80}" destId="{C7AB2C0A-7893-4842-95EE-899A7F15F859}" srcOrd="0" destOrd="0" presId="urn:microsoft.com/office/officeart/2018/2/layout/IconVerticalSolidList"/>
    <dgm:cxn modelId="{DC8CBCA0-0591-4210-BF56-FFCFC45902CA}" type="presParOf" srcId="{E1A0AC6C-0373-489C-ABC1-B6165692AD80}" destId="{C1435BD4-50FC-4141-9826-8EAB1689D42E}" srcOrd="1" destOrd="0" presId="urn:microsoft.com/office/officeart/2018/2/layout/IconVerticalSolidList"/>
    <dgm:cxn modelId="{7F2A8C6D-FD1E-43AA-98FF-1401E2E7245D}" type="presParOf" srcId="{E1A0AC6C-0373-489C-ABC1-B6165692AD80}" destId="{03B79B67-6A8E-4BA2-AAC6-F8AE65DE03B7}" srcOrd="2" destOrd="0" presId="urn:microsoft.com/office/officeart/2018/2/layout/IconVerticalSolidList"/>
    <dgm:cxn modelId="{77BAB704-4794-45D0-9F4A-9D7E8A1BB4A1}" type="presParOf" srcId="{E1A0AC6C-0373-489C-ABC1-B6165692AD80}" destId="{1DA5C802-6E4B-48D4-BAF8-580293AEC5B0}" srcOrd="3" destOrd="0" presId="urn:microsoft.com/office/officeart/2018/2/layout/IconVerticalSolidList"/>
    <dgm:cxn modelId="{45F980C5-04EB-4165-BFAE-4633B266B6F2}" type="presParOf" srcId="{DF4F4601-E181-4EA9-BE17-F854B74DB347}" destId="{A0D627F6-A146-4018-9681-1BDA2A2E6704}" srcOrd="9" destOrd="0" presId="urn:microsoft.com/office/officeart/2018/2/layout/IconVerticalSolidList"/>
    <dgm:cxn modelId="{4B11A199-4F4F-4E77-B370-46AC66C119A4}" type="presParOf" srcId="{DF4F4601-E181-4EA9-BE17-F854B74DB347}" destId="{44CBC8CD-B878-4C9A-87CB-E81A5D85BD9F}" srcOrd="10" destOrd="0" presId="urn:microsoft.com/office/officeart/2018/2/layout/IconVerticalSolidList"/>
    <dgm:cxn modelId="{960B4CA9-D0AF-4F57-98D0-EFAF4F99B74E}" type="presParOf" srcId="{44CBC8CD-B878-4C9A-87CB-E81A5D85BD9F}" destId="{29DD92F0-63E8-4479-8BB9-F265FED969E9}" srcOrd="0" destOrd="0" presId="urn:microsoft.com/office/officeart/2018/2/layout/IconVerticalSolidList"/>
    <dgm:cxn modelId="{6E20FD5F-F872-4767-8073-16C851515C82}" type="presParOf" srcId="{44CBC8CD-B878-4C9A-87CB-E81A5D85BD9F}" destId="{CCE06BB9-FFBF-4D85-A20B-6EB2CE88C713}" srcOrd="1" destOrd="0" presId="urn:microsoft.com/office/officeart/2018/2/layout/IconVerticalSolidList"/>
    <dgm:cxn modelId="{FD77CD22-EB97-4502-8705-E9C8F8597391}" type="presParOf" srcId="{44CBC8CD-B878-4C9A-87CB-E81A5D85BD9F}" destId="{871BFE76-CC21-47DA-863B-907F140A7649}" srcOrd="2" destOrd="0" presId="urn:microsoft.com/office/officeart/2018/2/layout/IconVerticalSolidList"/>
    <dgm:cxn modelId="{9F1EF614-79EF-476B-9FDF-62CAA987DB23}" type="presParOf" srcId="{44CBC8CD-B878-4C9A-87CB-E81A5D85BD9F}" destId="{F4045C31-0DFB-4E96-ACA8-0F854168F6B7}" srcOrd="3" destOrd="0" presId="urn:microsoft.com/office/officeart/2018/2/layout/IconVerticalSolidList"/>
    <dgm:cxn modelId="{579D62D6-DEA0-49C2-95DE-C083F5EFEA0D}" type="presParOf" srcId="{DF4F4601-E181-4EA9-BE17-F854B74DB347}" destId="{1159D9A3-9504-47C6-8B7B-1E24852A1157}" srcOrd="11" destOrd="0" presId="urn:microsoft.com/office/officeart/2018/2/layout/IconVerticalSolidList"/>
    <dgm:cxn modelId="{589F7F00-17CD-4EAA-80D7-971423771198}" type="presParOf" srcId="{DF4F4601-E181-4EA9-BE17-F854B74DB347}" destId="{6A32A7ED-A939-4D7D-AB56-9C77D41CAA91}" srcOrd="12" destOrd="0" presId="urn:microsoft.com/office/officeart/2018/2/layout/IconVerticalSolidList"/>
    <dgm:cxn modelId="{B4F7B157-98F1-4F2E-B347-4B7BDD19B277}" type="presParOf" srcId="{6A32A7ED-A939-4D7D-AB56-9C77D41CAA91}" destId="{48EF1BE4-0CF0-410B-B413-6419D2130549}" srcOrd="0" destOrd="0" presId="urn:microsoft.com/office/officeart/2018/2/layout/IconVerticalSolidList"/>
    <dgm:cxn modelId="{618A0FA9-818F-4287-8248-56A83C77CFEA}" type="presParOf" srcId="{6A32A7ED-A939-4D7D-AB56-9C77D41CAA91}" destId="{C7FC668F-0005-464C-BC6F-2DB3C6E4EAB2}" srcOrd="1" destOrd="0" presId="urn:microsoft.com/office/officeart/2018/2/layout/IconVerticalSolidList"/>
    <dgm:cxn modelId="{9C63D961-205B-46BF-8D70-1B4D986DA4C5}" type="presParOf" srcId="{6A32A7ED-A939-4D7D-AB56-9C77D41CAA91}" destId="{75751563-5D96-47F3-BA92-CDFF21DFE9FA}" srcOrd="2" destOrd="0" presId="urn:microsoft.com/office/officeart/2018/2/layout/IconVerticalSolidList"/>
    <dgm:cxn modelId="{37AE2292-9257-428E-B467-BFE548E7EE57}" type="presParOf" srcId="{6A32A7ED-A939-4D7D-AB56-9C77D41CAA91}" destId="{28E0E6F3-B353-49FC-8C74-784F304F3CD4}" srcOrd="3" destOrd="0" presId="urn:microsoft.com/office/officeart/2018/2/layout/IconVerticalSolidList"/>
    <dgm:cxn modelId="{24E605DB-22EE-4974-A238-F59C6310A8E0}" type="presParOf" srcId="{DF4F4601-E181-4EA9-BE17-F854B74DB347}" destId="{BF4DEA73-75C0-4823-B03E-B12C1F8F657E}" srcOrd="13" destOrd="0" presId="urn:microsoft.com/office/officeart/2018/2/layout/IconVerticalSolidList"/>
    <dgm:cxn modelId="{8F66165A-C89F-4E89-A6F1-14525F211CF6}" type="presParOf" srcId="{DF4F4601-E181-4EA9-BE17-F854B74DB347}" destId="{D4FB8406-CA4C-4708-A5BA-27641DC00775}" srcOrd="14" destOrd="0" presId="urn:microsoft.com/office/officeart/2018/2/layout/IconVerticalSolidList"/>
    <dgm:cxn modelId="{4C070CA9-6F55-4C9A-93B8-49E3A151C88E}" type="presParOf" srcId="{D4FB8406-CA4C-4708-A5BA-27641DC00775}" destId="{A3F91FA4-C1FA-4102-9212-D00A123E0C1A}" srcOrd="0" destOrd="0" presId="urn:microsoft.com/office/officeart/2018/2/layout/IconVerticalSolidList"/>
    <dgm:cxn modelId="{5E122841-4C50-4F0F-A80D-270045851603}" type="presParOf" srcId="{D4FB8406-CA4C-4708-A5BA-27641DC00775}" destId="{BBECBF88-9F9B-4259-A07C-8D8CCBC0F035}" srcOrd="1" destOrd="0" presId="urn:microsoft.com/office/officeart/2018/2/layout/IconVerticalSolidList"/>
    <dgm:cxn modelId="{4AA86D5A-918D-4406-BDC2-E786087DFFE9}" type="presParOf" srcId="{D4FB8406-CA4C-4708-A5BA-27641DC00775}" destId="{923D984F-E568-477D-9F41-997530F97F54}" srcOrd="2" destOrd="0" presId="urn:microsoft.com/office/officeart/2018/2/layout/IconVerticalSolidList"/>
    <dgm:cxn modelId="{935B4096-A166-4E77-B3FC-3E0BFF99877F}" type="presParOf" srcId="{D4FB8406-CA4C-4708-A5BA-27641DC00775}" destId="{C36DC4C9-641A-4B4D-8CD3-5ADDE225DEC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F7B15B-2DA7-4E91-8E92-1E77209DD2FC}">
      <dsp:nvSpPr>
        <dsp:cNvPr id="0" name=""/>
        <dsp:cNvSpPr/>
      </dsp:nvSpPr>
      <dsp:spPr>
        <a:xfrm>
          <a:off x="0" y="531"/>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8E676E-99B0-4349-A562-4F534D55A47F}">
      <dsp:nvSpPr>
        <dsp:cNvPr id="0" name=""/>
        <dsp:cNvSpPr/>
      </dsp:nvSpPr>
      <dsp:spPr>
        <a:xfrm>
          <a:off x="134970" y="100922"/>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3F8AB0-F559-4D26-A90C-46F048BE5FBE}">
      <dsp:nvSpPr>
        <dsp:cNvPr id="0" name=""/>
        <dsp:cNvSpPr/>
      </dsp:nvSpPr>
      <dsp:spPr>
        <a:xfrm>
          <a:off x="515340" y="531"/>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GB" sz="1600" b="1" kern="1200"/>
            <a:t>Programme:             Certificate in Higher Education                                                                Business Skills for</a:t>
          </a:r>
          <a:endParaRPr lang="en-US" sz="1600" kern="1200"/>
        </a:p>
      </dsp:txBody>
      <dsp:txXfrm>
        <a:off x="515340" y="531"/>
        <a:ext cx="10000259" cy="446182"/>
      </dsp:txXfrm>
    </dsp:sp>
    <dsp:sp modelId="{67D0552A-2E23-4CED-907E-9D3C59179C47}">
      <dsp:nvSpPr>
        <dsp:cNvPr id="0" name=""/>
        <dsp:cNvSpPr/>
      </dsp:nvSpPr>
      <dsp:spPr>
        <a:xfrm>
          <a:off x="0" y="558258"/>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C20FD1-EFAC-45DB-A418-6D0FE5D73D9D}">
      <dsp:nvSpPr>
        <dsp:cNvPr id="0" name=""/>
        <dsp:cNvSpPr/>
      </dsp:nvSpPr>
      <dsp:spPr>
        <a:xfrm>
          <a:off x="134970" y="658649"/>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DD2381-5C0D-40B6-A9FA-9E866C3C2B26}">
      <dsp:nvSpPr>
        <dsp:cNvPr id="0" name=""/>
        <dsp:cNvSpPr/>
      </dsp:nvSpPr>
      <dsp:spPr>
        <a:xfrm>
          <a:off x="515340" y="558258"/>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GB" sz="1600" b="1" kern="1200"/>
            <a:t>the Workplace.</a:t>
          </a:r>
          <a:endParaRPr lang="en-US" sz="1600" kern="1200"/>
        </a:p>
      </dsp:txBody>
      <dsp:txXfrm>
        <a:off x="515340" y="558258"/>
        <a:ext cx="10000259" cy="446182"/>
      </dsp:txXfrm>
    </dsp:sp>
    <dsp:sp modelId="{5BD05040-504B-4810-B3A5-CA62EC7E24B3}">
      <dsp:nvSpPr>
        <dsp:cNvPr id="0" name=""/>
        <dsp:cNvSpPr/>
      </dsp:nvSpPr>
      <dsp:spPr>
        <a:xfrm>
          <a:off x="0" y="1115986"/>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DA5F85-03A2-4C12-8D2B-626DBE94271C}">
      <dsp:nvSpPr>
        <dsp:cNvPr id="0" name=""/>
        <dsp:cNvSpPr/>
      </dsp:nvSpPr>
      <dsp:spPr>
        <a:xfrm>
          <a:off x="134970" y="1216377"/>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C8E0ED-98E7-48A0-98D6-85BC3FE01F86}">
      <dsp:nvSpPr>
        <dsp:cNvPr id="0" name=""/>
        <dsp:cNvSpPr/>
      </dsp:nvSpPr>
      <dsp:spPr>
        <a:xfrm>
          <a:off x="515340" y="1115986"/>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GB" sz="1600" b="1" kern="1200"/>
            <a:t>Module:                     Enterprise and Entrepreneurship.</a:t>
          </a:r>
          <a:endParaRPr lang="en-US" sz="1600" kern="1200"/>
        </a:p>
      </dsp:txBody>
      <dsp:txXfrm>
        <a:off x="515340" y="1115986"/>
        <a:ext cx="10000259" cy="446182"/>
      </dsp:txXfrm>
    </dsp:sp>
    <dsp:sp modelId="{68CE41A5-03F6-42E3-98E0-6080F378072B}">
      <dsp:nvSpPr>
        <dsp:cNvPr id="0" name=""/>
        <dsp:cNvSpPr/>
      </dsp:nvSpPr>
      <dsp:spPr>
        <a:xfrm>
          <a:off x="0" y="1673714"/>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D4147A-91AA-4A8F-8B7F-FC521149A4A9}">
      <dsp:nvSpPr>
        <dsp:cNvPr id="0" name=""/>
        <dsp:cNvSpPr/>
      </dsp:nvSpPr>
      <dsp:spPr>
        <a:xfrm>
          <a:off x="134970" y="1774105"/>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821CE4-7135-4E53-B314-3E783B7B345E}">
      <dsp:nvSpPr>
        <dsp:cNvPr id="0" name=""/>
        <dsp:cNvSpPr/>
      </dsp:nvSpPr>
      <dsp:spPr>
        <a:xfrm>
          <a:off x="515340" y="1673714"/>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GB" sz="1600" b="1" kern="1200"/>
            <a:t>Module code:            LCLM4006.  </a:t>
          </a:r>
          <a:endParaRPr lang="en-US" sz="1600" kern="1200"/>
        </a:p>
      </dsp:txBody>
      <dsp:txXfrm>
        <a:off x="515340" y="1673714"/>
        <a:ext cx="10000259" cy="446182"/>
      </dsp:txXfrm>
    </dsp:sp>
    <dsp:sp modelId="{C7AB2C0A-7893-4842-95EE-899A7F15F859}">
      <dsp:nvSpPr>
        <dsp:cNvPr id="0" name=""/>
        <dsp:cNvSpPr/>
      </dsp:nvSpPr>
      <dsp:spPr>
        <a:xfrm>
          <a:off x="0" y="2231441"/>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435BD4-50FC-4141-9826-8EAB1689D42E}">
      <dsp:nvSpPr>
        <dsp:cNvPr id="0" name=""/>
        <dsp:cNvSpPr/>
      </dsp:nvSpPr>
      <dsp:spPr>
        <a:xfrm>
          <a:off x="134970" y="2331832"/>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A5C802-6E4B-48D4-BAF8-580293AEC5B0}">
      <dsp:nvSpPr>
        <dsp:cNvPr id="0" name=""/>
        <dsp:cNvSpPr/>
      </dsp:nvSpPr>
      <dsp:spPr>
        <a:xfrm>
          <a:off x="515340" y="2231441"/>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GB" sz="1600" b="1" kern="1200"/>
            <a:t>Lecturer:                   Dr Chung Lai Johnny Wan.</a:t>
          </a:r>
          <a:endParaRPr lang="en-US" sz="1600" kern="1200"/>
        </a:p>
      </dsp:txBody>
      <dsp:txXfrm>
        <a:off x="515340" y="2231441"/>
        <a:ext cx="10000259" cy="446182"/>
      </dsp:txXfrm>
    </dsp:sp>
    <dsp:sp modelId="{29DD92F0-63E8-4479-8BB9-F265FED969E9}">
      <dsp:nvSpPr>
        <dsp:cNvPr id="0" name=""/>
        <dsp:cNvSpPr/>
      </dsp:nvSpPr>
      <dsp:spPr>
        <a:xfrm>
          <a:off x="0" y="2789169"/>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E06BB9-FFBF-4D85-A20B-6EB2CE88C713}">
      <dsp:nvSpPr>
        <dsp:cNvPr id="0" name=""/>
        <dsp:cNvSpPr/>
      </dsp:nvSpPr>
      <dsp:spPr>
        <a:xfrm>
          <a:off x="134970" y="2889560"/>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045C31-0DFB-4E96-ACA8-0F854168F6B7}">
      <dsp:nvSpPr>
        <dsp:cNvPr id="0" name=""/>
        <dsp:cNvSpPr/>
      </dsp:nvSpPr>
      <dsp:spPr>
        <a:xfrm>
          <a:off x="515340" y="2789169"/>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GB" sz="1600" b="1" kern="1200"/>
            <a:t>Title:                          Task 1: Individual Written Business Plan.</a:t>
          </a:r>
          <a:endParaRPr lang="en-US" sz="1600" kern="1200"/>
        </a:p>
      </dsp:txBody>
      <dsp:txXfrm>
        <a:off x="515340" y="2789169"/>
        <a:ext cx="10000259" cy="446182"/>
      </dsp:txXfrm>
    </dsp:sp>
    <dsp:sp modelId="{48EF1BE4-0CF0-410B-B413-6419D2130549}">
      <dsp:nvSpPr>
        <dsp:cNvPr id="0" name=""/>
        <dsp:cNvSpPr/>
      </dsp:nvSpPr>
      <dsp:spPr>
        <a:xfrm>
          <a:off x="0" y="3346897"/>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FC668F-0005-464C-BC6F-2DB3C6E4EAB2}">
      <dsp:nvSpPr>
        <dsp:cNvPr id="0" name=""/>
        <dsp:cNvSpPr/>
      </dsp:nvSpPr>
      <dsp:spPr>
        <a:xfrm>
          <a:off x="134970" y="3447288"/>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E0E6F3-B353-49FC-8C74-784F304F3CD4}">
      <dsp:nvSpPr>
        <dsp:cNvPr id="0" name=""/>
        <dsp:cNvSpPr/>
      </dsp:nvSpPr>
      <dsp:spPr>
        <a:xfrm>
          <a:off x="515340" y="3346897"/>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GB" sz="1600" b="1" kern="1200"/>
            <a:t>Student name:          Osaretin Godspower Egharevba Okorocha.</a:t>
          </a:r>
          <a:endParaRPr lang="en-US" sz="1600" kern="1200"/>
        </a:p>
      </dsp:txBody>
      <dsp:txXfrm>
        <a:off x="515340" y="3346897"/>
        <a:ext cx="10000259" cy="446182"/>
      </dsp:txXfrm>
    </dsp:sp>
    <dsp:sp modelId="{A3F91FA4-C1FA-4102-9212-D00A123E0C1A}">
      <dsp:nvSpPr>
        <dsp:cNvPr id="0" name=""/>
        <dsp:cNvSpPr/>
      </dsp:nvSpPr>
      <dsp:spPr>
        <a:xfrm>
          <a:off x="0" y="3904624"/>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ECBF88-9F9B-4259-A07C-8D8CCBC0F035}">
      <dsp:nvSpPr>
        <dsp:cNvPr id="0" name=""/>
        <dsp:cNvSpPr/>
      </dsp:nvSpPr>
      <dsp:spPr>
        <a:xfrm>
          <a:off x="134970" y="4005015"/>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DC4C9-641A-4B4D-8CD3-5ADDE225DEC5}">
      <dsp:nvSpPr>
        <dsp:cNvPr id="0" name=""/>
        <dsp:cNvSpPr/>
      </dsp:nvSpPr>
      <dsp:spPr>
        <a:xfrm>
          <a:off x="515340" y="3904624"/>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GB" sz="1600" b="1" kern="1200"/>
            <a:t>Student ID number:  2505997.</a:t>
          </a:r>
          <a:endParaRPr lang="en-US" sz="1600" kern="1200"/>
        </a:p>
      </dsp:txBody>
      <dsp:txXfrm>
        <a:off x="515340" y="3904624"/>
        <a:ext cx="10000259" cy="44618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17/07/2026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instagram.com/co._yourstyle?igsh=MXA1amNsbW9jMjA5Yw%3D%3D&amp;utm_source=qr"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55892" y="1521725"/>
            <a:ext cx="4428699" cy="2745688"/>
          </a:xfrm>
          <a:noFill/>
        </p:spPr>
        <p:txBody>
          <a:bodyPr>
            <a:normAutofit/>
          </a:bodyPr>
          <a:lstStyle/>
          <a:p>
            <a:pPr algn="l"/>
            <a:r>
              <a:rPr lang="en-GB" err="1">
                <a:solidFill>
                  <a:srgbClr val="FF0000"/>
                </a:solidFill>
              </a:rPr>
              <a:t>YourStyle</a:t>
            </a:r>
            <a:r>
              <a:rPr lang="en-GB">
                <a:solidFill>
                  <a:srgbClr val="FF0000"/>
                </a:solidFill>
              </a:rPr>
              <a:t> Co.</a:t>
            </a:r>
          </a:p>
        </p:txBody>
      </p:sp>
      <p:sp>
        <p:nvSpPr>
          <p:cNvPr id="3" name="Subtitle 2"/>
          <p:cNvSpPr>
            <a:spLocks noGrp="1"/>
          </p:cNvSpPr>
          <p:nvPr>
            <p:ph type="subTitle" idx="1"/>
          </p:nvPr>
        </p:nvSpPr>
        <p:spPr>
          <a:xfrm>
            <a:off x="7055892" y="4707830"/>
            <a:ext cx="4428699" cy="1307420"/>
          </a:xfrm>
          <a:noFill/>
        </p:spPr>
        <p:txBody>
          <a:bodyPr vert="horz" lIns="91440" tIns="45720" rIns="91440" bIns="45720" rtlCol="0" anchor="t">
            <a:normAutofit/>
          </a:bodyPr>
          <a:lstStyle/>
          <a:p>
            <a:pPr algn="l"/>
            <a:r>
              <a:rPr lang="en-GB" sz="2800">
                <a:latin typeface="Bookman Old Style"/>
              </a:rPr>
              <a:t>   Choose your Style</a:t>
            </a:r>
          </a:p>
        </p:txBody>
      </p:sp>
      <p:pic>
        <p:nvPicPr>
          <p:cNvPr id="4" name="Picture 3">
            <a:extLst>
              <a:ext uri="{FF2B5EF4-FFF2-40B4-BE49-F238E27FC236}">
                <a16:creationId xmlns:a16="http://schemas.microsoft.com/office/drawing/2014/main" id="{C09F4315-37EB-0B0E-D548-92C92EBCAB2C}"/>
              </a:ext>
            </a:extLst>
          </p:cNvPr>
          <p:cNvPicPr>
            <a:picLocks noChangeAspect="1"/>
          </p:cNvPicPr>
          <p:nvPr/>
        </p:nvPicPr>
        <p:blipFill>
          <a:blip r:embed="rId2"/>
          <a:srcRect l="369"/>
          <a:stretch>
            <a:fillRect/>
          </a:stretch>
        </p:blipFill>
        <p:spPr>
          <a:xfrm>
            <a:off x="1" y="10"/>
            <a:ext cx="6832674" cy="6857990"/>
          </a:xfrm>
          <a:custGeom>
            <a:avLst/>
            <a:gdLst/>
            <a:ahLst/>
            <a:cxnLst/>
            <a:rect l="l" t="t" r="r" b="b"/>
            <a:pathLst>
              <a:path w="6832674" h="6858000">
                <a:moveTo>
                  <a:pt x="0" y="0"/>
                </a:moveTo>
                <a:lnTo>
                  <a:pt x="6832674" y="0"/>
                </a:lnTo>
                <a:lnTo>
                  <a:pt x="6749707" y="183520"/>
                </a:lnTo>
                <a:cubicBezTo>
                  <a:pt x="6327787" y="1181050"/>
                  <a:pt x="6094475" y="2277779"/>
                  <a:pt x="6094475" y="3429000"/>
                </a:cubicBezTo>
                <a:cubicBezTo>
                  <a:pt x="6094475" y="4580222"/>
                  <a:pt x="6327787" y="5676950"/>
                  <a:pt x="6749707" y="6674481"/>
                </a:cubicBezTo>
                <a:lnTo>
                  <a:pt x="6832674"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84C16-BE8A-FBEC-4F94-ECDC1333BC05}"/>
              </a:ext>
            </a:extLst>
          </p:cNvPr>
          <p:cNvSpPr>
            <a:spLocks noGrp="1"/>
          </p:cNvSpPr>
          <p:nvPr>
            <p:ph type="title"/>
          </p:nvPr>
        </p:nvSpPr>
        <p:spPr/>
        <p:txBody>
          <a:bodyPr>
            <a:normAutofit/>
          </a:bodyPr>
          <a:lstStyle/>
          <a:p>
            <a:endParaRPr lang="en-GB" sz="1600" b="1">
              <a:highlight>
                <a:srgbClr val="FFFFFF"/>
              </a:highlight>
              <a:latin typeface="Arial"/>
              <a:cs typeface="Arial"/>
            </a:endParaRPr>
          </a:p>
          <a:p>
            <a:endParaRPr lang="en-GB"/>
          </a:p>
        </p:txBody>
      </p:sp>
      <p:graphicFrame>
        <p:nvGraphicFramePr>
          <p:cNvPr id="30" name="Content Placeholder 2">
            <a:extLst>
              <a:ext uri="{FF2B5EF4-FFF2-40B4-BE49-F238E27FC236}">
                <a16:creationId xmlns:a16="http://schemas.microsoft.com/office/drawing/2014/main" id="{81572B9C-40D6-355A-0622-DDDD3A91834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4608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A9DFD9-837A-E8A7-8B4C-E8044F538A57}"/>
              </a:ext>
            </a:extLst>
          </p:cNvPr>
          <p:cNvSpPr>
            <a:spLocks noGrp="1"/>
          </p:cNvSpPr>
          <p:nvPr>
            <p:ph type="title"/>
          </p:nvPr>
        </p:nvSpPr>
        <p:spPr>
          <a:xfrm>
            <a:off x="6115317" y="405685"/>
            <a:ext cx="5464968" cy="1559301"/>
          </a:xfrm>
        </p:spPr>
        <p:txBody>
          <a:bodyPr>
            <a:normAutofit/>
          </a:bodyPr>
          <a:lstStyle/>
          <a:p>
            <a:r>
              <a:rPr lang="en-GB" sz="3600"/>
              <a:t>Brief Description of My Business Plan </a:t>
            </a:r>
          </a:p>
        </p:txBody>
      </p:sp>
      <p:sp>
        <p:nvSpPr>
          <p:cNvPr id="3" name="Content Placeholder 2">
            <a:extLst>
              <a:ext uri="{FF2B5EF4-FFF2-40B4-BE49-F238E27FC236}">
                <a16:creationId xmlns:a16="http://schemas.microsoft.com/office/drawing/2014/main" id="{7245A2D0-5C0B-8892-72D9-8422E35420AA}"/>
              </a:ext>
            </a:extLst>
          </p:cNvPr>
          <p:cNvSpPr>
            <a:spLocks noGrp="1"/>
          </p:cNvSpPr>
          <p:nvPr>
            <p:ph idx="1"/>
          </p:nvPr>
        </p:nvSpPr>
        <p:spPr>
          <a:xfrm>
            <a:off x="6115317" y="2743200"/>
            <a:ext cx="5247340" cy="3496878"/>
          </a:xfrm>
        </p:spPr>
        <p:txBody>
          <a:bodyPr vert="horz" lIns="91440" tIns="45720" rIns="91440" bIns="45720" rtlCol="0" anchor="ctr">
            <a:normAutofit/>
          </a:bodyPr>
          <a:lstStyle/>
          <a:p>
            <a:pPr marL="0" indent="0">
              <a:buNone/>
            </a:pPr>
            <a:r>
              <a:rPr lang="en-GB" sz="1800" err="1">
                <a:ea typeface="+mn-lt"/>
                <a:cs typeface="+mn-lt"/>
              </a:rPr>
              <a:t>YourStyle</a:t>
            </a:r>
            <a:r>
              <a:rPr lang="en-GB" sz="1800">
                <a:ea typeface="+mn-lt"/>
                <a:cs typeface="+mn-lt"/>
              </a:rPr>
              <a:t> Co. offers affordable, trend-inspired fashion with sustainable packaging, personalised online shopping, and ethical sourcing. Managed by a CEO and functional managers, it operates as a private limited company to support growth and protect shareholders' liability. Moreover, the business is committed to environmental sustainability by using recyclable packaging, encouraging clothing recycling, reducing waste through eco-friendly production practices, and supporting a circular economy to minimise its environmental impact while meeting the growing demand for sustainable fashion.</a:t>
            </a:r>
            <a:endParaRPr lang="en-US" sz="1800"/>
          </a:p>
        </p:txBody>
      </p:sp>
      <p:pic>
        <p:nvPicPr>
          <p:cNvPr id="4" name="Picture 3">
            <a:extLst>
              <a:ext uri="{FF2B5EF4-FFF2-40B4-BE49-F238E27FC236}">
                <a16:creationId xmlns:a16="http://schemas.microsoft.com/office/drawing/2014/main" id="{95816CE3-0014-1AEA-3374-166C78A6AEF2}"/>
              </a:ext>
            </a:extLst>
          </p:cNvPr>
          <p:cNvPicPr>
            <a:picLocks noChangeAspect="1"/>
          </p:cNvPicPr>
          <p:nvPr/>
        </p:nvPicPr>
        <p:blipFill>
          <a:blip r:embed="rId2"/>
          <a:stretch>
            <a:fillRect/>
          </a:stretch>
        </p:blipFill>
        <p:spPr>
          <a:xfrm>
            <a:off x="-2025" y="0"/>
            <a:ext cx="5746050" cy="6858000"/>
          </a:xfrm>
          <a:prstGeom prst="rect">
            <a:avLst/>
          </a:prstGeom>
        </p:spPr>
      </p:pic>
    </p:spTree>
    <p:extLst>
      <p:ext uri="{BB962C8B-B14F-4D97-AF65-F5344CB8AC3E}">
        <p14:creationId xmlns:p14="http://schemas.microsoft.com/office/powerpoint/2010/main" val="4279551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90D66E-20E6-CA93-17C1-F81D5B69B1B2}"/>
              </a:ext>
            </a:extLst>
          </p:cNvPr>
          <p:cNvSpPr>
            <a:spLocks noGrp="1"/>
          </p:cNvSpPr>
          <p:nvPr>
            <p:ph type="title"/>
          </p:nvPr>
        </p:nvSpPr>
        <p:spPr>
          <a:xfrm>
            <a:off x="761800" y="762001"/>
            <a:ext cx="5334197" cy="1708242"/>
          </a:xfrm>
        </p:spPr>
        <p:txBody>
          <a:bodyPr anchor="ctr">
            <a:normAutofit/>
          </a:bodyPr>
          <a:lstStyle/>
          <a:p>
            <a:r>
              <a:rPr lang="en-GB" sz="3600">
                <a:latin typeface="Aptos"/>
                <a:ea typeface="Calibri"/>
                <a:cs typeface="Calibri"/>
              </a:rPr>
              <a:t>These Are The Three External Factor From my PESTEL Analysis</a:t>
            </a:r>
          </a:p>
        </p:txBody>
      </p:sp>
      <p:sp>
        <p:nvSpPr>
          <p:cNvPr id="3" name="Content Placeholder 2">
            <a:extLst>
              <a:ext uri="{FF2B5EF4-FFF2-40B4-BE49-F238E27FC236}">
                <a16:creationId xmlns:a16="http://schemas.microsoft.com/office/drawing/2014/main" id="{8D5BF74B-5131-4720-341C-08F47556CABC}"/>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514350" indent="-514350">
              <a:buAutoNum type="arabicPeriod"/>
            </a:pPr>
            <a:endParaRPr lang="en-GB" sz="1800"/>
          </a:p>
          <a:p>
            <a:pPr marL="514350" indent="-514350">
              <a:buAutoNum type="arabicPeriod"/>
            </a:pPr>
            <a:r>
              <a:rPr lang="en-GB" sz="1800">
                <a:latin typeface="Aptos"/>
                <a:ea typeface="Calibri"/>
                <a:cs typeface="Calibri"/>
              </a:rPr>
              <a:t>Political.</a:t>
            </a:r>
          </a:p>
          <a:p>
            <a:pPr marL="514350" indent="-514350">
              <a:buAutoNum type="arabicPeriod"/>
            </a:pPr>
            <a:endParaRPr lang="en-GB" sz="1800">
              <a:latin typeface="Aptos"/>
              <a:ea typeface="Calibri"/>
              <a:cs typeface="Calibri"/>
            </a:endParaRPr>
          </a:p>
          <a:p>
            <a:pPr marL="514350" indent="-514350">
              <a:buAutoNum type="arabicPeriod"/>
            </a:pPr>
            <a:r>
              <a:rPr lang="en-GB" sz="1800">
                <a:latin typeface="Aptos"/>
                <a:ea typeface="Calibri"/>
                <a:cs typeface="Calibri"/>
              </a:rPr>
              <a:t>Economical.</a:t>
            </a:r>
          </a:p>
          <a:p>
            <a:pPr marL="514350" indent="-514350">
              <a:buAutoNum type="arabicPeriod"/>
            </a:pPr>
            <a:endParaRPr lang="en-GB" sz="1800">
              <a:latin typeface="Aptos"/>
              <a:ea typeface="Calibri"/>
              <a:cs typeface="Calibri"/>
            </a:endParaRPr>
          </a:p>
          <a:p>
            <a:pPr marL="514350" indent="-514350">
              <a:buAutoNum type="arabicPeriod"/>
            </a:pPr>
            <a:r>
              <a:rPr lang="en-GB" sz="1800">
                <a:latin typeface="Aptos"/>
                <a:ea typeface="Calibri"/>
                <a:cs typeface="Calibri"/>
              </a:rPr>
              <a:t>Legal.</a:t>
            </a:r>
          </a:p>
        </p:txBody>
      </p:sp>
      <p:pic>
        <p:nvPicPr>
          <p:cNvPr id="14" name="Picture 13" descr="Bacteria cultured in a petri dish for a laboratory or a scientific investigation">
            <a:extLst>
              <a:ext uri="{FF2B5EF4-FFF2-40B4-BE49-F238E27FC236}">
                <a16:creationId xmlns:a16="http://schemas.microsoft.com/office/drawing/2014/main" id="{0D3DC2F9-C168-07F4-2DFA-D6E1FE2DDA9C}"/>
              </a:ext>
            </a:extLst>
          </p:cNvPr>
          <p:cNvPicPr>
            <a:picLocks noChangeAspect="1"/>
          </p:cNvPicPr>
          <p:nvPr/>
        </p:nvPicPr>
        <p:blipFill>
          <a:blip r:embed="rId2"/>
          <a:srcRect l="33984" r="7774" b="2"/>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73928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CC4278-DDEC-7BB8-695B-8C48E5233770}"/>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                     Political</a:t>
            </a:r>
          </a:p>
        </p:txBody>
      </p:sp>
      <p:pic>
        <p:nvPicPr>
          <p:cNvPr id="7" name="Graphic 6" descr="Ruble">
            <a:extLst>
              <a:ext uri="{FF2B5EF4-FFF2-40B4-BE49-F238E27FC236}">
                <a16:creationId xmlns:a16="http://schemas.microsoft.com/office/drawing/2014/main" id="{045622F0-5385-EDB2-5398-DA1033E331A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C7CA629A-F075-EC57-803D-23E43D2D4913}"/>
              </a:ext>
            </a:extLst>
          </p:cNvPr>
          <p:cNvSpPr>
            <a:spLocks noGrp="1"/>
          </p:cNvSpPr>
          <p:nvPr>
            <p:ph idx="1"/>
          </p:nvPr>
        </p:nvSpPr>
        <p:spPr>
          <a:xfrm>
            <a:off x="6090574" y="2421682"/>
            <a:ext cx="4977578" cy="3639289"/>
          </a:xfrm>
        </p:spPr>
        <p:txBody>
          <a:bodyPr vert="horz" lIns="91440" tIns="45720" rIns="91440" bIns="45720" rtlCol="0" anchor="ctr">
            <a:normAutofit/>
          </a:bodyPr>
          <a:lstStyle/>
          <a:p>
            <a:pPr marL="0" indent="0">
              <a:buNone/>
            </a:pPr>
            <a:r>
              <a:rPr lang="en-GB" sz="1800" b="1">
                <a:solidFill>
                  <a:schemeClr val="tx2"/>
                </a:solidFill>
                <a:highlight>
                  <a:srgbClr val="FFFFFF"/>
                </a:highlight>
                <a:latin typeface="Aptos"/>
              </a:rPr>
              <a:t>Political: </a:t>
            </a:r>
            <a:r>
              <a:rPr lang="en-GB" sz="1800">
                <a:solidFill>
                  <a:schemeClr val="tx2"/>
                </a:solidFill>
                <a:highlight>
                  <a:srgbClr val="FFFFFF"/>
                </a:highlight>
                <a:latin typeface="Aptos"/>
              </a:rPr>
              <a:t>The primary funding source for the business will be equity investment from angel investors and venture capital firms interested in high-growth consumer brands. Angel investors are high-net-worth individuals who invest their personal funds in early-stage businesses, while venture capital firms are institutional investors that provide funding to businesses with significant growth potential (British Business Bank, 2024). In addition to equity finance, further funding may be sought from Halifax Bank, my current mortgage provider, which has also expressed interest in supporting the business proposal</a:t>
            </a:r>
            <a:endParaRPr lang="en-GB" sz="1800">
              <a:solidFill>
                <a:schemeClr val="tx2"/>
              </a:solidFill>
              <a:highlight>
                <a:srgbClr val="C6C6C6"/>
              </a:highlight>
              <a:latin typeface="Aptos"/>
            </a:endParaRPr>
          </a:p>
          <a:p>
            <a:endParaRPr lang="en-GB" sz="1800">
              <a:solidFill>
                <a:schemeClr val="tx2"/>
              </a:solidFill>
              <a:highlight>
                <a:srgbClr val="C6C6C6"/>
              </a:highlight>
              <a:latin typeface="Helvetica Neue"/>
            </a:endParaRPr>
          </a:p>
          <a:p>
            <a:endParaRPr lang="en-GB" sz="18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38249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EC8FE1-9674-408C-FC7F-B73681ACD2B2}"/>
              </a:ext>
            </a:extLst>
          </p:cNvPr>
          <p:cNvSpPr>
            <a:spLocks noGrp="1"/>
          </p:cNvSpPr>
          <p:nvPr>
            <p:ph type="title"/>
          </p:nvPr>
        </p:nvSpPr>
        <p:spPr>
          <a:xfrm>
            <a:off x="645065" y="1463040"/>
            <a:ext cx="3796306" cy="2690949"/>
          </a:xfrm>
        </p:spPr>
        <p:txBody>
          <a:bodyPr anchor="t">
            <a:normAutofit/>
          </a:bodyPr>
          <a:lstStyle/>
          <a:p>
            <a:r>
              <a:rPr lang="en-GB" sz="3600"/>
              <a:t>Economical</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2E9F07-7A52-D099-787D-CC9D009222A3}"/>
              </a:ext>
            </a:extLst>
          </p:cNvPr>
          <p:cNvSpPr>
            <a:spLocks noGrp="1"/>
          </p:cNvSpPr>
          <p:nvPr>
            <p:ph idx="1"/>
          </p:nvPr>
        </p:nvSpPr>
        <p:spPr>
          <a:xfrm>
            <a:off x="5656218" y="1463039"/>
            <a:ext cx="5542387" cy="4300447"/>
          </a:xfrm>
        </p:spPr>
        <p:txBody>
          <a:bodyPr vert="horz" lIns="91440" tIns="45720" rIns="91440" bIns="45720" rtlCol="0" anchor="t">
            <a:normAutofit/>
          </a:bodyPr>
          <a:lstStyle/>
          <a:p>
            <a:pPr marL="0" indent="0">
              <a:buNone/>
            </a:pPr>
            <a:r>
              <a:rPr lang="en-GB" sz="1800" b="1">
                <a:highlight>
                  <a:srgbClr val="FFFFFF"/>
                </a:highlight>
                <a:latin typeface="Aptos"/>
              </a:rPr>
              <a:t>Economic: </a:t>
            </a:r>
            <a:r>
              <a:rPr lang="en-GB" sz="1800">
                <a:highlight>
                  <a:srgbClr val="FFFFFF"/>
                </a:highlight>
                <a:latin typeface="Aptos"/>
              </a:rPr>
              <a:t>Economic conditions, including inflation, interest rates, employment, and disposable income, influence consumer spending. During economic uncertainty, customers prioritise affordability and value. </a:t>
            </a:r>
            <a:r>
              <a:rPr lang="en-GB" sz="1800" err="1">
                <a:highlight>
                  <a:srgbClr val="FFFFFF"/>
                </a:highlight>
                <a:latin typeface="Aptos"/>
              </a:rPr>
              <a:t>YourStyle</a:t>
            </a:r>
            <a:r>
              <a:rPr lang="en-GB" sz="1800">
                <a:highlight>
                  <a:srgbClr val="FFFFFF"/>
                </a:highlight>
                <a:latin typeface="Aptos"/>
              </a:rPr>
              <a:t> Co. will respond by offering fashionable, durable clothing at competitive prices while maintaining efficient inventory management to control costs and protect profitability (Kotler and Keller, 2016).</a:t>
            </a:r>
            <a:endParaRPr lang="en-GB" sz="1800">
              <a:highlight>
                <a:srgbClr val="C6C6C6"/>
              </a:highlight>
              <a:latin typeface="Aptos"/>
            </a:endParaRPr>
          </a:p>
        </p:txBody>
      </p:sp>
    </p:spTree>
    <p:extLst>
      <p:ext uri="{BB962C8B-B14F-4D97-AF65-F5344CB8AC3E}">
        <p14:creationId xmlns:p14="http://schemas.microsoft.com/office/powerpoint/2010/main" val="3889445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5C7C23-393A-B943-FFA8-3D35F87D115F}"/>
              </a:ext>
            </a:extLst>
          </p:cNvPr>
          <p:cNvSpPr>
            <a:spLocks noGrp="1"/>
          </p:cNvSpPr>
          <p:nvPr>
            <p:ph type="title"/>
          </p:nvPr>
        </p:nvSpPr>
        <p:spPr>
          <a:xfrm>
            <a:off x="6094105" y="802955"/>
            <a:ext cx="4977976" cy="1454051"/>
          </a:xfrm>
        </p:spPr>
        <p:txBody>
          <a:bodyPr>
            <a:normAutofit/>
          </a:bodyPr>
          <a:lstStyle/>
          <a:p>
            <a:pPr algn="ctr"/>
            <a:r>
              <a:rPr lang="en-GB" sz="3600">
                <a:solidFill>
                  <a:schemeClr val="tx2"/>
                </a:solidFill>
              </a:rPr>
              <a:t>Legal</a:t>
            </a:r>
            <a:endParaRPr lang="en-US">
              <a:solidFill>
                <a:schemeClr val="tx2"/>
              </a:solidFill>
            </a:endParaRPr>
          </a:p>
        </p:txBody>
      </p:sp>
      <p:pic>
        <p:nvPicPr>
          <p:cNvPr id="22" name="Graphic 21" descr="Scales of Justice">
            <a:extLst>
              <a:ext uri="{FF2B5EF4-FFF2-40B4-BE49-F238E27FC236}">
                <a16:creationId xmlns:a16="http://schemas.microsoft.com/office/drawing/2014/main" id="{CCF1719C-CD1C-30B9-8FFE-4965DE94629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CF6B620D-2941-3413-55C5-93EDF35E5E85}"/>
              </a:ext>
            </a:extLst>
          </p:cNvPr>
          <p:cNvSpPr>
            <a:spLocks noGrp="1"/>
          </p:cNvSpPr>
          <p:nvPr>
            <p:ph idx="1"/>
          </p:nvPr>
        </p:nvSpPr>
        <p:spPr>
          <a:xfrm>
            <a:off x="6090574" y="2421682"/>
            <a:ext cx="4977578" cy="3639289"/>
          </a:xfrm>
        </p:spPr>
        <p:txBody>
          <a:bodyPr vert="horz" lIns="91440" tIns="45720" rIns="91440" bIns="45720" rtlCol="0" anchor="ctr">
            <a:normAutofit/>
          </a:bodyPr>
          <a:lstStyle/>
          <a:p>
            <a:pPr marL="0" indent="0">
              <a:buNone/>
            </a:pPr>
            <a:r>
              <a:rPr lang="en-GB" sz="1800" b="1">
                <a:solidFill>
                  <a:schemeClr val="tx2"/>
                </a:solidFill>
                <a:highlight>
                  <a:srgbClr val="FFFFFF"/>
                </a:highlight>
                <a:latin typeface="Aptos"/>
              </a:rPr>
              <a:t>Legal:</a:t>
            </a:r>
            <a:r>
              <a:rPr lang="en-GB" sz="1800">
                <a:solidFill>
                  <a:schemeClr val="tx2"/>
                </a:solidFill>
                <a:highlight>
                  <a:srgbClr val="FFFFFF"/>
                </a:highlight>
                <a:latin typeface="Aptos"/>
              </a:rPr>
              <a:t> The company will comply with consumer protection, product safety, employment, intellectual property, and data protection laws. Maintaining legal compliance reduces business risk, strengthens customer trust, and protects the company's reputation while supporting responsible business operations (BEIS, 2022).</a:t>
            </a:r>
            <a:endParaRPr lang="en-GB" sz="1800">
              <a:solidFill>
                <a:schemeClr val="tx2"/>
              </a:solidFill>
              <a:highlight>
                <a:srgbClr val="C6C6C6"/>
              </a:highlight>
              <a:latin typeface="Aptos"/>
            </a:endParaRPr>
          </a:p>
        </p:txBody>
      </p:sp>
      <p:grpSp>
        <p:nvGrpSpPr>
          <p:cNvPr id="23" name="Group 22">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78087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23" name="Rectangle 22">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1AE139C-30CF-0CD0-4200-3A8EC8F5C557}"/>
              </a:ext>
            </a:extLst>
          </p:cNvPr>
          <p:cNvSpPr>
            <a:spLocks noGrp="1"/>
          </p:cNvSpPr>
          <p:nvPr>
            <p:ph type="title"/>
          </p:nvPr>
        </p:nvSpPr>
        <p:spPr>
          <a:xfrm>
            <a:off x="1143000" y="1676400"/>
            <a:ext cx="3810000" cy="3505200"/>
          </a:xfrm>
        </p:spPr>
        <p:txBody>
          <a:bodyPr anchor="t">
            <a:normAutofit/>
          </a:bodyPr>
          <a:lstStyle/>
          <a:p>
            <a:r>
              <a:rPr lang="en-GB" sz="3600"/>
              <a:t>My Two Major Marketing Strategies are:</a:t>
            </a:r>
          </a:p>
        </p:txBody>
      </p:sp>
      <p:sp>
        <p:nvSpPr>
          <p:cNvPr id="24" name="Content Placeholder 2">
            <a:extLst>
              <a:ext uri="{FF2B5EF4-FFF2-40B4-BE49-F238E27FC236}">
                <a16:creationId xmlns:a16="http://schemas.microsoft.com/office/drawing/2014/main" id="{F0390BFE-E303-1872-CA73-9589F32C0FC4}"/>
              </a:ext>
            </a:extLst>
          </p:cNvPr>
          <p:cNvSpPr>
            <a:spLocks noGrp="1"/>
          </p:cNvSpPr>
          <p:nvPr>
            <p:ph idx="1"/>
          </p:nvPr>
        </p:nvSpPr>
        <p:spPr>
          <a:xfrm>
            <a:off x="5181604" y="1676400"/>
            <a:ext cx="5638796" cy="3505200"/>
          </a:xfrm>
        </p:spPr>
        <p:txBody>
          <a:bodyPr vert="horz" lIns="91440" tIns="45720" rIns="91440" bIns="45720" rtlCol="0" anchor="t">
            <a:normAutofit/>
          </a:bodyPr>
          <a:lstStyle/>
          <a:p>
            <a:pPr marL="514350" indent="-514350">
              <a:buAutoNum type="arabicPeriod"/>
            </a:pPr>
            <a:r>
              <a:rPr lang="en-GB" sz="1800">
                <a:solidFill>
                  <a:schemeClr val="tx1">
                    <a:alpha val="55000"/>
                  </a:schemeClr>
                </a:solidFill>
              </a:rPr>
              <a:t>Marketing Communication: </a:t>
            </a:r>
            <a:r>
              <a:rPr lang="en-GB" sz="1800" err="1">
                <a:solidFill>
                  <a:schemeClr val="tx1">
                    <a:alpha val="55000"/>
                  </a:schemeClr>
                </a:solidFill>
                <a:ea typeface="+mn-lt"/>
                <a:cs typeface="+mn-lt"/>
              </a:rPr>
              <a:t>YourStyle</a:t>
            </a:r>
            <a:r>
              <a:rPr lang="en-GB" sz="1800">
                <a:solidFill>
                  <a:schemeClr val="tx1">
                    <a:alpha val="55000"/>
                  </a:schemeClr>
                </a:solidFill>
                <a:ea typeface="+mn-lt"/>
                <a:cs typeface="+mn-lt"/>
              </a:rPr>
              <a:t> Co. uses social media, SEO (Search Engine Optimisation) paid advertising, and data analytics to increase brand awareness, customer engagement, sales, and sustainable business growth </a:t>
            </a:r>
            <a:r>
              <a:rPr lang="en-GB" sz="1800" u="sng">
                <a:solidFill>
                  <a:schemeClr val="tx1">
                    <a:alpha val="55000"/>
                  </a:schemeClr>
                </a:solidFill>
                <a:highlight>
                  <a:srgbClr val="FFFFFF"/>
                </a:highlight>
                <a:latin typeface="Aptos"/>
                <a:ea typeface="+mn-lt"/>
                <a:cs typeface="Times New Roman"/>
                <a:hlinkClick r:id="rId2">
                  <a:extLst>
                    <a:ext uri="{A12FA001-AC4F-418D-AE19-62706E023703}">
                      <ahyp:hlinkClr xmlns:ahyp="http://schemas.microsoft.com/office/drawing/2018/hyperlinkcolor" val="tx"/>
                    </a:ext>
                  </a:extLst>
                </a:hlinkClick>
              </a:rPr>
              <a:t>https://www.instagram.com/co._yourstyle?igsh=MXA1amNsbW9jMjA5Yw%3D%3D&amp;utm_source=qr</a:t>
            </a:r>
            <a:endParaRPr lang="en-GB" sz="1800">
              <a:solidFill>
                <a:schemeClr val="tx1">
                  <a:alpha val="55000"/>
                </a:schemeClr>
              </a:solidFill>
              <a:latin typeface="Aptos"/>
              <a:ea typeface="+mn-lt"/>
              <a:cs typeface="Times New Roman"/>
            </a:endParaRPr>
          </a:p>
          <a:p>
            <a:pPr marL="514350" indent="-514350">
              <a:buAutoNum type="arabicPeriod"/>
            </a:pPr>
            <a:endParaRPr lang="en-GB" sz="1800">
              <a:solidFill>
                <a:schemeClr val="tx1">
                  <a:alpha val="55000"/>
                </a:schemeClr>
              </a:solidFill>
              <a:latin typeface="Aptos"/>
              <a:ea typeface="+mn-lt"/>
              <a:cs typeface="Times New Roman"/>
            </a:endParaRPr>
          </a:p>
          <a:p>
            <a:pPr marL="514350" indent="-514350">
              <a:buAutoNum type="arabicPeriod"/>
            </a:pPr>
            <a:r>
              <a:rPr lang="en-GB" sz="1800">
                <a:solidFill>
                  <a:schemeClr val="tx1">
                    <a:alpha val="55000"/>
                  </a:schemeClr>
                </a:solidFill>
                <a:latin typeface="Aptos"/>
                <a:ea typeface="+mn-lt"/>
                <a:cs typeface="Times New Roman"/>
              </a:rPr>
              <a:t>Content</a:t>
            </a:r>
            <a:r>
              <a:rPr lang="en-GB" sz="1800">
                <a:solidFill>
                  <a:schemeClr val="tx1">
                    <a:alpha val="55000"/>
                  </a:schemeClr>
                </a:solidFill>
                <a:ea typeface="+mn-lt"/>
                <a:cs typeface="+mn-lt"/>
              </a:rPr>
              <a:t> Marketing– Create valuable content (blogs, videos, podcasts, guides) to attract and engage a target audience.</a:t>
            </a:r>
            <a:endParaRPr lang="en-GB" sz="1800">
              <a:solidFill>
                <a:schemeClr val="tx1">
                  <a:alpha val="55000"/>
                </a:schemeClr>
              </a:solidFill>
            </a:endParaRPr>
          </a:p>
          <a:p>
            <a:pPr marL="514350" indent="-514350">
              <a:buAutoNum type="arabicPeriod"/>
            </a:pPr>
            <a:endParaRPr lang="en-GB" sz="1700">
              <a:solidFill>
                <a:schemeClr val="tx1">
                  <a:alpha val="55000"/>
                </a:schemeClr>
              </a:solidFill>
            </a:endParaRPr>
          </a:p>
        </p:txBody>
      </p:sp>
    </p:spTree>
    <p:extLst>
      <p:ext uri="{BB962C8B-B14F-4D97-AF65-F5344CB8AC3E}">
        <p14:creationId xmlns:p14="http://schemas.microsoft.com/office/powerpoint/2010/main" val="970650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D4F0AE-5270-7C34-C110-4D11D4A6A2EA}"/>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My Funding Requirement and Allocation.</a:t>
            </a:r>
          </a:p>
        </p:txBody>
      </p:sp>
      <p:pic>
        <p:nvPicPr>
          <p:cNvPr id="7" name="Graphic 6" descr="Money">
            <a:extLst>
              <a:ext uri="{FF2B5EF4-FFF2-40B4-BE49-F238E27FC236}">
                <a16:creationId xmlns:a16="http://schemas.microsoft.com/office/drawing/2014/main" id="{2A8BF915-EE67-D84D-1DC6-A64D124999C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0CDA81FD-4753-256A-C541-1D51D26DB0C5}"/>
              </a:ext>
            </a:extLst>
          </p:cNvPr>
          <p:cNvSpPr>
            <a:spLocks noGrp="1"/>
          </p:cNvSpPr>
          <p:nvPr>
            <p:ph idx="1"/>
          </p:nvPr>
        </p:nvSpPr>
        <p:spPr>
          <a:xfrm>
            <a:off x="6090574" y="2421682"/>
            <a:ext cx="4977578" cy="3639289"/>
          </a:xfrm>
        </p:spPr>
        <p:txBody>
          <a:bodyPr vert="horz" lIns="91440" tIns="45720" rIns="91440" bIns="45720" rtlCol="0" anchor="ctr">
            <a:normAutofit/>
          </a:bodyPr>
          <a:lstStyle/>
          <a:p>
            <a:pPr marL="0" indent="0">
              <a:buNone/>
            </a:pPr>
            <a:r>
              <a:rPr lang="en-GB" sz="1800">
                <a:solidFill>
                  <a:schemeClr val="tx2"/>
                </a:solidFill>
                <a:ea typeface="+mn-lt"/>
                <a:cs typeface="+mn-lt"/>
              </a:rPr>
              <a:t>YourStyle Co. requires </a:t>
            </a:r>
            <a:r>
              <a:rPr lang="en-GB" sz="1800" b="1">
                <a:solidFill>
                  <a:schemeClr val="tx2"/>
                </a:solidFill>
                <a:ea typeface="+mn-lt"/>
                <a:cs typeface="+mn-lt"/>
              </a:rPr>
              <a:t>£50,000</a:t>
            </a:r>
            <a:r>
              <a:rPr lang="en-GB" sz="1800">
                <a:solidFill>
                  <a:schemeClr val="tx2"/>
                </a:solidFill>
                <a:ea typeface="+mn-lt"/>
                <a:cs typeface="+mn-lt"/>
              </a:rPr>
              <a:t> in startup funding to successfully launch and establish the business. The funding will primarily be secured through </a:t>
            </a:r>
            <a:r>
              <a:rPr lang="en-GB" sz="1800" b="1">
                <a:solidFill>
                  <a:schemeClr val="tx2"/>
                </a:solidFill>
                <a:ea typeface="+mn-lt"/>
                <a:cs typeface="+mn-lt"/>
              </a:rPr>
              <a:t>equity investment</a:t>
            </a:r>
            <a:r>
              <a:rPr lang="en-GB" sz="1800">
                <a:solidFill>
                  <a:schemeClr val="tx2"/>
                </a:solidFill>
                <a:ea typeface="+mn-lt"/>
                <a:cs typeface="+mn-lt"/>
              </a:rPr>
              <a:t> from angel investors and venture capital firms.   </a:t>
            </a:r>
            <a:endParaRPr lang="en-US" sz="1800">
              <a:solidFill>
                <a:schemeClr val="tx2"/>
              </a:solidFill>
              <a:ea typeface="+mn-lt"/>
              <a:cs typeface="+mn-lt"/>
            </a:endParaRPr>
          </a:p>
          <a:p>
            <a:pPr marL="0" indent="0">
              <a:buNone/>
            </a:pPr>
            <a:r>
              <a:rPr lang="en-GB" sz="1800">
                <a:solidFill>
                  <a:schemeClr val="tx2"/>
                </a:solidFill>
                <a:ea typeface="+mn-lt"/>
                <a:cs typeface="+mn-lt"/>
              </a:rPr>
              <a:t>The largest investment, </a:t>
            </a:r>
            <a:r>
              <a:rPr lang="en-GB" sz="1800" b="1">
                <a:solidFill>
                  <a:schemeClr val="tx2"/>
                </a:solidFill>
                <a:ea typeface="+mn-lt"/>
                <a:cs typeface="+mn-lt"/>
              </a:rPr>
              <a:t>£24,000</a:t>
            </a:r>
            <a:r>
              <a:rPr lang="en-GB" sz="1800">
                <a:solidFill>
                  <a:schemeClr val="tx2"/>
                </a:solidFill>
                <a:ea typeface="+mn-lt"/>
                <a:cs typeface="+mn-lt"/>
              </a:rPr>
              <a:t>, will be spent on equipment and production resources, including </a:t>
            </a:r>
            <a:r>
              <a:rPr lang="en-GB" sz="1800" b="1">
                <a:solidFill>
                  <a:schemeClr val="tx2"/>
                </a:solidFill>
                <a:ea typeface="+mn-lt"/>
                <a:cs typeface="+mn-lt"/>
              </a:rPr>
              <a:t>£10,000 for manufacturing machinery</a:t>
            </a:r>
            <a:r>
              <a:rPr lang="en-GB" sz="1800">
                <a:solidFill>
                  <a:schemeClr val="tx2"/>
                </a:solidFill>
                <a:ea typeface="+mn-lt"/>
                <a:cs typeface="+mn-lt"/>
              </a:rPr>
              <a:t>, </a:t>
            </a:r>
            <a:r>
              <a:rPr lang="en-GB" sz="1800" b="1">
                <a:solidFill>
                  <a:schemeClr val="tx2"/>
                </a:solidFill>
                <a:ea typeface="+mn-lt"/>
                <a:cs typeface="+mn-lt"/>
              </a:rPr>
              <a:t>£5,000 for garment printing equipment</a:t>
            </a:r>
            <a:r>
              <a:rPr lang="en-GB" sz="1800">
                <a:solidFill>
                  <a:schemeClr val="tx2"/>
                </a:solidFill>
                <a:ea typeface="+mn-lt"/>
                <a:cs typeface="+mn-lt"/>
              </a:rPr>
              <a:t>, </a:t>
            </a:r>
            <a:r>
              <a:rPr lang="en-GB" sz="1800" b="1">
                <a:solidFill>
                  <a:schemeClr val="tx2"/>
                </a:solidFill>
                <a:ea typeface="+mn-lt"/>
                <a:cs typeface="+mn-lt"/>
              </a:rPr>
              <a:t>£5,000 for technology and design materials</a:t>
            </a:r>
            <a:r>
              <a:rPr lang="en-GB" sz="1800">
                <a:solidFill>
                  <a:schemeClr val="tx2"/>
                </a:solidFill>
                <a:ea typeface="+mn-lt"/>
                <a:cs typeface="+mn-lt"/>
              </a:rPr>
              <a:t>, and </a:t>
            </a:r>
            <a:r>
              <a:rPr lang="en-GB" sz="1800" b="1">
                <a:solidFill>
                  <a:schemeClr val="tx2"/>
                </a:solidFill>
                <a:ea typeface="+mn-lt"/>
                <a:cs typeface="+mn-lt"/>
              </a:rPr>
              <a:t>£4,000 for a delivery vehicle</a:t>
            </a:r>
            <a:r>
              <a:rPr lang="en-GB" sz="1800">
                <a:solidFill>
                  <a:schemeClr val="tx2"/>
                </a:solidFill>
                <a:ea typeface="+mn-lt"/>
                <a:cs typeface="+mn-lt"/>
              </a:rPr>
              <a:t>. These assets will enable efficient production, customisation of products, and reliable distribution.</a:t>
            </a:r>
            <a:endParaRPr lang="en-GB" sz="1800">
              <a:solidFill>
                <a:schemeClr val="tx2"/>
              </a:solidFill>
            </a:endParaRPr>
          </a:p>
          <a:p>
            <a:pPr marL="0" indent="0">
              <a:buNone/>
            </a:pPr>
            <a:endParaRPr lang="en-GB" sz="1800">
              <a:solidFill>
                <a:schemeClr val="tx2"/>
              </a:solidFill>
            </a:endParaRPr>
          </a:p>
          <a:p>
            <a:pPr marL="0" indent="0">
              <a:buNone/>
            </a:pPr>
            <a:endParaRPr lang="en-GB" sz="18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153865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BE525-AAB5-1D7D-4881-63A5FE8D5EFD}"/>
              </a:ext>
            </a:extLst>
          </p:cNvPr>
          <p:cNvSpPr>
            <a:spLocks noGrp="1"/>
          </p:cNvSpPr>
          <p:nvPr>
            <p:ph type="title"/>
          </p:nvPr>
        </p:nvSpPr>
        <p:spPr/>
        <p:txBody>
          <a:bodyPr/>
          <a:lstStyle/>
          <a:p>
            <a:r>
              <a:rPr lang="en-GB" sz="4000"/>
              <a:t>         </a:t>
            </a:r>
            <a:r>
              <a:rPr lang="en-GB" sz="3600"/>
              <a:t>My Funding Requirement and Allocation.</a:t>
            </a:r>
            <a:endParaRPr lang="en-US" sz="3600"/>
          </a:p>
        </p:txBody>
      </p:sp>
      <p:graphicFrame>
        <p:nvGraphicFramePr>
          <p:cNvPr id="5" name="Content Placeholder 4">
            <a:extLst>
              <a:ext uri="{FF2B5EF4-FFF2-40B4-BE49-F238E27FC236}">
                <a16:creationId xmlns:a16="http://schemas.microsoft.com/office/drawing/2014/main" id="{0FA53B2B-0555-2E45-3CC4-8A94A51697FD}"/>
              </a:ext>
            </a:extLst>
          </p:cNvPr>
          <p:cNvGraphicFramePr>
            <a:graphicFrameLocks noGrp="1"/>
          </p:cNvGraphicFramePr>
          <p:nvPr>
            <p:ph idx="1"/>
            <p:extLst>
              <p:ext uri="{D42A27DB-BD31-4B8C-83A1-F6EECF244321}">
                <p14:modId xmlns:p14="http://schemas.microsoft.com/office/powerpoint/2010/main" val="1603344421"/>
              </p:ext>
            </p:extLst>
          </p:nvPr>
        </p:nvGraphicFramePr>
        <p:xfrm>
          <a:off x="840000" y="1746000"/>
          <a:ext cx="10515599" cy="5038686"/>
        </p:xfrm>
        <a:graphic>
          <a:graphicData uri="http://schemas.openxmlformats.org/drawingml/2006/table">
            <a:tbl>
              <a:tblPr bandRow="1">
                <a:tableStyleId>{5C22544A-7EE6-4342-B048-85BDC9FD1C3A}</a:tableStyleId>
              </a:tblPr>
              <a:tblGrid>
                <a:gridCol w="6767074">
                  <a:extLst>
                    <a:ext uri="{9D8B030D-6E8A-4147-A177-3AD203B41FA5}">
                      <a16:colId xmlns:a16="http://schemas.microsoft.com/office/drawing/2014/main" val="4235730988"/>
                    </a:ext>
                  </a:extLst>
                </a:gridCol>
                <a:gridCol w="3748525">
                  <a:extLst>
                    <a:ext uri="{9D8B030D-6E8A-4147-A177-3AD203B41FA5}">
                      <a16:colId xmlns:a16="http://schemas.microsoft.com/office/drawing/2014/main" val="3722414242"/>
                    </a:ext>
                  </a:extLst>
                </a:gridCol>
              </a:tblGrid>
              <a:tr h="265194">
                <a:tc>
                  <a:txBody>
                    <a:bodyPr/>
                    <a:lstStyle/>
                    <a:p>
                      <a:pPr marL="0" marR="0" indent="0" algn="l" rtl="0" fontAlgn="base">
                        <a:lnSpc>
                          <a:spcPts val="1657"/>
                        </a:lnSpc>
                        <a:spcAft>
                          <a:spcPts val="800"/>
                        </a:spcAft>
                        <a:buNone/>
                      </a:pPr>
                      <a:endParaRPr lang="en-GB" sz="1200" b="0" i="0">
                        <a:solidFill>
                          <a:srgbClr val="000000"/>
                        </a:solidFill>
                        <a:effectLst/>
                        <a:latin typeface="Times New Roman"/>
                      </a:endParaRPr>
                    </a:p>
                  </a:txBody>
                  <a:tcPr marL="9525" marR="9525" marT="9525" anchor="b">
                    <a:lnL>
                      <a:noFill/>
                    </a:lnL>
                    <a:lnR w="9525" cap="flat" cmpd="sng" algn="ctr">
                      <a:solidFill>
                        <a:srgbClr val="808080"/>
                      </a:solidFill>
                      <a:prstDash val="solid"/>
                      <a:round/>
                      <a:headEnd type="none" w="med" len="med"/>
                      <a:tailEnd type="none" w="med" len="med"/>
                    </a:lnR>
                    <a:lnT>
                      <a:noFill/>
                    </a:lnT>
                    <a:lnB w="9525" cap="flat" cmpd="sng" algn="ctr">
                      <a:solidFill>
                        <a:srgbClr val="808080"/>
                      </a:solidFill>
                      <a:prstDash val="solid"/>
                      <a:round/>
                      <a:headEnd type="none" w="med" len="med"/>
                      <a:tailEnd type="none" w="med" len="med"/>
                    </a:lnB>
                    <a:solidFill>
                      <a:srgbClr val="FFFFFF"/>
                    </a:solidFill>
                  </a:tcPr>
                </a:tc>
                <a:tc>
                  <a:txBody>
                    <a:bodyPr/>
                    <a:lstStyle/>
                    <a:p>
                      <a:pPr marL="0" marR="0" indent="0" algn="ctr" rtl="0" fontAlgn="base">
                        <a:lnSpc>
                          <a:spcPts val="1657"/>
                        </a:lnSpc>
                        <a:buNone/>
                      </a:pPr>
                      <a:r>
                        <a:rPr lang="en-GB" sz="1200" b="1" i="0">
                          <a:solidFill>
                            <a:srgbClr val="FFFFFF"/>
                          </a:solidFill>
                          <a:effectLst/>
                          <a:latin typeface="Arial"/>
                        </a:rPr>
                        <a:t>MONTH</a:t>
                      </a:r>
                      <a:r>
                        <a:rPr lang="en-GB" sz="1200" b="0" i="0">
                          <a:solidFill>
                            <a:srgbClr val="FFFFFF"/>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808080"/>
                      </a:solidFill>
                      <a:prstDash val="solid"/>
                      <a:round/>
                      <a:headEnd type="none" w="med" len="med"/>
                      <a:tailEnd type="none" w="med" len="med"/>
                    </a:lnL>
                    <a:lnR w="9525" cap="flat" cmpd="sng" algn="ctr">
                      <a:solidFill>
                        <a:srgbClr val="595959"/>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3F8846"/>
                    </a:solidFill>
                  </a:tcPr>
                </a:tc>
                <a:extLst>
                  <a:ext uri="{0D108BD9-81ED-4DB2-BD59-A6C34878D82A}">
                    <a16:rowId xmlns:a16="http://schemas.microsoft.com/office/drawing/2014/main" val="3664017688"/>
                  </a:ext>
                </a:extLst>
              </a:tr>
              <a:tr h="265194">
                <a:tc>
                  <a:txBody>
                    <a:bodyPr/>
                    <a:lstStyle/>
                    <a:p>
                      <a:pPr marL="0" marR="0" indent="0" algn="ctr" rtl="0" fontAlgn="base">
                        <a:lnSpc>
                          <a:spcPts val="1657"/>
                        </a:lnSpc>
                        <a:buNone/>
                      </a:pPr>
                      <a:r>
                        <a:rPr lang="en-GB" sz="1200" b="1" i="0">
                          <a:solidFill>
                            <a:srgbClr val="FFFFFF"/>
                          </a:solidFill>
                          <a:effectLst/>
                          <a:latin typeface="Arial"/>
                        </a:rPr>
                        <a:t>Cash out-expenses</a:t>
                      </a:r>
                      <a:r>
                        <a:rPr lang="en-GB" sz="1200" b="0" i="0">
                          <a:solidFill>
                            <a:srgbClr val="FFFFFF"/>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3F8846"/>
                    </a:solidFill>
                  </a:tcPr>
                </a:tc>
                <a:tc>
                  <a:txBody>
                    <a:bodyPr/>
                    <a:lstStyle/>
                    <a:p>
                      <a:pPr marL="0" marR="0" indent="0" algn="ctr" rtl="0" fontAlgn="base">
                        <a:lnSpc>
                          <a:spcPts val="1657"/>
                        </a:lnSpc>
                        <a:buNone/>
                      </a:pPr>
                      <a:r>
                        <a:rPr lang="en-GB" sz="1200" b="1" i="0">
                          <a:solidFill>
                            <a:srgbClr val="FFFFFF"/>
                          </a:solidFill>
                          <a:effectLst/>
                          <a:latin typeface="Arial"/>
                        </a:rPr>
                        <a:t>1</a:t>
                      </a:r>
                      <a:r>
                        <a:rPr lang="en-GB" sz="1200" b="0" i="0">
                          <a:solidFill>
                            <a:srgbClr val="FFFFFF"/>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3F8846"/>
                    </a:solidFill>
                  </a:tcPr>
                </a:tc>
                <a:extLst>
                  <a:ext uri="{0D108BD9-81ED-4DB2-BD59-A6C34878D82A}">
                    <a16:rowId xmlns:a16="http://schemas.microsoft.com/office/drawing/2014/main" val="3835686155"/>
                  </a:ext>
                </a:extLst>
              </a:tr>
              <a:tr h="265194">
                <a:tc>
                  <a:txBody>
                    <a:bodyPr/>
                    <a:lstStyle/>
                    <a:p>
                      <a:pPr marL="0" marR="0" indent="0" algn="l" rtl="0" fontAlgn="base">
                        <a:lnSpc>
                          <a:spcPts val="1657"/>
                        </a:lnSpc>
                        <a:buNone/>
                      </a:pPr>
                      <a:r>
                        <a:rPr lang="en-GB" sz="1200" b="1" i="0">
                          <a:solidFill>
                            <a:srgbClr val="000000"/>
                          </a:solidFill>
                          <a:effectLst/>
                          <a:latin typeface="Arial"/>
                        </a:rPr>
                        <a:t>Rent or premises costs</a:t>
                      </a:r>
                      <a:r>
                        <a:rPr lang="en-GB" sz="1200" b="0" i="0">
                          <a:solidFill>
                            <a:srgbClr val="000000"/>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tc>
                  <a:txBody>
                    <a:bodyPr/>
                    <a:lstStyle/>
                    <a:p>
                      <a:pPr marL="0" marR="0" indent="0" algn="ctr" rtl="0" fontAlgn="base">
                        <a:lnSpc>
                          <a:spcPts val="1657"/>
                        </a:lnSpc>
                        <a:buNone/>
                      </a:pPr>
                      <a:r>
                        <a:rPr lang="en-GB" sz="1200" b="0" i="0">
                          <a:solidFill>
                            <a:srgbClr val="000000"/>
                          </a:solidFill>
                          <a:effectLst/>
                          <a:latin typeface="Arial" panose="020B0604020202020204" pitchFamily="34" charset="0"/>
                        </a:rPr>
                        <a:t>£!.000 </a:t>
                      </a:r>
                      <a:endParaRPr lang="en-GB" sz="900" b="0" i="0">
                        <a:solidFill>
                          <a:srgbClr val="000000"/>
                        </a:solidFill>
                        <a:effectLst/>
                        <a:latin typeface="Segoe UI" panose="020B0502040204020203" pitchFamily="34" charset="0"/>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1027369652"/>
                  </a:ext>
                </a:extLst>
              </a:tr>
              <a:tr h="265194">
                <a:tc>
                  <a:txBody>
                    <a:bodyPr/>
                    <a:lstStyle/>
                    <a:p>
                      <a:pPr marL="0" marR="0" indent="0" algn="l" rtl="0" fontAlgn="base">
                        <a:lnSpc>
                          <a:spcPts val="1657"/>
                        </a:lnSpc>
                        <a:buNone/>
                      </a:pPr>
                      <a:r>
                        <a:rPr lang="en-GB" sz="1200" b="1" i="0">
                          <a:solidFill>
                            <a:srgbClr val="000000"/>
                          </a:solidFill>
                          <a:effectLst/>
                          <a:latin typeface="Arial"/>
                        </a:rPr>
                        <a:t>Business rates for your business premises</a:t>
                      </a:r>
                      <a:r>
                        <a:rPr lang="en-GB" sz="1200" b="0" i="0">
                          <a:solidFill>
                            <a:srgbClr val="000000"/>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tc>
                  <a:txBody>
                    <a:bodyPr/>
                    <a:lstStyle/>
                    <a:p>
                      <a:pPr marL="0" marR="0" indent="0" algn="ctr" rtl="0" fontAlgn="base">
                        <a:lnSpc>
                          <a:spcPts val="1657"/>
                        </a:lnSpc>
                        <a:buNone/>
                      </a:pPr>
                      <a:r>
                        <a:rPr lang="en-GB" sz="1200" b="0" i="0">
                          <a:solidFill>
                            <a:srgbClr val="000000"/>
                          </a:solidFill>
                          <a:effectLst/>
                          <a:latin typeface="Arial" panose="020B0604020202020204" pitchFamily="34" charset="0"/>
                        </a:rPr>
                        <a:t>£100 </a:t>
                      </a:r>
                      <a:endParaRPr lang="en-GB" sz="900" b="0" i="0">
                        <a:solidFill>
                          <a:srgbClr val="000000"/>
                        </a:solidFill>
                        <a:effectLst/>
                        <a:latin typeface="Segoe UI" panose="020B0502040204020203" pitchFamily="34" charset="0"/>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2349742150"/>
                  </a:ext>
                </a:extLst>
              </a:tr>
              <a:tr h="265194">
                <a:tc>
                  <a:txBody>
                    <a:bodyPr/>
                    <a:lstStyle/>
                    <a:p>
                      <a:pPr marL="0" marR="0" indent="0" algn="l" rtl="0" fontAlgn="base">
                        <a:lnSpc>
                          <a:spcPts val="1657"/>
                        </a:lnSpc>
                        <a:buNone/>
                      </a:pPr>
                      <a:r>
                        <a:rPr lang="en-GB" sz="1200" b="1" i="0">
                          <a:solidFill>
                            <a:srgbClr val="000000"/>
                          </a:solidFill>
                          <a:effectLst/>
                          <a:latin typeface="Arial"/>
                        </a:rPr>
                        <a:t>Utilities (gas, electricity, water)</a:t>
                      </a:r>
                      <a:r>
                        <a:rPr lang="en-GB" sz="1200" b="0" i="0">
                          <a:solidFill>
                            <a:srgbClr val="000000"/>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tc>
                  <a:txBody>
                    <a:bodyPr/>
                    <a:lstStyle/>
                    <a:p>
                      <a:pPr marL="0" marR="0" indent="0" algn="ctr" rtl="0" fontAlgn="base">
                        <a:lnSpc>
                          <a:spcPts val="1657"/>
                        </a:lnSpc>
                        <a:buNone/>
                      </a:pPr>
                      <a:r>
                        <a:rPr lang="en-GB" sz="1200" b="0" i="0">
                          <a:solidFill>
                            <a:srgbClr val="000000"/>
                          </a:solidFill>
                          <a:effectLst/>
                          <a:latin typeface="Arial" panose="020B0604020202020204" pitchFamily="34" charset="0"/>
                        </a:rPr>
                        <a:t>£200 </a:t>
                      </a:r>
                      <a:endParaRPr lang="en-GB" sz="900" b="0" i="0">
                        <a:solidFill>
                          <a:srgbClr val="000000"/>
                        </a:solidFill>
                        <a:effectLst/>
                        <a:latin typeface="Segoe UI" panose="020B0502040204020203" pitchFamily="34" charset="0"/>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2785118950"/>
                  </a:ext>
                </a:extLst>
              </a:tr>
              <a:tr h="265194">
                <a:tc>
                  <a:txBody>
                    <a:bodyPr/>
                    <a:lstStyle/>
                    <a:p>
                      <a:pPr marL="0" marR="0" indent="0" algn="l" rtl="0" fontAlgn="base">
                        <a:lnSpc>
                          <a:spcPts val="1657"/>
                        </a:lnSpc>
                        <a:buNone/>
                      </a:pPr>
                      <a:r>
                        <a:rPr lang="en-GB" sz="1200" b="1" i="0">
                          <a:solidFill>
                            <a:srgbClr val="000000"/>
                          </a:solidFill>
                          <a:effectLst/>
                          <a:latin typeface="Arial"/>
                        </a:rPr>
                        <a:t>Insurance</a:t>
                      </a:r>
                      <a:r>
                        <a:rPr lang="en-GB" sz="1200" b="0" i="0">
                          <a:solidFill>
                            <a:srgbClr val="000000"/>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tc>
                  <a:txBody>
                    <a:bodyPr/>
                    <a:lstStyle/>
                    <a:p>
                      <a:pPr marL="0" marR="0" indent="0" algn="ctr" rtl="0" fontAlgn="base">
                        <a:lnSpc>
                          <a:spcPts val="1657"/>
                        </a:lnSpc>
                        <a:buNone/>
                      </a:pPr>
                      <a:r>
                        <a:rPr lang="en-GB" sz="1200" b="0" i="0">
                          <a:solidFill>
                            <a:srgbClr val="000000"/>
                          </a:solidFill>
                          <a:effectLst/>
                          <a:latin typeface="Arial" panose="020B0604020202020204" pitchFamily="34" charset="0"/>
                        </a:rPr>
                        <a:t>£50 </a:t>
                      </a:r>
                      <a:endParaRPr lang="en-GB" sz="900" b="0" i="0">
                        <a:solidFill>
                          <a:srgbClr val="000000"/>
                        </a:solidFill>
                        <a:effectLst/>
                        <a:latin typeface="Segoe UI" panose="020B0502040204020203" pitchFamily="34" charset="0"/>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654852587"/>
                  </a:ext>
                </a:extLst>
              </a:tr>
              <a:tr h="265194">
                <a:tc>
                  <a:txBody>
                    <a:bodyPr/>
                    <a:lstStyle/>
                    <a:p>
                      <a:pPr marL="0" marR="0" indent="0" algn="l" rtl="0" fontAlgn="base">
                        <a:lnSpc>
                          <a:spcPts val="1657"/>
                        </a:lnSpc>
                        <a:buNone/>
                      </a:pPr>
                      <a:r>
                        <a:rPr lang="en-GB" sz="1200" b="1" i="0">
                          <a:solidFill>
                            <a:srgbClr val="000000"/>
                          </a:solidFill>
                          <a:effectLst/>
                          <a:latin typeface="Arial"/>
                        </a:rPr>
                        <a:t>Telephone and internet</a:t>
                      </a:r>
                      <a:r>
                        <a:rPr lang="en-GB" sz="1200" b="0" i="0">
                          <a:solidFill>
                            <a:srgbClr val="000000"/>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tc>
                  <a:txBody>
                    <a:bodyPr/>
                    <a:lstStyle/>
                    <a:p>
                      <a:pPr marL="0" marR="0" indent="0" algn="ctr" rtl="0" fontAlgn="base">
                        <a:lnSpc>
                          <a:spcPts val="1657"/>
                        </a:lnSpc>
                        <a:buNone/>
                      </a:pPr>
                      <a:r>
                        <a:rPr lang="en-GB" sz="1200" b="0" i="0">
                          <a:solidFill>
                            <a:srgbClr val="000000"/>
                          </a:solidFill>
                          <a:effectLst/>
                          <a:latin typeface="Arial" panose="020B0604020202020204" pitchFamily="34" charset="0"/>
                        </a:rPr>
                        <a:t>£30 </a:t>
                      </a:r>
                      <a:endParaRPr lang="en-GB" sz="900" b="0" i="0">
                        <a:solidFill>
                          <a:srgbClr val="000000"/>
                        </a:solidFill>
                        <a:effectLst/>
                        <a:latin typeface="Segoe UI" panose="020B0502040204020203" pitchFamily="34" charset="0"/>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3279516807"/>
                  </a:ext>
                </a:extLst>
              </a:tr>
              <a:tr h="265194">
                <a:tc>
                  <a:txBody>
                    <a:bodyPr/>
                    <a:lstStyle/>
                    <a:p>
                      <a:pPr marL="0" marR="0" indent="0" algn="l" rtl="0" fontAlgn="base">
                        <a:lnSpc>
                          <a:spcPts val="1657"/>
                        </a:lnSpc>
                        <a:buNone/>
                      </a:pPr>
                      <a:r>
                        <a:rPr lang="en-GB" sz="1200" b="1" i="0">
                          <a:solidFill>
                            <a:srgbClr val="000000"/>
                          </a:solidFill>
                          <a:effectLst/>
                          <a:latin typeface="Arial"/>
                        </a:rPr>
                        <a:t>Marketing and advertising expenses</a:t>
                      </a:r>
                      <a:r>
                        <a:rPr lang="en-GB" sz="1200" b="0" i="0">
                          <a:solidFill>
                            <a:srgbClr val="000000"/>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tc>
                  <a:txBody>
                    <a:bodyPr/>
                    <a:lstStyle/>
                    <a:p>
                      <a:pPr marL="0" marR="0" indent="0" algn="ctr" rtl="0" fontAlgn="base">
                        <a:lnSpc>
                          <a:spcPts val="1657"/>
                        </a:lnSpc>
                        <a:buNone/>
                      </a:pPr>
                      <a:r>
                        <a:rPr lang="en-GB" sz="1200" b="0" i="0">
                          <a:solidFill>
                            <a:srgbClr val="000000"/>
                          </a:solidFill>
                          <a:effectLst/>
                          <a:latin typeface="Arial" panose="020B0604020202020204" pitchFamily="34" charset="0"/>
                        </a:rPr>
                        <a:t>£150 </a:t>
                      </a:r>
                      <a:endParaRPr lang="en-GB" sz="900" b="0" i="0">
                        <a:solidFill>
                          <a:srgbClr val="000000"/>
                        </a:solidFill>
                        <a:effectLst/>
                        <a:latin typeface="Segoe UI" panose="020B0502040204020203" pitchFamily="34" charset="0"/>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325970545"/>
                  </a:ext>
                </a:extLst>
              </a:tr>
              <a:tr h="265194">
                <a:tc>
                  <a:txBody>
                    <a:bodyPr/>
                    <a:lstStyle/>
                    <a:p>
                      <a:pPr marL="0" marR="0" indent="0" algn="l" rtl="0" fontAlgn="base">
                        <a:lnSpc>
                          <a:spcPts val="1657"/>
                        </a:lnSpc>
                        <a:buNone/>
                      </a:pPr>
                      <a:r>
                        <a:rPr lang="en-GB" sz="1200" b="1" i="0">
                          <a:solidFill>
                            <a:srgbClr val="000000"/>
                          </a:solidFill>
                          <a:effectLst/>
                          <a:latin typeface="Arial"/>
                        </a:rPr>
                        <a:t>Vehicle running costs</a:t>
                      </a:r>
                      <a:r>
                        <a:rPr lang="en-GB" sz="1200" b="0" i="0">
                          <a:solidFill>
                            <a:srgbClr val="000000"/>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tc>
                  <a:txBody>
                    <a:bodyPr/>
                    <a:lstStyle/>
                    <a:p>
                      <a:pPr marL="0" marR="0" indent="0" algn="ctr" rtl="0" fontAlgn="base">
                        <a:lnSpc>
                          <a:spcPts val="1657"/>
                        </a:lnSpc>
                        <a:buNone/>
                      </a:pPr>
                      <a:r>
                        <a:rPr lang="en-GB" sz="1200" b="0" i="0">
                          <a:solidFill>
                            <a:srgbClr val="000000"/>
                          </a:solidFill>
                          <a:effectLst/>
                          <a:latin typeface="Arial" panose="020B0604020202020204" pitchFamily="34" charset="0"/>
                        </a:rPr>
                        <a:t>£3.000 </a:t>
                      </a:r>
                      <a:endParaRPr lang="en-GB" sz="900" b="0" i="0">
                        <a:solidFill>
                          <a:srgbClr val="000000"/>
                        </a:solidFill>
                        <a:effectLst/>
                        <a:latin typeface="Segoe UI" panose="020B0502040204020203" pitchFamily="34" charset="0"/>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4110678350"/>
                  </a:ext>
                </a:extLst>
              </a:tr>
              <a:tr h="265194">
                <a:tc>
                  <a:txBody>
                    <a:bodyPr/>
                    <a:lstStyle/>
                    <a:p>
                      <a:pPr marL="0" marR="0" indent="0" algn="l" rtl="0" fontAlgn="base">
                        <a:lnSpc>
                          <a:spcPts val="1657"/>
                        </a:lnSpc>
                        <a:buNone/>
                      </a:pPr>
                      <a:r>
                        <a:rPr lang="en-GB" sz="1200" b="1" i="0">
                          <a:solidFill>
                            <a:srgbClr val="000000"/>
                          </a:solidFill>
                          <a:effectLst/>
                          <a:latin typeface="Arial"/>
                        </a:rPr>
                        <a:t>Equipment purchase or leasing</a:t>
                      </a:r>
                      <a:r>
                        <a:rPr lang="en-GB" sz="1200" b="0" i="0">
                          <a:solidFill>
                            <a:srgbClr val="000000"/>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tc>
                  <a:txBody>
                    <a:bodyPr/>
                    <a:lstStyle/>
                    <a:p>
                      <a:pPr marL="0" marR="0" indent="0" algn="ctr" rtl="0" fontAlgn="base">
                        <a:lnSpc>
                          <a:spcPts val="1657"/>
                        </a:lnSpc>
                        <a:buNone/>
                      </a:pPr>
                      <a:r>
                        <a:rPr lang="en-GB" sz="1200" b="0" i="0">
                          <a:solidFill>
                            <a:srgbClr val="000000"/>
                          </a:solidFill>
                          <a:effectLst/>
                          <a:latin typeface="Arial" panose="020B0604020202020204" pitchFamily="34" charset="0"/>
                        </a:rPr>
                        <a:t>£24.000 </a:t>
                      </a:r>
                      <a:endParaRPr lang="en-GB" sz="900" b="0" i="0">
                        <a:solidFill>
                          <a:srgbClr val="000000"/>
                        </a:solidFill>
                        <a:effectLst/>
                        <a:latin typeface="Segoe UI" panose="020B0502040204020203" pitchFamily="34" charset="0"/>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2580799495"/>
                  </a:ext>
                </a:extLst>
              </a:tr>
              <a:tr h="265194">
                <a:tc>
                  <a:txBody>
                    <a:bodyPr/>
                    <a:lstStyle/>
                    <a:p>
                      <a:pPr marL="0" marR="0" indent="0" algn="l" rtl="0" fontAlgn="base">
                        <a:lnSpc>
                          <a:spcPts val="1657"/>
                        </a:lnSpc>
                        <a:buNone/>
                      </a:pPr>
                      <a:r>
                        <a:rPr lang="en-GB" sz="1200" b="1" i="0">
                          <a:solidFill>
                            <a:srgbClr val="000000"/>
                          </a:solidFill>
                          <a:effectLst/>
                          <a:latin typeface="Arial"/>
                        </a:rPr>
                        <a:t>Postage, printing, stationery</a:t>
                      </a:r>
                      <a:r>
                        <a:rPr lang="en-GB" sz="1200" b="0" i="0">
                          <a:solidFill>
                            <a:srgbClr val="000000"/>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tc>
                  <a:txBody>
                    <a:bodyPr/>
                    <a:lstStyle/>
                    <a:p>
                      <a:pPr marL="0" marR="0" indent="0" algn="ctr" rtl="0" fontAlgn="base">
                        <a:lnSpc>
                          <a:spcPts val="1657"/>
                        </a:lnSpc>
                        <a:buNone/>
                      </a:pPr>
                      <a:r>
                        <a:rPr lang="en-GB" sz="1200" b="0" i="0">
                          <a:solidFill>
                            <a:srgbClr val="000000"/>
                          </a:solidFill>
                          <a:effectLst/>
                          <a:latin typeface="Arial" panose="020B0604020202020204" pitchFamily="34" charset="0"/>
                        </a:rPr>
                        <a:t>£2.500 </a:t>
                      </a:r>
                      <a:endParaRPr lang="en-GB" sz="900" b="0" i="0">
                        <a:solidFill>
                          <a:srgbClr val="000000"/>
                        </a:solidFill>
                        <a:effectLst/>
                        <a:latin typeface="Segoe UI" panose="020B0502040204020203" pitchFamily="34" charset="0"/>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2425793790"/>
                  </a:ext>
                </a:extLst>
              </a:tr>
              <a:tr h="265194">
                <a:tc>
                  <a:txBody>
                    <a:bodyPr/>
                    <a:lstStyle/>
                    <a:p>
                      <a:pPr marL="0" marR="0" indent="0" algn="l" rtl="0" fontAlgn="base">
                        <a:lnSpc>
                          <a:spcPts val="1657"/>
                        </a:lnSpc>
                        <a:buNone/>
                      </a:pPr>
                      <a:r>
                        <a:rPr lang="en-GB" sz="1200" b="1" i="0">
                          <a:solidFill>
                            <a:srgbClr val="000000"/>
                          </a:solidFill>
                          <a:effectLst/>
                          <a:latin typeface="Arial"/>
                        </a:rPr>
                        <a:t>Transport and delivery</a:t>
                      </a:r>
                      <a:r>
                        <a:rPr lang="en-GB" sz="1200" b="0" i="0">
                          <a:solidFill>
                            <a:srgbClr val="000000"/>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tc>
                  <a:txBody>
                    <a:bodyPr/>
                    <a:lstStyle/>
                    <a:p>
                      <a:pPr marL="0" marR="0" indent="0" algn="ctr" rtl="0" fontAlgn="base">
                        <a:lnSpc>
                          <a:spcPts val="1657"/>
                        </a:lnSpc>
                        <a:buNone/>
                      </a:pPr>
                      <a:r>
                        <a:rPr lang="en-GB" sz="1200" b="0" i="0">
                          <a:solidFill>
                            <a:srgbClr val="000000"/>
                          </a:solidFill>
                          <a:effectLst/>
                          <a:latin typeface="Arial" panose="020B0604020202020204" pitchFamily="34" charset="0"/>
                        </a:rPr>
                        <a:t>£2.000 </a:t>
                      </a:r>
                      <a:endParaRPr lang="en-GB" sz="900" b="0" i="0">
                        <a:solidFill>
                          <a:srgbClr val="000000"/>
                        </a:solidFill>
                        <a:effectLst/>
                        <a:latin typeface="Segoe UI" panose="020B0502040204020203" pitchFamily="34" charset="0"/>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4065415840"/>
                  </a:ext>
                </a:extLst>
              </a:tr>
              <a:tr h="265194">
                <a:tc>
                  <a:txBody>
                    <a:bodyPr/>
                    <a:lstStyle/>
                    <a:p>
                      <a:pPr marL="0" marR="0" indent="0" algn="l" rtl="0" fontAlgn="base">
                        <a:lnSpc>
                          <a:spcPts val="1657"/>
                        </a:lnSpc>
                        <a:buNone/>
                      </a:pPr>
                      <a:r>
                        <a:rPr lang="en-GB" sz="1200" b="1" i="0">
                          <a:solidFill>
                            <a:srgbClr val="000000"/>
                          </a:solidFill>
                          <a:effectLst/>
                          <a:latin typeface="Arial"/>
                        </a:rPr>
                        <a:t>Professional fees (legal, accounting etc.)</a:t>
                      </a:r>
                      <a:r>
                        <a:rPr lang="en-GB" sz="1200" b="0" i="0">
                          <a:solidFill>
                            <a:srgbClr val="000000"/>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tc>
                  <a:txBody>
                    <a:bodyPr/>
                    <a:lstStyle/>
                    <a:p>
                      <a:pPr marL="0" marR="0" indent="0" algn="ctr" rtl="0" fontAlgn="base">
                        <a:lnSpc>
                          <a:spcPts val="1657"/>
                        </a:lnSpc>
                        <a:buNone/>
                      </a:pPr>
                      <a:r>
                        <a:rPr lang="en-GB" sz="1200" b="0" i="0">
                          <a:solidFill>
                            <a:srgbClr val="000000"/>
                          </a:solidFill>
                          <a:effectLst/>
                          <a:latin typeface="Arial" panose="020B0604020202020204" pitchFamily="34" charset="0"/>
                        </a:rPr>
                        <a:t>£1.400 </a:t>
                      </a:r>
                      <a:endParaRPr lang="en-GB" sz="900" b="0" i="0">
                        <a:solidFill>
                          <a:srgbClr val="000000"/>
                        </a:solidFill>
                        <a:effectLst/>
                        <a:latin typeface="Segoe UI" panose="020B0502040204020203" pitchFamily="34" charset="0"/>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3698495445"/>
                  </a:ext>
                </a:extLst>
              </a:tr>
              <a:tr h="265194">
                <a:tc>
                  <a:txBody>
                    <a:bodyPr/>
                    <a:lstStyle/>
                    <a:p>
                      <a:pPr marL="0" marR="0" indent="0" algn="l" rtl="0" fontAlgn="base">
                        <a:lnSpc>
                          <a:spcPts val="1657"/>
                        </a:lnSpc>
                        <a:buNone/>
                      </a:pPr>
                      <a:r>
                        <a:rPr lang="en-GB" sz="1200" b="1" i="0">
                          <a:solidFill>
                            <a:srgbClr val="000000"/>
                          </a:solidFill>
                          <a:effectLst/>
                          <a:latin typeface="Arial"/>
                        </a:rPr>
                        <a:t>Cost of sales (Cost of product)</a:t>
                      </a:r>
                      <a:r>
                        <a:rPr lang="en-GB" sz="1200" b="0" i="0">
                          <a:solidFill>
                            <a:srgbClr val="000000"/>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tc>
                  <a:txBody>
                    <a:bodyPr/>
                    <a:lstStyle/>
                    <a:p>
                      <a:pPr marL="0" marR="0" indent="0" algn="ctr" rtl="0" fontAlgn="base">
                        <a:lnSpc>
                          <a:spcPts val="1657"/>
                        </a:lnSpc>
                        <a:buNone/>
                      </a:pPr>
                      <a:r>
                        <a:rPr lang="en-GB" sz="1200" b="0" i="0">
                          <a:solidFill>
                            <a:srgbClr val="000000"/>
                          </a:solidFill>
                          <a:effectLst/>
                          <a:latin typeface="Arial" panose="020B0604020202020204" pitchFamily="34" charset="0"/>
                        </a:rPr>
                        <a:t>£10.000 </a:t>
                      </a:r>
                      <a:endParaRPr lang="en-GB" sz="900" b="0" i="0">
                        <a:solidFill>
                          <a:srgbClr val="000000"/>
                        </a:solidFill>
                        <a:effectLst/>
                        <a:latin typeface="Segoe UI" panose="020B0502040204020203" pitchFamily="34" charset="0"/>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2472489122"/>
                  </a:ext>
                </a:extLst>
              </a:tr>
              <a:tr h="265194">
                <a:tc>
                  <a:txBody>
                    <a:bodyPr/>
                    <a:lstStyle/>
                    <a:p>
                      <a:pPr marL="0" marR="0" indent="0" algn="l" rtl="0" fontAlgn="base">
                        <a:lnSpc>
                          <a:spcPts val="1657"/>
                        </a:lnSpc>
                        <a:buNone/>
                      </a:pPr>
                      <a:r>
                        <a:rPr lang="en-GB" sz="1200" b="1" i="0">
                          <a:solidFill>
                            <a:srgbClr val="000000"/>
                          </a:solidFill>
                          <a:effectLst/>
                          <a:latin typeface="Arial"/>
                        </a:rPr>
                        <a:t>Wages your own</a:t>
                      </a:r>
                      <a:r>
                        <a:rPr lang="en-GB" sz="1200" b="0" i="0">
                          <a:solidFill>
                            <a:srgbClr val="000000"/>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tc>
                  <a:txBody>
                    <a:bodyPr/>
                    <a:lstStyle/>
                    <a:p>
                      <a:pPr marL="0" marR="0" indent="0" algn="ctr" rtl="0" fontAlgn="base">
                        <a:lnSpc>
                          <a:spcPts val="1657"/>
                        </a:lnSpc>
                        <a:buNone/>
                      </a:pPr>
                      <a:r>
                        <a:rPr lang="en-GB" sz="1200" b="0" i="0">
                          <a:solidFill>
                            <a:srgbClr val="000000"/>
                          </a:solidFill>
                          <a:effectLst/>
                          <a:latin typeface="Arial" panose="020B0604020202020204" pitchFamily="34" charset="0"/>
                        </a:rPr>
                        <a:t>£1.800 </a:t>
                      </a:r>
                      <a:endParaRPr lang="en-GB" sz="900" b="0" i="0">
                        <a:solidFill>
                          <a:srgbClr val="000000"/>
                        </a:solidFill>
                        <a:effectLst/>
                        <a:latin typeface="Segoe UI" panose="020B0502040204020203" pitchFamily="34" charset="0"/>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520992917"/>
                  </a:ext>
                </a:extLst>
              </a:tr>
              <a:tr h="265194">
                <a:tc>
                  <a:txBody>
                    <a:bodyPr/>
                    <a:lstStyle/>
                    <a:p>
                      <a:pPr marL="0" marR="0" indent="0" algn="l" rtl="0" fontAlgn="base">
                        <a:lnSpc>
                          <a:spcPts val="1657"/>
                        </a:lnSpc>
                        <a:buNone/>
                      </a:pPr>
                      <a:r>
                        <a:rPr lang="en-GB" sz="1200" b="1" i="0">
                          <a:solidFill>
                            <a:srgbClr val="000000"/>
                          </a:solidFill>
                          <a:effectLst/>
                          <a:latin typeface="Arial"/>
                        </a:rPr>
                        <a:t>Staff wages</a:t>
                      </a:r>
                      <a:r>
                        <a:rPr lang="en-GB" sz="1200" b="0" i="0">
                          <a:solidFill>
                            <a:srgbClr val="000000"/>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tc>
                  <a:txBody>
                    <a:bodyPr/>
                    <a:lstStyle/>
                    <a:p>
                      <a:pPr marL="0" marR="0" indent="0" algn="ctr" rtl="0" fontAlgn="base">
                        <a:lnSpc>
                          <a:spcPts val="1657"/>
                        </a:lnSpc>
                        <a:buNone/>
                      </a:pPr>
                      <a:r>
                        <a:rPr lang="en-GB" sz="1200" b="0" i="0">
                          <a:solidFill>
                            <a:srgbClr val="000000"/>
                          </a:solidFill>
                          <a:effectLst/>
                          <a:latin typeface="Arial" panose="020B0604020202020204" pitchFamily="34" charset="0"/>
                        </a:rPr>
                        <a:t>£3.500 </a:t>
                      </a:r>
                      <a:endParaRPr lang="en-GB" sz="900" b="0" i="0">
                        <a:solidFill>
                          <a:srgbClr val="000000"/>
                        </a:solidFill>
                        <a:effectLst/>
                        <a:latin typeface="Segoe UI" panose="020B0502040204020203" pitchFamily="34" charset="0"/>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175130667"/>
                  </a:ext>
                </a:extLst>
              </a:tr>
              <a:tr h="265194">
                <a:tc>
                  <a:txBody>
                    <a:bodyPr/>
                    <a:lstStyle/>
                    <a:p>
                      <a:pPr marL="0" marR="0" indent="0" algn="l" rtl="0" fontAlgn="base">
                        <a:lnSpc>
                          <a:spcPts val="1657"/>
                        </a:lnSpc>
                        <a:buNone/>
                      </a:pPr>
                      <a:r>
                        <a:rPr lang="en-GB" sz="1200" b="1" i="0">
                          <a:solidFill>
                            <a:srgbClr val="000000"/>
                          </a:solidFill>
                          <a:effectLst/>
                          <a:latin typeface="Arial"/>
                        </a:rPr>
                        <a:t>Incentives</a:t>
                      </a:r>
                      <a:r>
                        <a:rPr lang="en-GB" sz="1200" b="0" i="0">
                          <a:solidFill>
                            <a:srgbClr val="000000"/>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tc>
                  <a:txBody>
                    <a:bodyPr/>
                    <a:lstStyle/>
                    <a:p>
                      <a:pPr marL="0" marR="0" indent="0" algn="ctr" rtl="0" fontAlgn="base">
                        <a:lnSpc>
                          <a:spcPts val="1657"/>
                        </a:lnSpc>
                        <a:buNone/>
                      </a:pPr>
                      <a:r>
                        <a:rPr lang="en-GB" sz="1200" b="0" i="0">
                          <a:solidFill>
                            <a:srgbClr val="000000"/>
                          </a:solidFill>
                          <a:effectLst/>
                          <a:latin typeface="Arial" panose="020B0604020202020204" pitchFamily="34" charset="0"/>
                        </a:rPr>
                        <a:t>£170 </a:t>
                      </a:r>
                      <a:endParaRPr lang="en-GB" sz="900" b="0" i="0">
                        <a:solidFill>
                          <a:srgbClr val="000000"/>
                        </a:solidFill>
                        <a:effectLst/>
                        <a:latin typeface="Segoe UI" panose="020B0502040204020203" pitchFamily="34" charset="0"/>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3112586552"/>
                  </a:ext>
                </a:extLst>
              </a:tr>
              <a:tr h="265194">
                <a:tc>
                  <a:txBody>
                    <a:bodyPr/>
                    <a:lstStyle/>
                    <a:p>
                      <a:pPr marL="0" marR="0" indent="0" algn="l" rtl="0" fontAlgn="base">
                        <a:lnSpc>
                          <a:spcPts val="1657"/>
                        </a:lnSpc>
                        <a:buNone/>
                      </a:pPr>
                      <a:r>
                        <a:rPr lang="en-GB" sz="1200" b="1" i="0">
                          <a:solidFill>
                            <a:srgbClr val="000000"/>
                          </a:solidFill>
                          <a:effectLst/>
                          <a:latin typeface="Arial"/>
                        </a:rPr>
                        <a:t>Community support</a:t>
                      </a:r>
                      <a:r>
                        <a:rPr lang="en-GB" sz="1200" b="0" i="0">
                          <a:solidFill>
                            <a:srgbClr val="000000"/>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708764"/>
                      </a:solidFill>
                      <a:prstDash val="solid"/>
                      <a:round/>
                      <a:headEnd type="none" w="med" len="med"/>
                      <a:tailEnd type="none" w="med" len="med"/>
                    </a:lnB>
                    <a:solidFill>
                      <a:srgbClr val="FCD5B4"/>
                    </a:solidFill>
                  </a:tcPr>
                </a:tc>
                <a:tc>
                  <a:txBody>
                    <a:bodyPr/>
                    <a:lstStyle/>
                    <a:p>
                      <a:pPr marL="0" marR="0" indent="0" algn="ctr" rtl="0" fontAlgn="base">
                        <a:lnSpc>
                          <a:spcPts val="1657"/>
                        </a:lnSpc>
                        <a:buNone/>
                      </a:pPr>
                      <a:r>
                        <a:rPr lang="en-GB" sz="1200" b="0" i="0">
                          <a:solidFill>
                            <a:srgbClr val="000000"/>
                          </a:solidFill>
                          <a:effectLst/>
                          <a:latin typeface="Arial" panose="020B0604020202020204" pitchFamily="34" charset="0"/>
                        </a:rPr>
                        <a:t>£100 </a:t>
                      </a:r>
                      <a:endParaRPr lang="en-GB" sz="900" b="0" i="0">
                        <a:solidFill>
                          <a:srgbClr val="000000"/>
                        </a:solidFill>
                        <a:effectLst/>
                        <a:latin typeface="Segoe UI" panose="020B0502040204020203" pitchFamily="34" charset="0"/>
                      </a:endParaRPr>
                    </a:p>
                  </a:txBody>
                  <a:tcPr marL="9525" marR="9525" marT="95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209783854"/>
                  </a:ext>
                </a:extLst>
              </a:tr>
              <a:tr h="265194">
                <a:tc>
                  <a:txBody>
                    <a:bodyPr/>
                    <a:lstStyle/>
                    <a:p>
                      <a:pPr marL="0" marR="0" indent="0" algn="l" rtl="0" fontAlgn="base">
                        <a:lnSpc>
                          <a:spcPts val="1657"/>
                        </a:lnSpc>
                        <a:buNone/>
                      </a:pPr>
                      <a:r>
                        <a:rPr lang="en-GB" sz="1200" b="1" i="0">
                          <a:solidFill>
                            <a:srgbClr val="000000"/>
                          </a:solidFill>
                          <a:effectLst/>
                          <a:latin typeface="Arial"/>
                        </a:rPr>
                        <a:t>Total cash out-flows (B)</a:t>
                      </a:r>
                      <a:r>
                        <a:rPr lang="en-GB" sz="1200" b="0" i="0">
                          <a:solidFill>
                            <a:srgbClr val="000000"/>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708764"/>
                      </a:solidFill>
                      <a:prstDash val="solid"/>
                      <a:round/>
                      <a:headEnd type="none" w="med" len="med"/>
                      <a:tailEnd type="none" w="med" len="med"/>
                    </a:lnL>
                    <a:lnR w="9525" cap="flat" cmpd="sng" algn="ctr">
                      <a:solidFill>
                        <a:srgbClr val="595959"/>
                      </a:solidFill>
                      <a:prstDash val="solid"/>
                      <a:round/>
                      <a:headEnd type="none" w="med" len="med"/>
                      <a:tailEnd type="none" w="med" len="med"/>
                    </a:lnR>
                    <a:lnT w="9525" cap="flat" cmpd="sng" algn="ctr">
                      <a:solidFill>
                        <a:srgbClr val="708764"/>
                      </a:solidFill>
                      <a:prstDash val="solid"/>
                      <a:round/>
                      <a:headEnd type="none" w="med" len="med"/>
                      <a:tailEnd type="none" w="med" len="med"/>
                    </a:lnT>
                    <a:lnB w="9525" cap="flat" cmpd="sng" algn="ctr">
                      <a:solidFill>
                        <a:srgbClr val="708764"/>
                      </a:solidFill>
                      <a:prstDash val="solid"/>
                      <a:round/>
                      <a:headEnd type="none" w="med" len="med"/>
                      <a:tailEnd type="none" w="med" len="med"/>
                    </a:lnB>
                    <a:solidFill>
                      <a:srgbClr val="BFBFBF"/>
                    </a:solidFill>
                  </a:tcPr>
                </a:tc>
                <a:tc>
                  <a:txBody>
                    <a:bodyPr/>
                    <a:lstStyle/>
                    <a:p>
                      <a:pPr marL="0" marR="0" indent="0" algn="ctr" rtl="0" fontAlgn="base">
                        <a:lnSpc>
                          <a:spcPts val="1657"/>
                        </a:lnSpc>
                        <a:buNone/>
                      </a:pPr>
                      <a:r>
                        <a:rPr lang="en-GB" sz="1200" b="1" i="0">
                          <a:solidFill>
                            <a:srgbClr val="000000"/>
                          </a:solidFill>
                          <a:effectLst/>
                          <a:latin typeface="Arial"/>
                        </a:rPr>
                        <a:t>£50.000</a:t>
                      </a:r>
                      <a:r>
                        <a:rPr lang="en-GB" sz="1200" b="0" i="0">
                          <a:solidFill>
                            <a:srgbClr val="000000"/>
                          </a:solidFill>
                          <a:effectLst/>
                          <a:latin typeface="Arial"/>
                        </a:rPr>
                        <a:t> </a:t>
                      </a:r>
                      <a:endParaRPr lang="en-GB" sz="900" b="0" i="0">
                        <a:solidFill>
                          <a:srgbClr val="000000"/>
                        </a:solidFill>
                        <a:effectLst/>
                        <a:latin typeface="Arial"/>
                      </a:endParaRPr>
                    </a:p>
                  </a:txBody>
                  <a:tcPr marL="9525" marR="9525" marT="9525" anchor="ctr">
                    <a:lnL w="9525" cap="flat" cmpd="sng" algn="ctr">
                      <a:solidFill>
                        <a:srgbClr val="595959"/>
                      </a:solidFill>
                      <a:prstDash val="solid"/>
                      <a:round/>
                      <a:headEnd type="none" w="med" len="med"/>
                      <a:tailEnd type="none" w="med" len="med"/>
                    </a:lnL>
                    <a:lnR w="9525" cap="flat" cmpd="sng" algn="ctr">
                      <a:solidFill>
                        <a:srgbClr val="595959"/>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D8E4BC"/>
                    </a:solidFill>
                  </a:tcPr>
                </a:tc>
                <a:extLst>
                  <a:ext uri="{0D108BD9-81ED-4DB2-BD59-A6C34878D82A}">
                    <a16:rowId xmlns:a16="http://schemas.microsoft.com/office/drawing/2014/main" val="213803274"/>
                  </a:ext>
                </a:extLst>
              </a:tr>
            </a:tbl>
          </a:graphicData>
        </a:graphic>
      </p:graphicFrame>
    </p:spTree>
    <p:extLst>
      <p:ext uri="{BB962C8B-B14F-4D97-AF65-F5344CB8AC3E}">
        <p14:creationId xmlns:p14="http://schemas.microsoft.com/office/powerpoint/2010/main" val="36591892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A3B06-89D0-9D91-B11D-2607E5613F84}"/>
              </a:ext>
            </a:extLst>
          </p:cNvPr>
          <p:cNvSpPr>
            <a:spLocks noGrp="1"/>
          </p:cNvSpPr>
          <p:nvPr>
            <p:ph type="title"/>
          </p:nvPr>
        </p:nvSpPr>
        <p:spPr>
          <a:xfrm>
            <a:off x="761800" y="505866"/>
            <a:ext cx="5334197" cy="1605789"/>
          </a:xfrm>
        </p:spPr>
        <p:txBody>
          <a:bodyPr anchor="ctr">
            <a:normAutofit/>
          </a:bodyPr>
          <a:lstStyle/>
          <a:p>
            <a:r>
              <a:rPr lang="en-GB" sz="3600"/>
              <a:t>  Unique Selling Proposition and Location of business </a:t>
            </a:r>
          </a:p>
        </p:txBody>
      </p:sp>
      <p:sp>
        <p:nvSpPr>
          <p:cNvPr id="3" name="Content Placeholder 2">
            <a:extLst>
              <a:ext uri="{FF2B5EF4-FFF2-40B4-BE49-F238E27FC236}">
                <a16:creationId xmlns:a16="http://schemas.microsoft.com/office/drawing/2014/main" id="{F29DFD98-5918-65A4-F571-B31C8B0F8B67}"/>
              </a:ext>
            </a:extLst>
          </p:cNvPr>
          <p:cNvSpPr>
            <a:spLocks noGrp="1"/>
          </p:cNvSpPr>
          <p:nvPr>
            <p:ph idx="1"/>
          </p:nvPr>
        </p:nvSpPr>
        <p:spPr>
          <a:xfrm>
            <a:off x="761800" y="1496934"/>
            <a:ext cx="5334197" cy="4743145"/>
          </a:xfrm>
        </p:spPr>
        <p:txBody>
          <a:bodyPr vert="horz" lIns="91440" tIns="45720" rIns="91440" bIns="45720" rtlCol="0" anchor="ctr">
            <a:normAutofit lnSpcReduction="10000"/>
          </a:bodyPr>
          <a:lstStyle/>
          <a:p>
            <a:pPr marL="0" indent="0">
              <a:buNone/>
            </a:pPr>
            <a:endParaRPr lang="en-GB" sz="1800">
              <a:ea typeface="+mn-lt"/>
              <a:cs typeface="+mn-lt"/>
            </a:endParaRPr>
          </a:p>
          <a:p>
            <a:pPr marL="0" indent="0">
              <a:buNone/>
            </a:pPr>
            <a:endParaRPr lang="en-GB" sz="1800">
              <a:ea typeface="+mn-lt"/>
              <a:cs typeface="+mn-lt"/>
            </a:endParaRPr>
          </a:p>
          <a:p>
            <a:pPr marL="0" indent="0">
              <a:buNone/>
            </a:pPr>
            <a:endParaRPr lang="en-GB" sz="1800">
              <a:ea typeface="+mn-lt"/>
              <a:cs typeface="+mn-lt"/>
            </a:endParaRPr>
          </a:p>
          <a:p>
            <a:pPr marL="0" indent="0">
              <a:buNone/>
            </a:pPr>
            <a:r>
              <a:rPr lang="en-GB" sz="1800">
                <a:ea typeface="+mn-lt"/>
                <a:cs typeface="+mn-lt"/>
              </a:rPr>
              <a:t>YourStyle Co. will primarily sell its clothing through an e-commerce website and social media platforms, while also attending busy shopping centres, local markets, pop-up shops, university campuses, churches, and community celebration events. These locations attract large numbers of fashion-conscious consumers, increasing brand visibility and sales opportunities. Future expansion may include partnerships with retail stores and nationwide online delivery to reach a wider customer base.</a:t>
            </a:r>
            <a:endParaRPr lang="en-GB" sz="1800"/>
          </a:p>
          <a:p>
            <a:pPr marL="0" indent="0">
              <a:buNone/>
            </a:pPr>
            <a:endParaRPr lang="en-GB" sz="1800"/>
          </a:p>
          <a:p>
            <a:pPr marL="0" indent="0">
              <a:buNone/>
            </a:pPr>
            <a:r>
              <a:rPr lang="en-GB" sz="1800"/>
              <a:t>Location: 17 Harewood Avenue, Bulwell NG6 9EF</a:t>
            </a:r>
          </a:p>
          <a:p>
            <a:pPr marL="0" indent="0">
              <a:buNone/>
            </a:pPr>
            <a:r>
              <a:rPr lang="en-GB" sz="1800"/>
              <a:t>Store size: 4 meters by 5 meters square.</a:t>
            </a:r>
          </a:p>
        </p:txBody>
      </p:sp>
      <p:pic>
        <p:nvPicPr>
          <p:cNvPr id="5" name="Picture 4" descr="Abstract blurred background of department store">
            <a:extLst>
              <a:ext uri="{FF2B5EF4-FFF2-40B4-BE49-F238E27FC236}">
                <a16:creationId xmlns:a16="http://schemas.microsoft.com/office/drawing/2014/main" id="{0857D4D9-619D-C318-B528-E28541906F4E}"/>
              </a:ext>
            </a:extLst>
          </p:cNvPr>
          <p:cNvPicPr>
            <a:picLocks noChangeAspect="1"/>
          </p:cNvPicPr>
          <p:nvPr/>
        </p:nvPicPr>
        <p:blipFill>
          <a:blip r:embed="rId2"/>
          <a:srcRect l="18384" r="29855"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9132999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YourStyle Co.</vt:lpstr>
      <vt:lpstr> </vt:lpstr>
      <vt:lpstr>Brief Description of My Business Plan </vt:lpstr>
      <vt:lpstr>These Are The Three External Factor From my PESTEL Analysis</vt:lpstr>
      <vt:lpstr>                     Political</vt:lpstr>
      <vt:lpstr>Economical</vt:lpstr>
      <vt:lpstr>Legal</vt:lpstr>
      <vt:lpstr>My Two Major Marketing Strategies are:</vt:lpstr>
      <vt:lpstr>My Funding Requirement and Allocation.</vt:lpstr>
      <vt:lpstr>         My Funding Requirement and Allocation.</vt:lpstr>
      <vt:lpstr>  Unique Selling Proposition and Location of business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2026-07-12T23:18:46Z</dcterms:created>
  <dcterms:modified xsi:type="dcterms:W3CDTF">2026-07-17T13:54:27Z</dcterms:modified>
</cp:coreProperties>
</file>